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2" r:id="rId4"/>
    <p:sldId id="257" r:id="rId5"/>
    <p:sldId id="265" r:id="rId6"/>
    <p:sldId id="266" r:id="rId7"/>
    <p:sldId id="267" r:id="rId8"/>
    <p:sldId id="268" r:id="rId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83" userDrawn="1">
          <p15:clr>
            <a:srgbClr val="A4A3A4"/>
          </p15:clr>
        </p15:guide>
        <p15:guide id="2" pos="379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847593-4BF1-499F-B28A-6A1B19A5F5C2}" v="355" dt="2024-12-29T15:35:11.0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p:scale>
          <a:sx n="53" d="100"/>
          <a:sy n="53" d="100"/>
        </p:scale>
        <p:origin x="917" y="466"/>
      </p:cViewPr>
      <p:guideLst>
        <p:guide orient="horz" pos="2183"/>
        <p:guide pos="379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82A6EA3-E01B-6D34-2BED-0A78A086EF7E}"/>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360CBBF7-E858-09B7-FED0-9103C1FB32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19E0B25-C2F9-0105-94F4-FAC38EF90D4F}"/>
              </a:ext>
            </a:extLst>
          </p:cNvPr>
          <p:cNvSpPr>
            <a:spLocks noGrp="1"/>
          </p:cNvSpPr>
          <p:nvPr>
            <p:ph type="dt" sz="half" idx="10"/>
          </p:nvPr>
        </p:nvSpPr>
        <p:spPr/>
        <p:txBody>
          <a:bodyPr/>
          <a:lstStyle/>
          <a:p>
            <a:fld id="{91A9DB28-CA78-4FD1-9CEB-6D324FE31724}" type="datetimeFigureOut">
              <a:rPr lang="zh-CN" altLang="en-US" smtClean="0"/>
              <a:t>2024/12/29</a:t>
            </a:fld>
            <a:endParaRPr lang="zh-CN" altLang="en-US"/>
          </a:p>
        </p:txBody>
      </p:sp>
      <p:sp>
        <p:nvSpPr>
          <p:cNvPr id="5" name="页脚占位符 4">
            <a:extLst>
              <a:ext uri="{FF2B5EF4-FFF2-40B4-BE49-F238E27FC236}">
                <a16:creationId xmlns:a16="http://schemas.microsoft.com/office/drawing/2014/main" id="{6F76F4AB-3CBA-B1D7-46B4-5C64F57B123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51780B48-CC2A-0845-2033-C99F5173C451}"/>
              </a:ext>
            </a:extLst>
          </p:cNvPr>
          <p:cNvSpPr>
            <a:spLocks noGrp="1"/>
          </p:cNvSpPr>
          <p:nvPr>
            <p:ph type="sldNum" sz="quarter" idx="12"/>
          </p:nvPr>
        </p:nvSpPr>
        <p:spPr/>
        <p:txBody>
          <a:body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3310779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B797AF-CA1F-0497-0B95-F4201697EA2F}"/>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70BF77E5-7542-9E90-91AE-A806F41E1A3C}"/>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A4E036C-30F2-4996-FFF3-20973B40B291}"/>
              </a:ext>
            </a:extLst>
          </p:cNvPr>
          <p:cNvSpPr>
            <a:spLocks noGrp="1"/>
          </p:cNvSpPr>
          <p:nvPr>
            <p:ph type="dt" sz="half" idx="10"/>
          </p:nvPr>
        </p:nvSpPr>
        <p:spPr/>
        <p:txBody>
          <a:bodyPr/>
          <a:lstStyle/>
          <a:p>
            <a:fld id="{91A9DB28-CA78-4FD1-9CEB-6D324FE31724}" type="datetimeFigureOut">
              <a:rPr lang="zh-CN" altLang="en-US" smtClean="0"/>
              <a:t>2024/12/29</a:t>
            </a:fld>
            <a:endParaRPr lang="zh-CN" altLang="en-US"/>
          </a:p>
        </p:txBody>
      </p:sp>
      <p:sp>
        <p:nvSpPr>
          <p:cNvPr id="5" name="页脚占位符 4">
            <a:extLst>
              <a:ext uri="{FF2B5EF4-FFF2-40B4-BE49-F238E27FC236}">
                <a16:creationId xmlns:a16="http://schemas.microsoft.com/office/drawing/2014/main" id="{BF7C0B45-1A38-0CF2-9F7B-623D54935D9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1385B8E4-E4A8-4050-7539-61BCB1F93FAB}"/>
              </a:ext>
            </a:extLst>
          </p:cNvPr>
          <p:cNvSpPr>
            <a:spLocks noGrp="1"/>
          </p:cNvSpPr>
          <p:nvPr>
            <p:ph type="sldNum" sz="quarter" idx="12"/>
          </p:nvPr>
        </p:nvSpPr>
        <p:spPr/>
        <p:txBody>
          <a:body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9640792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D84D1A7-2CDE-23EC-A0FC-5C5B8B793FD6}"/>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F3A0181-5F20-E9DA-5C16-9EDAAA76B9A6}"/>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AB51450-065B-F12C-91F3-B8130E9B8730}"/>
              </a:ext>
            </a:extLst>
          </p:cNvPr>
          <p:cNvSpPr>
            <a:spLocks noGrp="1"/>
          </p:cNvSpPr>
          <p:nvPr>
            <p:ph type="dt" sz="half" idx="10"/>
          </p:nvPr>
        </p:nvSpPr>
        <p:spPr/>
        <p:txBody>
          <a:bodyPr/>
          <a:lstStyle/>
          <a:p>
            <a:fld id="{91A9DB28-CA78-4FD1-9CEB-6D324FE31724}" type="datetimeFigureOut">
              <a:rPr lang="zh-CN" altLang="en-US" smtClean="0"/>
              <a:t>2024/12/29</a:t>
            </a:fld>
            <a:endParaRPr lang="zh-CN" altLang="en-US"/>
          </a:p>
        </p:txBody>
      </p:sp>
      <p:sp>
        <p:nvSpPr>
          <p:cNvPr id="5" name="页脚占位符 4">
            <a:extLst>
              <a:ext uri="{FF2B5EF4-FFF2-40B4-BE49-F238E27FC236}">
                <a16:creationId xmlns:a16="http://schemas.microsoft.com/office/drawing/2014/main" id="{080B9897-89A7-C47C-512D-96B8D9C1E11D}"/>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32DE69C-FD90-6E0B-361F-A7914F655CE1}"/>
              </a:ext>
            </a:extLst>
          </p:cNvPr>
          <p:cNvSpPr>
            <a:spLocks noGrp="1"/>
          </p:cNvSpPr>
          <p:nvPr>
            <p:ph type="sldNum" sz="quarter" idx="12"/>
          </p:nvPr>
        </p:nvSpPr>
        <p:spPr/>
        <p:txBody>
          <a:body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4266767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3201EBE-4944-2FAC-7365-D03E756A5D7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E56DB1D-340D-0F75-4F8F-45FEE900F57C}"/>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750008C-F7E8-3DB8-9A67-C0C835596BF7}"/>
              </a:ext>
            </a:extLst>
          </p:cNvPr>
          <p:cNvSpPr>
            <a:spLocks noGrp="1"/>
          </p:cNvSpPr>
          <p:nvPr>
            <p:ph type="dt" sz="half" idx="10"/>
          </p:nvPr>
        </p:nvSpPr>
        <p:spPr/>
        <p:txBody>
          <a:bodyPr/>
          <a:lstStyle/>
          <a:p>
            <a:fld id="{91A9DB28-CA78-4FD1-9CEB-6D324FE31724}" type="datetimeFigureOut">
              <a:rPr lang="zh-CN" altLang="en-US" smtClean="0"/>
              <a:t>2024/12/29</a:t>
            </a:fld>
            <a:endParaRPr lang="zh-CN" altLang="en-US"/>
          </a:p>
        </p:txBody>
      </p:sp>
      <p:sp>
        <p:nvSpPr>
          <p:cNvPr id="5" name="页脚占位符 4">
            <a:extLst>
              <a:ext uri="{FF2B5EF4-FFF2-40B4-BE49-F238E27FC236}">
                <a16:creationId xmlns:a16="http://schemas.microsoft.com/office/drawing/2014/main" id="{7837BF06-3FEA-58FC-2976-A11B5F5CDE8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2FC3B4C-F11B-F28E-C79C-8CF3D8D07E04}"/>
              </a:ext>
            </a:extLst>
          </p:cNvPr>
          <p:cNvSpPr>
            <a:spLocks noGrp="1"/>
          </p:cNvSpPr>
          <p:nvPr>
            <p:ph type="sldNum" sz="quarter" idx="12"/>
          </p:nvPr>
        </p:nvSpPr>
        <p:spPr/>
        <p:txBody>
          <a:body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3441742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ECBA812-9162-7BE5-9B3A-D8A7F6DF36C9}"/>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B8659D5-64DE-A86C-89E9-6E9CBAE18C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E512FD05-0DC6-4364-281A-2D1BBE4B7DF5}"/>
              </a:ext>
            </a:extLst>
          </p:cNvPr>
          <p:cNvSpPr>
            <a:spLocks noGrp="1"/>
          </p:cNvSpPr>
          <p:nvPr>
            <p:ph type="dt" sz="half" idx="10"/>
          </p:nvPr>
        </p:nvSpPr>
        <p:spPr/>
        <p:txBody>
          <a:bodyPr/>
          <a:lstStyle/>
          <a:p>
            <a:fld id="{91A9DB28-CA78-4FD1-9CEB-6D324FE31724}" type="datetimeFigureOut">
              <a:rPr lang="zh-CN" altLang="en-US" smtClean="0"/>
              <a:t>2024/12/29</a:t>
            </a:fld>
            <a:endParaRPr lang="zh-CN" altLang="en-US"/>
          </a:p>
        </p:txBody>
      </p:sp>
      <p:sp>
        <p:nvSpPr>
          <p:cNvPr id="5" name="页脚占位符 4">
            <a:extLst>
              <a:ext uri="{FF2B5EF4-FFF2-40B4-BE49-F238E27FC236}">
                <a16:creationId xmlns:a16="http://schemas.microsoft.com/office/drawing/2014/main" id="{D19C1191-1E15-C377-5760-2F98BBD3DF2A}"/>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C9F109B0-FD72-197D-3247-B249FB87E50F}"/>
              </a:ext>
            </a:extLst>
          </p:cNvPr>
          <p:cNvSpPr>
            <a:spLocks noGrp="1"/>
          </p:cNvSpPr>
          <p:nvPr>
            <p:ph type="sldNum" sz="quarter" idx="12"/>
          </p:nvPr>
        </p:nvSpPr>
        <p:spPr/>
        <p:txBody>
          <a:body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3017931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A784E7F-42FB-5F4E-D81B-AE8A05DA460D}"/>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28CA0AD-9E69-1497-2488-8A564268E2D8}"/>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BE9703F4-6506-0063-58E7-394D2687C5F5}"/>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12393682-C9E0-48AF-3B93-89F76B82D23B}"/>
              </a:ext>
            </a:extLst>
          </p:cNvPr>
          <p:cNvSpPr>
            <a:spLocks noGrp="1"/>
          </p:cNvSpPr>
          <p:nvPr>
            <p:ph type="dt" sz="half" idx="10"/>
          </p:nvPr>
        </p:nvSpPr>
        <p:spPr/>
        <p:txBody>
          <a:bodyPr/>
          <a:lstStyle/>
          <a:p>
            <a:fld id="{91A9DB28-CA78-4FD1-9CEB-6D324FE31724}" type="datetimeFigureOut">
              <a:rPr lang="zh-CN" altLang="en-US" smtClean="0"/>
              <a:t>2024/12/29</a:t>
            </a:fld>
            <a:endParaRPr lang="zh-CN" altLang="en-US"/>
          </a:p>
        </p:txBody>
      </p:sp>
      <p:sp>
        <p:nvSpPr>
          <p:cNvPr id="6" name="页脚占位符 5">
            <a:extLst>
              <a:ext uri="{FF2B5EF4-FFF2-40B4-BE49-F238E27FC236}">
                <a16:creationId xmlns:a16="http://schemas.microsoft.com/office/drawing/2014/main" id="{B71EAC3F-F65F-089D-78CD-797CE506ABB1}"/>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E59A4E8-E2B2-66AF-4B5C-1D0CFC4BE8BD}"/>
              </a:ext>
            </a:extLst>
          </p:cNvPr>
          <p:cNvSpPr>
            <a:spLocks noGrp="1"/>
          </p:cNvSpPr>
          <p:nvPr>
            <p:ph type="sldNum" sz="quarter" idx="12"/>
          </p:nvPr>
        </p:nvSpPr>
        <p:spPr/>
        <p:txBody>
          <a:body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1969331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0F114DA-254F-7CA8-2387-6556B76348B7}"/>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D497B6FA-A550-7BC9-4BEB-3A13B1C834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87AA5358-CD48-3145-6BDC-689835645045}"/>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FB81FFCB-FB3F-FDAC-2E46-33221376A4A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717FE2BB-F381-73C1-DEA6-8280C97B186C}"/>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8FAC1E69-CAF8-576C-0EBC-479E48F07AFE}"/>
              </a:ext>
            </a:extLst>
          </p:cNvPr>
          <p:cNvSpPr>
            <a:spLocks noGrp="1"/>
          </p:cNvSpPr>
          <p:nvPr>
            <p:ph type="dt" sz="half" idx="10"/>
          </p:nvPr>
        </p:nvSpPr>
        <p:spPr/>
        <p:txBody>
          <a:bodyPr/>
          <a:lstStyle/>
          <a:p>
            <a:fld id="{91A9DB28-CA78-4FD1-9CEB-6D324FE31724}" type="datetimeFigureOut">
              <a:rPr lang="zh-CN" altLang="en-US" smtClean="0"/>
              <a:t>2024/12/29</a:t>
            </a:fld>
            <a:endParaRPr lang="zh-CN" altLang="en-US"/>
          </a:p>
        </p:txBody>
      </p:sp>
      <p:sp>
        <p:nvSpPr>
          <p:cNvPr id="8" name="页脚占位符 7">
            <a:extLst>
              <a:ext uri="{FF2B5EF4-FFF2-40B4-BE49-F238E27FC236}">
                <a16:creationId xmlns:a16="http://schemas.microsoft.com/office/drawing/2014/main" id="{96B48CD5-68E7-5E7A-FCA4-90DD9EC607D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E22D4336-8231-C8C6-977B-593D90F5A070}"/>
              </a:ext>
            </a:extLst>
          </p:cNvPr>
          <p:cNvSpPr>
            <a:spLocks noGrp="1"/>
          </p:cNvSpPr>
          <p:nvPr>
            <p:ph type="sldNum" sz="quarter" idx="12"/>
          </p:nvPr>
        </p:nvSpPr>
        <p:spPr/>
        <p:txBody>
          <a:body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24532449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3E51B4C-7270-BA1C-CC54-8E0270F73CD8}"/>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68E9E1D7-8D47-C60D-587B-3392FD1C9840}"/>
              </a:ext>
            </a:extLst>
          </p:cNvPr>
          <p:cNvSpPr>
            <a:spLocks noGrp="1"/>
          </p:cNvSpPr>
          <p:nvPr>
            <p:ph type="dt" sz="half" idx="10"/>
          </p:nvPr>
        </p:nvSpPr>
        <p:spPr/>
        <p:txBody>
          <a:bodyPr/>
          <a:lstStyle/>
          <a:p>
            <a:fld id="{91A9DB28-CA78-4FD1-9CEB-6D324FE31724}" type="datetimeFigureOut">
              <a:rPr lang="zh-CN" altLang="en-US" smtClean="0"/>
              <a:t>2024/12/29</a:t>
            </a:fld>
            <a:endParaRPr lang="zh-CN" altLang="en-US"/>
          </a:p>
        </p:txBody>
      </p:sp>
      <p:sp>
        <p:nvSpPr>
          <p:cNvPr id="4" name="页脚占位符 3">
            <a:extLst>
              <a:ext uri="{FF2B5EF4-FFF2-40B4-BE49-F238E27FC236}">
                <a16:creationId xmlns:a16="http://schemas.microsoft.com/office/drawing/2014/main" id="{F32BCC74-1CF8-5001-2ACD-2C859BFC3DBF}"/>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6B3B745D-C400-4B67-4A02-8768862B267A}"/>
              </a:ext>
            </a:extLst>
          </p:cNvPr>
          <p:cNvSpPr>
            <a:spLocks noGrp="1"/>
          </p:cNvSpPr>
          <p:nvPr>
            <p:ph type="sldNum" sz="quarter" idx="12"/>
          </p:nvPr>
        </p:nvSpPr>
        <p:spPr/>
        <p:txBody>
          <a:body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53051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205BBD0-BB0D-B432-6EFC-723D4E866570}"/>
              </a:ext>
            </a:extLst>
          </p:cNvPr>
          <p:cNvSpPr>
            <a:spLocks noGrp="1"/>
          </p:cNvSpPr>
          <p:nvPr>
            <p:ph type="dt" sz="half" idx="10"/>
          </p:nvPr>
        </p:nvSpPr>
        <p:spPr/>
        <p:txBody>
          <a:bodyPr/>
          <a:lstStyle/>
          <a:p>
            <a:fld id="{91A9DB28-CA78-4FD1-9CEB-6D324FE31724}" type="datetimeFigureOut">
              <a:rPr lang="zh-CN" altLang="en-US" smtClean="0"/>
              <a:t>2024/12/29</a:t>
            </a:fld>
            <a:endParaRPr lang="zh-CN" altLang="en-US"/>
          </a:p>
        </p:txBody>
      </p:sp>
      <p:sp>
        <p:nvSpPr>
          <p:cNvPr id="3" name="页脚占位符 2">
            <a:extLst>
              <a:ext uri="{FF2B5EF4-FFF2-40B4-BE49-F238E27FC236}">
                <a16:creationId xmlns:a16="http://schemas.microsoft.com/office/drawing/2014/main" id="{C8C2FE9A-D596-A099-3DCC-B60220E88F3B}"/>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71923CAB-1756-A439-811E-846BE7594DFC}"/>
              </a:ext>
            </a:extLst>
          </p:cNvPr>
          <p:cNvSpPr>
            <a:spLocks noGrp="1"/>
          </p:cNvSpPr>
          <p:nvPr>
            <p:ph type="sldNum" sz="quarter" idx="12"/>
          </p:nvPr>
        </p:nvSpPr>
        <p:spPr/>
        <p:txBody>
          <a:body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2268437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77E089A-2452-AFF8-FF52-8296BE6CB22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38CB7CBC-1A7A-3098-9676-F705D326B4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45D9967A-E0B0-1D05-F661-8257FAEE40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C4E75392-DF9E-2359-A4F8-4326EE67104A}"/>
              </a:ext>
            </a:extLst>
          </p:cNvPr>
          <p:cNvSpPr>
            <a:spLocks noGrp="1"/>
          </p:cNvSpPr>
          <p:nvPr>
            <p:ph type="dt" sz="half" idx="10"/>
          </p:nvPr>
        </p:nvSpPr>
        <p:spPr/>
        <p:txBody>
          <a:bodyPr/>
          <a:lstStyle/>
          <a:p>
            <a:fld id="{91A9DB28-CA78-4FD1-9CEB-6D324FE31724}" type="datetimeFigureOut">
              <a:rPr lang="zh-CN" altLang="en-US" smtClean="0"/>
              <a:t>2024/12/29</a:t>
            </a:fld>
            <a:endParaRPr lang="zh-CN" altLang="en-US"/>
          </a:p>
        </p:txBody>
      </p:sp>
      <p:sp>
        <p:nvSpPr>
          <p:cNvPr id="6" name="页脚占位符 5">
            <a:extLst>
              <a:ext uri="{FF2B5EF4-FFF2-40B4-BE49-F238E27FC236}">
                <a16:creationId xmlns:a16="http://schemas.microsoft.com/office/drawing/2014/main" id="{929AB34C-4D23-264E-BD5C-5557AF03A0F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F6770573-A7BC-7AA2-99AA-132A07991E31}"/>
              </a:ext>
            </a:extLst>
          </p:cNvPr>
          <p:cNvSpPr>
            <a:spLocks noGrp="1"/>
          </p:cNvSpPr>
          <p:nvPr>
            <p:ph type="sldNum" sz="quarter" idx="12"/>
          </p:nvPr>
        </p:nvSpPr>
        <p:spPr/>
        <p:txBody>
          <a:body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4159114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486374E-A802-1C70-1B1B-34668CC9EAA8}"/>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23817045-7B05-B618-5E7E-26913DDE330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8D108A7-F7BD-4FDC-6A81-3521EA4312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DC9B123-7446-050D-ED04-F7DF7D5F5B79}"/>
              </a:ext>
            </a:extLst>
          </p:cNvPr>
          <p:cNvSpPr>
            <a:spLocks noGrp="1"/>
          </p:cNvSpPr>
          <p:nvPr>
            <p:ph type="dt" sz="half" idx="10"/>
          </p:nvPr>
        </p:nvSpPr>
        <p:spPr/>
        <p:txBody>
          <a:bodyPr/>
          <a:lstStyle/>
          <a:p>
            <a:fld id="{91A9DB28-CA78-4FD1-9CEB-6D324FE31724}" type="datetimeFigureOut">
              <a:rPr lang="zh-CN" altLang="en-US" smtClean="0"/>
              <a:t>2024/12/29</a:t>
            </a:fld>
            <a:endParaRPr lang="zh-CN" altLang="en-US"/>
          </a:p>
        </p:txBody>
      </p:sp>
      <p:sp>
        <p:nvSpPr>
          <p:cNvPr id="6" name="页脚占位符 5">
            <a:extLst>
              <a:ext uri="{FF2B5EF4-FFF2-40B4-BE49-F238E27FC236}">
                <a16:creationId xmlns:a16="http://schemas.microsoft.com/office/drawing/2014/main" id="{0ABE6BDF-B15B-6372-2EFF-8D614F173B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2EB7CDB6-BA6B-FA01-52B7-04FAF7AEDF62}"/>
              </a:ext>
            </a:extLst>
          </p:cNvPr>
          <p:cNvSpPr>
            <a:spLocks noGrp="1"/>
          </p:cNvSpPr>
          <p:nvPr>
            <p:ph type="sldNum" sz="quarter" idx="12"/>
          </p:nvPr>
        </p:nvSpPr>
        <p:spPr/>
        <p:txBody>
          <a:body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2849814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4A360796-50D4-390D-D3BE-0A950D459E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7745D75D-990F-DBC2-F3F1-3FEB309AB3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949B590-B1C0-3D8C-698F-3014B4E44E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A9DB28-CA78-4FD1-9CEB-6D324FE31724}" type="datetimeFigureOut">
              <a:rPr lang="zh-CN" altLang="en-US" smtClean="0"/>
              <a:t>2024/12/29</a:t>
            </a:fld>
            <a:endParaRPr lang="zh-CN" altLang="en-US"/>
          </a:p>
        </p:txBody>
      </p:sp>
      <p:sp>
        <p:nvSpPr>
          <p:cNvPr id="5" name="页脚占位符 4">
            <a:extLst>
              <a:ext uri="{FF2B5EF4-FFF2-40B4-BE49-F238E27FC236}">
                <a16:creationId xmlns:a16="http://schemas.microsoft.com/office/drawing/2014/main" id="{D6024EA1-54D0-F0D2-6F78-F78161A6EE1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024D9F11-9B56-894E-2037-6CE505BF9EE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1A52AE-6057-4D0B-9CF5-880C708522EC}" type="slidenum">
              <a:rPr lang="zh-CN" altLang="en-US" smtClean="0"/>
              <a:t>‹#›</a:t>
            </a:fld>
            <a:endParaRPr lang="zh-CN" altLang="en-US"/>
          </a:p>
        </p:txBody>
      </p:sp>
    </p:spTree>
    <p:extLst>
      <p:ext uri="{BB962C8B-B14F-4D97-AF65-F5344CB8AC3E}">
        <p14:creationId xmlns:p14="http://schemas.microsoft.com/office/powerpoint/2010/main" val="15231329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0" name="Picture 6">
            <a:extLst>
              <a:ext uri="{FF2B5EF4-FFF2-40B4-BE49-F238E27FC236}">
                <a16:creationId xmlns:a16="http://schemas.microsoft.com/office/drawing/2014/main" id="{C9080866-5AE5-0577-A104-60D00F217A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147"/>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19" name="任意多边形: 形状 18">
            <a:extLst>
              <a:ext uri="{FF2B5EF4-FFF2-40B4-BE49-F238E27FC236}">
                <a16:creationId xmlns:a16="http://schemas.microsoft.com/office/drawing/2014/main" id="{ADB4064E-9C8B-97E5-30E9-6B1B5A5BA3A2}"/>
              </a:ext>
            </a:extLst>
          </p:cNvPr>
          <p:cNvSpPr/>
          <p:nvPr/>
        </p:nvSpPr>
        <p:spPr>
          <a:xfrm>
            <a:off x="2657277" y="-2147"/>
            <a:ext cx="9534723" cy="6858000"/>
          </a:xfrm>
          <a:custGeom>
            <a:avLst/>
            <a:gdLst/>
            <a:ahLst/>
            <a:cxnLst/>
            <a:rect l="l" t="t" r="r" b="b"/>
            <a:pathLst>
              <a:path w="9534723" h="6858000">
                <a:moveTo>
                  <a:pt x="3170597" y="3896860"/>
                </a:moveTo>
                <a:lnTo>
                  <a:pt x="3170597" y="4005024"/>
                </a:lnTo>
                <a:lnTo>
                  <a:pt x="3108380" y="4005024"/>
                </a:lnTo>
                <a:lnTo>
                  <a:pt x="3140198" y="3947909"/>
                </a:lnTo>
                <a:close/>
                <a:moveTo>
                  <a:pt x="1340978" y="3652450"/>
                </a:moveTo>
                <a:lnTo>
                  <a:pt x="1430833" y="3726046"/>
                </a:lnTo>
                <a:cubicBezTo>
                  <a:pt x="1449089" y="3740309"/>
                  <a:pt x="1457077" y="3749722"/>
                  <a:pt x="1454795" y="3754286"/>
                </a:cubicBezTo>
                <a:cubicBezTo>
                  <a:pt x="1453653" y="3759991"/>
                  <a:pt x="1441388" y="3765411"/>
                  <a:pt x="1417997" y="3770546"/>
                </a:cubicBezTo>
                <a:cubicBezTo>
                  <a:pt x="1386619" y="3780815"/>
                  <a:pt x="1355241" y="3799927"/>
                  <a:pt x="1323863" y="3827882"/>
                </a:cubicBezTo>
                <a:cubicBezTo>
                  <a:pt x="1265101" y="3882650"/>
                  <a:pt x="1207765" y="3933425"/>
                  <a:pt x="1151855" y="3980207"/>
                </a:cubicBezTo>
                <a:cubicBezTo>
                  <a:pt x="1336129" y="4088033"/>
                  <a:pt x="1442528" y="4149933"/>
                  <a:pt x="1471054" y="4165907"/>
                </a:cubicBezTo>
                <a:lnTo>
                  <a:pt x="1397458" y="4260897"/>
                </a:lnTo>
                <a:cubicBezTo>
                  <a:pt x="1260536" y="4148507"/>
                  <a:pt x="1018641" y="4016434"/>
                  <a:pt x="671772" y="3864679"/>
                </a:cubicBezTo>
                <a:lnTo>
                  <a:pt x="727397" y="3772257"/>
                </a:lnTo>
                <a:cubicBezTo>
                  <a:pt x="758204" y="3788231"/>
                  <a:pt x="869739" y="3843570"/>
                  <a:pt x="1062000" y="3938275"/>
                </a:cubicBezTo>
                <a:cubicBezTo>
                  <a:pt x="1216608" y="3808769"/>
                  <a:pt x="1309601" y="3713495"/>
                  <a:pt x="1340978" y="3652450"/>
                </a:cubicBezTo>
                <a:close/>
                <a:moveTo>
                  <a:pt x="2016174" y="3596826"/>
                </a:moveTo>
                <a:lnTo>
                  <a:pt x="2016174" y="4006736"/>
                </a:lnTo>
                <a:lnTo>
                  <a:pt x="2390998" y="4006736"/>
                </a:lnTo>
                <a:lnTo>
                  <a:pt x="2390998" y="3596826"/>
                </a:lnTo>
                <a:close/>
                <a:moveTo>
                  <a:pt x="484361" y="3501836"/>
                </a:moveTo>
                <a:lnTo>
                  <a:pt x="484361" y="3640470"/>
                </a:lnTo>
                <a:lnTo>
                  <a:pt x="1139874" y="3640470"/>
                </a:lnTo>
                <a:lnTo>
                  <a:pt x="1139874" y="3501836"/>
                </a:lnTo>
                <a:close/>
                <a:moveTo>
                  <a:pt x="1910915" y="3498413"/>
                </a:moveTo>
                <a:cubicBezTo>
                  <a:pt x="1954844" y="3506400"/>
                  <a:pt x="1995065" y="3509823"/>
                  <a:pt x="2031578" y="3508682"/>
                </a:cubicBezTo>
                <a:lnTo>
                  <a:pt x="2378161" y="3508682"/>
                </a:lnTo>
                <a:cubicBezTo>
                  <a:pt x="2412392" y="3509823"/>
                  <a:pt x="2451757" y="3506400"/>
                  <a:pt x="2496256" y="3498413"/>
                </a:cubicBezTo>
                <a:cubicBezTo>
                  <a:pt x="2487699" y="3542913"/>
                  <a:pt x="2483990" y="3582563"/>
                  <a:pt x="2485132" y="3617364"/>
                </a:cubicBezTo>
                <a:lnTo>
                  <a:pt x="2485132" y="4073485"/>
                </a:lnTo>
                <a:cubicBezTo>
                  <a:pt x="2483990" y="4116844"/>
                  <a:pt x="2487699" y="4164196"/>
                  <a:pt x="2496256" y="4215542"/>
                </a:cubicBezTo>
                <a:lnTo>
                  <a:pt x="2380728" y="4215542"/>
                </a:lnTo>
                <a:cubicBezTo>
                  <a:pt x="2388715" y="4177888"/>
                  <a:pt x="2392139" y="4136241"/>
                  <a:pt x="2390998" y="4090600"/>
                </a:cubicBezTo>
                <a:lnTo>
                  <a:pt x="2016174" y="4090600"/>
                </a:lnTo>
                <a:cubicBezTo>
                  <a:pt x="2014463" y="4138523"/>
                  <a:pt x="2017886" y="4187016"/>
                  <a:pt x="2026443" y="4236080"/>
                </a:cubicBezTo>
                <a:lnTo>
                  <a:pt x="1910915" y="4236080"/>
                </a:lnTo>
                <a:cubicBezTo>
                  <a:pt x="1918902" y="4184734"/>
                  <a:pt x="1922325" y="4137382"/>
                  <a:pt x="1921184" y="4094023"/>
                </a:cubicBezTo>
                <a:lnTo>
                  <a:pt x="1921184" y="3615653"/>
                </a:lnTo>
                <a:cubicBezTo>
                  <a:pt x="1922325" y="3581993"/>
                  <a:pt x="1918902" y="3542913"/>
                  <a:pt x="1910915" y="3498413"/>
                </a:cubicBezTo>
                <a:close/>
                <a:moveTo>
                  <a:pt x="2662274" y="3491567"/>
                </a:moveTo>
                <a:cubicBezTo>
                  <a:pt x="2705633" y="3499554"/>
                  <a:pt x="2744142" y="3502977"/>
                  <a:pt x="2777802" y="3501836"/>
                </a:cubicBezTo>
                <a:lnTo>
                  <a:pt x="3155193" y="3501836"/>
                </a:lnTo>
                <a:cubicBezTo>
                  <a:pt x="3187712" y="3502977"/>
                  <a:pt x="3227933" y="3499554"/>
                  <a:pt x="3275855" y="3491567"/>
                </a:cubicBezTo>
                <a:cubicBezTo>
                  <a:pt x="3267868" y="3526368"/>
                  <a:pt x="3264445" y="3563166"/>
                  <a:pt x="3265586" y="3601960"/>
                </a:cubicBezTo>
                <a:lnTo>
                  <a:pt x="3265586" y="3737345"/>
                </a:lnTo>
                <a:lnTo>
                  <a:pt x="3170597" y="3896860"/>
                </a:lnTo>
                <a:lnTo>
                  <a:pt x="3170597" y="3589980"/>
                </a:lnTo>
                <a:lnTo>
                  <a:pt x="2767533" y="3589980"/>
                </a:lnTo>
                <a:lnTo>
                  <a:pt x="2767533" y="4005024"/>
                </a:lnTo>
                <a:lnTo>
                  <a:pt x="3108380" y="4005024"/>
                </a:lnTo>
                <a:lnTo>
                  <a:pt x="3061660" y="4088889"/>
                </a:lnTo>
                <a:lnTo>
                  <a:pt x="2767533" y="4088889"/>
                </a:lnTo>
                <a:cubicBezTo>
                  <a:pt x="2766392" y="4135670"/>
                  <a:pt x="2769815" y="4181882"/>
                  <a:pt x="2777802" y="4227522"/>
                </a:cubicBezTo>
                <a:lnTo>
                  <a:pt x="2662274" y="4227522"/>
                </a:lnTo>
                <a:cubicBezTo>
                  <a:pt x="2670832" y="4176177"/>
                  <a:pt x="2674540" y="4127683"/>
                  <a:pt x="2673399" y="4082043"/>
                </a:cubicBezTo>
                <a:lnTo>
                  <a:pt x="2673399" y="3607095"/>
                </a:lnTo>
                <a:cubicBezTo>
                  <a:pt x="2674540" y="3573435"/>
                  <a:pt x="2670832" y="3534926"/>
                  <a:pt x="2662274" y="3491567"/>
                </a:cubicBezTo>
                <a:close/>
                <a:moveTo>
                  <a:pt x="4157290" y="3471885"/>
                </a:moveTo>
                <a:lnTo>
                  <a:pt x="4593729" y="3471885"/>
                </a:lnTo>
                <a:cubicBezTo>
                  <a:pt x="4546947" y="3606525"/>
                  <a:pt x="4477915" y="3725190"/>
                  <a:pt x="4386634" y="3827882"/>
                </a:cubicBezTo>
                <a:cubicBezTo>
                  <a:pt x="4277097" y="3778818"/>
                  <a:pt x="4158146" y="3732036"/>
                  <a:pt x="4029782" y="3687537"/>
                </a:cubicBezTo>
                <a:cubicBezTo>
                  <a:pt x="4062301" y="3638473"/>
                  <a:pt x="4104803" y="3566589"/>
                  <a:pt x="4157290" y="3471885"/>
                </a:cubicBezTo>
                <a:close/>
                <a:moveTo>
                  <a:pt x="484361" y="3282761"/>
                </a:moveTo>
                <a:lnTo>
                  <a:pt x="484361" y="3414549"/>
                </a:lnTo>
                <a:lnTo>
                  <a:pt x="1139874" y="3414549"/>
                </a:lnTo>
                <a:lnTo>
                  <a:pt x="1139874" y="3282761"/>
                </a:lnTo>
                <a:close/>
                <a:moveTo>
                  <a:pt x="5582133" y="3272492"/>
                </a:moveTo>
                <a:lnTo>
                  <a:pt x="5582133" y="3384597"/>
                </a:lnTo>
                <a:cubicBezTo>
                  <a:pt x="5634620" y="3377751"/>
                  <a:pt x="5683113" y="3374328"/>
                  <a:pt x="5727613" y="3374328"/>
                </a:cubicBezTo>
                <a:lnTo>
                  <a:pt x="6003167" y="3374328"/>
                </a:lnTo>
                <a:lnTo>
                  <a:pt x="6003167" y="3672133"/>
                </a:lnTo>
                <a:lnTo>
                  <a:pt x="5737881" y="3672133"/>
                </a:lnTo>
                <a:cubicBezTo>
                  <a:pt x="5701940" y="3672133"/>
                  <a:pt x="5658296" y="3668710"/>
                  <a:pt x="5606950" y="3661864"/>
                </a:cubicBezTo>
                <a:lnTo>
                  <a:pt x="5606950" y="3773969"/>
                </a:lnTo>
                <a:cubicBezTo>
                  <a:pt x="5656014" y="3766552"/>
                  <a:pt x="5699658" y="3762844"/>
                  <a:pt x="5737881" y="3762844"/>
                </a:cubicBezTo>
                <a:lnTo>
                  <a:pt x="6003167" y="3762844"/>
                </a:lnTo>
                <a:lnTo>
                  <a:pt x="6003167" y="4100014"/>
                </a:lnTo>
                <a:lnTo>
                  <a:pt x="5521374" y="4100014"/>
                </a:lnTo>
                <a:cubicBezTo>
                  <a:pt x="5472310" y="4100014"/>
                  <a:pt x="5423817" y="4096305"/>
                  <a:pt x="5375895" y="4088889"/>
                </a:cubicBezTo>
                <a:lnTo>
                  <a:pt x="5375895" y="4200994"/>
                </a:lnTo>
                <a:cubicBezTo>
                  <a:pt x="5411837" y="4194148"/>
                  <a:pt x="5459474" y="4190725"/>
                  <a:pt x="5518807" y="4190725"/>
                </a:cubicBezTo>
                <a:lnTo>
                  <a:pt x="6597067" y="4190725"/>
                </a:lnTo>
                <a:cubicBezTo>
                  <a:pt x="6660393" y="4190725"/>
                  <a:pt x="6709457" y="4194148"/>
                  <a:pt x="6744257" y="4200994"/>
                </a:cubicBezTo>
                <a:lnTo>
                  <a:pt x="6744257" y="4088889"/>
                </a:lnTo>
                <a:cubicBezTo>
                  <a:pt x="6684925" y="4096305"/>
                  <a:pt x="6635861" y="4100014"/>
                  <a:pt x="6597067" y="4100014"/>
                </a:cubicBezTo>
                <a:lnTo>
                  <a:pt x="6102436" y="4100014"/>
                </a:lnTo>
                <a:lnTo>
                  <a:pt x="6102436" y="3762844"/>
                </a:lnTo>
                <a:lnTo>
                  <a:pt x="6369433" y="3762844"/>
                </a:lnTo>
                <a:cubicBezTo>
                  <a:pt x="6408799" y="3762844"/>
                  <a:pt x="6455010" y="3766552"/>
                  <a:pt x="6508067" y="3773969"/>
                </a:cubicBezTo>
                <a:lnTo>
                  <a:pt x="6508067" y="3661864"/>
                </a:lnTo>
                <a:cubicBezTo>
                  <a:pt x="6465849" y="3668710"/>
                  <a:pt x="6419638" y="3672133"/>
                  <a:pt x="6369433" y="3672133"/>
                </a:cubicBezTo>
                <a:lnTo>
                  <a:pt x="6102436" y="3672133"/>
                </a:lnTo>
                <a:lnTo>
                  <a:pt x="6102436" y="3374328"/>
                </a:lnTo>
                <a:lnTo>
                  <a:pt x="6419923" y="3374328"/>
                </a:lnTo>
                <a:cubicBezTo>
                  <a:pt x="6468987" y="3374328"/>
                  <a:pt x="6516339" y="3377751"/>
                  <a:pt x="6561980" y="3384597"/>
                </a:cubicBezTo>
                <a:lnTo>
                  <a:pt x="6561980" y="3272492"/>
                </a:lnTo>
                <a:cubicBezTo>
                  <a:pt x="6527179" y="3279338"/>
                  <a:pt x="6480397" y="3282761"/>
                  <a:pt x="6421635" y="3282761"/>
                </a:cubicBezTo>
                <a:lnTo>
                  <a:pt x="5727613" y="3282761"/>
                </a:lnTo>
                <a:cubicBezTo>
                  <a:pt x="5665998" y="3282761"/>
                  <a:pt x="5617505" y="3279338"/>
                  <a:pt x="5582133" y="3272492"/>
                </a:cubicBezTo>
                <a:close/>
                <a:moveTo>
                  <a:pt x="4229174" y="3051706"/>
                </a:moveTo>
                <a:cubicBezTo>
                  <a:pt x="4190950" y="3172083"/>
                  <a:pt x="4144168" y="3283047"/>
                  <a:pt x="4088829" y="3384597"/>
                </a:cubicBezTo>
                <a:lnTo>
                  <a:pt x="3719140" y="3384597"/>
                </a:lnTo>
                <a:cubicBezTo>
                  <a:pt x="3680916" y="3384597"/>
                  <a:pt x="3631852" y="3381174"/>
                  <a:pt x="3571949" y="3374328"/>
                </a:cubicBezTo>
                <a:lnTo>
                  <a:pt x="3571949" y="3483010"/>
                </a:lnTo>
                <a:cubicBezTo>
                  <a:pt x="3635275" y="3475593"/>
                  <a:pt x="3684339" y="3471885"/>
                  <a:pt x="3719140" y="3471885"/>
                </a:cubicBezTo>
                <a:lnTo>
                  <a:pt x="4045185" y="3471885"/>
                </a:lnTo>
                <a:cubicBezTo>
                  <a:pt x="3996121" y="3560884"/>
                  <a:pt x="3937645" y="3650454"/>
                  <a:pt x="3869754" y="3740594"/>
                </a:cubicBezTo>
                <a:cubicBezTo>
                  <a:pt x="4019227" y="3779959"/>
                  <a:pt x="4168415" y="3833016"/>
                  <a:pt x="4317318" y="3899766"/>
                </a:cubicBezTo>
                <a:cubicBezTo>
                  <a:pt x="4126768" y="4049239"/>
                  <a:pt x="3881164" y="4134529"/>
                  <a:pt x="3580507" y="4155638"/>
                </a:cubicBezTo>
                <a:cubicBezTo>
                  <a:pt x="3627288" y="4194433"/>
                  <a:pt x="3657811" y="4236080"/>
                  <a:pt x="3672073" y="4280579"/>
                </a:cubicBezTo>
                <a:cubicBezTo>
                  <a:pt x="3985282" y="4204131"/>
                  <a:pt x="4234594" y="4093453"/>
                  <a:pt x="4420009" y="3948544"/>
                </a:cubicBezTo>
                <a:cubicBezTo>
                  <a:pt x="4632808" y="4056370"/>
                  <a:pt x="4789983" y="4159917"/>
                  <a:pt x="4891533" y="4259185"/>
                </a:cubicBezTo>
                <a:lnTo>
                  <a:pt x="4984811" y="4160773"/>
                </a:lnTo>
                <a:cubicBezTo>
                  <a:pt x="4842185" y="4061504"/>
                  <a:pt x="4676167" y="3964518"/>
                  <a:pt x="4486758" y="3869814"/>
                </a:cubicBezTo>
                <a:cubicBezTo>
                  <a:pt x="4574616" y="3756853"/>
                  <a:pt x="4649353" y="3624210"/>
                  <a:pt x="4710968" y="3471885"/>
                </a:cubicBezTo>
                <a:lnTo>
                  <a:pt x="4961706" y="3471885"/>
                </a:lnTo>
                <a:cubicBezTo>
                  <a:pt x="5003924" y="3471885"/>
                  <a:pt x="5052987" y="3475593"/>
                  <a:pt x="5108897" y="3483010"/>
                </a:cubicBezTo>
                <a:lnTo>
                  <a:pt x="5108897" y="3374328"/>
                </a:lnTo>
                <a:cubicBezTo>
                  <a:pt x="5047282" y="3381174"/>
                  <a:pt x="4998218" y="3384597"/>
                  <a:pt x="4961706" y="3384597"/>
                </a:cubicBezTo>
                <a:lnTo>
                  <a:pt x="4197511" y="3384597"/>
                </a:lnTo>
                <a:cubicBezTo>
                  <a:pt x="4219761" y="3341239"/>
                  <a:pt x="4248571" y="3284473"/>
                  <a:pt x="4283943" y="3214301"/>
                </a:cubicBezTo>
                <a:cubicBezTo>
                  <a:pt x="4294212" y="3193192"/>
                  <a:pt x="4301628" y="3178073"/>
                  <a:pt x="4306193" y="3168945"/>
                </a:cubicBezTo>
                <a:cubicBezTo>
                  <a:pt x="4317032" y="3146695"/>
                  <a:pt x="4335289" y="3131006"/>
                  <a:pt x="4360961" y="3121878"/>
                </a:cubicBezTo>
                <a:cubicBezTo>
                  <a:pt x="4373512" y="3117314"/>
                  <a:pt x="4380929" y="3112607"/>
                  <a:pt x="4383211" y="3107758"/>
                </a:cubicBezTo>
                <a:cubicBezTo>
                  <a:pt x="4385493" y="3102909"/>
                  <a:pt x="4382641" y="3099343"/>
                  <a:pt x="4374654" y="3097061"/>
                </a:cubicBezTo>
                <a:close/>
                <a:moveTo>
                  <a:pt x="730820" y="2958428"/>
                </a:moveTo>
                <a:cubicBezTo>
                  <a:pt x="818678" y="3025177"/>
                  <a:pt x="888851" y="3083084"/>
                  <a:pt x="941337" y="3132147"/>
                </a:cubicBezTo>
                <a:lnTo>
                  <a:pt x="879722" y="3195474"/>
                </a:lnTo>
                <a:lnTo>
                  <a:pt x="1073124" y="3195474"/>
                </a:lnTo>
                <a:cubicBezTo>
                  <a:pt x="1123329" y="3194333"/>
                  <a:pt x="1181807" y="3190910"/>
                  <a:pt x="1248556" y="3185204"/>
                </a:cubicBezTo>
                <a:cubicBezTo>
                  <a:pt x="1242281" y="3251384"/>
                  <a:pt x="1238572" y="3302159"/>
                  <a:pt x="1237431" y="3337530"/>
                </a:cubicBezTo>
                <a:lnTo>
                  <a:pt x="1237431" y="3583989"/>
                </a:lnTo>
                <a:cubicBezTo>
                  <a:pt x="1238572" y="3621643"/>
                  <a:pt x="1242281" y="3673274"/>
                  <a:pt x="1248556" y="3738882"/>
                </a:cubicBezTo>
                <a:cubicBezTo>
                  <a:pt x="1177243" y="3732607"/>
                  <a:pt x="1118765" y="3728898"/>
                  <a:pt x="1073124" y="3727757"/>
                </a:cubicBezTo>
                <a:lnTo>
                  <a:pt x="484361" y="3727757"/>
                </a:lnTo>
                <a:lnTo>
                  <a:pt x="484361" y="4122264"/>
                </a:lnTo>
                <a:cubicBezTo>
                  <a:pt x="592757" y="4065213"/>
                  <a:pt x="682612" y="4010444"/>
                  <a:pt x="753925" y="3957957"/>
                </a:cubicBezTo>
                <a:cubicBezTo>
                  <a:pt x="756208" y="3997322"/>
                  <a:pt x="761342" y="4034120"/>
                  <a:pt x="769329" y="4068351"/>
                </a:cubicBezTo>
                <a:cubicBezTo>
                  <a:pt x="620997" y="4152215"/>
                  <a:pt x="503758" y="4224099"/>
                  <a:pt x="417611" y="4284003"/>
                </a:cubicBezTo>
                <a:cubicBezTo>
                  <a:pt x="394220" y="4239503"/>
                  <a:pt x="365410" y="4201279"/>
                  <a:pt x="331179" y="4169330"/>
                </a:cubicBezTo>
                <a:cubicBezTo>
                  <a:pt x="372256" y="4148792"/>
                  <a:pt x="390512" y="4121408"/>
                  <a:pt x="385948" y="4087177"/>
                </a:cubicBezTo>
                <a:lnTo>
                  <a:pt x="385948" y="3346088"/>
                </a:lnTo>
                <a:cubicBezTo>
                  <a:pt x="385948" y="3313569"/>
                  <a:pt x="382525" y="3259941"/>
                  <a:pt x="375679" y="3185204"/>
                </a:cubicBezTo>
                <a:cubicBezTo>
                  <a:pt x="449274" y="3190910"/>
                  <a:pt x="506896" y="3194333"/>
                  <a:pt x="548543" y="3195474"/>
                </a:cubicBezTo>
                <a:lnTo>
                  <a:pt x="850626" y="3195474"/>
                </a:lnTo>
                <a:cubicBezTo>
                  <a:pt x="793006" y="3134429"/>
                  <a:pt x="730250" y="3081657"/>
                  <a:pt x="662359" y="3037158"/>
                </a:cubicBezTo>
                <a:close/>
                <a:moveTo>
                  <a:pt x="3658381" y="2872851"/>
                </a:moveTo>
                <a:cubicBezTo>
                  <a:pt x="3686907" y="2876274"/>
                  <a:pt x="3713079" y="2878842"/>
                  <a:pt x="3736897" y="2880553"/>
                </a:cubicBezTo>
                <a:lnTo>
                  <a:pt x="3760013" y="2881475"/>
                </a:lnTo>
                <a:lnTo>
                  <a:pt x="3717540" y="2964603"/>
                </a:lnTo>
                <a:lnTo>
                  <a:pt x="3668650" y="3052533"/>
                </a:lnTo>
                <a:lnTo>
                  <a:pt x="3668650" y="3014908"/>
                </a:lnTo>
                <a:cubicBezTo>
                  <a:pt x="3668650" y="2982389"/>
                  <a:pt x="3665227" y="2935037"/>
                  <a:pt x="3658381" y="2872851"/>
                </a:cubicBezTo>
                <a:close/>
                <a:moveTo>
                  <a:pt x="2266057" y="2853169"/>
                </a:moveTo>
                <a:lnTo>
                  <a:pt x="2266057" y="3232272"/>
                </a:lnTo>
                <a:lnTo>
                  <a:pt x="2889907" y="3232272"/>
                </a:lnTo>
                <a:lnTo>
                  <a:pt x="2889907" y="2853169"/>
                </a:lnTo>
                <a:close/>
                <a:moveTo>
                  <a:pt x="2161654" y="2755612"/>
                </a:moveTo>
                <a:cubicBezTo>
                  <a:pt x="2210717" y="2763599"/>
                  <a:pt x="2253791" y="2767022"/>
                  <a:pt x="2290873" y="2765881"/>
                </a:cubicBezTo>
                <a:lnTo>
                  <a:pt x="2862523" y="2765881"/>
                </a:lnTo>
                <a:cubicBezTo>
                  <a:pt x="2901888" y="2765881"/>
                  <a:pt x="2946102" y="2762458"/>
                  <a:pt x="2995166" y="2755612"/>
                </a:cubicBezTo>
                <a:cubicBezTo>
                  <a:pt x="2987179" y="2794977"/>
                  <a:pt x="2983756" y="2833486"/>
                  <a:pt x="2984897" y="2871140"/>
                </a:cubicBezTo>
                <a:lnTo>
                  <a:pt x="2984897" y="3222002"/>
                </a:lnTo>
                <a:cubicBezTo>
                  <a:pt x="2984897" y="3247675"/>
                  <a:pt x="2988320" y="3283902"/>
                  <a:pt x="2995166" y="3330684"/>
                </a:cubicBezTo>
                <a:cubicBezTo>
                  <a:pt x="2943820" y="3322126"/>
                  <a:pt x="2904170" y="3318418"/>
                  <a:pt x="2876215" y="3319559"/>
                </a:cubicBezTo>
                <a:lnTo>
                  <a:pt x="2290873" y="3319559"/>
                </a:lnTo>
                <a:cubicBezTo>
                  <a:pt x="2252079" y="3318418"/>
                  <a:pt x="2209006" y="3322126"/>
                  <a:pt x="2161654" y="3330684"/>
                </a:cubicBezTo>
                <a:cubicBezTo>
                  <a:pt x="2169641" y="3290748"/>
                  <a:pt x="2173064" y="3251954"/>
                  <a:pt x="2171923" y="3214301"/>
                </a:cubicBezTo>
                <a:lnTo>
                  <a:pt x="2171923" y="2869428"/>
                </a:lnTo>
                <a:cubicBezTo>
                  <a:pt x="2173064" y="2829493"/>
                  <a:pt x="2169641" y="2791554"/>
                  <a:pt x="2161654" y="2755612"/>
                </a:cubicBezTo>
                <a:close/>
                <a:moveTo>
                  <a:pt x="6003167" y="2657199"/>
                </a:moveTo>
                <a:cubicBezTo>
                  <a:pt x="5821746" y="2972690"/>
                  <a:pt x="5569867" y="3191195"/>
                  <a:pt x="5247530" y="3312713"/>
                </a:cubicBezTo>
                <a:cubicBezTo>
                  <a:pt x="5292030" y="3333822"/>
                  <a:pt x="5331680" y="3364914"/>
                  <a:pt x="5366481" y="3405991"/>
                </a:cubicBezTo>
                <a:cubicBezTo>
                  <a:pt x="5662004" y="3237691"/>
                  <a:pt x="5888781" y="3037728"/>
                  <a:pt x="6046811" y="2806102"/>
                </a:cubicBezTo>
                <a:cubicBezTo>
                  <a:pt x="6232797" y="3050279"/>
                  <a:pt x="6482679" y="3241400"/>
                  <a:pt x="6796459" y="3379462"/>
                </a:cubicBezTo>
                <a:cubicBezTo>
                  <a:pt x="6824985" y="3332681"/>
                  <a:pt x="6863208" y="3293601"/>
                  <a:pt x="6911131" y="3262223"/>
                </a:cubicBezTo>
                <a:cubicBezTo>
                  <a:pt x="6620172" y="3202320"/>
                  <a:pt x="6350607" y="3029741"/>
                  <a:pt x="6102436" y="2744487"/>
                </a:cubicBezTo>
                <a:cubicBezTo>
                  <a:pt x="6130961" y="2727372"/>
                  <a:pt x="6145795" y="2717103"/>
                  <a:pt x="6146935" y="2713680"/>
                </a:cubicBezTo>
                <a:cubicBezTo>
                  <a:pt x="6150359" y="2706263"/>
                  <a:pt x="6142657" y="2700843"/>
                  <a:pt x="6123830" y="2697420"/>
                </a:cubicBezTo>
                <a:close/>
                <a:moveTo>
                  <a:pt x="4222328" y="2625536"/>
                </a:moveTo>
                <a:lnTo>
                  <a:pt x="4153867" y="2711968"/>
                </a:lnTo>
                <a:cubicBezTo>
                  <a:pt x="4245148" y="2763314"/>
                  <a:pt x="4323593" y="2817512"/>
                  <a:pt x="4389202" y="2874563"/>
                </a:cubicBezTo>
                <a:lnTo>
                  <a:pt x="4461086" y="2790698"/>
                </a:lnTo>
                <a:cubicBezTo>
                  <a:pt x="4376651" y="2726231"/>
                  <a:pt x="4297065" y="2671177"/>
                  <a:pt x="4222328" y="2625536"/>
                </a:cubicBezTo>
                <a:close/>
                <a:moveTo>
                  <a:pt x="760772" y="2625536"/>
                </a:moveTo>
                <a:lnTo>
                  <a:pt x="887425" y="2665757"/>
                </a:lnTo>
                <a:cubicBezTo>
                  <a:pt x="897694" y="2669180"/>
                  <a:pt x="902258" y="2672318"/>
                  <a:pt x="901116" y="2675170"/>
                </a:cubicBezTo>
                <a:cubicBezTo>
                  <a:pt x="902258" y="2678593"/>
                  <a:pt x="898264" y="2683158"/>
                  <a:pt x="889136" y="2688863"/>
                </a:cubicBezTo>
                <a:lnTo>
                  <a:pt x="857473" y="2711968"/>
                </a:lnTo>
                <a:cubicBezTo>
                  <a:pt x="1063997" y="2962992"/>
                  <a:pt x="1328142" y="3119311"/>
                  <a:pt x="1649908" y="3180926"/>
                </a:cubicBezTo>
                <a:cubicBezTo>
                  <a:pt x="1588864" y="3216297"/>
                  <a:pt x="1550640" y="3254521"/>
                  <a:pt x="1535236" y="3295598"/>
                </a:cubicBezTo>
                <a:cubicBezTo>
                  <a:pt x="1228303" y="3176362"/>
                  <a:pt x="980703" y="3004924"/>
                  <a:pt x="792435" y="2781285"/>
                </a:cubicBezTo>
                <a:cubicBezTo>
                  <a:pt x="596180" y="3028315"/>
                  <a:pt x="364839" y="3210592"/>
                  <a:pt x="98412" y="3328117"/>
                </a:cubicBezTo>
                <a:cubicBezTo>
                  <a:pt x="80726" y="3287611"/>
                  <a:pt x="47922" y="3253380"/>
                  <a:pt x="0" y="3225425"/>
                </a:cubicBezTo>
                <a:cubicBezTo>
                  <a:pt x="321766" y="3129580"/>
                  <a:pt x="575356" y="2929617"/>
                  <a:pt x="760772" y="2625536"/>
                </a:cubicBezTo>
                <a:close/>
                <a:moveTo>
                  <a:pt x="3438723" y="0"/>
                </a:moveTo>
                <a:lnTo>
                  <a:pt x="9534723" y="0"/>
                </a:lnTo>
                <a:lnTo>
                  <a:pt x="9534723" y="6858000"/>
                </a:lnTo>
                <a:lnTo>
                  <a:pt x="3438723" y="6858000"/>
                </a:lnTo>
                <a:cubicBezTo>
                  <a:pt x="2376225" y="5837443"/>
                  <a:pt x="2579438" y="4985646"/>
                  <a:pt x="3031838" y="4142420"/>
                </a:cubicBezTo>
                <a:lnTo>
                  <a:pt x="3061660" y="4088889"/>
                </a:lnTo>
                <a:lnTo>
                  <a:pt x="3170597" y="4088889"/>
                </a:lnTo>
                <a:cubicBezTo>
                  <a:pt x="3171738" y="4132247"/>
                  <a:pt x="3168315" y="4172183"/>
                  <a:pt x="3160328" y="4208696"/>
                </a:cubicBezTo>
                <a:lnTo>
                  <a:pt x="3275855" y="4208696"/>
                </a:lnTo>
                <a:cubicBezTo>
                  <a:pt x="3267868" y="4154497"/>
                  <a:pt x="3264445" y="4108286"/>
                  <a:pt x="3265586" y="4070062"/>
                </a:cubicBezTo>
                <a:lnTo>
                  <a:pt x="3265586" y="3737345"/>
                </a:lnTo>
                <a:lnTo>
                  <a:pt x="3372356" y="3558048"/>
                </a:lnTo>
                <a:cubicBezTo>
                  <a:pt x="3451321" y="3427617"/>
                  <a:pt x="3530632" y="3296514"/>
                  <a:pt x="3606587" y="3164156"/>
                </a:cubicBezTo>
                <a:lnTo>
                  <a:pt x="3668650" y="3052533"/>
                </a:lnTo>
                <a:lnTo>
                  <a:pt x="3668650" y="3090215"/>
                </a:lnTo>
                <a:cubicBezTo>
                  <a:pt x="3668650" y="3126157"/>
                  <a:pt x="3665227" y="3172368"/>
                  <a:pt x="3658381" y="3228848"/>
                </a:cubicBezTo>
                <a:lnTo>
                  <a:pt x="3773909" y="3228848"/>
                </a:lnTo>
                <a:cubicBezTo>
                  <a:pt x="3766492" y="3171227"/>
                  <a:pt x="3762784" y="3125016"/>
                  <a:pt x="3762784" y="3090215"/>
                </a:cubicBezTo>
                <a:lnTo>
                  <a:pt x="3762784" y="2971264"/>
                </a:lnTo>
                <a:lnTo>
                  <a:pt x="4902658" y="2971264"/>
                </a:lnTo>
                <a:lnTo>
                  <a:pt x="4902658" y="3090215"/>
                </a:lnTo>
                <a:cubicBezTo>
                  <a:pt x="4902658" y="3126157"/>
                  <a:pt x="4898950" y="3172368"/>
                  <a:pt x="4891533" y="3228848"/>
                </a:cubicBezTo>
                <a:lnTo>
                  <a:pt x="5007061" y="3228848"/>
                </a:lnTo>
                <a:cubicBezTo>
                  <a:pt x="5000215" y="3170086"/>
                  <a:pt x="4996792" y="3123875"/>
                  <a:pt x="4996792" y="3090215"/>
                </a:cubicBezTo>
                <a:lnTo>
                  <a:pt x="4996792" y="3009773"/>
                </a:lnTo>
                <a:cubicBezTo>
                  <a:pt x="4996792" y="2975543"/>
                  <a:pt x="5000215" y="2929902"/>
                  <a:pt x="5007061" y="2872851"/>
                </a:cubicBezTo>
                <a:cubicBezTo>
                  <a:pt x="4947728" y="2879698"/>
                  <a:pt x="4896953" y="2883121"/>
                  <a:pt x="4854736" y="2883121"/>
                </a:cubicBezTo>
                <a:lnTo>
                  <a:pt x="3801293" y="2883121"/>
                </a:lnTo>
                <a:lnTo>
                  <a:pt x="3760013" y="2881475"/>
                </a:lnTo>
                <a:lnTo>
                  <a:pt x="3820684" y="2762730"/>
                </a:lnTo>
                <a:cubicBezTo>
                  <a:pt x="4213936" y="1950013"/>
                  <a:pt x="4353123" y="1071102"/>
                  <a:pt x="3438723"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zh-CN" altLang="en-US"/>
          </a:p>
        </p:txBody>
      </p:sp>
      <p:sp>
        <p:nvSpPr>
          <p:cNvPr id="14" name="文本框 13">
            <a:extLst>
              <a:ext uri="{FF2B5EF4-FFF2-40B4-BE49-F238E27FC236}">
                <a16:creationId xmlns:a16="http://schemas.microsoft.com/office/drawing/2014/main" id="{1A8735D4-0C98-5BE4-7261-3C31DE59C125}"/>
              </a:ext>
            </a:extLst>
          </p:cNvPr>
          <p:cNvSpPr txBox="1"/>
          <p:nvPr/>
        </p:nvSpPr>
        <p:spPr>
          <a:xfrm>
            <a:off x="6096000" y="2605548"/>
            <a:ext cx="184731" cy="369332"/>
          </a:xfrm>
          <a:prstGeom prst="rect">
            <a:avLst/>
          </a:prstGeom>
          <a:noFill/>
        </p:spPr>
        <p:txBody>
          <a:bodyPr wrap="none" rtlCol="0">
            <a:spAutoFit/>
          </a:bodyPr>
          <a:lstStyle/>
          <a:p>
            <a:endParaRPr lang="zh-CN" altLang="en-US" dirty="0"/>
          </a:p>
        </p:txBody>
      </p:sp>
      <p:sp>
        <p:nvSpPr>
          <p:cNvPr id="2" name="文本框 1">
            <a:extLst>
              <a:ext uri="{FF2B5EF4-FFF2-40B4-BE49-F238E27FC236}">
                <a16:creationId xmlns:a16="http://schemas.microsoft.com/office/drawing/2014/main" id="{8789579B-1A99-DAB4-363E-E08B7E773713}"/>
              </a:ext>
            </a:extLst>
          </p:cNvPr>
          <p:cNvSpPr txBox="1"/>
          <p:nvPr/>
        </p:nvSpPr>
        <p:spPr>
          <a:xfrm>
            <a:off x="8260080" y="5029200"/>
            <a:ext cx="3190240" cy="369332"/>
          </a:xfrm>
          <a:prstGeom prst="rect">
            <a:avLst/>
          </a:prstGeom>
          <a:noFill/>
        </p:spPr>
        <p:txBody>
          <a:bodyPr wrap="square" rtlCol="0">
            <a:spAutoFit/>
          </a:bodyPr>
          <a:lstStyle/>
          <a:p>
            <a:r>
              <a:rPr lang="en-US" altLang="zh-CN" dirty="0"/>
              <a:t>-----24</a:t>
            </a:r>
            <a:r>
              <a:rPr lang="zh-CN" altLang="en-US" dirty="0"/>
              <a:t>网络工程</a:t>
            </a:r>
            <a:r>
              <a:rPr lang="en-US" altLang="zh-CN" dirty="0"/>
              <a:t>1</a:t>
            </a:r>
            <a:r>
              <a:rPr lang="zh-CN" altLang="en-US" dirty="0"/>
              <a:t>班 王天航</a:t>
            </a:r>
            <a:endParaRPr lang="en-US" altLang="zh-CN" dirty="0"/>
          </a:p>
        </p:txBody>
      </p:sp>
    </p:spTree>
    <p:extLst>
      <p:ext uri="{BB962C8B-B14F-4D97-AF65-F5344CB8AC3E}">
        <p14:creationId xmlns:p14="http://schemas.microsoft.com/office/powerpoint/2010/main" val="370677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03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B9F23-790E-04A0-07BF-6D37E69B69D3}"/>
            </a:ext>
          </a:extLst>
        </p:cNvPr>
        <p:cNvGrpSpPr/>
        <p:nvPr/>
      </p:nvGrpSpPr>
      <p:grpSpPr>
        <a:xfrm>
          <a:off x="0" y="0"/>
          <a:ext cx="0" cy="0"/>
          <a:chOff x="0" y="0"/>
          <a:chExt cx="0" cy="0"/>
        </a:xfrm>
      </p:grpSpPr>
      <p:grpSp>
        <p:nvGrpSpPr>
          <p:cNvPr id="43" name="组合 42">
            <a:extLst>
              <a:ext uri="{FF2B5EF4-FFF2-40B4-BE49-F238E27FC236}">
                <a16:creationId xmlns:a16="http://schemas.microsoft.com/office/drawing/2014/main" id="{FFF76FDE-5E17-4116-62CC-D7F7B2F57FA6}"/>
              </a:ext>
            </a:extLst>
          </p:cNvPr>
          <p:cNvGrpSpPr/>
          <p:nvPr/>
        </p:nvGrpSpPr>
        <p:grpSpPr>
          <a:xfrm>
            <a:off x="15238" y="0"/>
            <a:ext cx="2458720" cy="6858000"/>
            <a:chOff x="7874000" y="0"/>
            <a:chExt cx="2458720" cy="6858000"/>
          </a:xfrm>
          <a:solidFill>
            <a:schemeClr val="bg1">
              <a:lumMod val="50000"/>
            </a:schemeClr>
          </a:solidFill>
        </p:grpSpPr>
        <p:sp>
          <p:nvSpPr>
            <p:cNvPr id="6" name="矩形: 对角圆角 5">
              <a:extLst>
                <a:ext uri="{FF2B5EF4-FFF2-40B4-BE49-F238E27FC236}">
                  <a16:creationId xmlns:a16="http://schemas.microsoft.com/office/drawing/2014/main" id="{8A1D7CBD-53E7-E61E-AACD-8B79BE5FC382}"/>
                </a:ext>
              </a:extLst>
            </p:cNvPr>
            <p:cNvSpPr/>
            <p:nvPr/>
          </p:nvSpPr>
          <p:spPr>
            <a:xfrm>
              <a:off x="7874000" y="0"/>
              <a:ext cx="2458720" cy="6858000"/>
            </a:xfrm>
            <a:prstGeom prst="round2DiagRect">
              <a:avLst/>
            </a:prstGeom>
            <a:grp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18" name="文本框 17">
              <a:extLst>
                <a:ext uri="{FF2B5EF4-FFF2-40B4-BE49-F238E27FC236}">
                  <a16:creationId xmlns:a16="http://schemas.microsoft.com/office/drawing/2014/main" id="{21560973-1D22-7C23-FD9F-458FBA5F0FAB}"/>
                </a:ext>
              </a:extLst>
            </p:cNvPr>
            <p:cNvSpPr txBox="1"/>
            <p:nvPr/>
          </p:nvSpPr>
          <p:spPr>
            <a:xfrm>
              <a:off x="8509000" y="2969180"/>
              <a:ext cx="1564640" cy="1292662"/>
            </a:xfrm>
            <a:prstGeom prst="rect">
              <a:avLst/>
            </a:prstGeom>
            <a:grpFill/>
          </p:spPr>
          <p:txBody>
            <a:bodyPr wrap="square" rtlCol="0">
              <a:spAutoFit/>
            </a:bodyPr>
            <a:lstStyle/>
            <a:p>
              <a:r>
                <a:rPr lang="en-US" altLang="zh-CN" sz="2000" dirty="0">
                  <a:latin typeface="华文新魏" panose="02010800040101010101" pitchFamily="2" charset="-122"/>
                  <a:ea typeface="华文新魏" panose="02010800040101010101" pitchFamily="2" charset="-122"/>
                </a:rPr>
                <a:t>Part4</a:t>
              </a:r>
            </a:p>
            <a:p>
              <a:r>
                <a:rPr lang="zh-CN" altLang="en-US" sz="2000" dirty="0">
                  <a:latin typeface="华文新魏" panose="02010800040101010101" pitchFamily="2" charset="-122"/>
                  <a:ea typeface="华文新魏" panose="02010800040101010101" pitchFamily="2" charset="-122"/>
                </a:rPr>
                <a:t>食品安全管理措施</a:t>
              </a:r>
              <a:endParaRPr lang="en-US" altLang="zh-CN" sz="2000" dirty="0">
                <a:latin typeface="华文新魏" panose="02010800040101010101" pitchFamily="2" charset="-122"/>
                <a:ea typeface="华文新魏" panose="02010800040101010101" pitchFamily="2" charset="-122"/>
              </a:endParaRPr>
            </a:p>
            <a:p>
              <a:endParaRPr lang="en-US" altLang="zh-CN" dirty="0"/>
            </a:p>
          </p:txBody>
        </p:sp>
      </p:grpSp>
      <p:grpSp>
        <p:nvGrpSpPr>
          <p:cNvPr id="42" name="组合 41">
            <a:extLst>
              <a:ext uri="{FF2B5EF4-FFF2-40B4-BE49-F238E27FC236}">
                <a16:creationId xmlns:a16="http://schemas.microsoft.com/office/drawing/2014/main" id="{D643D60D-0CBE-99EA-4861-1CA58A3119FC}"/>
              </a:ext>
            </a:extLst>
          </p:cNvPr>
          <p:cNvGrpSpPr/>
          <p:nvPr/>
        </p:nvGrpSpPr>
        <p:grpSpPr>
          <a:xfrm>
            <a:off x="15238" y="0"/>
            <a:ext cx="2458720" cy="6858000"/>
            <a:chOff x="5791200" y="0"/>
            <a:chExt cx="2458720" cy="6858000"/>
          </a:xfrm>
          <a:solidFill>
            <a:schemeClr val="bg1">
              <a:lumMod val="65000"/>
            </a:schemeClr>
          </a:solidFill>
        </p:grpSpPr>
        <p:sp>
          <p:nvSpPr>
            <p:cNvPr id="7" name="矩形: 对角圆角 6">
              <a:extLst>
                <a:ext uri="{FF2B5EF4-FFF2-40B4-BE49-F238E27FC236}">
                  <a16:creationId xmlns:a16="http://schemas.microsoft.com/office/drawing/2014/main" id="{59152394-1D87-8270-0B7C-6B2ABCD2EB60}"/>
                </a:ext>
              </a:extLst>
            </p:cNvPr>
            <p:cNvSpPr/>
            <p:nvPr/>
          </p:nvSpPr>
          <p:spPr>
            <a:xfrm>
              <a:off x="5791200" y="0"/>
              <a:ext cx="2458720" cy="6858000"/>
            </a:xfrm>
            <a:prstGeom prst="round2DiagRect">
              <a:avLst/>
            </a:prstGeom>
            <a:grp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文本框 16">
              <a:extLst>
                <a:ext uri="{FF2B5EF4-FFF2-40B4-BE49-F238E27FC236}">
                  <a16:creationId xmlns:a16="http://schemas.microsoft.com/office/drawing/2014/main" id="{820D177A-C00D-A3F7-CD70-7DC6669B0E8B}"/>
                </a:ext>
              </a:extLst>
            </p:cNvPr>
            <p:cNvSpPr txBox="1"/>
            <p:nvPr/>
          </p:nvSpPr>
          <p:spPr>
            <a:xfrm>
              <a:off x="6456682" y="2967335"/>
              <a:ext cx="1564640" cy="1015663"/>
            </a:xfrm>
            <a:prstGeom prst="rect">
              <a:avLst/>
            </a:prstGeom>
            <a:grpFill/>
          </p:spPr>
          <p:txBody>
            <a:bodyPr wrap="square" rtlCol="0">
              <a:spAutoFit/>
            </a:bodyPr>
            <a:lstStyle/>
            <a:p>
              <a:r>
                <a:rPr lang="en-US" altLang="zh-CN" sz="2000" dirty="0">
                  <a:latin typeface="华文新魏" panose="02010800040101010101" pitchFamily="2" charset="-122"/>
                  <a:ea typeface="华文新魏" panose="02010800040101010101" pitchFamily="2" charset="-122"/>
                </a:rPr>
                <a:t>Part3</a:t>
              </a:r>
            </a:p>
            <a:p>
              <a:r>
                <a:rPr lang="zh-CN" altLang="en-US" sz="2000" dirty="0">
                  <a:latin typeface="华文新魏" panose="02010800040101010101" pitchFamily="2" charset="-122"/>
                  <a:ea typeface="华文新魏" panose="02010800040101010101" pitchFamily="2" charset="-122"/>
                </a:rPr>
                <a:t>食品安全风险来源</a:t>
              </a:r>
              <a:endParaRPr lang="en-US" altLang="zh-CN" sz="2000" dirty="0">
                <a:latin typeface="华文新魏" panose="02010800040101010101" pitchFamily="2" charset="-122"/>
                <a:ea typeface="华文新魏" panose="02010800040101010101" pitchFamily="2" charset="-122"/>
              </a:endParaRPr>
            </a:p>
          </p:txBody>
        </p:sp>
      </p:grpSp>
      <p:grpSp>
        <p:nvGrpSpPr>
          <p:cNvPr id="41" name="组合 40">
            <a:extLst>
              <a:ext uri="{FF2B5EF4-FFF2-40B4-BE49-F238E27FC236}">
                <a16:creationId xmlns:a16="http://schemas.microsoft.com/office/drawing/2014/main" id="{13E6B447-42AD-F9C8-7A21-0371A47A7D6A}"/>
              </a:ext>
            </a:extLst>
          </p:cNvPr>
          <p:cNvGrpSpPr/>
          <p:nvPr/>
        </p:nvGrpSpPr>
        <p:grpSpPr>
          <a:xfrm>
            <a:off x="15238" y="0"/>
            <a:ext cx="2458720" cy="6858000"/>
            <a:chOff x="3931920" y="0"/>
            <a:chExt cx="2458720" cy="6858000"/>
          </a:xfrm>
          <a:solidFill>
            <a:schemeClr val="bg1">
              <a:lumMod val="75000"/>
            </a:schemeClr>
          </a:solidFill>
        </p:grpSpPr>
        <p:sp>
          <p:nvSpPr>
            <p:cNvPr id="8" name="矩形: 对角圆角 7">
              <a:extLst>
                <a:ext uri="{FF2B5EF4-FFF2-40B4-BE49-F238E27FC236}">
                  <a16:creationId xmlns:a16="http://schemas.microsoft.com/office/drawing/2014/main" id="{287A55B8-B93E-00E1-BE75-AC430549DC77}"/>
                </a:ext>
              </a:extLst>
            </p:cNvPr>
            <p:cNvSpPr/>
            <p:nvPr/>
          </p:nvSpPr>
          <p:spPr>
            <a:xfrm>
              <a:off x="3931920" y="0"/>
              <a:ext cx="2458720" cy="6858000"/>
            </a:xfrm>
            <a:prstGeom prst="round2DiagRect">
              <a:avLst/>
            </a:prstGeom>
            <a:grp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0B4AE41E-B8A8-4C0F-B2B5-D8A74C295824}"/>
                </a:ext>
              </a:extLst>
            </p:cNvPr>
            <p:cNvSpPr txBox="1"/>
            <p:nvPr/>
          </p:nvSpPr>
          <p:spPr>
            <a:xfrm>
              <a:off x="4643120" y="2988270"/>
              <a:ext cx="1564640" cy="1015663"/>
            </a:xfrm>
            <a:prstGeom prst="rect">
              <a:avLst/>
            </a:prstGeom>
            <a:grpFill/>
          </p:spPr>
          <p:txBody>
            <a:bodyPr wrap="square" rtlCol="0">
              <a:spAutoFit/>
            </a:bodyPr>
            <a:lstStyle/>
            <a:p>
              <a:r>
                <a:rPr lang="en-US" altLang="zh-CN" sz="2000" dirty="0">
                  <a:latin typeface="华文新魏" panose="02010800040101010101" pitchFamily="2" charset="-122"/>
                  <a:ea typeface="华文新魏" panose="02010800040101010101" pitchFamily="2" charset="-122"/>
                </a:rPr>
                <a:t>Part2</a:t>
              </a:r>
            </a:p>
            <a:p>
              <a:r>
                <a:rPr lang="zh-CN" altLang="en-US" sz="2000" dirty="0">
                  <a:latin typeface="华文新魏" panose="02010800040101010101" pitchFamily="2" charset="-122"/>
                  <a:ea typeface="华文新魏" panose="02010800040101010101" pitchFamily="2" charset="-122"/>
                </a:rPr>
                <a:t>食品安全的定义与标准</a:t>
              </a:r>
              <a:endParaRPr lang="en-US" altLang="zh-CN" sz="2000" dirty="0">
                <a:latin typeface="华文新魏" panose="02010800040101010101" pitchFamily="2" charset="-122"/>
                <a:ea typeface="华文新魏" panose="02010800040101010101" pitchFamily="2" charset="-122"/>
              </a:endParaRPr>
            </a:p>
          </p:txBody>
        </p:sp>
      </p:grpSp>
      <p:grpSp>
        <p:nvGrpSpPr>
          <p:cNvPr id="40" name="组合 39">
            <a:extLst>
              <a:ext uri="{FF2B5EF4-FFF2-40B4-BE49-F238E27FC236}">
                <a16:creationId xmlns:a16="http://schemas.microsoft.com/office/drawing/2014/main" id="{DF988B5C-92FE-7211-5622-570027BF663B}"/>
              </a:ext>
            </a:extLst>
          </p:cNvPr>
          <p:cNvGrpSpPr/>
          <p:nvPr/>
        </p:nvGrpSpPr>
        <p:grpSpPr>
          <a:xfrm>
            <a:off x="15238" y="0"/>
            <a:ext cx="2458720" cy="6858000"/>
            <a:chOff x="1884680" y="0"/>
            <a:chExt cx="2458720" cy="6858000"/>
          </a:xfrm>
          <a:solidFill>
            <a:schemeClr val="bg1">
              <a:lumMod val="85000"/>
            </a:schemeClr>
          </a:solidFill>
        </p:grpSpPr>
        <p:sp>
          <p:nvSpPr>
            <p:cNvPr id="9" name="矩形: 对角圆角 8">
              <a:extLst>
                <a:ext uri="{FF2B5EF4-FFF2-40B4-BE49-F238E27FC236}">
                  <a16:creationId xmlns:a16="http://schemas.microsoft.com/office/drawing/2014/main" id="{5E82980E-DA4B-A66E-3BC1-789274E6AF21}"/>
                </a:ext>
              </a:extLst>
            </p:cNvPr>
            <p:cNvSpPr/>
            <p:nvPr/>
          </p:nvSpPr>
          <p:spPr>
            <a:xfrm>
              <a:off x="1884680" y="0"/>
              <a:ext cx="2458720" cy="6858000"/>
            </a:xfrm>
            <a:prstGeom prst="round2DiagRect">
              <a:avLst/>
            </a:prstGeom>
            <a:grp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文本框 13">
              <a:extLst>
                <a:ext uri="{FF2B5EF4-FFF2-40B4-BE49-F238E27FC236}">
                  <a16:creationId xmlns:a16="http://schemas.microsoft.com/office/drawing/2014/main" id="{F88E63C4-D794-A255-1566-768B709C3851}"/>
                </a:ext>
              </a:extLst>
            </p:cNvPr>
            <p:cNvSpPr txBox="1"/>
            <p:nvPr/>
          </p:nvSpPr>
          <p:spPr>
            <a:xfrm>
              <a:off x="2616198" y="2967335"/>
              <a:ext cx="1564640" cy="1015663"/>
            </a:xfrm>
            <a:prstGeom prst="rect">
              <a:avLst/>
            </a:prstGeom>
            <a:grpFill/>
          </p:spPr>
          <p:txBody>
            <a:bodyPr wrap="square" rtlCol="0">
              <a:spAutoFit/>
            </a:bodyPr>
            <a:lstStyle/>
            <a:p>
              <a:r>
                <a:rPr lang="en-US" altLang="zh-CN" sz="2000" dirty="0">
                  <a:latin typeface="华文新魏" panose="02010800040101010101" pitchFamily="2" charset="-122"/>
                  <a:ea typeface="华文新魏" panose="02010800040101010101" pitchFamily="2" charset="-122"/>
                </a:rPr>
                <a:t>Part1</a:t>
              </a:r>
            </a:p>
            <a:p>
              <a:r>
                <a:rPr lang="zh-CN" altLang="en-US" sz="2000" dirty="0">
                  <a:latin typeface="华文新魏" panose="02010800040101010101" pitchFamily="2" charset="-122"/>
                  <a:ea typeface="华文新魏" panose="02010800040101010101" pitchFamily="2" charset="-122"/>
                </a:rPr>
                <a:t>食品安全的重要性</a:t>
              </a:r>
              <a:endParaRPr lang="en-US" altLang="zh-CN" sz="2000" dirty="0">
                <a:latin typeface="华文新魏" panose="02010800040101010101" pitchFamily="2" charset="-122"/>
                <a:ea typeface="华文新魏" panose="02010800040101010101" pitchFamily="2" charset="-122"/>
              </a:endParaRPr>
            </a:p>
          </p:txBody>
        </p:sp>
      </p:grpSp>
      <p:grpSp>
        <p:nvGrpSpPr>
          <p:cNvPr id="39" name="组合 38">
            <a:extLst>
              <a:ext uri="{FF2B5EF4-FFF2-40B4-BE49-F238E27FC236}">
                <a16:creationId xmlns:a16="http://schemas.microsoft.com/office/drawing/2014/main" id="{6EAE474D-82A2-C0CF-DC68-6740805BEC1B}"/>
              </a:ext>
            </a:extLst>
          </p:cNvPr>
          <p:cNvGrpSpPr/>
          <p:nvPr/>
        </p:nvGrpSpPr>
        <p:grpSpPr>
          <a:xfrm>
            <a:off x="15238" y="0"/>
            <a:ext cx="2458720" cy="6858000"/>
            <a:chOff x="-30480" y="0"/>
            <a:chExt cx="2458720" cy="6858000"/>
          </a:xfrm>
          <a:solidFill>
            <a:schemeClr val="bg1">
              <a:lumMod val="95000"/>
            </a:schemeClr>
          </a:solidFill>
        </p:grpSpPr>
        <p:sp>
          <p:nvSpPr>
            <p:cNvPr id="10" name="矩形: 对角圆角 9">
              <a:extLst>
                <a:ext uri="{FF2B5EF4-FFF2-40B4-BE49-F238E27FC236}">
                  <a16:creationId xmlns:a16="http://schemas.microsoft.com/office/drawing/2014/main" id="{75C18D7F-7459-E271-C73B-646CEFF67D55}"/>
                </a:ext>
              </a:extLst>
            </p:cNvPr>
            <p:cNvSpPr/>
            <p:nvPr/>
          </p:nvSpPr>
          <p:spPr>
            <a:xfrm>
              <a:off x="-30480" y="0"/>
              <a:ext cx="2458720" cy="6858000"/>
            </a:xfrm>
            <a:prstGeom prst="round2DiagRect">
              <a:avLst/>
            </a:prstGeom>
            <a:grp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00624019-72B3-2D0B-F85D-319EEBB1101D}"/>
                </a:ext>
              </a:extLst>
            </p:cNvPr>
            <p:cNvSpPr txBox="1"/>
            <p:nvPr/>
          </p:nvSpPr>
          <p:spPr>
            <a:xfrm>
              <a:off x="772160" y="2705725"/>
              <a:ext cx="426720" cy="1446550"/>
            </a:xfrm>
            <a:prstGeom prst="rect">
              <a:avLst/>
            </a:prstGeom>
            <a:grpFill/>
          </p:spPr>
          <p:txBody>
            <a:bodyPr wrap="square" rtlCol="0">
              <a:spAutoFit/>
            </a:bodyPr>
            <a:lstStyle/>
            <a:p>
              <a:r>
                <a:rPr lang="zh-CN" altLang="en-US" sz="4400" b="1" dirty="0">
                  <a:latin typeface="华文新魏" panose="02010800040101010101" pitchFamily="2" charset="-122"/>
                  <a:ea typeface="华文新魏" panose="02010800040101010101" pitchFamily="2" charset="-122"/>
                </a:rPr>
                <a:t>目</a:t>
              </a:r>
              <a:endParaRPr lang="en-US" altLang="zh-CN" sz="4400" b="1" dirty="0">
                <a:latin typeface="华文新魏" panose="02010800040101010101" pitchFamily="2" charset="-122"/>
                <a:ea typeface="华文新魏" panose="02010800040101010101" pitchFamily="2" charset="-122"/>
              </a:endParaRPr>
            </a:p>
            <a:p>
              <a:r>
                <a:rPr lang="zh-CN" altLang="en-US" sz="4400" b="1" dirty="0">
                  <a:latin typeface="华文新魏" panose="02010800040101010101" pitchFamily="2" charset="-122"/>
                  <a:ea typeface="华文新魏" panose="02010800040101010101" pitchFamily="2" charset="-122"/>
                </a:rPr>
                <a:t>录</a:t>
              </a:r>
            </a:p>
          </p:txBody>
        </p:sp>
      </p:grpSp>
    </p:spTree>
    <p:extLst>
      <p:ext uri="{BB962C8B-B14F-4D97-AF65-F5344CB8AC3E}">
        <p14:creationId xmlns:p14="http://schemas.microsoft.com/office/powerpoint/2010/main" val="23387208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83608-7718-6E1C-FC89-58AC8040CADD}"/>
            </a:ext>
          </a:extLst>
        </p:cNvPr>
        <p:cNvGrpSpPr/>
        <p:nvPr/>
      </p:nvGrpSpPr>
      <p:grpSpPr>
        <a:xfrm>
          <a:off x="0" y="0"/>
          <a:ext cx="0" cy="0"/>
          <a:chOff x="0" y="0"/>
          <a:chExt cx="0" cy="0"/>
        </a:xfrm>
      </p:grpSpPr>
      <p:grpSp>
        <p:nvGrpSpPr>
          <p:cNvPr id="43" name="组合 42">
            <a:extLst>
              <a:ext uri="{FF2B5EF4-FFF2-40B4-BE49-F238E27FC236}">
                <a16:creationId xmlns:a16="http://schemas.microsoft.com/office/drawing/2014/main" id="{ED619015-B372-BB2B-29BE-30B36562333F}"/>
              </a:ext>
            </a:extLst>
          </p:cNvPr>
          <p:cNvGrpSpPr/>
          <p:nvPr/>
        </p:nvGrpSpPr>
        <p:grpSpPr>
          <a:xfrm>
            <a:off x="8427722" y="0"/>
            <a:ext cx="2458720" cy="6858000"/>
            <a:chOff x="7874000" y="0"/>
            <a:chExt cx="2458720" cy="6858000"/>
          </a:xfrm>
          <a:solidFill>
            <a:schemeClr val="bg1">
              <a:lumMod val="50000"/>
            </a:schemeClr>
          </a:solidFill>
        </p:grpSpPr>
        <p:sp>
          <p:nvSpPr>
            <p:cNvPr id="6" name="矩形: 对角圆角 5">
              <a:extLst>
                <a:ext uri="{FF2B5EF4-FFF2-40B4-BE49-F238E27FC236}">
                  <a16:creationId xmlns:a16="http://schemas.microsoft.com/office/drawing/2014/main" id="{2E23816C-5DFB-BDC1-9D11-221B857B2038}"/>
                </a:ext>
              </a:extLst>
            </p:cNvPr>
            <p:cNvSpPr/>
            <p:nvPr/>
          </p:nvSpPr>
          <p:spPr>
            <a:xfrm>
              <a:off x="7874000" y="0"/>
              <a:ext cx="2458720" cy="6858000"/>
            </a:xfrm>
            <a:prstGeom prst="round2DiagRect">
              <a:avLst/>
            </a:prstGeom>
            <a:grp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 </a:t>
              </a:r>
              <a:endParaRPr lang="zh-CN" altLang="en-US" dirty="0"/>
            </a:p>
          </p:txBody>
        </p:sp>
        <p:sp>
          <p:nvSpPr>
            <p:cNvPr id="18" name="文本框 17">
              <a:extLst>
                <a:ext uri="{FF2B5EF4-FFF2-40B4-BE49-F238E27FC236}">
                  <a16:creationId xmlns:a16="http://schemas.microsoft.com/office/drawing/2014/main" id="{36731070-166E-94DC-2565-1AB04056D088}"/>
                </a:ext>
              </a:extLst>
            </p:cNvPr>
            <p:cNvSpPr txBox="1"/>
            <p:nvPr/>
          </p:nvSpPr>
          <p:spPr>
            <a:xfrm>
              <a:off x="8509000" y="2969180"/>
              <a:ext cx="1564640" cy="1292662"/>
            </a:xfrm>
            <a:prstGeom prst="rect">
              <a:avLst/>
            </a:prstGeom>
            <a:grpFill/>
          </p:spPr>
          <p:txBody>
            <a:bodyPr wrap="square" rtlCol="0">
              <a:spAutoFit/>
            </a:bodyPr>
            <a:lstStyle/>
            <a:p>
              <a:r>
                <a:rPr lang="en-US" altLang="zh-CN" sz="2000" dirty="0">
                  <a:latin typeface="华文新魏" panose="02010800040101010101" pitchFamily="2" charset="-122"/>
                  <a:ea typeface="华文新魏" panose="02010800040101010101" pitchFamily="2" charset="-122"/>
                </a:rPr>
                <a:t>Part4</a:t>
              </a:r>
            </a:p>
            <a:p>
              <a:r>
                <a:rPr lang="zh-CN" altLang="en-US" sz="2000" dirty="0">
                  <a:latin typeface="华文新魏" panose="02010800040101010101" pitchFamily="2" charset="-122"/>
                  <a:ea typeface="华文新魏" panose="02010800040101010101" pitchFamily="2" charset="-122"/>
                </a:rPr>
                <a:t>食品安全管理措施</a:t>
              </a:r>
              <a:endParaRPr lang="en-US" altLang="zh-CN" sz="2000" dirty="0">
                <a:latin typeface="华文新魏" panose="02010800040101010101" pitchFamily="2" charset="-122"/>
                <a:ea typeface="华文新魏" panose="02010800040101010101" pitchFamily="2" charset="-122"/>
              </a:endParaRPr>
            </a:p>
            <a:p>
              <a:endParaRPr lang="en-US" altLang="zh-CN" dirty="0"/>
            </a:p>
          </p:txBody>
        </p:sp>
      </p:grpSp>
      <p:grpSp>
        <p:nvGrpSpPr>
          <p:cNvPr id="42" name="组合 41">
            <a:extLst>
              <a:ext uri="{FF2B5EF4-FFF2-40B4-BE49-F238E27FC236}">
                <a16:creationId xmlns:a16="http://schemas.microsoft.com/office/drawing/2014/main" id="{74EA1813-7749-2E7E-2D93-DF070ED91964}"/>
              </a:ext>
            </a:extLst>
          </p:cNvPr>
          <p:cNvGrpSpPr/>
          <p:nvPr/>
        </p:nvGrpSpPr>
        <p:grpSpPr>
          <a:xfrm>
            <a:off x="6344922" y="0"/>
            <a:ext cx="2458720" cy="6858000"/>
            <a:chOff x="5791200" y="0"/>
            <a:chExt cx="2458720" cy="6858000"/>
          </a:xfrm>
          <a:solidFill>
            <a:schemeClr val="bg1">
              <a:lumMod val="65000"/>
            </a:schemeClr>
          </a:solidFill>
        </p:grpSpPr>
        <p:sp>
          <p:nvSpPr>
            <p:cNvPr id="7" name="矩形: 对角圆角 6">
              <a:extLst>
                <a:ext uri="{FF2B5EF4-FFF2-40B4-BE49-F238E27FC236}">
                  <a16:creationId xmlns:a16="http://schemas.microsoft.com/office/drawing/2014/main" id="{2B356A98-FA6B-AB2D-29FD-D59927DA95C4}"/>
                </a:ext>
              </a:extLst>
            </p:cNvPr>
            <p:cNvSpPr/>
            <p:nvPr/>
          </p:nvSpPr>
          <p:spPr>
            <a:xfrm>
              <a:off x="5791200" y="0"/>
              <a:ext cx="2458720" cy="6858000"/>
            </a:xfrm>
            <a:prstGeom prst="round2DiagRect">
              <a:avLst/>
            </a:prstGeom>
            <a:grp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文本框 16">
              <a:extLst>
                <a:ext uri="{FF2B5EF4-FFF2-40B4-BE49-F238E27FC236}">
                  <a16:creationId xmlns:a16="http://schemas.microsoft.com/office/drawing/2014/main" id="{85DAC17F-32E4-176A-1996-4050F661AA79}"/>
                </a:ext>
              </a:extLst>
            </p:cNvPr>
            <p:cNvSpPr txBox="1"/>
            <p:nvPr/>
          </p:nvSpPr>
          <p:spPr>
            <a:xfrm>
              <a:off x="6456682" y="2967335"/>
              <a:ext cx="1564640" cy="1015663"/>
            </a:xfrm>
            <a:prstGeom prst="rect">
              <a:avLst/>
            </a:prstGeom>
            <a:grpFill/>
          </p:spPr>
          <p:txBody>
            <a:bodyPr wrap="square" rtlCol="0">
              <a:spAutoFit/>
            </a:bodyPr>
            <a:lstStyle/>
            <a:p>
              <a:r>
                <a:rPr lang="en-US" altLang="zh-CN" sz="2000" dirty="0">
                  <a:latin typeface="华文新魏" panose="02010800040101010101" pitchFamily="2" charset="-122"/>
                  <a:ea typeface="华文新魏" panose="02010800040101010101" pitchFamily="2" charset="-122"/>
                </a:rPr>
                <a:t>Part3</a:t>
              </a:r>
            </a:p>
            <a:p>
              <a:r>
                <a:rPr lang="zh-CN" altLang="en-US" sz="2000" dirty="0">
                  <a:latin typeface="华文新魏" panose="02010800040101010101" pitchFamily="2" charset="-122"/>
                  <a:ea typeface="华文新魏" panose="02010800040101010101" pitchFamily="2" charset="-122"/>
                </a:rPr>
                <a:t>食品安全风险来源</a:t>
              </a:r>
              <a:endParaRPr lang="en-US" altLang="zh-CN" sz="2000" dirty="0">
                <a:latin typeface="华文新魏" panose="02010800040101010101" pitchFamily="2" charset="-122"/>
                <a:ea typeface="华文新魏" panose="02010800040101010101" pitchFamily="2" charset="-122"/>
              </a:endParaRPr>
            </a:p>
          </p:txBody>
        </p:sp>
      </p:grpSp>
      <p:grpSp>
        <p:nvGrpSpPr>
          <p:cNvPr id="41" name="组合 40">
            <a:extLst>
              <a:ext uri="{FF2B5EF4-FFF2-40B4-BE49-F238E27FC236}">
                <a16:creationId xmlns:a16="http://schemas.microsoft.com/office/drawing/2014/main" id="{3F690DA3-55E8-B620-4425-7B07891B86CE}"/>
              </a:ext>
            </a:extLst>
          </p:cNvPr>
          <p:cNvGrpSpPr/>
          <p:nvPr/>
        </p:nvGrpSpPr>
        <p:grpSpPr>
          <a:xfrm>
            <a:off x="4160520" y="0"/>
            <a:ext cx="2458720" cy="6858000"/>
            <a:chOff x="3931920" y="0"/>
            <a:chExt cx="2458720" cy="6858000"/>
          </a:xfrm>
          <a:solidFill>
            <a:schemeClr val="bg1">
              <a:lumMod val="75000"/>
            </a:schemeClr>
          </a:solidFill>
        </p:grpSpPr>
        <p:sp>
          <p:nvSpPr>
            <p:cNvPr id="8" name="矩形: 对角圆角 7">
              <a:extLst>
                <a:ext uri="{FF2B5EF4-FFF2-40B4-BE49-F238E27FC236}">
                  <a16:creationId xmlns:a16="http://schemas.microsoft.com/office/drawing/2014/main" id="{F2485305-540F-10A3-E5D3-728FD3C7C9FA}"/>
                </a:ext>
              </a:extLst>
            </p:cNvPr>
            <p:cNvSpPr/>
            <p:nvPr/>
          </p:nvSpPr>
          <p:spPr>
            <a:xfrm>
              <a:off x="3931920" y="0"/>
              <a:ext cx="2458720" cy="6858000"/>
            </a:xfrm>
            <a:prstGeom prst="round2DiagRect">
              <a:avLst/>
            </a:prstGeom>
            <a:grp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84E3E03B-A636-6C48-D889-0C12E78DF341}"/>
                </a:ext>
              </a:extLst>
            </p:cNvPr>
            <p:cNvSpPr txBox="1"/>
            <p:nvPr/>
          </p:nvSpPr>
          <p:spPr>
            <a:xfrm>
              <a:off x="4643120" y="2988270"/>
              <a:ext cx="1564640" cy="1015663"/>
            </a:xfrm>
            <a:prstGeom prst="rect">
              <a:avLst/>
            </a:prstGeom>
            <a:grpFill/>
          </p:spPr>
          <p:txBody>
            <a:bodyPr wrap="square" rtlCol="0">
              <a:spAutoFit/>
            </a:bodyPr>
            <a:lstStyle/>
            <a:p>
              <a:r>
                <a:rPr lang="en-US" altLang="zh-CN" sz="2000" dirty="0">
                  <a:latin typeface="华文新魏" panose="02010800040101010101" pitchFamily="2" charset="-122"/>
                  <a:ea typeface="华文新魏" panose="02010800040101010101" pitchFamily="2" charset="-122"/>
                </a:rPr>
                <a:t>Part2</a:t>
              </a:r>
            </a:p>
            <a:p>
              <a:r>
                <a:rPr lang="zh-CN" altLang="en-US" sz="2000" dirty="0">
                  <a:latin typeface="华文新魏" panose="02010800040101010101" pitchFamily="2" charset="-122"/>
                  <a:ea typeface="华文新魏" panose="02010800040101010101" pitchFamily="2" charset="-122"/>
                </a:rPr>
                <a:t>食品安全的定义与标准</a:t>
              </a:r>
              <a:endParaRPr lang="en-US" altLang="zh-CN" sz="2000" dirty="0">
                <a:latin typeface="华文新魏" panose="02010800040101010101" pitchFamily="2" charset="-122"/>
                <a:ea typeface="华文新魏" panose="02010800040101010101" pitchFamily="2" charset="-122"/>
              </a:endParaRPr>
            </a:p>
          </p:txBody>
        </p:sp>
      </p:grpSp>
      <p:grpSp>
        <p:nvGrpSpPr>
          <p:cNvPr id="40" name="组合 39">
            <a:extLst>
              <a:ext uri="{FF2B5EF4-FFF2-40B4-BE49-F238E27FC236}">
                <a16:creationId xmlns:a16="http://schemas.microsoft.com/office/drawing/2014/main" id="{8BCB06A8-C821-865E-B464-1095A2894BC2}"/>
              </a:ext>
            </a:extLst>
          </p:cNvPr>
          <p:cNvGrpSpPr/>
          <p:nvPr/>
        </p:nvGrpSpPr>
        <p:grpSpPr>
          <a:xfrm>
            <a:off x="2077720" y="0"/>
            <a:ext cx="2458720" cy="6858000"/>
            <a:chOff x="1884680" y="0"/>
            <a:chExt cx="2458720" cy="6858000"/>
          </a:xfrm>
          <a:solidFill>
            <a:schemeClr val="bg1">
              <a:lumMod val="85000"/>
            </a:schemeClr>
          </a:solidFill>
        </p:grpSpPr>
        <p:sp>
          <p:nvSpPr>
            <p:cNvPr id="9" name="矩形: 对角圆角 8">
              <a:extLst>
                <a:ext uri="{FF2B5EF4-FFF2-40B4-BE49-F238E27FC236}">
                  <a16:creationId xmlns:a16="http://schemas.microsoft.com/office/drawing/2014/main" id="{6A8A494F-B17A-67BE-6990-9D9BDACE8FA6}"/>
                </a:ext>
              </a:extLst>
            </p:cNvPr>
            <p:cNvSpPr/>
            <p:nvPr/>
          </p:nvSpPr>
          <p:spPr>
            <a:xfrm>
              <a:off x="1884680" y="0"/>
              <a:ext cx="2458720" cy="6858000"/>
            </a:xfrm>
            <a:prstGeom prst="round2DiagRect">
              <a:avLst/>
            </a:prstGeom>
            <a:grp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文本框 13">
              <a:extLst>
                <a:ext uri="{FF2B5EF4-FFF2-40B4-BE49-F238E27FC236}">
                  <a16:creationId xmlns:a16="http://schemas.microsoft.com/office/drawing/2014/main" id="{C37E9EB0-177B-81FE-9E07-C3B402A14E15}"/>
                </a:ext>
              </a:extLst>
            </p:cNvPr>
            <p:cNvSpPr txBox="1"/>
            <p:nvPr/>
          </p:nvSpPr>
          <p:spPr>
            <a:xfrm>
              <a:off x="2616198" y="2967335"/>
              <a:ext cx="1564640" cy="1015663"/>
            </a:xfrm>
            <a:prstGeom prst="rect">
              <a:avLst/>
            </a:prstGeom>
            <a:grpFill/>
          </p:spPr>
          <p:txBody>
            <a:bodyPr wrap="square" rtlCol="0">
              <a:spAutoFit/>
            </a:bodyPr>
            <a:lstStyle/>
            <a:p>
              <a:r>
                <a:rPr lang="en-US" altLang="zh-CN" sz="2000" dirty="0">
                  <a:latin typeface="华文新魏" panose="02010800040101010101" pitchFamily="2" charset="-122"/>
                  <a:ea typeface="华文新魏" panose="02010800040101010101" pitchFamily="2" charset="-122"/>
                </a:rPr>
                <a:t>Part1</a:t>
              </a:r>
            </a:p>
            <a:p>
              <a:r>
                <a:rPr lang="zh-CN" altLang="en-US" sz="2000" dirty="0">
                  <a:latin typeface="华文新魏" panose="02010800040101010101" pitchFamily="2" charset="-122"/>
                  <a:ea typeface="华文新魏" panose="02010800040101010101" pitchFamily="2" charset="-122"/>
                </a:rPr>
                <a:t>食品安全的重要性</a:t>
              </a:r>
              <a:endParaRPr lang="en-US" altLang="zh-CN" sz="2000" dirty="0">
                <a:latin typeface="华文新魏" panose="02010800040101010101" pitchFamily="2" charset="-122"/>
                <a:ea typeface="华文新魏" panose="02010800040101010101" pitchFamily="2" charset="-122"/>
              </a:endParaRPr>
            </a:p>
          </p:txBody>
        </p:sp>
      </p:grpSp>
      <p:grpSp>
        <p:nvGrpSpPr>
          <p:cNvPr id="39" name="组合 38">
            <a:extLst>
              <a:ext uri="{FF2B5EF4-FFF2-40B4-BE49-F238E27FC236}">
                <a16:creationId xmlns:a16="http://schemas.microsoft.com/office/drawing/2014/main" id="{8A13DD8F-5B19-7568-2D5F-A2671838CAEB}"/>
              </a:ext>
            </a:extLst>
          </p:cNvPr>
          <p:cNvGrpSpPr/>
          <p:nvPr/>
        </p:nvGrpSpPr>
        <p:grpSpPr>
          <a:xfrm>
            <a:off x="15238" y="0"/>
            <a:ext cx="2458720" cy="6858000"/>
            <a:chOff x="-30480" y="0"/>
            <a:chExt cx="2458720" cy="6858000"/>
          </a:xfrm>
          <a:solidFill>
            <a:schemeClr val="bg1">
              <a:lumMod val="95000"/>
            </a:schemeClr>
          </a:solidFill>
        </p:grpSpPr>
        <p:sp>
          <p:nvSpPr>
            <p:cNvPr id="10" name="矩形: 对角圆角 9">
              <a:extLst>
                <a:ext uri="{FF2B5EF4-FFF2-40B4-BE49-F238E27FC236}">
                  <a16:creationId xmlns:a16="http://schemas.microsoft.com/office/drawing/2014/main" id="{115343EF-7F52-2A0C-C97D-DB550E3B009B}"/>
                </a:ext>
              </a:extLst>
            </p:cNvPr>
            <p:cNvSpPr/>
            <p:nvPr/>
          </p:nvSpPr>
          <p:spPr>
            <a:xfrm>
              <a:off x="-30480" y="0"/>
              <a:ext cx="2458720" cy="6858000"/>
            </a:xfrm>
            <a:prstGeom prst="round2DiagRect">
              <a:avLst/>
            </a:prstGeom>
            <a:grpFill/>
            <a:ln>
              <a:noFill/>
            </a:ln>
            <a:effectLst>
              <a:outerShdw blurRad="50800" dist="38100" algn="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文本框 12">
              <a:extLst>
                <a:ext uri="{FF2B5EF4-FFF2-40B4-BE49-F238E27FC236}">
                  <a16:creationId xmlns:a16="http://schemas.microsoft.com/office/drawing/2014/main" id="{B7C59360-5C11-B3F9-D065-5B3E8365138E}"/>
                </a:ext>
              </a:extLst>
            </p:cNvPr>
            <p:cNvSpPr txBox="1"/>
            <p:nvPr/>
          </p:nvSpPr>
          <p:spPr>
            <a:xfrm>
              <a:off x="772160" y="2705725"/>
              <a:ext cx="426720" cy="1446550"/>
            </a:xfrm>
            <a:prstGeom prst="rect">
              <a:avLst/>
            </a:prstGeom>
            <a:grpFill/>
          </p:spPr>
          <p:txBody>
            <a:bodyPr wrap="square" rtlCol="0">
              <a:spAutoFit/>
            </a:bodyPr>
            <a:lstStyle/>
            <a:p>
              <a:r>
                <a:rPr lang="zh-CN" altLang="en-US" sz="4400" b="1" dirty="0">
                  <a:latin typeface="华文新魏" panose="02010800040101010101" pitchFamily="2" charset="-122"/>
                  <a:ea typeface="华文新魏" panose="02010800040101010101" pitchFamily="2" charset="-122"/>
                </a:rPr>
                <a:t>目</a:t>
              </a:r>
              <a:endParaRPr lang="en-US" altLang="zh-CN" sz="4400" b="1" dirty="0">
                <a:latin typeface="华文新魏" panose="02010800040101010101" pitchFamily="2" charset="-122"/>
                <a:ea typeface="华文新魏" panose="02010800040101010101" pitchFamily="2" charset="-122"/>
              </a:endParaRPr>
            </a:p>
            <a:p>
              <a:r>
                <a:rPr lang="zh-CN" altLang="en-US" sz="4400" b="1" dirty="0">
                  <a:latin typeface="华文新魏" panose="02010800040101010101" pitchFamily="2" charset="-122"/>
                  <a:ea typeface="华文新魏" panose="02010800040101010101" pitchFamily="2" charset="-122"/>
                </a:rPr>
                <a:t>录</a:t>
              </a:r>
            </a:p>
          </p:txBody>
        </p:sp>
      </p:grpSp>
    </p:spTree>
    <p:extLst>
      <p:ext uri="{BB962C8B-B14F-4D97-AF65-F5344CB8AC3E}">
        <p14:creationId xmlns:p14="http://schemas.microsoft.com/office/powerpoint/2010/main" val="359273223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a:extLst>
              <a:ext uri="{FF2B5EF4-FFF2-40B4-BE49-F238E27FC236}">
                <a16:creationId xmlns:a16="http://schemas.microsoft.com/office/drawing/2014/main" id="{37F6C32E-4E28-3FF8-DE64-1B11CC026C5E}"/>
              </a:ext>
            </a:extLst>
          </p:cNvPr>
          <p:cNvGrpSpPr/>
          <p:nvPr/>
        </p:nvGrpSpPr>
        <p:grpSpPr>
          <a:xfrm>
            <a:off x="0" y="0"/>
            <a:ext cx="501449" cy="6858000"/>
            <a:chOff x="0" y="0"/>
            <a:chExt cx="501449" cy="6858000"/>
          </a:xfrm>
        </p:grpSpPr>
        <p:sp>
          <p:nvSpPr>
            <p:cNvPr id="5" name="矩形 4">
              <a:extLst>
                <a:ext uri="{FF2B5EF4-FFF2-40B4-BE49-F238E27FC236}">
                  <a16:creationId xmlns:a16="http://schemas.microsoft.com/office/drawing/2014/main" id="{CBDD3677-BE2B-7BA7-0622-20629E7D5EA6}"/>
                </a:ext>
              </a:extLst>
            </p:cNvPr>
            <p:cNvSpPr/>
            <p:nvPr/>
          </p:nvSpPr>
          <p:spPr>
            <a:xfrm>
              <a:off x="0" y="0"/>
              <a:ext cx="226142" cy="6858000"/>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6" name="矩形 5">
              <a:extLst>
                <a:ext uri="{FF2B5EF4-FFF2-40B4-BE49-F238E27FC236}">
                  <a16:creationId xmlns:a16="http://schemas.microsoft.com/office/drawing/2014/main" id="{B0B4AA97-0DF9-A8F8-18A9-7BB28757828B}"/>
                </a:ext>
              </a:extLst>
            </p:cNvPr>
            <p:cNvSpPr/>
            <p:nvPr/>
          </p:nvSpPr>
          <p:spPr>
            <a:xfrm>
              <a:off x="226144" y="0"/>
              <a:ext cx="226142" cy="685800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矩形 6">
              <a:extLst>
                <a:ext uri="{FF2B5EF4-FFF2-40B4-BE49-F238E27FC236}">
                  <a16:creationId xmlns:a16="http://schemas.microsoft.com/office/drawing/2014/main" id="{65D3BD25-1EBE-4B90-760A-56A561E3DA6D}"/>
                </a:ext>
              </a:extLst>
            </p:cNvPr>
            <p:cNvSpPr/>
            <p:nvPr/>
          </p:nvSpPr>
          <p:spPr>
            <a:xfrm>
              <a:off x="373629" y="0"/>
              <a:ext cx="127820"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矩形 16">
            <a:extLst>
              <a:ext uri="{FF2B5EF4-FFF2-40B4-BE49-F238E27FC236}">
                <a16:creationId xmlns:a16="http://schemas.microsoft.com/office/drawing/2014/main" id="{B3F3A092-68F1-3EBD-EF68-32D141FC4667}"/>
              </a:ext>
            </a:extLst>
          </p:cNvPr>
          <p:cNvSpPr/>
          <p:nvPr/>
        </p:nvSpPr>
        <p:spPr>
          <a:xfrm>
            <a:off x="5415280" y="0"/>
            <a:ext cx="680720" cy="6858000"/>
          </a:xfrm>
          <a:prstGeom prst="rect">
            <a:avLst/>
          </a:prstGeom>
          <a:gradFill flip="none" rotWithShape="1">
            <a:gsLst>
              <a:gs pos="0">
                <a:schemeClr val="accent3">
                  <a:alpha val="0"/>
                  <a:lumMod val="100000"/>
                </a:schemeClr>
              </a:gs>
              <a:gs pos="46000">
                <a:schemeClr val="accent3">
                  <a:lumMod val="95000"/>
                  <a:lumOff val="5000"/>
                </a:schemeClr>
              </a:gs>
              <a:gs pos="100000">
                <a:schemeClr val="accent3">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矩形 17">
            <a:extLst>
              <a:ext uri="{FF2B5EF4-FFF2-40B4-BE49-F238E27FC236}">
                <a16:creationId xmlns:a16="http://schemas.microsoft.com/office/drawing/2014/main" id="{3587DDF0-0220-5A87-2224-12FB5578A011}"/>
              </a:ext>
            </a:extLst>
          </p:cNvPr>
          <p:cNvSpPr/>
          <p:nvPr/>
        </p:nvSpPr>
        <p:spPr>
          <a:xfrm flipH="1">
            <a:off x="6096000" y="0"/>
            <a:ext cx="680720" cy="6858000"/>
          </a:xfrm>
          <a:prstGeom prst="rect">
            <a:avLst/>
          </a:prstGeom>
          <a:gradFill flip="none" rotWithShape="1">
            <a:gsLst>
              <a:gs pos="0">
                <a:schemeClr val="accent3">
                  <a:alpha val="0"/>
                  <a:lumMod val="100000"/>
                </a:schemeClr>
              </a:gs>
              <a:gs pos="46000">
                <a:schemeClr val="accent3">
                  <a:lumMod val="95000"/>
                  <a:lumOff val="5000"/>
                </a:schemeClr>
              </a:gs>
              <a:gs pos="100000">
                <a:schemeClr val="accent3">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 name="组合 1">
            <a:extLst>
              <a:ext uri="{FF2B5EF4-FFF2-40B4-BE49-F238E27FC236}">
                <a16:creationId xmlns:a16="http://schemas.microsoft.com/office/drawing/2014/main" id="{7F188E91-F367-F58B-17B7-262332F418A1}"/>
              </a:ext>
            </a:extLst>
          </p:cNvPr>
          <p:cNvGrpSpPr/>
          <p:nvPr/>
        </p:nvGrpSpPr>
        <p:grpSpPr>
          <a:xfrm flipH="1">
            <a:off x="11690551" y="0"/>
            <a:ext cx="501449" cy="6858000"/>
            <a:chOff x="0" y="0"/>
            <a:chExt cx="501449" cy="6858000"/>
          </a:xfrm>
        </p:grpSpPr>
        <p:sp>
          <p:nvSpPr>
            <p:cNvPr id="3" name="矩形 2">
              <a:extLst>
                <a:ext uri="{FF2B5EF4-FFF2-40B4-BE49-F238E27FC236}">
                  <a16:creationId xmlns:a16="http://schemas.microsoft.com/office/drawing/2014/main" id="{54CDE78E-4F31-6415-FCCE-F08623998BA9}"/>
                </a:ext>
              </a:extLst>
            </p:cNvPr>
            <p:cNvSpPr/>
            <p:nvPr/>
          </p:nvSpPr>
          <p:spPr>
            <a:xfrm>
              <a:off x="0" y="0"/>
              <a:ext cx="226142" cy="6858000"/>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 name="矩形 3">
              <a:extLst>
                <a:ext uri="{FF2B5EF4-FFF2-40B4-BE49-F238E27FC236}">
                  <a16:creationId xmlns:a16="http://schemas.microsoft.com/office/drawing/2014/main" id="{839C237E-D4B8-558F-5A74-3580647E0146}"/>
                </a:ext>
              </a:extLst>
            </p:cNvPr>
            <p:cNvSpPr/>
            <p:nvPr/>
          </p:nvSpPr>
          <p:spPr>
            <a:xfrm>
              <a:off x="226144" y="0"/>
              <a:ext cx="226142" cy="685800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12">
              <a:extLst>
                <a:ext uri="{FF2B5EF4-FFF2-40B4-BE49-F238E27FC236}">
                  <a16:creationId xmlns:a16="http://schemas.microsoft.com/office/drawing/2014/main" id="{F30E9BF1-8689-D788-DAE1-D080D2D56FB0}"/>
                </a:ext>
              </a:extLst>
            </p:cNvPr>
            <p:cNvSpPr/>
            <p:nvPr/>
          </p:nvSpPr>
          <p:spPr>
            <a:xfrm>
              <a:off x="373629" y="0"/>
              <a:ext cx="127820"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a:extLst>
              <a:ext uri="{FF2B5EF4-FFF2-40B4-BE49-F238E27FC236}">
                <a16:creationId xmlns:a16="http://schemas.microsoft.com/office/drawing/2014/main" id="{6E27ED66-EA3A-26A8-7022-797D3EB9BE64}"/>
              </a:ext>
            </a:extLst>
          </p:cNvPr>
          <p:cNvSpPr txBox="1"/>
          <p:nvPr/>
        </p:nvSpPr>
        <p:spPr>
          <a:xfrm>
            <a:off x="640080" y="193040"/>
            <a:ext cx="3942080" cy="1015663"/>
          </a:xfrm>
          <a:prstGeom prst="rect">
            <a:avLst/>
          </a:prstGeom>
          <a:noFill/>
        </p:spPr>
        <p:txBody>
          <a:bodyPr wrap="square" rtlCol="0">
            <a:spAutoFit/>
          </a:bodyPr>
          <a:lstStyle/>
          <a:p>
            <a:r>
              <a:rPr lang="en-US" altLang="zh-CN" sz="6000" b="1" dirty="0">
                <a:latin typeface="华文新魏" panose="02010800040101010101" pitchFamily="2" charset="-122"/>
                <a:ea typeface="华文新魏" panose="02010800040101010101" pitchFamily="2" charset="-122"/>
              </a:rPr>
              <a:t>Part 01</a:t>
            </a:r>
            <a:endParaRPr lang="zh-CN" altLang="en-US" sz="6000" b="1" dirty="0">
              <a:latin typeface="华文新魏" panose="02010800040101010101" pitchFamily="2" charset="-122"/>
              <a:ea typeface="华文新魏" panose="02010800040101010101" pitchFamily="2" charset="-122"/>
            </a:endParaRPr>
          </a:p>
        </p:txBody>
      </p:sp>
      <p:sp>
        <p:nvSpPr>
          <p:cNvPr id="15" name="文本框 14">
            <a:extLst>
              <a:ext uri="{FF2B5EF4-FFF2-40B4-BE49-F238E27FC236}">
                <a16:creationId xmlns:a16="http://schemas.microsoft.com/office/drawing/2014/main" id="{1F80E12D-1FC3-3E02-48B0-66200D71DBD3}"/>
              </a:ext>
            </a:extLst>
          </p:cNvPr>
          <p:cNvSpPr txBox="1"/>
          <p:nvPr/>
        </p:nvSpPr>
        <p:spPr>
          <a:xfrm>
            <a:off x="7457440" y="346929"/>
            <a:ext cx="3810000" cy="861774"/>
          </a:xfrm>
          <a:prstGeom prst="rect">
            <a:avLst/>
          </a:prstGeom>
          <a:noFill/>
        </p:spPr>
        <p:txBody>
          <a:bodyPr wrap="square" rtlCol="0">
            <a:spAutoFit/>
          </a:bodyPr>
          <a:lstStyle/>
          <a:p>
            <a:r>
              <a:rPr lang="zh-CN" altLang="en-US" sz="3200" dirty="0">
                <a:latin typeface="华文新魏" panose="02010800040101010101" pitchFamily="2" charset="-122"/>
                <a:ea typeface="华文新魏" panose="02010800040101010101" pitchFamily="2" charset="-122"/>
              </a:rPr>
              <a:t>食品安全的重要性</a:t>
            </a:r>
            <a:endParaRPr lang="en-US" altLang="zh-CN" sz="3200" dirty="0">
              <a:latin typeface="华文新魏" panose="02010800040101010101" pitchFamily="2" charset="-122"/>
              <a:ea typeface="华文新魏" panose="02010800040101010101" pitchFamily="2" charset="-122"/>
            </a:endParaRPr>
          </a:p>
          <a:p>
            <a:endParaRPr lang="zh-CN" altLang="en-US" dirty="0"/>
          </a:p>
        </p:txBody>
      </p:sp>
      <p:sp>
        <p:nvSpPr>
          <p:cNvPr id="23" name="文本框 22">
            <a:extLst>
              <a:ext uri="{FF2B5EF4-FFF2-40B4-BE49-F238E27FC236}">
                <a16:creationId xmlns:a16="http://schemas.microsoft.com/office/drawing/2014/main" id="{3D6F9745-8430-DE72-C98A-2B36BDB7D07D}"/>
              </a:ext>
            </a:extLst>
          </p:cNvPr>
          <p:cNvSpPr txBox="1"/>
          <p:nvPr/>
        </p:nvSpPr>
        <p:spPr>
          <a:xfrm>
            <a:off x="7262595" y="1208703"/>
            <a:ext cx="3942080" cy="5324535"/>
          </a:xfrm>
          <a:prstGeom prst="rect">
            <a:avLst/>
          </a:prstGeom>
          <a:noFill/>
        </p:spPr>
        <p:txBody>
          <a:bodyPr wrap="square" rtlCol="0">
            <a:spAutoFit/>
          </a:bodyPr>
          <a:lstStyle/>
          <a:p>
            <a:r>
              <a:rPr lang="zh-CN" altLang="en-US" sz="2000" dirty="0">
                <a:latin typeface="华文新魏" panose="02010800040101010101" pitchFamily="2" charset="-122"/>
                <a:ea typeface="华文新魏" panose="02010800040101010101" pitchFamily="2" charset="-122"/>
              </a:rPr>
              <a:t>三、提升国家形象食品安全是国家形象的重要组成部分。一个拥有良好食品安全记录的国家，通常能够赢得国际社会的尊重和信任。这有助于提升国家的国际地位和影响力，为国家的经济、政治和文化交流创造有利条件。</a:t>
            </a:r>
            <a:endParaRPr lang="en-US" altLang="zh-CN" sz="2000" dirty="0">
              <a:latin typeface="华文新魏" panose="02010800040101010101" pitchFamily="2" charset="-122"/>
              <a:ea typeface="华文新魏" panose="02010800040101010101" pitchFamily="2" charset="-122"/>
            </a:endParaRPr>
          </a:p>
          <a:p>
            <a:endParaRPr lang="en-US" altLang="zh-CN" sz="2000" dirty="0">
              <a:latin typeface="华文新魏" panose="02010800040101010101" pitchFamily="2" charset="-122"/>
              <a:ea typeface="华文新魏" panose="02010800040101010101" pitchFamily="2" charset="-122"/>
            </a:endParaRPr>
          </a:p>
          <a:p>
            <a:endParaRPr lang="en-US" altLang="zh-CN" sz="2000" dirty="0">
              <a:latin typeface="华文新魏" panose="02010800040101010101" pitchFamily="2" charset="-122"/>
              <a:ea typeface="华文新魏" panose="02010800040101010101" pitchFamily="2" charset="-122"/>
            </a:endParaRPr>
          </a:p>
          <a:p>
            <a:r>
              <a:rPr lang="zh-CN" altLang="en-US" sz="2000" dirty="0">
                <a:latin typeface="华文新魏" panose="02010800040101010101" pitchFamily="2" charset="-122"/>
                <a:ea typeface="华文新魏" panose="02010800040101010101" pitchFamily="2" charset="-122"/>
              </a:rPr>
              <a:t>四、推动法治建设食品安全法律法规的制定和执行，有助于推动法治建设。通过加强食品安全监管和执法力度，可以维护市场秩序和公平竞争环境，促进食品行业的健康发展。同时，食品安全法律法规的完善和执行也有助于提升公众的法治意识和法律素养。</a:t>
            </a:r>
          </a:p>
        </p:txBody>
      </p:sp>
      <p:sp>
        <p:nvSpPr>
          <p:cNvPr id="24" name="文本框 23">
            <a:extLst>
              <a:ext uri="{FF2B5EF4-FFF2-40B4-BE49-F238E27FC236}">
                <a16:creationId xmlns:a16="http://schemas.microsoft.com/office/drawing/2014/main" id="{7B717DD2-52BE-4115-439A-CB3761FD0F77}"/>
              </a:ext>
            </a:extLst>
          </p:cNvPr>
          <p:cNvSpPr txBox="1"/>
          <p:nvPr/>
        </p:nvSpPr>
        <p:spPr>
          <a:xfrm>
            <a:off x="851636" y="1166842"/>
            <a:ext cx="3942080" cy="5632311"/>
          </a:xfrm>
          <a:prstGeom prst="rect">
            <a:avLst/>
          </a:prstGeom>
          <a:noFill/>
        </p:spPr>
        <p:txBody>
          <a:bodyPr wrap="square" rtlCol="0">
            <a:spAutoFit/>
          </a:bodyPr>
          <a:lstStyle/>
          <a:p>
            <a:r>
              <a:rPr lang="zh-CN" altLang="en-US" sz="2000" dirty="0">
                <a:latin typeface="华文新魏" panose="02010800040101010101" pitchFamily="2" charset="-122"/>
                <a:ea typeface="华文新魏" panose="02010800040101010101" pitchFamily="2" charset="-122"/>
              </a:rPr>
              <a:t>一、保障公众健康食品安全是公众健康的基础。不安全的食品可能导致食源性疾病，如食物中毒、胃肠道感染等，这些疾病不仅影响个人的身体健康，还可能引发严重的社会问题。食品安全问题还可能导致慢性疾病，如心血管疾病、癌症等，这些疾病长期影响人们的生活质量和预期寿命。</a:t>
            </a:r>
            <a:endParaRPr lang="en-US" altLang="zh-CN" sz="2000" dirty="0">
              <a:latin typeface="华文新魏" panose="02010800040101010101" pitchFamily="2" charset="-122"/>
              <a:ea typeface="华文新魏" panose="02010800040101010101" pitchFamily="2" charset="-122"/>
            </a:endParaRPr>
          </a:p>
          <a:p>
            <a:endParaRPr lang="en-US" altLang="zh-CN" sz="2000" dirty="0">
              <a:latin typeface="华文新魏" panose="02010800040101010101" pitchFamily="2" charset="-122"/>
              <a:ea typeface="华文新魏" panose="02010800040101010101" pitchFamily="2" charset="-122"/>
            </a:endParaRPr>
          </a:p>
          <a:p>
            <a:r>
              <a:rPr lang="zh-CN" altLang="en-US" sz="2000" dirty="0">
                <a:latin typeface="华文新魏" panose="02010800040101010101" pitchFamily="2" charset="-122"/>
                <a:ea typeface="华文新魏" panose="02010800040101010101" pitchFamily="2" charset="-122"/>
              </a:rPr>
              <a:t>二、维护社会稳定食品安全问题可能引发社会恐慌和不满情绪。当食品安全事件发生时，公众对政府和企业的信任度可能会下降，导致社会不稳定因素的增加。此外，食品安全问题还可能影响国家的国际形象，降低外国游客和投资者的信心。</a:t>
            </a:r>
          </a:p>
        </p:txBody>
      </p:sp>
    </p:spTree>
    <p:extLst>
      <p:ext uri="{BB962C8B-B14F-4D97-AF65-F5344CB8AC3E}">
        <p14:creationId xmlns:p14="http://schemas.microsoft.com/office/powerpoint/2010/main" val="268410728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E97B8D-3B0A-3C70-D246-FA0B61033529}"/>
            </a:ext>
          </a:extLst>
        </p:cNvPr>
        <p:cNvGrpSpPr/>
        <p:nvPr/>
      </p:nvGrpSpPr>
      <p:grpSpPr>
        <a:xfrm>
          <a:off x="0" y="0"/>
          <a:ext cx="0" cy="0"/>
          <a:chOff x="0" y="0"/>
          <a:chExt cx="0" cy="0"/>
        </a:xfrm>
      </p:grpSpPr>
      <p:grpSp>
        <p:nvGrpSpPr>
          <p:cNvPr id="8" name="组合 7">
            <a:extLst>
              <a:ext uri="{FF2B5EF4-FFF2-40B4-BE49-F238E27FC236}">
                <a16:creationId xmlns:a16="http://schemas.microsoft.com/office/drawing/2014/main" id="{19479611-7F80-DBD0-0571-4D5F24C64A75}"/>
              </a:ext>
            </a:extLst>
          </p:cNvPr>
          <p:cNvGrpSpPr/>
          <p:nvPr/>
        </p:nvGrpSpPr>
        <p:grpSpPr>
          <a:xfrm>
            <a:off x="0" y="0"/>
            <a:ext cx="501449" cy="6858000"/>
            <a:chOff x="0" y="0"/>
            <a:chExt cx="501449" cy="6858000"/>
          </a:xfrm>
        </p:grpSpPr>
        <p:sp>
          <p:nvSpPr>
            <p:cNvPr id="5" name="矩形 4">
              <a:extLst>
                <a:ext uri="{FF2B5EF4-FFF2-40B4-BE49-F238E27FC236}">
                  <a16:creationId xmlns:a16="http://schemas.microsoft.com/office/drawing/2014/main" id="{6386AF97-8CF1-31F9-DC69-B22EFD039C0E}"/>
                </a:ext>
              </a:extLst>
            </p:cNvPr>
            <p:cNvSpPr/>
            <p:nvPr/>
          </p:nvSpPr>
          <p:spPr>
            <a:xfrm>
              <a:off x="0" y="0"/>
              <a:ext cx="226142" cy="6858000"/>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6" name="矩形 5">
              <a:extLst>
                <a:ext uri="{FF2B5EF4-FFF2-40B4-BE49-F238E27FC236}">
                  <a16:creationId xmlns:a16="http://schemas.microsoft.com/office/drawing/2014/main" id="{279B55A1-175C-D49D-48A3-D7878E5D374B}"/>
                </a:ext>
              </a:extLst>
            </p:cNvPr>
            <p:cNvSpPr/>
            <p:nvPr/>
          </p:nvSpPr>
          <p:spPr>
            <a:xfrm>
              <a:off x="226144" y="0"/>
              <a:ext cx="226142" cy="685800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矩形 6">
              <a:extLst>
                <a:ext uri="{FF2B5EF4-FFF2-40B4-BE49-F238E27FC236}">
                  <a16:creationId xmlns:a16="http://schemas.microsoft.com/office/drawing/2014/main" id="{EF34F10E-5BF3-88CC-E63A-630E7EEFC76B}"/>
                </a:ext>
              </a:extLst>
            </p:cNvPr>
            <p:cNvSpPr/>
            <p:nvPr/>
          </p:nvSpPr>
          <p:spPr>
            <a:xfrm>
              <a:off x="373629" y="0"/>
              <a:ext cx="127820"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矩形 16">
            <a:extLst>
              <a:ext uri="{FF2B5EF4-FFF2-40B4-BE49-F238E27FC236}">
                <a16:creationId xmlns:a16="http://schemas.microsoft.com/office/drawing/2014/main" id="{B4953F02-5DD5-919D-100C-5D783000D82E}"/>
              </a:ext>
            </a:extLst>
          </p:cNvPr>
          <p:cNvSpPr/>
          <p:nvPr/>
        </p:nvSpPr>
        <p:spPr>
          <a:xfrm>
            <a:off x="5415280" y="0"/>
            <a:ext cx="680720" cy="6858000"/>
          </a:xfrm>
          <a:prstGeom prst="rect">
            <a:avLst/>
          </a:prstGeom>
          <a:gradFill flip="none" rotWithShape="1">
            <a:gsLst>
              <a:gs pos="0">
                <a:schemeClr val="accent3">
                  <a:alpha val="0"/>
                  <a:lumMod val="100000"/>
                </a:schemeClr>
              </a:gs>
              <a:gs pos="46000">
                <a:schemeClr val="accent3">
                  <a:lumMod val="95000"/>
                  <a:lumOff val="5000"/>
                </a:schemeClr>
              </a:gs>
              <a:gs pos="100000">
                <a:schemeClr val="accent3">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矩形 17">
            <a:extLst>
              <a:ext uri="{FF2B5EF4-FFF2-40B4-BE49-F238E27FC236}">
                <a16:creationId xmlns:a16="http://schemas.microsoft.com/office/drawing/2014/main" id="{58AE34CF-A7C1-9518-963D-58D8FAD16264}"/>
              </a:ext>
            </a:extLst>
          </p:cNvPr>
          <p:cNvSpPr/>
          <p:nvPr/>
        </p:nvSpPr>
        <p:spPr>
          <a:xfrm flipH="1">
            <a:off x="6096000" y="0"/>
            <a:ext cx="680720" cy="6858000"/>
          </a:xfrm>
          <a:prstGeom prst="rect">
            <a:avLst/>
          </a:prstGeom>
          <a:gradFill flip="none" rotWithShape="1">
            <a:gsLst>
              <a:gs pos="0">
                <a:schemeClr val="accent3">
                  <a:alpha val="0"/>
                  <a:lumMod val="100000"/>
                </a:schemeClr>
              </a:gs>
              <a:gs pos="46000">
                <a:schemeClr val="accent3">
                  <a:lumMod val="95000"/>
                  <a:lumOff val="5000"/>
                </a:schemeClr>
              </a:gs>
              <a:gs pos="100000">
                <a:schemeClr val="accent3">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 name="组合 1">
            <a:extLst>
              <a:ext uri="{FF2B5EF4-FFF2-40B4-BE49-F238E27FC236}">
                <a16:creationId xmlns:a16="http://schemas.microsoft.com/office/drawing/2014/main" id="{117A25A8-FA85-92AD-5ED6-3FA380512B15}"/>
              </a:ext>
            </a:extLst>
          </p:cNvPr>
          <p:cNvGrpSpPr/>
          <p:nvPr/>
        </p:nvGrpSpPr>
        <p:grpSpPr>
          <a:xfrm flipH="1">
            <a:off x="11690551" y="0"/>
            <a:ext cx="501449" cy="6858000"/>
            <a:chOff x="0" y="0"/>
            <a:chExt cx="501449" cy="6858000"/>
          </a:xfrm>
        </p:grpSpPr>
        <p:sp>
          <p:nvSpPr>
            <p:cNvPr id="3" name="矩形 2">
              <a:extLst>
                <a:ext uri="{FF2B5EF4-FFF2-40B4-BE49-F238E27FC236}">
                  <a16:creationId xmlns:a16="http://schemas.microsoft.com/office/drawing/2014/main" id="{2870C456-8757-304C-EBD4-02DC089B16FA}"/>
                </a:ext>
              </a:extLst>
            </p:cNvPr>
            <p:cNvSpPr/>
            <p:nvPr/>
          </p:nvSpPr>
          <p:spPr>
            <a:xfrm>
              <a:off x="0" y="0"/>
              <a:ext cx="226142" cy="6858000"/>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 name="矩形 3">
              <a:extLst>
                <a:ext uri="{FF2B5EF4-FFF2-40B4-BE49-F238E27FC236}">
                  <a16:creationId xmlns:a16="http://schemas.microsoft.com/office/drawing/2014/main" id="{48FC42FF-1D59-4918-25BC-8C11C7B539D1}"/>
                </a:ext>
              </a:extLst>
            </p:cNvPr>
            <p:cNvSpPr/>
            <p:nvPr/>
          </p:nvSpPr>
          <p:spPr>
            <a:xfrm>
              <a:off x="226144" y="0"/>
              <a:ext cx="226142" cy="685800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12">
              <a:extLst>
                <a:ext uri="{FF2B5EF4-FFF2-40B4-BE49-F238E27FC236}">
                  <a16:creationId xmlns:a16="http://schemas.microsoft.com/office/drawing/2014/main" id="{2D267216-33CA-2F47-0398-677E6E181C50}"/>
                </a:ext>
              </a:extLst>
            </p:cNvPr>
            <p:cNvSpPr/>
            <p:nvPr/>
          </p:nvSpPr>
          <p:spPr>
            <a:xfrm>
              <a:off x="373629" y="0"/>
              <a:ext cx="127820"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a:extLst>
              <a:ext uri="{FF2B5EF4-FFF2-40B4-BE49-F238E27FC236}">
                <a16:creationId xmlns:a16="http://schemas.microsoft.com/office/drawing/2014/main" id="{5D802348-9C95-FB00-6A2D-C49304D49176}"/>
              </a:ext>
            </a:extLst>
          </p:cNvPr>
          <p:cNvSpPr txBox="1"/>
          <p:nvPr/>
        </p:nvSpPr>
        <p:spPr>
          <a:xfrm>
            <a:off x="640080" y="193040"/>
            <a:ext cx="3942080" cy="1015663"/>
          </a:xfrm>
          <a:prstGeom prst="rect">
            <a:avLst/>
          </a:prstGeom>
          <a:noFill/>
        </p:spPr>
        <p:txBody>
          <a:bodyPr wrap="square" rtlCol="0">
            <a:spAutoFit/>
          </a:bodyPr>
          <a:lstStyle/>
          <a:p>
            <a:r>
              <a:rPr lang="en-US" altLang="zh-CN" sz="6000" b="1" dirty="0">
                <a:latin typeface="华文新魏" panose="02010800040101010101" pitchFamily="2" charset="-122"/>
                <a:ea typeface="华文新魏" panose="02010800040101010101" pitchFamily="2" charset="-122"/>
              </a:rPr>
              <a:t>Part 02</a:t>
            </a:r>
            <a:endParaRPr lang="zh-CN" altLang="en-US" sz="6000" b="1" dirty="0">
              <a:latin typeface="华文新魏" panose="02010800040101010101" pitchFamily="2" charset="-122"/>
              <a:ea typeface="华文新魏" panose="02010800040101010101" pitchFamily="2" charset="-122"/>
            </a:endParaRPr>
          </a:p>
        </p:txBody>
      </p:sp>
      <p:sp>
        <p:nvSpPr>
          <p:cNvPr id="15" name="文本框 14">
            <a:extLst>
              <a:ext uri="{FF2B5EF4-FFF2-40B4-BE49-F238E27FC236}">
                <a16:creationId xmlns:a16="http://schemas.microsoft.com/office/drawing/2014/main" id="{69A83AF1-78C5-89E8-8322-9193190FC60E}"/>
              </a:ext>
            </a:extLst>
          </p:cNvPr>
          <p:cNvSpPr txBox="1"/>
          <p:nvPr/>
        </p:nvSpPr>
        <p:spPr>
          <a:xfrm>
            <a:off x="7457440" y="346929"/>
            <a:ext cx="3810000" cy="1077218"/>
          </a:xfrm>
          <a:prstGeom prst="rect">
            <a:avLst/>
          </a:prstGeom>
          <a:noFill/>
        </p:spPr>
        <p:txBody>
          <a:bodyPr wrap="square" rtlCol="0">
            <a:spAutoFit/>
          </a:bodyPr>
          <a:lstStyle/>
          <a:p>
            <a:r>
              <a:rPr lang="zh-CN" altLang="en-US" sz="3200" dirty="0">
                <a:latin typeface="华文新魏" panose="02010800040101010101" pitchFamily="2" charset="-122"/>
                <a:ea typeface="华文新魏" panose="02010800040101010101" pitchFamily="2" charset="-122"/>
              </a:rPr>
              <a:t>食品安全的定义与标准</a:t>
            </a:r>
            <a:endParaRPr lang="zh-CN" altLang="en-US" dirty="0"/>
          </a:p>
        </p:txBody>
      </p:sp>
      <p:sp>
        <p:nvSpPr>
          <p:cNvPr id="23" name="文本框 22">
            <a:extLst>
              <a:ext uri="{FF2B5EF4-FFF2-40B4-BE49-F238E27FC236}">
                <a16:creationId xmlns:a16="http://schemas.microsoft.com/office/drawing/2014/main" id="{0B7B5EEC-387D-6964-DB1D-6B397EA7E4E0}"/>
              </a:ext>
            </a:extLst>
          </p:cNvPr>
          <p:cNvSpPr txBox="1"/>
          <p:nvPr/>
        </p:nvSpPr>
        <p:spPr>
          <a:xfrm>
            <a:off x="12134780" y="2945448"/>
            <a:ext cx="1668070" cy="2255018"/>
          </a:xfrm>
          <a:prstGeom prst="rect">
            <a:avLst/>
          </a:prstGeom>
          <a:noFill/>
        </p:spPr>
        <p:txBody>
          <a:bodyPr wrap="square" rtlCol="0">
            <a:spAutoFit/>
          </a:bodyPr>
          <a:lstStyle/>
          <a:p>
            <a:endParaRPr lang="zh-CN" altLang="en-US" dirty="0"/>
          </a:p>
        </p:txBody>
      </p:sp>
      <p:sp>
        <p:nvSpPr>
          <p:cNvPr id="9" name="文本框 8">
            <a:extLst>
              <a:ext uri="{FF2B5EF4-FFF2-40B4-BE49-F238E27FC236}">
                <a16:creationId xmlns:a16="http://schemas.microsoft.com/office/drawing/2014/main" id="{D8C7CC3E-9BD5-26DF-D319-40046FE8C132}"/>
              </a:ext>
            </a:extLst>
          </p:cNvPr>
          <p:cNvSpPr txBox="1"/>
          <p:nvPr/>
        </p:nvSpPr>
        <p:spPr>
          <a:xfrm>
            <a:off x="959787" y="1648201"/>
            <a:ext cx="4026969" cy="3785652"/>
          </a:xfrm>
          <a:prstGeom prst="rect">
            <a:avLst/>
          </a:prstGeom>
          <a:noFill/>
        </p:spPr>
        <p:txBody>
          <a:bodyPr wrap="square" rtlCol="0">
            <a:spAutoFit/>
          </a:bodyPr>
          <a:lstStyle/>
          <a:p>
            <a:r>
              <a:rPr lang="zh-CN" altLang="en-US" sz="2000" dirty="0">
                <a:latin typeface="华文新魏" panose="02010800040101010101" pitchFamily="2" charset="-122"/>
                <a:ea typeface="华文新魏" panose="02010800040101010101" pitchFamily="2" charset="-122"/>
              </a:rPr>
              <a:t>食品安全（</a:t>
            </a:r>
            <a:r>
              <a:rPr lang="en-US" altLang="zh-CN" sz="2000" dirty="0">
                <a:latin typeface="华文新魏" panose="02010800040101010101" pitchFamily="2" charset="-122"/>
                <a:ea typeface="华文新魏" panose="02010800040101010101" pitchFamily="2" charset="-122"/>
              </a:rPr>
              <a:t>food safety</a:t>
            </a:r>
            <a:r>
              <a:rPr lang="zh-CN" altLang="en-US" sz="2000" dirty="0">
                <a:latin typeface="华文新魏" panose="02010800040101010101" pitchFamily="2" charset="-122"/>
                <a:ea typeface="华文新魏" panose="02010800040101010101" pitchFamily="2" charset="-122"/>
              </a:rPr>
              <a:t>）是一个综合性的概念，它指食品无毒、无害，符合应当有的营养要求，对人体健康不造成任何急性、亚急性或者慢性危害。这一定义强调了食品在生产、加工、储存、运输和销售等各个环节中必须保持的卫生、营养和安全标准。同时，食品安全也是一门专门探讨在食品加工、存储、销售等过程中确保食品卫生及食用安全，降低疾病隐患，防范食物中毒的跨学科领域。</a:t>
            </a:r>
          </a:p>
        </p:txBody>
      </p:sp>
      <p:pic>
        <p:nvPicPr>
          <p:cNvPr id="1026" name="Picture 2" descr="食品安全图片素材-正版创意图片500885315-摄图网">
            <a:extLst>
              <a:ext uri="{FF2B5EF4-FFF2-40B4-BE49-F238E27FC236}">
                <a16:creationId xmlns:a16="http://schemas.microsoft.com/office/drawing/2014/main" id="{5D3D04ED-FE33-B740-9BB2-08EEC12F66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9120" y="1923098"/>
            <a:ext cx="4638031" cy="30848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01851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61EDA5-1ED1-B201-344B-13FF9D07F8CA}"/>
            </a:ext>
          </a:extLst>
        </p:cNvPr>
        <p:cNvGrpSpPr/>
        <p:nvPr/>
      </p:nvGrpSpPr>
      <p:grpSpPr>
        <a:xfrm>
          <a:off x="0" y="0"/>
          <a:ext cx="0" cy="0"/>
          <a:chOff x="0" y="0"/>
          <a:chExt cx="0" cy="0"/>
        </a:xfrm>
      </p:grpSpPr>
      <p:grpSp>
        <p:nvGrpSpPr>
          <p:cNvPr id="8" name="组合 7">
            <a:extLst>
              <a:ext uri="{FF2B5EF4-FFF2-40B4-BE49-F238E27FC236}">
                <a16:creationId xmlns:a16="http://schemas.microsoft.com/office/drawing/2014/main" id="{86D0C88C-7601-E4CC-0AD4-DA76B35410A2}"/>
              </a:ext>
            </a:extLst>
          </p:cNvPr>
          <p:cNvGrpSpPr/>
          <p:nvPr/>
        </p:nvGrpSpPr>
        <p:grpSpPr>
          <a:xfrm>
            <a:off x="0" y="0"/>
            <a:ext cx="501449" cy="6858000"/>
            <a:chOff x="0" y="0"/>
            <a:chExt cx="501449" cy="6858000"/>
          </a:xfrm>
        </p:grpSpPr>
        <p:sp>
          <p:nvSpPr>
            <p:cNvPr id="5" name="矩形 4">
              <a:extLst>
                <a:ext uri="{FF2B5EF4-FFF2-40B4-BE49-F238E27FC236}">
                  <a16:creationId xmlns:a16="http://schemas.microsoft.com/office/drawing/2014/main" id="{8822E5A4-F0D2-A584-35DB-9E8122ED5AFB}"/>
                </a:ext>
              </a:extLst>
            </p:cNvPr>
            <p:cNvSpPr/>
            <p:nvPr/>
          </p:nvSpPr>
          <p:spPr>
            <a:xfrm>
              <a:off x="0" y="0"/>
              <a:ext cx="226142" cy="6858000"/>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6" name="矩形 5">
              <a:extLst>
                <a:ext uri="{FF2B5EF4-FFF2-40B4-BE49-F238E27FC236}">
                  <a16:creationId xmlns:a16="http://schemas.microsoft.com/office/drawing/2014/main" id="{2B69693D-5CEB-5763-0280-97ACCFCB9A1D}"/>
                </a:ext>
              </a:extLst>
            </p:cNvPr>
            <p:cNvSpPr/>
            <p:nvPr/>
          </p:nvSpPr>
          <p:spPr>
            <a:xfrm>
              <a:off x="226144" y="0"/>
              <a:ext cx="226142" cy="685800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矩形 6">
              <a:extLst>
                <a:ext uri="{FF2B5EF4-FFF2-40B4-BE49-F238E27FC236}">
                  <a16:creationId xmlns:a16="http://schemas.microsoft.com/office/drawing/2014/main" id="{EE6F73CC-18EC-0666-4FAF-20AC1E19FA32}"/>
                </a:ext>
              </a:extLst>
            </p:cNvPr>
            <p:cNvSpPr/>
            <p:nvPr/>
          </p:nvSpPr>
          <p:spPr>
            <a:xfrm>
              <a:off x="373629" y="0"/>
              <a:ext cx="127820"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矩形 16">
            <a:extLst>
              <a:ext uri="{FF2B5EF4-FFF2-40B4-BE49-F238E27FC236}">
                <a16:creationId xmlns:a16="http://schemas.microsoft.com/office/drawing/2014/main" id="{3DD9D3F5-2156-5851-DFAF-AA4EB91109E2}"/>
              </a:ext>
            </a:extLst>
          </p:cNvPr>
          <p:cNvSpPr/>
          <p:nvPr/>
        </p:nvSpPr>
        <p:spPr>
          <a:xfrm>
            <a:off x="5415280" y="0"/>
            <a:ext cx="680720" cy="6858000"/>
          </a:xfrm>
          <a:prstGeom prst="rect">
            <a:avLst/>
          </a:prstGeom>
          <a:gradFill flip="none" rotWithShape="1">
            <a:gsLst>
              <a:gs pos="0">
                <a:schemeClr val="accent3">
                  <a:alpha val="0"/>
                  <a:lumMod val="100000"/>
                </a:schemeClr>
              </a:gs>
              <a:gs pos="46000">
                <a:schemeClr val="accent3">
                  <a:lumMod val="95000"/>
                  <a:lumOff val="5000"/>
                </a:schemeClr>
              </a:gs>
              <a:gs pos="100000">
                <a:schemeClr val="accent3">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矩形 17">
            <a:extLst>
              <a:ext uri="{FF2B5EF4-FFF2-40B4-BE49-F238E27FC236}">
                <a16:creationId xmlns:a16="http://schemas.microsoft.com/office/drawing/2014/main" id="{A2192C7F-57E6-EE74-E986-B5CD2394A1BE}"/>
              </a:ext>
            </a:extLst>
          </p:cNvPr>
          <p:cNvSpPr/>
          <p:nvPr/>
        </p:nvSpPr>
        <p:spPr>
          <a:xfrm flipH="1">
            <a:off x="6096000" y="0"/>
            <a:ext cx="680720" cy="6858000"/>
          </a:xfrm>
          <a:prstGeom prst="rect">
            <a:avLst/>
          </a:prstGeom>
          <a:gradFill flip="none" rotWithShape="1">
            <a:gsLst>
              <a:gs pos="0">
                <a:schemeClr val="accent3">
                  <a:alpha val="0"/>
                  <a:lumMod val="100000"/>
                </a:schemeClr>
              </a:gs>
              <a:gs pos="46000">
                <a:schemeClr val="accent3">
                  <a:lumMod val="95000"/>
                  <a:lumOff val="5000"/>
                </a:schemeClr>
              </a:gs>
              <a:gs pos="100000">
                <a:schemeClr val="accent3">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 name="组合 1">
            <a:extLst>
              <a:ext uri="{FF2B5EF4-FFF2-40B4-BE49-F238E27FC236}">
                <a16:creationId xmlns:a16="http://schemas.microsoft.com/office/drawing/2014/main" id="{39D20C71-9E6D-76F4-EB23-001EF6D50040}"/>
              </a:ext>
            </a:extLst>
          </p:cNvPr>
          <p:cNvGrpSpPr/>
          <p:nvPr/>
        </p:nvGrpSpPr>
        <p:grpSpPr>
          <a:xfrm flipH="1">
            <a:off x="11690551" y="0"/>
            <a:ext cx="501449" cy="6858000"/>
            <a:chOff x="0" y="0"/>
            <a:chExt cx="501449" cy="6858000"/>
          </a:xfrm>
        </p:grpSpPr>
        <p:sp>
          <p:nvSpPr>
            <p:cNvPr id="3" name="矩形 2">
              <a:extLst>
                <a:ext uri="{FF2B5EF4-FFF2-40B4-BE49-F238E27FC236}">
                  <a16:creationId xmlns:a16="http://schemas.microsoft.com/office/drawing/2014/main" id="{DD4FB7F3-52A3-4D48-B011-B1217545F7AD}"/>
                </a:ext>
              </a:extLst>
            </p:cNvPr>
            <p:cNvSpPr/>
            <p:nvPr/>
          </p:nvSpPr>
          <p:spPr>
            <a:xfrm>
              <a:off x="0" y="0"/>
              <a:ext cx="226142" cy="6858000"/>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 name="矩形 3">
              <a:extLst>
                <a:ext uri="{FF2B5EF4-FFF2-40B4-BE49-F238E27FC236}">
                  <a16:creationId xmlns:a16="http://schemas.microsoft.com/office/drawing/2014/main" id="{BBADBC4A-631A-ED2A-7528-42C004AD9B49}"/>
                </a:ext>
              </a:extLst>
            </p:cNvPr>
            <p:cNvSpPr/>
            <p:nvPr/>
          </p:nvSpPr>
          <p:spPr>
            <a:xfrm>
              <a:off x="226144" y="0"/>
              <a:ext cx="226142" cy="685800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12">
              <a:extLst>
                <a:ext uri="{FF2B5EF4-FFF2-40B4-BE49-F238E27FC236}">
                  <a16:creationId xmlns:a16="http://schemas.microsoft.com/office/drawing/2014/main" id="{EDEC908C-362C-146A-99E9-473D5BD80DA3}"/>
                </a:ext>
              </a:extLst>
            </p:cNvPr>
            <p:cNvSpPr/>
            <p:nvPr/>
          </p:nvSpPr>
          <p:spPr>
            <a:xfrm>
              <a:off x="373629" y="0"/>
              <a:ext cx="127820"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a:extLst>
              <a:ext uri="{FF2B5EF4-FFF2-40B4-BE49-F238E27FC236}">
                <a16:creationId xmlns:a16="http://schemas.microsoft.com/office/drawing/2014/main" id="{7D0B3E92-5056-CE1B-9358-78E4422464E2}"/>
              </a:ext>
            </a:extLst>
          </p:cNvPr>
          <p:cNvSpPr txBox="1"/>
          <p:nvPr/>
        </p:nvSpPr>
        <p:spPr>
          <a:xfrm>
            <a:off x="640080" y="193040"/>
            <a:ext cx="3942080" cy="1015663"/>
          </a:xfrm>
          <a:prstGeom prst="rect">
            <a:avLst/>
          </a:prstGeom>
          <a:noFill/>
        </p:spPr>
        <p:txBody>
          <a:bodyPr wrap="square" rtlCol="0">
            <a:spAutoFit/>
          </a:bodyPr>
          <a:lstStyle/>
          <a:p>
            <a:r>
              <a:rPr lang="en-US" altLang="zh-CN" sz="6000" b="1" dirty="0">
                <a:latin typeface="华文新魏" panose="02010800040101010101" pitchFamily="2" charset="-122"/>
                <a:ea typeface="华文新魏" panose="02010800040101010101" pitchFamily="2" charset="-122"/>
              </a:rPr>
              <a:t>Part 03</a:t>
            </a:r>
            <a:endParaRPr lang="zh-CN" altLang="en-US" sz="6000" b="1" dirty="0">
              <a:latin typeface="华文新魏" panose="02010800040101010101" pitchFamily="2" charset="-122"/>
              <a:ea typeface="华文新魏" panose="02010800040101010101" pitchFamily="2" charset="-122"/>
            </a:endParaRPr>
          </a:p>
        </p:txBody>
      </p:sp>
      <p:sp>
        <p:nvSpPr>
          <p:cNvPr id="15" name="文本框 14">
            <a:extLst>
              <a:ext uri="{FF2B5EF4-FFF2-40B4-BE49-F238E27FC236}">
                <a16:creationId xmlns:a16="http://schemas.microsoft.com/office/drawing/2014/main" id="{A5C6B32F-EED4-5FD8-258A-78244E9B6C65}"/>
              </a:ext>
            </a:extLst>
          </p:cNvPr>
          <p:cNvSpPr txBox="1"/>
          <p:nvPr/>
        </p:nvSpPr>
        <p:spPr>
          <a:xfrm>
            <a:off x="7457440" y="346929"/>
            <a:ext cx="3810000" cy="584775"/>
          </a:xfrm>
          <a:prstGeom prst="rect">
            <a:avLst/>
          </a:prstGeom>
          <a:noFill/>
        </p:spPr>
        <p:txBody>
          <a:bodyPr wrap="square" rtlCol="0">
            <a:spAutoFit/>
          </a:bodyPr>
          <a:lstStyle/>
          <a:p>
            <a:r>
              <a:rPr lang="zh-CN" altLang="en-US" sz="3200" dirty="0">
                <a:latin typeface="华文新魏" panose="02010800040101010101" pitchFamily="2" charset="-122"/>
                <a:ea typeface="华文新魏" panose="02010800040101010101" pitchFamily="2" charset="-122"/>
              </a:rPr>
              <a:t>食品安全风险来源</a:t>
            </a:r>
            <a:endParaRPr lang="zh-CN" altLang="en-US" dirty="0"/>
          </a:p>
        </p:txBody>
      </p:sp>
      <p:sp>
        <p:nvSpPr>
          <p:cNvPr id="23" name="文本框 22">
            <a:extLst>
              <a:ext uri="{FF2B5EF4-FFF2-40B4-BE49-F238E27FC236}">
                <a16:creationId xmlns:a16="http://schemas.microsoft.com/office/drawing/2014/main" id="{ACE7078E-9E27-A876-1791-AFD9C27E8715}"/>
              </a:ext>
            </a:extLst>
          </p:cNvPr>
          <p:cNvSpPr txBox="1"/>
          <p:nvPr/>
        </p:nvSpPr>
        <p:spPr>
          <a:xfrm>
            <a:off x="7262595" y="1483359"/>
            <a:ext cx="3942080" cy="4401205"/>
          </a:xfrm>
          <a:prstGeom prst="rect">
            <a:avLst/>
          </a:prstGeom>
          <a:noFill/>
        </p:spPr>
        <p:txBody>
          <a:bodyPr wrap="square" rtlCol="0">
            <a:spAutoFit/>
          </a:bodyPr>
          <a:lstStyle/>
          <a:p>
            <a:r>
              <a:rPr lang="zh-CN" altLang="en-US" sz="2000" dirty="0">
                <a:latin typeface="华文新魏" panose="02010800040101010101" pitchFamily="2" charset="-122"/>
                <a:ea typeface="华文新魏" panose="02010800040101010101" pitchFamily="2" charset="-122"/>
              </a:rPr>
              <a:t>三、物理性风险物理性风险是指食用后可能导致物理性伤害的异物，如玻璃、金属碎片、石块等。物理性风险的来源包括原料、水、粉碎设备、加工设备、建筑材料和雇员本身。</a:t>
            </a:r>
            <a:endParaRPr lang="en-US" altLang="zh-CN" sz="2000" dirty="0">
              <a:latin typeface="华文新魏" panose="02010800040101010101" pitchFamily="2" charset="-122"/>
              <a:ea typeface="华文新魏" panose="02010800040101010101" pitchFamily="2" charset="-122"/>
            </a:endParaRPr>
          </a:p>
          <a:p>
            <a:endParaRPr lang="en-US" altLang="zh-CN" sz="2000" dirty="0">
              <a:latin typeface="华文新魏" panose="02010800040101010101" pitchFamily="2" charset="-122"/>
              <a:ea typeface="华文新魏" panose="02010800040101010101" pitchFamily="2" charset="-122"/>
            </a:endParaRPr>
          </a:p>
          <a:p>
            <a:r>
              <a:rPr lang="zh-CN" altLang="en-US" sz="2000" dirty="0">
                <a:latin typeface="华文新魏" panose="02010800040101010101" pitchFamily="2" charset="-122"/>
                <a:ea typeface="华文新魏" panose="02010800040101010101" pitchFamily="2" charset="-122"/>
              </a:rPr>
              <a:t>四</a:t>
            </a:r>
            <a:r>
              <a:rPr lang="en-US" altLang="zh-CN" sz="2000" dirty="0">
                <a:latin typeface="华文新魏" panose="02010800040101010101" pitchFamily="2" charset="-122"/>
                <a:ea typeface="华文新魏" panose="02010800040101010101" pitchFamily="2" charset="-122"/>
              </a:rPr>
              <a:t>,   </a:t>
            </a:r>
            <a:r>
              <a:rPr lang="zh-CN" altLang="en-US" sz="2000" dirty="0">
                <a:latin typeface="华文新魏" panose="02010800040101010101" pitchFamily="2" charset="-122"/>
                <a:ea typeface="华文新魏" panose="02010800040101010101" pitchFamily="2" charset="-122"/>
              </a:rPr>
              <a:t>此外，还有一些其他因素也会影响食品安全，如食品源头风险（土壤、水源、空气中的污染物质）、食品处理风险（如加工过程中的不洁操作、使用过期食材）、食品保存风险（如储存条件不当导致的食品变质）等。</a:t>
            </a:r>
          </a:p>
        </p:txBody>
      </p:sp>
      <p:sp>
        <p:nvSpPr>
          <p:cNvPr id="9" name="文本框 8">
            <a:extLst>
              <a:ext uri="{FF2B5EF4-FFF2-40B4-BE49-F238E27FC236}">
                <a16:creationId xmlns:a16="http://schemas.microsoft.com/office/drawing/2014/main" id="{EF13320C-D280-5E6B-90BC-917F99443D81}"/>
              </a:ext>
            </a:extLst>
          </p:cNvPr>
          <p:cNvSpPr txBox="1"/>
          <p:nvPr/>
        </p:nvSpPr>
        <p:spPr>
          <a:xfrm>
            <a:off x="934720" y="1483360"/>
            <a:ext cx="3955849" cy="4401205"/>
          </a:xfrm>
          <a:prstGeom prst="rect">
            <a:avLst/>
          </a:prstGeom>
          <a:noFill/>
        </p:spPr>
        <p:txBody>
          <a:bodyPr wrap="square" rtlCol="0">
            <a:spAutoFit/>
          </a:bodyPr>
          <a:lstStyle/>
          <a:p>
            <a:r>
              <a:rPr lang="zh-CN" altLang="en-US" sz="2000" dirty="0">
                <a:latin typeface="华文新魏" panose="02010800040101010101" pitchFamily="2" charset="-122"/>
                <a:ea typeface="华文新魏" panose="02010800040101010101" pitchFamily="2" charset="-122"/>
              </a:rPr>
              <a:t>一、生物性风险生物性风险主要来源于食品原料、加工过程和食品本身。致病性微生物、病毒和寄生虫等是主要的生物风险源。</a:t>
            </a:r>
            <a:endParaRPr lang="en-US" altLang="zh-CN" sz="2000" dirty="0">
              <a:latin typeface="华文新魏" panose="02010800040101010101" pitchFamily="2" charset="-122"/>
              <a:ea typeface="华文新魏" panose="02010800040101010101" pitchFamily="2" charset="-122"/>
            </a:endParaRPr>
          </a:p>
          <a:p>
            <a:endParaRPr lang="en-US" altLang="zh-CN" sz="2000" dirty="0">
              <a:latin typeface="华文新魏" panose="02010800040101010101" pitchFamily="2" charset="-122"/>
              <a:ea typeface="华文新魏" panose="02010800040101010101" pitchFamily="2" charset="-122"/>
            </a:endParaRPr>
          </a:p>
          <a:p>
            <a:endParaRPr lang="en-US" altLang="zh-CN" sz="2000" dirty="0">
              <a:latin typeface="华文新魏" panose="02010800040101010101" pitchFamily="2" charset="-122"/>
              <a:ea typeface="华文新魏" panose="02010800040101010101" pitchFamily="2" charset="-122"/>
            </a:endParaRPr>
          </a:p>
          <a:p>
            <a:endParaRPr lang="en-US" altLang="zh-CN" sz="2000" dirty="0">
              <a:latin typeface="华文新魏" panose="02010800040101010101" pitchFamily="2" charset="-122"/>
              <a:ea typeface="华文新魏" panose="02010800040101010101" pitchFamily="2" charset="-122"/>
            </a:endParaRPr>
          </a:p>
          <a:p>
            <a:r>
              <a:rPr lang="zh-CN" altLang="en-US" sz="2000" dirty="0">
                <a:latin typeface="华文新魏" panose="02010800040101010101" pitchFamily="2" charset="-122"/>
                <a:ea typeface="华文新魏" panose="02010800040101010101" pitchFamily="2" charset="-122"/>
              </a:rPr>
              <a:t>二、化学性风险化学性风险是指食用后能引起急性或慢性健康问题的化学物质。长期接触有害化学物质可能导致急性中毒、慢性中毒、过敏、影响身体发育、影响生育、致癌、致畸、致死等风险。</a:t>
            </a:r>
          </a:p>
        </p:txBody>
      </p:sp>
    </p:spTree>
    <p:extLst>
      <p:ext uri="{BB962C8B-B14F-4D97-AF65-F5344CB8AC3E}">
        <p14:creationId xmlns:p14="http://schemas.microsoft.com/office/powerpoint/2010/main" val="3590402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1E8B6D-6E14-B511-1006-ED74B81EA7DA}"/>
            </a:ext>
          </a:extLst>
        </p:cNvPr>
        <p:cNvGrpSpPr/>
        <p:nvPr/>
      </p:nvGrpSpPr>
      <p:grpSpPr>
        <a:xfrm>
          <a:off x="0" y="0"/>
          <a:ext cx="0" cy="0"/>
          <a:chOff x="0" y="0"/>
          <a:chExt cx="0" cy="0"/>
        </a:xfrm>
      </p:grpSpPr>
      <p:grpSp>
        <p:nvGrpSpPr>
          <p:cNvPr id="8" name="组合 7">
            <a:extLst>
              <a:ext uri="{FF2B5EF4-FFF2-40B4-BE49-F238E27FC236}">
                <a16:creationId xmlns:a16="http://schemas.microsoft.com/office/drawing/2014/main" id="{6FD27FAB-018F-766D-8BF9-DB8DE32C2CC4}"/>
              </a:ext>
            </a:extLst>
          </p:cNvPr>
          <p:cNvGrpSpPr/>
          <p:nvPr/>
        </p:nvGrpSpPr>
        <p:grpSpPr>
          <a:xfrm>
            <a:off x="0" y="0"/>
            <a:ext cx="501449" cy="6858000"/>
            <a:chOff x="0" y="0"/>
            <a:chExt cx="501449" cy="6858000"/>
          </a:xfrm>
        </p:grpSpPr>
        <p:sp>
          <p:nvSpPr>
            <p:cNvPr id="5" name="矩形 4">
              <a:extLst>
                <a:ext uri="{FF2B5EF4-FFF2-40B4-BE49-F238E27FC236}">
                  <a16:creationId xmlns:a16="http://schemas.microsoft.com/office/drawing/2014/main" id="{7E4CDBF7-6BE8-9440-A778-C75BE45791E7}"/>
                </a:ext>
              </a:extLst>
            </p:cNvPr>
            <p:cNvSpPr/>
            <p:nvPr/>
          </p:nvSpPr>
          <p:spPr>
            <a:xfrm>
              <a:off x="0" y="0"/>
              <a:ext cx="226142" cy="6858000"/>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6" name="矩形 5">
              <a:extLst>
                <a:ext uri="{FF2B5EF4-FFF2-40B4-BE49-F238E27FC236}">
                  <a16:creationId xmlns:a16="http://schemas.microsoft.com/office/drawing/2014/main" id="{5B635B97-F916-9CF0-7314-419DB43482BE}"/>
                </a:ext>
              </a:extLst>
            </p:cNvPr>
            <p:cNvSpPr/>
            <p:nvPr/>
          </p:nvSpPr>
          <p:spPr>
            <a:xfrm>
              <a:off x="226144" y="0"/>
              <a:ext cx="226142" cy="685800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矩形 6">
              <a:extLst>
                <a:ext uri="{FF2B5EF4-FFF2-40B4-BE49-F238E27FC236}">
                  <a16:creationId xmlns:a16="http://schemas.microsoft.com/office/drawing/2014/main" id="{B9932DDA-AB51-3C8D-0627-C4CD1851D11A}"/>
                </a:ext>
              </a:extLst>
            </p:cNvPr>
            <p:cNvSpPr/>
            <p:nvPr/>
          </p:nvSpPr>
          <p:spPr>
            <a:xfrm>
              <a:off x="373629" y="0"/>
              <a:ext cx="127820"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矩形 16">
            <a:extLst>
              <a:ext uri="{FF2B5EF4-FFF2-40B4-BE49-F238E27FC236}">
                <a16:creationId xmlns:a16="http://schemas.microsoft.com/office/drawing/2014/main" id="{1280D0B1-0DC5-CD57-082B-1CB842D82DE1}"/>
              </a:ext>
            </a:extLst>
          </p:cNvPr>
          <p:cNvSpPr/>
          <p:nvPr/>
        </p:nvSpPr>
        <p:spPr>
          <a:xfrm>
            <a:off x="5415280" y="0"/>
            <a:ext cx="680720" cy="6858000"/>
          </a:xfrm>
          <a:prstGeom prst="rect">
            <a:avLst/>
          </a:prstGeom>
          <a:gradFill flip="none" rotWithShape="1">
            <a:gsLst>
              <a:gs pos="0">
                <a:schemeClr val="accent3">
                  <a:alpha val="0"/>
                  <a:lumMod val="100000"/>
                </a:schemeClr>
              </a:gs>
              <a:gs pos="46000">
                <a:schemeClr val="accent3">
                  <a:lumMod val="95000"/>
                  <a:lumOff val="5000"/>
                </a:schemeClr>
              </a:gs>
              <a:gs pos="100000">
                <a:schemeClr val="accent3">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8" name="矩形 17">
            <a:extLst>
              <a:ext uri="{FF2B5EF4-FFF2-40B4-BE49-F238E27FC236}">
                <a16:creationId xmlns:a16="http://schemas.microsoft.com/office/drawing/2014/main" id="{82FE2857-E9BF-05EB-B494-47EBFB340709}"/>
              </a:ext>
            </a:extLst>
          </p:cNvPr>
          <p:cNvSpPr/>
          <p:nvPr/>
        </p:nvSpPr>
        <p:spPr>
          <a:xfrm flipH="1">
            <a:off x="6096000" y="0"/>
            <a:ext cx="680720" cy="6858000"/>
          </a:xfrm>
          <a:prstGeom prst="rect">
            <a:avLst/>
          </a:prstGeom>
          <a:gradFill flip="none" rotWithShape="1">
            <a:gsLst>
              <a:gs pos="0">
                <a:schemeClr val="accent3">
                  <a:alpha val="0"/>
                  <a:lumMod val="100000"/>
                </a:schemeClr>
              </a:gs>
              <a:gs pos="46000">
                <a:schemeClr val="accent3">
                  <a:lumMod val="95000"/>
                  <a:lumOff val="5000"/>
                </a:schemeClr>
              </a:gs>
              <a:gs pos="100000">
                <a:schemeClr val="accent3">
                  <a:lumMod val="60000"/>
                </a:scheme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2" name="组合 1">
            <a:extLst>
              <a:ext uri="{FF2B5EF4-FFF2-40B4-BE49-F238E27FC236}">
                <a16:creationId xmlns:a16="http://schemas.microsoft.com/office/drawing/2014/main" id="{C44CCE7A-F89F-0DFB-7F73-1A9B9521117D}"/>
              </a:ext>
            </a:extLst>
          </p:cNvPr>
          <p:cNvGrpSpPr/>
          <p:nvPr/>
        </p:nvGrpSpPr>
        <p:grpSpPr>
          <a:xfrm flipH="1">
            <a:off x="11690551" y="0"/>
            <a:ext cx="501449" cy="6858000"/>
            <a:chOff x="0" y="0"/>
            <a:chExt cx="501449" cy="6858000"/>
          </a:xfrm>
        </p:grpSpPr>
        <p:sp>
          <p:nvSpPr>
            <p:cNvPr id="3" name="矩形 2">
              <a:extLst>
                <a:ext uri="{FF2B5EF4-FFF2-40B4-BE49-F238E27FC236}">
                  <a16:creationId xmlns:a16="http://schemas.microsoft.com/office/drawing/2014/main" id="{9ABA736D-E1E5-9511-2516-8DE5C76B44DE}"/>
                </a:ext>
              </a:extLst>
            </p:cNvPr>
            <p:cNvSpPr/>
            <p:nvPr/>
          </p:nvSpPr>
          <p:spPr>
            <a:xfrm>
              <a:off x="0" y="0"/>
              <a:ext cx="226142" cy="6858000"/>
            </a:xfrm>
            <a:prstGeom prst="rect">
              <a:avLst/>
            </a:prstGeom>
            <a:solidFill>
              <a:schemeClr val="tx1">
                <a:lumMod val="65000"/>
                <a:lumOff val="3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C00000"/>
                </a:solidFill>
              </a:endParaRPr>
            </a:p>
          </p:txBody>
        </p:sp>
        <p:sp>
          <p:nvSpPr>
            <p:cNvPr id="4" name="矩形 3">
              <a:extLst>
                <a:ext uri="{FF2B5EF4-FFF2-40B4-BE49-F238E27FC236}">
                  <a16:creationId xmlns:a16="http://schemas.microsoft.com/office/drawing/2014/main" id="{40EE1404-C79D-E2FC-008E-D1FA826FEBF2}"/>
                </a:ext>
              </a:extLst>
            </p:cNvPr>
            <p:cNvSpPr/>
            <p:nvPr/>
          </p:nvSpPr>
          <p:spPr>
            <a:xfrm>
              <a:off x="226144" y="0"/>
              <a:ext cx="226142" cy="6858000"/>
            </a:xfrm>
            <a:prstGeom prst="rect">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 name="矩形 12">
              <a:extLst>
                <a:ext uri="{FF2B5EF4-FFF2-40B4-BE49-F238E27FC236}">
                  <a16:creationId xmlns:a16="http://schemas.microsoft.com/office/drawing/2014/main" id="{4DA1E5B3-26F7-13ED-08B0-AE8E7A679EAB}"/>
                </a:ext>
              </a:extLst>
            </p:cNvPr>
            <p:cNvSpPr/>
            <p:nvPr/>
          </p:nvSpPr>
          <p:spPr>
            <a:xfrm>
              <a:off x="373629" y="0"/>
              <a:ext cx="127820" cy="6858000"/>
            </a:xfrm>
            <a:prstGeom prst="rect">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4" name="文本框 13">
            <a:extLst>
              <a:ext uri="{FF2B5EF4-FFF2-40B4-BE49-F238E27FC236}">
                <a16:creationId xmlns:a16="http://schemas.microsoft.com/office/drawing/2014/main" id="{DB01DBEF-5406-116D-6FEB-D86AE6D71E26}"/>
              </a:ext>
            </a:extLst>
          </p:cNvPr>
          <p:cNvSpPr txBox="1"/>
          <p:nvPr/>
        </p:nvSpPr>
        <p:spPr>
          <a:xfrm>
            <a:off x="640080" y="193040"/>
            <a:ext cx="3942080" cy="1015663"/>
          </a:xfrm>
          <a:prstGeom prst="rect">
            <a:avLst/>
          </a:prstGeom>
          <a:noFill/>
        </p:spPr>
        <p:txBody>
          <a:bodyPr wrap="square" rtlCol="0">
            <a:spAutoFit/>
          </a:bodyPr>
          <a:lstStyle/>
          <a:p>
            <a:r>
              <a:rPr lang="en-US" altLang="zh-CN" sz="6000" b="1" dirty="0">
                <a:latin typeface="华文新魏" panose="02010800040101010101" pitchFamily="2" charset="-122"/>
                <a:ea typeface="华文新魏" panose="02010800040101010101" pitchFamily="2" charset="-122"/>
              </a:rPr>
              <a:t>Part 04</a:t>
            </a:r>
            <a:endParaRPr lang="zh-CN" altLang="en-US" sz="6000" b="1" dirty="0">
              <a:latin typeface="华文新魏" panose="02010800040101010101" pitchFamily="2" charset="-122"/>
              <a:ea typeface="华文新魏" panose="02010800040101010101" pitchFamily="2" charset="-122"/>
            </a:endParaRPr>
          </a:p>
        </p:txBody>
      </p:sp>
      <p:sp>
        <p:nvSpPr>
          <p:cNvPr id="15" name="文本框 14">
            <a:extLst>
              <a:ext uri="{FF2B5EF4-FFF2-40B4-BE49-F238E27FC236}">
                <a16:creationId xmlns:a16="http://schemas.microsoft.com/office/drawing/2014/main" id="{F854EBBB-BA24-1ED2-CD5A-0CB23B400248}"/>
              </a:ext>
            </a:extLst>
          </p:cNvPr>
          <p:cNvSpPr txBox="1"/>
          <p:nvPr/>
        </p:nvSpPr>
        <p:spPr>
          <a:xfrm>
            <a:off x="7457440" y="269984"/>
            <a:ext cx="3810000" cy="584775"/>
          </a:xfrm>
          <a:prstGeom prst="rect">
            <a:avLst/>
          </a:prstGeom>
          <a:noFill/>
        </p:spPr>
        <p:txBody>
          <a:bodyPr wrap="square" rtlCol="0">
            <a:spAutoFit/>
          </a:bodyPr>
          <a:lstStyle/>
          <a:p>
            <a:r>
              <a:rPr lang="zh-CN" altLang="en-US" sz="3200" dirty="0">
                <a:latin typeface="华文新魏" panose="02010800040101010101" pitchFamily="2" charset="-122"/>
                <a:ea typeface="华文新魏" panose="02010800040101010101" pitchFamily="2" charset="-122"/>
              </a:rPr>
              <a:t>食品安全管理措施</a:t>
            </a:r>
            <a:endParaRPr lang="zh-CN" altLang="en-US" dirty="0"/>
          </a:p>
        </p:txBody>
      </p:sp>
      <p:sp>
        <p:nvSpPr>
          <p:cNvPr id="23" name="文本框 22">
            <a:extLst>
              <a:ext uri="{FF2B5EF4-FFF2-40B4-BE49-F238E27FC236}">
                <a16:creationId xmlns:a16="http://schemas.microsoft.com/office/drawing/2014/main" id="{96302BA1-13DC-0FD6-24E0-DAD4EC29FCAC}"/>
              </a:ext>
            </a:extLst>
          </p:cNvPr>
          <p:cNvSpPr txBox="1"/>
          <p:nvPr/>
        </p:nvSpPr>
        <p:spPr>
          <a:xfrm>
            <a:off x="7223760" y="1473200"/>
            <a:ext cx="3942080" cy="4801314"/>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五、加工制作规范食品加工制作流程：按照食品安全标准和操作规范进行食品加工制作，确保食品煮熟煮透，避免生熟交叉。不得使用过期、变质或不符合食品安全标准的食品原料。</a:t>
            </a:r>
            <a:endParaRPr lang="en-US" altLang="zh-CN" dirty="0">
              <a:latin typeface="华文新魏" panose="02010800040101010101" pitchFamily="2" charset="-122"/>
              <a:ea typeface="华文新魏" panose="02010800040101010101" pitchFamily="2" charset="-122"/>
            </a:endParaRPr>
          </a:p>
          <a:p>
            <a:r>
              <a:rPr lang="zh-CN" altLang="en-US" dirty="0">
                <a:latin typeface="华文新魏" panose="02010800040101010101" pitchFamily="2" charset="-122"/>
                <a:ea typeface="华文新魏" panose="02010800040101010101" pitchFamily="2" charset="-122"/>
              </a:rPr>
              <a:t>六、储存运输规范食品储存条件：根据食品贮存条件，设置相应的食品库房或存放场所。</a:t>
            </a:r>
            <a:endParaRPr lang="en-US" altLang="zh-CN" dirty="0">
              <a:latin typeface="华文新魏" panose="02010800040101010101" pitchFamily="2" charset="-122"/>
              <a:ea typeface="华文新魏" panose="02010800040101010101" pitchFamily="2" charset="-122"/>
            </a:endParaRPr>
          </a:p>
          <a:p>
            <a:r>
              <a:rPr lang="zh-CN" altLang="en-US" dirty="0">
                <a:latin typeface="华文新魏" panose="02010800040101010101" pitchFamily="2" charset="-122"/>
                <a:ea typeface="华文新魏" panose="02010800040101010101" pitchFamily="2" charset="-122"/>
              </a:rPr>
              <a:t>七、销售与召回规范食品销售行为：销售食品时应标明生产日期、保质期、生产厂家等信息。不得销售过期、变质或不符合食品安全标准的食品。建立不安全食品召回制度：发现食品存在安全隐患或不符合食品安全标准的，应立即停止销售并召回已上市销售的食品。及时通知相关生产经营者和消费者，并记录召回和通知情况。</a:t>
            </a:r>
            <a:endParaRPr lang="en-US" altLang="zh-CN" dirty="0">
              <a:latin typeface="华文新魏" panose="02010800040101010101" pitchFamily="2" charset="-122"/>
              <a:ea typeface="华文新魏" panose="02010800040101010101" pitchFamily="2" charset="-122"/>
            </a:endParaRPr>
          </a:p>
        </p:txBody>
      </p:sp>
      <p:sp>
        <p:nvSpPr>
          <p:cNvPr id="9" name="文本框 8">
            <a:extLst>
              <a:ext uri="{FF2B5EF4-FFF2-40B4-BE49-F238E27FC236}">
                <a16:creationId xmlns:a16="http://schemas.microsoft.com/office/drawing/2014/main" id="{EA9FAA13-DA12-79D0-D423-61127F742F56}"/>
              </a:ext>
            </a:extLst>
          </p:cNvPr>
          <p:cNvSpPr txBox="1"/>
          <p:nvPr/>
        </p:nvSpPr>
        <p:spPr>
          <a:xfrm>
            <a:off x="1087120" y="1473200"/>
            <a:ext cx="3647440" cy="4524315"/>
          </a:xfrm>
          <a:prstGeom prst="rect">
            <a:avLst/>
          </a:prstGeom>
          <a:noFill/>
        </p:spPr>
        <p:txBody>
          <a:bodyPr wrap="square" rtlCol="0">
            <a:spAutoFit/>
          </a:bodyPr>
          <a:lstStyle/>
          <a:p>
            <a:r>
              <a:rPr lang="zh-CN" altLang="en-US" dirty="0">
                <a:latin typeface="华文新魏" panose="02010800040101010101" pitchFamily="2" charset="-122"/>
                <a:ea typeface="华文新魏" panose="02010800040101010101" pitchFamily="2" charset="-122"/>
              </a:rPr>
              <a:t>一、制度建设制定食品安全管理制度：制定包括食品原料采购、加工制作、储存运输、销售等在内的食品安全管理制度，明确各环节的责任和操作规范。</a:t>
            </a:r>
            <a:endParaRPr lang="en-US" altLang="zh-CN" dirty="0">
              <a:latin typeface="华文新魏" panose="02010800040101010101" pitchFamily="2" charset="-122"/>
              <a:ea typeface="华文新魏" panose="02010800040101010101" pitchFamily="2" charset="-122"/>
            </a:endParaRPr>
          </a:p>
          <a:p>
            <a:r>
              <a:rPr lang="zh-CN" altLang="en-US" dirty="0">
                <a:latin typeface="华文新魏" panose="02010800040101010101" pitchFamily="2" charset="-122"/>
                <a:ea typeface="华文新魏" panose="02010800040101010101" pitchFamily="2" charset="-122"/>
              </a:rPr>
              <a:t>二、人员管理配备食品安全管理人员：设立专门的食品安全管理岗位，负责食品安全的日常管理和监督。</a:t>
            </a:r>
            <a:endParaRPr lang="en-US" altLang="zh-CN" dirty="0">
              <a:latin typeface="华文新魏" panose="02010800040101010101" pitchFamily="2" charset="-122"/>
              <a:ea typeface="华文新魏" panose="02010800040101010101" pitchFamily="2" charset="-122"/>
            </a:endParaRPr>
          </a:p>
          <a:p>
            <a:r>
              <a:rPr lang="zh-CN" altLang="en-US" dirty="0">
                <a:latin typeface="华文新魏" panose="02010800040101010101" pitchFamily="2" charset="-122"/>
                <a:ea typeface="华文新魏" panose="02010800040101010101" pitchFamily="2" charset="-122"/>
              </a:rPr>
              <a:t>三、环境管理保持餐饮经营场所环境清洁：墙壁、天花板、门窗、食品加工用具等应保持无破损、霉斑、积油、积垢等。</a:t>
            </a:r>
            <a:endParaRPr lang="en-US" altLang="zh-CN" dirty="0">
              <a:latin typeface="华文新魏" panose="02010800040101010101" pitchFamily="2" charset="-122"/>
              <a:ea typeface="华文新魏" panose="02010800040101010101" pitchFamily="2" charset="-122"/>
            </a:endParaRPr>
          </a:p>
          <a:p>
            <a:r>
              <a:rPr lang="zh-CN" altLang="en-US" dirty="0">
                <a:latin typeface="华文新魏" panose="02010800040101010101" pitchFamily="2" charset="-122"/>
                <a:ea typeface="华文新魏" panose="02010800040101010101" pitchFamily="2" charset="-122"/>
              </a:rPr>
              <a:t>四、进货查验严格进货查验记录：采购食品原料、食品添加剂、食品相关产品时，应查验供货者的许可证和产品合格证明文件。</a:t>
            </a:r>
          </a:p>
        </p:txBody>
      </p:sp>
    </p:spTree>
    <p:extLst>
      <p:ext uri="{BB962C8B-B14F-4D97-AF65-F5344CB8AC3E}">
        <p14:creationId xmlns:p14="http://schemas.microsoft.com/office/powerpoint/2010/main" val="31619099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媒体1_Trim">
            <a:hlinkClick r:id="" action="ppaction://media"/>
            <a:extLst>
              <a:ext uri="{FF2B5EF4-FFF2-40B4-BE49-F238E27FC236}">
                <a16:creationId xmlns:a16="http://schemas.microsoft.com/office/drawing/2014/main" id="{3A389CA7-3127-C5A7-6178-8C0D0B1B3899}"/>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
        <p:nvSpPr>
          <p:cNvPr id="12" name="矩形 11">
            <a:extLst>
              <a:ext uri="{FF2B5EF4-FFF2-40B4-BE49-F238E27FC236}">
                <a16:creationId xmlns:a16="http://schemas.microsoft.com/office/drawing/2014/main" id="{8895D71F-80BB-B05D-8116-4F6015E84972}"/>
              </a:ext>
            </a:extLst>
          </p:cNvPr>
          <p:cNvSpPr/>
          <p:nvPr/>
        </p:nvSpPr>
        <p:spPr>
          <a:xfrm>
            <a:off x="0" y="0"/>
            <a:ext cx="12192000" cy="346551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4" name="矩形 13">
            <a:extLst>
              <a:ext uri="{FF2B5EF4-FFF2-40B4-BE49-F238E27FC236}">
                <a16:creationId xmlns:a16="http://schemas.microsoft.com/office/drawing/2014/main" id="{0E8B5731-27A0-4497-3A04-CE7A68A832DB}"/>
              </a:ext>
            </a:extLst>
          </p:cNvPr>
          <p:cNvSpPr/>
          <p:nvPr/>
        </p:nvSpPr>
        <p:spPr>
          <a:xfrm>
            <a:off x="0" y="3465513"/>
            <a:ext cx="12192000" cy="3465513"/>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5" name="文本框 14">
            <a:extLst>
              <a:ext uri="{FF2B5EF4-FFF2-40B4-BE49-F238E27FC236}">
                <a16:creationId xmlns:a16="http://schemas.microsoft.com/office/drawing/2014/main" id="{E3DECD6E-C96E-D02C-D9F8-710BD5ACCFA0}"/>
              </a:ext>
            </a:extLst>
          </p:cNvPr>
          <p:cNvSpPr txBox="1"/>
          <p:nvPr/>
        </p:nvSpPr>
        <p:spPr>
          <a:xfrm>
            <a:off x="4267201" y="2884655"/>
            <a:ext cx="5442857" cy="1015663"/>
          </a:xfrm>
          <a:prstGeom prst="rect">
            <a:avLst/>
          </a:prstGeom>
          <a:noFill/>
        </p:spPr>
        <p:txBody>
          <a:bodyPr wrap="square" rtlCol="0">
            <a:spAutoFit/>
          </a:bodyPr>
          <a:lstStyle/>
          <a:p>
            <a:r>
              <a:rPr lang="en-US" altLang="zh-CN" sz="4400" dirty="0">
                <a:solidFill>
                  <a:schemeClr val="bg1"/>
                </a:solidFill>
              </a:rPr>
              <a:t> </a:t>
            </a:r>
            <a:r>
              <a:rPr lang="zh-CN" altLang="en-US" sz="6000" dirty="0"/>
              <a:t>谢谢观看</a:t>
            </a:r>
            <a:endParaRPr lang="zh-CN" altLang="en-US" sz="4400" dirty="0"/>
          </a:p>
        </p:txBody>
      </p:sp>
    </p:spTree>
    <p:extLst>
      <p:ext uri="{BB962C8B-B14F-4D97-AF65-F5344CB8AC3E}">
        <p14:creationId xmlns:p14="http://schemas.microsoft.com/office/powerpoint/2010/main" val="75667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02" fill="hold"/>
                                        <p:tgtEl>
                                          <p:spTgt spid="9"/>
                                        </p:tgtEl>
                                      </p:cBhvr>
                                    </p:cmd>
                                  </p:childTnLst>
                                </p:cTn>
                              </p:par>
                              <p:par>
                                <p:cTn id="7" presetID="64" presetClass="path" presetSubtype="0" accel="50000" decel="50000" fill="hold" grpId="0" nodeType="withEffect">
                                  <p:stCondLst>
                                    <p:cond delay="0"/>
                                  </p:stCondLst>
                                  <p:childTnLst>
                                    <p:animMotion origin="layout" path="M 0 3.7037E-6 L -0.00586 -0.42824 " pathEditMode="relative" rAng="0" ptsTypes="AA">
                                      <p:cBhvr>
                                        <p:cTn id="8" dur="3000" fill="hold"/>
                                        <p:tgtEl>
                                          <p:spTgt spid="12"/>
                                        </p:tgtEl>
                                        <p:attrNameLst>
                                          <p:attrName>ppt_x</p:attrName>
                                          <p:attrName>ppt_y</p:attrName>
                                        </p:attrNameLst>
                                      </p:cBhvr>
                                      <p:rCtr x="-299" y="-21412"/>
                                    </p:animMotion>
                                  </p:childTnLst>
                                </p:cTn>
                              </p:par>
                              <p:par>
                                <p:cTn id="9" presetID="42" presetClass="path" presetSubtype="0" accel="50000" decel="50000" fill="hold" grpId="0" nodeType="withEffect">
                                  <p:stCondLst>
                                    <p:cond delay="0"/>
                                  </p:stCondLst>
                                  <p:childTnLst>
                                    <p:animMotion origin="layout" path="M 0 -3.7037E-7 L -0.00586 0.42732 " pathEditMode="relative" rAng="0" ptsTypes="AA">
                                      <p:cBhvr>
                                        <p:cTn id="10" dur="3000" fill="hold"/>
                                        <p:tgtEl>
                                          <p:spTgt spid="14"/>
                                        </p:tgtEl>
                                        <p:attrNameLst>
                                          <p:attrName>ppt_x</p:attrName>
                                          <p:attrName>ppt_y</p:attrName>
                                        </p:attrNameLst>
                                      </p:cBhvr>
                                      <p:rCtr x="-299" y="21366"/>
                                    </p:animMotion>
                                  </p:childTnLst>
                                </p:cTn>
                              </p:par>
                              <p:par>
                                <p:cTn id="11" presetID="10" presetClass="entr" presetSubtype="0" fill="hold" nodeType="with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fade">
                                      <p:cBhvr>
                                        <p:cTn id="13"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remove" display="0">
                  <p:stCondLst>
                    <p:cond delay="indefinite"/>
                  </p:stCondLst>
                </p:cTn>
                <p:tgtEl>
                  <p:spTgt spid="9"/>
                </p:tgtEl>
              </p:cMediaNode>
            </p:video>
            <p:seq concurrent="1" nextAc="seek">
              <p:cTn id="15" restart="whenNotActive" fill="hold" evtFilter="cancelBubble" nodeType="interactiveSeq">
                <p:stCondLst>
                  <p:cond evt="onClick" delay="0">
                    <p:tgtEl>
                      <p:spTgt spid="9"/>
                    </p:tgtEl>
                  </p:cond>
                </p:stCondLst>
                <p:endSync evt="end" delay="0">
                  <p:rtn val="all"/>
                </p:endSync>
                <p:childTnLst>
                  <p:par>
                    <p:cTn id="16" fill="hold">
                      <p:stCondLst>
                        <p:cond delay="0"/>
                      </p:stCondLst>
                      <p:childTnLst>
                        <p:par>
                          <p:cTn id="17" fill="hold">
                            <p:stCondLst>
                              <p:cond delay="0"/>
                            </p:stCondLst>
                            <p:childTnLst>
                              <p:par>
                                <p:cTn id="18" presetID="2" presetClass="mediacall" presetSubtype="0" fill="hold" nodeType="clickEffect">
                                  <p:stCondLst>
                                    <p:cond delay="0"/>
                                  </p:stCondLst>
                                  <p:childTnLst>
                                    <p:cmd type="call" cmd="togglePause">
                                      <p:cBhvr>
                                        <p:cTn id="19" dur="1" fill="hold"/>
                                        <p:tgtEl>
                                          <p:spTgt spid="9"/>
                                        </p:tgtEl>
                                      </p:cBhvr>
                                    </p:cmd>
                                  </p:childTnLst>
                                </p:cTn>
                              </p:par>
                            </p:childTnLst>
                          </p:cTn>
                        </p:par>
                      </p:childTnLst>
                    </p:cTn>
                  </p:par>
                </p:childTnLst>
              </p:cTn>
              <p:nextCondLst>
                <p:cond evt="onClick" delay="0">
                  <p:tgtEl>
                    <p:spTgt spid="9"/>
                  </p:tgtEl>
                </p:cond>
              </p:nextCondLst>
            </p:seq>
          </p:childTnLst>
        </p:cTn>
      </p:par>
    </p:tnLst>
    <p:bldLst>
      <p:bldP spid="12" grpId="0" animBg="1"/>
      <p:bldP spid="14" grpId="0" animBg="1"/>
    </p:bld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834</TotalTime>
  <Words>931</Words>
  <Application>Microsoft Office PowerPoint</Application>
  <PresentationFormat>宽屏</PresentationFormat>
  <Paragraphs>55</Paragraphs>
  <Slides>8</Slides>
  <Notes>0</Notes>
  <HiddenSlides>0</HiddenSlides>
  <MMClips>1</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8</vt:i4>
      </vt:variant>
    </vt:vector>
  </HeadingPairs>
  <TitlesOfParts>
    <vt:vector size="13" baseType="lpstr">
      <vt:lpstr>等线</vt:lpstr>
      <vt:lpstr>等线 Light</vt:lpstr>
      <vt:lpstr>华文新魏</vt:lpstr>
      <vt:lpstr>Arial</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天航 王</dc:creator>
  <cp:lastModifiedBy>天航 王</cp:lastModifiedBy>
  <cp:revision>3</cp:revision>
  <dcterms:created xsi:type="dcterms:W3CDTF">2024-12-29T04:48:35Z</dcterms:created>
  <dcterms:modified xsi:type="dcterms:W3CDTF">2024-12-30T02:20:11Z</dcterms:modified>
</cp:coreProperties>
</file>