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Lst>
  <p:notesMasterIdLst>
    <p:notesMasterId r:id="rId29"/>
  </p:notesMasterIdLst>
  <p:sldIdLst>
    <p:sldId id="287" r:id="rId3"/>
    <p:sldId id="288" r:id="rId4"/>
    <p:sldId id="289" r:id="rId5"/>
    <p:sldId id="265" r:id="rId6"/>
    <p:sldId id="266" r:id="rId7"/>
    <p:sldId id="267" r:id="rId8"/>
    <p:sldId id="271" r:id="rId9"/>
    <p:sldId id="269" r:id="rId10"/>
    <p:sldId id="270" r:id="rId11"/>
    <p:sldId id="268" r:id="rId12"/>
    <p:sldId id="290" r:id="rId13"/>
    <p:sldId id="273" r:id="rId14"/>
    <p:sldId id="274" r:id="rId15"/>
    <p:sldId id="275" r:id="rId16"/>
    <p:sldId id="276" r:id="rId17"/>
    <p:sldId id="277" r:id="rId18"/>
    <p:sldId id="278" r:id="rId19"/>
    <p:sldId id="279" r:id="rId20"/>
    <p:sldId id="280" r:id="rId21"/>
    <p:sldId id="291" r:id="rId22"/>
    <p:sldId id="259" r:id="rId23"/>
    <p:sldId id="260" r:id="rId24"/>
    <p:sldId id="261" r:id="rId25"/>
    <p:sldId id="262" r:id="rId26"/>
    <p:sldId id="263" r:id="rId27"/>
    <p:sldId id="293"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562"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模板来自于： 第一PPT https://www.1ppt.com/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1B08DE8-4029-4104-ADC8-21D422623FF1}" type="datetimeFigureOut">
              <a:rPr lang="zh-CN" altLang="en-US" smtClean="0"/>
              <a:t>2024/12/28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CDD41E-5955-471C-AD74-8B00D8A32837}" type="slidenum">
              <a:rPr lang="zh-CN" altLang="en-US" smtClean="0"/>
              <a:t>‹#›</a:t>
            </a:fld>
            <a:endParaRPr lang="zh-CN" altLang="en-US"/>
          </a:p>
        </p:txBody>
      </p:sp>
    </p:spTree>
  </p:cSld>
  <p:clrMapOvr>
    <a:masterClrMapping/>
  </p:clrMapOvr>
  <p:transition/>
  <p:hf sldNum="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 name="矩形: 圆角 10"/>
          <p:cNvSpPr/>
          <p:nvPr userDrawn="1"/>
        </p:nvSpPr>
        <p:spPr>
          <a:xfrm>
            <a:off x="214313" y="190500"/>
            <a:ext cx="11763375" cy="6477000"/>
          </a:xfrm>
          <a:prstGeom prst="roundRect">
            <a:avLst>
              <a:gd name="adj" fmla="val 5013"/>
            </a:avLst>
          </a:prstGeom>
          <a:solidFill>
            <a:schemeClr val="bg1"/>
          </a:solidFill>
          <a:ln>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a:srcRect l="35796" b="4"/>
          <a:stretch>
            <a:fillRect/>
          </a:stretch>
        </p:blipFill>
        <p:spPr>
          <a:xfrm>
            <a:off x="0" y="6210301"/>
            <a:ext cx="3354482" cy="647700"/>
          </a:xfrm>
          <a:custGeom>
            <a:avLst/>
            <a:gdLst>
              <a:gd name="connsiteX0" fmla="*/ 0 w 3354482"/>
              <a:gd name="connsiteY0" fmla="*/ 0 h 609627"/>
              <a:gd name="connsiteX1" fmla="*/ 3354482 w 3354482"/>
              <a:gd name="connsiteY1" fmla="*/ 0 h 609627"/>
              <a:gd name="connsiteX2" fmla="*/ 3354482 w 3354482"/>
              <a:gd name="connsiteY2" fmla="*/ 609627 h 609627"/>
              <a:gd name="connsiteX3" fmla="*/ 0 w 3354482"/>
              <a:gd name="connsiteY3" fmla="*/ 609627 h 609627"/>
            </a:gdLst>
            <a:ahLst/>
            <a:cxnLst>
              <a:cxn ang="0">
                <a:pos x="connsiteX0" y="connsiteY0"/>
              </a:cxn>
              <a:cxn ang="0">
                <a:pos x="connsiteX1" y="connsiteY1"/>
              </a:cxn>
              <a:cxn ang="0">
                <a:pos x="connsiteX2" y="connsiteY2"/>
              </a:cxn>
              <a:cxn ang="0">
                <a:pos x="connsiteX3" y="connsiteY3"/>
              </a:cxn>
            </a:cxnLst>
            <a:rect l="l" t="t" r="r" b="b"/>
            <a:pathLst>
              <a:path w="3354481" h="609627">
                <a:moveTo>
                  <a:pt x="0" y="0"/>
                </a:moveTo>
                <a:lnTo>
                  <a:pt x="3354482" y="0"/>
                </a:lnTo>
                <a:lnTo>
                  <a:pt x="3354482" y="609627"/>
                </a:lnTo>
                <a:lnTo>
                  <a:pt x="0" y="609627"/>
                </a:lnTo>
                <a:close/>
              </a:path>
            </a:pathLst>
          </a:custGeom>
        </p:spPr>
      </p:pic>
      <p:pic>
        <p:nvPicPr>
          <p:cNvPr id="13" name="图片 12"/>
          <p:cNvPicPr>
            <a:picLocks noChangeAspect="1"/>
          </p:cNvPicPr>
          <p:nvPr userDrawn="1"/>
        </p:nvPicPr>
        <p:blipFill>
          <a:blip r:embed="rId3"/>
          <a:srcRect l="35796" b="4"/>
          <a:stretch>
            <a:fillRect/>
          </a:stretch>
        </p:blipFill>
        <p:spPr>
          <a:xfrm flipH="1">
            <a:off x="8839200" y="6210301"/>
            <a:ext cx="3354482" cy="647700"/>
          </a:xfrm>
          <a:custGeom>
            <a:avLst/>
            <a:gdLst>
              <a:gd name="connsiteX0" fmla="*/ 0 w 3354482"/>
              <a:gd name="connsiteY0" fmla="*/ 0 h 609627"/>
              <a:gd name="connsiteX1" fmla="*/ 3354482 w 3354482"/>
              <a:gd name="connsiteY1" fmla="*/ 0 h 609627"/>
              <a:gd name="connsiteX2" fmla="*/ 3354482 w 3354482"/>
              <a:gd name="connsiteY2" fmla="*/ 609627 h 609627"/>
              <a:gd name="connsiteX3" fmla="*/ 0 w 3354482"/>
              <a:gd name="connsiteY3" fmla="*/ 609627 h 609627"/>
            </a:gdLst>
            <a:ahLst/>
            <a:cxnLst>
              <a:cxn ang="0">
                <a:pos x="connsiteX0" y="connsiteY0"/>
              </a:cxn>
              <a:cxn ang="0">
                <a:pos x="connsiteX1" y="connsiteY1"/>
              </a:cxn>
              <a:cxn ang="0">
                <a:pos x="connsiteX2" y="connsiteY2"/>
              </a:cxn>
              <a:cxn ang="0">
                <a:pos x="connsiteX3" y="connsiteY3"/>
              </a:cxn>
            </a:cxnLst>
            <a:rect l="l" t="t" r="r" b="b"/>
            <a:pathLst>
              <a:path w="3354481" h="609627">
                <a:moveTo>
                  <a:pt x="0" y="0"/>
                </a:moveTo>
                <a:lnTo>
                  <a:pt x="3354482" y="0"/>
                </a:lnTo>
                <a:lnTo>
                  <a:pt x="3354482" y="609627"/>
                </a:lnTo>
                <a:lnTo>
                  <a:pt x="0" y="609627"/>
                </a:lnTo>
                <a:close/>
              </a:path>
            </a:pathLst>
          </a:custGeom>
        </p:spPr>
      </p:pic>
      <p:sp>
        <p:nvSpPr>
          <p:cNvPr id="14" name="文本框 13"/>
          <p:cNvSpPr txBox="1"/>
          <p:nvPr userDrawn="1"/>
        </p:nvSpPr>
        <p:spPr>
          <a:xfrm>
            <a:off x="395850" y="477290"/>
            <a:ext cx="2187669" cy="461665"/>
          </a:xfrm>
          <a:prstGeom prst="rect">
            <a:avLst/>
          </a:prstGeom>
          <a:noFill/>
        </p:spPr>
        <p:txBody>
          <a:bodyPr wrap="square" rtlCol="0">
            <a:spAutoFit/>
          </a:bodyPr>
          <a:lstStyle/>
          <a:p>
            <a:pPr algn="dist"/>
            <a:r>
              <a:rPr lang="zh-CN" altLang="en-US" sz="2400" dirty="0">
                <a:solidFill>
                  <a:schemeClr val="tx1">
                    <a:lumMod val="75000"/>
                    <a:lumOff val="25000"/>
                  </a:schemeClr>
                </a:solidFill>
                <a:latin typeface="方正正大黑简体" panose="02000000000000000000" pitchFamily="2" charset="-122"/>
                <a:ea typeface="方正正大黑简体" panose="02000000000000000000" pitchFamily="2" charset="-122"/>
              </a:rPr>
              <a:t>食品安全常识</a:t>
            </a:r>
          </a:p>
        </p:txBody>
      </p:sp>
      <p:cxnSp>
        <p:nvCxnSpPr>
          <p:cNvPr id="15" name="直接连接符 14"/>
          <p:cNvCxnSpPr>
            <a:cxnSpLocks/>
            <a:stCxn id="14" idx="3"/>
          </p:cNvCxnSpPr>
          <p:nvPr userDrawn="1"/>
        </p:nvCxnSpPr>
        <p:spPr>
          <a:xfrm flipV="1">
            <a:off x="2583519" y="661957"/>
            <a:ext cx="8572500" cy="46166"/>
          </a:xfrm>
          <a:prstGeom prst="line">
            <a:avLst/>
          </a:prstGeom>
          <a:ln w="19050">
            <a:solidFill>
              <a:srgbClr val="31A94C"/>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nvPicPr>
        <p:blipFill>
          <a:blip r:embed="rId4">
            <a:extLst>
              <a:ext uri="{28A0092B-C50C-407E-A947-70E740481C1C}">
                <a14:useLocalDpi xmlns:a14="http://schemas.microsoft.com/office/drawing/2010/main" val="0"/>
              </a:ext>
            </a:extLst>
          </a:blip>
          <a:srcRect l="26111" t="27499" r="12500" b="24602"/>
          <a:stretch>
            <a:fillRect/>
          </a:stretch>
        </p:blipFill>
        <p:spPr>
          <a:xfrm>
            <a:off x="11184049" y="400050"/>
            <a:ext cx="506408" cy="395133"/>
          </a:xfrm>
          <a:prstGeom prst="rect">
            <a:avLst/>
          </a:prstGeom>
          <a:effectLst>
            <a:reflection blurRad="6350" stA="44000" endPos="26000" dir="5400000" sy="-100000" algn="bl" rotWithShape="0"/>
          </a:effectLst>
        </p:spPr>
      </p:pic>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 name="矩形: 圆角 10"/>
          <p:cNvSpPr/>
          <p:nvPr userDrawn="1"/>
        </p:nvSpPr>
        <p:spPr>
          <a:xfrm>
            <a:off x="214313" y="190500"/>
            <a:ext cx="11763375" cy="6477000"/>
          </a:xfrm>
          <a:prstGeom prst="roundRect">
            <a:avLst>
              <a:gd name="adj" fmla="val 5013"/>
            </a:avLst>
          </a:prstGeom>
          <a:solidFill>
            <a:schemeClr val="bg1"/>
          </a:solidFill>
          <a:ln>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a:srcRect l="35796" b="4"/>
          <a:stretch>
            <a:fillRect/>
          </a:stretch>
        </p:blipFill>
        <p:spPr>
          <a:xfrm>
            <a:off x="0" y="6210301"/>
            <a:ext cx="3354482" cy="647700"/>
          </a:xfrm>
          <a:custGeom>
            <a:avLst/>
            <a:gdLst>
              <a:gd name="connsiteX0" fmla="*/ 0 w 3354482"/>
              <a:gd name="connsiteY0" fmla="*/ 0 h 609627"/>
              <a:gd name="connsiteX1" fmla="*/ 3354482 w 3354482"/>
              <a:gd name="connsiteY1" fmla="*/ 0 h 609627"/>
              <a:gd name="connsiteX2" fmla="*/ 3354482 w 3354482"/>
              <a:gd name="connsiteY2" fmla="*/ 609627 h 609627"/>
              <a:gd name="connsiteX3" fmla="*/ 0 w 3354482"/>
              <a:gd name="connsiteY3" fmla="*/ 609627 h 609627"/>
            </a:gdLst>
            <a:ahLst/>
            <a:cxnLst>
              <a:cxn ang="0">
                <a:pos x="connsiteX0" y="connsiteY0"/>
              </a:cxn>
              <a:cxn ang="0">
                <a:pos x="connsiteX1" y="connsiteY1"/>
              </a:cxn>
              <a:cxn ang="0">
                <a:pos x="connsiteX2" y="connsiteY2"/>
              </a:cxn>
              <a:cxn ang="0">
                <a:pos x="connsiteX3" y="connsiteY3"/>
              </a:cxn>
            </a:cxnLst>
            <a:rect l="l" t="t" r="r" b="b"/>
            <a:pathLst>
              <a:path w="3354481" h="609627">
                <a:moveTo>
                  <a:pt x="0" y="0"/>
                </a:moveTo>
                <a:lnTo>
                  <a:pt x="3354482" y="0"/>
                </a:lnTo>
                <a:lnTo>
                  <a:pt x="3354482" y="609627"/>
                </a:lnTo>
                <a:lnTo>
                  <a:pt x="0" y="609627"/>
                </a:lnTo>
                <a:close/>
              </a:path>
            </a:pathLst>
          </a:custGeom>
        </p:spPr>
      </p:pic>
      <p:pic>
        <p:nvPicPr>
          <p:cNvPr id="13" name="图片 12"/>
          <p:cNvPicPr>
            <a:picLocks noChangeAspect="1"/>
          </p:cNvPicPr>
          <p:nvPr userDrawn="1"/>
        </p:nvPicPr>
        <p:blipFill>
          <a:blip r:embed="rId3"/>
          <a:srcRect l="35796" b="4"/>
          <a:stretch>
            <a:fillRect/>
          </a:stretch>
        </p:blipFill>
        <p:spPr>
          <a:xfrm flipH="1">
            <a:off x="8839200" y="6210301"/>
            <a:ext cx="3354482" cy="647700"/>
          </a:xfrm>
          <a:custGeom>
            <a:avLst/>
            <a:gdLst>
              <a:gd name="connsiteX0" fmla="*/ 0 w 3354482"/>
              <a:gd name="connsiteY0" fmla="*/ 0 h 609627"/>
              <a:gd name="connsiteX1" fmla="*/ 3354482 w 3354482"/>
              <a:gd name="connsiteY1" fmla="*/ 0 h 609627"/>
              <a:gd name="connsiteX2" fmla="*/ 3354482 w 3354482"/>
              <a:gd name="connsiteY2" fmla="*/ 609627 h 609627"/>
              <a:gd name="connsiteX3" fmla="*/ 0 w 3354482"/>
              <a:gd name="connsiteY3" fmla="*/ 609627 h 609627"/>
            </a:gdLst>
            <a:ahLst/>
            <a:cxnLst>
              <a:cxn ang="0">
                <a:pos x="connsiteX0" y="connsiteY0"/>
              </a:cxn>
              <a:cxn ang="0">
                <a:pos x="connsiteX1" y="connsiteY1"/>
              </a:cxn>
              <a:cxn ang="0">
                <a:pos x="connsiteX2" y="connsiteY2"/>
              </a:cxn>
              <a:cxn ang="0">
                <a:pos x="connsiteX3" y="connsiteY3"/>
              </a:cxn>
            </a:cxnLst>
            <a:rect l="l" t="t" r="r" b="b"/>
            <a:pathLst>
              <a:path w="3354481" h="609627">
                <a:moveTo>
                  <a:pt x="0" y="0"/>
                </a:moveTo>
                <a:lnTo>
                  <a:pt x="3354482" y="0"/>
                </a:lnTo>
                <a:lnTo>
                  <a:pt x="3354482" y="609627"/>
                </a:lnTo>
                <a:lnTo>
                  <a:pt x="0" y="609627"/>
                </a:lnTo>
                <a:close/>
              </a:path>
            </a:pathLst>
          </a:custGeom>
        </p:spPr>
      </p:pic>
      <p:sp>
        <p:nvSpPr>
          <p:cNvPr id="14" name="文本框 13"/>
          <p:cNvSpPr txBox="1"/>
          <p:nvPr userDrawn="1"/>
        </p:nvSpPr>
        <p:spPr>
          <a:xfrm>
            <a:off x="476250" y="477290"/>
            <a:ext cx="2673350" cy="461665"/>
          </a:xfrm>
          <a:prstGeom prst="rect">
            <a:avLst/>
          </a:prstGeom>
          <a:noFill/>
        </p:spPr>
        <p:txBody>
          <a:bodyPr wrap="square" rtlCol="0">
            <a:spAutoFit/>
          </a:bodyPr>
          <a:lstStyle>
            <a:defPPr>
              <a:defRPr lang="zh-CN"/>
            </a:defPPr>
            <a:lvl1pPr algn="dist">
              <a:defRPr sz="2400">
                <a:solidFill>
                  <a:schemeClr val="tx1">
                    <a:lumMod val="75000"/>
                    <a:lumOff val="25000"/>
                  </a:schemeClr>
                </a:solidFill>
                <a:latin typeface="方正正大黑简体" panose="02000000000000000000" pitchFamily="2" charset="-122"/>
                <a:ea typeface="方正正大黑简体" panose="02000000000000000000" pitchFamily="2" charset="-122"/>
              </a:defRPr>
            </a:lvl1pPr>
          </a:lstStyle>
          <a:p>
            <a:pPr lvl="0"/>
            <a:r>
              <a:rPr lang="zh-CN" altLang="en-US" dirty="0"/>
              <a:t>食品安全消费误区</a:t>
            </a:r>
          </a:p>
        </p:txBody>
      </p:sp>
      <p:cxnSp>
        <p:nvCxnSpPr>
          <p:cNvPr id="15" name="直接连接符 14"/>
          <p:cNvCxnSpPr>
            <a:cxnSpLocks/>
            <a:stCxn id="14" idx="3"/>
          </p:cNvCxnSpPr>
          <p:nvPr userDrawn="1"/>
        </p:nvCxnSpPr>
        <p:spPr>
          <a:xfrm flipV="1">
            <a:off x="3149600" y="661957"/>
            <a:ext cx="7823200" cy="46166"/>
          </a:xfrm>
          <a:prstGeom prst="line">
            <a:avLst/>
          </a:prstGeom>
          <a:ln w="19050">
            <a:solidFill>
              <a:srgbClr val="31A94C"/>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nvPicPr>
        <p:blipFill>
          <a:blip r:embed="rId4">
            <a:extLst>
              <a:ext uri="{28A0092B-C50C-407E-A947-70E740481C1C}">
                <a14:useLocalDpi xmlns:a14="http://schemas.microsoft.com/office/drawing/2010/main" val="0"/>
              </a:ext>
            </a:extLst>
          </a:blip>
          <a:srcRect l="26111" t="27499" r="12500" b="24602"/>
          <a:stretch>
            <a:fillRect/>
          </a:stretch>
        </p:blipFill>
        <p:spPr>
          <a:xfrm>
            <a:off x="11184049" y="400050"/>
            <a:ext cx="506408" cy="395133"/>
          </a:xfrm>
          <a:prstGeom prst="rect">
            <a:avLst/>
          </a:prstGeom>
          <a:effectLst>
            <a:reflection blurRad="6350" stA="44000" endPos="26000" dir="5400000" sy="-100000" algn="bl" rotWithShape="0"/>
          </a:effectLst>
        </p:spPr>
      </p:pic>
    </p:spTree>
  </p:cSld>
  <p:clrMapOvr>
    <a:masterClrMapping/>
  </p:clrMapOvr>
  <p:transition/>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11" name="矩形: 圆角 10"/>
          <p:cNvSpPr/>
          <p:nvPr userDrawn="1"/>
        </p:nvSpPr>
        <p:spPr>
          <a:xfrm>
            <a:off x="214313" y="190500"/>
            <a:ext cx="11763375" cy="6477000"/>
          </a:xfrm>
          <a:prstGeom prst="roundRect">
            <a:avLst>
              <a:gd name="adj" fmla="val 5013"/>
            </a:avLst>
          </a:prstGeom>
          <a:solidFill>
            <a:schemeClr val="bg1"/>
          </a:solidFill>
          <a:ln>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userDrawn="1"/>
        </p:nvPicPr>
        <p:blipFill>
          <a:blip r:embed="rId3"/>
          <a:srcRect l="35796" b="4"/>
          <a:stretch>
            <a:fillRect/>
          </a:stretch>
        </p:blipFill>
        <p:spPr>
          <a:xfrm>
            <a:off x="0" y="6210301"/>
            <a:ext cx="3354482" cy="647700"/>
          </a:xfrm>
          <a:custGeom>
            <a:avLst/>
            <a:gdLst>
              <a:gd name="connsiteX0" fmla="*/ 0 w 3354482"/>
              <a:gd name="connsiteY0" fmla="*/ 0 h 609627"/>
              <a:gd name="connsiteX1" fmla="*/ 3354482 w 3354482"/>
              <a:gd name="connsiteY1" fmla="*/ 0 h 609627"/>
              <a:gd name="connsiteX2" fmla="*/ 3354482 w 3354482"/>
              <a:gd name="connsiteY2" fmla="*/ 609627 h 609627"/>
              <a:gd name="connsiteX3" fmla="*/ 0 w 3354482"/>
              <a:gd name="connsiteY3" fmla="*/ 609627 h 609627"/>
            </a:gdLst>
            <a:ahLst/>
            <a:cxnLst>
              <a:cxn ang="0">
                <a:pos x="connsiteX0" y="connsiteY0"/>
              </a:cxn>
              <a:cxn ang="0">
                <a:pos x="connsiteX1" y="connsiteY1"/>
              </a:cxn>
              <a:cxn ang="0">
                <a:pos x="connsiteX2" y="connsiteY2"/>
              </a:cxn>
              <a:cxn ang="0">
                <a:pos x="connsiteX3" y="connsiteY3"/>
              </a:cxn>
            </a:cxnLst>
            <a:rect l="l" t="t" r="r" b="b"/>
            <a:pathLst>
              <a:path w="3354481" h="609627">
                <a:moveTo>
                  <a:pt x="0" y="0"/>
                </a:moveTo>
                <a:lnTo>
                  <a:pt x="3354482" y="0"/>
                </a:lnTo>
                <a:lnTo>
                  <a:pt x="3354482" y="609627"/>
                </a:lnTo>
                <a:lnTo>
                  <a:pt x="0" y="609627"/>
                </a:lnTo>
                <a:close/>
              </a:path>
            </a:pathLst>
          </a:custGeom>
        </p:spPr>
      </p:pic>
      <p:pic>
        <p:nvPicPr>
          <p:cNvPr id="13" name="图片 12"/>
          <p:cNvPicPr>
            <a:picLocks noChangeAspect="1"/>
          </p:cNvPicPr>
          <p:nvPr userDrawn="1"/>
        </p:nvPicPr>
        <p:blipFill>
          <a:blip r:embed="rId3"/>
          <a:srcRect l="35796" b="4"/>
          <a:stretch>
            <a:fillRect/>
          </a:stretch>
        </p:blipFill>
        <p:spPr>
          <a:xfrm flipH="1">
            <a:off x="8839200" y="6210301"/>
            <a:ext cx="3354482" cy="647700"/>
          </a:xfrm>
          <a:custGeom>
            <a:avLst/>
            <a:gdLst>
              <a:gd name="connsiteX0" fmla="*/ 0 w 3354482"/>
              <a:gd name="connsiteY0" fmla="*/ 0 h 609627"/>
              <a:gd name="connsiteX1" fmla="*/ 3354482 w 3354482"/>
              <a:gd name="connsiteY1" fmla="*/ 0 h 609627"/>
              <a:gd name="connsiteX2" fmla="*/ 3354482 w 3354482"/>
              <a:gd name="connsiteY2" fmla="*/ 609627 h 609627"/>
              <a:gd name="connsiteX3" fmla="*/ 0 w 3354482"/>
              <a:gd name="connsiteY3" fmla="*/ 609627 h 609627"/>
            </a:gdLst>
            <a:ahLst/>
            <a:cxnLst>
              <a:cxn ang="0">
                <a:pos x="connsiteX0" y="connsiteY0"/>
              </a:cxn>
              <a:cxn ang="0">
                <a:pos x="connsiteX1" y="connsiteY1"/>
              </a:cxn>
              <a:cxn ang="0">
                <a:pos x="connsiteX2" y="connsiteY2"/>
              </a:cxn>
              <a:cxn ang="0">
                <a:pos x="connsiteX3" y="connsiteY3"/>
              </a:cxn>
            </a:cxnLst>
            <a:rect l="l" t="t" r="r" b="b"/>
            <a:pathLst>
              <a:path w="3354481" h="609627">
                <a:moveTo>
                  <a:pt x="0" y="0"/>
                </a:moveTo>
                <a:lnTo>
                  <a:pt x="3354482" y="0"/>
                </a:lnTo>
                <a:lnTo>
                  <a:pt x="3354482" y="609627"/>
                </a:lnTo>
                <a:lnTo>
                  <a:pt x="0" y="609627"/>
                </a:lnTo>
                <a:close/>
              </a:path>
            </a:pathLst>
          </a:custGeom>
        </p:spPr>
      </p:pic>
      <p:sp>
        <p:nvSpPr>
          <p:cNvPr id="14" name="文本框 13"/>
          <p:cNvSpPr txBox="1"/>
          <p:nvPr userDrawn="1"/>
        </p:nvSpPr>
        <p:spPr>
          <a:xfrm>
            <a:off x="457200" y="477290"/>
            <a:ext cx="2692399" cy="461665"/>
          </a:xfrm>
          <a:prstGeom prst="rect">
            <a:avLst/>
          </a:prstGeom>
          <a:noFill/>
        </p:spPr>
        <p:txBody>
          <a:bodyPr wrap="square" rtlCol="0">
            <a:spAutoFit/>
          </a:bodyPr>
          <a:lstStyle>
            <a:defPPr>
              <a:defRPr lang="zh-CN"/>
            </a:defPPr>
            <a:lvl1pPr algn="dist">
              <a:defRPr sz="2400">
                <a:solidFill>
                  <a:schemeClr val="tx1">
                    <a:lumMod val="75000"/>
                    <a:lumOff val="25000"/>
                  </a:schemeClr>
                </a:solidFill>
                <a:latin typeface="方正正大黑简体" panose="02000000000000000000" pitchFamily="2" charset="-122"/>
                <a:ea typeface="方正正大黑简体" panose="02000000000000000000" pitchFamily="2" charset="-122"/>
              </a:defRPr>
            </a:lvl1pPr>
          </a:lstStyle>
          <a:p>
            <a:pPr lvl="0"/>
            <a:r>
              <a:rPr lang="zh-CN" altLang="en-US" dirty="0"/>
              <a:t>食品安全问题维权</a:t>
            </a:r>
          </a:p>
        </p:txBody>
      </p:sp>
      <p:cxnSp>
        <p:nvCxnSpPr>
          <p:cNvPr id="15" name="直接连接符 14"/>
          <p:cNvCxnSpPr>
            <a:cxnSpLocks/>
            <a:stCxn id="14" idx="3"/>
          </p:cNvCxnSpPr>
          <p:nvPr userDrawn="1"/>
        </p:nvCxnSpPr>
        <p:spPr>
          <a:xfrm flipV="1">
            <a:off x="3149599" y="661957"/>
            <a:ext cx="7823201" cy="46166"/>
          </a:xfrm>
          <a:prstGeom prst="line">
            <a:avLst/>
          </a:prstGeom>
          <a:ln w="19050">
            <a:solidFill>
              <a:srgbClr val="31A94C"/>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userDrawn="1"/>
        </p:nvPicPr>
        <p:blipFill>
          <a:blip r:embed="rId4">
            <a:extLst>
              <a:ext uri="{28A0092B-C50C-407E-A947-70E740481C1C}">
                <a14:useLocalDpi xmlns:a14="http://schemas.microsoft.com/office/drawing/2010/main" val="0"/>
              </a:ext>
            </a:extLst>
          </a:blip>
          <a:srcRect l="26111" t="27499" r="12500" b="24602"/>
          <a:stretch>
            <a:fillRect/>
          </a:stretch>
        </p:blipFill>
        <p:spPr>
          <a:xfrm>
            <a:off x="11184049" y="400050"/>
            <a:ext cx="506408" cy="395133"/>
          </a:xfrm>
          <a:prstGeom prst="rect">
            <a:avLst/>
          </a:prstGeom>
          <a:effectLst>
            <a:reflection blurRad="6350" stA="44000" endPos="26000" dir="5400000" sy="-100000" algn="bl" rotWithShape="0"/>
          </a:effectLst>
        </p:spPr>
      </p:pic>
    </p:spTree>
  </p:cSld>
  <p:clrMapOvr>
    <a:masterClrMapping/>
  </p:clrMapOvr>
  <p:transition/>
  <p:hf sldNum="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E410ACDB-BE0B-4CC3-94BB-D7A50CCD11EC}" type="datetimeFigureOut">
              <a:rPr lang="zh-CN" altLang="en-US" smtClean="0"/>
              <a:t>2024/12/28</a:t>
            </a:fld>
            <a:endParaRPr lang="zh-CN" altLang="en-US"/>
          </a:p>
        </p:txBody>
      </p:sp>
      <p:sp>
        <p:nvSpPr>
          <p:cNvPr id="3" name="Footer Placeholder 2"/>
          <p:cNvSpPr>
            <a:spLocks noGrp="1"/>
          </p:cNvSpPr>
          <p:nvPr>
            <p:ph type="ftr" sz="quarter" idx="1"/>
          </p:nvPr>
        </p:nvSpPr>
        <p:spPr/>
        <p:txBody>
          <a:bodyPr/>
          <a:lstStyle/>
          <a:p>
            <a:endParaRPr lang="zh-CN" altLang="en-US"/>
          </a:p>
        </p:txBody>
      </p:sp>
      <p:sp>
        <p:nvSpPr>
          <p:cNvPr id="4" name="Slide Number Placeholder 3"/>
          <p:cNvSpPr>
            <a:spLocks noGrp="1"/>
          </p:cNvSpPr>
          <p:nvPr>
            <p:ph type="sldNum" sz="quarter" idx="2"/>
          </p:nvPr>
        </p:nvSpPr>
        <p:spPr/>
        <p:txBody>
          <a:bodyPr/>
          <a:lstStyle/>
          <a:p>
            <a:fld id="{93AE1883-0942-4AA3-9DB2-9C7C3A0314B1}" type="slidenum">
              <a:rPr lang="zh-CN" altLang="en-US" smtClean="0"/>
              <a:t>‹#›</a:t>
            </a:fld>
            <a:endParaRPr lang="en-US"/>
          </a:p>
        </p:txBody>
      </p:sp>
      <p:sp>
        <p:nvSpPr>
          <p:cNvPr id="5"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6"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7" name="标题 1"/>
          <p:cNvSpPr txBox="1"/>
          <p:nvPr/>
        </p:nvSpPr>
        <p:spPr>
          <a:xfrm>
            <a:off x="839788" y="365125"/>
            <a:ext cx="10515600" cy="1325563"/>
          </a:xfrm>
          <a:prstGeom prst="rect">
            <a:avLst/>
          </a:prstGeom>
          <a:noFill/>
          <a:ln w="9525" cap="flat" cmpd="sng" algn="ctr">
            <a:noFill/>
            <a:prstDash val="solid"/>
            <a:round/>
            <a:headEnd type="none" w="med" len="med"/>
            <a:tailEnd type="none" w="med" len="med"/>
          </a:ln>
          <a:effectLst/>
        </p:spPr>
        <p:txBody>
          <a:bodyPr vert="horz" lIns="91440" tIns="45720" rIns="91440" bIns="45720" anchor="ctr"/>
          <a:lstStyle>
            <a:lvl1pPr marL="0" marR="0" indent="0" algn="l" defTabSz="914400" rtl="0" eaLnBrk="1" fontAlgn="auto" latinLnBrk="0" hangingPunct="1">
              <a:lnSpc>
                <a:spcPct val="90000"/>
              </a:lnSpc>
              <a:spcBef>
                <a:spcPct val="0"/>
              </a:spcBef>
              <a:spcAft>
                <a:spcPct val="0"/>
              </a:spcAft>
              <a:buClrTx/>
              <a:buSzTx/>
              <a:buFontTx/>
              <a:buNone/>
              <a:defRPr kumimoji="0" sz="4400" b="0" i="0" u="none" strike="noStrike" kern="1200" cap="none" spc="0" normalizeH="0" baseline="0" noProof="0">
                <a:solidFill>
                  <a:schemeClr val="tx1"/>
                </a:solidFill>
                <a:uLnTx/>
                <a:uFillTx/>
                <a:latin typeface="+mj-lt"/>
                <a:ea typeface="+mj-ea"/>
                <a:cs typeface="+mj-cs"/>
                <a:sym typeface="Wingdings" panose="05000000000000000000"/>
              </a:defRPr>
            </a:lvl1pPr>
            <a:lvl2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2pPr>
            <a:lvl3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3pPr>
            <a:lvl4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4pPr>
            <a:lvl5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5pPr>
            <a:lvl6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6pPr>
            <a:lvl7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7pPr>
            <a:lvl8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8pPr>
            <a:lvl9pPr marL="0" marR="0" indent="0" algn="l" defTabSz="914400" rtl="0" eaLnBrk="0"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phClr"/>
                </a:solidFill>
                <a:uLnTx/>
                <a:uFillTx/>
                <a:latin typeface="Arial"/>
                <a:ea typeface="Arial"/>
                <a:cs typeface="Arial"/>
                <a:sym typeface="Wingdings" panose="05000000000000000000"/>
              </a:defRPr>
            </a:lvl9pPr>
          </a:lstStyle>
          <a:p>
            <a:r>
              <a:rPr lang="zh-CN" altLang="en-US"/>
              <a:t>单击此处编辑母版标题样式</a:t>
            </a:r>
          </a:p>
        </p:txBody>
      </p:sp>
      <p:sp>
        <p:nvSpPr>
          <p:cNvPr id="8" name="文本占位符 2"/>
          <p:cNvSpPr txBox="1"/>
          <p:nvPr/>
        </p:nvSpPr>
        <p:spPr>
          <a:xfrm>
            <a:off x="839788" y="1681163"/>
            <a:ext cx="5157787" cy="823912"/>
          </a:xfrm>
          <a:prstGeom prst="rect">
            <a:avLst/>
          </a:prstGeom>
          <a:noFill/>
          <a:ln w="9525" cap="flat" cmpd="sng" algn="ctr">
            <a:noFill/>
            <a:prstDash val="solid"/>
            <a:round/>
            <a:headEnd type="none" w="med" len="med"/>
            <a:tailEnd type="none" w="med" len="med"/>
          </a:ln>
          <a:effectLst/>
        </p:spPr>
        <p:txBody>
          <a:bodyPr vert="horz" lIns="91440" tIns="45720" rIns="91440" bIns="45720" anchor="b"/>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kumimoji="0" sz="2400" b="1" i="0" u="none" strike="noStrike" kern="1200" cap="none" spc="0" normalizeH="0" baseline="0" noProof="0">
                <a:solidFill>
                  <a:schemeClr val="tx1"/>
                </a:solidFill>
                <a:uLnTx/>
                <a:uFillTx/>
                <a:latin typeface="+mn-lt"/>
                <a:ea typeface="+mn-ea"/>
                <a:cs typeface="+mn-cs"/>
                <a:sym typeface="Wingdings" panose="05000000000000000000"/>
              </a:defRPr>
            </a:lvl1pPr>
            <a:lvl2pPr marL="457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2000" b="1" i="0" u="none" strike="noStrike" kern="1200" cap="none" spc="0" normalizeH="0" baseline="0" noProof="0">
                <a:solidFill>
                  <a:schemeClr val="tx1"/>
                </a:solidFill>
                <a:uLnTx/>
                <a:uFillTx/>
                <a:latin typeface="+mn-lt"/>
                <a:ea typeface="+mn-ea"/>
                <a:cs typeface="+mn-cs"/>
                <a:sym typeface="Wingdings" panose="05000000000000000000"/>
              </a:defRPr>
            </a:lvl2pPr>
            <a:lvl3pPr marL="914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800" b="1" i="0" u="none" strike="noStrike" kern="1200" cap="none" spc="0" normalizeH="0" baseline="0" noProof="0">
                <a:solidFill>
                  <a:schemeClr val="tx1"/>
                </a:solidFill>
                <a:uLnTx/>
                <a:uFillTx/>
                <a:latin typeface="+mn-lt"/>
                <a:ea typeface="+mn-ea"/>
                <a:cs typeface="+mn-cs"/>
                <a:sym typeface="Wingdings" panose="05000000000000000000"/>
              </a:defRPr>
            </a:lvl3pPr>
            <a:lvl4pPr marL="1371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4pPr>
            <a:lvl5pPr marL="18288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5pPr>
            <a:lvl6pPr marL="22860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6pPr>
            <a:lvl7pPr marL="27432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7pPr>
            <a:lvl8pPr marL="32004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8pPr>
            <a:lvl9pPr marL="3657600" marR="0" indent="0" algn="l" defTabSz="914400" rtl="0" eaLnBrk="1" fontAlgn="auto" latinLnBrk="0" hangingPunct="1">
              <a:lnSpc>
                <a:spcPct val="90000"/>
              </a:lnSpc>
              <a:spcBef>
                <a:spcPts val="500"/>
              </a:spcBef>
              <a:spcAft>
                <a:spcPct val="0"/>
              </a:spcAft>
              <a:buClrTx/>
              <a:buSzTx/>
              <a:buFont typeface="Arial" panose="020B0604020202020204" pitchFamily="34" charset="0"/>
              <a:buNone/>
              <a:defRPr kumimoji="0" sz="1600" b="1"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p:txBody>
      </p:sp>
      <p:sp>
        <p:nvSpPr>
          <p:cNvPr id="9" name="内容占位符 3"/>
          <p:cNvSpPr txBox="1"/>
          <p:nvPr/>
        </p:nvSpPr>
        <p:spPr>
          <a:xfrm>
            <a:off x="839788" y="2505075"/>
            <a:ext cx="5157787" cy="3684588"/>
          </a:xfrm>
          <a:prstGeom prst="rect">
            <a:avLst/>
          </a:prstGeom>
          <a:noFill/>
          <a:ln w="9525" cap="flat" cmpd="sng" algn="ctr">
            <a:noFill/>
            <a:prstDash val="solid"/>
            <a:round/>
            <a:headEnd type="none" w="med" len="med"/>
            <a:tailEnd type="none" w="med" len="med"/>
          </a:ln>
          <a:effectLst/>
        </p:spPr>
        <p:txBody>
          <a:bodyPr vert="horz" lIns="91440" tIns="45720" rIns="91440" bIns="45720"/>
          <a:lstStyle>
            <a:lvl1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kumimoji="0" sz="2800" b="0" i="0" u="none" strike="noStrike" kern="1200" cap="none" spc="0" normalizeH="0" baseline="0" noProof="0">
                <a:solidFill>
                  <a:schemeClr val="tx1"/>
                </a:solidFill>
                <a:uLnTx/>
                <a:uFillTx/>
                <a:latin typeface="+mn-lt"/>
                <a:ea typeface="+mn-ea"/>
                <a:cs typeface="+mn-cs"/>
                <a:sym typeface="Wingdings" panose="05000000000000000000"/>
              </a:defRPr>
            </a:lvl1pPr>
            <a:lvl2pPr marL="685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400" b="0" i="0" u="none" strike="noStrike" kern="1200" cap="none" spc="0" normalizeH="0" baseline="0" noProof="0">
                <a:solidFill>
                  <a:schemeClr val="tx1"/>
                </a:solidFill>
                <a:uLnTx/>
                <a:uFillTx/>
                <a:latin typeface="+mn-lt"/>
                <a:ea typeface="+mn-ea"/>
                <a:cs typeface="+mn-cs"/>
                <a:sym typeface="Wingdings" panose="05000000000000000000"/>
              </a:defRPr>
            </a:lvl2pPr>
            <a:lvl3pPr marL="1143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2000" b="0" i="0" u="none" strike="noStrike" kern="1200" cap="none" spc="0" normalizeH="0" baseline="0" noProof="0">
                <a:solidFill>
                  <a:schemeClr val="tx1"/>
                </a:solidFill>
                <a:uLnTx/>
                <a:uFillTx/>
                <a:latin typeface="+mn-lt"/>
                <a:ea typeface="+mn-ea"/>
                <a:cs typeface="+mn-cs"/>
                <a:sym typeface="Wingdings" panose="05000000000000000000"/>
              </a:defRPr>
            </a:lvl3pPr>
            <a:lvl4pPr marL="1600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4pPr>
            <a:lvl5pPr marL="20574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5pPr>
            <a:lvl6pPr marL="25146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6pPr>
            <a:lvl7pPr marL="29718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7pPr>
            <a:lvl8pPr marL="34290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8pPr>
            <a:lvl9pPr marL="3886200" marR="0" indent="-228600" algn="l" defTabSz="914400" rtl="0" eaLnBrk="1" fontAlgn="auto" latinLnBrk="0" hangingPunct="1">
              <a:lnSpc>
                <a:spcPct val="90000"/>
              </a:lnSpc>
              <a:spcBef>
                <a:spcPts val="500"/>
              </a:spcBef>
              <a:spcAft>
                <a:spcPct val="0"/>
              </a:spcAft>
              <a:buClrTx/>
              <a:buSzTx/>
              <a:buFont typeface="Arial" panose="020B0604020202020204" pitchFamily="34" charset="0"/>
              <a:buChar char="•"/>
              <a:defRPr kumimoji="0" sz="1800" b="0" i="0" u="none" strike="noStrike" kern="1200" cap="none" spc="0" normalizeH="0" baseline="0" noProof="0">
                <a:solidFill>
                  <a:schemeClr val="tx1"/>
                </a:solidFill>
                <a:uLnTx/>
                <a:uFillTx/>
                <a:latin typeface="+mn-lt"/>
                <a:ea typeface="+mn-ea"/>
                <a:cs typeface="+mn-cs"/>
                <a:sym typeface="Wingdings" panose="05000000000000000000"/>
              </a:defRPr>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0"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1"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页脚占位符 7"/>
          <p:cNvSpPr>
            <a:spLocks noGrp="1"/>
          </p:cNvSpPr>
          <p:nvPr>
            <p:ph type="ftr" sz="quarter" idx="11"/>
          </p:nvPr>
        </p:nvSpPr>
        <p:spPr>
          <a:xfrm>
            <a:off x="4038600" y="6356350"/>
            <a:ext cx="4114800" cy="365125"/>
          </a:xfrm>
        </p:spPr>
        <p:txBody>
          <a:bodyPr/>
          <a:lstStyle/>
          <a:p>
            <a:endParaRPr lang="zh-CN" altLang="en-US"/>
          </a:p>
        </p:txBody>
      </p:sp>
      <p:sp>
        <p:nvSpPr>
          <p:cNvPr id="13"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61B08DE8-4029-4104-ADC8-21D422623FF1}" type="datetimeFigureOut">
              <a:rPr lang="zh-CN" altLang="en-US" smtClean="0"/>
              <a:pPr/>
              <a:t>2024/12/28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16CDD41E-5955-471C-AD74-8B00D8A32837}"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Lst>
  <p:transition/>
  <p:hf sldNum="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0" name="图片 49"/>
          <p:cNvPicPr>
            <a:picLocks noChangeAspect="1"/>
          </p:cNvPicPr>
          <p:nvPr/>
        </p:nvPicPr>
        <p:blipFill>
          <a:blip r:embed="rId4">
            <a:extLst>
              <a:ext uri="{28A0092B-C50C-407E-A947-70E740481C1C}">
                <a14:useLocalDpi xmlns:a14="http://schemas.microsoft.com/office/drawing/2010/main" val="0"/>
              </a:ext>
            </a:extLst>
          </a:blip>
          <a:srcRect t="37188" b="16875"/>
          <a:stretch>
            <a:fillRect/>
          </a:stretch>
        </p:blipFill>
        <p:spPr>
          <a:xfrm flipH="1">
            <a:off x="1560286" y="4683065"/>
            <a:ext cx="10145486" cy="233029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b="55000"/>
          <a:stretch>
            <a:fillRect/>
          </a:stretch>
        </p:blipFill>
        <p:spPr>
          <a:xfrm>
            <a:off x="0" y="0"/>
            <a:ext cx="12192000" cy="2743200"/>
          </a:xfrm>
          <a:prstGeom prst="rect">
            <a:avLst/>
          </a:prstGeom>
        </p:spPr>
      </p:pic>
      <p:pic>
        <p:nvPicPr>
          <p:cNvPr id="54" name="图片 53"/>
          <p:cNvPicPr>
            <a:picLocks noChangeAspect="1"/>
          </p:cNvPicPr>
          <p:nvPr/>
        </p:nvPicPr>
        <p:blipFill>
          <a:blip r:embed="rId6">
            <a:extLst>
              <a:ext uri="{28A0092B-C50C-407E-A947-70E740481C1C}">
                <a14:useLocalDpi xmlns:a14="http://schemas.microsoft.com/office/drawing/2010/main" val="0"/>
              </a:ext>
            </a:extLst>
          </a:blip>
          <a:srcRect b="23501"/>
          <a:stretch>
            <a:fillRect/>
          </a:stretch>
        </p:blipFill>
        <p:spPr>
          <a:xfrm>
            <a:off x="7256" y="2251416"/>
            <a:ext cx="12192000" cy="4663384"/>
          </a:xfrm>
          <a:custGeom>
            <a:avLst/>
            <a:gdLst>
              <a:gd name="connsiteX0" fmla="*/ 0 w 12192000"/>
              <a:gd name="connsiteY0" fmla="*/ 0 h 4663384"/>
              <a:gd name="connsiteX1" fmla="*/ 12192000 w 12192000"/>
              <a:gd name="connsiteY1" fmla="*/ 0 h 4663384"/>
              <a:gd name="connsiteX2" fmla="*/ 12192000 w 12192000"/>
              <a:gd name="connsiteY2" fmla="*/ 4663384 h 4663384"/>
              <a:gd name="connsiteX3" fmla="*/ 0 w 12192000"/>
              <a:gd name="connsiteY3" fmla="*/ 4663384 h 4663384"/>
            </a:gdLst>
            <a:ahLst/>
            <a:cxnLst>
              <a:cxn ang="0">
                <a:pos x="connsiteX0" y="connsiteY0"/>
              </a:cxn>
              <a:cxn ang="0">
                <a:pos x="connsiteX1" y="connsiteY1"/>
              </a:cxn>
              <a:cxn ang="0">
                <a:pos x="connsiteX2" y="connsiteY2"/>
              </a:cxn>
              <a:cxn ang="0">
                <a:pos x="connsiteX3" y="connsiteY3"/>
              </a:cxn>
            </a:cxnLst>
            <a:rect l="l" t="t" r="r" b="b"/>
            <a:pathLst>
              <a:path w="12192000" h="4663384">
                <a:moveTo>
                  <a:pt x="0" y="0"/>
                </a:moveTo>
                <a:lnTo>
                  <a:pt x="12192000" y="0"/>
                </a:lnTo>
                <a:lnTo>
                  <a:pt x="12192000" y="4663384"/>
                </a:lnTo>
                <a:lnTo>
                  <a:pt x="0" y="4663384"/>
                </a:lnTo>
                <a:close/>
              </a:path>
            </a:pathLst>
          </a:custGeom>
        </p:spPr>
      </p:pic>
      <p:grpSp>
        <p:nvGrpSpPr>
          <p:cNvPr id="70" name="组合 69"/>
          <p:cNvGrpSpPr/>
          <p:nvPr/>
        </p:nvGrpSpPr>
        <p:grpSpPr>
          <a:xfrm>
            <a:off x="5726534" y="2015540"/>
            <a:ext cx="5556924" cy="1629038"/>
            <a:chOff x="5871677" y="1971998"/>
            <a:chExt cx="5556924" cy="1629038"/>
          </a:xfrm>
        </p:grpSpPr>
        <p:sp>
          <p:nvSpPr>
            <p:cNvPr id="69" name="任意多边形: 形状 68"/>
            <p:cNvSpPr/>
            <p:nvPr/>
          </p:nvSpPr>
          <p:spPr>
            <a:xfrm>
              <a:off x="5871677" y="2044419"/>
              <a:ext cx="5537312" cy="1556617"/>
            </a:xfrm>
            <a:custGeom>
              <a:avLst/>
              <a:gdLst>
                <a:gd name="connsiteX0" fmla="*/ 2215963 w 5273630"/>
                <a:gd name="connsiteY0" fmla="*/ 664540 h 1375102"/>
                <a:gd name="connsiteX1" fmla="*/ 2183902 w 5273630"/>
                <a:gd name="connsiteY1" fmla="*/ 886054 h 1375102"/>
                <a:gd name="connsiteX2" fmla="*/ 2294658 w 5273630"/>
                <a:gd name="connsiteY2" fmla="*/ 886054 h 1375102"/>
                <a:gd name="connsiteX3" fmla="*/ 2326719 w 5273630"/>
                <a:gd name="connsiteY3" fmla="*/ 664540 h 1375102"/>
                <a:gd name="connsiteX4" fmla="*/ 2215963 w 5273630"/>
                <a:gd name="connsiteY4" fmla="*/ 664540 h 1375102"/>
                <a:gd name="connsiteX5" fmla="*/ 1606801 w 5273630"/>
                <a:gd name="connsiteY5" fmla="*/ 664540 h 1375102"/>
                <a:gd name="connsiteX6" fmla="*/ 1574740 w 5273630"/>
                <a:gd name="connsiteY6" fmla="*/ 886054 h 1375102"/>
                <a:gd name="connsiteX7" fmla="*/ 1685497 w 5273630"/>
                <a:gd name="connsiteY7" fmla="*/ 886054 h 1375102"/>
                <a:gd name="connsiteX8" fmla="*/ 1717558 w 5273630"/>
                <a:gd name="connsiteY8" fmla="*/ 664540 h 1375102"/>
                <a:gd name="connsiteX9" fmla="*/ 1606801 w 5273630"/>
                <a:gd name="connsiteY9" fmla="*/ 664540 h 1375102"/>
                <a:gd name="connsiteX10" fmla="*/ 342472 w 5273630"/>
                <a:gd name="connsiteY10" fmla="*/ 563985 h 1375102"/>
                <a:gd name="connsiteX11" fmla="*/ 335185 w 5273630"/>
                <a:gd name="connsiteY11" fmla="*/ 619363 h 1375102"/>
                <a:gd name="connsiteX12" fmla="*/ 826304 w 5273630"/>
                <a:gd name="connsiteY12" fmla="*/ 619363 h 1375102"/>
                <a:gd name="connsiteX13" fmla="*/ 833590 w 5273630"/>
                <a:gd name="connsiteY13" fmla="*/ 563985 h 1375102"/>
                <a:gd name="connsiteX14" fmla="*/ 342472 w 5273630"/>
                <a:gd name="connsiteY14" fmla="*/ 563985 h 1375102"/>
                <a:gd name="connsiteX15" fmla="*/ 3085357 w 5273630"/>
                <a:gd name="connsiteY15" fmla="*/ 553784 h 1375102"/>
                <a:gd name="connsiteX16" fmla="*/ 3078071 w 5273630"/>
                <a:gd name="connsiteY16" fmla="*/ 609162 h 1375102"/>
                <a:gd name="connsiteX17" fmla="*/ 3283553 w 5273630"/>
                <a:gd name="connsiteY17" fmla="*/ 719919 h 1375102"/>
                <a:gd name="connsiteX18" fmla="*/ 3521097 w 5273630"/>
                <a:gd name="connsiteY18" fmla="*/ 609162 h 1375102"/>
                <a:gd name="connsiteX19" fmla="*/ 3528384 w 5273630"/>
                <a:gd name="connsiteY19" fmla="*/ 553784 h 1375102"/>
                <a:gd name="connsiteX20" fmla="*/ 3085357 w 5273630"/>
                <a:gd name="connsiteY20" fmla="*/ 553784 h 1375102"/>
                <a:gd name="connsiteX21" fmla="*/ 2013395 w 5273630"/>
                <a:gd name="connsiteY21" fmla="*/ 526094 h 1375102"/>
                <a:gd name="connsiteX22" fmla="*/ 2567178 w 5273630"/>
                <a:gd name="connsiteY22" fmla="*/ 526094 h 1375102"/>
                <a:gd name="connsiteX23" fmla="*/ 2497227 w 5273630"/>
                <a:gd name="connsiteY23" fmla="*/ 1024500 h 1375102"/>
                <a:gd name="connsiteX24" fmla="*/ 1943443 w 5273630"/>
                <a:gd name="connsiteY24" fmla="*/ 1024500 h 1375102"/>
                <a:gd name="connsiteX25" fmla="*/ 2013395 w 5273630"/>
                <a:gd name="connsiteY25" fmla="*/ 526094 h 1375102"/>
                <a:gd name="connsiteX26" fmla="*/ 1404233 w 5273630"/>
                <a:gd name="connsiteY26" fmla="*/ 526094 h 1375102"/>
                <a:gd name="connsiteX27" fmla="*/ 1958016 w 5273630"/>
                <a:gd name="connsiteY27" fmla="*/ 526094 h 1375102"/>
                <a:gd name="connsiteX28" fmla="*/ 1888065 w 5273630"/>
                <a:gd name="connsiteY28" fmla="*/ 1024500 h 1375102"/>
                <a:gd name="connsiteX29" fmla="*/ 1334281 w 5273630"/>
                <a:gd name="connsiteY29" fmla="*/ 1024500 h 1375102"/>
                <a:gd name="connsiteX30" fmla="*/ 1404233 w 5273630"/>
                <a:gd name="connsiteY30" fmla="*/ 526094 h 1375102"/>
                <a:gd name="connsiteX31" fmla="*/ 365789 w 5273630"/>
                <a:gd name="connsiteY31" fmla="*/ 402222 h 1375102"/>
                <a:gd name="connsiteX32" fmla="*/ 357045 w 5273630"/>
                <a:gd name="connsiteY32" fmla="*/ 457600 h 1375102"/>
                <a:gd name="connsiteX33" fmla="*/ 848163 w 5273630"/>
                <a:gd name="connsiteY33" fmla="*/ 457600 h 1375102"/>
                <a:gd name="connsiteX34" fmla="*/ 856907 w 5273630"/>
                <a:gd name="connsiteY34" fmla="*/ 402222 h 1375102"/>
                <a:gd name="connsiteX35" fmla="*/ 365789 w 5273630"/>
                <a:gd name="connsiteY35" fmla="*/ 402222 h 1375102"/>
                <a:gd name="connsiteX36" fmla="*/ 2865301 w 5273630"/>
                <a:gd name="connsiteY36" fmla="*/ 346843 h 1375102"/>
                <a:gd name="connsiteX37" fmla="*/ 3114504 w 5273630"/>
                <a:gd name="connsiteY37" fmla="*/ 346843 h 1375102"/>
                <a:gd name="connsiteX38" fmla="*/ 3104302 w 5273630"/>
                <a:gd name="connsiteY38" fmla="*/ 415338 h 1375102"/>
                <a:gd name="connsiteX39" fmla="*/ 3547329 w 5273630"/>
                <a:gd name="connsiteY39" fmla="*/ 415338 h 1375102"/>
                <a:gd name="connsiteX40" fmla="*/ 3557530 w 5273630"/>
                <a:gd name="connsiteY40" fmla="*/ 346843 h 1375102"/>
                <a:gd name="connsiteX41" fmla="*/ 3806733 w 5273630"/>
                <a:gd name="connsiteY41" fmla="*/ 346843 h 1375102"/>
                <a:gd name="connsiteX42" fmla="*/ 3796531 w 5273630"/>
                <a:gd name="connsiteY42" fmla="*/ 415338 h 1375102"/>
                <a:gd name="connsiteX43" fmla="*/ 3907289 w 5273630"/>
                <a:gd name="connsiteY43" fmla="*/ 415338 h 1375102"/>
                <a:gd name="connsiteX44" fmla="*/ 3888343 w 5273630"/>
                <a:gd name="connsiteY44" fmla="*/ 553784 h 1375102"/>
                <a:gd name="connsiteX45" fmla="*/ 3777587 w 5273630"/>
                <a:gd name="connsiteY45" fmla="*/ 553784 h 1375102"/>
                <a:gd name="connsiteX46" fmla="*/ 3755727 w 5273630"/>
                <a:gd name="connsiteY46" fmla="*/ 706803 h 1375102"/>
                <a:gd name="connsiteX47" fmla="*/ 3489036 w 5273630"/>
                <a:gd name="connsiteY47" fmla="*/ 830675 h 1375102"/>
                <a:gd name="connsiteX48" fmla="*/ 3850453 w 5273630"/>
                <a:gd name="connsiteY48" fmla="*/ 1024500 h 1375102"/>
                <a:gd name="connsiteX49" fmla="*/ 3407426 w 5273630"/>
                <a:gd name="connsiteY49" fmla="*/ 1024500 h 1375102"/>
                <a:gd name="connsiteX50" fmla="*/ 3252949 w 5273630"/>
                <a:gd name="connsiteY50" fmla="*/ 941432 h 1375102"/>
                <a:gd name="connsiteX51" fmla="*/ 3075156 w 5273630"/>
                <a:gd name="connsiteY51" fmla="*/ 1024500 h 1375102"/>
                <a:gd name="connsiteX52" fmla="*/ 2632129 w 5273630"/>
                <a:gd name="connsiteY52" fmla="*/ 1024500 h 1375102"/>
                <a:gd name="connsiteX53" fmla="*/ 3046009 w 5273630"/>
                <a:gd name="connsiteY53" fmla="*/ 830675 h 1375102"/>
                <a:gd name="connsiteX54" fmla="*/ 2814295 w 5273630"/>
                <a:gd name="connsiteY54" fmla="*/ 706803 h 1375102"/>
                <a:gd name="connsiteX55" fmla="*/ 2836154 w 5273630"/>
                <a:gd name="connsiteY55" fmla="*/ 553784 h 1375102"/>
                <a:gd name="connsiteX56" fmla="*/ 2725398 w 5273630"/>
                <a:gd name="connsiteY56" fmla="*/ 553784 h 1375102"/>
                <a:gd name="connsiteX57" fmla="*/ 2744343 w 5273630"/>
                <a:gd name="connsiteY57" fmla="*/ 415338 h 1375102"/>
                <a:gd name="connsiteX58" fmla="*/ 2855100 w 5273630"/>
                <a:gd name="connsiteY58" fmla="*/ 415338 h 1375102"/>
                <a:gd name="connsiteX59" fmla="*/ 2865301 w 5273630"/>
                <a:gd name="connsiteY59" fmla="*/ 346843 h 1375102"/>
                <a:gd name="connsiteX60" fmla="*/ 482375 w 5273630"/>
                <a:gd name="connsiteY60" fmla="*/ 192367 h 1375102"/>
                <a:gd name="connsiteX61" fmla="*/ 759267 w 5273630"/>
                <a:gd name="connsiteY61" fmla="*/ 192367 h 1375102"/>
                <a:gd name="connsiteX62" fmla="*/ 746151 w 5273630"/>
                <a:gd name="connsiteY62" fmla="*/ 285636 h 1375102"/>
                <a:gd name="connsiteX63" fmla="*/ 1122141 w 5273630"/>
                <a:gd name="connsiteY63" fmla="*/ 285636 h 1375102"/>
                <a:gd name="connsiteX64" fmla="*/ 1059475 w 5273630"/>
                <a:gd name="connsiteY64" fmla="*/ 735949 h 1375102"/>
                <a:gd name="connsiteX65" fmla="*/ 728663 w 5273630"/>
                <a:gd name="connsiteY65" fmla="*/ 735949 h 1375102"/>
                <a:gd name="connsiteX66" fmla="*/ 795700 w 5273630"/>
                <a:gd name="connsiteY66" fmla="*/ 791328 h 1375102"/>
                <a:gd name="connsiteX67" fmla="*/ 1119226 w 5273630"/>
                <a:gd name="connsiteY67" fmla="*/ 746150 h 1375102"/>
                <a:gd name="connsiteX68" fmla="*/ 1100281 w 5273630"/>
                <a:gd name="connsiteY68" fmla="*/ 884596 h 1375102"/>
                <a:gd name="connsiteX69" fmla="*/ 937060 w 5273630"/>
                <a:gd name="connsiteY69" fmla="*/ 907914 h 1375102"/>
                <a:gd name="connsiteX70" fmla="*/ 1460253 w 5273630"/>
                <a:gd name="connsiteY70" fmla="*/ 1375102 h 1375102"/>
                <a:gd name="connsiteX71" fmla="*/ 782584 w 5273630"/>
                <a:gd name="connsiteY71" fmla="*/ 1044902 h 1375102"/>
                <a:gd name="connsiteX72" fmla="*/ 406594 w 5273630"/>
                <a:gd name="connsiteY72" fmla="*/ 735949 h 1375102"/>
                <a:gd name="connsiteX73" fmla="*/ 319154 w 5273630"/>
                <a:gd name="connsiteY73" fmla="*/ 735949 h 1375102"/>
                <a:gd name="connsiteX74" fmla="*/ 298752 w 5273630"/>
                <a:gd name="connsiteY74" fmla="*/ 881682 h 1375102"/>
                <a:gd name="connsiteX75" fmla="*/ 502777 w 5273630"/>
                <a:gd name="connsiteY75" fmla="*/ 862737 h 1375102"/>
                <a:gd name="connsiteX76" fmla="*/ 482375 w 5273630"/>
                <a:gd name="connsiteY76" fmla="*/ 1004097 h 1375102"/>
                <a:gd name="connsiteX77" fmla="*/ 4372 w 5273630"/>
                <a:gd name="connsiteY77" fmla="*/ 1046359 h 1375102"/>
                <a:gd name="connsiteX78" fmla="*/ 110757 w 5273630"/>
                <a:gd name="connsiteY78" fmla="*/ 285636 h 1375102"/>
                <a:gd name="connsiteX79" fmla="*/ 469259 w 5273630"/>
                <a:gd name="connsiteY79" fmla="*/ 285636 h 1375102"/>
                <a:gd name="connsiteX80" fmla="*/ 482375 w 5273630"/>
                <a:gd name="connsiteY80" fmla="*/ 192367 h 1375102"/>
                <a:gd name="connsiteX81" fmla="*/ 1870577 w 5273630"/>
                <a:gd name="connsiteY81" fmla="*/ 166135 h 1375102"/>
                <a:gd name="connsiteX82" fmla="*/ 1847260 w 5273630"/>
                <a:gd name="connsiteY82" fmla="*/ 332270 h 1375102"/>
                <a:gd name="connsiteX83" fmla="*/ 2179530 w 5273630"/>
                <a:gd name="connsiteY83" fmla="*/ 332270 h 1375102"/>
                <a:gd name="connsiteX84" fmla="*/ 2202847 w 5273630"/>
                <a:gd name="connsiteY84" fmla="*/ 166135 h 1375102"/>
                <a:gd name="connsiteX85" fmla="*/ 1870577 w 5273630"/>
                <a:gd name="connsiteY85" fmla="*/ 166135 h 1375102"/>
                <a:gd name="connsiteX86" fmla="*/ 4598889 w 5273630"/>
                <a:gd name="connsiteY86" fmla="*/ 138446 h 1375102"/>
                <a:gd name="connsiteX87" fmla="*/ 4421095 w 5273630"/>
                <a:gd name="connsiteY87" fmla="*/ 332270 h 1375102"/>
                <a:gd name="connsiteX88" fmla="*/ 4935531 w 5273630"/>
                <a:gd name="connsiteY88" fmla="*/ 332270 h 1375102"/>
                <a:gd name="connsiteX89" fmla="*/ 4813115 w 5273630"/>
                <a:gd name="connsiteY89" fmla="*/ 138446 h 1375102"/>
                <a:gd name="connsiteX90" fmla="*/ 4598889 w 5273630"/>
                <a:gd name="connsiteY90" fmla="*/ 138446 h 1375102"/>
                <a:gd name="connsiteX91" fmla="*/ 1557252 w 5273630"/>
                <a:gd name="connsiteY91" fmla="*/ 27689 h 1375102"/>
                <a:gd name="connsiteX92" fmla="*/ 2498684 w 5273630"/>
                <a:gd name="connsiteY92" fmla="*/ 27689 h 1375102"/>
                <a:gd name="connsiteX93" fmla="*/ 2436019 w 5273630"/>
                <a:gd name="connsiteY93" fmla="*/ 470716 h 1375102"/>
                <a:gd name="connsiteX94" fmla="*/ 1549965 w 5273630"/>
                <a:gd name="connsiteY94" fmla="*/ 470716 h 1375102"/>
                <a:gd name="connsiteX95" fmla="*/ 1605344 w 5273630"/>
                <a:gd name="connsiteY95" fmla="*/ 83068 h 1375102"/>
                <a:gd name="connsiteX96" fmla="*/ 1557252 w 5273630"/>
                <a:gd name="connsiteY96" fmla="*/ 27689 h 1375102"/>
                <a:gd name="connsiteX97" fmla="*/ 259404 w 5273630"/>
                <a:gd name="connsiteY97" fmla="*/ 27689 h 1375102"/>
                <a:gd name="connsiteX98" fmla="*/ 983695 w 5273630"/>
                <a:gd name="connsiteY98" fmla="*/ 27689 h 1375102"/>
                <a:gd name="connsiteX99" fmla="*/ 1215409 w 5273630"/>
                <a:gd name="connsiteY99" fmla="*/ 260861 h 1375102"/>
                <a:gd name="connsiteX100" fmla="*/ 929774 w 5273630"/>
                <a:gd name="connsiteY100" fmla="*/ 260861 h 1375102"/>
                <a:gd name="connsiteX101" fmla="*/ 788413 w 5273630"/>
                <a:gd name="connsiteY101" fmla="*/ 145733 h 1375102"/>
                <a:gd name="connsiteX102" fmla="*/ 476546 w 5273630"/>
                <a:gd name="connsiteY102" fmla="*/ 145733 h 1375102"/>
                <a:gd name="connsiteX103" fmla="*/ 290008 w 5273630"/>
                <a:gd name="connsiteY103" fmla="*/ 260861 h 1375102"/>
                <a:gd name="connsiteX104" fmla="*/ 0 w 5273630"/>
                <a:gd name="connsiteY104" fmla="*/ 260861 h 1375102"/>
                <a:gd name="connsiteX105" fmla="*/ 290008 w 5273630"/>
                <a:gd name="connsiteY105" fmla="*/ 58293 h 1375102"/>
                <a:gd name="connsiteX106" fmla="*/ 259404 w 5273630"/>
                <a:gd name="connsiteY106" fmla="*/ 27689 h 1375102"/>
                <a:gd name="connsiteX107" fmla="*/ 4377375 w 5273630"/>
                <a:gd name="connsiteY107" fmla="*/ 0 h 1375102"/>
                <a:gd name="connsiteX108" fmla="*/ 5001111 w 5273630"/>
                <a:gd name="connsiteY108" fmla="*/ 0 h 1375102"/>
                <a:gd name="connsiteX109" fmla="*/ 5273630 w 5273630"/>
                <a:gd name="connsiteY109" fmla="*/ 429911 h 1375102"/>
                <a:gd name="connsiteX110" fmla="*/ 5078349 w 5273630"/>
                <a:gd name="connsiteY110" fmla="*/ 429911 h 1375102"/>
                <a:gd name="connsiteX111" fmla="*/ 5072519 w 5273630"/>
                <a:gd name="connsiteY111" fmla="*/ 470716 h 1375102"/>
                <a:gd name="connsiteX112" fmla="*/ 4795628 w 5273630"/>
                <a:gd name="connsiteY112" fmla="*/ 470716 h 1375102"/>
                <a:gd name="connsiteX113" fmla="*/ 4778140 w 5273630"/>
                <a:gd name="connsiteY113" fmla="*/ 594589 h 1375102"/>
                <a:gd name="connsiteX114" fmla="*/ 5082721 w 5273630"/>
                <a:gd name="connsiteY114" fmla="*/ 594589 h 1375102"/>
                <a:gd name="connsiteX115" fmla="*/ 5063775 w 5273630"/>
                <a:gd name="connsiteY115" fmla="*/ 733035 h 1375102"/>
                <a:gd name="connsiteX116" fmla="*/ 4759195 w 5273630"/>
                <a:gd name="connsiteY116" fmla="*/ 733035 h 1375102"/>
                <a:gd name="connsiteX117" fmla="*/ 4737335 w 5273630"/>
                <a:gd name="connsiteY117" fmla="*/ 886054 h 1375102"/>
                <a:gd name="connsiteX118" fmla="*/ 5180361 w 5273630"/>
                <a:gd name="connsiteY118" fmla="*/ 886054 h 1375102"/>
                <a:gd name="connsiteX119" fmla="*/ 5161416 w 5273630"/>
                <a:gd name="connsiteY119" fmla="*/ 1024500 h 1375102"/>
                <a:gd name="connsiteX120" fmla="*/ 3998471 w 5273630"/>
                <a:gd name="connsiteY120" fmla="*/ 1024500 h 1375102"/>
                <a:gd name="connsiteX121" fmla="*/ 4017416 w 5273630"/>
                <a:gd name="connsiteY121" fmla="*/ 886054 h 1375102"/>
                <a:gd name="connsiteX122" fmla="*/ 4460443 w 5273630"/>
                <a:gd name="connsiteY122" fmla="*/ 886054 h 1375102"/>
                <a:gd name="connsiteX123" fmla="*/ 4482303 w 5273630"/>
                <a:gd name="connsiteY123" fmla="*/ 733035 h 1375102"/>
                <a:gd name="connsiteX124" fmla="*/ 4177722 w 5273630"/>
                <a:gd name="connsiteY124" fmla="*/ 733035 h 1375102"/>
                <a:gd name="connsiteX125" fmla="*/ 4196667 w 5273630"/>
                <a:gd name="connsiteY125" fmla="*/ 594589 h 1375102"/>
                <a:gd name="connsiteX126" fmla="*/ 4501249 w 5273630"/>
                <a:gd name="connsiteY126" fmla="*/ 594589 h 1375102"/>
                <a:gd name="connsiteX127" fmla="*/ 4518736 w 5273630"/>
                <a:gd name="connsiteY127" fmla="*/ 470716 h 1375102"/>
                <a:gd name="connsiteX128" fmla="*/ 4241845 w 5273630"/>
                <a:gd name="connsiteY128" fmla="*/ 470716 h 1375102"/>
                <a:gd name="connsiteX129" fmla="*/ 4247673 w 5273630"/>
                <a:gd name="connsiteY129" fmla="*/ 429911 h 1375102"/>
                <a:gd name="connsiteX130" fmla="*/ 4055307 w 5273630"/>
                <a:gd name="connsiteY130" fmla="*/ 429911 h 1375102"/>
                <a:gd name="connsiteX131" fmla="*/ 4410894 w 5273630"/>
                <a:gd name="connsiteY131" fmla="*/ 40805 h 1375102"/>
                <a:gd name="connsiteX132" fmla="*/ 4377375 w 5273630"/>
                <a:gd name="connsiteY132" fmla="*/ 0 h 1375102"/>
                <a:gd name="connsiteX133" fmla="*/ 3191742 w 5273630"/>
                <a:gd name="connsiteY133" fmla="*/ 0 h 1375102"/>
                <a:gd name="connsiteX134" fmla="*/ 3522555 w 5273630"/>
                <a:gd name="connsiteY134" fmla="*/ 0 h 1375102"/>
                <a:gd name="connsiteX135" fmla="*/ 3510896 w 5273630"/>
                <a:gd name="connsiteY135" fmla="*/ 83068 h 1375102"/>
                <a:gd name="connsiteX136" fmla="*/ 3953923 w 5273630"/>
                <a:gd name="connsiteY136" fmla="*/ 83068 h 1375102"/>
                <a:gd name="connsiteX137" fmla="*/ 3923319 w 5273630"/>
                <a:gd name="connsiteY137" fmla="*/ 304581 h 1375102"/>
                <a:gd name="connsiteX138" fmla="*/ 3618738 w 5273630"/>
                <a:gd name="connsiteY138" fmla="*/ 304581 h 1375102"/>
                <a:gd name="connsiteX139" fmla="*/ 3630397 w 5273630"/>
                <a:gd name="connsiteY139" fmla="*/ 221513 h 1375102"/>
                <a:gd name="connsiteX140" fmla="*/ 3076613 w 5273630"/>
                <a:gd name="connsiteY140" fmla="*/ 221513 h 1375102"/>
                <a:gd name="connsiteX141" fmla="*/ 3064954 w 5273630"/>
                <a:gd name="connsiteY141" fmla="*/ 304581 h 1375102"/>
                <a:gd name="connsiteX142" fmla="*/ 2760373 w 5273630"/>
                <a:gd name="connsiteY142" fmla="*/ 304581 h 1375102"/>
                <a:gd name="connsiteX143" fmla="*/ 2790977 w 5273630"/>
                <a:gd name="connsiteY143" fmla="*/ 83068 h 1375102"/>
                <a:gd name="connsiteX144" fmla="*/ 3234004 w 5273630"/>
                <a:gd name="connsiteY144" fmla="*/ 83068 h 1375102"/>
                <a:gd name="connsiteX145" fmla="*/ 3238376 w 5273630"/>
                <a:gd name="connsiteY145" fmla="*/ 53921 h 1375102"/>
                <a:gd name="connsiteX146" fmla="*/ 3191742 w 5273630"/>
                <a:gd name="connsiteY146" fmla="*/ 0 h 1375102"/>
                <a:gd name="connsiteX0-1" fmla="*/ 2215963 w 5273630"/>
                <a:gd name="connsiteY0-2" fmla="*/ 664540 h 1413202"/>
                <a:gd name="connsiteX1-3" fmla="*/ 2183902 w 5273630"/>
                <a:gd name="connsiteY1-4" fmla="*/ 886054 h 1413202"/>
                <a:gd name="connsiteX2-5" fmla="*/ 2294658 w 5273630"/>
                <a:gd name="connsiteY2-6" fmla="*/ 886054 h 1413202"/>
                <a:gd name="connsiteX3-7" fmla="*/ 2326719 w 5273630"/>
                <a:gd name="connsiteY3-8" fmla="*/ 664540 h 1413202"/>
                <a:gd name="connsiteX4-9" fmla="*/ 2215963 w 5273630"/>
                <a:gd name="connsiteY4-10" fmla="*/ 664540 h 1413202"/>
                <a:gd name="connsiteX5-11" fmla="*/ 1606801 w 5273630"/>
                <a:gd name="connsiteY5-12" fmla="*/ 664540 h 1413202"/>
                <a:gd name="connsiteX6-13" fmla="*/ 1574740 w 5273630"/>
                <a:gd name="connsiteY6-14" fmla="*/ 886054 h 1413202"/>
                <a:gd name="connsiteX7-15" fmla="*/ 1685497 w 5273630"/>
                <a:gd name="connsiteY7-16" fmla="*/ 886054 h 1413202"/>
                <a:gd name="connsiteX8-17" fmla="*/ 1717558 w 5273630"/>
                <a:gd name="connsiteY8-18" fmla="*/ 664540 h 1413202"/>
                <a:gd name="connsiteX9-19" fmla="*/ 1606801 w 5273630"/>
                <a:gd name="connsiteY9-20" fmla="*/ 664540 h 1413202"/>
                <a:gd name="connsiteX10-21" fmla="*/ 342472 w 5273630"/>
                <a:gd name="connsiteY10-22" fmla="*/ 563985 h 1413202"/>
                <a:gd name="connsiteX11-23" fmla="*/ 335185 w 5273630"/>
                <a:gd name="connsiteY11-24" fmla="*/ 619363 h 1413202"/>
                <a:gd name="connsiteX12-25" fmla="*/ 826304 w 5273630"/>
                <a:gd name="connsiteY12-26" fmla="*/ 619363 h 1413202"/>
                <a:gd name="connsiteX13-27" fmla="*/ 833590 w 5273630"/>
                <a:gd name="connsiteY13-28" fmla="*/ 563985 h 1413202"/>
                <a:gd name="connsiteX14-29" fmla="*/ 342472 w 5273630"/>
                <a:gd name="connsiteY14-30" fmla="*/ 563985 h 1413202"/>
                <a:gd name="connsiteX15-31" fmla="*/ 3085357 w 5273630"/>
                <a:gd name="connsiteY15-32" fmla="*/ 553784 h 1413202"/>
                <a:gd name="connsiteX16-33" fmla="*/ 3078071 w 5273630"/>
                <a:gd name="connsiteY16-34" fmla="*/ 609162 h 1413202"/>
                <a:gd name="connsiteX17-35" fmla="*/ 3283553 w 5273630"/>
                <a:gd name="connsiteY17-36" fmla="*/ 719919 h 1413202"/>
                <a:gd name="connsiteX18-37" fmla="*/ 3521097 w 5273630"/>
                <a:gd name="connsiteY18-38" fmla="*/ 609162 h 1413202"/>
                <a:gd name="connsiteX19-39" fmla="*/ 3528384 w 5273630"/>
                <a:gd name="connsiteY19-40" fmla="*/ 553784 h 1413202"/>
                <a:gd name="connsiteX20-41" fmla="*/ 3085357 w 5273630"/>
                <a:gd name="connsiteY20-42" fmla="*/ 553784 h 1413202"/>
                <a:gd name="connsiteX21-43" fmla="*/ 2013395 w 5273630"/>
                <a:gd name="connsiteY21-44" fmla="*/ 526094 h 1413202"/>
                <a:gd name="connsiteX22-45" fmla="*/ 2567178 w 5273630"/>
                <a:gd name="connsiteY22-46" fmla="*/ 526094 h 1413202"/>
                <a:gd name="connsiteX23-47" fmla="*/ 2497227 w 5273630"/>
                <a:gd name="connsiteY23-48" fmla="*/ 1024500 h 1413202"/>
                <a:gd name="connsiteX24-49" fmla="*/ 1943443 w 5273630"/>
                <a:gd name="connsiteY24-50" fmla="*/ 1024500 h 1413202"/>
                <a:gd name="connsiteX25-51" fmla="*/ 2013395 w 5273630"/>
                <a:gd name="connsiteY25-52" fmla="*/ 526094 h 1413202"/>
                <a:gd name="connsiteX26-53" fmla="*/ 1404233 w 5273630"/>
                <a:gd name="connsiteY26-54" fmla="*/ 526094 h 1413202"/>
                <a:gd name="connsiteX27-55" fmla="*/ 1958016 w 5273630"/>
                <a:gd name="connsiteY27-56" fmla="*/ 526094 h 1413202"/>
                <a:gd name="connsiteX28-57" fmla="*/ 1888065 w 5273630"/>
                <a:gd name="connsiteY28-58" fmla="*/ 1024500 h 1413202"/>
                <a:gd name="connsiteX29-59" fmla="*/ 1334281 w 5273630"/>
                <a:gd name="connsiteY29-60" fmla="*/ 1024500 h 1413202"/>
                <a:gd name="connsiteX30-61" fmla="*/ 1404233 w 5273630"/>
                <a:gd name="connsiteY30-62" fmla="*/ 526094 h 1413202"/>
                <a:gd name="connsiteX31-63" fmla="*/ 365789 w 5273630"/>
                <a:gd name="connsiteY31-64" fmla="*/ 402222 h 1413202"/>
                <a:gd name="connsiteX32-65" fmla="*/ 357045 w 5273630"/>
                <a:gd name="connsiteY32-66" fmla="*/ 457600 h 1413202"/>
                <a:gd name="connsiteX33-67" fmla="*/ 848163 w 5273630"/>
                <a:gd name="connsiteY33-68" fmla="*/ 457600 h 1413202"/>
                <a:gd name="connsiteX34-69" fmla="*/ 856907 w 5273630"/>
                <a:gd name="connsiteY34-70" fmla="*/ 402222 h 1413202"/>
                <a:gd name="connsiteX35-71" fmla="*/ 365789 w 5273630"/>
                <a:gd name="connsiteY35-72" fmla="*/ 402222 h 1413202"/>
                <a:gd name="connsiteX36-73" fmla="*/ 2865301 w 5273630"/>
                <a:gd name="connsiteY36-74" fmla="*/ 346843 h 1413202"/>
                <a:gd name="connsiteX37-75" fmla="*/ 3114504 w 5273630"/>
                <a:gd name="connsiteY37-76" fmla="*/ 346843 h 1413202"/>
                <a:gd name="connsiteX38-77" fmla="*/ 3104302 w 5273630"/>
                <a:gd name="connsiteY38-78" fmla="*/ 415338 h 1413202"/>
                <a:gd name="connsiteX39-79" fmla="*/ 3547329 w 5273630"/>
                <a:gd name="connsiteY39-80" fmla="*/ 415338 h 1413202"/>
                <a:gd name="connsiteX40-81" fmla="*/ 3557530 w 5273630"/>
                <a:gd name="connsiteY40-82" fmla="*/ 346843 h 1413202"/>
                <a:gd name="connsiteX41-83" fmla="*/ 3806733 w 5273630"/>
                <a:gd name="connsiteY41-84" fmla="*/ 346843 h 1413202"/>
                <a:gd name="connsiteX42-85" fmla="*/ 3796531 w 5273630"/>
                <a:gd name="connsiteY42-86" fmla="*/ 415338 h 1413202"/>
                <a:gd name="connsiteX43-87" fmla="*/ 3907289 w 5273630"/>
                <a:gd name="connsiteY43-88" fmla="*/ 415338 h 1413202"/>
                <a:gd name="connsiteX44-89" fmla="*/ 3888343 w 5273630"/>
                <a:gd name="connsiteY44-90" fmla="*/ 553784 h 1413202"/>
                <a:gd name="connsiteX45-91" fmla="*/ 3777587 w 5273630"/>
                <a:gd name="connsiteY45-92" fmla="*/ 553784 h 1413202"/>
                <a:gd name="connsiteX46-93" fmla="*/ 3755727 w 5273630"/>
                <a:gd name="connsiteY46-94" fmla="*/ 706803 h 1413202"/>
                <a:gd name="connsiteX47-95" fmla="*/ 3489036 w 5273630"/>
                <a:gd name="connsiteY47-96" fmla="*/ 830675 h 1413202"/>
                <a:gd name="connsiteX48-97" fmla="*/ 3850453 w 5273630"/>
                <a:gd name="connsiteY48-98" fmla="*/ 1024500 h 1413202"/>
                <a:gd name="connsiteX49-99" fmla="*/ 3407426 w 5273630"/>
                <a:gd name="connsiteY49-100" fmla="*/ 1024500 h 1413202"/>
                <a:gd name="connsiteX50-101" fmla="*/ 3252949 w 5273630"/>
                <a:gd name="connsiteY50-102" fmla="*/ 941432 h 1413202"/>
                <a:gd name="connsiteX51-103" fmla="*/ 3075156 w 5273630"/>
                <a:gd name="connsiteY51-104" fmla="*/ 1024500 h 1413202"/>
                <a:gd name="connsiteX52-105" fmla="*/ 2632129 w 5273630"/>
                <a:gd name="connsiteY52-106" fmla="*/ 1024500 h 1413202"/>
                <a:gd name="connsiteX53-107" fmla="*/ 3046009 w 5273630"/>
                <a:gd name="connsiteY53-108" fmla="*/ 830675 h 1413202"/>
                <a:gd name="connsiteX54-109" fmla="*/ 2814295 w 5273630"/>
                <a:gd name="connsiteY54-110" fmla="*/ 706803 h 1413202"/>
                <a:gd name="connsiteX55-111" fmla="*/ 2836154 w 5273630"/>
                <a:gd name="connsiteY55-112" fmla="*/ 553784 h 1413202"/>
                <a:gd name="connsiteX56-113" fmla="*/ 2725398 w 5273630"/>
                <a:gd name="connsiteY56-114" fmla="*/ 553784 h 1413202"/>
                <a:gd name="connsiteX57-115" fmla="*/ 2744343 w 5273630"/>
                <a:gd name="connsiteY57-116" fmla="*/ 415338 h 1413202"/>
                <a:gd name="connsiteX58-117" fmla="*/ 2855100 w 5273630"/>
                <a:gd name="connsiteY58-118" fmla="*/ 415338 h 1413202"/>
                <a:gd name="connsiteX59-119" fmla="*/ 2865301 w 5273630"/>
                <a:gd name="connsiteY59-120" fmla="*/ 346843 h 1413202"/>
                <a:gd name="connsiteX60-121" fmla="*/ 482375 w 5273630"/>
                <a:gd name="connsiteY60-122" fmla="*/ 192367 h 1413202"/>
                <a:gd name="connsiteX61-123" fmla="*/ 759267 w 5273630"/>
                <a:gd name="connsiteY61-124" fmla="*/ 192367 h 1413202"/>
                <a:gd name="connsiteX62-125" fmla="*/ 746151 w 5273630"/>
                <a:gd name="connsiteY62-126" fmla="*/ 285636 h 1413202"/>
                <a:gd name="connsiteX63-127" fmla="*/ 1122141 w 5273630"/>
                <a:gd name="connsiteY63-128" fmla="*/ 285636 h 1413202"/>
                <a:gd name="connsiteX64-129" fmla="*/ 1059475 w 5273630"/>
                <a:gd name="connsiteY64-130" fmla="*/ 735949 h 1413202"/>
                <a:gd name="connsiteX65-131" fmla="*/ 728663 w 5273630"/>
                <a:gd name="connsiteY65-132" fmla="*/ 735949 h 1413202"/>
                <a:gd name="connsiteX66-133" fmla="*/ 795700 w 5273630"/>
                <a:gd name="connsiteY66-134" fmla="*/ 791328 h 1413202"/>
                <a:gd name="connsiteX67-135" fmla="*/ 1119226 w 5273630"/>
                <a:gd name="connsiteY67-136" fmla="*/ 746150 h 1413202"/>
                <a:gd name="connsiteX68-137" fmla="*/ 1100281 w 5273630"/>
                <a:gd name="connsiteY68-138" fmla="*/ 884596 h 1413202"/>
                <a:gd name="connsiteX69-139" fmla="*/ 937060 w 5273630"/>
                <a:gd name="connsiteY69-140" fmla="*/ 907914 h 1413202"/>
                <a:gd name="connsiteX70-141" fmla="*/ 1879353 w 5273630"/>
                <a:gd name="connsiteY70-142" fmla="*/ 1413202 h 1413202"/>
                <a:gd name="connsiteX71-143" fmla="*/ 782584 w 5273630"/>
                <a:gd name="connsiteY71-144" fmla="*/ 1044902 h 1413202"/>
                <a:gd name="connsiteX72-145" fmla="*/ 406594 w 5273630"/>
                <a:gd name="connsiteY72-146" fmla="*/ 735949 h 1413202"/>
                <a:gd name="connsiteX73-147" fmla="*/ 319154 w 5273630"/>
                <a:gd name="connsiteY73-148" fmla="*/ 735949 h 1413202"/>
                <a:gd name="connsiteX74-149" fmla="*/ 298752 w 5273630"/>
                <a:gd name="connsiteY74-150" fmla="*/ 881682 h 1413202"/>
                <a:gd name="connsiteX75-151" fmla="*/ 502777 w 5273630"/>
                <a:gd name="connsiteY75-152" fmla="*/ 862737 h 1413202"/>
                <a:gd name="connsiteX76-153" fmla="*/ 482375 w 5273630"/>
                <a:gd name="connsiteY76-154" fmla="*/ 1004097 h 1413202"/>
                <a:gd name="connsiteX77-155" fmla="*/ 4372 w 5273630"/>
                <a:gd name="connsiteY77-156" fmla="*/ 1046359 h 1413202"/>
                <a:gd name="connsiteX78-157" fmla="*/ 110757 w 5273630"/>
                <a:gd name="connsiteY78-158" fmla="*/ 285636 h 1413202"/>
                <a:gd name="connsiteX79-159" fmla="*/ 469259 w 5273630"/>
                <a:gd name="connsiteY79-160" fmla="*/ 285636 h 1413202"/>
                <a:gd name="connsiteX80-161" fmla="*/ 482375 w 5273630"/>
                <a:gd name="connsiteY80-162" fmla="*/ 192367 h 1413202"/>
                <a:gd name="connsiteX81-163" fmla="*/ 1870577 w 5273630"/>
                <a:gd name="connsiteY81-164" fmla="*/ 166135 h 1413202"/>
                <a:gd name="connsiteX82-165" fmla="*/ 1847260 w 5273630"/>
                <a:gd name="connsiteY82-166" fmla="*/ 332270 h 1413202"/>
                <a:gd name="connsiteX83-167" fmla="*/ 2179530 w 5273630"/>
                <a:gd name="connsiteY83-168" fmla="*/ 332270 h 1413202"/>
                <a:gd name="connsiteX84-169" fmla="*/ 2202847 w 5273630"/>
                <a:gd name="connsiteY84-170" fmla="*/ 166135 h 1413202"/>
                <a:gd name="connsiteX85-171" fmla="*/ 1870577 w 5273630"/>
                <a:gd name="connsiteY85-172" fmla="*/ 166135 h 1413202"/>
                <a:gd name="connsiteX86-173" fmla="*/ 4598889 w 5273630"/>
                <a:gd name="connsiteY86-174" fmla="*/ 138446 h 1413202"/>
                <a:gd name="connsiteX87-175" fmla="*/ 4421095 w 5273630"/>
                <a:gd name="connsiteY87-176" fmla="*/ 332270 h 1413202"/>
                <a:gd name="connsiteX88-177" fmla="*/ 4935531 w 5273630"/>
                <a:gd name="connsiteY88-178" fmla="*/ 332270 h 1413202"/>
                <a:gd name="connsiteX89-179" fmla="*/ 4813115 w 5273630"/>
                <a:gd name="connsiteY89-180" fmla="*/ 138446 h 1413202"/>
                <a:gd name="connsiteX90-181" fmla="*/ 4598889 w 5273630"/>
                <a:gd name="connsiteY90-182" fmla="*/ 138446 h 1413202"/>
                <a:gd name="connsiteX91-183" fmla="*/ 1557252 w 5273630"/>
                <a:gd name="connsiteY91-184" fmla="*/ 27689 h 1413202"/>
                <a:gd name="connsiteX92-185" fmla="*/ 2498684 w 5273630"/>
                <a:gd name="connsiteY92-186" fmla="*/ 27689 h 1413202"/>
                <a:gd name="connsiteX93-187" fmla="*/ 2436019 w 5273630"/>
                <a:gd name="connsiteY93-188" fmla="*/ 470716 h 1413202"/>
                <a:gd name="connsiteX94-189" fmla="*/ 1549965 w 5273630"/>
                <a:gd name="connsiteY94-190" fmla="*/ 470716 h 1413202"/>
                <a:gd name="connsiteX95-191" fmla="*/ 1605344 w 5273630"/>
                <a:gd name="connsiteY95-192" fmla="*/ 83068 h 1413202"/>
                <a:gd name="connsiteX96-193" fmla="*/ 1557252 w 5273630"/>
                <a:gd name="connsiteY96-194" fmla="*/ 27689 h 1413202"/>
                <a:gd name="connsiteX97-195" fmla="*/ 259404 w 5273630"/>
                <a:gd name="connsiteY97-196" fmla="*/ 27689 h 1413202"/>
                <a:gd name="connsiteX98-197" fmla="*/ 983695 w 5273630"/>
                <a:gd name="connsiteY98-198" fmla="*/ 27689 h 1413202"/>
                <a:gd name="connsiteX99-199" fmla="*/ 1215409 w 5273630"/>
                <a:gd name="connsiteY99-200" fmla="*/ 260861 h 1413202"/>
                <a:gd name="connsiteX100-201" fmla="*/ 929774 w 5273630"/>
                <a:gd name="connsiteY100-202" fmla="*/ 260861 h 1413202"/>
                <a:gd name="connsiteX101-203" fmla="*/ 788413 w 5273630"/>
                <a:gd name="connsiteY101-204" fmla="*/ 145733 h 1413202"/>
                <a:gd name="connsiteX102-205" fmla="*/ 476546 w 5273630"/>
                <a:gd name="connsiteY102-206" fmla="*/ 145733 h 1413202"/>
                <a:gd name="connsiteX103-207" fmla="*/ 290008 w 5273630"/>
                <a:gd name="connsiteY103-208" fmla="*/ 260861 h 1413202"/>
                <a:gd name="connsiteX104-209" fmla="*/ 0 w 5273630"/>
                <a:gd name="connsiteY104-210" fmla="*/ 260861 h 1413202"/>
                <a:gd name="connsiteX105-211" fmla="*/ 290008 w 5273630"/>
                <a:gd name="connsiteY105-212" fmla="*/ 58293 h 1413202"/>
                <a:gd name="connsiteX106-213" fmla="*/ 259404 w 5273630"/>
                <a:gd name="connsiteY106-214" fmla="*/ 27689 h 1413202"/>
                <a:gd name="connsiteX107-215" fmla="*/ 4377375 w 5273630"/>
                <a:gd name="connsiteY107-216" fmla="*/ 0 h 1413202"/>
                <a:gd name="connsiteX108-217" fmla="*/ 5001111 w 5273630"/>
                <a:gd name="connsiteY108-218" fmla="*/ 0 h 1413202"/>
                <a:gd name="connsiteX109-219" fmla="*/ 5273630 w 5273630"/>
                <a:gd name="connsiteY109-220" fmla="*/ 429911 h 1413202"/>
                <a:gd name="connsiteX110-221" fmla="*/ 5078349 w 5273630"/>
                <a:gd name="connsiteY110-222" fmla="*/ 429911 h 1413202"/>
                <a:gd name="connsiteX111-223" fmla="*/ 5072519 w 5273630"/>
                <a:gd name="connsiteY111-224" fmla="*/ 470716 h 1413202"/>
                <a:gd name="connsiteX112-225" fmla="*/ 4795628 w 5273630"/>
                <a:gd name="connsiteY112-226" fmla="*/ 470716 h 1413202"/>
                <a:gd name="connsiteX113-227" fmla="*/ 4778140 w 5273630"/>
                <a:gd name="connsiteY113-228" fmla="*/ 594589 h 1413202"/>
                <a:gd name="connsiteX114-229" fmla="*/ 5082721 w 5273630"/>
                <a:gd name="connsiteY114-230" fmla="*/ 594589 h 1413202"/>
                <a:gd name="connsiteX115-231" fmla="*/ 5063775 w 5273630"/>
                <a:gd name="connsiteY115-232" fmla="*/ 733035 h 1413202"/>
                <a:gd name="connsiteX116-233" fmla="*/ 4759195 w 5273630"/>
                <a:gd name="connsiteY116-234" fmla="*/ 733035 h 1413202"/>
                <a:gd name="connsiteX117-235" fmla="*/ 4737335 w 5273630"/>
                <a:gd name="connsiteY117-236" fmla="*/ 886054 h 1413202"/>
                <a:gd name="connsiteX118-237" fmla="*/ 5180361 w 5273630"/>
                <a:gd name="connsiteY118-238" fmla="*/ 886054 h 1413202"/>
                <a:gd name="connsiteX119-239" fmla="*/ 5161416 w 5273630"/>
                <a:gd name="connsiteY119-240" fmla="*/ 1024500 h 1413202"/>
                <a:gd name="connsiteX120-241" fmla="*/ 3998471 w 5273630"/>
                <a:gd name="connsiteY120-242" fmla="*/ 1024500 h 1413202"/>
                <a:gd name="connsiteX121-243" fmla="*/ 4017416 w 5273630"/>
                <a:gd name="connsiteY121-244" fmla="*/ 886054 h 1413202"/>
                <a:gd name="connsiteX122-245" fmla="*/ 4460443 w 5273630"/>
                <a:gd name="connsiteY122-246" fmla="*/ 886054 h 1413202"/>
                <a:gd name="connsiteX123-247" fmla="*/ 4482303 w 5273630"/>
                <a:gd name="connsiteY123-248" fmla="*/ 733035 h 1413202"/>
                <a:gd name="connsiteX124-249" fmla="*/ 4177722 w 5273630"/>
                <a:gd name="connsiteY124-250" fmla="*/ 733035 h 1413202"/>
                <a:gd name="connsiteX125-251" fmla="*/ 4196667 w 5273630"/>
                <a:gd name="connsiteY125-252" fmla="*/ 594589 h 1413202"/>
                <a:gd name="connsiteX126-253" fmla="*/ 4501249 w 5273630"/>
                <a:gd name="connsiteY126-254" fmla="*/ 594589 h 1413202"/>
                <a:gd name="connsiteX127-255" fmla="*/ 4518736 w 5273630"/>
                <a:gd name="connsiteY127-256" fmla="*/ 470716 h 1413202"/>
                <a:gd name="connsiteX128-257" fmla="*/ 4241845 w 5273630"/>
                <a:gd name="connsiteY128-258" fmla="*/ 470716 h 1413202"/>
                <a:gd name="connsiteX129-259" fmla="*/ 4247673 w 5273630"/>
                <a:gd name="connsiteY129-260" fmla="*/ 429911 h 1413202"/>
                <a:gd name="connsiteX130-261" fmla="*/ 4055307 w 5273630"/>
                <a:gd name="connsiteY130-262" fmla="*/ 429911 h 1413202"/>
                <a:gd name="connsiteX131-263" fmla="*/ 4410894 w 5273630"/>
                <a:gd name="connsiteY131-264" fmla="*/ 40805 h 1413202"/>
                <a:gd name="connsiteX132-265" fmla="*/ 4377375 w 5273630"/>
                <a:gd name="connsiteY132-266" fmla="*/ 0 h 1413202"/>
                <a:gd name="connsiteX133-267" fmla="*/ 3191742 w 5273630"/>
                <a:gd name="connsiteY133-268" fmla="*/ 0 h 1413202"/>
                <a:gd name="connsiteX134-269" fmla="*/ 3522555 w 5273630"/>
                <a:gd name="connsiteY134-270" fmla="*/ 0 h 1413202"/>
                <a:gd name="connsiteX135-271" fmla="*/ 3510896 w 5273630"/>
                <a:gd name="connsiteY135-272" fmla="*/ 83068 h 1413202"/>
                <a:gd name="connsiteX136-273" fmla="*/ 3953923 w 5273630"/>
                <a:gd name="connsiteY136-274" fmla="*/ 83068 h 1413202"/>
                <a:gd name="connsiteX137-275" fmla="*/ 3923319 w 5273630"/>
                <a:gd name="connsiteY137-276" fmla="*/ 304581 h 1413202"/>
                <a:gd name="connsiteX138-277" fmla="*/ 3618738 w 5273630"/>
                <a:gd name="connsiteY138-278" fmla="*/ 304581 h 1413202"/>
                <a:gd name="connsiteX139-279" fmla="*/ 3630397 w 5273630"/>
                <a:gd name="connsiteY139-280" fmla="*/ 221513 h 1413202"/>
                <a:gd name="connsiteX140-281" fmla="*/ 3076613 w 5273630"/>
                <a:gd name="connsiteY140-282" fmla="*/ 221513 h 1413202"/>
                <a:gd name="connsiteX141-283" fmla="*/ 3064954 w 5273630"/>
                <a:gd name="connsiteY141-284" fmla="*/ 304581 h 1413202"/>
                <a:gd name="connsiteX142-285" fmla="*/ 2760373 w 5273630"/>
                <a:gd name="connsiteY142-286" fmla="*/ 304581 h 1413202"/>
                <a:gd name="connsiteX143-287" fmla="*/ 2790977 w 5273630"/>
                <a:gd name="connsiteY143-288" fmla="*/ 83068 h 1413202"/>
                <a:gd name="connsiteX144-289" fmla="*/ 3234004 w 5273630"/>
                <a:gd name="connsiteY144-290" fmla="*/ 83068 h 1413202"/>
                <a:gd name="connsiteX145-291" fmla="*/ 3238376 w 5273630"/>
                <a:gd name="connsiteY145-292" fmla="*/ 53921 h 1413202"/>
                <a:gd name="connsiteX146-293" fmla="*/ 3191742 w 5273630"/>
                <a:gd name="connsiteY146-294" fmla="*/ 0 h 1413202"/>
                <a:gd name="connsiteX0-295" fmla="*/ 2215963 w 5273630"/>
                <a:gd name="connsiteY0-296" fmla="*/ 664540 h 1476702"/>
                <a:gd name="connsiteX1-297" fmla="*/ 2183902 w 5273630"/>
                <a:gd name="connsiteY1-298" fmla="*/ 886054 h 1476702"/>
                <a:gd name="connsiteX2-299" fmla="*/ 2294658 w 5273630"/>
                <a:gd name="connsiteY2-300" fmla="*/ 886054 h 1476702"/>
                <a:gd name="connsiteX3-301" fmla="*/ 2326719 w 5273630"/>
                <a:gd name="connsiteY3-302" fmla="*/ 664540 h 1476702"/>
                <a:gd name="connsiteX4-303" fmla="*/ 2215963 w 5273630"/>
                <a:gd name="connsiteY4-304" fmla="*/ 664540 h 1476702"/>
                <a:gd name="connsiteX5-305" fmla="*/ 1606801 w 5273630"/>
                <a:gd name="connsiteY5-306" fmla="*/ 664540 h 1476702"/>
                <a:gd name="connsiteX6-307" fmla="*/ 1574740 w 5273630"/>
                <a:gd name="connsiteY6-308" fmla="*/ 886054 h 1476702"/>
                <a:gd name="connsiteX7-309" fmla="*/ 1685497 w 5273630"/>
                <a:gd name="connsiteY7-310" fmla="*/ 886054 h 1476702"/>
                <a:gd name="connsiteX8-311" fmla="*/ 1717558 w 5273630"/>
                <a:gd name="connsiteY8-312" fmla="*/ 664540 h 1476702"/>
                <a:gd name="connsiteX9-313" fmla="*/ 1606801 w 5273630"/>
                <a:gd name="connsiteY9-314" fmla="*/ 664540 h 1476702"/>
                <a:gd name="connsiteX10-315" fmla="*/ 342472 w 5273630"/>
                <a:gd name="connsiteY10-316" fmla="*/ 563985 h 1476702"/>
                <a:gd name="connsiteX11-317" fmla="*/ 335185 w 5273630"/>
                <a:gd name="connsiteY11-318" fmla="*/ 619363 h 1476702"/>
                <a:gd name="connsiteX12-319" fmla="*/ 826304 w 5273630"/>
                <a:gd name="connsiteY12-320" fmla="*/ 619363 h 1476702"/>
                <a:gd name="connsiteX13-321" fmla="*/ 833590 w 5273630"/>
                <a:gd name="connsiteY13-322" fmla="*/ 563985 h 1476702"/>
                <a:gd name="connsiteX14-323" fmla="*/ 342472 w 5273630"/>
                <a:gd name="connsiteY14-324" fmla="*/ 563985 h 1476702"/>
                <a:gd name="connsiteX15-325" fmla="*/ 3085357 w 5273630"/>
                <a:gd name="connsiteY15-326" fmla="*/ 553784 h 1476702"/>
                <a:gd name="connsiteX16-327" fmla="*/ 3078071 w 5273630"/>
                <a:gd name="connsiteY16-328" fmla="*/ 609162 h 1476702"/>
                <a:gd name="connsiteX17-329" fmla="*/ 3283553 w 5273630"/>
                <a:gd name="connsiteY17-330" fmla="*/ 719919 h 1476702"/>
                <a:gd name="connsiteX18-331" fmla="*/ 3521097 w 5273630"/>
                <a:gd name="connsiteY18-332" fmla="*/ 609162 h 1476702"/>
                <a:gd name="connsiteX19-333" fmla="*/ 3528384 w 5273630"/>
                <a:gd name="connsiteY19-334" fmla="*/ 553784 h 1476702"/>
                <a:gd name="connsiteX20-335" fmla="*/ 3085357 w 5273630"/>
                <a:gd name="connsiteY20-336" fmla="*/ 553784 h 1476702"/>
                <a:gd name="connsiteX21-337" fmla="*/ 2013395 w 5273630"/>
                <a:gd name="connsiteY21-338" fmla="*/ 526094 h 1476702"/>
                <a:gd name="connsiteX22-339" fmla="*/ 2567178 w 5273630"/>
                <a:gd name="connsiteY22-340" fmla="*/ 526094 h 1476702"/>
                <a:gd name="connsiteX23-341" fmla="*/ 2497227 w 5273630"/>
                <a:gd name="connsiteY23-342" fmla="*/ 1024500 h 1476702"/>
                <a:gd name="connsiteX24-343" fmla="*/ 1943443 w 5273630"/>
                <a:gd name="connsiteY24-344" fmla="*/ 1024500 h 1476702"/>
                <a:gd name="connsiteX25-345" fmla="*/ 2013395 w 5273630"/>
                <a:gd name="connsiteY25-346" fmla="*/ 526094 h 1476702"/>
                <a:gd name="connsiteX26-347" fmla="*/ 1404233 w 5273630"/>
                <a:gd name="connsiteY26-348" fmla="*/ 526094 h 1476702"/>
                <a:gd name="connsiteX27-349" fmla="*/ 1958016 w 5273630"/>
                <a:gd name="connsiteY27-350" fmla="*/ 526094 h 1476702"/>
                <a:gd name="connsiteX28-351" fmla="*/ 1888065 w 5273630"/>
                <a:gd name="connsiteY28-352" fmla="*/ 1024500 h 1476702"/>
                <a:gd name="connsiteX29-353" fmla="*/ 1334281 w 5273630"/>
                <a:gd name="connsiteY29-354" fmla="*/ 1024500 h 1476702"/>
                <a:gd name="connsiteX30-355" fmla="*/ 1404233 w 5273630"/>
                <a:gd name="connsiteY30-356" fmla="*/ 526094 h 1476702"/>
                <a:gd name="connsiteX31-357" fmla="*/ 365789 w 5273630"/>
                <a:gd name="connsiteY31-358" fmla="*/ 402222 h 1476702"/>
                <a:gd name="connsiteX32-359" fmla="*/ 357045 w 5273630"/>
                <a:gd name="connsiteY32-360" fmla="*/ 457600 h 1476702"/>
                <a:gd name="connsiteX33-361" fmla="*/ 848163 w 5273630"/>
                <a:gd name="connsiteY33-362" fmla="*/ 457600 h 1476702"/>
                <a:gd name="connsiteX34-363" fmla="*/ 856907 w 5273630"/>
                <a:gd name="connsiteY34-364" fmla="*/ 402222 h 1476702"/>
                <a:gd name="connsiteX35-365" fmla="*/ 365789 w 5273630"/>
                <a:gd name="connsiteY35-366" fmla="*/ 402222 h 1476702"/>
                <a:gd name="connsiteX36-367" fmla="*/ 2865301 w 5273630"/>
                <a:gd name="connsiteY36-368" fmla="*/ 346843 h 1476702"/>
                <a:gd name="connsiteX37-369" fmla="*/ 3114504 w 5273630"/>
                <a:gd name="connsiteY37-370" fmla="*/ 346843 h 1476702"/>
                <a:gd name="connsiteX38-371" fmla="*/ 3104302 w 5273630"/>
                <a:gd name="connsiteY38-372" fmla="*/ 415338 h 1476702"/>
                <a:gd name="connsiteX39-373" fmla="*/ 3547329 w 5273630"/>
                <a:gd name="connsiteY39-374" fmla="*/ 415338 h 1476702"/>
                <a:gd name="connsiteX40-375" fmla="*/ 3557530 w 5273630"/>
                <a:gd name="connsiteY40-376" fmla="*/ 346843 h 1476702"/>
                <a:gd name="connsiteX41-377" fmla="*/ 3806733 w 5273630"/>
                <a:gd name="connsiteY41-378" fmla="*/ 346843 h 1476702"/>
                <a:gd name="connsiteX42-379" fmla="*/ 3796531 w 5273630"/>
                <a:gd name="connsiteY42-380" fmla="*/ 415338 h 1476702"/>
                <a:gd name="connsiteX43-381" fmla="*/ 3907289 w 5273630"/>
                <a:gd name="connsiteY43-382" fmla="*/ 415338 h 1476702"/>
                <a:gd name="connsiteX44-383" fmla="*/ 3888343 w 5273630"/>
                <a:gd name="connsiteY44-384" fmla="*/ 553784 h 1476702"/>
                <a:gd name="connsiteX45-385" fmla="*/ 3777587 w 5273630"/>
                <a:gd name="connsiteY45-386" fmla="*/ 553784 h 1476702"/>
                <a:gd name="connsiteX46-387" fmla="*/ 3755727 w 5273630"/>
                <a:gd name="connsiteY46-388" fmla="*/ 706803 h 1476702"/>
                <a:gd name="connsiteX47-389" fmla="*/ 3489036 w 5273630"/>
                <a:gd name="connsiteY47-390" fmla="*/ 830675 h 1476702"/>
                <a:gd name="connsiteX48-391" fmla="*/ 3850453 w 5273630"/>
                <a:gd name="connsiteY48-392" fmla="*/ 1024500 h 1476702"/>
                <a:gd name="connsiteX49-393" fmla="*/ 3407426 w 5273630"/>
                <a:gd name="connsiteY49-394" fmla="*/ 1024500 h 1476702"/>
                <a:gd name="connsiteX50-395" fmla="*/ 3252949 w 5273630"/>
                <a:gd name="connsiteY50-396" fmla="*/ 941432 h 1476702"/>
                <a:gd name="connsiteX51-397" fmla="*/ 3075156 w 5273630"/>
                <a:gd name="connsiteY51-398" fmla="*/ 1024500 h 1476702"/>
                <a:gd name="connsiteX52-399" fmla="*/ 2632129 w 5273630"/>
                <a:gd name="connsiteY52-400" fmla="*/ 1024500 h 1476702"/>
                <a:gd name="connsiteX53-401" fmla="*/ 3046009 w 5273630"/>
                <a:gd name="connsiteY53-402" fmla="*/ 830675 h 1476702"/>
                <a:gd name="connsiteX54-403" fmla="*/ 2814295 w 5273630"/>
                <a:gd name="connsiteY54-404" fmla="*/ 706803 h 1476702"/>
                <a:gd name="connsiteX55-405" fmla="*/ 2836154 w 5273630"/>
                <a:gd name="connsiteY55-406" fmla="*/ 553784 h 1476702"/>
                <a:gd name="connsiteX56-407" fmla="*/ 2725398 w 5273630"/>
                <a:gd name="connsiteY56-408" fmla="*/ 553784 h 1476702"/>
                <a:gd name="connsiteX57-409" fmla="*/ 2744343 w 5273630"/>
                <a:gd name="connsiteY57-410" fmla="*/ 415338 h 1476702"/>
                <a:gd name="connsiteX58-411" fmla="*/ 2855100 w 5273630"/>
                <a:gd name="connsiteY58-412" fmla="*/ 415338 h 1476702"/>
                <a:gd name="connsiteX59-413" fmla="*/ 2865301 w 5273630"/>
                <a:gd name="connsiteY59-414" fmla="*/ 346843 h 1476702"/>
                <a:gd name="connsiteX60-415" fmla="*/ 482375 w 5273630"/>
                <a:gd name="connsiteY60-416" fmla="*/ 192367 h 1476702"/>
                <a:gd name="connsiteX61-417" fmla="*/ 759267 w 5273630"/>
                <a:gd name="connsiteY61-418" fmla="*/ 192367 h 1476702"/>
                <a:gd name="connsiteX62-419" fmla="*/ 746151 w 5273630"/>
                <a:gd name="connsiteY62-420" fmla="*/ 285636 h 1476702"/>
                <a:gd name="connsiteX63-421" fmla="*/ 1122141 w 5273630"/>
                <a:gd name="connsiteY63-422" fmla="*/ 285636 h 1476702"/>
                <a:gd name="connsiteX64-423" fmla="*/ 1059475 w 5273630"/>
                <a:gd name="connsiteY64-424" fmla="*/ 735949 h 1476702"/>
                <a:gd name="connsiteX65-425" fmla="*/ 728663 w 5273630"/>
                <a:gd name="connsiteY65-426" fmla="*/ 735949 h 1476702"/>
                <a:gd name="connsiteX66-427" fmla="*/ 795700 w 5273630"/>
                <a:gd name="connsiteY66-428" fmla="*/ 791328 h 1476702"/>
                <a:gd name="connsiteX67-429" fmla="*/ 1119226 w 5273630"/>
                <a:gd name="connsiteY67-430" fmla="*/ 746150 h 1476702"/>
                <a:gd name="connsiteX68-431" fmla="*/ 1100281 w 5273630"/>
                <a:gd name="connsiteY68-432" fmla="*/ 884596 h 1476702"/>
                <a:gd name="connsiteX69-433" fmla="*/ 937060 w 5273630"/>
                <a:gd name="connsiteY69-434" fmla="*/ 907914 h 1476702"/>
                <a:gd name="connsiteX70-435" fmla="*/ 1879353 w 5273630"/>
                <a:gd name="connsiteY70-436" fmla="*/ 1413202 h 1476702"/>
                <a:gd name="connsiteX71-437" fmla="*/ 1608084 w 5273630"/>
                <a:gd name="connsiteY71-438" fmla="*/ 1476702 h 1476702"/>
                <a:gd name="connsiteX72-439" fmla="*/ 406594 w 5273630"/>
                <a:gd name="connsiteY72-440" fmla="*/ 735949 h 1476702"/>
                <a:gd name="connsiteX73-441" fmla="*/ 319154 w 5273630"/>
                <a:gd name="connsiteY73-442" fmla="*/ 735949 h 1476702"/>
                <a:gd name="connsiteX74-443" fmla="*/ 298752 w 5273630"/>
                <a:gd name="connsiteY74-444" fmla="*/ 881682 h 1476702"/>
                <a:gd name="connsiteX75-445" fmla="*/ 502777 w 5273630"/>
                <a:gd name="connsiteY75-446" fmla="*/ 862737 h 1476702"/>
                <a:gd name="connsiteX76-447" fmla="*/ 482375 w 5273630"/>
                <a:gd name="connsiteY76-448" fmla="*/ 1004097 h 1476702"/>
                <a:gd name="connsiteX77-449" fmla="*/ 4372 w 5273630"/>
                <a:gd name="connsiteY77-450" fmla="*/ 1046359 h 1476702"/>
                <a:gd name="connsiteX78-451" fmla="*/ 110757 w 5273630"/>
                <a:gd name="connsiteY78-452" fmla="*/ 285636 h 1476702"/>
                <a:gd name="connsiteX79-453" fmla="*/ 469259 w 5273630"/>
                <a:gd name="connsiteY79-454" fmla="*/ 285636 h 1476702"/>
                <a:gd name="connsiteX80-455" fmla="*/ 482375 w 5273630"/>
                <a:gd name="connsiteY80-456" fmla="*/ 192367 h 1476702"/>
                <a:gd name="connsiteX81-457" fmla="*/ 1870577 w 5273630"/>
                <a:gd name="connsiteY81-458" fmla="*/ 166135 h 1476702"/>
                <a:gd name="connsiteX82-459" fmla="*/ 1847260 w 5273630"/>
                <a:gd name="connsiteY82-460" fmla="*/ 332270 h 1476702"/>
                <a:gd name="connsiteX83-461" fmla="*/ 2179530 w 5273630"/>
                <a:gd name="connsiteY83-462" fmla="*/ 332270 h 1476702"/>
                <a:gd name="connsiteX84-463" fmla="*/ 2202847 w 5273630"/>
                <a:gd name="connsiteY84-464" fmla="*/ 166135 h 1476702"/>
                <a:gd name="connsiteX85-465" fmla="*/ 1870577 w 5273630"/>
                <a:gd name="connsiteY85-466" fmla="*/ 166135 h 1476702"/>
                <a:gd name="connsiteX86-467" fmla="*/ 4598889 w 5273630"/>
                <a:gd name="connsiteY86-468" fmla="*/ 138446 h 1476702"/>
                <a:gd name="connsiteX87-469" fmla="*/ 4421095 w 5273630"/>
                <a:gd name="connsiteY87-470" fmla="*/ 332270 h 1476702"/>
                <a:gd name="connsiteX88-471" fmla="*/ 4935531 w 5273630"/>
                <a:gd name="connsiteY88-472" fmla="*/ 332270 h 1476702"/>
                <a:gd name="connsiteX89-473" fmla="*/ 4813115 w 5273630"/>
                <a:gd name="connsiteY89-474" fmla="*/ 138446 h 1476702"/>
                <a:gd name="connsiteX90-475" fmla="*/ 4598889 w 5273630"/>
                <a:gd name="connsiteY90-476" fmla="*/ 138446 h 1476702"/>
                <a:gd name="connsiteX91-477" fmla="*/ 1557252 w 5273630"/>
                <a:gd name="connsiteY91-478" fmla="*/ 27689 h 1476702"/>
                <a:gd name="connsiteX92-479" fmla="*/ 2498684 w 5273630"/>
                <a:gd name="connsiteY92-480" fmla="*/ 27689 h 1476702"/>
                <a:gd name="connsiteX93-481" fmla="*/ 2436019 w 5273630"/>
                <a:gd name="connsiteY93-482" fmla="*/ 470716 h 1476702"/>
                <a:gd name="connsiteX94-483" fmla="*/ 1549965 w 5273630"/>
                <a:gd name="connsiteY94-484" fmla="*/ 470716 h 1476702"/>
                <a:gd name="connsiteX95-485" fmla="*/ 1605344 w 5273630"/>
                <a:gd name="connsiteY95-486" fmla="*/ 83068 h 1476702"/>
                <a:gd name="connsiteX96-487" fmla="*/ 1557252 w 5273630"/>
                <a:gd name="connsiteY96-488" fmla="*/ 27689 h 1476702"/>
                <a:gd name="connsiteX97-489" fmla="*/ 259404 w 5273630"/>
                <a:gd name="connsiteY97-490" fmla="*/ 27689 h 1476702"/>
                <a:gd name="connsiteX98-491" fmla="*/ 983695 w 5273630"/>
                <a:gd name="connsiteY98-492" fmla="*/ 27689 h 1476702"/>
                <a:gd name="connsiteX99-493" fmla="*/ 1215409 w 5273630"/>
                <a:gd name="connsiteY99-494" fmla="*/ 260861 h 1476702"/>
                <a:gd name="connsiteX100-495" fmla="*/ 929774 w 5273630"/>
                <a:gd name="connsiteY100-496" fmla="*/ 260861 h 1476702"/>
                <a:gd name="connsiteX101-497" fmla="*/ 788413 w 5273630"/>
                <a:gd name="connsiteY101-498" fmla="*/ 145733 h 1476702"/>
                <a:gd name="connsiteX102-499" fmla="*/ 476546 w 5273630"/>
                <a:gd name="connsiteY102-500" fmla="*/ 145733 h 1476702"/>
                <a:gd name="connsiteX103-501" fmla="*/ 290008 w 5273630"/>
                <a:gd name="connsiteY103-502" fmla="*/ 260861 h 1476702"/>
                <a:gd name="connsiteX104-503" fmla="*/ 0 w 5273630"/>
                <a:gd name="connsiteY104-504" fmla="*/ 260861 h 1476702"/>
                <a:gd name="connsiteX105-505" fmla="*/ 290008 w 5273630"/>
                <a:gd name="connsiteY105-506" fmla="*/ 58293 h 1476702"/>
                <a:gd name="connsiteX106-507" fmla="*/ 259404 w 5273630"/>
                <a:gd name="connsiteY106-508" fmla="*/ 27689 h 1476702"/>
                <a:gd name="connsiteX107-509" fmla="*/ 4377375 w 5273630"/>
                <a:gd name="connsiteY107-510" fmla="*/ 0 h 1476702"/>
                <a:gd name="connsiteX108-511" fmla="*/ 5001111 w 5273630"/>
                <a:gd name="connsiteY108-512" fmla="*/ 0 h 1476702"/>
                <a:gd name="connsiteX109-513" fmla="*/ 5273630 w 5273630"/>
                <a:gd name="connsiteY109-514" fmla="*/ 429911 h 1476702"/>
                <a:gd name="connsiteX110-515" fmla="*/ 5078349 w 5273630"/>
                <a:gd name="connsiteY110-516" fmla="*/ 429911 h 1476702"/>
                <a:gd name="connsiteX111-517" fmla="*/ 5072519 w 5273630"/>
                <a:gd name="connsiteY111-518" fmla="*/ 470716 h 1476702"/>
                <a:gd name="connsiteX112-519" fmla="*/ 4795628 w 5273630"/>
                <a:gd name="connsiteY112-520" fmla="*/ 470716 h 1476702"/>
                <a:gd name="connsiteX113-521" fmla="*/ 4778140 w 5273630"/>
                <a:gd name="connsiteY113-522" fmla="*/ 594589 h 1476702"/>
                <a:gd name="connsiteX114-523" fmla="*/ 5082721 w 5273630"/>
                <a:gd name="connsiteY114-524" fmla="*/ 594589 h 1476702"/>
                <a:gd name="connsiteX115-525" fmla="*/ 5063775 w 5273630"/>
                <a:gd name="connsiteY115-526" fmla="*/ 733035 h 1476702"/>
                <a:gd name="connsiteX116-527" fmla="*/ 4759195 w 5273630"/>
                <a:gd name="connsiteY116-528" fmla="*/ 733035 h 1476702"/>
                <a:gd name="connsiteX117-529" fmla="*/ 4737335 w 5273630"/>
                <a:gd name="connsiteY117-530" fmla="*/ 886054 h 1476702"/>
                <a:gd name="connsiteX118-531" fmla="*/ 5180361 w 5273630"/>
                <a:gd name="connsiteY118-532" fmla="*/ 886054 h 1476702"/>
                <a:gd name="connsiteX119-533" fmla="*/ 5161416 w 5273630"/>
                <a:gd name="connsiteY119-534" fmla="*/ 1024500 h 1476702"/>
                <a:gd name="connsiteX120-535" fmla="*/ 3998471 w 5273630"/>
                <a:gd name="connsiteY120-536" fmla="*/ 1024500 h 1476702"/>
                <a:gd name="connsiteX121-537" fmla="*/ 4017416 w 5273630"/>
                <a:gd name="connsiteY121-538" fmla="*/ 886054 h 1476702"/>
                <a:gd name="connsiteX122-539" fmla="*/ 4460443 w 5273630"/>
                <a:gd name="connsiteY122-540" fmla="*/ 886054 h 1476702"/>
                <a:gd name="connsiteX123-541" fmla="*/ 4482303 w 5273630"/>
                <a:gd name="connsiteY123-542" fmla="*/ 733035 h 1476702"/>
                <a:gd name="connsiteX124-543" fmla="*/ 4177722 w 5273630"/>
                <a:gd name="connsiteY124-544" fmla="*/ 733035 h 1476702"/>
                <a:gd name="connsiteX125-545" fmla="*/ 4196667 w 5273630"/>
                <a:gd name="connsiteY125-546" fmla="*/ 594589 h 1476702"/>
                <a:gd name="connsiteX126-547" fmla="*/ 4501249 w 5273630"/>
                <a:gd name="connsiteY126-548" fmla="*/ 594589 h 1476702"/>
                <a:gd name="connsiteX127-549" fmla="*/ 4518736 w 5273630"/>
                <a:gd name="connsiteY127-550" fmla="*/ 470716 h 1476702"/>
                <a:gd name="connsiteX128-551" fmla="*/ 4241845 w 5273630"/>
                <a:gd name="connsiteY128-552" fmla="*/ 470716 h 1476702"/>
                <a:gd name="connsiteX129-553" fmla="*/ 4247673 w 5273630"/>
                <a:gd name="connsiteY129-554" fmla="*/ 429911 h 1476702"/>
                <a:gd name="connsiteX130-555" fmla="*/ 4055307 w 5273630"/>
                <a:gd name="connsiteY130-556" fmla="*/ 429911 h 1476702"/>
                <a:gd name="connsiteX131-557" fmla="*/ 4410894 w 5273630"/>
                <a:gd name="connsiteY131-558" fmla="*/ 40805 h 1476702"/>
                <a:gd name="connsiteX132-559" fmla="*/ 4377375 w 5273630"/>
                <a:gd name="connsiteY132-560" fmla="*/ 0 h 1476702"/>
                <a:gd name="connsiteX133-561" fmla="*/ 3191742 w 5273630"/>
                <a:gd name="connsiteY133-562" fmla="*/ 0 h 1476702"/>
                <a:gd name="connsiteX134-563" fmla="*/ 3522555 w 5273630"/>
                <a:gd name="connsiteY134-564" fmla="*/ 0 h 1476702"/>
                <a:gd name="connsiteX135-565" fmla="*/ 3510896 w 5273630"/>
                <a:gd name="connsiteY135-566" fmla="*/ 83068 h 1476702"/>
                <a:gd name="connsiteX136-567" fmla="*/ 3953923 w 5273630"/>
                <a:gd name="connsiteY136-568" fmla="*/ 83068 h 1476702"/>
                <a:gd name="connsiteX137-569" fmla="*/ 3923319 w 5273630"/>
                <a:gd name="connsiteY137-570" fmla="*/ 304581 h 1476702"/>
                <a:gd name="connsiteX138-571" fmla="*/ 3618738 w 5273630"/>
                <a:gd name="connsiteY138-572" fmla="*/ 304581 h 1476702"/>
                <a:gd name="connsiteX139-573" fmla="*/ 3630397 w 5273630"/>
                <a:gd name="connsiteY139-574" fmla="*/ 221513 h 1476702"/>
                <a:gd name="connsiteX140-575" fmla="*/ 3076613 w 5273630"/>
                <a:gd name="connsiteY140-576" fmla="*/ 221513 h 1476702"/>
                <a:gd name="connsiteX141-577" fmla="*/ 3064954 w 5273630"/>
                <a:gd name="connsiteY141-578" fmla="*/ 304581 h 1476702"/>
                <a:gd name="connsiteX142-579" fmla="*/ 2760373 w 5273630"/>
                <a:gd name="connsiteY142-580" fmla="*/ 304581 h 1476702"/>
                <a:gd name="connsiteX143-581" fmla="*/ 2790977 w 5273630"/>
                <a:gd name="connsiteY143-582" fmla="*/ 83068 h 1476702"/>
                <a:gd name="connsiteX144-583" fmla="*/ 3234004 w 5273630"/>
                <a:gd name="connsiteY144-584" fmla="*/ 83068 h 1476702"/>
                <a:gd name="connsiteX145-585" fmla="*/ 3238376 w 5273630"/>
                <a:gd name="connsiteY145-586" fmla="*/ 53921 h 1476702"/>
                <a:gd name="connsiteX146-587" fmla="*/ 3191742 w 5273630"/>
                <a:gd name="connsiteY146-588" fmla="*/ 0 h 1476702"/>
                <a:gd name="connsiteX0-589" fmla="*/ 2215963 w 5273630"/>
                <a:gd name="connsiteY0-590" fmla="*/ 664540 h 1502102"/>
                <a:gd name="connsiteX1-591" fmla="*/ 2183902 w 5273630"/>
                <a:gd name="connsiteY1-592" fmla="*/ 886054 h 1502102"/>
                <a:gd name="connsiteX2-593" fmla="*/ 2294658 w 5273630"/>
                <a:gd name="connsiteY2-594" fmla="*/ 886054 h 1502102"/>
                <a:gd name="connsiteX3-595" fmla="*/ 2326719 w 5273630"/>
                <a:gd name="connsiteY3-596" fmla="*/ 664540 h 1502102"/>
                <a:gd name="connsiteX4-597" fmla="*/ 2215963 w 5273630"/>
                <a:gd name="connsiteY4-598" fmla="*/ 664540 h 1502102"/>
                <a:gd name="connsiteX5-599" fmla="*/ 1606801 w 5273630"/>
                <a:gd name="connsiteY5-600" fmla="*/ 664540 h 1502102"/>
                <a:gd name="connsiteX6-601" fmla="*/ 1574740 w 5273630"/>
                <a:gd name="connsiteY6-602" fmla="*/ 886054 h 1502102"/>
                <a:gd name="connsiteX7-603" fmla="*/ 1685497 w 5273630"/>
                <a:gd name="connsiteY7-604" fmla="*/ 886054 h 1502102"/>
                <a:gd name="connsiteX8-605" fmla="*/ 1717558 w 5273630"/>
                <a:gd name="connsiteY8-606" fmla="*/ 664540 h 1502102"/>
                <a:gd name="connsiteX9-607" fmla="*/ 1606801 w 5273630"/>
                <a:gd name="connsiteY9-608" fmla="*/ 664540 h 1502102"/>
                <a:gd name="connsiteX10-609" fmla="*/ 342472 w 5273630"/>
                <a:gd name="connsiteY10-610" fmla="*/ 563985 h 1502102"/>
                <a:gd name="connsiteX11-611" fmla="*/ 335185 w 5273630"/>
                <a:gd name="connsiteY11-612" fmla="*/ 619363 h 1502102"/>
                <a:gd name="connsiteX12-613" fmla="*/ 826304 w 5273630"/>
                <a:gd name="connsiteY12-614" fmla="*/ 619363 h 1502102"/>
                <a:gd name="connsiteX13-615" fmla="*/ 833590 w 5273630"/>
                <a:gd name="connsiteY13-616" fmla="*/ 563985 h 1502102"/>
                <a:gd name="connsiteX14-617" fmla="*/ 342472 w 5273630"/>
                <a:gd name="connsiteY14-618" fmla="*/ 563985 h 1502102"/>
                <a:gd name="connsiteX15-619" fmla="*/ 3085357 w 5273630"/>
                <a:gd name="connsiteY15-620" fmla="*/ 553784 h 1502102"/>
                <a:gd name="connsiteX16-621" fmla="*/ 3078071 w 5273630"/>
                <a:gd name="connsiteY16-622" fmla="*/ 609162 h 1502102"/>
                <a:gd name="connsiteX17-623" fmla="*/ 3283553 w 5273630"/>
                <a:gd name="connsiteY17-624" fmla="*/ 719919 h 1502102"/>
                <a:gd name="connsiteX18-625" fmla="*/ 3521097 w 5273630"/>
                <a:gd name="connsiteY18-626" fmla="*/ 609162 h 1502102"/>
                <a:gd name="connsiteX19-627" fmla="*/ 3528384 w 5273630"/>
                <a:gd name="connsiteY19-628" fmla="*/ 553784 h 1502102"/>
                <a:gd name="connsiteX20-629" fmla="*/ 3085357 w 5273630"/>
                <a:gd name="connsiteY20-630" fmla="*/ 553784 h 1502102"/>
                <a:gd name="connsiteX21-631" fmla="*/ 2013395 w 5273630"/>
                <a:gd name="connsiteY21-632" fmla="*/ 526094 h 1502102"/>
                <a:gd name="connsiteX22-633" fmla="*/ 2567178 w 5273630"/>
                <a:gd name="connsiteY22-634" fmla="*/ 526094 h 1502102"/>
                <a:gd name="connsiteX23-635" fmla="*/ 2497227 w 5273630"/>
                <a:gd name="connsiteY23-636" fmla="*/ 1024500 h 1502102"/>
                <a:gd name="connsiteX24-637" fmla="*/ 1943443 w 5273630"/>
                <a:gd name="connsiteY24-638" fmla="*/ 1024500 h 1502102"/>
                <a:gd name="connsiteX25-639" fmla="*/ 2013395 w 5273630"/>
                <a:gd name="connsiteY25-640" fmla="*/ 526094 h 1502102"/>
                <a:gd name="connsiteX26-641" fmla="*/ 1404233 w 5273630"/>
                <a:gd name="connsiteY26-642" fmla="*/ 526094 h 1502102"/>
                <a:gd name="connsiteX27-643" fmla="*/ 1958016 w 5273630"/>
                <a:gd name="connsiteY27-644" fmla="*/ 526094 h 1502102"/>
                <a:gd name="connsiteX28-645" fmla="*/ 1888065 w 5273630"/>
                <a:gd name="connsiteY28-646" fmla="*/ 1024500 h 1502102"/>
                <a:gd name="connsiteX29-647" fmla="*/ 1334281 w 5273630"/>
                <a:gd name="connsiteY29-648" fmla="*/ 1024500 h 1502102"/>
                <a:gd name="connsiteX30-649" fmla="*/ 1404233 w 5273630"/>
                <a:gd name="connsiteY30-650" fmla="*/ 526094 h 1502102"/>
                <a:gd name="connsiteX31-651" fmla="*/ 365789 w 5273630"/>
                <a:gd name="connsiteY31-652" fmla="*/ 402222 h 1502102"/>
                <a:gd name="connsiteX32-653" fmla="*/ 357045 w 5273630"/>
                <a:gd name="connsiteY32-654" fmla="*/ 457600 h 1502102"/>
                <a:gd name="connsiteX33-655" fmla="*/ 848163 w 5273630"/>
                <a:gd name="connsiteY33-656" fmla="*/ 457600 h 1502102"/>
                <a:gd name="connsiteX34-657" fmla="*/ 856907 w 5273630"/>
                <a:gd name="connsiteY34-658" fmla="*/ 402222 h 1502102"/>
                <a:gd name="connsiteX35-659" fmla="*/ 365789 w 5273630"/>
                <a:gd name="connsiteY35-660" fmla="*/ 402222 h 1502102"/>
                <a:gd name="connsiteX36-661" fmla="*/ 2865301 w 5273630"/>
                <a:gd name="connsiteY36-662" fmla="*/ 346843 h 1502102"/>
                <a:gd name="connsiteX37-663" fmla="*/ 3114504 w 5273630"/>
                <a:gd name="connsiteY37-664" fmla="*/ 346843 h 1502102"/>
                <a:gd name="connsiteX38-665" fmla="*/ 3104302 w 5273630"/>
                <a:gd name="connsiteY38-666" fmla="*/ 415338 h 1502102"/>
                <a:gd name="connsiteX39-667" fmla="*/ 3547329 w 5273630"/>
                <a:gd name="connsiteY39-668" fmla="*/ 415338 h 1502102"/>
                <a:gd name="connsiteX40-669" fmla="*/ 3557530 w 5273630"/>
                <a:gd name="connsiteY40-670" fmla="*/ 346843 h 1502102"/>
                <a:gd name="connsiteX41-671" fmla="*/ 3806733 w 5273630"/>
                <a:gd name="connsiteY41-672" fmla="*/ 346843 h 1502102"/>
                <a:gd name="connsiteX42-673" fmla="*/ 3796531 w 5273630"/>
                <a:gd name="connsiteY42-674" fmla="*/ 415338 h 1502102"/>
                <a:gd name="connsiteX43-675" fmla="*/ 3907289 w 5273630"/>
                <a:gd name="connsiteY43-676" fmla="*/ 415338 h 1502102"/>
                <a:gd name="connsiteX44-677" fmla="*/ 3888343 w 5273630"/>
                <a:gd name="connsiteY44-678" fmla="*/ 553784 h 1502102"/>
                <a:gd name="connsiteX45-679" fmla="*/ 3777587 w 5273630"/>
                <a:gd name="connsiteY45-680" fmla="*/ 553784 h 1502102"/>
                <a:gd name="connsiteX46-681" fmla="*/ 3755727 w 5273630"/>
                <a:gd name="connsiteY46-682" fmla="*/ 706803 h 1502102"/>
                <a:gd name="connsiteX47-683" fmla="*/ 3489036 w 5273630"/>
                <a:gd name="connsiteY47-684" fmla="*/ 830675 h 1502102"/>
                <a:gd name="connsiteX48-685" fmla="*/ 3850453 w 5273630"/>
                <a:gd name="connsiteY48-686" fmla="*/ 1024500 h 1502102"/>
                <a:gd name="connsiteX49-687" fmla="*/ 3407426 w 5273630"/>
                <a:gd name="connsiteY49-688" fmla="*/ 1024500 h 1502102"/>
                <a:gd name="connsiteX50-689" fmla="*/ 3252949 w 5273630"/>
                <a:gd name="connsiteY50-690" fmla="*/ 941432 h 1502102"/>
                <a:gd name="connsiteX51-691" fmla="*/ 3075156 w 5273630"/>
                <a:gd name="connsiteY51-692" fmla="*/ 1024500 h 1502102"/>
                <a:gd name="connsiteX52-693" fmla="*/ 2632129 w 5273630"/>
                <a:gd name="connsiteY52-694" fmla="*/ 1024500 h 1502102"/>
                <a:gd name="connsiteX53-695" fmla="*/ 3046009 w 5273630"/>
                <a:gd name="connsiteY53-696" fmla="*/ 830675 h 1502102"/>
                <a:gd name="connsiteX54-697" fmla="*/ 2814295 w 5273630"/>
                <a:gd name="connsiteY54-698" fmla="*/ 706803 h 1502102"/>
                <a:gd name="connsiteX55-699" fmla="*/ 2836154 w 5273630"/>
                <a:gd name="connsiteY55-700" fmla="*/ 553784 h 1502102"/>
                <a:gd name="connsiteX56-701" fmla="*/ 2725398 w 5273630"/>
                <a:gd name="connsiteY56-702" fmla="*/ 553784 h 1502102"/>
                <a:gd name="connsiteX57-703" fmla="*/ 2744343 w 5273630"/>
                <a:gd name="connsiteY57-704" fmla="*/ 415338 h 1502102"/>
                <a:gd name="connsiteX58-705" fmla="*/ 2855100 w 5273630"/>
                <a:gd name="connsiteY58-706" fmla="*/ 415338 h 1502102"/>
                <a:gd name="connsiteX59-707" fmla="*/ 2865301 w 5273630"/>
                <a:gd name="connsiteY59-708" fmla="*/ 346843 h 1502102"/>
                <a:gd name="connsiteX60-709" fmla="*/ 482375 w 5273630"/>
                <a:gd name="connsiteY60-710" fmla="*/ 192367 h 1502102"/>
                <a:gd name="connsiteX61-711" fmla="*/ 759267 w 5273630"/>
                <a:gd name="connsiteY61-712" fmla="*/ 192367 h 1502102"/>
                <a:gd name="connsiteX62-713" fmla="*/ 746151 w 5273630"/>
                <a:gd name="connsiteY62-714" fmla="*/ 285636 h 1502102"/>
                <a:gd name="connsiteX63-715" fmla="*/ 1122141 w 5273630"/>
                <a:gd name="connsiteY63-716" fmla="*/ 285636 h 1502102"/>
                <a:gd name="connsiteX64-717" fmla="*/ 1059475 w 5273630"/>
                <a:gd name="connsiteY64-718" fmla="*/ 735949 h 1502102"/>
                <a:gd name="connsiteX65-719" fmla="*/ 728663 w 5273630"/>
                <a:gd name="connsiteY65-720" fmla="*/ 735949 h 1502102"/>
                <a:gd name="connsiteX66-721" fmla="*/ 795700 w 5273630"/>
                <a:gd name="connsiteY66-722" fmla="*/ 791328 h 1502102"/>
                <a:gd name="connsiteX67-723" fmla="*/ 1119226 w 5273630"/>
                <a:gd name="connsiteY67-724" fmla="*/ 746150 h 1502102"/>
                <a:gd name="connsiteX68-725" fmla="*/ 1100281 w 5273630"/>
                <a:gd name="connsiteY68-726" fmla="*/ 884596 h 1502102"/>
                <a:gd name="connsiteX69-727" fmla="*/ 937060 w 5273630"/>
                <a:gd name="connsiteY69-728" fmla="*/ 907914 h 1502102"/>
                <a:gd name="connsiteX70-729" fmla="*/ 1892053 w 5273630"/>
                <a:gd name="connsiteY70-730" fmla="*/ 1502102 h 1502102"/>
                <a:gd name="connsiteX71-731" fmla="*/ 1608084 w 5273630"/>
                <a:gd name="connsiteY71-732" fmla="*/ 1476702 h 1502102"/>
                <a:gd name="connsiteX72-733" fmla="*/ 406594 w 5273630"/>
                <a:gd name="connsiteY72-734" fmla="*/ 735949 h 1502102"/>
                <a:gd name="connsiteX73-735" fmla="*/ 319154 w 5273630"/>
                <a:gd name="connsiteY73-736" fmla="*/ 735949 h 1502102"/>
                <a:gd name="connsiteX74-737" fmla="*/ 298752 w 5273630"/>
                <a:gd name="connsiteY74-738" fmla="*/ 881682 h 1502102"/>
                <a:gd name="connsiteX75-739" fmla="*/ 502777 w 5273630"/>
                <a:gd name="connsiteY75-740" fmla="*/ 862737 h 1502102"/>
                <a:gd name="connsiteX76-741" fmla="*/ 482375 w 5273630"/>
                <a:gd name="connsiteY76-742" fmla="*/ 1004097 h 1502102"/>
                <a:gd name="connsiteX77-743" fmla="*/ 4372 w 5273630"/>
                <a:gd name="connsiteY77-744" fmla="*/ 1046359 h 1502102"/>
                <a:gd name="connsiteX78-745" fmla="*/ 110757 w 5273630"/>
                <a:gd name="connsiteY78-746" fmla="*/ 285636 h 1502102"/>
                <a:gd name="connsiteX79-747" fmla="*/ 469259 w 5273630"/>
                <a:gd name="connsiteY79-748" fmla="*/ 285636 h 1502102"/>
                <a:gd name="connsiteX80-749" fmla="*/ 482375 w 5273630"/>
                <a:gd name="connsiteY80-750" fmla="*/ 192367 h 1502102"/>
                <a:gd name="connsiteX81-751" fmla="*/ 1870577 w 5273630"/>
                <a:gd name="connsiteY81-752" fmla="*/ 166135 h 1502102"/>
                <a:gd name="connsiteX82-753" fmla="*/ 1847260 w 5273630"/>
                <a:gd name="connsiteY82-754" fmla="*/ 332270 h 1502102"/>
                <a:gd name="connsiteX83-755" fmla="*/ 2179530 w 5273630"/>
                <a:gd name="connsiteY83-756" fmla="*/ 332270 h 1502102"/>
                <a:gd name="connsiteX84-757" fmla="*/ 2202847 w 5273630"/>
                <a:gd name="connsiteY84-758" fmla="*/ 166135 h 1502102"/>
                <a:gd name="connsiteX85-759" fmla="*/ 1870577 w 5273630"/>
                <a:gd name="connsiteY85-760" fmla="*/ 166135 h 1502102"/>
                <a:gd name="connsiteX86-761" fmla="*/ 4598889 w 5273630"/>
                <a:gd name="connsiteY86-762" fmla="*/ 138446 h 1502102"/>
                <a:gd name="connsiteX87-763" fmla="*/ 4421095 w 5273630"/>
                <a:gd name="connsiteY87-764" fmla="*/ 332270 h 1502102"/>
                <a:gd name="connsiteX88-765" fmla="*/ 4935531 w 5273630"/>
                <a:gd name="connsiteY88-766" fmla="*/ 332270 h 1502102"/>
                <a:gd name="connsiteX89-767" fmla="*/ 4813115 w 5273630"/>
                <a:gd name="connsiteY89-768" fmla="*/ 138446 h 1502102"/>
                <a:gd name="connsiteX90-769" fmla="*/ 4598889 w 5273630"/>
                <a:gd name="connsiteY90-770" fmla="*/ 138446 h 1502102"/>
                <a:gd name="connsiteX91-771" fmla="*/ 1557252 w 5273630"/>
                <a:gd name="connsiteY91-772" fmla="*/ 27689 h 1502102"/>
                <a:gd name="connsiteX92-773" fmla="*/ 2498684 w 5273630"/>
                <a:gd name="connsiteY92-774" fmla="*/ 27689 h 1502102"/>
                <a:gd name="connsiteX93-775" fmla="*/ 2436019 w 5273630"/>
                <a:gd name="connsiteY93-776" fmla="*/ 470716 h 1502102"/>
                <a:gd name="connsiteX94-777" fmla="*/ 1549965 w 5273630"/>
                <a:gd name="connsiteY94-778" fmla="*/ 470716 h 1502102"/>
                <a:gd name="connsiteX95-779" fmla="*/ 1605344 w 5273630"/>
                <a:gd name="connsiteY95-780" fmla="*/ 83068 h 1502102"/>
                <a:gd name="connsiteX96-781" fmla="*/ 1557252 w 5273630"/>
                <a:gd name="connsiteY96-782" fmla="*/ 27689 h 1502102"/>
                <a:gd name="connsiteX97-783" fmla="*/ 259404 w 5273630"/>
                <a:gd name="connsiteY97-784" fmla="*/ 27689 h 1502102"/>
                <a:gd name="connsiteX98-785" fmla="*/ 983695 w 5273630"/>
                <a:gd name="connsiteY98-786" fmla="*/ 27689 h 1502102"/>
                <a:gd name="connsiteX99-787" fmla="*/ 1215409 w 5273630"/>
                <a:gd name="connsiteY99-788" fmla="*/ 260861 h 1502102"/>
                <a:gd name="connsiteX100-789" fmla="*/ 929774 w 5273630"/>
                <a:gd name="connsiteY100-790" fmla="*/ 260861 h 1502102"/>
                <a:gd name="connsiteX101-791" fmla="*/ 788413 w 5273630"/>
                <a:gd name="connsiteY101-792" fmla="*/ 145733 h 1502102"/>
                <a:gd name="connsiteX102-793" fmla="*/ 476546 w 5273630"/>
                <a:gd name="connsiteY102-794" fmla="*/ 145733 h 1502102"/>
                <a:gd name="connsiteX103-795" fmla="*/ 290008 w 5273630"/>
                <a:gd name="connsiteY103-796" fmla="*/ 260861 h 1502102"/>
                <a:gd name="connsiteX104-797" fmla="*/ 0 w 5273630"/>
                <a:gd name="connsiteY104-798" fmla="*/ 260861 h 1502102"/>
                <a:gd name="connsiteX105-799" fmla="*/ 290008 w 5273630"/>
                <a:gd name="connsiteY105-800" fmla="*/ 58293 h 1502102"/>
                <a:gd name="connsiteX106-801" fmla="*/ 259404 w 5273630"/>
                <a:gd name="connsiteY106-802" fmla="*/ 27689 h 1502102"/>
                <a:gd name="connsiteX107-803" fmla="*/ 4377375 w 5273630"/>
                <a:gd name="connsiteY107-804" fmla="*/ 0 h 1502102"/>
                <a:gd name="connsiteX108-805" fmla="*/ 5001111 w 5273630"/>
                <a:gd name="connsiteY108-806" fmla="*/ 0 h 1502102"/>
                <a:gd name="connsiteX109-807" fmla="*/ 5273630 w 5273630"/>
                <a:gd name="connsiteY109-808" fmla="*/ 429911 h 1502102"/>
                <a:gd name="connsiteX110-809" fmla="*/ 5078349 w 5273630"/>
                <a:gd name="connsiteY110-810" fmla="*/ 429911 h 1502102"/>
                <a:gd name="connsiteX111-811" fmla="*/ 5072519 w 5273630"/>
                <a:gd name="connsiteY111-812" fmla="*/ 470716 h 1502102"/>
                <a:gd name="connsiteX112-813" fmla="*/ 4795628 w 5273630"/>
                <a:gd name="connsiteY112-814" fmla="*/ 470716 h 1502102"/>
                <a:gd name="connsiteX113-815" fmla="*/ 4778140 w 5273630"/>
                <a:gd name="connsiteY113-816" fmla="*/ 594589 h 1502102"/>
                <a:gd name="connsiteX114-817" fmla="*/ 5082721 w 5273630"/>
                <a:gd name="connsiteY114-818" fmla="*/ 594589 h 1502102"/>
                <a:gd name="connsiteX115-819" fmla="*/ 5063775 w 5273630"/>
                <a:gd name="connsiteY115-820" fmla="*/ 733035 h 1502102"/>
                <a:gd name="connsiteX116-821" fmla="*/ 4759195 w 5273630"/>
                <a:gd name="connsiteY116-822" fmla="*/ 733035 h 1502102"/>
                <a:gd name="connsiteX117-823" fmla="*/ 4737335 w 5273630"/>
                <a:gd name="connsiteY117-824" fmla="*/ 886054 h 1502102"/>
                <a:gd name="connsiteX118-825" fmla="*/ 5180361 w 5273630"/>
                <a:gd name="connsiteY118-826" fmla="*/ 886054 h 1502102"/>
                <a:gd name="connsiteX119-827" fmla="*/ 5161416 w 5273630"/>
                <a:gd name="connsiteY119-828" fmla="*/ 1024500 h 1502102"/>
                <a:gd name="connsiteX120-829" fmla="*/ 3998471 w 5273630"/>
                <a:gd name="connsiteY120-830" fmla="*/ 1024500 h 1502102"/>
                <a:gd name="connsiteX121-831" fmla="*/ 4017416 w 5273630"/>
                <a:gd name="connsiteY121-832" fmla="*/ 886054 h 1502102"/>
                <a:gd name="connsiteX122-833" fmla="*/ 4460443 w 5273630"/>
                <a:gd name="connsiteY122-834" fmla="*/ 886054 h 1502102"/>
                <a:gd name="connsiteX123-835" fmla="*/ 4482303 w 5273630"/>
                <a:gd name="connsiteY123-836" fmla="*/ 733035 h 1502102"/>
                <a:gd name="connsiteX124-837" fmla="*/ 4177722 w 5273630"/>
                <a:gd name="connsiteY124-838" fmla="*/ 733035 h 1502102"/>
                <a:gd name="connsiteX125-839" fmla="*/ 4196667 w 5273630"/>
                <a:gd name="connsiteY125-840" fmla="*/ 594589 h 1502102"/>
                <a:gd name="connsiteX126-841" fmla="*/ 4501249 w 5273630"/>
                <a:gd name="connsiteY126-842" fmla="*/ 594589 h 1502102"/>
                <a:gd name="connsiteX127-843" fmla="*/ 4518736 w 5273630"/>
                <a:gd name="connsiteY127-844" fmla="*/ 470716 h 1502102"/>
                <a:gd name="connsiteX128-845" fmla="*/ 4241845 w 5273630"/>
                <a:gd name="connsiteY128-846" fmla="*/ 470716 h 1502102"/>
                <a:gd name="connsiteX129-847" fmla="*/ 4247673 w 5273630"/>
                <a:gd name="connsiteY129-848" fmla="*/ 429911 h 1502102"/>
                <a:gd name="connsiteX130-849" fmla="*/ 4055307 w 5273630"/>
                <a:gd name="connsiteY130-850" fmla="*/ 429911 h 1502102"/>
                <a:gd name="connsiteX131-851" fmla="*/ 4410894 w 5273630"/>
                <a:gd name="connsiteY131-852" fmla="*/ 40805 h 1502102"/>
                <a:gd name="connsiteX132-853" fmla="*/ 4377375 w 5273630"/>
                <a:gd name="connsiteY132-854" fmla="*/ 0 h 1502102"/>
                <a:gd name="connsiteX133-855" fmla="*/ 3191742 w 5273630"/>
                <a:gd name="connsiteY133-856" fmla="*/ 0 h 1502102"/>
                <a:gd name="connsiteX134-857" fmla="*/ 3522555 w 5273630"/>
                <a:gd name="connsiteY134-858" fmla="*/ 0 h 1502102"/>
                <a:gd name="connsiteX135-859" fmla="*/ 3510896 w 5273630"/>
                <a:gd name="connsiteY135-860" fmla="*/ 83068 h 1502102"/>
                <a:gd name="connsiteX136-861" fmla="*/ 3953923 w 5273630"/>
                <a:gd name="connsiteY136-862" fmla="*/ 83068 h 1502102"/>
                <a:gd name="connsiteX137-863" fmla="*/ 3923319 w 5273630"/>
                <a:gd name="connsiteY137-864" fmla="*/ 304581 h 1502102"/>
                <a:gd name="connsiteX138-865" fmla="*/ 3618738 w 5273630"/>
                <a:gd name="connsiteY138-866" fmla="*/ 304581 h 1502102"/>
                <a:gd name="connsiteX139-867" fmla="*/ 3630397 w 5273630"/>
                <a:gd name="connsiteY139-868" fmla="*/ 221513 h 1502102"/>
                <a:gd name="connsiteX140-869" fmla="*/ 3076613 w 5273630"/>
                <a:gd name="connsiteY140-870" fmla="*/ 221513 h 1502102"/>
                <a:gd name="connsiteX141-871" fmla="*/ 3064954 w 5273630"/>
                <a:gd name="connsiteY141-872" fmla="*/ 304581 h 1502102"/>
                <a:gd name="connsiteX142-873" fmla="*/ 2760373 w 5273630"/>
                <a:gd name="connsiteY142-874" fmla="*/ 304581 h 1502102"/>
                <a:gd name="connsiteX143-875" fmla="*/ 2790977 w 5273630"/>
                <a:gd name="connsiteY143-876" fmla="*/ 83068 h 1502102"/>
                <a:gd name="connsiteX144-877" fmla="*/ 3234004 w 5273630"/>
                <a:gd name="connsiteY144-878" fmla="*/ 83068 h 1502102"/>
                <a:gd name="connsiteX145-879" fmla="*/ 3238376 w 5273630"/>
                <a:gd name="connsiteY145-880" fmla="*/ 53921 h 1502102"/>
                <a:gd name="connsiteX146-881" fmla="*/ 3191742 w 5273630"/>
                <a:gd name="connsiteY146-882" fmla="*/ 0 h 1502102"/>
                <a:gd name="connsiteX0-883" fmla="*/ 2215963 w 5273630"/>
                <a:gd name="connsiteY0-884" fmla="*/ 664540 h 1502102"/>
                <a:gd name="connsiteX1-885" fmla="*/ 2183902 w 5273630"/>
                <a:gd name="connsiteY1-886" fmla="*/ 886054 h 1502102"/>
                <a:gd name="connsiteX2-887" fmla="*/ 2294658 w 5273630"/>
                <a:gd name="connsiteY2-888" fmla="*/ 886054 h 1502102"/>
                <a:gd name="connsiteX3-889" fmla="*/ 2326719 w 5273630"/>
                <a:gd name="connsiteY3-890" fmla="*/ 664540 h 1502102"/>
                <a:gd name="connsiteX4-891" fmla="*/ 2215963 w 5273630"/>
                <a:gd name="connsiteY4-892" fmla="*/ 664540 h 1502102"/>
                <a:gd name="connsiteX5-893" fmla="*/ 1606801 w 5273630"/>
                <a:gd name="connsiteY5-894" fmla="*/ 664540 h 1502102"/>
                <a:gd name="connsiteX6-895" fmla="*/ 1574740 w 5273630"/>
                <a:gd name="connsiteY6-896" fmla="*/ 886054 h 1502102"/>
                <a:gd name="connsiteX7-897" fmla="*/ 1685497 w 5273630"/>
                <a:gd name="connsiteY7-898" fmla="*/ 886054 h 1502102"/>
                <a:gd name="connsiteX8-899" fmla="*/ 1717558 w 5273630"/>
                <a:gd name="connsiteY8-900" fmla="*/ 664540 h 1502102"/>
                <a:gd name="connsiteX9-901" fmla="*/ 1606801 w 5273630"/>
                <a:gd name="connsiteY9-902" fmla="*/ 664540 h 1502102"/>
                <a:gd name="connsiteX10-903" fmla="*/ 342472 w 5273630"/>
                <a:gd name="connsiteY10-904" fmla="*/ 563985 h 1502102"/>
                <a:gd name="connsiteX11-905" fmla="*/ 335185 w 5273630"/>
                <a:gd name="connsiteY11-906" fmla="*/ 619363 h 1502102"/>
                <a:gd name="connsiteX12-907" fmla="*/ 826304 w 5273630"/>
                <a:gd name="connsiteY12-908" fmla="*/ 619363 h 1502102"/>
                <a:gd name="connsiteX13-909" fmla="*/ 833590 w 5273630"/>
                <a:gd name="connsiteY13-910" fmla="*/ 563985 h 1502102"/>
                <a:gd name="connsiteX14-911" fmla="*/ 342472 w 5273630"/>
                <a:gd name="connsiteY14-912" fmla="*/ 563985 h 1502102"/>
                <a:gd name="connsiteX15-913" fmla="*/ 3085357 w 5273630"/>
                <a:gd name="connsiteY15-914" fmla="*/ 553784 h 1502102"/>
                <a:gd name="connsiteX16-915" fmla="*/ 3078071 w 5273630"/>
                <a:gd name="connsiteY16-916" fmla="*/ 609162 h 1502102"/>
                <a:gd name="connsiteX17-917" fmla="*/ 3283553 w 5273630"/>
                <a:gd name="connsiteY17-918" fmla="*/ 719919 h 1502102"/>
                <a:gd name="connsiteX18-919" fmla="*/ 3521097 w 5273630"/>
                <a:gd name="connsiteY18-920" fmla="*/ 609162 h 1502102"/>
                <a:gd name="connsiteX19-921" fmla="*/ 3528384 w 5273630"/>
                <a:gd name="connsiteY19-922" fmla="*/ 553784 h 1502102"/>
                <a:gd name="connsiteX20-923" fmla="*/ 3085357 w 5273630"/>
                <a:gd name="connsiteY20-924" fmla="*/ 553784 h 1502102"/>
                <a:gd name="connsiteX21-925" fmla="*/ 2013395 w 5273630"/>
                <a:gd name="connsiteY21-926" fmla="*/ 526094 h 1502102"/>
                <a:gd name="connsiteX22-927" fmla="*/ 2567178 w 5273630"/>
                <a:gd name="connsiteY22-928" fmla="*/ 526094 h 1502102"/>
                <a:gd name="connsiteX23-929" fmla="*/ 2497227 w 5273630"/>
                <a:gd name="connsiteY23-930" fmla="*/ 1024500 h 1502102"/>
                <a:gd name="connsiteX24-931" fmla="*/ 1943443 w 5273630"/>
                <a:gd name="connsiteY24-932" fmla="*/ 1024500 h 1502102"/>
                <a:gd name="connsiteX25-933" fmla="*/ 2013395 w 5273630"/>
                <a:gd name="connsiteY25-934" fmla="*/ 526094 h 1502102"/>
                <a:gd name="connsiteX26-935" fmla="*/ 1404233 w 5273630"/>
                <a:gd name="connsiteY26-936" fmla="*/ 526094 h 1502102"/>
                <a:gd name="connsiteX27-937" fmla="*/ 1958016 w 5273630"/>
                <a:gd name="connsiteY27-938" fmla="*/ 526094 h 1502102"/>
                <a:gd name="connsiteX28-939" fmla="*/ 1888065 w 5273630"/>
                <a:gd name="connsiteY28-940" fmla="*/ 1024500 h 1502102"/>
                <a:gd name="connsiteX29-941" fmla="*/ 1334281 w 5273630"/>
                <a:gd name="connsiteY29-942" fmla="*/ 1024500 h 1502102"/>
                <a:gd name="connsiteX30-943" fmla="*/ 1404233 w 5273630"/>
                <a:gd name="connsiteY30-944" fmla="*/ 526094 h 1502102"/>
                <a:gd name="connsiteX31-945" fmla="*/ 365789 w 5273630"/>
                <a:gd name="connsiteY31-946" fmla="*/ 402222 h 1502102"/>
                <a:gd name="connsiteX32-947" fmla="*/ 357045 w 5273630"/>
                <a:gd name="connsiteY32-948" fmla="*/ 457600 h 1502102"/>
                <a:gd name="connsiteX33-949" fmla="*/ 848163 w 5273630"/>
                <a:gd name="connsiteY33-950" fmla="*/ 457600 h 1502102"/>
                <a:gd name="connsiteX34-951" fmla="*/ 856907 w 5273630"/>
                <a:gd name="connsiteY34-952" fmla="*/ 402222 h 1502102"/>
                <a:gd name="connsiteX35-953" fmla="*/ 365789 w 5273630"/>
                <a:gd name="connsiteY35-954" fmla="*/ 402222 h 1502102"/>
                <a:gd name="connsiteX36-955" fmla="*/ 2865301 w 5273630"/>
                <a:gd name="connsiteY36-956" fmla="*/ 346843 h 1502102"/>
                <a:gd name="connsiteX37-957" fmla="*/ 3114504 w 5273630"/>
                <a:gd name="connsiteY37-958" fmla="*/ 346843 h 1502102"/>
                <a:gd name="connsiteX38-959" fmla="*/ 3104302 w 5273630"/>
                <a:gd name="connsiteY38-960" fmla="*/ 415338 h 1502102"/>
                <a:gd name="connsiteX39-961" fmla="*/ 3547329 w 5273630"/>
                <a:gd name="connsiteY39-962" fmla="*/ 415338 h 1502102"/>
                <a:gd name="connsiteX40-963" fmla="*/ 3557530 w 5273630"/>
                <a:gd name="connsiteY40-964" fmla="*/ 346843 h 1502102"/>
                <a:gd name="connsiteX41-965" fmla="*/ 3806733 w 5273630"/>
                <a:gd name="connsiteY41-966" fmla="*/ 346843 h 1502102"/>
                <a:gd name="connsiteX42-967" fmla="*/ 3796531 w 5273630"/>
                <a:gd name="connsiteY42-968" fmla="*/ 415338 h 1502102"/>
                <a:gd name="connsiteX43-969" fmla="*/ 3907289 w 5273630"/>
                <a:gd name="connsiteY43-970" fmla="*/ 415338 h 1502102"/>
                <a:gd name="connsiteX44-971" fmla="*/ 3888343 w 5273630"/>
                <a:gd name="connsiteY44-972" fmla="*/ 553784 h 1502102"/>
                <a:gd name="connsiteX45-973" fmla="*/ 3777587 w 5273630"/>
                <a:gd name="connsiteY45-974" fmla="*/ 553784 h 1502102"/>
                <a:gd name="connsiteX46-975" fmla="*/ 3755727 w 5273630"/>
                <a:gd name="connsiteY46-976" fmla="*/ 706803 h 1502102"/>
                <a:gd name="connsiteX47-977" fmla="*/ 3489036 w 5273630"/>
                <a:gd name="connsiteY47-978" fmla="*/ 830675 h 1502102"/>
                <a:gd name="connsiteX48-979" fmla="*/ 3850453 w 5273630"/>
                <a:gd name="connsiteY48-980" fmla="*/ 1024500 h 1502102"/>
                <a:gd name="connsiteX49-981" fmla="*/ 3407426 w 5273630"/>
                <a:gd name="connsiteY49-982" fmla="*/ 1024500 h 1502102"/>
                <a:gd name="connsiteX50-983" fmla="*/ 3252949 w 5273630"/>
                <a:gd name="connsiteY50-984" fmla="*/ 941432 h 1502102"/>
                <a:gd name="connsiteX51-985" fmla="*/ 3075156 w 5273630"/>
                <a:gd name="connsiteY51-986" fmla="*/ 1024500 h 1502102"/>
                <a:gd name="connsiteX52-987" fmla="*/ 1730429 w 5273630"/>
                <a:gd name="connsiteY52-988" fmla="*/ 1367400 h 1502102"/>
                <a:gd name="connsiteX53-989" fmla="*/ 3046009 w 5273630"/>
                <a:gd name="connsiteY53-990" fmla="*/ 830675 h 1502102"/>
                <a:gd name="connsiteX54-991" fmla="*/ 2814295 w 5273630"/>
                <a:gd name="connsiteY54-992" fmla="*/ 706803 h 1502102"/>
                <a:gd name="connsiteX55-993" fmla="*/ 2836154 w 5273630"/>
                <a:gd name="connsiteY55-994" fmla="*/ 553784 h 1502102"/>
                <a:gd name="connsiteX56-995" fmla="*/ 2725398 w 5273630"/>
                <a:gd name="connsiteY56-996" fmla="*/ 553784 h 1502102"/>
                <a:gd name="connsiteX57-997" fmla="*/ 2744343 w 5273630"/>
                <a:gd name="connsiteY57-998" fmla="*/ 415338 h 1502102"/>
                <a:gd name="connsiteX58-999" fmla="*/ 2855100 w 5273630"/>
                <a:gd name="connsiteY58-1000" fmla="*/ 415338 h 1502102"/>
                <a:gd name="connsiteX59-1001" fmla="*/ 2865301 w 5273630"/>
                <a:gd name="connsiteY59-1002" fmla="*/ 346843 h 1502102"/>
                <a:gd name="connsiteX60-1003" fmla="*/ 482375 w 5273630"/>
                <a:gd name="connsiteY60-1004" fmla="*/ 192367 h 1502102"/>
                <a:gd name="connsiteX61-1005" fmla="*/ 759267 w 5273630"/>
                <a:gd name="connsiteY61-1006" fmla="*/ 192367 h 1502102"/>
                <a:gd name="connsiteX62-1007" fmla="*/ 746151 w 5273630"/>
                <a:gd name="connsiteY62-1008" fmla="*/ 285636 h 1502102"/>
                <a:gd name="connsiteX63-1009" fmla="*/ 1122141 w 5273630"/>
                <a:gd name="connsiteY63-1010" fmla="*/ 285636 h 1502102"/>
                <a:gd name="connsiteX64-1011" fmla="*/ 1059475 w 5273630"/>
                <a:gd name="connsiteY64-1012" fmla="*/ 735949 h 1502102"/>
                <a:gd name="connsiteX65-1013" fmla="*/ 728663 w 5273630"/>
                <a:gd name="connsiteY65-1014" fmla="*/ 735949 h 1502102"/>
                <a:gd name="connsiteX66-1015" fmla="*/ 795700 w 5273630"/>
                <a:gd name="connsiteY66-1016" fmla="*/ 791328 h 1502102"/>
                <a:gd name="connsiteX67-1017" fmla="*/ 1119226 w 5273630"/>
                <a:gd name="connsiteY67-1018" fmla="*/ 746150 h 1502102"/>
                <a:gd name="connsiteX68-1019" fmla="*/ 1100281 w 5273630"/>
                <a:gd name="connsiteY68-1020" fmla="*/ 884596 h 1502102"/>
                <a:gd name="connsiteX69-1021" fmla="*/ 937060 w 5273630"/>
                <a:gd name="connsiteY69-1022" fmla="*/ 907914 h 1502102"/>
                <a:gd name="connsiteX70-1023" fmla="*/ 1892053 w 5273630"/>
                <a:gd name="connsiteY70-1024" fmla="*/ 1502102 h 1502102"/>
                <a:gd name="connsiteX71-1025" fmla="*/ 1608084 w 5273630"/>
                <a:gd name="connsiteY71-1026" fmla="*/ 1476702 h 1502102"/>
                <a:gd name="connsiteX72-1027" fmla="*/ 406594 w 5273630"/>
                <a:gd name="connsiteY72-1028" fmla="*/ 735949 h 1502102"/>
                <a:gd name="connsiteX73-1029" fmla="*/ 319154 w 5273630"/>
                <a:gd name="connsiteY73-1030" fmla="*/ 735949 h 1502102"/>
                <a:gd name="connsiteX74-1031" fmla="*/ 298752 w 5273630"/>
                <a:gd name="connsiteY74-1032" fmla="*/ 881682 h 1502102"/>
                <a:gd name="connsiteX75-1033" fmla="*/ 502777 w 5273630"/>
                <a:gd name="connsiteY75-1034" fmla="*/ 862737 h 1502102"/>
                <a:gd name="connsiteX76-1035" fmla="*/ 482375 w 5273630"/>
                <a:gd name="connsiteY76-1036" fmla="*/ 1004097 h 1502102"/>
                <a:gd name="connsiteX77-1037" fmla="*/ 4372 w 5273630"/>
                <a:gd name="connsiteY77-1038" fmla="*/ 1046359 h 1502102"/>
                <a:gd name="connsiteX78-1039" fmla="*/ 110757 w 5273630"/>
                <a:gd name="connsiteY78-1040" fmla="*/ 285636 h 1502102"/>
                <a:gd name="connsiteX79-1041" fmla="*/ 469259 w 5273630"/>
                <a:gd name="connsiteY79-1042" fmla="*/ 285636 h 1502102"/>
                <a:gd name="connsiteX80-1043" fmla="*/ 482375 w 5273630"/>
                <a:gd name="connsiteY80-1044" fmla="*/ 192367 h 1502102"/>
                <a:gd name="connsiteX81-1045" fmla="*/ 1870577 w 5273630"/>
                <a:gd name="connsiteY81-1046" fmla="*/ 166135 h 1502102"/>
                <a:gd name="connsiteX82-1047" fmla="*/ 1847260 w 5273630"/>
                <a:gd name="connsiteY82-1048" fmla="*/ 332270 h 1502102"/>
                <a:gd name="connsiteX83-1049" fmla="*/ 2179530 w 5273630"/>
                <a:gd name="connsiteY83-1050" fmla="*/ 332270 h 1502102"/>
                <a:gd name="connsiteX84-1051" fmla="*/ 2202847 w 5273630"/>
                <a:gd name="connsiteY84-1052" fmla="*/ 166135 h 1502102"/>
                <a:gd name="connsiteX85-1053" fmla="*/ 1870577 w 5273630"/>
                <a:gd name="connsiteY85-1054" fmla="*/ 166135 h 1502102"/>
                <a:gd name="connsiteX86-1055" fmla="*/ 4598889 w 5273630"/>
                <a:gd name="connsiteY86-1056" fmla="*/ 138446 h 1502102"/>
                <a:gd name="connsiteX87-1057" fmla="*/ 4421095 w 5273630"/>
                <a:gd name="connsiteY87-1058" fmla="*/ 332270 h 1502102"/>
                <a:gd name="connsiteX88-1059" fmla="*/ 4935531 w 5273630"/>
                <a:gd name="connsiteY88-1060" fmla="*/ 332270 h 1502102"/>
                <a:gd name="connsiteX89-1061" fmla="*/ 4813115 w 5273630"/>
                <a:gd name="connsiteY89-1062" fmla="*/ 138446 h 1502102"/>
                <a:gd name="connsiteX90-1063" fmla="*/ 4598889 w 5273630"/>
                <a:gd name="connsiteY90-1064" fmla="*/ 138446 h 1502102"/>
                <a:gd name="connsiteX91-1065" fmla="*/ 1557252 w 5273630"/>
                <a:gd name="connsiteY91-1066" fmla="*/ 27689 h 1502102"/>
                <a:gd name="connsiteX92-1067" fmla="*/ 2498684 w 5273630"/>
                <a:gd name="connsiteY92-1068" fmla="*/ 27689 h 1502102"/>
                <a:gd name="connsiteX93-1069" fmla="*/ 2436019 w 5273630"/>
                <a:gd name="connsiteY93-1070" fmla="*/ 470716 h 1502102"/>
                <a:gd name="connsiteX94-1071" fmla="*/ 1549965 w 5273630"/>
                <a:gd name="connsiteY94-1072" fmla="*/ 470716 h 1502102"/>
                <a:gd name="connsiteX95-1073" fmla="*/ 1605344 w 5273630"/>
                <a:gd name="connsiteY95-1074" fmla="*/ 83068 h 1502102"/>
                <a:gd name="connsiteX96-1075" fmla="*/ 1557252 w 5273630"/>
                <a:gd name="connsiteY96-1076" fmla="*/ 27689 h 1502102"/>
                <a:gd name="connsiteX97-1077" fmla="*/ 259404 w 5273630"/>
                <a:gd name="connsiteY97-1078" fmla="*/ 27689 h 1502102"/>
                <a:gd name="connsiteX98-1079" fmla="*/ 983695 w 5273630"/>
                <a:gd name="connsiteY98-1080" fmla="*/ 27689 h 1502102"/>
                <a:gd name="connsiteX99-1081" fmla="*/ 1215409 w 5273630"/>
                <a:gd name="connsiteY99-1082" fmla="*/ 260861 h 1502102"/>
                <a:gd name="connsiteX100-1083" fmla="*/ 929774 w 5273630"/>
                <a:gd name="connsiteY100-1084" fmla="*/ 260861 h 1502102"/>
                <a:gd name="connsiteX101-1085" fmla="*/ 788413 w 5273630"/>
                <a:gd name="connsiteY101-1086" fmla="*/ 145733 h 1502102"/>
                <a:gd name="connsiteX102-1087" fmla="*/ 476546 w 5273630"/>
                <a:gd name="connsiteY102-1088" fmla="*/ 145733 h 1502102"/>
                <a:gd name="connsiteX103-1089" fmla="*/ 290008 w 5273630"/>
                <a:gd name="connsiteY103-1090" fmla="*/ 260861 h 1502102"/>
                <a:gd name="connsiteX104-1091" fmla="*/ 0 w 5273630"/>
                <a:gd name="connsiteY104-1092" fmla="*/ 260861 h 1502102"/>
                <a:gd name="connsiteX105-1093" fmla="*/ 290008 w 5273630"/>
                <a:gd name="connsiteY105-1094" fmla="*/ 58293 h 1502102"/>
                <a:gd name="connsiteX106-1095" fmla="*/ 259404 w 5273630"/>
                <a:gd name="connsiteY106-1096" fmla="*/ 27689 h 1502102"/>
                <a:gd name="connsiteX107-1097" fmla="*/ 4377375 w 5273630"/>
                <a:gd name="connsiteY107-1098" fmla="*/ 0 h 1502102"/>
                <a:gd name="connsiteX108-1099" fmla="*/ 5001111 w 5273630"/>
                <a:gd name="connsiteY108-1100" fmla="*/ 0 h 1502102"/>
                <a:gd name="connsiteX109-1101" fmla="*/ 5273630 w 5273630"/>
                <a:gd name="connsiteY109-1102" fmla="*/ 429911 h 1502102"/>
                <a:gd name="connsiteX110-1103" fmla="*/ 5078349 w 5273630"/>
                <a:gd name="connsiteY110-1104" fmla="*/ 429911 h 1502102"/>
                <a:gd name="connsiteX111-1105" fmla="*/ 5072519 w 5273630"/>
                <a:gd name="connsiteY111-1106" fmla="*/ 470716 h 1502102"/>
                <a:gd name="connsiteX112-1107" fmla="*/ 4795628 w 5273630"/>
                <a:gd name="connsiteY112-1108" fmla="*/ 470716 h 1502102"/>
                <a:gd name="connsiteX113-1109" fmla="*/ 4778140 w 5273630"/>
                <a:gd name="connsiteY113-1110" fmla="*/ 594589 h 1502102"/>
                <a:gd name="connsiteX114-1111" fmla="*/ 5082721 w 5273630"/>
                <a:gd name="connsiteY114-1112" fmla="*/ 594589 h 1502102"/>
                <a:gd name="connsiteX115-1113" fmla="*/ 5063775 w 5273630"/>
                <a:gd name="connsiteY115-1114" fmla="*/ 733035 h 1502102"/>
                <a:gd name="connsiteX116-1115" fmla="*/ 4759195 w 5273630"/>
                <a:gd name="connsiteY116-1116" fmla="*/ 733035 h 1502102"/>
                <a:gd name="connsiteX117-1117" fmla="*/ 4737335 w 5273630"/>
                <a:gd name="connsiteY117-1118" fmla="*/ 886054 h 1502102"/>
                <a:gd name="connsiteX118-1119" fmla="*/ 5180361 w 5273630"/>
                <a:gd name="connsiteY118-1120" fmla="*/ 886054 h 1502102"/>
                <a:gd name="connsiteX119-1121" fmla="*/ 5161416 w 5273630"/>
                <a:gd name="connsiteY119-1122" fmla="*/ 1024500 h 1502102"/>
                <a:gd name="connsiteX120-1123" fmla="*/ 3998471 w 5273630"/>
                <a:gd name="connsiteY120-1124" fmla="*/ 1024500 h 1502102"/>
                <a:gd name="connsiteX121-1125" fmla="*/ 4017416 w 5273630"/>
                <a:gd name="connsiteY121-1126" fmla="*/ 886054 h 1502102"/>
                <a:gd name="connsiteX122-1127" fmla="*/ 4460443 w 5273630"/>
                <a:gd name="connsiteY122-1128" fmla="*/ 886054 h 1502102"/>
                <a:gd name="connsiteX123-1129" fmla="*/ 4482303 w 5273630"/>
                <a:gd name="connsiteY123-1130" fmla="*/ 733035 h 1502102"/>
                <a:gd name="connsiteX124-1131" fmla="*/ 4177722 w 5273630"/>
                <a:gd name="connsiteY124-1132" fmla="*/ 733035 h 1502102"/>
                <a:gd name="connsiteX125-1133" fmla="*/ 4196667 w 5273630"/>
                <a:gd name="connsiteY125-1134" fmla="*/ 594589 h 1502102"/>
                <a:gd name="connsiteX126-1135" fmla="*/ 4501249 w 5273630"/>
                <a:gd name="connsiteY126-1136" fmla="*/ 594589 h 1502102"/>
                <a:gd name="connsiteX127-1137" fmla="*/ 4518736 w 5273630"/>
                <a:gd name="connsiteY127-1138" fmla="*/ 470716 h 1502102"/>
                <a:gd name="connsiteX128-1139" fmla="*/ 4241845 w 5273630"/>
                <a:gd name="connsiteY128-1140" fmla="*/ 470716 h 1502102"/>
                <a:gd name="connsiteX129-1141" fmla="*/ 4247673 w 5273630"/>
                <a:gd name="connsiteY129-1142" fmla="*/ 429911 h 1502102"/>
                <a:gd name="connsiteX130-1143" fmla="*/ 4055307 w 5273630"/>
                <a:gd name="connsiteY130-1144" fmla="*/ 429911 h 1502102"/>
                <a:gd name="connsiteX131-1145" fmla="*/ 4410894 w 5273630"/>
                <a:gd name="connsiteY131-1146" fmla="*/ 40805 h 1502102"/>
                <a:gd name="connsiteX132-1147" fmla="*/ 4377375 w 5273630"/>
                <a:gd name="connsiteY132-1148" fmla="*/ 0 h 1502102"/>
                <a:gd name="connsiteX133-1149" fmla="*/ 3191742 w 5273630"/>
                <a:gd name="connsiteY133-1150" fmla="*/ 0 h 1502102"/>
                <a:gd name="connsiteX134-1151" fmla="*/ 3522555 w 5273630"/>
                <a:gd name="connsiteY134-1152" fmla="*/ 0 h 1502102"/>
                <a:gd name="connsiteX135-1153" fmla="*/ 3510896 w 5273630"/>
                <a:gd name="connsiteY135-1154" fmla="*/ 83068 h 1502102"/>
                <a:gd name="connsiteX136-1155" fmla="*/ 3953923 w 5273630"/>
                <a:gd name="connsiteY136-1156" fmla="*/ 83068 h 1502102"/>
                <a:gd name="connsiteX137-1157" fmla="*/ 3923319 w 5273630"/>
                <a:gd name="connsiteY137-1158" fmla="*/ 304581 h 1502102"/>
                <a:gd name="connsiteX138-1159" fmla="*/ 3618738 w 5273630"/>
                <a:gd name="connsiteY138-1160" fmla="*/ 304581 h 1502102"/>
                <a:gd name="connsiteX139-1161" fmla="*/ 3630397 w 5273630"/>
                <a:gd name="connsiteY139-1162" fmla="*/ 221513 h 1502102"/>
                <a:gd name="connsiteX140-1163" fmla="*/ 3076613 w 5273630"/>
                <a:gd name="connsiteY140-1164" fmla="*/ 221513 h 1502102"/>
                <a:gd name="connsiteX141-1165" fmla="*/ 3064954 w 5273630"/>
                <a:gd name="connsiteY141-1166" fmla="*/ 304581 h 1502102"/>
                <a:gd name="connsiteX142-1167" fmla="*/ 2760373 w 5273630"/>
                <a:gd name="connsiteY142-1168" fmla="*/ 304581 h 1502102"/>
                <a:gd name="connsiteX143-1169" fmla="*/ 2790977 w 5273630"/>
                <a:gd name="connsiteY143-1170" fmla="*/ 83068 h 1502102"/>
                <a:gd name="connsiteX144-1171" fmla="*/ 3234004 w 5273630"/>
                <a:gd name="connsiteY144-1172" fmla="*/ 83068 h 1502102"/>
                <a:gd name="connsiteX145-1173" fmla="*/ 3238376 w 5273630"/>
                <a:gd name="connsiteY145-1174" fmla="*/ 53921 h 1502102"/>
                <a:gd name="connsiteX146-1175" fmla="*/ 3191742 w 5273630"/>
                <a:gd name="connsiteY146-1176" fmla="*/ 0 h 1502102"/>
                <a:gd name="connsiteX0-1177" fmla="*/ 2215963 w 5273630"/>
                <a:gd name="connsiteY0-1178" fmla="*/ 664540 h 1502102"/>
                <a:gd name="connsiteX1-1179" fmla="*/ 2183902 w 5273630"/>
                <a:gd name="connsiteY1-1180" fmla="*/ 886054 h 1502102"/>
                <a:gd name="connsiteX2-1181" fmla="*/ 2294658 w 5273630"/>
                <a:gd name="connsiteY2-1182" fmla="*/ 886054 h 1502102"/>
                <a:gd name="connsiteX3-1183" fmla="*/ 2326719 w 5273630"/>
                <a:gd name="connsiteY3-1184" fmla="*/ 664540 h 1502102"/>
                <a:gd name="connsiteX4-1185" fmla="*/ 2215963 w 5273630"/>
                <a:gd name="connsiteY4-1186" fmla="*/ 664540 h 1502102"/>
                <a:gd name="connsiteX5-1187" fmla="*/ 1606801 w 5273630"/>
                <a:gd name="connsiteY5-1188" fmla="*/ 664540 h 1502102"/>
                <a:gd name="connsiteX6-1189" fmla="*/ 1574740 w 5273630"/>
                <a:gd name="connsiteY6-1190" fmla="*/ 886054 h 1502102"/>
                <a:gd name="connsiteX7-1191" fmla="*/ 1685497 w 5273630"/>
                <a:gd name="connsiteY7-1192" fmla="*/ 886054 h 1502102"/>
                <a:gd name="connsiteX8-1193" fmla="*/ 1717558 w 5273630"/>
                <a:gd name="connsiteY8-1194" fmla="*/ 664540 h 1502102"/>
                <a:gd name="connsiteX9-1195" fmla="*/ 1606801 w 5273630"/>
                <a:gd name="connsiteY9-1196" fmla="*/ 664540 h 1502102"/>
                <a:gd name="connsiteX10-1197" fmla="*/ 342472 w 5273630"/>
                <a:gd name="connsiteY10-1198" fmla="*/ 563985 h 1502102"/>
                <a:gd name="connsiteX11-1199" fmla="*/ 335185 w 5273630"/>
                <a:gd name="connsiteY11-1200" fmla="*/ 619363 h 1502102"/>
                <a:gd name="connsiteX12-1201" fmla="*/ 826304 w 5273630"/>
                <a:gd name="connsiteY12-1202" fmla="*/ 619363 h 1502102"/>
                <a:gd name="connsiteX13-1203" fmla="*/ 833590 w 5273630"/>
                <a:gd name="connsiteY13-1204" fmla="*/ 563985 h 1502102"/>
                <a:gd name="connsiteX14-1205" fmla="*/ 342472 w 5273630"/>
                <a:gd name="connsiteY14-1206" fmla="*/ 563985 h 1502102"/>
                <a:gd name="connsiteX15-1207" fmla="*/ 3085357 w 5273630"/>
                <a:gd name="connsiteY15-1208" fmla="*/ 553784 h 1502102"/>
                <a:gd name="connsiteX16-1209" fmla="*/ 3078071 w 5273630"/>
                <a:gd name="connsiteY16-1210" fmla="*/ 609162 h 1502102"/>
                <a:gd name="connsiteX17-1211" fmla="*/ 3283553 w 5273630"/>
                <a:gd name="connsiteY17-1212" fmla="*/ 719919 h 1502102"/>
                <a:gd name="connsiteX18-1213" fmla="*/ 3521097 w 5273630"/>
                <a:gd name="connsiteY18-1214" fmla="*/ 609162 h 1502102"/>
                <a:gd name="connsiteX19-1215" fmla="*/ 3528384 w 5273630"/>
                <a:gd name="connsiteY19-1216" fmla="*/ 553784 h 1502102"/>
                <a:gd name="connsiteX20-1217" fmla="*/ 3085357 w 5273630"/>
                <a:gd name="connsiteY20-1218" fmla="*/ 553784 h 1502102"/>
                <a:gd name="connsiteX21-1219" fmla="*/ 2013395 w 5273630"/>
                <a:gd name="connsiteY21-1220" fmla="*/ 526094 h 1502102"/>
                <a:gd name="connsiteX22-1221" fmla="*/ 2567178 w 5273630"/>
                <a:gd name="connsiteY22-1222" fmla="*/ 526094 h 1502102"/>
                <a:gd name="connsiteX23-1223" fmla="*/ 2497227 w 5273630"/>
                <a:gd name="connsiteY23-1224" fmla="*/ 1024500 h 1502102"/>
                <a:gd name="connsiteX24-1225" fmla="*/ 1943443 w 5273630"/>
                <a:gd name="connsiteY24-1226" fmla="*/ 1024500 h 1502102"/>
                <a:gd name="connsiteX25-1227" fmla="*/ 2013395 w 5273630"/>
                <a:gd name="connsiteY25-1228" fmla="*/ 526094 h 1502102"/>
                <a:gd name="connsiteX26-1229" fmla="*/ 1404233 w 5273630"/>
                <a:gd name="connsiteY26-1230" fmla="*/ 526094 h 1502102"/>
                <a:gd name="connsiteX27-1231" fmla="*/ 1958016 w 5273630"/>
                <a:gd name="connsiteY27-1232" fmla="*/ 526094 h 1502102"/>
                <a:gd name="connsiteX28-1233" fmla="*/ 1888065 w 5273630"/>
                <a:gd name="connsiteY28-1234" fmla="*/ 1024500 h 1502102"/>
                <a:gd name="connsiteX29-1235" fmla="*/ 1334281 w 5273630"/>
                <a:gd name="connsiteY29-1236" fmla="*/ 1024500 h 1502102"/>
                <a:gd name="connsiteX30-1237" fmla="*/ 1404233 w 5273630"/>
                <a:gd name="connsiteY30-1238" fmla="*/ 526094 h 1502102"/>
                <a:gd name="connsiteX31-1239" fmla="*/ 365789 w 5273630"/>
                <a:gd name="connsiteY31-1240" fmla="*/ 402222 h 1502102"/>
                <a:gd name="connsiteX32-1241" fmla="*/ 357045 w 5273630"/>
                <a:gd name="connsiteY32-1242" fmla="*/ 457600 h 1502102"/>
                <a:gd name="connsiteX33-1243" fmla="*/ 848163 w 5273630"/>
                <a:gd name="connsiteY33-1244" fmla="*/ 457600 h 1502102"/>
                <a:gd name="connsiteX34-1245" fmla="*/ 856907 w 5273630"/>
                <a:gd name="connsiteY34-1246" fmla="*/ 402222 h 1502102"/>
                <a:gd name="connsiteX35-1247" fmla="*/ 365789 w 5273630"/>
                <a:gd name="connsiteY35-1248" fmla="*/ 402222 h 1502102"/>
                <a:gd name="connsiteX36-1249" fmla="*/ 2865301 w 5273630"/>
                <a:gd name="connsiteY36-1250" fmla="*/ 346843 h 1502102"/>
                <a:gd name="connsiteX37-1251" fmla="*/ 3114504 w 5273630"/>
                <a:gd name="connsiteY37-1252" fmla="*/ 346843 h 1502102"/>
                <a:gd name="connsiteX38-1253" fmla="*/ 3104302 w 5273630"/>
                <a:gd name="connsiteY38-1254" fmla="*/ 415338 h 1502102"/>
                <a:gd name="connsiteX39-1255" fmla="*/ 3547329 w 5273630"/>
                <a:gd name="connsiteY39-1256" fmla="*/ 415338 h 1502102"/>
                <a:gd name="connsiteX40-1257" fmla="*/ 3557530 w 5273630"/>
                <a:gd name="connsiteY40-1258" fmla="*/ 346843 h 1502102"/>
                <a:gd name="connsiteX41-1259" fmla="*/ 3806733 w 5273630"/>
                <a:gd name="connsiteY41-1260" fmla="*/ 346843 h 1502102"/>
                <a:gd name="connsiteX42-1261" fmla="*/ 3796531 w 5273630"/>
                <a:gd name="connsiteY42-1262" fmla="*/ 415338 h 1502102"/>
                <a:gd name="connsiteX43-1263" fmla="*/ 3907289 w 5273630"/>
                <a:gd name="connsiteY43-1264" fmla="*/ 415338 h 1502102"/>
                <a:gd name="connsiteX44-1265" fmla="*/ 3888343 w 5273630"/>
                <a:gd name="connsiteY44-1266" fmla="*/ 553784 h 1502102"/>
                <a:gd name="connsiteX45-1267" fmla="*/ 3777587 w 5273630"/>
                <a:gd name="connsiteY45-1268" fmla="*/ 553784 h 1502102"/>
                <a:gd name="connsiteX46-1269" fmla="*/ 3755727 w 5273630"/>
                <a:gd name="connsiteY46-1270" fmla="*/ 706803 h 1502102"/>
                <a:gd name="connsiteX47-1271" fmla="*/ 3489036 w 5273630"/>
                <a:gd name="connsiteY47-1272" fmla="*/ 830675 h 1502102"/>
                <a:gd name="connsiteX48-1273" fmla="*/ 3850453 w 5273630"/>
                <a:gd name="connsiteY48-1274" fmla="*/ 1024500 h 1502102"/>
                <a:gd name="connsiteX49-1275" fmla="*/ 3407426 w 5273630"/>
                <a:gd name="connsiteY49-1276" fmla="*/ 1024500 h 1502102"/>
                <a:gd name="connsiteX50-1277" fmla="*/ 3252949 w 5273630"/>
                <a:gd name="connsiteY50-1278" fmla="*/ 941432 h 1502102"/>
                <a:gd name="connsiteX51-1279" fmla="*/ 1894056 w 5273630"/>
                <a:gd name="connsiteY51-1280" fmla="*/ 1494400 h 1502102"/>
                <a:gd name="connsiteX52-1281" fmla="*/ 1730429 w 5273630"/>
                <a:gd name="connsiteY52-1282" fmla="*/ 1367400 h 1502102"/>
                <a:gd name="connsiteX53-1283" fmla="*/ 3046009 w 5273630"/>
                <a:gd name="connsiteY53-1284" fmla="*/ 830675 h 1502102"/>
                <a:gd name="connsiteX54-1285" fmla="*/ 2814295 w 5273630"/>
                <a:gd name="connsiteY54-1286" fmla="*/ 706803 h 1502102"/>
                <a:gd name="connsiteX55-1287" fmla="*/ 2836154 w 5273630"/>
                <a:gd name="connsiteY55-1288" fmla="*/ 553784 h 1502102"/>
                <a:gd name="connsiteX56-1289" fmla="*/ 2725398 w 5273630"/>
                <a:gd name="connsiteY56-1290" fmla="*/ 553784 h 1502102"/>
                <a:gd name="connsiteX57-1291" fmla="*/ 2744343 w 5273630"/>
                <a:gd name="connsiteY57-1292" fmla="*/ 415338 h 1502102"/>
                <a:gd name="connsiteX58-1293" fmla="*/ 2855100 w 5273630"/>
                <a:gd name="connsiteY58-1294" fmla="*/ 415338 h 1502102"/>
                <a:gd name="connsiteX59-1295" fmla="*/ 2865301 w 5273630"/>
                <a:gd name="connsiteY59-1296" fmla="*/ 346843 h 1502102"/>
                <a:gd name="connsiteX60-1297" fmla="*/ 482375 w 5273630"/>
                <a:gd name="connsiteY60-1298" fmla="*/ 192367 h 1502102"/>
                <a:gd name="connsiteX61-1299" fmla="*/ 759267 w 5273630"/>
                <a:gd name="connsiteY61-1300" fmla="*/ 192367 h 1502102"/>
                <a:gd name="connsiteX62-1301" fmla="*/ 746151 w 5273630"/>
                <a:gd name="connsiteY62-1302" fmla="*/ 285636 h 1502102"/>
                <a:gd name="connsiteX63-1303" fmla="*/ 1122141 w 5273630"/>
                <a:gd name="connsiteY63-1304" fmla="*/ 285636 h 1502102"/>
                <a:gd name="connsiteX64-1305" fmla="*/ 1059475 w 5273630"/>
                <a:gd name="connsiteY64-1306" fmla="*/ 735949 h 1502102"/>
                <a:gd name="connsiteX65-1307" fmla="*/ 728663 w 5273630"/>
                <a:gd name="connsiteY65-1308" fmla="*/ 735949 h 1502102"/>
                <a:gd name="connsiteX66-1309" fmla="*/ 795700 w 5273630"/>
                <a:gd name="connsiteY66-1310" fmla="*/ 791328 h 1502102"/>
                <a:gd name="connsiteX67-1311" fmla="*/ 1119226 w 5273630"/>
                <a:gd name="connsiteY67-1312" fmla="*/ 746150 h 1502102"/>
                <a:gd name="connsiteX68-1313" fmla="*/ 1100281 w 5273630"/>
                <a:gd name="connsiteY68-1314" fmla="*/ 884596 h 1502102"/>
                <a:gd name="connsiteX69-1315" fmla="*/ 937060 w 5273630"/>
                <a:gd name="connsiteY69-1316" fmla="*/ 907914 h 1502102"/>
                <a:gd name="connsiteX70-1317" fmla="*/ 1892053 w 5273630"/>
                <a:gd name="connsiteY70-1318" fmla="*/ 1502102 h 1502102"/>
                <a:gd name="connsiteX71-1319" fmla="*/ 1608084 w 5273630"/>
                <a:gd name="connsiteY71-1320" fmla="*/ 1476702 h 1502102"/>
                <a:gd name="connsiteX72-1321" fmla="*/ 406594 w 5273630"/>
                <a:gd name="connsiteY72-1322" fmla="*/ 735949 h 1502102"/>
                <a:gd name="connsiteX73-1323" fmla="*/ 319154 w 5273630"/>
                <a:gd name="connsiteY73-1324" fmla="*/ 735949 h 1502102"/>
                <a:gd name="connsiteX74-1325" fmla="*/ 298752 w 5273630"/>
                <a:gd name="connsiteY74-1326" fmla="*/ 881682 h 1502102"/>
                <a:gd name="connsiteX75-1327" fmla="*/ 502777 w 5273630"/>
                <a:gd name="connsiteY75-1328" fmla="*/ 862737 h 1502102"/>
                <a:gd name="connsiteX76-1329" fmla="*/ 482375 w 5273630"/>
                <a:gd name="connsiteY76-1330" fmla="*/ 1004097 h 1502102"/>
                <a:gd name="connsiteX77-1331" fmla="*/ 4372 w 5273630"/>
                <a:gd name="connsiteY77-1332" fmla="*/ 1046359 h 1502102"/>
                <a:gd name="connsiteX78-1333" fmla="*/ 110757 w 5273630"/>
                <a:gd name="connsiteY78-1334" fmla="*/ 285636 h 1502102"/>
                <a:gd name="connsiteX79-1335" fmla="*/ 469259 w 5273630"/>
                <a:gd name="connsiteY79-1336" fmla="*/ 285636 h 1502102"/>
                <a:gd name="connsiteX80-1337" fmla="*/ 482375 w 5273630"/>
                <a:gd name="connsiteY80-1338" fmla="*/ 192367 h 1502102"/>
                <a:gd name="connsiteX81-1339" fmla="*/ 1870577 w 5273630"/>
                <a:gd name="connsiteY81-1340" fmla="*/ 166135 h 1502102"/>
                <a:gd name="connsiteX82-1341" fmla="*/ 1847260 w 5273630"/>
                <a:gd name="connsiteY82-1342" fmla="*/ 332270 h 1502102"/>
                <a:gd name="connsiteX83-1343" fmla="*/ 2179530 w 5273630"/>
                <a:gd name="connsiteY83-1344" fmla="*/ 332270 h 1502102"/>
                <a:gd name="connsiteX84-1345" fmla="*/ 2202847 w 5273630"/>
                <a:gd name="connsiteY84-1346" fmla="*/ 166135 h 1502102"/>
                <a:gd name="connsiteX85-1347" fmla="*/ 1870577 w 5273630"/>
                <a:gd name="connsiteY85-1348" fmla="*/ 166135 h 1502102"/>
                <a:gd name="connsiteX86-1349" fmla="*/ 4598889 w 5273630"/>
                <a:gd name="connsiteY86-1350" fmla="*/ 138446 h 1502102"/>
                <a:gd name="connsiteX87-1351" fmla="*/ 4421095 w 5273630"/>
                <a:gd name="connsiteY87-1352" fmla="*/ 332270 h 1502102"/>
                <a:gd name="connsiteX88-1353" fmla="*/ 4935531 w 5273630"/>
                <a:gd name="connsiteY88-1354" fmla="*/ 332270 h 1502102"/>
                <a:gd name="connsiteX89-1355" fmla="*/ 4813115 w 5273630"/>
                <a:gd name="connsiteY89-1356" fmla="*/ 138446 h 1502102"/>
                <a:gd name="connsiteX90-1357" fmla="*/ 4598889 w 5273630"/>
                <a:gd name="connsiteY90-1358" fmla="*/ 138446 h 1502102"/>
                <a:gd name="connsiteX91-1359" fmla="*/ 1557252 w 5273630"/>
                <a:gd name="connsiteY91-1360" fmla="*/ 27689 h 1502102"/>
                <a:gd name="connsiteX92-1361" fmla="*/ 2498684 w 5273630"/>
                <a:gd name="connsiteY92-1362" fmla="*/ 27689 h 1502102"/>
                <a:gd name="connsiteX93-1363" fmla="*/ 2436019 w 5273630"/>
                <a:gd name="connsiteY93-1364" fmla="*/ 470716 h 1502102"/>
                <a:gd name="connsiteX94-1365" fmla="*/ 1549965 w 5273630"/>
                <a:gd name="connsiteY94-1366" fmla="*/ 470716 h 1502102"/>
                <a:gd name="connsiteX95-1367" fmla="*/ 1605344 w 5273630"/>
                <a:gd name="connsiteY95-1368" fmla="*/ 83068 h 1502102"/>
                <a:gd name="connsiteX96-1369" fmla="*/ 1557252 w 5273630"/>
                <a:gd name="connsiteY96-1370" fmla="*/ 27689 h 1502102"/>
                <a:gd name="connsiteX97-1371" fmla="*/ 259404 w 5273630"/>
                <a:gd name="connsiteY97-1372" fmla="*/ 27689 h 1502102"/>
                <a:gd name="connsiteX98-1373" fmla="*/ 983695 w 5273630"/>
                <a:gd name="connsiteY98-1374" fmla="*/ 27689 h 1502102"/>
                <a:gd name="connsiteX99-1375" fmla="*/ 1215409 w 5273630"/>
                <a:gd name="connsiteY99-1376" fmla="*/ 260861 h 1502102"/>
                <a:gd name="connsiteX100-1377" fmla="*/ 929774 w 5273630"/>
                <a:gd name="connsiteY100-1378" fmla="*/ 260861 h 1502102"/>
                <a:gd name="connsiteX101-1379" fmla="*/ 788413 w 5273630"/>
                <a:gd name="connsiteY101-1380" fmla="*/ 145733 h 1502102"/>
                <a:gd name="connsiteX102-1381" fmla="*/ 476546 w 5273630"/>
                <a:gd name="connsiteY102-1382" fmla="*/ 145733 h 1502102"/>
                <a:gd name="connsiteX103-1383" fmla="*/ 290008 w 5273630"/>
                <a:gd name="connsiteY103-1384" fmla="*/ 260861 h 1502102"/>
                <a:gd name="connsiteX104-1385" fmla="*/ 0 w 5273630"/>
                <a:gd name="connsiteY104-1386" fmla="*/ 260861 h 1502102"/>
                <a:gd name="connsiteX105-1387" fmla="*/ 290008 w 5273630"/>
                <a:gd name="connsiteY105-1388" fmla="*/ 58293 h 1502102"/>
                <a:gd name="connsiteX106-1389" fmla="*/ 259404 w 5273630"/>
                <a:gd name="connsiteY106-1390" fmla="*/ 27689 h 1502102"/>
                <a:gd name="connsiteX107-1391" fmla="*/ 4377375 w 5273630"/>
                <a:gd name="connsiteY107-1392" fmla="*/ 0 h 1502102"/>
                <a:gd name="connsiteX108-1393" fmla="*/ 5001111 w 5273630"/>
                <a:gd name="connsiteY108-1394" fmla="*/ 0 h 1502102"/>
                <a:gd name="connsiteX109-1395" fmla="*/ 5273630 w 5273630"/>
                <a:gd name="connsiteY109-1396" fmla="*/ 429911 h 1502102"/>
                <a:gd name="connsiteX110-1397" fmla="*/ 5078349 w 5273630"/>
                <a:gd name="connsiteY110-1398" fmla="*/ 429911 h 1502102"/>
                <a:gd name="connsiteX111-1399" fmla="*/ 5072519 w 5273630"/>
                <a:gd name="connsiteY111-1400" fmla="*/ 470716 h 1502102"/>
                <a:gd name="connsiteX112-1401" fmla="*/ 4795628 w 5273630"/>
                <a:gd name="connsiteY112-1402" fmla="*/ 470716 h 1502102"/>
                <a:gd name="connsiteX113-1403" fmla="*/ 4778140 w 5273630"/>
                <a:gd name="connsiteY113-1404" fmla="*/ 594589 h 1502102"/>
                <a:gd name="connsiteX114-1405" fmla="*/ 5082721 w 5273630"/>
                <a:gd name="connsiteY114-1406" fmla="*/ 594589 h 1502102"/>
                <a:gd name="connsiteX115-1407" fmla="*/ 5063775 w 5273630"/>
                <a:gd name="connsiteY115-1408" fmla="*/ 733035 h 1502102"/>
                <a:gd name="connsiteX116-1409" fmla="*/ 4759195 w 5273630"/>
                <a:gd name="connsiteY116-1410" fmla="*/ 733035 h 1502102"/>
                <a:gd name="connsiteX117-1411" fmla="*/ 4737335 w 5273630"/>
                <a:gd name="connsiteY117-1412" fmla="*/ 886054 h 1502102"/>
                <a:gd name="connsiteX118-1413" fmla="*/ 5180361 w 5273630"/>
                <a:gd name="connsiteY118-1414" fmla="*/ 886054 h 1502102"/>
                <a:gd name="connsiteX119-1415" fmla="*/ 5161416 w 5273630"/>
                <a:gd name="connsiteY119-1416" fmla="*/ 1024500 h 1502102"/>
                <a:gd name="connsiteX120-1417" fmla="*/ 3998471 w 5273630"/>
                <a:gd name="connsiteY120-1418" fmla="*/ 1024500 h 1502102"/>
                <a:gd name="connsiteX121-1419" fmla="*/ 4017416 w 5273630"/>
                <a:gd name="connsiteY121-1420" fmla="*/ 886054 h 1502102"/>
                <a:gd name="connsiteX122-1421" fmla="*/ 4460443 w 5273630"/>
                <a:gd name="connsiteY122-1422" fmla="*/ 886054 h 1502102"/>
                <a:gd name="connsiteX123-1423" fmla="*/ 4482303 w 5273630"/>
                <a:gd name="connsiteY123-1424" fmla="*/ 733035 h 1502102"/>
                <a:gd name="connsiteX124-1425" fmla="*/ 4177722 w 5273630"/>
                <a:gd name="connsiteY124-1426" fmla="*/ 733035 h 1502102"/>
                <a:gd name="connsiteX125-1427" fmla="*/ 4196667 w 5273630"/>
                <a:gd name="connsiteY125-1428" fmla="*/ 594589 h 1502102"/>
                <a:gd name="connsiteX126-1429" fmla="*/ 4501249 w 5273630"/>
                <a:gd name="connsiteY126-1430" fmla="*/ 594589 h 1502102"/>
                <a:gd name="connsiteX127-1431" fmla="*/ 4518736 w 5273630"/>
                <a:gd name="connsiteY127-1432" fmla="*/ 470716 h 1502102"/>
                <a:gd name="connsiteX128-1433" fmla="*/ 4241845 w 5273630"/>
                <a:gd name="connsiteY128-1434" fmla="*/ 470716 h 1502102"/>
                <a:gd name="connsiteX129-1435" fmla="*/ 4247673 w 5273630"/>
                <a:gd name="connsiteY129-1436" fmla="*/ 429911 h 1502102"/>
                <a:gd name="connsiteX130-1437" fmla="*/ 4055307 w 5273630"/>
                <a:gd name="connsiteY130-1438" fmla="*/ 429911 h 1502102"/>
                <a:gd name="connsiteX131-1439" fmla="*/ 4410894 w 5273630"/>
                <a:gd name="connsiteY131-1440" fmla="*/ 40805 h 1502102"/>
                <a:gd name="connsiteX132-1441" fmla="*/ 4377375 w 5273630"/>
                <a:gd name="connsiteY132-1442" fmla="*/ 0 h 1502102"/>
                <a:gd name="connsiteX133-1443" fmla="*/ 3191742 w 5273630"/>
                <a:gd name="connsiteY133-1444" fmla="*/ 0 h 1502102"/>
                <a:gd name="connsiteX134-1445" fmla="*/ 3522555 w 5273630"/>
                <a:gd name="connsiteY134-1446" fmla="*/ 0 h 1502102"/>
                <a:gd name="connsiteX135-1447" fmla="*/ 3510896 w 5273630"/>
                <a:gd name="connsiteY135-1448" fmla="*/ 83068 h 1502102"/>
                <a:gd name="connsiteX136-1449" fmla="*/ 3953923 w 5273630"/>
                <a:gd name="connsiteY136-1450" fmla="*/ 83068 h 1502102"/>
                <a:gd name="connsiteX137-1451" fmla="*/ 3923319 w 5273630"/>
                <a:gd name="connsiteY137-1452" fmla="*/ 304581 h 1502102"/>
                <a:gd name="connsiteX138-1453" fmla="*/ 3618738 w 5273630"/>
                <a:gd name="connsiteY138-1454" fmla="*/ 304581 h 1502102"/>
                <a:gd name="connsiteX139-1455" fmla="*/ 3630397 w 5273630"/>
                <a:gd name="connsiteY139-1456" fmla="*/ 221513 h 1502102"/>
                <a:gd name="connsiteX140-1457" fmla="*/ 3076613 w 5273630"/>
                <a:gd name="connsiteY140-1458" fmla="*/ 221513 h 1502102"/>
                <a:gd name="connsiteX141-1459" fmla="*/ 3064954 w 5273630"/>
                <a:gd name="connsiteY141-1460" fmla="*/ 304581 h 1502102"/>
                <a:gd name="connsiteX142-1461" fmla="*/ 2760373 w 5273630"/>
                <a:gd name="connsiteY142-1462" fmla="*/ 304581 h 1502102"/>
                <a:gd name="connsiteX143-1463" fmla="*/ 2790977 w 5273630"/>
                <a:gd name="connsiteY143-1464" fmla="*/ 83068 h 1502102"/>
                <a:gd name="connsiteX144-1465" fmla="*/ 3234004 w 5273630"/>
                <a:gd name="connsiteY144-1466" fmla="*/ 83068 h 1502102"/>
                <a:gd name="connsiteX145-1467" fmla="*/ 3238376 w 5273630"/>
                <a:gd name="connsiteY145-1468" fmla="*/ 53921 h 1502102"/>
                <a:gd name="connsiteX146-1469" fmla="*/ 3191742 w 5273630"/>
                <a:gd name="connsiteY146-1470" fmla="*/ 0 h 1502102"/>
                <a:gd name="connsiteX0-1471" fmla="*/ 2215963 w 5273630"/>
                <a:gd name="connsiteY0-1472" fmla="*/ 664540 h 1502102"/>
                <a:gd name="connsiteX1-1473" fmla="*/ 2183902 w 5273630"/>
                <a:gd name="connsiteY1-1474" fmla="*/ 886054 h 1502102"/>
                <a:gd name="connsiteX2-1475" fmla="*/ 2294658 w 5273630"/>
                <a:gd name="connsiteY2-1476" fmla="*/ 886054 h 1502102"/>
                <a:gd name="connsiteX3-1477" fmla="*/ 2326719 w 5273630"/>
                <a:gd name="connsiteY3-1478" fmla="*/ 664540 h 1502102"/>
                <a:gd name="connsiteX4-1479" fmla="*/ 2215963 w 5273630"/>
                <a:gd name="connsiteY4-1480" fmla="*/ 664540 h 1502102"/>
                <a:gd name="connsiteX5-1481" fmla="*/ 1606801 w 5273630"/>
                <a:gd name="connsiteY5-1482" fmla="*/ 664540 h 1502102"/>
                <a:gd name="connsiteX6-1483" fmla="*/ 1574740 w 5273630"/>
                <a:gd name="connsiteY6-1484" fmla="*/ 886054 h 1502102"/>
                <a:gd name="connsiteX7-1485" fmla="*/ 1685497 w 5273630"/>
                <a:gd name="connsiteY7-1486" fmla="*/ 886054 h 1502102"/>
                <a:gd name="connsiteX8-1487" fmla="*/ 1717558 w 5273630"/>
                <a:gd name="connsiteY8-1488" fmla="*/ 664540 h 1502102"/>
                <a:gd name="connsiteX9-1489" fmla="*/ 1606801 w 5273630"/>
                <a:gd name="connsiteY9-1490" fmla="*/ 664540 h 1502102"/>
                <a:gd name="connsiteX10-1491" fmla="*/ 342472 w 5273630"/>
                <a:gd name="connsiteY10-1492" fmla="*/ 563985 h 1502102"/>
                <a:gd name="connsiteX11-1493" fmla="*/ 335185 w 5273630"/>
                <a:gd name="connsiteY11-1494" fmla="*/ 619363 h 1502102"/>
                <a:gd name="connsiteX12-1495" fmla="*/ 826304 w 5273630"/>
                <a:gd name="connsiteY12-1496" fmla="*/ 619363 h 1502102"/>
                <a:gd name="connsiteX13-1497" fmla="*/ 833590 w 5273630"/>
                <a:gd name="connsiteY13-1498" fmla="*/ 563985 h 1502102"/>
                <a:gd name="connsiteX14-1499" fmla="*/ 342472 w 5273630"/>
                <a:gd name="connsiteY14-1500" fmla="*/ 563985 h 1502102"/>
                <a:gd name="connsiteX15-1501" fmla="*/ 3085357 w 5273630"/>
                <a:gd name="connsiteY15-1502" fmla="*/ 553784 h 1502102"/>
                <a:gd name="connsiteX16-1503" fmla="*/ 3078071 w 5273630"/>
                <a:gd name="connsiteY16-1504" fmla="*/ 609162 h 1502102"/>
                <a:gd name="connsiteX17-1505" fmla="*/ 3283553 w 5273630"/>
                <a:gd name="connsiteY17-1506" fmla="*/ 719919 h 1502102"/>
                <a:gd name="connsiteX18-1507" fmla="*/ 3521097 w 5273630"/>
                <a:gd name="connsiteY18-1508" fmla="*/ 609162 h 1502102"/>
                <a:gd name="connsiteX19-1509" fmla="*/ 3528384 w 5273630"/>
                <a:gd name="connsiteY19-1510" fmla="*/ 553784 h 1502102"/>
                <a:gd name="connsiteX20-1511" fmla="*/ 3085357 w 5273630"/>
                <a:gd name="connsiteY20-1512" fmla="*/ 553784 h 1502102"/>
                <a:gd name="connsiteX21-1513" fmla="*/ 2013395 w 5273630"/>
                <a:gd name="connsiteY21-1514" fmla="*/ 526094 h 1502102"/>
                <a:gd name="connsiteX22-1515" fmla="*/ 2567178 w 5273630"/>
                <a:gd name="connsiteY22-1516" fmla="*/ 526094 h 1502102"/>
                <a:gd name="connsiteX23-1517" fmla="*/ 2497227 w 5273630"/>
                <a:gd name="connsiteY23-1518" fmla="*/ 1024500 h 1502102"/>
                <a:gd name="connsiteX24-1519" fmla="*/ 1943443 w 5273630"/>
                <a:gd name="connsiteY24-1520" fmla="*/ 1024500 h 1502102"/>
                <a:gd name="connsiteX25-1521" fmla="*/ 2013395 w 5273630"/>
                <a:gd name="connsiteY25-1522" fmla="*/ 526094 h 1502102"/>
                <a:gd name="connsiteX26-1523" fmla="*/ 1404233 w 5273630"/>
                <a:gd name="connsiteY26-1524" fmla="*/ 526094 h 1502102"/>
                <a:gd name="connsiteX27-1525" fmla="*/ 1958016 w 5273630"/>
                <a:gd name="connsiteY27-1526" fmla="*/ 526094 h 1502102"/>
                <a:gd name="connsiteX28-1527" fmla="*/ 1888065 w 5273630"/>
                <a:gd name="connsiteY28-1528" fmla="*/ 1024500 h 1502102"/>
                <a:gd name="connsiteX29-1529" fmla="*/ 1334281 w 5273630"/>
                <a:gd name="connsiteY29-1530" fmla="*/ 1024500 h 1502102"/>
                <a:gd name="connsiteX30-1531" fmla="*/ 1404233 w 5273630"/>
                <a:gd name="connsiteY30-1532" fmla="*/ 526094 h 1502102"/>
                <a:gd name="connsiteX31-1533" fmla="*/ 365789 w 5273630"/>
                <a:gd name="connsiteY31-1534" fmla="*/ 402222 h 1502102"/>
                <a:gd name="connsiteX32-1535" fmla="*/ 357045 w 5273630"/>
                <a:gd name="connsiteY32-1536" fmla="*/ 457600 h 1502102"/>
                <a:gd name="connsiteX33-1537" fmla="*/ 848163 w 5273630"/>
                <a:gd name="connsiteY33-1538" fmla="*/ 457600 h 1502102"/>
                <a:gd name="connsiteX34-1539" fmla="*/ 856907 w 5273630"/>
                <a:gd name="connsiteY34-1540" fmla="*/ 402222 h 1502102"/>
                <a:gd name="connsiteX35-1541" fmla="*/ 365789 w 5273630"/>
                <a:gd name="connsiteY35-1542" fmla="*/ 402222 h 1502102"/>
                <a:gd name="connsiteX36-1543" fmla="*/ 2865301 w 5273630"/>
                <a:gd name="connsiteY36-1544" fmla="*/ 346843 h 1502102"/>
                <a:gd name="connsiteX37-1545" fmla="*/ 3114504 w 5273630"/>
                <a:gd name="connsiteY37-1546" fmla="*/ 346843 h 1502102"/>
                <a:gd name="connsiteX38-1547" fmla="*/ 3104302 w 5273630"/>
                <a:gd name="connsiteY38-1548" fmla="*/ 415338 h 1502102"/>
                <a:gd name="connsiteX39-1549" fmla="*/ 3547329 w 5273630"/>
                <a:gd name="connsiteY39-1550" fmla="*/ 415338 h 1502102"/>
                <a:gd name="connsiteX40-1551" fmla="*/ 3557530 w 5273630"/>
                <a:gd name="connsiteY40-1552" fmla="*/ 346843 h 1502102"/>
                <a:gd name="connsiteX41-1553" fmla="*/ 3806733 w 5273630"/>
                <a:gd name="connsiteY41-1554" fmla="*/ 346843 h 1502102"/>
                <a:gd name="connsiteX42-1555" fmla="*/ 3796531 w 5273630"/>
                <a:gd name="connsiteY42-1556" fmla="*/ 415338 h 1502102"/>
                <a:gd name="connsiteX43-1557" fmla="*/ 3907289 w 5273630"/>
                <a:gd name="connsiteY43-1558" fmla="*/ 415338 h 1502102"/>
                <a:gd name="connsiteX44-1559" fmla="*/ 3888343 w 5273630"/>
                <a:gd name="connsiteY44-1560" fmla="*/ 553784 h 1502102"/>
                <a:gd name="connsiteX45-1561" fmla="*/ 3777587 w 5273630"/>
                <a:gd name="connsiteY45-1562" fmla="*/ 553784 h 1502102"/>
                <a:gd name="connsiteX46-1563" fmla="*/ 3755727 w 5273630"/>
                <a:gd name="connsiteY46-1564" fmla="*/ 706803 h 1502102"/>
                <a:gd name="connsiteX47-1565" fmla="*/ 3489036 w 5273630"/>
                <a:gd name="connsiteY47-1566" fmla="*/ 830675 h 1502102"/>
                <a:gd name="connsiteX48-1567" fmla="*/ 3850453 w 5273630"/>
                <a:gd name="connsiteY48-1568" fmla="*/ 1024500 h 1502102"/>
                <a:gd name="connsiteX49-1569" fmla="*/ 3407426 w 5273630"/>
                <a:gd name="connsiteY49-1570" fmla="*/ 1024500 h 1502102"/>
                <a:gd name="connsiteX50-1571" fmla="*/ 3252949 w 5273630"/>
                <a:gd name="connsiteY50-1572" fmla="*/ 941432 h 1502102"/>
                <a:gd name="connsiteX51-1573" fmla="*/ 1894056 w 5273630"/>
                <a:gd name="connsiteY51-1574" fmla="*/ 1494400 h 1502102"/>
                <a:gd name="connsiteX52-1575" fmla="*/ 1641529 w 5273630"/>
                <a:gd name="connsiteY52-1576" fmla="*/ 1367400 h 1502102"/>
                <a:gd name="connsiteX53-1577" fmla="*/ 3046009 w 5273630"/>
                <a:gd name="connsiteY53-1578" fmla="*/ 830675 h 1502102"/>
                <a:gd name="connsiteX54-1579" fmla="*/ 2814295 w 5273630"/>
                <a:gd name="connsiteY54-1580" fmla="*/ 706803 h 1502102"/>
                <a:gd name="connsiteX55-1581" fmla="*/ 2836154 w 5273630"/>
                <a:gd name="connsiteY55-1582" fmla="*/ 553784 h 1502102"/>
                <a:gd name="connsiteX56-1583" fmla="*/ 2725398 w 5273630"/>
                <a:gd name="connsiteY56-1584" fmla="*/ 553784 h 1502102"/>
                <a:gd name="connsiteX57-1585" fmla="*/ 2744343 w 5273630"/>
                <a:gd name="connsiteY57-1586" fmla="*/ 415338 h 1502102"/>
                <a:gd name="connsiteX58-1587" fmla="*/ 2855100 w 5273630"/>
                <a:gd name="connsiteY58-1588" fmla="*/ 415338 h 1502102"/>
                <a:gd name="connsiteX59-1589" fmla="*/ 2865301 w 5273630"/>
                <a:gd name="connsiteY59-1590" fmla="*/ 346843 h 1502102"/>
                <a:gd name="connsiteX60-1591" fmla="*/ 482375 w 5273630"/>
                <a:gd name="connsiteY60-1592" fmla="*/ 192367 h 1502102"/>
                <a:gd name="connsiteX61-1593" fmla="*/ 759267 w 5273630"/>
                <a:gd name="connsiteY61-1594" fmla="*/ 192367 h 1502102"/>
                <a:gd name="connsiteX62-1595" fmla="*/ 746151 w 5273630"/>
                <a:gd name="connsiteY62-1596" fmla="*/ 285636 h 1502102"/>
                <a:gd name="connsiteX63-1597" fmla="*/ 1122141 w 5273630"/>
                <a:gd name="connsiteY63-1598" fmla="*/ 285636 h 1502102"/>
                <a:gd name="connsiteX64-1599" fmla="*/ 1059475 w 5273630"/>
                <a:gd name="connsiteY64-1600" fmla="*/ 735949 h 1502102"/>
                <a:gd name="connsiteX65-1601" fmla="*/ 728663 w 5273630"/>
                <a:gd name="connsiteY65-1602" fmla="*/ 735949 h 1502102"/>
                <a:gd name="connsiteX66-1603" fmla="*/ 795700 w 5273630"/>
                <a:gd name="connsiteY66-1604" fmla="*/ 791328 h 1502102"/>
                <a:gd name="connsiteX67-1605" fmla="*/ 1119226 w 5273630"/>
                <a:gd name="connsiteY67-1606" fmla="*/ 746150 h 1502102"/>
                <a:gd name="connsiteX68-1607" fmla="*/ 1100281 w 5273630"/>
                <a:gd name="connsiteY68-1608" fmla="*/ 884596 h 1502102"/>
                <a:gd name="connsiteX69-1609" fmla="*/ 937060 w 5273630"/>
                <a:gd name="connsiteY69-1610" fmla="*/ 907914 h 1502102"/>
                <a:gd name="connsiteX70-1611" fmla="*/ 1892053 w 5273630"/>
                <a:gd name="connsiteY70-1612" fmla="*/ 1502102 h 1502102"/>
                <a:gd name="connsiteX71-1613" fmla="*/ 1608084 w 5273630"/>
                <a:gd name="connsiteY71-1614" fmla="*/ 1476702 h 1502102"/>
                <a:gd name="connsiteX72-1615" fmla="*/ 406594 w 5273630"/>
                <a:gd name="connsiteY72-1616" fmla="*/ 735949 h 1502102"/>
                <a:gd name="connsiteX73-1617" fmla="*/ 319154 w 5273630"/>
                <a:gd name="connsiteY73-1618" fmla="*/ 735949 h 1502102"/>
                <a:gd name="connsiteX74-1619" fmla="*/ 298752 w 5273630"/>
                <a:gd name="connsiteY74-1620" fmla="*/ 881682 h 1502102"/>
                <a:gd name="connsiteX75-1621" fmla="*/ 502777 w 5273630"/>
                <a:gd name="connsiteY75-1622" fmla="*/ 862737 h 1502102"/>
                <a:gd name="connsiteX76-1623" fmla="*/ 482375 w 5273630"/>
                <a:gd name="connsiteY76-1624" fmla="*/ 1004097 h 1502102"/>
                <a:gd name="connsiteX77-1625" fmla="*/ 4372 w 5273630"/>
                <a:gd name="connsiteY77-1626" fmla="*/ 1046359 h 1502102"/>
                <a:gd name="connsiteX78-1627" fmla="*/ 110757 w 5273630"/>
                <a:gd name="connsiteY78-1628" fmla="*/ 285636 h 1502102"/>
                <a:gd name="connsiteX79-1629" fmla="*/ 469259 w 5273630"/>
                <a:gd name="connsiteY79-1630" fmla="*/ 285636 h 1502102"/>
                <a:gd name="connsiteX80-1631" fmla="*/ 482375 w 5273630"/>
                <a:gd name="connsiteY80-1632" fmla="*/ 192367 h 1502102"/>
                <a:gd name="connsiteX81-1633" fmla="*/ 1870577 w 5273630"/>
                <a:gd name="connsiteY81-1634" fmla="*/ 166135 h 1502102"/>
                <a:gd name="connsiteX82-1635" fmla="*/ 1847260 w 5273630"/>
                <a:gd name="connsiteY82-1636" fmla="*/ 332270 h 1502102"/>
                <a:gd name="connsiteX83-1637" fmla="*/ 2179530 w 5273630"/>
                <a:gd name="connsiteY83-1638" fmla="*/ 332270 h 1502102"/>
                <a:gd name="connsiteX84-1639" fmla="*/ 2202847 w 5273630"/>
                <a:gd name="connsiteY84-1640" fmla="*/ 166135 h 1502102"/>
                <a:gd name="connsiteX85-1641" fmla="*/ 1870577 w 5273630"/>
                <a:gd name="connsiteY85-1642" fmla="*/ 166135 h 1502102"/>
                <a:gd name="connsiteX86-1643" fmla="*/ 4598889 w 5273630"/>
                <a:gd name="connsiteY86-1644" fmla="*/ 138446 h 1502102"/>
                <a:gd name="connsiteX87-1645" fmla="*/ 4421095 w 5273630"/>
                <a:gd name="connsiteY87-1646" fmla="*/ 332270 h 1502102"/>
                <a:gd name="connsiteX88-1647" fmla="*/ 4935531 w 5273630"/>
                <a:gd name="connsiteY88-1648" fmla="*/ 332270 h 1502102"/>
                <a:gd name="connsiteX89-1649" fmla="*/ 4813115 w 5273630"/>
                <a:gd name="connsiteY89-1650" fmla="*/ 138446 h 1502102"/>
                <a:gd name="connsiteX90-1651" fmla="*/ 4598889 w 5273630"/>
                <a:gd name="connsiteY90-1652" fmla="*/ 138446 h 1502102"/>
                <a:gd name="connsiteX91-1653" fmla="*/ 1557252 w 5273630"/>
                <a:gd name="connsiteY91-1654" fmla="*/ 27689 h 1502102"/>
                <a:gd name="connsiteX92-1655" fmla="*/ 2498684 w 5273630"/>
                <a:gd name="connsiteY92-1656" fmla="*/ 27689 h 1502102"/>
                <a:gd name="connsiteX93-1657" fmla="*/ 2436019 w 5273630"/>
                <a:gd name="connsiteY93-1658" fmla="*/ 470716 h 1502102"/>
                <a:gd name="connsiteX94-1659" fmla="*/ 1549965 w 5273630"/>
                <a:gd name="connsiteY94-1660" fmla="*/ 470716 h 1502102"/>
                <a:gd name="connsiteX95-1661" fmla="*/ 1605344 w 5273630"/>
                <a:gd name="connsiteY95-1662" fmla="*/ 83068 h 1502102"/>
                <a:gd name="connsiteX96-1663" fmla="*/ 1557252 w 5273630"/>
                <a:gd name="connsiteY96-1664" fmla="*/ 27689 h 1502102"/>
                <a:gd name="connsiteX97-1665" fmla="*/ 259404 w 5273630"/>
                <a:gd name="connsiteY97-1666" fmla="*/ 27689 h 1502102"/>
                <a:gd name="connsiteX98-1667" fmla="*/ 983695 w 5273630"/>
                <a:gd name="connsiteY98-1668" fmla="*/ 27689 h 1502102"/>
                <a:gd name="connsiteX99-1669" fmla="*/ 1215409 w 5273630"/>
                <a:gd name="connsiteY99-1670" fmla="*/ 260861 h 1502102"/>
                <a:gd name="connsiteX100-1671" fmla="*/ 929774 w 5273630"/>
                <a:gd name="connsiteY100-1672" fmla="*/ 260861 h 1502102"/>
                <a:gd name="connsiteX101-1673" fmla="*/ 788413 w 5273630"/>
                <a:gd name="connsiteY101-1674" fmla="*/ 145733 h 1502102"/>
                <a:gd name="connsiteX102-1675" fmla="*/ 476546 w 5273630"/>
                <a:gd name="connsiteY102-1676" fmla="*/ 145733 h 1502102"/>
                <a:gd name="connsiteX103-1677" fmla="*/ 290008 w 5273630"/>
                <a:gd name="connsiteY103-1678" fmla="*/ 260861 h 1502102"/>
                <a:gd name="connsiteX104-1679" fmla="*/ 0 w 5273630"/>
                <a:gd name="connsiteY104-1680" fmla="*/ 260861 h 1502102"/>
                <a:gd name="connsiteX105-1681" fmla="*/ 290008 w 5273630"/>
                <a:gd name="connsiteY105-1682" fmla="*/ 58293 h 1502102"/>
                <a:gd name="connsiteX106-1683" fmla="*/ 259404 w 5273630"/>
                <a:gd name="connsiteY106-1684" fmla="*/ 27689 h 1502102"/>
                <a:gd name="connsiteX107-1685" fmla="*/ 4377375 w 5273630"/>
                <a:gd name="connsiteY107-1686" fmla="*/ 0 h 1502102"/>
                <a:gd name="connsiteX108-1687" fmla="*/ 5001111 w 5273630"/>
                <a:gd name="connsiteY108-1688" fmla="*/ 0 h 1502102"/>
                <a:gd name="connsiteX109-1689" fmla="*/ 5273630 w 5273630"/>
                <a:gd name="connsiteY109-1690" fmla="*/ 429911 h 1502102"/>
                <a:gd name="connsiteX110-1691" fmla="*/ 5078349 w 5273630"/>
                <a:gd name="connsiteY110-1692" fmla="*/ 429911 h 1502102"/>
                <a:gd name="connsiteX111-1693" fmla="*/ 5072519 w 5273630"/>
                <a:gd name="connsiteY111-1694" fmla="*/ 470716 h 1502102"/>
                <a:gd name="connsiteX112-1695" fmla="*/ 4795628 w 5273630"/>
                <a:gd name="connsiteY112-1696" fmla="*/ 470716 h 1502102"/>
                <a:gd name="connsiteX113-1697" fmla="*/ 4778140 w 5273630"/>
                <a:gd name="connsiteY113-1698" fmla="*/ 594589 h 1502102"/>
                <a:gd name="connsiteX114-1699" fmla="*/ 5082721 w 5273630"/>
                <a:gd name="connsiteY114-1700" fmla="*/ 594589 h 1502102"/>
                <a:gd name="connsiteX115-1701" fmla="*/ 5063775 w 5273630"/>
                <a:gd name="connsiteY115-1702" fmla="*/ 733035 h 1502102"/>
                <a:gd name="connsiteX116-1703" fmla="*/ 4759195 w 5273630"/>
                <a:gd name="connsiteY116-1704" fmla="*/ 733035 h 1502102"/>
                <a:gd name="connsiteX117-1705" fmla="*/ 4737335 w 5273630"/>
                <a:gd name="connsiteY117-1706" fmla="*/ 886054 h 1502102"/>
                <a:gd name="connsiteX118-1707" fmla="*/ 5180361 w 5273630"/>
                <a:gd name="connsiteY118-1708" fmla="*/ 886054 h 1502102"/>
                <a:gd name="connsiteX119-1709" fmla="*/ 5161416 w 5273630"/>
                <a:gd name="connsiteY119-1710" fmla="*/ 1024500 h 1502102"/>
                <a:gd name="connsiteX120-1711" fmla="*/ 3998471 w 5273630"/>
                <a:gd name="connsiteY120-1712" fmla="*/ 1024500 h 1502102"/>
                <a:gd name="connsiteX121-1713" fmla="*/ 4017416 w 5273630"/>
                <a:gd name="connsiteY121-1714" fmla="*/ 886054 h 1502102"/>
                <a:gd name="connsiteX122-1715" fmla="*/ 4460443 w 5273630"/>
                <a:gd name="connsiteY122-1716" fmla="*/ 886054 h 1502102"/>
                <a:gd name="connsiteX123-1717" fmla="*/ 4482303 w 5273630"/>
                <a:gd name="connsiteY123-1718" fmla="*/ 733035 h 1502102"/>
                <a:gd name="connsiteX124-1719" fmla="*/ 4177722 w 5273630"/>
                <a:gd name="connsiteY124-1720" fmla="*/ 733035 h 1502102"/>
                <a:gd name="connsiteX125-1721" fmla="*/ 4196667 w 5273630"/>
                <a:gd name="connsiteY125-1722" fmla="*/ 594589 h 1502102"/>
                <a:gd name="connsiteX126-1723" fmla="*/ 4501249 w 5273630"/>
                <a:gd name="connsiteY126-1724" fmla="*/ 594589 h 1502102"/>
                <a:gd name="connsiteX127-1725" fmla="*/ 4518736 w 5273630"/>
                <a:gd name="connsiteY127-1726" fmla="*/ 470716 h 1502102"/>
                <a:gd name="connsiteX128-1727" fmla="*/ 4241845 w 5273630"/>
                <a:gd name="connsiteY128-1728" fmla="*/ 470716 h 1502102"/>
                <a:gd name="connsiteX129-1729" fmla="*/ 4247673 w 5273630"/>
                <a:gd name="connsiteY129-1730" fmla="*/ 429911 h 1502102"/>
                <a:gd name="connsiteX130-1731" fmla="*/ 4055307 w 5273630"/>
                <a:gd name="connsiteY130-1732" fmla="*/ 429911 h 1502102"/>
                <a:gd name="connsiteX131-1733" fmla="*/ 4410894 w 5273630"/>
                <a:gd name="connsiteY131-1734" fmla="*/ 40805 h 1502102"/>
                <a:gd name="connsiteX132-1735" fmla="*/ 4377375 w 5273630"/>
                <a:gd name="connsiteY132-1736" fmla="*/ 0 h 1502102"/>
                <a:gd name="connsiteX133-1737" fmla="*/ 3191742 w 5273630"/>
                <a:gd name="connsiteY133-1738" fmla="*/ 0 h 1502102"/>
                <a:gd name="connsiteX134-1739" fmla="*/ 3522555 w 5273630"/>
                <a:gd name="connsiteY134-1740" fmla="*/ 0 h 1502102"/>
                <a:gd name="connsiteX135-1741" fmla="*/ 3510896 w 5273630"/>
                <a:gd name="connsiteY135-1742" fmla="*/ 83068 h 1502102"/>
                <a:gd name="connsiteX136-1743" fmla="*/ 3953923 w 5273630"/>
                <a:gd name="connsiteY136-1744" fmla="*/ 83068 h 1502102"/>
                <a:gd name="connsiteX137-1745" fmla="*/ 3923319 w 5273630"/>
                <a:gd name="connsiteY137-1746" fmla="*/ 304581 h 1502102"/>
                <a:gd name="connsiteX138-1747" fmla="*/ 3618738 w 5273630"/>
                <a:gd name="connsiteY138-1748" fmla="*/ 304581 h 1502102"/>
                <a:gd name="connsiteX139-1749" fmla="*/ 3630397 w 5273630"/>
                <a:gd name="connsiteY139-1750" fmla="*/ 221513 h 1502102"/>
                <a:gd name="connsiteX140-1751" fmla="*/ 3076613 w 5273630"/>
                <a:gd name="connsiteY140-1752" fmla="*/ 221513 h 1502102"/>
                <a:gd name="connsiteX141-1753" fmla="*/ 3064954 w 5273630"/>
                <a:gd name="connsiteY141-1754" fmla="*/ 304581 h 1502102"/>
                <a:gd name="connsiteX142-1755" fmla="*/ 2760373 w 5273630"/>
                <a:gd name="connsiteY142-1756" fmla="*/ 304581 h 1502102"/>
                <a:gd name="connsiteX143-1757" fmla="*/ 2790977 w 5273630"/>
                <a:gd name="connsiteY143-1758" fmla="*/ 83068 h 1502102"/>
                <a:gd name="connsiteX144-1759" fmla="*/ 3234004 w 5273630"/>
                <a:gd name="connsiteY144-1760" fmla="*/ 83068 h 1502102"/>
                <a:gd name="connsiteX145-1761" fmla="*/ 3238376 w 5273630"/>
                <a:gd name="connsiteY145-1762" fmla="*/ 53921 h 1502102"/>
                <a:gd name="connsiteX146-1763" fmla="*/ 3191742 w 5273630"/>
                <a:gd name="connsiteY146-1764" fmla="*/ 0 h 1502102"/>
                <a:gd name="connsiteX0-1765" fmla="*/ 2215963 w 5273630"/>
                <a:gd name="connsiteY0-1766" fmla="*/ 664540 h 1502102"/>
                <a:gd name="connsiteX1-1767" fmla="*/ 2183902 w 5273630"/>
                <a:gd name="connsiteY1-1768" fmla="*/ 886054 h 1502102"/>
                <a:gd name="connsiteX2-1769" fmla="*/ 2294658 w 5273630"/>
                <a:gd name="connsiteY2-1770" fmla="*/ 886054 h 1502102"/>
                <a:gd name="connsiteX3-1771" fmla="*/ 2326719 w 5273630"/>
                <a:gd name="connsiteY3-1772" fmla="*/ 664540 h 1502102"/>
                <a:gd name="connsiteX4-1773" fmla="*/ 2215963 w 5273630"/>
                <a:gd name="connsiteY4-1774" fmla="*/ 664540 h 1502102"/>
                <a:gd name="connsiteX5-1775" fmla="*/ 1606801 w 5273630"/>
                <a:gd name="connsiteY5-1776" fmla="*/ 664540 h 1502102"/>
                <a:gd name="connsiteX6-1777" fmla="*/ 1574740 w 5273630"/>
                <a:gd name="connsiteY6-1778" fmla="*/ 886054 h 1502102"/>
                <a:gd name="connsiteX7-1779" fmla="*/ 1685497 w 5273630"/>
                <a:gd name="connsiteY7-1780" fmla="*/ 886054 h 1502102"/>
                <a:gd name="connsiteX8-1781" fmla="*/ 1717558 w 5273630"/>
                <a:gd name="connsiteY8-1782" fmla="*/ 664540 h 1502102"/>
                <a:gd name="connsiteX9-1783" fmla="*/ 1606801 w 5273630"/>
                <a:gd name="connsiteY9-1784" fmla="*/ 664540 h 1502102"/>
                <a:gd name="connsiteX10-1785" fmla="*/ 342472 w 5273630"/>
                <a:gd name="connsiteY10-1786" fmla="*/ 563985 h 1502102"/>
                <a:gd name="connsiteX11-1787" fmla="*/ 335185 w 5273630"/>
                <a:gd name="connsiteY11-1788" fmla="*/ 619363 h 1502102"/>
                <a:gd name="connsiteX12-1789" fmla="*/ 826304 w 5273630"/>
                <a:gd name="connsiteY12-1790" fmla="*/ 619363 h 1502102"/>
                <a:gd name="connsiteX13-1791" fmla="*/ 833590 w 5273630"/>
                <a:gd name="connsiteY13-1792" fmla="*/ 563985 h 1502102"/>
                <a:gd name="connsiteX14-1793" fmla="*/ 342472 w 5273630"/>
                <a:gd name="connsiteY14-1794" fmla="*/ 563985 h 1502102"/>
                <a:gd name="connsiteX15-1795" fmla="*/ 3085357 w 5273630"/>
                <a:gd name="connsiteY15-1796" fmla="*/ 553784 h 1502102"/>
                <a:gd name="connsiteX16-1797" fmla="*/ 3078071 w 5273630"/>
                <a:gd name="connsiteY16-1798" fmla="*/ 609162 h 1502102"/>
                <a:gd name="connsiteX17-1799" fmla="*/ 3283553 w 5273630"/>
                <a:gd name="connsiteY17-1800" fmla="*/ 719919 h 1502102"/>
                <a:gd name="connsiteX18-1801" fmla="*/ 3521097 w 5273630"/>
                <a:gd name="connsiteY18-1802" fmla="*/ 609162 h 1502102"/>
                <a:gd name="connsiteX19-1803" fmla="*/ 3528384 w 5273630"/>
                <a:gd name="connsiteY19-1804" fmla="*/ 553784 h 1502102"/>
                <a:gd name="connsiteX20-1805" fmla="*/ 3085357 w 5273630"/>
                <a:gd name="connsiteY20-1806" fmla="*/ 553784 h 1502102"/>
                <a:gd name="connsiteX21-1807" fmla="*/ 2013395 w 5273630"/>
                <a:gd name="connsiteY21-1808" fmla="*/ 526094 h 1502102"/>
                <a:gd name="connsiteX22-1809" fmla="*/ 2567178 w 5273630"/>
                <a:gd name="connsiteY22-1810" fmla="*/ 526094 h 1502102"/>
                <a:gd name="connsiteX23-1811" fmla="*/ 2497227 w 5273630"/>
                <a:gd name="connsiteY23-1812" fmla="*/ 1024500 h 1502102"/>
                <a:gd name="connsiteX24-1813" fmla="*/ 1943443 w 5273630"/>
                <a:gd name="connsiteY24-1814" fmla="*/ 1024500 h 1502102"/>
                <a:gd name="connsiteX25-1815" fmla="*/ 2013395 w 5273630"/>
                <a:gd name="connsiteY25-1816" fmla="*/ 526094 h 1502102"/>
                <a:gd name="connsiteX26-1817" fmla="*/ 1404233 w 5273630"/>
                <a:gd name="connsiteY26-1818" fmla="*/ 526094 h 1502102"/>
                <a:gd name="connsiteX27-1819" fmla="*/ 1958016 w 5273630"/>
                <a:gd name="connsiteY27-1820" fmla="*/ 526094 h 1502102"/>
                <a:gd name="connsiteX28-1821" fmla="*/ 1888065 w 5273630"/>
                <a:gd name="connsiteY28-1822" fmla="*/ 1024500 h 1502102"/>
                <a:gd name="connsiteX29-1823" fmla="*/ 1334281 w 5273630"/>
                <a:gd name="connsiteY29-1824" fmla="*/ 1024500 h 1502102"/>
                <a:gd name="connsiteX30-1825" fmla="*/ 1404233 w 5273630"/>
                <a:gd name="connsiteY30-1826" fmla="*/ 526094 h 1502102"/>
                <a:gd name="connsiteX31-1827" fmla="*/ 365789 w 5273630"/>
                <a:gd name="connsiteY31-1828" fmla="*/ 402222 h 1502102"/>
                <a:gd name="connsiteX32-1829" fmla="*/ 357045 w 5273630"/>
                <a:gd name="connsiteY32-1830" fmla="*/ 457600 h 1502102"/>
                <a:gd name="connsiteX33-1831" fmla="*/ 848163 w 5273630"/>
                <a:gd name="connsiteY33-1832" fmla="*/ 457600 h 1502102"/>
                <a:gd name="connsiteX34-1833" fmla="*/ 856907 w 5273630"/>
                <a:gd name="connsiteY34-1834" fmla="*/ 402222 h 1502102"/>
                <a:gd name="connsiteX35-1835" fmla="*/ 365789 w 5273630"/>
                <a:gd name="connsiteY35-1836" fmla="*/ 402222 h 1502102"/>
                <a:gd name="connsiteX36-1837" fmla="*/ 2865301 w 5273630"/>
                <a:gd name="connsiteY36-1838" fmla="*/ 346843 h 1502102"/>
                <a:gd name="connsiteX37-1839" fmla="*/ 3114504 w 5273630"/>
                <a:gd name="connsiteY37-1840" fmla="*/ 346843 h 1502102"/>
                <a:gd name="connsiteX38-1841" fmla="*/ 3104302 w 5273630"/>
                <a:gd name="connsiteY38-1842" fmla="*/ 415338 h 1502102"/>
                <a:gd name="connsiteX39-1843" fmla="*/ 3547329 w 5273630"/>
                <a:gd name="connsiteY39-1844" fmla="*/ 415338 h 1502102"/>
                <a:gd name="connsiteX40-1845" fmla="*/ 3557530 w 5273630"/>
                <a:gd name="connsiteY40-1846" fmla="*/ 346843 h 1502102"/>
                <a:gd name="connsiteX41-1847" fmla="*/ 3806733 w 5273630"/>
                <a:gd name="connsiteY41-1848" fmla="*/ 346843 h 1502102"/>
                <a:gd name="connsiteX42-1849" fmla="*/ 3796531 w 5273630"/>
                <a:gd name="connsiteY42-1850" fmla="*/ 415338 h 1502102"/>
                <a:gd name="connsiteX43-1851" fmla="*/ 3907289 w 5273630"/>
                <a:gd name="connsiteY43-1852" fmla="*/ 415338 h 1502102"/>
                <a:gd name="connsiteX44-1853" fmla="*/ 3888343 w 5273630"/>
                <a:gd name="connsiteY44-1854" fmla="*/ 553784 h 1502102"/>
                <a:gd name="connsiteX45-1855" fmla="*/ 3777587 w 5273630"/>
                <a:gd name="connsiteY45-1856" fmla="*/ 553784 h 1502102"/>
                <a:gd name="connsiteX46-1857" fmla="*/ 3755727 w 5273630"/>
                <a:gd name="connsiteY46-1858" fmla="*/ 706803 h 1502102"/>
                <a:gd name="connsiteX47-1859" fmla="*/ 3489036 w 5273630"/>
                <a:gd name="connsiteY47-1860" fmla="*/ 830675 h 1502102"/>
                <a:gd name="connsiteX48-1861" fmla="*/ 3850453 w 5273630"/>
                <a:gd name="connsiteY48-1862" fmla="*/ 1024500 h 1502102"/>
                <a:gd name="connsiteX49-1863" fmla="*/ 3407426 w 5273630"/>
                <a:gd name="connsiteY49-1864" fmla="*/ 1024500 h 1502102"/>
                <a:gd name="connsiteX50-1865" fmla="*/ 3252949 w 5273630"/>
                <a:gd name="connsiteY50-1866" fmla="*/ 941432 h 1502102"/>
                <a:gd name="connsiteX51-1867" fmla="*/ 1894056 w 5273630"/>
                <a:gd name="connsiteY51-1868" fmla="*/ 1494400 h 1502102"/>
                <a:gd name="connsiteX52-1869" fmla="*/ 1641529 w 5273630"/>
                <a:gd name="connsiteY52-1870" fmla="*/ 1367400 h 1502102"/>
                <a:gd name="connsiteX53-1871" fmla="*/ 3046009 w 5273630"/>
                <a:gd name="connsiteY53-1872" fmla="*/ 830675 h 1502102"/>
                <a:gd name="connsiteX54-1873" fmla="*/ 2814295 w 5273630"/>
                <a:gd name="connsiteY54-1874" fmla="*/ 706803 h 1502102"/>
                <a:gd name="connsiteX55-1875" fmla="*/ 2836154 w 5273630"/>
                <a:gd name="connsiteY55-1876" fmla="*/ 553784 h 1502102"/>
                <a:gd name="connsiteX56-1877" fmla="*/ 2725398 w 5273630"/>
                <a:gd name="connsiteY56-1878" fmla="*/ 553784 h 1502102"/>
                <a:gd name="connsiteX57-1879" fmla="*/ 2744343 w 5273630"/>
                <a:gd name="connsiteY57-1880" fmla="*/ 415338 h 1502102"/>
                <a:gd name="connsiteX58-1881" fmla="*/ 2855100 w 5273630"/>
                <a:gd name="connsiteY58-1882" fmla="*/ 415338 h 1502102"/>
                <a:gd name="connsiteX59-1883" fmla="*/ 2865301 w 5273630"/>
                <a:gd name="connsiteY59-1884" fmla="*/ 346843 h 1502102"/>
                <a:gd name="connsiteX60-1885" fmla="*/ 482375 w 5273630"/>
                <a:gd name="connsiteY60-1886" fmla="*/ 192367 h 1502102"/>
                <a:gd name="connsiteX61-1887" fmla="*/ 759267 w 5273630"/>
                <a:gd name="connsiteY61-1888" fmla="*/ 192367 h 1502102"/>
                <a:gd name="connsiteX62-1889" fmla="*/ 746151 w 5273630"/>
                <a:gd name="connsiteY62-1890" fmla="*/ 285636 h 1502102"/>
                <a:gd name="connsiteX63-1891" fmla="*/ 1122141 w 5273630"/>
                <a:gd name="connsiteY63-1892" fmla="*/ 285636 h 1502102"/>
                <a:gd name="connsiteX64-1893" fmla="*/ 1059475 w 5273630"/>
                <a:gd name="connsiteY64-1894" fmla="*/ 735949 h 1502102"/>
                <a:gd name="connsiteX65-1895" fmla="*/ 728663 w 5273630"/>
                <a:gd name="connsiteY65-1896" fmla="*/ 735949 h 1502102"/>
                <a:gd name="connsiteX66-1897" fmla="*/ 795700 w 5273630"/>
                <a:gd name="connsiteY66-1898" fmla="*/ 791328 h 1502102"/>
                <a:gd name="connsiteX67-1899" fmla="*/ 1119226 w 5273630"/>
                <a:gd name="connsiteY67-1900" fmla="*/ 746150 h 1502102"/>
                <a:gd name="connsiteX68-1901" fmla="*/ 1100281 w 5273630"/>
                <a:gd name="connsiteY68-1902" fmla="*/ 884596 h 1502102"/>
                <a:gd name="connsiteX69-1903" fmla="*/ 937060 w 5273630"/>
                <a:gd name="connsiteY69-1904" fmla="*/ 907914 h 1502102"/>
                <a:gd name="connsiteX70-1905" fmla="*/ 1828553 w 5273630"/>
                <a:gd name="connsiteY70-1906" fmla="*/ 1502102 h 1502102"/>
                <a:gd name="connsiteX71-1907" fmla="*/ 1608084 w 5273630"/>
                <a:gd name="connsiteY71-1908" fmla="*/ 1476702 h 1502102"/>
                <a:gd name="connsiteX72-1909" fmla="*/ 406594 w 5273630"/>
                <a:gd name="connsiteY72-1910" fmla="*/ 735949 h 1502102"/>
                <a:gd name="connsiteX73-1911" fmla="*/ 319154 w 5273630"/>
                <a:gd name="connsiteY73-1912" fmla="*/ 735949 h 1502102"/>
                <a:gd name="connsiteX74-1913" fmla="*/ 298752 w 5273630"/>
                <a:gd name="connsiteY74-1914" fmla="*/ 881682 h 1502102"/>
                <a:gd name="connsiteX75-1915" fmla="*/ 502777 w 5273630"/>
                <a:gd name="connsiteY75-1916" fmla="*/ 862737 h 1502102"/>
                <a:gd name="connsiteX76-1917" fmla="*/ 482375 w 5273630"/>
                <a:gd name="connsiteY76-1918" fmla="*/ 1004097 h 1502102"/>
                <a:gd name="connsiteX77-1919" fmla="*/ 4372 w 5273630"/>
                <a:gd name="connsiteY77-1920" fmla="*/ 1046359 h 1502102"/>
                <a:gd name="connsiteX78-1921" fmla="*/ 110757 w 5273630"/>
                <a:gd name="connsiteY78-1922" fmla="*/ 285636 h 1502102"/>
                <a:gd name="connsiteX79-1923" fmla="*/ 469259 w 5273630"/>
                <a:gd name="connsiteY79-1924" fmla="*/ 285636 h 1502102"/>
                <a:gd name="connsiteX80-1925" fmla="*/ 482375 w 5273630"/>
                <a:gd name="connsiteY80-1926" fmla="*/ 192367 h 1502102"/>
                <a:gd name="connsiteX81-1927" fmla="*/ 1870577 w 5273630"/>
                <a:gd name="connsiteY81-1928" fmla="*/ 166135 h 1502102"/>
                <a:gd name="connsiteX82-1929" fmla="*/ 1847260 w 5273630"/>
                <a:gd name="connsiteY82-1930" fmla="*/ 332270 h 1502102"/>
                <a:gd name="connsiteX83-1931" fmla="*/ 2179530 w 5273630"/>
                <a:gd name="connsiteY83-1932" fmla="*/ 332270 h 1502102"/>
                <a:gd name="connsiteX84-1933" fmla="*/ 2202847 w 5273630"/>
                <a:gd name="connsiteY84-1934" fmla="*/ 166135 h 1502102"/>
                <a:gd name="connsiteX85-1935" fmla="*/ 1870577 w 5273630"/>
                <a:gd name="connsiteY85-1936" fmla="*/ 166135 h 1502102"/>
                <a:gd name="connsiteX86-1937" fmla="*/ 4598889 w 5273630"/>
                <a:gd name="connsiteY86-1938" fmla="*/ 138446 h 1502102"/>
                <a:gd name="connsiteX87-1939" fmla="*/ 4421095 w 5273630"/>
                <a:gd name="connsiteY87-1940" fmla="*/ 332270 h 1502102"/>
                <a:gd name="connsiteX88-1941" fmla="*/ 4935531 w 5273630"/>
                <a:gd name="connsiteY88-1942" fmla="*/ 332270 h 1502102"/>
                <a:gd name="connsiteX89-1943" fmla="*/ 4813115 w 5273630"/>
                <a:gd name="connsiteY89-1944" fmla="*/ 138446 h 1502102"/>
                <a:gd name="connsiteX90-1945" fmla="*/ 4598889 w 5273630"/>
                <a:gd name="connsiteY90-1946" fmla="*/ 138446 h 1502102"/>
                <a:gd name="connsiteX91-1947" fmla="*/ 1557252 w 5273630"/>
                <a:gd name="connsiteY91-1948" fmla="*/ 27689 h 1502102"/>
                <a:gd name="connsiteX92-1949" fmla="*/ 2498684 w 5273630"/>
                <a:gd name="connsiteY92-1950" fmla="*/ 27689 h 1502102"/>
                <a:gd name="connsiteX93-1951" fmla="*/ 2436019 w 5273630"/>
                <a:gd name="connsiteY93-1952" fmla="*/ 470716 h 1502102"/>
                <a:gd name="connsiteX94-1953" fmla="*/ 1549965 w 5273630"/>
                <a:gd name="connsiteY94-1954" fmla="*/ 470716 h 1502102"/>
                <a:gd name="connsiteX95-1955" fmla="*/ 1605344 w 5273630"/>
                <a:gd name="connsiteY95-1956" fmla="*/ 83068 h 1502102"/>
                <a:gd name="connsiteX96-1957" fmla="*/ 1557252 w 5273630"/>
                <a:gd name="connsiteY96-1958" fmla="*/ 27689 h 1502102"/>
                <a:gd name="connsiteX97-1959" fmla="*/ 259404 w 5273630"/>
                <a:gd name="connsiteY97-1960" fmla="*/ 27689 h 1502102"/>
                <a:gd name="connsiteX98-1961" fmla="*/ 983695 w 5273630"/>
                <a:gd name="connsiteY98-1962" fmla="*/ 27689 h 1502102"/>
                <a:gd name="connsiteX99-1963" fmla="*/ 1215409 w 5273630"/>
                <a:gd name="connsiteY99-1964" fmla="*/ 260861 h 1502102"/>
                <a:gd name="connsiteX100-1965" fmla="*/ 929774 w 5273630"/>
                <a:gd name="connsiteY100-1966" fmla="*/ 260861 h 1502102"/>
                <a:gd name="connsiteX101-1967" fmla="*/ 788413 w 5273630"/>
                <a:gd name="connsiteY101-1968" fmla="*/ 145733 h 1502102"/>
                <a:gd name="connsiteX102-1969" fmla="*/ 476546 w 5273630"/>
                <a:gd name="connsiteY102-1970" fmla="*/ 145733 h 1502102"/>
                <a:gd name="connsiteX103-1971" fmla="*/ 290008 w 5273630"/>
                <a:gd name="connsiteY103-1972" fmla="*/ 260861 h 1502102"/>
                <a:gd name="connsiteX104-1973" fmla="*/ 0 w 5273630"/>
                <a:gd name="connsiteY104-1974" fmla="*/ 260861 h 1502102"/>
                <a:gd name="connsiteX105-1975" fmla="*/ 290008 w 5273630"/>
                <a:gd name="connsiteY105-1976" fmla="*/ 58293 h 1502102"/>
                <a:gd name="connsiteX106-1977" fmla="*/ 259404 w 5273630"/>
                <a:gd name="connsiteY106-1978" fmla="*/ 27689 h 1502102"/>
                <a:gd name="connsiteX107-1979" fmla="*/ 4377375 w 5273630"/>
                <a:gd name="connsiteY107-1980" fmla="*/ 0 h 1502102"/>
                <a:gd name="connsiteX108-1981" fmla="*/ 5001111 w 5273630"/>
                <a:gd name="connsiteY108-1982" fmla="*/ 0 h 1502102"/>
                <a:gd name="connsiteX109-1983" fmla="*/ 5273630 w 5273630"/>
                <a:gd name="connsiteY109-1984" fmla="*/ 429911 h 1502102"/>
                <a:gd name="connsiteX110-1985" fmla="*/ 5078349 w 5273630"/>
                <a:gd name="connsiteY110-1986" fmla="*/ 429911 h 1502102"/>
                <a:gd name="connsiteX111-1987" fmla="*/ 5072519 w 5273630"/>
                <a:gd name="connsiteY111-1988" fmla="*/ 470716 h 1502102"/>
                <a:gd name="connsiteX112-1989" fmla="*/ 4795628 w 5273630"/>
                <a:gd name="connsiteY112-1990" fmla="*/ 470716 h 1502102"/>
                <a:gd name="connsiteX113-1991" fmla="*/ 4778140 w 5273630"/>
                <a:gd name="connsiteY113-1992" fmla="*/ 594589 h 1502102"/>
                <a:gd name="connsiteX114-1993" fmla="*/ 5082721 w 5273630"/>
                <a:gd name="connsiteY114-1994" fmla="*/ 594589 h 1502102"/>
                <a:gd name="connsiteX115-1995" fmla="*/ 5063775 w 5273630"/>
                <a:gd name="connsiteY115-1996" fmla="*/ 733035 h 1502102"/>
                <a:gd name="connsiteX116-1997" fmla="*/ 4759195 w 5273630"/>
                <a:gd name="connsiteY116-1998" fmla="*/ 733035 h 1502102"/>
                <a:gd name="connsiteX117-1999" fmla="*/ 4737335 w 5273630"/>
                <a:gd name="connsiteY117-2000" fmla="*/ 886054 h 1502102"/>
                <a:gd name="connsiteX118-2001" fmla="*/ 5180361 w 5273630"/>
                <a:gd name="connsiteY118-2002" fmla="*/ 886054 h 1502102"/>
                <a:gd name="connsiteX119-2003" fmla="*/ 5161416 w 5273630"/>
                <a:gd name="connsiteY119-2004" fmla="*/ 1024500 h 1502102"/>
                <a:gd name="connsiteX120-2005" fmla="*/ 3998471 w 5273630"/>
                <a:gd name="connsiteY120-2006" fmla="*/ 1024500 h 1502102"/>
                <a:gd name="connsiteX121-2007" fmla="*/ 4017416 w 5273630"/>
                <a:gd name="connsiteY121-2008" fmla="*/ 886054 h 1502102"/>
                <a:gd name="connsiteX122-2009" fmla="*/ 4460443 w 5273630"/>
                <a:gd name="connsiteY122-2010" fmla="*/ 886054 h 1502102"/>
                <a:gd name="connsiteX123-2011" fmla="*/ 4482303 w 5273630"/>
                <a:gd name="connsiteY123-2012" fmla="*/ 733035 h 1502102"/>
                <a:gd name="connsiteX124-2013" fmla="*/ 4177722 w 5273630"/>
                <a:gd name="connsiteY124-2014" fmla="*/ 733035 h 1502102"/>
                <a:gd name="connsiteX125-2015" fmla="*/ 4196667 w 5273630"/>
                <a:gd name="connsiteY125-2016" fmla="*/ 594589 h 1502102"/>
                <a:gd name="connsiteX126-2017" fmla="*/ 4501249 w 5273630"/>
                <a:gd name="connsiteY126-2018" fmla="*/ 594589 h 1502102"/>
                <a:gd name="connsiteX127-2019" fmla="*/ 4518736 w 5273630"/>
                <a:gd name="connsiteY127-2020" fmla="*/ 470716 h 1502102"/>
                <a:gd name="connsiteX128-2021" fmla="*/ 4241845 w 5273630"/>
                <a:gd name="connsiteY128-2022" fmla="*/ 470716 h 1502102"/>
                <a:gd name="connsiteX129-2023" fmla="*/ 4247673 w 5273630"/>
                <a:gd name="connsiteY129-2024" fmla="*/ 429911 h 1502102"/>
                <a:gd name="connsiteX130-2025" fmla="*/ 4055307 w 5273630"/>
                <a:gd name="connsiteY130-2026" fmla="*/ 429911 h 1502102"/>
                <a:gd name="connsiteX131-2027" fmla="*/ 4410894 w 5273630"/>
                <a:gd name="connsiteY131-2028" fmla="*/ 40805 h 1502102"/>
                <a:gd name="connsiteX132-2029" fmla="*/ 4377375 w 5273630"/>
                <a:gd name="connsiteY132-2030" fmla="*/ 0 h 1502102"/>
                <a:gd name="connsiteX133-2031" fmla="*/ 3191742 w 5273630"/>
                <a:gd name="connsiteY133-2032" fmla="*/ 0 h 1502102"/>
                <a:gd name="connsiteX134-2033" fmla="*/ 3522555 w 5273630"/>
                <a:gd name="connsiteY134-2034" fmla="*/ 0 h 1502102"/>
                <a:gd name="connsiteX135-2035" fmla="*/ 3510896 w 5273630"/>
                <a:gd name="connsiteY135-2036" fmla="*/ 83068 h 1502102"/>
                <a:gd name="connsiteX136-2037" fmla="*/ 3953923 w 5273630"/>
                <a:gd name="connsiteY136-2038" fmla="*/ 83068 h 1502102"/>
                <a:gd name="connsiteX137-2039" fmla="*/ 3923319 w 5273630"/>
                <a:gd name="connsiteY137-2040" fmla="*/ 304581 h 1502102"/>
                <a:gd name="connsiteX138-2041" fmla="*/ 3618738 w 5273630"/>
                <a:gd name="connsiteY138-2042" fmla="*/ 304581 h 1502102"/>
                <a:gd name="connsiteX139-2043" fmla="*/ 3630397 w 5273630"/>
                <a:gd name="connsiteY139-2044" fmla="*/ 221513 h 1502102"/>
                <a:gd name="connsiteX140-2045" fmla="*/ 3076613 w 5273630"/>
                <a:gd name="connsiteY140-2046" fmla="*/ 221513 h 1502102"/>
                <a:gd name="connsiteX141-2047" fmla="*/ 3064954 w 5273630"/>
                <a:gd name="connsiteY141-2048" fmla="*/ 304581 h 1502102"/>
                <a:gd name="connsiteX142-2049" fmla="*/ 2760373 w 5273630"/>
                <a:gd name="connsiteY142-2050" fmla="*/ 304581 h 1502102"/>
                <a:gd name="connsiteX143-2051" fmla="*/ 2790977 w 5273630"/>
                <a:gd name="connsiteY143-2052" fmla="*/ 83068 h 1502102"/>
                <a:gd name="connsiteX144-2053" fmla="*/ 3234004 w 5273630"/>
                <a:gd name="connsiteY144-2054" fmla="*/ 83068 h 1502102"/>
                <a:gd name="connsiteX145-2055" fmla="*/ 3238376 w 5273630"/>
                <a:gd name="connsiteY145-2056" fmla="*/ 53921 h 1502102"/>
                <a:gd name="connsiteX146-2057" fmla="*/ 3191742 w 5273630"/>
                <a:gd name="connsiteY146-2058" fmla="*/ 0 h 1502102"/>
                <a:gd name="connsiteX0-2059" fmla="*/ 2215963 w 5273630"/>
                <a:gd name="connsiteY0-2060" fmla="*/ 664540 h 1494400"/>
                <a:gd name="connsiteX1-2061" fmla="*/ 2183902 w 5273630"/>
                <a:gd name="connsiteY1-2062" fmla="*/ 886054 h 1494400"/>
                <a:gd name="connsiteX2-2063" fmla="*/ 2294658 w 5273630"/>
                <a:gd name="connsiteY2-2064" fmla="*/ 886054 h 1494400"/>
                <a:gd name="connsiteX3-2065" fmla="*/ 2326719 w 5273630"/>
                <a:gd name="connsiteY3-2066" fmla="*/ 664540 h 1494400"/>
                <a:gd name="connsiteX4-2067" fmla="*/ 2215963 w 5273630"/>
                <a:gd name="connsiteY4-2068" fmla="*/ 664540 h 1494400"/>
                <a:gd name="connsiteX5-2069" fmla="*/ 1606801 w 5273630"/>
                <a:gd name="connsiteY5-2070" fmla="*/ 664540 h 1494400"/>
                <a:gd name="connsiteX6-2071" fmla="*/ 1574740 w 5273630"/>
                <a:gd name="connsiteY6-2072" fmla="*/ 886054 h 1494400"/>
                <a:gd name="connsiteX7-2073" fmla="*/ 1685497 w 5273630"/>
                <a:gd name="connsiteY7-2074" fmla="*/ 886054 h 1494400"/>
                <a:gd name="connsiteX8-2075" fmla="*/ 1717558 w 5273630"/>
                <a:gd name="connsiteY8-2076" fmla="*/ 664540 h 1494400"/>
                <a:gd name="connsiteX9-2077" fmla="*/ 1606801 w 5273630"/>
                <a:gd name="connsiteY9-2078" fmla="*/ 664540 h 1494400"/>
                <a:gd name="connsiteX10-2079" fmla="*/ 342472 w 5273630"/>
                <a:gd name="connsiteY10-2080" fmla="*/ 563985 h 1494400"/>
                <a:gd name="connsiteX11-2081" fmla="*/ 335185 w 5273630"/>
                <a:gd name="connsiteY11-2082" fmla="*/ 619363 h 1494400"/>
                <a:gd name="connsiteX12-2083" fmla="*/ 826304 w 5273630"/>
                <a:gd name="connsiteY12-2084" fmla="*/ 619363 h 1494400"/>
                <a:gd name="connsiteX13-2085" fmla="*/ 833590 w 5273630"/>
                <a:gd name="connsiteY13-2086" fmla="*/ 563985 h 1494400"/>
                <a:gd name="connsiteX14-2087" fmla="*/ 342472 w 5273630"/>
                <a:gd name="connsiteY14-2088" fmla="*/ 563985 h 1494400"/>
                <a:gd name="connsiteX15-2089" fmla="*/ 3085357 w 5273630"/>
                <a:gd name="connsiteY15-2090" fmla="*/ 553784 h 1494400"/>
                <a:gd name="connsiteX16-2091" fmla="*/ 3078071 w 5273630"/>
                <a:gd name="connsiteY16-2092" fmla="*/ 609162 h 1494400"/>
                <a:gd name="connsiteX17-2093" fmla="*/ 3283553 w 5273630"/>
                <a:gd name="connsiteY17-2094" fmla="*/ 719919 h 1494400"/>
                <a:gd name="connsiteX18-2095" fmla="*/ 3521097 w 5273630"/>
                <a:gd name="connsiteY18-2096" fmla="*/ 609162 h 1494400"/>
                <a:gd name="connsiteX19-2097" fmla="*/ 3528384 w 5273630"/>
                <a:gd name="connsiteY19-2098" fmla="*/ 553784 h 1494400"/>
                <a:gd name="connsiteX20-2099" fmla="*/ 3085357 w 5273630"/>
                <a:gd name="connsiteY20-2100" fmla="*/ 553784 h 1494400"/>
                <a:gd name="connsiteX21-2101" fmla="*/ 2013395 w 5273630"/>
                <a:gd name="connsiteY21-2102" fmla="*/ 526094 h 1494400"/>
                <a:gd name="connsiteX22-2103" fmla="*/ 2567178 w 5273630"/>
                <a:gd name="connsiteY22-2104" fmla="*/ 526094 h 1494400"/>
                <a:gd name="connsiteX23-2105" fmla="*/ 2497227 w 5273630"/>
                <a:gd name="connsiteY23-2106" fmla="*/ 1024500 h 1494400"/>
                <a:gd name="connsiteX24-2107" fmla="*/ 1943443 w 5273630"/>
                <a:gd name="connsiteY24-2108" fmla="*/ 1024500 h 1494400"/>
                <a:gd name="connsiteX25-2109" fmla="*/ 2013395 w 5273630"/>
                <a:gd name="connsiteY25-2110" fmla="*/ 526094 h 1494400"/>
                <a:gd name="connsiteX26-2111" fmla="*/ 1404233 w 5273630"/>
                <a:gd name="connsiteY26-2112" fmla="*/ 526094 h 1494400"/>
                <a:gd name="connsiteX27-2113" fmla="*/ 1958016 w 5273630"/>
                <a:gd name="connsiteY27-2114" fmla="*/ 526094 h 1494400"/>
                <a:gd name="connsiteX28-2115" fmla="*/ 1888065 w 5273630"/>
                <a:gd name="connsiteY28-2116" fmla="*/ 1024500 h 1494400"/>
                <a:gd name="connsiteX29-2117" fmla="*/ 1334281 w 5273630"/>
                <a:gd name="connsiteY29-2118" fmla="*/ 1024500 h 1494400"/>
                <a:gd name="connsiteX30-2119" fmla="*/ 1404233 w 5273630"/>
                <a:gd name="connsiteY30-2120" fmla="*/ 526094 h 1494400"/>
                <a:gd name="connsiteX31-2121" fmla="*/ 365789 w 5273630"/>
                <a:gd name="connsiteY31-2122" fmla="*/ 402222 h 1494400"/>
                <a:gd name="connsiteX32-2123" fmla="*/ 357045 w 5273630"/>
                <a:gd name="connsiteY32-2124" fmla="*/ 457600 h 1494400"/>
                <a:gd name="connsiteX33-2125" fmla="*/ 848163 w 5273630"/>
                <a:gd name="connsiteY33-2126" fmla="*/ 457600 h 1494400"/>
                <a:gd name="connsiteX34-2127" fmla="*/ 856907 w 5273630"/>
                <a:gd name="connsiteY34-2128" fmla="*/ 402222 h 1494400"/>
                <a:gd name="connsiteX35-2129" fmla="*/ 365789 w 5273630"/>
                <a:gd name="connsiteY35-2130" fmla="*/ 402222 h 1494400"/>
                <a:gd name="connsiteX36-2131" fmla="*/ 2865301 w 5273630"/>
                <a:gd name="connsiteY36-2132" fmla="*/ 346843 h 1494400"/>
                <a:gd name="connsiteX37-2133" fmla="*/ 3114504 w 5273630"/>
                <a:gd name="connsiteY37-2134" fmla="*/ 346843 h 1494400"/>
                <a:gd name="connsiteX38-2135" fmla="*/ 3104302 w 5273630"/>
                <a:gd name="connsiteY38-2136" fmla="*/ 415338 h 1494400"/>
                <a:gd name="connsiteX39-2137" fmla="*/ 3547329 w 5273630"/>
                <a:gd name="connsiteY39-2138" fmla="*/ 415338 h 1494400"/>
                <a:gd name="connsiteX40-2139" fmla="*/ 3557530 w 5273630"/>
                <a:gd name="connsiteY40-2140" fmla="*/ 346843 h 1494400"/>
                <a:gd name="connsiteX41-2141" fmla="*/ 3806733 w 5273630"/>
                <a:gd name="connsiteY41-2142" fmla="*/ 346843 h 1494400"/>
                <a:gd name="connsiteX42-2143" fmla="*/ 3796531 w 5273630"/>
                <a:gd name="connsiteY42-2144" fmla="*/ 415338 h 1494400"/>
                <a:gd name="connsiteX43-2145" fmla="*/ 3907289 w 5273630"/>
                <a:gd name="connsiteY43-2146" fmla="*/ 415338 h 1494400"/>
                <a:gd name="connsiteX44-2147" fmla="*/ 3888343 w 5273630"/>
                <a:gd name="connsiteY44-2148" fmla="*/ 553784 h 1494400"/>
                <a:gd name="connsiteX45-2149" fmla="*/ 3777587 w 5273630"/>
                <a:gd name="connsiteY45-2150" fmla="*/ 553784 h 1494400"/>
                <a:gd name="connsiteX46-2151" fmla="*/ 3755727 w 5273630"/>
                <a:gd name="connsiteY46-2152" fmla="*/ 706803 h 1494400"/>
                <a:gd name="connsiteX47-2153" fmla="*/ 3489036 w 5273630"/>
                <a:gd name="connsiteY47-2154" fmla="*/ 830675 h 1494400"/>
                <a:gd name="connsiteX48-2155" fmla="*/ 3850453 w 5273630"/>
                <a:gd name="connsiteY48-2156" fmla="*/ 1024500 h 1494400"/>
                <a:gd name="connsiteX49-2157" fmla="*/ 3407426 w 5273630"/>
                <a:gd name="connsiteY49-2158" fmla="*/ 1024500 h 1494400"/>
                <a:gd name="connsiteX50-2159" fmla="*/ 3252949 w 5273630"/>
                <a:gd name="connsiteY50-2160" fmla="*/ 941432 h 1494400"/>
                <a:gd name="connsiteX51-2161" fmla="*/ 1894056 w 5273630"/>
                <a:gd name="connsiteY51-2162" fmla="*/ 1494400 h 1494400"/>
                <a:gd name="connsiteX52-2163" fmla="*/ 1641529 w 5273630"/>
                <a:gd name="connsiteY52-2164" fmla="*/ 1367400 h 1494400"/>
                <a:gd name="connsiteX53-2165" fmla="*/ 3046009 w 5273630"/>
                <a:gd name="connsiteY53-2166" fmla="*/ 830675 h 1494400"/>
                <a:gd name="connsiteX54-2167" fmla="*/ 2814295 w 5273630"/>
                <a:gd name="connsiteY54-2168" fmla="*/ 706803 h 1494400"/>
                <a:gd name="connsiteX55-2169" fmla="*/ 2836154 w 5273630"/>
                <a:gd name="connsiteY55-2170" fmla="*/ 553784 h 1494400"/>
                <a:gd name="connsiteX56-2171" fmla="*/ 2725398 w 5273630"/>
                <a:gd name="connsiteY56-2172" fmla="*/ 553784 h 1494400"/>
                <a:gd name="connsiteX57-2173" fmla="*/ 2744343 w 5273630"/>
                <a:gd name="connsiteY57-2174" fmla="*/ 415338 h 1494400"/>
                <a:gd name="connsiteX58-2175" fmla="*/ 2855100 w 5273630"/>
                <a:gd name="connsiteY58-2176" fmla="*/ 415338 h 1494400"/>
                <a:gd name="connsiteX59-2177" fmla="*/ 2865301 w 5273630"/>
                <a:gd name="connsiteY59-2178" fmla="*/ 346843 h 1494400"/>
                <a:gd name="connsiteX60-2179" fmla="*/ 482375 w 5273630"/>
                <a:gd name="connsiteY60-2180" fmla="*/ 192367 h 1494400"/>
                <a:gd name="connsiteX61-2181" fmla="*/ 759267 w 5273630"/>
                <a:gd name="connsiteY61-2182" fmla="*/ 192367 h 1494400"/>
                <a:gd name="connsiteX62-2183" fmla="*/ 746151 w 5273630"/>
                <a:gd name="connsiteY62-2184" fmla="*/ 285636 h 1494400"/>
                <a:gd name="connsiteX63-2185" fmla="*/ 1122141 w 5273630"/>
                <a:gd name="connsiteY63-2186" fmla="*/ 285636 h 1494400"/>
                <a:gd name="connsiteX64-2187" fmla="*/ 1059475 w 5273630"/>
                <a:gd name="connsiteY64-2188" fmla="*/ 735949 h 1494400"/>
                <a:gd name="connsiteX65-2189" fmla="*/ 728663 w 5273630"/>
                <a:gd name="connsiteY65-2190" fmla="*/ 735949 h 1494400"/>
                <a:gd name="connsiteX66-2191" fmla="*/ 795700 w 5273630"/>
                <a:gd name="connsiteY66-2192" fmla="*/ 791328 h 1494400"/>
                <a:gd name="connsiteX67-2193" fmla="*/ 1119226 w 5273630"/>
                <a:gd name="connsiteY67-2194" fmla="*/ 746150 h 1494400"/>
                <a:gd name="connsiteX68-2195" fmla="*/ 1100281 w 5273630"/>
                <a:gd name="connsiteY68-2196" fmla="*/ 884596 h 1494400"/>
                <a:gd name="connsiteX69-2197" fmla="*/ 937060 w 5273630"/>
                <a:gd name="connsiteY69-2198" fmla="*/ 907914 h 1494400"/>
                <a:gd name="connsiteX70-2199" fmla="*/ 1892053 w 5273630"/>
                <a:gd name="connsiteY70-2200" fmla="*/ 1489402 h 1494400"/>
                <a:gd name="connsiteX71-2201" fmla="*/ 1608084 w 5273630"/>
                <a:gd name="connsiteY71-2202" fmla="*/ 1476702 h 1494400"/>
                <a:gd name="connsiteX72-2203" fmla="*/ 406594 w 5273630"/>
                <a:gd name="connsiteY72-2204" fmla="*/ 735949 h 1494400"/>
                <a:gd name="connsiteX73-2205" fmla="*/ 319154 w 5273630"/>
                <a:gd name="connsiteY73-2206" fmla="*/ 735949 h 1494400"/>
                <a:gd name="connsiteX74-2207" fmla="*/ 298752 w 5273630"/>
                <a:gd name="connsiteY74-2208" fmla="*/ 881682 h 1494400"/>
                <a:gd name="connsiteX75-2209" fmla="*/ 502777 w 5273630"/>
                <a:gd name="connsiteY75-2210" fmla="*/ 862737 h 1494400"/>
                <a:gd name="connsiteX76-2211" fmla="*/ 482375 w 5273630"/>
                <a:gd name="connsiteY76-2212" fmla="*/ 1004097 h 1494400"/>
                <a:gd name="connsiteX77-2213" fmla="*/ 4372 w 5273630"/>
                <a:gd name="connsiteY77-2214" fmla="*/ 1046359 h 1494400"/>
                <a:gd name="connsiteX78-2215" fmla="*/ 110757 w 5273630"/>
                <a:gd name="connsiteY78-2216" fmla="*/ 285636 h 1494400"/>
                <a:gd name="connsiteX79-2217" fmla="*/ 469259 w 5273630"/>
                <a:gd name="connsiteY79-2218" fmla="*/ 285636 h 1494400"/>
                <a:gd name="connsiteX80-2219" fmla="*/ 482375 w 5273630"/>
                <a:gd name="connsiteY80-2220" fmla="*/ 192367 h 1494400"/>
                <a:gd name="connsiteX81-2221" fmla="*/ 1870577 w 5273630"/>
                <a:gd name="connsiteY81-2222" fmla="*/ 166135 h 1494400"/>
                <a:gd name="connsiteX82-2223" fmla="*/ 1847260 w 5273630"/>
                <a:gd name="connsiteY82-2224" fmla="*/ 332270 h 1494400"/>
                <a:gd name="connsiteX83-2225" fmla="*/ 2179530 w 5273630"/>
                <a:gd name="connsiteY83-2226" fmla="*/ 332270 h 1494400"/>
                <a:gd name="connsiteX84-2227" fmla="*/ 2202847 w 5273630"/>
                <a:gd name="connsiteY84-2228" fmla="*/ 166135 h 1494400"/>
                <a:gd name="connsiteX85-2229" fmla="*/ 1870577 w 5273630"/>
                <a:gd name="connsiteY85-2230" fmla="*/ 166135 h 1494400"/>
                <a:gd name="connsiteX86-2231" fmla="*/ 4598889 w 5273630"/>
                <a:gd name="connsiteY86-2232" fmla="*/ 138446 h 1494400"/>
                <a:gd name="connsiteX87-2233" fmla="*/ 4421095 w 5273630"/>
                <a:gd name="connsiteY87-2234" fmla="*/ 332270 h 1494400"/>
                <a:gd name="connsiteX88-2235" fmla="*/ 4935531 w 5273630"/>
                <a:gd name="connsiteY88-2236" fmla="*/ 332270 h 1494400"/>
                <a:gd name="connsiteX89-2237" fmla="*/ 4813115 w 5273630"/>
                <a:gd name="connsiteY89-2238" fmla="*/ 138446 h 1494400"/>
                <a:gd name="connsiteX90-2239" fmla="*/ 4598889 w 5273630"/>
                <a:gd name="connsiteY90-2240" fmla="*/ 138446 h 1494400"/>
                <a:gd name="connsiteX91-2241" fmla="*/ 1557252 w 5273630"/>
                <a:gd name="connsiteY91-2242" fmla="*/ 27689 h 1494400"/>
                <a:gd name="connsiteX92-2243" fmla="*/ 2498684 w 5273630"/>
                <a:gd name="connsiteY92-2244" fmla="*/ 27689 h 1494400"/>
                <a:gd name="connsiteX93-2245" fmla="*/ 2436019 w 5273630"/>
                <a:gd name="connsiteY93-2246" fmla="*/ 470716 h 1494400"/>
                <a:gd name="connsiteX94-2247" fmla="*/ 1549965 w 5273630"/>
                <a:gd name="connsiteY94-2248" fmla="*/ 470716 h 1494400"/>
                <a:gd name="connsiteX95-2249" fmla="*/ 1605344 w 5273630"/>
                <a:gd name="connsiteY95-2250" fmla="*/ 83068 h 1494400"/>
                <a:gd name="connsiteX96-2251" fmla="*/ 1557252 w 5273630"/>
                <a:gd name="connsiteY96-2252" fmla="*/ 27689 h 1494400"/>
                <a:gd name="connsiteX97-2253" fmla="*/ 259404 w 5273630"/>
                <a:gd name="connsiteY97-2254" fmla="*/ 27689 h 1494400"/>
                <a:gd name="connsiteX98-2255" fmla="*/ 983695 w 5273630"/>
                <a:gd name="connsiteY98-2256" fmla="*/ 27689 h 1494400"/>
                <a:gd name="connsiteX99-2257" fmla="*/ 1215409 w 5273630"/>
                <a:gd name="connsiteY99-2258" fmla="*/ 260861 h 1494400"/>
                <a:gd name="connsiteX100-2259" fmla="*/ 929774 w 5273630"/>
                <a:gd name="connsiteY100-2260" fmla="*/ 260861 h 1494400"/>
                <a:gd name="connsiteX101-2261" fmla="*/ 788413 w 5273630"/>
                <a:gd name="connsiteY101-2262" fmla="*/ 145733 h 1494400"/>
                <a:gd name="connsiteX102-2263" fmla="*/ 476546 w 5273630"/>
                <a:gd name="connsiteY102-2264" fmla="*/ 145733 h 1494400"/>
                <a:gd name="connsiteX103-2265" fmla="*/ 290008 w 5273630"/>
                <a:gd name="connsiteY103-2266" fmla="*/ 260861 h 1494400"/>
                <a:gd name="connsiteX104-2267" fmla="*/ 0 w 5273630"/>
                <a:gd name="connsiteY104-2268" fmla="*/ 260861 h 1494400"/>
                <a:gd name="connsiteX105-2269" fmla="*/ 290008 w 5273630"/>
                <a:gd name="connsiteY105-2270" fmla="*/ 58293 h 1494400"/>
                <a:gd name="connsiteX106-2271" fmla="*/ 259404 w 5273630"/>
                <a:gd name="connsiteY106-2272" fmla="*/ 27689 h 1494400"/>
                <a:gd name="connsiteX107-2273" fmla="*/ 4377375 w 5273630"/>
                <a:gd name="connsiteY107-2274" fmla="*/ 0 h 1494400"/>
                <a:gd name="connsiteX108-2275" fmla="*/ 5001111 w 5273630"/>
                <a:gd name="connsiteY108-2276" fmla="*/ 0 h 1494400"/>
                <a:gd name="connsiteX109-2277" fmla="*/ 5273630 w 5273630"/>
                <a:gd name="connsiteY109-2278" fmla="*/ 429911 h 1494400"/>
                <a:gd name="connsiteX110-2279" fmla="*/ 5078349 w 5273630"/>
                <a:gd name="connsiteY110-2280" fmla="*/ 429911 h 1494400"/>
                <a:gd name="connsiteX111-2281" fmla="*/ 5072519 w 5273630"/>
                <a:gd name="connsiteY111-2282" fmla="*/ 470716 h 1494400"/>
                <a:gd name="connsiteX112-2283" fmla="*/ 4795628 w 5273630"/>
                <a:gd name="connsiteY112-2284" fmla="*/ 470716 h 1494400"/>
                <a:gd name="connsiteX113-2285" fmla="*/ 4778140 w 5273630"/>
                <a:gd name="connsiteY113-2286" fmla="*/ 594589 h 1494400"/>
                <a:gd name="connsiteX114-2287" fmla="*/ 5082721 w 5273630"/>
                <a:gd name="connsiteY114-2288" fmla="*/ 594589 h 1494400"/>
                <a:gd name="connsiteX115-2289" fmla="*/ 5063775 w 5273630"/>
                <a:gd name="connsiteY115-2290" fmla="*/ 733035 h 1494400"/>
                <a:gd name="connsiteX116-2291" fmla="*/ 4759195 w 5273630"/>
                <a:gd name="connsiteY116-2292" fmla="*/ 733035 h 1494400"/>
                <a:gd name="connsiteX117-2293" fmla="*/ 4737335 w 5273630"/>
                <a:gd name="connsiteY117-2294" fmla="*/ 886054 h 1494400"/>
                <a:gd name="connsiteX118-2295" fmla="*/ 5180361 w 5273630"/>
                <a:gd name="connsiteY118-2296" fmla="*/ 886054 h 1494400"/>
                <a:gd name="connsiteX119-2297" fmla="*/ 5161416 w 5273630"/>
                <a:gd name="connsiteY119-2298" fmla="*/ 1024500 h 1494400"/>
                <a:gd name="connsiteX120-2299" fmla="*/ 3998471 w 5273630"/>
                <a:gd name="connsiteY120-2300" fmla="*/ 1024500 h 1494400"/>
                <a:gd name="connsiteX121-2301" fmla="*/ 4017416 w 5273630"/>
                <a:gd name="connsiteY121-2302" fmla="*/ 886054 h 1494400"/>
                <a:gd name="connsiteX122-2303" fmla="*/ 4460443 w 5273630"/>
                <a:gd name="connsiteY122-2304" fmla="*/ 886054 h 1494400"/>
                <a:gd name="connsiteX123-2305" fmla="*/ 4482303 w 5273630"/>
                <a:gd name="connsiteY123-2306" fmla="*/ 733035 h 1494400"/>
                <a:gd name="connsiteX124-2307" fmla="*/ 4177722 w 5273630"/>
                <a:gd name="connsiteY124-2308" fmla="*/ 733035 h 1494400"/>
                <a:gd name="connsiteX125-2309" fmla="*/ 4196667 w 5273630"/>
                <a:gd name="connsiteY125-2310" fmla="*/ 594589 h 1494400"/>
                <a:gd name="connsiteX126-2311" fmla="*/ 4501249 w 5273630"/>
                <a:gd name="connsiteY126-2312" fmla="*/ 594589 h 1494400"/>
                <a:gd name="connsiteX127-2313" fmla="*/ 4518736 w 5273630"/>
                <a:gd name="connsiteY127-2314" fmla="*/ 470716 h 1494400"/>
                <a:gd name="connsiteX128-2315" fmla="*/ 4241845 w 5273630"/>
                <a:gd name="connsiteY128-2316" fmla="*/ 470716 h 1494400"/>
                <a:gd name="connsiteX129-2317" fmla="*/ 4247673 w 5273630"/>
                <a:gd name="connsiteY129-2318" fmla="*/ 429911 h 1494400"/>
                <a:gd name="connsiteX130-2319" fmla="*/ 4055307 w 5273630"/>
                <a:gd name="connsiteY130-2320" fmla="*/ 429911 h 1494400"/>
                <a:gd name="connsiteX131-2321" fmla="*/ 4410894 w 5273630"/>
                <a:gd name="connsiteY131-2322" fmla="*/ 40805 h 1494400"/>
                <a:gd name="connsiteX132-2323" fmla="*/ 4377375 w 5273630"/>
                <a:gd name="connsiteY132-2324" fmla="*/ 0 h 1494400"/>
                <a:gd name="connsiteX133-2325" fmla="*/ 3191742 w 5273630"/>
                <a:gd name="connsiteY133-2326" fmla="*/ 0 h 1494400"/>
                <a:gd name="connsiteX134-2327" fmla="*/ 3522555 w 5273630"/>
                <a:gd name="connsiteY134-2328" fmla="*/ 0 h 1494400"/>
                <a:gd name="connsiteX135-2329" fmla="*/ 3510896 w 5273630"/>
                <a:gd name="connsiteY135-2330" fmla="*/ 83068 h 1494400"/>
                <a:gd name="connsiteX136-2331" fmla="*/ 3953923 w 5273630"/>
                <a:gd name="connsiteY136-2332" fmla="*/ 83068 h 1494400"/>
                <a:gd name="connsiteX137-2333" fmla="*/ 3923319 w 5273630"/>
                <a:gd name="connsiteY137-2334" fmla="*/ 304581 h 1494400"/>
                <a:gd name="connsiteX138-2335" fmla="*/ 3618738 w 5273630"/>
                <a:gd name="connsiteY138-2336" fmla="*/ 304581 h 1494400"/>
                <a:gd name="connsiteX139-2337" fmla="*/ 3630397 w 5273630"/>
                <a:gd name="connsiteY139-2338" fmla="*/ 221513 h 1494400"/>
                <a:gd name="connsiteX140-2339" fmla="*/ 3076613 w 5273630"/>
                <a:gd name="connsiteY140-2340" fmla="*/ 221513 h 1494400"/>
                <a:gd name="connsiteX141-2341" fmla="*/ 3064954 w 5273630"/>
                <a:gd name="connsiteY141-2342" fmla="*/ 304581 h 1494400"/>
                <a:gd name="connsiteX142-2343" fmla="*/ 2760373 w 5273630"/>
                <a:gd name="connsiteY142-2344" fmla="*/ 304581 h 1494400"/>
                <a:gd name="connsiteX143-2345" fmla="*/ 2790977 w 5273630"/>
                <a:gd name="connsiteY143-2346" fmla="*/ 83068 h 1494400"/>
                <a:gd name="connsiteX144-2347" fmla="*/ 3234004 w 5273630"/>
                <a:gd name="connsiteY144-2348" fmla="*/ 83068 h 1494400"/>
                <a:gd name="connsiteX145-2349" fmla="*/ 3238376 w 5273630"/>
                <a:gd name="connsiteY145-2350" fmla="*/ 53921 h 1494400"/>
                <a:gd name="connsiteX146-2351" fmla="*/ 3191742 w 5273630"/>
                <a:gd name="connsiteY146-2352" fmla="*/ 0 h 1494400"/>
                <a:gd name="connsiteX0-2353" fmla="*/ 2215963 w 5273630"/>
                <a:gd name="connsiteY0-2354" fmla="*/ 664540 h 1494400"/>
                <a:gd name="connsiteX1-2355" fmla="*/ 2183902 w 5273630"/>
                <a:gd name="connsiteY1-2356" fmla="*/ 886054 h 1494400"/>
                <a:gd name="connsiteX2-2357" fmla="*/ 2294658 w 5273630"/>
                <a:gd name="connsiteY2-2358" fmla="*/ 886054 h 1494400"/>
                <a:gd name="connsiteX3-2359" fmla="*/ 2326719 w 5273630"/>
                <a:gd name="connsiteY3-2360" fmla="*/ 664540 h 1494400"/>
                <a:gd name="connsiteX4-2361" fmla="*/ 2215963 w 5273630"/>
                <a:gd name="connsiteY4-2362" fmla="*/ 664540 h 1494400"/>
                <a:gd name="connsiteX5-2363" fmla="*/ 1606801 w 5273630"/>
                <a:gd name="connsiteY5-2364" fmla="*/ 664540 h 1494400"/>
                <a:gd name="connsiteX6-2365" fmla="*/ 1574740 w 5273630"/>
                <a:gd name="connsiteY6-2366" fmla="*/ 886054 h 1494400"/>
                <a:gd name="connsiteX7-2367" fmla="*/ 1685497 w 5273630"/>
                <a:gd name="connsiteY7-2368" fmla="*/ 886054 h 1494400"/>
                <a:gd name="connsiteX8-2369" fmla="*/ 1717558 w 5273630"/>
                <a:gd name="connsiteY8-2370" fmla="*/ 664540 h 1494400"/>
                <a:gd name="connsiteX9-2371" fmla="*/ 1606801 w 5273630"/>
                <a:gd name="connsiteY9-2372" fmla="*/ 664540 h 1494400"/>
                <a:gd name="connsiteX10-2373" fmla="*/ 342472 w 5273630"/>
                <a:gd name="connsiteY10-2374" fmla="*/ 563985 h 1494400"/>
                <a:gd name="connsiteX11-2375" fmla="*/ 335185 w 5273630"/>
                <a:gd name="connsiteY11-2376" fmla="*/ 619363 h 1494400"/>
                <a:gd name="connsiteX12-2377" fmla="*/ 826304 w 5273630"/>
                <a:gd name="connsiteY12-2378" fmla="*/ 619363 h 1494400"/>
                <a:gd name="connsiteX13-2379" fmla="*/ 833590 w 5273630"/>
                <a:gd name="connsiteY13-2380" fmla="*/ 563985 h 1494400"/>
                <a:gd name="connsiteX14-2381" fmla="*/ 342472 w 5273630"/>
                <a:gd name="connsiteY14-2382" fmla="*/ 563985 h 1494400"/>
                <a:gd name="connsiteX15-2383" fmla="*/ 3085357 w 5273630"/>
                <a:gd name="connsiteY15-2384" fmla="*/ 553784 h 1494400"/>
                <a:gd name="connsiteX16-2385" fmla="*/ 3078071 w 5273630"/>
                <a:gd name="connsiteY16-2386" fmla="*/ 609162 h 1494400"/>
                <a:gd name="connsiteX17-2387" fmla="*/ 3283553 w 5273630"/>
                <a:gd name="connsiteY17-2388" fmla="*/ 719919 h 1494400"/>
                <a:gd name="connsiteX18-2389" fmla="*/ 3521097 w 5273630"/>
                <a:gd name="connsiteY18-2390" fmla="*/ 609162 h 1494400"/>
                <a:gd name="connsiteX19-2391" fmla="*/ 3528384 w 5273630"/>
                <a:gd name="connsiteY19-2392" fmla="*/ 553784 h 1494400"/>
                <a:gd name="connsiteX20-2393" fmla="*/ 3085357 w 5273630"/>
                <a:gd name="connsiteY20-2394" fmla="*/ 553784 h 1494400"/>
                <a:gd name="connsiteX21-2395" fmla="*/ 2013395 w 5273630"/>
                <a:gd name="connsiteY21-2396" fmla="*/ 526094 h 1494400"/>
                <a:gd name="connsiteX22-2397" fmla="*/ 2567178 w 5273630"/>
                <a:gd name="connsiteY22-2398" fmla="*/ 526094 h 1494400"/>
                <a:gd name="connsiteX23-2399" fmla="*/ 2497227 w 5273630"/>
                <a:gd name="connsiteY23-2400" fmla="*/ 1024500 h 1494400"/>
                <a:gd name="connsiteX24-2401" fmla="*/ 1943443 w 5273630"/>
                <a:gd name="connsiteY24-2402" fmla="*/ 1024500 h 1494400"/>
                <a:gd name="connsiteX25-2403" fmla="*/ 2013395 w 5273630"/>
                <a:gd name="connsiteY25-2404" fmla="*/ 526094 h 1494400"/>
                <a:gd name="connsiteX26-2405" fmla="*/ 1404233 w 5273630"/>
                <a:gd name="connsiteY26-2406" fmla="*/ 526094 h 1494400"/>
                <a:gd name="connsiteX27-2407" fmla="*/ 1958016 w 5273630"/>
                <a:gd name="connsiteY27-2408" fmla="*/ 526094 h 1494400"/>
                <a:gd name="connsiteX28-2409" fmla="*/ 1888065 w 5273630"/>
                <a:gd name="connsiteY28-2410" fmla="*/ 1024500 h 1494400"/>
                <a:gd name="connsiteX29-2411" fmla="*/ 1334281 w 5273630"/>
                <a:gd name="connsiteY29-2412" fmla="*/ 1024500 h 1494400"/>
                <a:gd name="connsiteX30-2413" fmla="*/ 1404233 w 5273630"/>
                <a:gd name="connsiteY30-2414" fmla="*/ 526094 h 1494400"/>
                <a:gd name="connsiteX31-2415" fmla="*/ 365789 w 5273630"/>
                <a:gd name="connsiteY31-2416" fmla="*/ 402222 h 1494400"/>
                <a:gd name="connsiteX32-2417" fmla="*/ 357045 w 5273630"/>
                <a:gd name="connsiteY32-2418" fmla="*/ 457600 h 1494400"/>
                <a:gd name="connsiteX33-2419" fmla="*/ 848163 w 5273630"/>
                <a:gd name="connsiteY33-2420" fmla="*/ 457600 h 1494400"/>
                <a:gd name="connsiteX34-2421" fmla="*/ 856907 w 5273630"/>
                <a:gd name="connsiteY34-2422" fmla="*/ 402222 h 1494400"/>
                <a:gd name="connsiteX35-2423" fmla="*/ 365789 w 5273630"/>
                <a:gd name="connsiteY35-2424" fmla="*/ 402222 h 1494400"/>
                <a:gd name="connsiteX36-2425" fmla="*/ 2865301 w 5273630"/>
                <a:gd name="connsiteY36-2426" fmla="*/ 346843 h 1494400"/>
                <a:gd name="connsiteX37-2427" fmla="*/ 3114504 w 5273630"/>
                <a:gd name="connsiteY37-2428" fmla="*/ 346843 h 1494400"/>
                <a:gd name="connsiteX38-2429" fmla="*/ 3104302 w 5273630"/>
                <a:gd name="connsiteY38-2430" fmla="*/ 415338 h 1494400"/>
                <a:gd name="connsiteX39-2431" fmla="*/ 3547329 w 5273630"/>
                <a:gd name="connsiteY39-2432" fmla="*/ 415338 h 1494400"/>
                <a:gd name="connsiteX40-2433" fmla="*/ 3557530 w 5273630"/>
                <a:gd name="connsiteY40-2434" fmla="*/ 346843 h 1494400"/>
                <a:gd name="connsiteX41-2435" fmla="*/ 3806733 w 5273630"/>
                <a:gd name="connsiteY41-2436" fmla="*/ 346843 h 1494400"/>
                <a:gd name="connsiteX42-2437" fmla="*/ 3796531 w 5273630"/>
                <a:gd name="connsiteY42-2438" fmla="*/ 415338 h 1494400"/>
                <a:gd name="connsiteX43-2439" fmla="*/ 3907289 w 5273630"/>
                <a:gd name="connsiteY43-2440" fmla="*/ 415338 h 1494400"/>
                <a:gd name="connsiteX44-2441" fmla="*/ 3888343 w 5273630"/>
                <a:gd name="connsiteY44-2442" fmla="*/ 553784 h 1494400"/>
                <a:gd name="connsiteX45-2443" fmla="*/ 3777587 w 5273630"/>
                <a:gd name="connsiteY45-2444" fmla="*/ 553784 h 1494400"/>
                <a:gd name="connsiteX46-2445" fmla="*/ 3755727 w 5273630"/>
                <a:gd name="connsiteY46-2446" fmla="*/ 706803 h 1494400"/>
                <a:gd name="connsiteX47-2447" fmla="*/ 3489036 w 5273630"/>
                <a:gd name="connsiteY47-2448" fmla="*/ 830675 h 1494400"/>
                <a:gd name="connsiteX48-2449" fmla="*/ 3850453 w 5273630"/>
                <a:gd name="connsiteY48-2450" fmla="*/ 1024500 h 1494400"/>
                <a:gd name="connsiteX49-2451" fmla="*/ 3407426 w 5273630"/>
                <a:gd name="connsiteY49-2452" fmla="*/ 1024500 h 1494400"/>
                <a:gd name="connsiteX50-2453" fmla="*/ 3252949 w 5273630"/>
                <a:gd name="connsiteY50-2454" fmla="*/ 941432 h 1494400"/>
                <a:gd name="connsiteX51-2455" fmla="*/ 1894056 w 5273630"/>
                <a:gd name="connsiteY51-2456" fmla="*/ 1494400 h 1494400"/>
                <a:gd name="connsiteX52-2457" fmla="*/ 1740589 w 5273630"/>
                <a:gd name="connsiteY52-2458" fmla="*/ 1336920 h 1494400"/>
                <a:gd name="connsiteX53-2459" fmla="*/ 3046009 w 5273630"/>
                <a:gd name="connsiteY53-2460" fmla="*/ 830675 h 1494400"/>
                <a:gd name="connsiteX54-2461" fmla="*/ 2814295 w 5273630"/>
                <a:gd name="connsiteY54-2462" fmla="*/ 706803 h 1494400"/>
                <a:gd name="connsiteX55-2463" fmla="*/ 2836154 w 5273630"/>
                <a:gd name="connsiteY55-2464" fmla="*/ 553784 h 1494400"/>
                <a:gd name="connsiteX56-2465" fmla="*/ 2725398 w 5273630"/>
                <a:gd name="connsiteY56-2466" fmla="*/ 553784 h 1494400"/>
                <a:gd name="connsiteX57-2467" fmla="*/ 2744343 w 5273630"/>
                <a:gd name="connsiteY57-2468" fmla="*/ 415338 h 1494400"/>
                <a:gd name="connsiteX58-2469" fmla="*/ 2855100 w 5273630"/>
                <a:gd name="connsiteY58-2470" fmla="*/ 415338 h 1494400"/>
                <a:gd name="connsiteX59-2471" fmla="*/ 2865301 w 5273630"/>
                <a:gd name="connsiteY59-2472" fmla="*/ 346843 h 1494400"/>
                <a:gd name="connsiteX60-2473" fmla="*/ 482375 w 5273630"/>
                <a:gd name="connsiteY60-2474" fmla="*/ 192367 h 1494400"/>
                <a:gd name="connsiteX61-2475" fmla="*/ 759267 w 5273630"/>
                <a:gd name="connsiteY61-2476" fmla="*/ 192367 h 1494400"/>
                <a:gd name="connsiteX62-2477" fmla="*/ 746151 w 5273630"/>
                <a:gd name="connsiteY62-2478" fmla="*/ 285636 h 1494400"/>
                <a:gd name="connsiteX63-2479" fmla="*/ 1122141 w 5273630"/>
                <a:gd name="connsiteY63-2480" fmla="*/ 285636 h 1494400"/>
                <a:gd name="connsiteX64-2481" fmla="*/ 1059475 w 5273630"/>
                <a:gd name="connsiteY64-2482" fmla="*/ 735949 h 1494400"/>
                <a:gd name="connsiteX65-2483" fmla="*/ 728663 w 5273630"/>
                <a:gd name="connsiteY65-2484" fmla="*/ 735949 h 1494400"/>
                <a:gd name="connsiteX66-2485" fmla="*/ 795700 w 5273630"/>
                <a:gd name="connsiteY66-2486" fmla="*/ 791328 h 1494400"/>
                <a:gd name="connsiteX67-2487" fmla="*/ 1119226 w 5273630"/>
                <a:gd name="connsiteY67-2488" fmla="*/ 746150 h 1494400"/>
                <a:gd name="connsiteX68-2489" fmla="*/ 1100281 w 5273630"/>
                <a:gd name="connsiteY68-2490" fmla="*/ 884596 h 1494400"/>
                <a:gd name="connsiteX69-2491" fmla="*/ 937060 w 5273630"/>
                <a:gd name="connsiteY69-2492" fmla="*/ 907914 h 1494400"/>
                <a:gd name="connsiteX70-2493" fmla="*/ 1892053 w 5273630"/>
                <a:gd name="connsiteY70-2494" fmla="*/ 1489402 h 1494400"/>
                <a:gd name="connsiteX71-2495" fmla="*/ 1608084 w 5273630"/>
                <a:gd name="connsiteY71-2496" fmla="*/ 1476702 h 1494400"/>
                <a:gd name="connsiteX72-2497" fmla="*/ 406594 w 5273630"/>
                <a:gd name="connsiteY72-2498" fmla="*/ 735949 h 1494400"/>
                <a:gd name="connsiteX73-2499" fmla="*/ 319154 w 5273630"/>
                <a:gd name="connsiteY73-2500" fmla="*/ 735949 h 1494400"/>
                <a:gd name="connsiteX74-2501" fmla="*/ 298752 w 5273630"/>
                <a:gd name="connsiteY74-2502" fmla="*/ 881682 h 1494400"/>
                <a:gd name="connsiteX75-2503" fmla="*/ 502777 w 5273630"/>
                <a:gd name="connsiteY75-2504" fmla="*/ 862737 h 1494400"/>
                <a:gd name="connsiteX76-2505" fmla="*/ 482375 w 5273630"/>
                <a:gd name="connsiteY76-2506" fmla="*/ 1004097 h 1494400"/>
                <a:gd name="connsiteX77-2507" fmla="*/ 4372 w 5273630"/>
                <a:gd name="connsiteY77-2508" fmla="*/ 1046359 h 1494400"/>
                <a:gd name="connsiteX78-2509" fmla="*/ 110757 w 5273630"/>
                <a:gd name="connsiteY78-2510" fmla="*/ 285636 h 1494400"/>
                <a:gd name="connsiteX79-2511" fmla="*/ 469259 w 5273630"/>
                <a:gd name="connsiteY79-2512" fmla="*/ 285636 h 1494400"/>
                <a:gd name="connsiteX80-2513" fmla="*/ 482375 w 5273630"/>
                <a:gd name="connsiteY80-2514" fmla="*/ 192367 h 1494400"/>
                <a:gd name="connsiteX81-2515" fmla="*/ 1870577 w 5273630"/>
                <a:gd name="connsiteY81-2516" fmla="*/ 166135 h 1494400"/>
                <a:gd name="connsiteX82-2517" fmla="*/ 1847260 w 5273630"/>
                <a:gd name="connsiteY82-2518" fmla="*/ 332270 h 1494400"/>
                <a:gd name="connsiteX83-2519" fmla="*/ 2179530 w 5273630"/>
                <a:gd name="connsiteY83-2520" fmla="*/ 332270 h 1494400"/>
                <a:gd name="connsiteX84-2521" fmla="*/ 2202847 w 5273630"/>
                <a:gd name="connsiteY84-2522" fmla="*/ 166135 h 1494400"/>
                <a:gd name="connsiteX85-2523" fmla="*/ 1870577 w 5273630"/>
                <a:gd name="connsiteY85-2524" fmla="*/ 166135 h 1494400"/>
                <a:gd name="connsiteX86-2525" fmla="*/ 4598889 w 5273630"/>
                <a:gd name="connsiteY86-2526" fmla="*/ 138446 h 1494400"/>
                <a:gd name="connsiteX87-2527" fmla="*/ 4421095 w 5273630"/>
                <a:gd name="connsiteY87-2528" fmla="*/ 332270 h 1494400"/>
                <a:gd name="connsiteX88-2529" fmla="*/ 4935531 w 5273630"/>
                <a:gd name="connsiteY88-2530" fmla="*/ 332270 h 1494400"/>
                <a:gd name="connsiteX89-2531" fmla="*/ 4813115 w 5273630"/>
                <a:gd name="connsiteY89-2532" fmla="*/ 138446 h 1494400"/>
                <a:gd name="connsiteX90-2533" fmla="*/ 4598889 w 5273630"/>
                <a:gd name="connsiteY90-2534" fmla="*/ 138446 h 1494400"/>
                <a:gd name="connsiteX91-2535" fmla="*/ 1557252 w 5273630"/>
                <a:gd name="connsiteY91-2536" fmla="*/ 27689 h 1494400"/>
                <a:gd name="connsiteX92-2537" fmla="*/ 2498684 w 5273630"/>
                <a:gd name="connsiteY92-2538" fmla="*/ 27689 h 1494400"/>
                <a:gd name="connsiteX93-2539" fmla="*/ 2436019 w 5273630"/>
                <a:gd name="connsiteY93-2540" fmla="*/ 470716 h 1494400"/>
                <a:gd name="connsiteX94-2541" fmla="*/ 1549965 w 5273630"/>
                <a:gd name="connsiteY94-2542" fmla="*/ 470716 h 1494400"/>
                <a:gd name="connsiteX95-2543" fmla="*/ 1605344 w 5273630"/>
                <a:gd name="connsiteY95-2544" fmla="*/ 83068 h 1494400"/>
                <a:gd name="connsiteX96-2545" fmla="*/ 1557252 w 5273630"/>
                <a:gd name="connsiteY96-2546" fmla="*/ 27689 h 1494400"/>
                <a:gd name="connsiteX97-2547" fmla="*/ 259404 w 5273630"/>
                <a:gd name="connsiteY97-2548" fmla="*/ 27689 h 1494400"/>
                <a:gd name="connsiteX98-2549" fmla="*/ 983695 w 5273630"/>
                <a:gd name="connsiteY98-2550" fmla="*/ 27689 h 1494400"/>
                <a:gd name="connsiteX99-2551" fmla="*/ 1215409 w 5273630"/>
                <a:gd name="connsiteY99-2552" fmla="*/ 260861 h 1494400"/>
                <a:gd name="connsiteX100-2553" fmla="*/ 929774 w 5273630"/>
                <a:gd name="connsiteY100-2554" fmla="*/ 260861 h 1494400"/>
                <a:gd name="connsiteX101-2555" fmla="*/ 788413 w 5273630"/>
                <a:gd name="connsiteY101-2556" fmla="*/ 145733 h 1494400"/>
                <a:gd name="connsiteX102-2557" fmla="*/ 476546 w 5273630"/>
                <a:gd name="connsiteY102-2558" fmla="*/ 145733 h 1494400"/>
                <a:gd name="connsiteX103-2559" fmla="*/ 290008 w 5273630"/>
                <a:gd name="connsiteY103-2560" fmla="*/ 260861 h 1494400"/>
                <a:gd name="connsiteX104-2561" fmla="*/ 0 w 5273630"/>
                <a:gd name="connsiteY104-2562" fmla="*/ 260861 h 1494400"/>
                <a:gd name="connsiteX105-2563" fmla="*/ 290008 w 5273630"/>
                <a:gd name="connsiteY105-2564" fmla="*/ 58293 h 1494400"/>
                <a:gd name="connsiteX106-2565" fmla="*/ 259404 w 5273630"/>
                <a:gd name="connsiteY106-2566" fmla="*/ 27689 h 1494400"/>
                <a:gd name="connsiteX107-2567" fmla="*/ 4377375 w 5273630"/>
                <a:gd name="connsiteY107-2568" fmla="*/ 0 h 1494400"/>
                <a:gd name="connsiteX108-2569" fmla="*/ 5001111 w 5273630"/>
                <a:gd name="connsiteY108-2570" fmla="*/ 0 h 1494400"/>
                <a:gd name="connsiteX109-2571" fmla="*/ 5273630 w 5273630"/>
                <a:gd name="connsiteY109-2572" fmla="*/ 429911 h 1494400"/>
                <a:gd name="connsiteX110-2573" fmla="*/ 5078349 w 5273630"/>
                <a:gd name="connsiteY110-2574" fmla="*/ 429911 h 1494400"/>
                <a:gd name="connsiteX111-2575" fmla="*/ 5072519 w 5273630"/>
                <a:gd name="connsiteY111-2576" fmla="*/ 470716 h 1494400"/>
                <a:gd name="connsiteX112-2577" fmla="*/ 4795628 w 5273630"/>
                <a:gd name="connsiteY112-2578" fmla="*/ 470716 h 1494400"/>
                <a:gd name="connsiteX113-2579" fmla="*/ 4778140 w 5273630"/>
                <a:gd name="connsiteY113-2580" fmla="*/ 594589 h 1494400"/>
                <a:gd name="connsiteX114-2581" fmla="*/ 5082721 w 5273630"/>
                <a:gd name="connsiteY114-2582" fmla="*/ 594589 h 1494400"/>
                <a:gd name="connsiteX115-2583" fmla="*/ 5063775 w 5273630"/>
                <a:gd name="connsiteY115-2584" fmla="*/ 733035 h 1494400"/>
                <a:gd name="connsiteX116-2585" fmla="*/ 4759195 w 5273630"/>
                <a:gd name="connsiteY116-2586" fmla="*/ 733035 h 1494400"/>
                <a:gd name="connsiteX117-2587" fmla="*/ 4737335 w 5273630"/>
                <a:gd name="connsiteY117-2588" fmla="*/ 886054 h 1494400"/>
                <a:gd name="connsiteX118-2589" fmla="*/ 5180361 w 5273630"/>
                <a:gd name="connsiteY118-2590" fmla="*/ 886054 h 1494400"/>
                <a:gd name="connsiteX119-2591" fmla="*/ 5161416 w 5273630"/>
                <a:gd name="connsiteY119-2592" fmla="*/ 1024500 h 1494400"/>
                <a:gd name="connsiteX120-2593" fmla="*/ 3998471 w 5273630"/>
                <a:gd name="connsiteY120-2594" fmla="*/ 1024500 h 1494400"/>
                <a:gd name="connsiteX121-2595" fmla="*/ 4017416 w 5273630"/>
                <a:gd name="connsiteY121-2596" fmla="*/ 886054 h 1494400"/>
                <a:gd name="connsiteX122-2597" fmla="*/ 4460443 w 5273630"/>
                <a:gd name="connsiteY122-2598" fmla="*/ 886054 h 1494400"/>
                <a:gd name="connsiteX123-2599" fmla="*/ 4482303 w 5273630"/>
                <a:gd name="connsiteY123-2600" fmla="*/ 733035 h 1494400"/>
                <a:gd name="connsiteX124-2601" fmla="*/ 4177722 w 5273630"/>
                <a:gd name="connsiteY124-2602" fmla="*/ 733035 h 1494400"/>
                <a:gd name="connsiteX125-2603" fmla="*/ 4196667 w 5273630"/>
                <a:gd name="connsiteY125-2604" fmla="*/ 594589 h 1494400"/>
                <a:gd name="connsiteX126-2605" fmla="*/ 4501249 w 5273630"/>
                <a:gd name="connsiteY126-2606" fmla="*/ 594589 h 1494400"/>
                <a:gd name="connsiteX127-2607" fmla="*/ 4518736 w 5273630"/>
                <a:gd name="connsiteY127-2608" fmla="*/ 470716 h 1494400"/>
                <a:gd name="connsiteX128-2609" fmla="*/ 4241845 w 5273630"/>
                <a:gd name="connsiteY128-2610" fmla="*/ 470716 h 1494400"/>
                <a:gd name="connsiteX129-2611" fmla="*/ 4247673 w 5273630"/>
                <a:gd name="connsiteY129-2612" fmla="*/ 429911 h 1494400"/>
                <a:gd name="connsiteX130-2613" fmla="*/ 4055307 w 5273630"/>
                <a:gd name="connsiteY130-2614" fmla="*/ 429911 h 1494400"/>
                <a:gd name="connsiteX131-2615" fmla="*/ 4410894 w 5273630"/>
                <a:gd name="connsiteY131-2616" fmla="*/ 40805 h 1494400"/>
                <a:gd name="connsiteX132-2617" fmla="*/ 4377375 w 5273630"/>
                <a:gd name="connsiteY132-2618" fmla="*/ 0 h 1494400"/>
                <a:gd name="connsiteX133-2619" fmla="*/ 3191742 w 5273630"/>
                <a:gd name="connsiteY133-2620" fmla="*/ 0 h 1494400"/>
                <a:gd name="connsiteX134-2621" fmla="*/ 3522555 w 5273630"/>
                <a:gd name="connsiteY134-2622" fmla="*/ 0 h 1494400"/>
                <a:gd name="connsiteX135-2623" fmla="*/ 3510896 w 5273630"/>
                <a:gd name="connsiteY135-2624" fmla="*/ 83068 h 1494400"/>
                <a:gd name="connsiteX136-2625" fmla="*/ 3953923 w 5273630"/>
                <a:gd name="connsiteY136-2626" fmla="*/ 83068 h 1494400"/>
                <a:gd name="connsiteX137-2627" fmla="*/ 3923319 w 5273630"/>
                <a:gd name="connsiteY137-2628" fmla="*/ 304581 h 1494400"/>
                <a:gd name="connsiteX138-2629" fmla="*/ 3618738 w 5273630"/>
                <a:gd name="connsiteY138-2630" fmla="*/ 304581 h 1494400"/>
                <a:gd name="connsiteX139-2631" fmla="*/ 3630397 w 5273630"/>
                <a:gd name="connsiteY139-2632" fmla="*/ 221513 h 1494400"/>
                <a:gd name="connsiteX140-2633" fmla="*/ 3076613 w 5273630"/>
                <a:gd name="connsiteY140-2634" fmla="*/ 221513 h 1494400"/>
                <a:gd name="connsiteX141-2635" fmla="*/ 3064954 w 5273630"/>
                <a:gd name="connsiteY141-2636" fmla="*/ 304581 h 1494400"/>
                <a:gd name="connsiteX142-2637" fmla="*/ 2760373 w 5273630"/>
                <a:gd name="connsiteY142-2638" fmla="*/ 304581 h 1494400"/>
                <a:gd name="connsiteX143-2639" fmla="*/ 2790977 w 5273630"/>
                <a:gd name="connsiteY143-2640" fmla="*/ 83068 h 1494400"/>
                <a:gd name="connsiteX144-2641" fmla="*/ 3234004 w 5273630"/>
                <a:gd name="connsiteY144-2642" fmla="*/ 83068 h 1494400"/>
                <a:gd name="connsiteX145-2643" fmla="*/ 3238376 w 5273630"/>
                <a:gd name="connsiteY145-2644" fmla="*/ 53921 h 1494400"/>
                <a:gd name="connsiteX146-2645" fmla="*/ 3191742 w 5273630"/>
                <a:gd name="connsiteY146-2646" fmla="*/ 0 h 1494400"/>
                <a:gd name="connsiteX0-2647" fmla="*/ 2215963 w 5273630"/>
                <a:gd name="connsiteY0-2648" fmla="*/ 664540 h 1494400"/>
                <a:gd name="connsiteX1-2649" fmla="*/ 2183902 w 5273630"/>
                <a:gd name="connsiteY1-2650" fmla="*/ 886054 h 1494400"/>
                <a:gd name="connsiteX2-2651" fmla="*/ 2294658 w 5273630"/>
                <a:gd name="connsiteY2-2652" fmla="*/ 886054 h 1494400"/>
                <a:gd name="connsiteX3-2653" fmla="*/ 2326719 w 5273630"/>
                <a:gd name="connsiteY3-2654" fmla="*/ 664540 h 1494400"/>
                <a:gd name="connsiteX4-2655" fmla="*/ 2215963 w 5273630"/>
                <a:gd name="connsiteY4-2656" fmla="*/ 664540 h 1494400"/>
                <a:gd name="connsiteX5-2657" fmla="*/ 1606801 w 5273630"/>
                <a:gd name="connsiteY5-2658" fmla="*/ 664540 h 1494400"/>
                <a:gd name="connsiteX6-2659" fmla="*/ 1574740 w 5273630"/>
                <a:gd name="connsiteY6-2660" fmla="*/ 886054 h 1494400"/>
                <a:gd name="connsiteX7-2661" fmla="*/ 1685497 w 5273630"/>
                <a:gd name="connsiteY7-2662" fmla="*/ 886054 h 1494400"/>
                <a:gd name="connsiteX8-2663" fmla="*/ 1717558 w 5273630"/>
                <a:gd name="connsiteY8-2664" fmla="*/ 664540 h 1494400"/>
                <a:gd name="connsiteX9-2665" fmla="*/ 1606801 w 5273630"/>
                <a:gd name="connsiteY9-2666" fmla="*/ 664540 h 1494400"/>
                <a:gd name="connsiteX10-2667" fmla="*/ 342472 w 5273630"/>
                <a:gd name="connsiteY10-2668" fmla="*/ 563985 h 1494400"/>
                <a:gd name="connsiteX11-2669" fmla="*/ 335185 w 5273630"/>
                <a:gd name="connsiteY11-2670" fmla="*/ 619363 h 1494400"/>
                <a:gd name="connsiteX12-2671" fmla="*/ 826304 w 5273630"/>
                <a:gd name="connsiteY12-2672" fmla="*/ 619363 h 1494400"/>
                <a:gd name="connsiteX13-2673" fmla="*/ 833590 w 5273630"/>
                <a:gd name="connsiteY13-2674" fmla="*/ 563985 h 1494400"/>
                <a:gd name="connsiteX14-2675" fmla="*/ 342472 w 5273630"/>
                <a:gd name="connsiteY14-2676" fmla="*/ 563985 h 1494400"/>
                <a:gd name="connsiteX15-2677" fmla="*/ 3085357 w 5273630"/>
                <a:gd name="connsiteY15-2678" fmla="*/ 553784 h 1494400"/>
                <a:gd name="connsiteX16-2679" fmla="*/ 3078071 w 5273630"/>
                <a:gd name="connsiteY16-2680" fmla="*/ 609162 h 1494400"/>
                <a:gd name="connsiteX17-2681" fmla="*/ 3283553 w 5273630"/>
                <a:gd name="connsiteY17-2682" fmla="*/ 719919 h 1494400"/>
                <a:gd name="connsiteX18-2683" fmla="*/ 3521097 w 5273630"/>
                <a:gd name="connsiteY18-2684" fmla="*/ 609162 h 1494400"/>
                <a:gd name="connsiteX19-2685" fmla="*/ 3528384 w 5273630"/>
                <a:gd name="connsiteY19-2686" fmla="*/ 553784 h 1494400"/>
                <a:gd name="connsiteX20-2687" fmla="*/ 3085357 w 5273630"/>
                <a:gd name="connsiteY20-2688" fmla="*/ 553784 h 1494400"/>
                <a:gd name="connsiteX21-2689" fmla="*/ 2013395 w 5273630"/>
                <a:gd name="connsiteY21-2690" fmla="*/ 526094 h 1494400"/>
                <a:gd name="connsiteX22-2691" fmla="*/ 2567178 w 5273630"/>
                <a:gd name="connsiteY22-2692" fmla="*/ 526094 h 1494400"/>
                <a:gd name="connsiteX23-2693" fmla="*/ 2497227 w 5273630"/>
                <a:gd name="connsiteY23-2694" fmla="*/ 1024500 h 1494400"/>
                <a:gd name="connsiteX24-2695" fmla="*/ 1943443 w 5273630"/>
                <a:gd name="connsiteY24-2696" fmla="*/ 1024500 h 1494400"/>
                <a:gd name="connsiteX25-2697" fmla="*/ 2013395 w 5273630"/>
                <a:gd name="connsiteY25-2698" fmla="*/ 526094 h 1494400"/>
                <a:gd name="connsiteX26-2699" fmla="*/ 1404233 w 5273630"/>
                <a:gd name="connsiteY26-2700" fmla="*/ 526094 h 1494400"/>
                <a:gd name="connsiteX27-2701" fmla="*/ 1958016 w 5273630"/>
                <a:gd name="connsiteY27-2702" fmla="*/ 526094 h 1494400"/>
                <a:gd name="connsiteX28-2703" fmla="*/ 1888065 w 5273630"/>
                <a:gd name="connsiteY28-2704" fmla="*/ 1024500 h 1494400"/>
                <a:gd name="connsiteX29-2705" fmla="*/ 1334281 w 5273630"/>
                <a:gd name="connsiteY29-2706" fmla="*/ 1024500 h 1494400"/>
                <a:gd name="connsiteX30-2707" fmla="*/ 1404233 w 5273630"/>
                <a:gd name="connsiteY30-2708" fmla="*/ 526094 h 1494400"/>
                <a:gd name="connsiteX31-2709" fmla="*/ 365789 w 5273630"/>
                <a:gd name="connsiteY31-2710" fmla="*/ 402222 h 1494400"/>
                <a:gd name="connsiteX32-2711" fmla="*/ 357045 w 5273630"/>
                <a:gd name="connsiteY32-2712" fmla="*/ 457600 h 1494400"/>
                <a:gd name="connsiteX33-2713" fmla="*/ 848163 w 5273630"/>
                <a:gd name="connsiteY33-2714" fmla="*/ 457600 h 1494400"/>
                <a:gd name="connsiteX34-2715" fmla="*/ 856907 w 5273630"/>
                <a:gd name="connsiteY34-2716" fmla="*/ 402222 h 1494400"/>
                <a:gd name="connsiteX35-2717" fmla="*/ 365789 w 5273630"/>
                <a:gd name="connsiteY35-2718" fmla="*/ 402222 h 1494400"/>
                <a:gd name="connsiteX36-2719" fmla="*/ 2865301 w 5273630"/>
                <a:gd name="connsiteY36-2720" fmla="*/ 346843 h 1494400"/>
                <a:gd name="connsiteX37-2721" fmla="*/ 3114504 w 5273630"/>
                <a:gd name="connsiteY37-2722" fmla="*/ 346843 h 1494400"/>
                <a:gd name="connsiteX38-2723" fmla="*/ 3104302 w 5273630"/>
                <a:gd name="connsiteY38-2724" fmla="*/ 415338 h 1494400"/>
                <a:gd name="connsiteX39-2725" fmla="*/ 3547329 w 5273630"/>
                <a:gd name="connsiteY39-2726" fmla="*/ 415338 h 1494400"/>
                <a:gd name="connsiteX40-2727" fmla="*/ 3557530 w 5273630"/>
                <a:gd name="connsiteY40-2728" fmla="*/ 346843 h 1494400"/>
                <a:gd name="connsiteX41-2729" fmla="*/ 3806733 w 5273630"/>
                <a:gd name="connsiteY41-2730" fmla="*/ 346843 h 1494400"/>
                <a:gd name="connsiteX42-2731" fmla="*/ 3796531 w 5273630"/>
                <a:gd name="connsiteY42-2732" fmla="*/ 415338 h 1494400"/>
                <a:gd name="connsiteX43-2733" fmla="*/ 3907289 w 5273630"/>
                <a:gd name="connsiteY43-2734" fmla="*/ 415338 h 1494400"/>
                <a:gd name="connsiteX44-2735" fmla="*/ 3888343 w 5273630"/>
                <a:gd name="connsiteY44-2736" fmla="*/ 553784 h 1494400"/>
                <a:gd name="connsiteX45-2737" fmla="*/ 3777587 w 5273630"/>
                <a:gd name="connsiteY45-2738" fmla="*/ 553784 h 1494400"/>
                <a:gd name="connsiteX46-2739" fmla="*/ 3755727 w 5273630"/>
                <a:gd name="connsiteY46-2740" fmla="*/ 706803 h 1494400"/>
                <a:gd name="connsiteX47-2741" fmla="*/ 3489036 w 5273630"/>
                <a:gd name="connsiteY47-2742" fmla="*/ 830675 h 1494400"/>
                <a:gd name="connsiteX48-2743" fmla="*/ 3850453 w 5273630"/>
                <a:gd name="connsiteY48-2744" fmla="*/ 1024500 h 1494400"/>
                <a:gd name="connsiteX49-2745" fmla="*/ 3407426 w 5273630"/>
                <a:gd name="connsiteY49-2746" fmla="*/ 1024500 h 1494400"/>
                <a:gd name="connsiteX50-2747" fmla="*/ 3252949 w 5273630"/>
                <a:gd name="connsiteY50-2748" fmla="*/ 941432 h 1494400"/>
                <a:gd name="connsiteX51-2749" fmla="*/ 1894056 w 5273630"/>
                <a:gd name="connsiteY51-2750" fmla="*/ 1494400 h 1494400"/>
                <a:gd name="connsiteX52-2751" fmla="*/ 1710109 w 5273630"/>
                <a:gd name="connsiteY52-2752" fmla="*/ 1352160 h 1494400"/>
                <a:gd name="connsiteX53-2753" fmla="*/ 3046009 w 5273630"/>
                <a:gd name="connsiteY53-2754" fmla="*/ 830675 h 1494400"/>
                <a:gd name="connsiteX54-2755" fmla="*/ 2814295 w 5273630"/>
                <a:gd name="connsiteY54-2756" fmla="*/ 706803 h 1494400"/>
                <a:gd name="connsiteX55-2757" fmla="*/ 2836154 w 5273630"/>
                <a:gd name="connsiteY55-2758" fmla="*/ 553784 h 1494400"/>
                <a:gd name="connsiteX56-2759" fmla="*/ 2725398 w 5273630"/>
                <a:gd name="connsiteY56-2760" fmla="*/ 553784 h 1494400"/>
                <a:gd name="connsiteX57-2761" fmla="*/ 2744343 w 5273630"/>
                <a:gd name="connsiteY57-2762" fmla="*/ 415338 h 1494400"/>
                <a:gd name="connsiteX58-2763" fmla="*/ 2855100 w 5273630"/>
                <a:gd name="connsiteY58-2764" fmla="*/ 415338 h 1494400"/>
                <a:gd name="connsiteX59-2765" fmla="*/ 2865301 w 5273630"/>
                <a:gd name="connsiteY59-2766" fmla="*/ 346843 h 1494400"/>
                <a:gd name="connsiteX60-2767" fmla="*/ 482375 w 5273630"/>
                <a:gd name="connsiteY60-2768" fmla="*/ 192367 h 1494400"/>
                <a:gd name="connsiteX61-2769" fmla="*/ 759267 w 5273630"/>
                <a:gd name="connsiteY61-2770" fmla="*/ 192367 h 1494400"/>
                <a:gd name="connsiteX62-2771" fmla="*/ 746151 w 5273630"/>
                <a:gd name="connsiteY62-2772" fmla="*/ 285636 h 1494400"/>
                <a:gd name="connsiteX63-2773" fmla="*/ 1122141 w 5273630"/>
                <a:gd name="connsiteY63-2774" fmla="*/ 285636 h 1494400"/>
                <a:gd name="connsiteX64-2775" fmla="*/ 1059475 w 5273630"/>
                <a:gd name="connsiteY64-2776" fmla="*/ 735949 h 1494400"/>
                <a:gd name="connsiteX65-2777" fmla="*/ 728663 w 5273630"/>
                <a:gd name="connsiteY65-2778" fmla="*/ 735949 h 1494400"/>
                <a:gd name="connsiteX66-2779" fmla="*/ 795700 w 5273630"/>
                <a:gd name="connsiteY66-2780" fmla="*/ 791328 h 1494400"/>
                <a:gd name="connsiteX67-2781" fmla="*/ 1119226 w 5273630"/>
                <a:gd name="connsiteY67-2782" fmla="*/ 746150 h 1494400"/>
                <a:gd name="connsiteX68-2783" fmla="*/ 1100281 w 5273630"/>
                <a:gd name="connsiteY68-2784" fmla="*/ 884596 h 1494400"/>
                <a:gd name="connsiteX69-2785" fmla="*/ 937060 w 5273630"/>
                <a:gd name="connsiteY69-2786" fmla="*/ 907914 h 1494400"/>
                <a:gd name="connsiteX70-2787" fmla="*/ 1892053 w 5273630"/>
                <a:gd name="connsiteY70-2788" fmla="*/ 1489402 h 1494400"/>
                <a:gd name="connsiteX71-2789" fmla="*/ 1608084 w 5273630"/>
                <a:gd name="connsiteY71-2790" fmla="*/ 1476702 h 1494400"/>
                <a:gd name="connsiteX72-2791" fmla="*/ 406594 w 5273630"/>
                <a:gd name="connsiteY72-2792" fmla="*/ 735949 h 1494400"/>
                <a:gd name="connsiteX73-2793" fmla="*/ 319154 w 5273630"/>
                <a:gd name="connsiteY73-2794" fmla="*/ 735949 h 1494400"/>
                <a:gd name="connsiteX74-2795" fmla="*/ 298752 w 5273630"/>
                <a:gd name="connsiteY74-2796" fmla="*/ 881682 h 1494400"/>
                <a:gd name="connsiteX75-2797" fmla="*/ 502777 w 5273630"/>
                <a:gd name="connsiteY75-2798" fmla="*/ 862737 h 1494400"/>
                <a:gd name="connsiteX76-2799" fmla="*/ 482375 w 5273630"/>
                <a:gd name="connsiteY76-2800" fmla="*/ 1004097 h 1494400"/>
                <a:gd name="connsiteX77-2801" fmla="*/ 4372 w 5273630"/>
                <a:gd name="connsiteY77-2802" fmla="*/ 1046359 h 1494400"/>
                <a:gd name="connsiteX78-2803" fmla="*/ 110757 w 5273630"/>
                <a:gd name="connsiteY78-2804" fmla="*/ 285636 h 1494400"/>
                <a:gd name="connsiteX79-2805" fmla="*/ 469259 w 5273630"/>
                <a:gd name="connsiteY79-2806" fmla="*/ 285636 h 1494400"/>
                <a:gd name="connsiteX80-2807" fmla="*/ 482375 w 5273630"/>
                <a:gd name="connsiteY80-2808" fmla="*/ 192367 h 1494400"/>
                <a:gd name="connsiteX81-2809" fmla="*/ 1870577 w 5273630"/>
                <a:gd name="connsiteY81-2810" fmla="*/ 166135 h 1494400"/>
                <a:gd name="connsiteX82-2811" fmla="*/ 1847260 w 5273630"/>
                <a:gd name="connsiteY82-2812" fmla="*/ 332270 h 1494400"/>
                <a:gd name="connsiteX83-2813" fmla="*/ 2179530 w 5273630"/>
                <a:gd name="connsiteY83-2814" fmla="*/ 332270 h 1494400"/>
                <a:gd name="connsiteX84-2815" fmla="*/ 2202847 w 5273630"/>
                <a:gd name="connsiteY84-2816" fmla="*/ 166135 h 1494400"/>
                <a:gd name="connsiteX85-2817" fmla="*/ 1870577 w 5273630"/>
                <a:gd name="connsiteY85-2818" fmla="*/ 166135 h 1494400"/>
                <a:gd name="connsiteX86-2819" fmla="*/ 4598889 w 5273630"/>
                <a:gd name="connsiteY86-2820" fmla="*/ 138446 h 1494400"/>
                <a:gd name="connsiteX87-2821" fmla="*/ 4421095 w 5273630"/>
                <a:gd name="connsiteY87-2822" fmla="*/ 332270 h 1494400"/>
                <a:gd name="connsiteX88-2823" fmla="*/ 4935531 w 5273630"/>
                <a:gd name="connsiteY88-2824" fmla="*/ 332270 h 1494400"/>
                <a:gd name="connsiteX89-2825" fmla="*/ 4813115 w 5273630"/>
                <a:gd name="connsiteY89-2826" fmla="*/ 138446 h 1494400"/>
                <a:gd name="connsiteX90-2827" fmla="*/ 4598889 w 5273630"/>
                <a:gd name="connsiteY90-2828" fmla="*/ 138446 h 1494400"/>
                <a:gd name="connsiteX91-2829" fmla="*/ 1557252 w 5273630"/>
                <a:gd name="connsiteY91-2830" fmla="*/ 27689 h 1494400"/>
                <a:gd name="connsiteX92-2831" fmla="*/ 2498684 w 5273630"/>
                <a:gd name="connsiteY92-2832" fmla="*/ 27689 h 1494400"/>
                <a:gd name="connsiteX93-2833" fmla="*/ 2436019 w 5273630"/>
                <a:gd name="connsiteY93-2834" fmla="*/ 470716 h 1494400"/>
                <a:gd name="connsiteX94-2835" fmla="*/ 1549965 w 5273630"/>
                <a:gd name="connsiteY94-2836" fmla="*/ 470716 h 1494400"/>
                <a:gd name="connsiteX95-2837" fmla="*/ 1605344 w 5273630"/>
                <a:gd name="connsiteY95-2838" fmla="*/ 83068 h 1494400"/>
                <a:gd name="connsiteX96-2839" fmla="*/ 1557252 w 5273630"/>
                <a:gd name="connsiteY96-2840" fmla="*/ 27689 h 1494400"/>
                <a:gd name="connsiteX97-2841" fmla="*/ 259404 w 5273630"/>
                <a:gd name="connsiteY97-2842" fmla="*/ 27689 h 1494400"/>
                <a:gd name="connsiteX98-2843" fmla="*/ 983695 w 5273630"/>
                <a:gd name="connsiteY98-2844" fmla="*/ 27689 h 1494400"/>
                <a:gd name="connsiteX99-2845" fmla="*/ 1215409 w 5273630"/>
                <a:gd name="connsiteY99-2846" fmla="*/ 260861 h 1494400"/>
                <a:gd name="connsiteX100-2847" fmla="*/ 929774 w 5273630"/>
                <a:gd name="connsiteY100-2848" fmla="*/ 260861 h 1494400"/>
                <a:gd name="connsiteX101-2849" fmla="*/ 788413 w 5273630"/>
                <a:gd name="connsiteY101-2850" fmla="*/ 145733 h 1494400"/>
                <a:gd name="connsiteX102-2851" fmla="*/ 476546 w 5273630"/>
                <a:gd name="connsiteY102-2852" fmla="*/ 145733 h 1494400"/>
                <a:gd name="connsiteX103-2853" fmla="*/ 290008 w 5273630"/>
                <a:gd name="connsiteY103-2854" fmla="*/ 260861 h 1494400"/>
                <a:gd name="connsiteX104-2855" fmla="*/ 0 w 5273630"/>
                <a:gd name="connsiteY104-2856" fmla="*/ 260861 h 1494400"/>
                <a:gd name="connsiteX105-2857" fmla="*/ 290008 w 5273630"/>
                <a:gd name="connsiteY105-2858" fmla="*/ 58293 h 1494400"/>
                <a:gd name="connsiteX106-2859" fmla="*/ 259404 w 5273630"/>
                <a:gd name="connsiteY106-2860" fmla="*/ 27689 h 1494400"/>
                <a:gd name="connsiteX107-2861" fmla="*/ 4377375 w 5273630"/>
                <a:gd name="connsiteY107-2862" fmla="*/ 0 h 1494400"/>
                <a:gd name="connsiteX108-2863" fmla="*/ 5001111 w 5273630"/>
                <a:gd name="connsiteY108-2864" fmla="*/ 0 h 1494400"/>
                <a:gd name="connsiteX109-2865" fmla="*/ 5273630 w 5273630"/>
                <a:gd name="connsiteY109-2866" fmla="*/ 429911 h 1494400"/>
                <a:gd name="connsiteX110-2867" fmla="*/ 5078349 w 5273630"/>
                <a:gd name="connsiteY110-2868" fmla="*/ 429911 h 1494400"/>
                <a:gd name="connsiteX111-2869" fmla="*/ 5072519 w 5273630"/>
                <a:gd name="connsiteY111-2870" fmla="*/ 470716 h 1494400"/>
                <a:gd name="connsiteX112-2871" fmla="*/ 4795628 w 5273630"/>
                <a:gd name="connsiteY112-2872" fmla="*/ 470716 h 1494400"/>
                <a:gd name="connsiteX113-2873" fmla="*/ 4778140 w 5273630"/>
                <a:gd name="connsiteY113-2874" fmla="*/ 594589 h 1494400"/>
                <a:gd name="connsiteX114-2875" fmla="*/ 5082721 w 5273630"/>
                <a:gd name="connsiteY114-2876" fmla="*/ 594589 h 1494400"/>
                <a:gd name="connsiteX115-2877" fmla="*/ 5063775 w 5273630"/>
                <a:gd name="connsiteY115-2878" fmla="*/ 733035 h 1494400"/>
                <a:gd name="connsiteX116-2879" fmla="*/ 4759195 w 5273630"/>
                <a:gd name="connsiteY116-2880" fmla="*/ 733035 h 1494400"/>
                <a:gd name="connsiteX117-2881" fmla="*/ 4737335 w 5273630"/>
                <a:gd name="connsiteY117-2882" fmla="*/ 886054 h 1494400"/>
                <a:gd name="connsiteX118-2883" fmla="*/ 5180361 w 5273630"/>
                <a:gd name="connsiteY118-2884" fmla="*/ 886054 h 1494400"/>
                <a:gd name="connsiteX119-2885" fmla="*/ 5161416 w 5273630"/>
                <a:gd name="connsiteY119-2886" fmla="*/ 1024500 h 1494400"/>
                <a:gd name="connsiteX120-2887" fmla="*/ 3998471 w 5273630"/>
                <a:gd name="connsiteY120-2888" fmla="*/ 1024500 h 1494400"/>
                <a:gd name="connsiteX121-2889" fmla="*/ 4017416 w 5273630"/>
                <a:gd name="connsiteY121-2890" fmla="*/ 886054 h 1494400"/>
                <a:gd name="connsiteX122-2891" fmla="*/ 4460443 w 5273630"/>
                <a:gd name="connsiteY122-2892" fmla="*/ 886054 h 1494400"/>
                <a:gd name="connsiteX123-2893" fmla="*/ 4482303 w 5273630"/>
                <a:gd name="connsiteY123-2894" fmla="*/ 733035 h 1494400"/>
                <a:gd name="connsiteX124-2895" fmla="*/ 4177722 w 5273630"/>
                <a:gd name="connsiteY124-2896" fmla="*/ 733035 h 1494400"/>
                <a:gd name="connsiteX125-2897" fmla="*/ 4196667 w 5273630"/>
                <a:gd name="connsiteY125-2898" fmla="*/ 594589 h 1494400"/>
                <a:gd name="connsiteX126-2899" fmla="*/ 4501249 w 5273630"/>
                <a:gd name="connsiteY126-2900" fmla="*/ 594589 h 1494400"/>
                <a:gd name="connsiteX127-2901" fmla="*/ 4518736 w 5273630"/>
                <a:gd name="connsiteY127-2902" fmla="*/ 470716 h 1494400"/>
                <a:gd name="connsiteX128-2903" fmla="*/ 4241845 w 5273630"/>
                <a:gd name="connsiteY128-2904" fmla="*/ 470716 h 1494400"/>
                <a:gd name="connsiteX129-2905" fmla="*/ 4247673 w 5273630"/>
                <a:gd name="connsiteY129-2906" fmla="*/ 429911 h 1494400"/>
                <a:gd name="connsiteX130-2907" fmla="*/ 4055307 w 5273630"/>
                <a:gd name="connsiteY130-2908" fmla="*/ 429911 h 1494400"/>
                <a:gd name="connsiteX131-2909" fmla="*/ 4410894 w 5273630"/>
                <a:gd name="connsiteY131-2910" fmla="*/ 40805 h 1494400"/>
                <a:gd name="connsiteX132-2911" fmla="*/ 4377375 w 5273630"/>
                <a:gd name="connsiteY132-2912" fmla="*/ 0 h 1494400"/>
                <a:gd name="connsiteX133-2913" fmla="*/ 3191742 w 5273630"/>
                <a:gd name="connsiteY133-2914" fmla="*/ 0 h 1494400"/>
                <a:gd name="connsiteX134-2915" fmla="*/ 3522555 w 5273630"/>
                <a:gd name="connsiteY134-2916" fmla="*/ 0 h 1494400"/>
                <a:gd name="connsiteX135-2917" fmla="*/ 3510896 w 5273630"/>
                <a:gd name="connsiteY135-2918" fmla="*/ 83068 h 1494400"/>
                <a:gd name="connsiteX136-2919" fmla="*/ 3953923 w 5273630"/>
                <a:gd name="connsiteY136-2920" fmla="*/ 83068 h 1494400"/>
                <a:gd name="connsiteX137-2921" fmla="*/ 3923319 w 5273630"/>
                <a:gd name="connsiteY137-2922" fmla="*/ 304581 h 1494400"/>
                <a:gd name="connsiteX138-2923" fmla="*/ 3618738 w 5273630"/>
                <a:gd name="connsiteY138-2924" fmla="*/ 304581 h 1494400"/>
                <a:gd name="connsiteX139-2925" fmla="*/ 3630397 w 5273630"/>
                <a:gd name="connsiteY139-2926" fmla="*/ 221513 h 1494400"/>
                <a:gd name="connsiteX140-2927" fmla="*/ 3076613 w 5273630"/>
                <a:gd name="connsiteY140-2928" fmla="*/ 221513 h 1494400"/>
                <a:gd name="connsiteX141-2929" fmla="*/ 3064954 w 5273630"/>
                <a:gd name="connsiteY141-2930" fmla="*/ 304581 h 1494400"/>
                <a:gd name="connsiteX142-2931" fmla="*/ 2760373 w 5273630"/>
                <a:gd name="connsiteY142-2932" fmla="*/ 304581 h 1494400"/>
                <a:gd name="connsiteX143-2933" fmla="*/ 2790977 w 5273630"/>
                <a:gd name="connsiteY143-2934" fmla="*/ 83068 h 1494400"/>
                <a:gd name="connsiteX144-2935" fmla="*/ 3234004 w 5273630"/>
                <a:gd name="connsiteY144-2936" fmla="*/ 83068 h 1494400"/>
                <a:gd name="connsiteX145-2937" fmla="*/ 3238376 w 5273630"/>
                <a:gd name="connsiteY145-2938" fmla="*/ 53921 h 1494400"/>
                <a:gd name="connsiteX146-2939" fmla="*/ 3191742 w 5273630"/>
                <a:gd name="connsiteY146-2940" fmla="*/ 0 h 1494400"/>
                <a:gd name="connsiteX0-2941" fmla="*/ 2215963 w 5273630"/>
                <a:gd name="connsiteY0-2942" fmla="*/ 664540 h 1494400"/>
                <a:gd name="connsiteX1-2943" fmla="*/ 2183902 w 5273630"/>
                <a:gd name="connsiteY1-2944" fmla="*/ 886054 h 1494400"/>
                <a:gd name="connsiteX2-2945" fmla="*/ 2294658 w 5273630"/>
                <a:gd name="connsiteY2-2946" fmla="*/ 886054 h 1494400"/>
                <a:gd name="connsiteX3-2947" fmla="*/ 2326719 w 5273630"/>
                <a:gd name="connsiteY3-2948" fmla="*/ 664540 h 1494400"/>
                <a:gd name="connsiteX4-2949" fmla="*/ 2215963 w 5273630"/>
                <a:gd name="connsiteY4-2950" fmla="*/ 664540 h 1494400"/>
                <a:gd name="connsiteX5-2951" fmla="*/ 1606801 w 5273630"/>
                <a:gd name="connsiteY5-2952" fmla="*/ 664540 h 1494400"/>
                <a:gd name="connsiteX6-2953" fmla="*/ 1574740 w 5273630"/>
                <a:gd name="connsiteY6-2954" fmla="*/ 886054 h 1494400"/>
                <a:gd name="connsiteX7-2955" fmla="*/ 1685497 w 5273630"/>
                <a:gd name="connsiteY7-2956" fmla="*/ 886054 h 1494400"/>
                <a:gd name="connsiteX8-2957" fmla="*/ 1717558 w 5273630"/>
                <a:gd name="connsiteY8-2958" fmla="*/ 664540 h 1494400"/>
                <a:gd name="connsiteX9-2959" fmla="*/ 1606801 w 5273630"/>
                <a:gd name="connsiteY9-2960" fmla="*/ 664540 h 1494400"/>
                <a:gd name="connsiteX10-2961" fmla="*/ 342472 w 5273630"/>
                <a:gd name="connsiteY10-2962" fmla="*/ 563985 h 1494400"/>
                <a:gd name="connsiteX11-2963" fmla="*/ 335185 w 5273630"/>
                <a:gd name="connsiteY11-2964" fmla="*/ 619363 h 1494400"/>
                <a:gd name="connsiteX12-2965" fmla="*/ 826304 w 5273630"/>
                <a:gd name="connsiteY12-2966" fmla="*/ 619363 h 1494400"/>
                <a:gd name="connsiteX13-2967" fmla="*/ 833590 w 5273630"/>
                <a:gd name="connsiteY13-2968" fmla="*/ 563985 h 1494400"/>
                <a:gd name="connsiteX14-2969" fmla="*/ 342472 w 5273630"/>
                <a:gd name="connsiteY14-2970" fmla="*/ 563985 h 1494400"/>
                <a:gd name="connsiteX15-2971" fmla="*/ 3085357 w 5273630"/>
                <a:gd name="connsiteY15-2972" fmla="*/ 553784 h 1494400"/>
                <a:gd name="connsiteX16-2973" fmla="*/ 3078071 w 5273630"/>
                <a:gd name="connsiteY16-2974" fmla="*/ 609162 h 1494400"/>
                <a:gd name="connsiteX17-2975" fmla="*/ 3283553 w 5273630"/>
                <a:gd name="connsiteY17-2976" fmla="*/ 719919 h 1494400"/>
                <a:gd name="connsiteX18-2977" fmla="*/ 3521097 w 5273630"/>
                <a:gd name="connsiteY18-2978" fmla="*/ 609162 h 1494400"/>
                <a:gd name="connsiteX19-2979" fmla="*/ 3528384 w 5273630"/>
                <a:gd name="connsiteY19-2980" fmla="*/ 553784 h 1494400"/>
                <a:gd name="connsiteX20-2981" fmla="*/ 3085357 w 5273630"/>
                <a:gd name="connsiteY20-2982" fmla="*/ 553784 h 1494400"/>
                <a:gd name="connsiteX21-2983" fmla="*/ 2013395 w 5273630"/>
                <a:gd name="connsiteY21-2984" fmla="*/ 526094 h 1494400"/>
                <a:gd name="connsiteX22-2985" fmla="*/ 2567178 w 5273630"/>
                <a:gd name="connsiteY22-2986" fmla="*/ 526094 h 1494400"/>
                <a:gd name="connsiteX23-2987" fmla="*/ 2497227 w 5273630"/>
                <a:gd name="connsiteY23-2988" fmla="*/ 1024500 h 1494400"/>
                <a:gd name="connsiteX24-2989" fmla="*/ 1943443 w 5273630"/>
                <a:gd name="connsiteY24-2990" fmla="*/ 1024500 h 1494400"/>
                <a:gd name="connsiteX25-2991" fmla="*/ 2013395 w 5273630"/>
                <a:gd name="connsiteY25-2992" fmla="*/ 526094 h 1494400"/>
                <a:gd name="connsiteX26-2993" fmla="*/ 1404233 w 5273630"/>
                <a:gd name="connsiteY26-2994" fmla="*/ 526094 h 1494400"/>
                <a:gd name="connsiteX27-2995" fmla="*/ 1958016 w 5273630"/>
                <a:gd name="connsiteY27-2996" fmla="*/ 526094 h 1494400"/>
                <a:gd name="connsiteX28-2997" fmla="*/ 1888065 w 5273630"/>
                <a:gd name="connsiteY28-2998" fmla="*/ 1024500 h 1494400"/>
                <a:gd name="connsiteX29-2999" fmla="*/ 1334281 w 5273630"/>
                <a:gd name="connsiteY29-3000" fmla="*/ 1024500 h 1494400"/>
                <a:gd name="connsiteX30-3001" fmla="*/ 1404233 w 5273630"/>
                <a:gd name="connsiteY30-3002" fmla="*/ 526094 h 1494400"/>
                <a:gd name="connsiteX31-3003" fmla="*/ 365789 w 5273630"/>
                <a:gd name="connsiteY31-3004" fmla="*/ 402222 h 1494400"/>
                <a:gd name="connsiteX32-3005" fmla="*/ 357045 w 5273630"/>
                <a:gd name="connsiteY32-3006" fmla="*/ 457600 h 1494400"/>
                <a:gd name="connsiteX33-3007" fmla="*/ 848163 w 5273630"/>
                <a:gd name="connsiteY33-3008" fmla="*/ 457600 h 1494400"/>
                <a:gd name="connsiteX34-3009" fmla="*/ 856907 w 5273630"/>
                <a:gd name="connsiteY34-3010" fmla="*/ 402222 h 1494400"/>
                <a:gd name="connsiteX35-3011" fmla="*/ 365789 w 5273630"/>
                <a:gd name="connsiteY35-3012" fmla="*/ 402222 h 1494400"/>
                <a:gd name="connsiteX36-3013" fmla="*/ 2865301 w 5273630"/>
                <a:gd name="connsiteY36-3014" fmla="*/ 346843 h 1494400"/>
                <a:gd name="connsiteX37-3015" fmla="*/ 3114504 w 5273630"/>
                <a:gd name="connsiteY37-3016" fmla="*/ 346843 h 1494400"/>
                <a:gd name="connsiteX38-3017" fmla="*/ 3104302 w 5273630"/>
                <a:gd name="connsiteY38-3018" fmla="*/ 415338 h 1494400"/>
                <a:gd name="connsiteX39-3019" fmla="*/ 3547329 w 5273630"/>
                <a:gd name="connsiteY39-3020" fmla="*/ 415338 h 1494400"/>
                <a:gd name="connsiteX40-3021" fmla="*/ 3557530 w 5273630"/>
                <a:gd name="connsiteY40-3022" fmla="*/ 346843 h 1494400"/>
                <a:gd name="connsiteX41-3023" fmla="*/ 3806733 w 5273630"/>
                <a:gd name="connsiteY41-3024" fmla="*/ 346843 h 1494400"/>
                <a:gd name="connsiteX42-3025" fmla="*/ 3796531 w 5273630"/>
                <a:gd name="connsiteY42-3026" fmla="*/ 415338 h 1494400"/>
                <a:gd name="connsiteX43-3027" fmla="*/ 3907289 w 5273630"/>
                <a:gd name="connsiteY43-3028" fmla="*/ 415338 h 1494400"/>
                <a:gd name="connsiteX44-3029" fmla="*/ 3888343 w 5273630"/>
                <a:gd name="connsiteY44-3030" fmla="*/ 553784 h 1494400"/>
                <a:gd name="connsiteX45-3031" fmla="*/ 3777587 w 5273630"/>
                <a:gd name="connsiteY45-3032" fmla="*/ 553784 h 1494400"/>
                <a:gd name="connsiteX46-3033" fmla="*/ 3755727 w 5273630"/>
                <a:gd name="connsiteY46-3034" fmla="*/ 706803 h 1494400"/>
                <a:gd name="connsiteX47-3035" fmla="*/ 3489036 w 5273630"/>
                <a:gd name="connsiteY47-3036" fmla="*/ 830675 h 1494400"/>
                <a:gd name="connsiteX48-3037" fmla="*/ 3850453 w 5273630"/>
                <a:gd name="connsiteY48-3038" fmla="*/ 1024500 h 1494400"/>
                <a:gd name="connsiteX49-3039" fmla="*/ 3407426 w 5273630"/>
                <a:gd name="connsiteY49-3040" fmla="*/ 1024500 h 1494400"/>
                <a:gd name="connsiteX50-3041" fmla="*/ 3252949 w 5273630"/>
                <a:gd name="connsiteY50-3042" fmla="*/ 941432 h 1494400"/>
                <a:gd name="connsiteX51-3043" fmla="*/ 1894056 w 5273630"/>
                <a:gd name="connsiteY51-3044" fmla="*/ 1494400 h 1494400"/>
                <a:gd name="connsiteX52-3045" fmla="*/ 1710109 w 5273630"/>
                <a:gd name="connsiteY52-3046" fmla="*/ 1352160 h 1494400"/>
                <a:gd name="connsiteX53-3047" fmla="*/ 3046009 w 5273630"/>
                <a:gd name="connsiteY53-3048" fmla="*/ 830675 h 1494400"/>
                <a:gd name="connsiteX54-3049" fmla="*/ 2814295 w 5273630"/>
                <a:gd name="connsiteY54-3050" fmla="*/ 706803 h 1494400"/>
                <a:gd name="connsiteX55-3051" fmla="*/ 2836154 w 5273630"/>
                <a:gd name="connsiteY55-3052" fmla="*/ 553784 h 1494400"/>
                <a:gd name="connsiteX56-3053" fmla="*/ 2725398 w 5273630"/>
                <a:gd name="connsiteY56-3054" fmla="*/ 553784 h 1494400"/>
                <a:gd name="connsiteX57-3055" fmla="*/ 2744343 w 5273630"/>
                <a:gd name="connsiteY57-3056" fmla="*/ 415338 h 1494400"/>
                <a:gd name="connsiteX58-3057" fmla="*/ 2855100 w 5273630"/>
                <a:gd name="connsiteY58-3058" fmla="*/ 415338 h 1494400"/>
                <a:gd name="connsiteX59-3059" fmla="*/ 2865301 w 5273630"/>
                <a:gd name="connsiteY59-3060" fmla="*/ 346843 h 1494400"/>
                <a:gd name="connsiteX60-3061" fmla="*/ 482375 w 5273630"/>
                <a:gd name="connsiteY60-3062" fmla="*/ 192367 h 1494400"/>
                <a:gd name="connsiteX61-3063" fmla="*/ 759267 w 5273630"/>
                <a:gd name="connsiteY61-3064" fmla="*/ 192367 h 1494400"/>
                <a:gd name="connsiteX62-3065" fmla="*/ 746151 w 5273630"/>
                <a:gd name="connsiteY62-3066" fmla="*/ 285636 h 1494400"/>
                <a:gd name="connsiteX63-3067" fmla="*/ 1122141 w 5273630"/>
                <a:gd name="connsiteY63-3068" fmla="*/ 285636 h 1494400"/>
                <a:gd name="connsiteX64-3069" fmla="*/ 1059475 w 5273630"/>
                <a:gd name="connsiteY64-3070" fmla="*/ 735949 h 1494400"/>
                <a:gd name="connsiteX65-3071" fmla="*/ 728663 w 5273630"/>
                <a:gd name="connsiteY65-3072" fmla="*/ 735949 h 1494400"/>
                <a:gd name="connsiteX66-3073" fmla="*/ 795700 w 5273630"/>
                <a:gd name="connsiteY66-3074" fmla="*/ 791328 h 1494400"/>
                <a:gd name="connsiteX67-3075" fmla="*/ 1119226 w 5273630"/>
                <a:gd name="connsiteY67-3076" fmla="*/ 746150 h 1494400"/>
                <a:gd name="connsiteX68-3077" fmla="*/ 1100281 w 5273630"/>
                <a:gd name="connsiteY68-3078" fmla="*/ 884596 h 1494400"/>
                <a:gd name="connsiteX69-3079" fmla="*/ 937060 w 5273630"/>
                <a:gd name="connsiteY69-3080" fmla="*/ 907914 h 1494400"/>
                <a:gd name="connsiteX70-3081" fmla="*/ 1892053 w 5273630"/>
                <a:gd name="connsiteY70-3082" fmla="*/ 1489402 h 1494400"/>
                <a:gd name="connsiteX71-3083" fmla="*/ 1608084 w 5273630"/>
                <a:gd name="connsiteY71-3084" fmla="*/ 1476702 h 1494400"/>
                <a:gd name="connsiteX72-3085" fmla="*/ 406594 w 5273630"/>
                <a:gd name="connsiteY72-3086" fmla="*/ 735949 h 1494400"/>
                <a:gd name="connsiteX73-3087" fmla="*/ 319154 w 5273630"/>
                <a:gd name="connsiteY73-3088" fmla="*/ 735949 h 1494400"/>
                <a:gd name="connsiteX74-3089" fmla="*/ 298752 w 5273630"/>
                <a:gd name="connsiteY74-3090" fmla="*/ 881682 h 1494400"/>
                <a:gd name="connsiteX75-3091" fmla="*/ 502777 w 5273630"/>
                <a:gd name="connsiteY75-3092" fmla="*/ 862737 h 1494400"/>
                <a:gd name="connsiteX76-3093" fmla="*/ 482375 w 5273630"/>
                <a:gd name="connsiteY76-3094" fmla="*/ 1004097 h 1494400"/>
                <a:gd name="connsiteX77-3095" fmla="*/ 4372 w 5273630"/>
                <a:gd name="connsiteY77-3096" fmla="*/ 1046359 h 1494400"/>
                <a:gd name="connsiteX78-3097" fmla="*/ 110757 w 5273630"/>
                <a:gd name="connsiteY78-3098" fmla="*/ 285636 h 1494400"/>
                <a:gd name="connsiteX79-3099" fmla="*/ 469259 w 5273630"/>
                <a:gd name="connsiteY79-3100" fmla="*/ 285636 h 1494400"/>
                <a:gd name="connsiteX80-3101" fmla="*/ 482375 w 5273630"/>
                <a:gd name="connsiteY80-3102" fmla="*/ 192367 h 1494400"/>
                <a:gd name="connsiteX81-3103" fmla="*/ 1870577 w 5273630"/>
                <a:gd name="connsiteY81-3104" fmla="*/ 166135 h 1494400"/>
                <a:gd name="connsiteX82-3105" fmla="*/ 1847260 w 5273630"/>
                <a:gd name="connsiteY82-3106" fmla="*/ 332270 h 1494400"/>
                <a:gd name="connsiteX83-3107" fmla="*/ 2179530 w 5273630"/>
                <a:gd name="connsiteY83-3108" fmla="*/ 332270 h 1494400"/>
                <a:gd name="connsiteX84-3109" fmla="*/ 2202847 w 5273630"/>
                <a:gd name="connsiteY84-3110" fmla="*/ 166135 h 1494400"/>
                <a:gd name="connsiteX85-3111" fmla="*/ 1870577 w 5273630"/>
                <a:gd name="connsiteY85-3112" fmla="*/ 166135 h 1494400"/>
                <a:gd name="connsiteX86-3113" fmla="*/ 4598889 w 5273630"/>
                <a:gd name="connsiteY86-3114" fmla="*/ 138446 h 1494400"/>
                <a:gd name="connsiteX87-3115" fmla="*/ 4421095 w 5273630"/>
                <a:gd name="connsiteY87-3116" fmla="*/ 332270 h 1494400"/>
                <a:gd name="connsiteX88-3117" fmla="*/ 4935531 w 5273630"/>
                <a:gd name="connsiteY88-3118" fmla="*/ 332270 h 1494400"/>
                <a:gd name="connsiteX89-3119" fmla="*/ 4813115 w 5273630"/>
                <a:gd name="connsiteY89-3120" fmla="*/ 138446 h 1494400"/>
                <a:gd name="connsiteX90-3121" fmla="*/ 4598889 w 5273630"/>
                <a:gd name="connsiteY90-3122" fmla="*/ 138446 h 1494400"/>
                <a:gd name="connsiteX91-3123" fmla="*/ 1557252 w 5273630"/>
                <a:gd name="connsiteY91-3124" fmla="*/ 27689 h 1494400"/>
                <a:gd name="connsiteX92-3125" fmla="*/ 2498684 w 5273630"/>
                <a:gd name="connsiteY92-3126" fmla="*/ 27689 h 1494400"/>
                <a:gd name="connsiteX93-3127" fmla="*/ 2436019 w 5273630"/>
                <a:gd name="connsiteY93-3128" fmla="*/ 470716 h 1494400"/>
                <a:gd name="connsiteX94-3129" fmla="*/ 1549965 w 5273630"/>
                <a:gd name="connsiteY94-3130" fmla="*/ 470716 h 1494400"/>
                <a:gd name="connsiteX95-3131" fmla="*/ 1605344 w 5273630"/>
                <a:gd name="connsiteY95-3132" fmla="*/ 83068 h 1494400"/>
                <a:gd name="connsiteX96-3133" fmla="*/ 1557252 w 5273630"/>
                <a:gd name="connsiteY96-3134" fmla="*/ 27689 h 1494400"/>
                <a:gd name="connsiteX97-3135" fmla="*/ 259404 w 5273630"/>
                <a:gd name="connsiteY97-3136" fmla="*/ 27689 h 1494400"/>
                <a:gd name="connsiteX98-3137" fmla="*/ 983695 w 5273630"/>
                <a:gd name="connsiteY98-3138" fmla="*/ 27689 h 1494400"/>
                <a:gd name="connsiteX99-3139" fmla="*/ 1215409 w 5273630"/>
                <a:gd name="connsiteY99-3140" fmla="*/ 260861 h 1494400"/>
                <a:gd name="connsiteX100-3141" fmla="*/ 929774 w 5273630"/>
                <a:gd name="connsiteY100-3142" fmla="*/ 260861 h 1494400"/>
                <a:gd name="connsiteX101-3143" fmla="*/ 788413 w 5273630"/>
                <a:gd name="connsiteY101-3144" fmla="*/ 145733 h 1494400"/>
                <a:gd name="connsiteX102-3145" fmla="*/ 476546 w 5273630"/>
                <a:gd name="connsiteY102-3146" fmla="*/ 145733 h 1494400"/>
                <a:gd name="connsiteX103-3147" fmla="*/ 290008 w 5273630"/>
                <a:gd name="connsiteY103-3148" fmla="*/ 260861 h 1494400"/>
                <a:gd name="connsiteX104-3149" fmla="*/ 0 w 5273630"/>
                <a:gd name="connsiteY104-3150" fmla="*/ 260861 h 1494400"/>
                <a:gd name="connsiteX105-3151" fmla="*/ 290008 w 5273630"/>
                <a:gd name="connsiteY105-3152" fmla="*/ 58293 h 1494400"/>
                <a:gd name="connsiteX106-3153" fmla="*/ 259404 w 5273630"/>
                <a:gd name="connsiteY106-3154" fmla="*/ 27689 h 1494400"/>
                <a:gd name="connsiteX107-3155" fmla="*/ 4377375 w 5273630"/>
                <a:gd name="connsiteY107-3156" fmla="*/ 0 h 1494400"/>
                <a:gd name="connsiteX108-3157" fmla="*/ 5001111 w 5273630"/>
                <a:gd name="connsiteY108-3158" fmla="*/ 0 h 1494400"/>
                <a:gd name="connsiteX109-3159" fmla="*/ 5273630 w 5273630"/>
                <a:gd name="connsiteY109-3160" fmla="*/ 429911 h 1494400"/>
                <a:gd name="connsiteX110-3161" fmla="*/ 5078349 w 5273630"/>
                <a:gd name="connsiteY110-3162" fmla="*/ 429911 h 1494400"/>
                <a:gd name="connsiteX111-3163" fmla="*/ 5072519 w 5273630"/>
                <a:gd name="connsiteY111-3164" fmla="*/ 470716 h 1494400"/>
                <a:gd name="connsiteX112-3165" fmla="*/ 4795628 w 5273630"/>
                <a:gd name="connsiteY112-3166" fmla="*/ 470716 h 1494400"/>
                <a:gd name="connsiteX113-3167" fmla="*/ 4778140 w 5273630"/>
                <a:gd name="connsiteY113-3168" fmla="*/ 594589 h 1494400"/>
                <a:gd name="connsiteX114-3169" fmla="*/ 5082721 w 5273630"/>
                <a:gd name="connsiteY114-3170" fmla="*/ 594589 h 1494400"/>
                <a:gd name="connsiteX115-3171" fmla="*/ 5063775 w 5273630"/>
                <a:gd name="connsiteY115-3172" fmla="*/ 733035 h 1494400"/>
                <a:gd name="connsiteX116-3173" fmla="*/ 4759195 w 5273630"/>
                <a:gd name="connsiteY116-3174" fmla="*/ 733035 h 1494400"/>
                <a:gd name="connsiteX117-3175" fmla="*/ 4737335 w 5273630"/>
                <a:gd name="connsiteY117-3176" fmla="*/ 886054 h 1494400"/>
                <a:gd name="connsiteX118-3177" fmla="*/ 5180361 w 5273630"/>
                <a:gd name="connsiteY118-3178" fmla="*/ 886054 h 1494400"/>
                <a:gd name="connsiteX119-3179" fmla="*/ 5161416 w 5273630"/>
                <a:gd name="connsiteY119-3180" fmla="*/ 1024500 h 1494400"/>
                <a:gd name="connsiteX120-3181" fmla="*/ 3998471 w 5273630"/>
                <a:gd name="connsiteY120-3182" fmla="*/ 1024500 h 1494400"/>
                <a:gd name="connsiteX121-3183" fmla="*/ 4017416 w 5273630"/>
                <a:gd name="connsiteY121-3184" fmla="*/ 886054 h 1494400"/>
                <a:gd name="connsiteX122-3185" fmla="*/ 4460443 w 5273630"/>
                <a:gd name="connsiteY122-3186" fmla="*/ 886054 h 1494400"/>
                <a:gd name="connsiteX123-3187" fmla="*/ 4482303 w 5273630"/>
                <a:gd name="connsiteY123-3188" fmla="*/ 733035 h 1494400"/>
                <a:gd name="connsiteX124-3189" fmla="*/ 4177722 w 5273630"/>
                <a:gd name="connsiteY124-3190" fmla="*/ 733035 h 1494400"/>
                <a:gd name="connsiteX125-3191" fmla="*/ 4196667 w 5273630"/>
                <a:gd name="connsiteY125-3192" fmla="*/ 594589 h 1494400"/>
                <a:gd name="connsiteX126-3193" fmla="*/ 4501249 w 5273630"/>
                <a:gd name="connsiteY126-3194" fmla="*/ 594589 h 1494400"/>
                <a:gd name="connsiteX127-3195" fmla="*/ 4518736 w 5273630"/>
                <a:gd name="connsiteY127-3196" fmla="*/ 470716 h 1494400"/>
                <a:gd name="connsiteX128-3197" fmla="*/ 4241845 w 5273630"/>
                <a:gd name="connsiteY128-3198" fmla="*/ 470716 h 1494400"/>
                <a:gd name="connsiteX129-3199" fmla="*/ 4247673 w 5273630"/>
                <a:gd name="connsiteY129-3200" fmla="*/ 429911 h 1494400"/>
                <a:gd name="connsiteX130-3201" fmla="*/ 4055307 w 5273630"/>
                <a:gd name="connsiteY130-3202" fmla="*/ 429911 h 1494400"/>
                <a:gd name="connsiteX131-3203" fmla="*/ 4410894 w 5273630"/>
                <a:gd name="connsiteY131-3204" fmla="*/ 40805 h 1494400"/>
                <a:gd name="connsiteX132-3205" fmla="*/ 4377375 w 5273630"/>
                <a:gd name="connsiteY132-3206" fmla="*/ 0 h 1494400"/>
                <a:gd name="connsiteX133-3207" fmla="*/ 3191742 w 5273630"/>
                <a:gd name="connsiteY133-3208" fmla="*/ 0 h 1494400"/>
                <a:gd name="connsiteX134-3209" fmla="*/ 3522555 w 5273630"/>
                <a:gd name="connsiteY134-3210" fmla="*/ 0 h 1494400"/>
                <a:gd name="connsiteX135-3211" fmla="*/ 3510896 w 5273630"/>
                <a:gd name="connsiteY135-3212" fmla="*/ 83068 h 1494400"/>
                <a:gd name="connsiteX136-3213" fmla="*/ 3953923 w 5273630"/>
                <a:gd name="connsiteY136-3214" fmla="*/ 83068 h 1494400"/>
                <a:gd name="connsiteX137-3215" fmla="*/ 3923319 w 5273630"/>
                <a:gd name="connsiteY137-3216" fmla="*/ 304581 h 1494400"/>
                <a:gd name="connsiteX138-3217" fmla="*/ 3618738 w 5273630"/>
                <a:gd name="connsiteY138-3218" fmla="*/ 304581 h 1494400"/>
                <a:gd name="connsiteX139-3219" fmla="*/ 3630397 w 5273630"/>
                <a:gd name="connsiteY139-3220" fmla="*/ 221513 h 1494400"/>
                <a:gd name="connsiteX140-3221" fmla="*/ 3076613 w 5273630"/>
                <a:gd name="connsiteY140-3222" fmla="*/ 221513 h 1494400"/>
                <a:gd name="connsiteX141-3223" fmla="*/ 3064954 w 5273630"/>
                <a:gd name="connsiteY141-3224" fmla="*/ 304581 h 1494400"/>
                <a:gd name="connsiteX142-3225" fmla="*/ 2760373 w 5273630"/>
                <a:gd name="connsiteY142-3226" fmla="*/ 304581 h 1494400"/>
                <a:gd name="connsiteX143-3227" fmla="*/ 2790977 w 5273630"/>
                <a:gd name="connsiteY143-3228" fmla="*/ 83068 h 1494400"/>
                <a:gd name="connsiteX144-3229" fmla="*/ 3234004 w 5273630"/>
                <a:gd name="connsiteY144-3230" fmla="*/ 83068 h 1494400"/>
                <a:gd name="connsiteX145-3231" fmla="*/ 3238376 w 5273630"/>
                <a:gd name="connsiteY145-3232" fmla="*/ 53921 h 1494400"/>
                <a:gd name="connsiteX146-3233" fmla="*/ 3191742 w 5273630"/>
                <a:gd name="connsiteY146-3234" fmla="*/ 0 h 1494400"/>
                <a:gd name="connsiteX0-3235" fmla="*/ 2215963 w 5273630"/>
                <a:gd name="connsiteY0-3236" fmla="*/ 664540 h 1494400"/>
                <a:gd name="connsiteX1-3237" fmla="*/ 2183902 w 5273630"/>
                <a:gd name="connsiteY1-3238" fmla="*/ 886054 h 1494400"/>
                <a:gd name="connsiteX2-3239" fmla="*/ 2294658 w 5273630"/>
                <a:gd name="connsiteY2-3240" fmla="*/ 886054 h 1494400"/>
                <a:gd name="connsiteX3-3241" fmla="*/ 2326719 w 5273630"/>
                <a:gd name="connsiteY3-3242" fmla="*/ 664540 h 1494400"/>
                <a:gd name="connsiteX4-3243" fmla="*/ 2215963 w 5273630"/>
                <a:gd name="connsiteY4-3244" fmla="*/ 664540 h 1494400"/>
                <a:gd name="connsiteX5-3245" fmla="*/ 1606801 w 5273630"/>
                <a:gd name="connsiteY5-3246" fmla="*/ 664540 h 1494400"/>
                <a:gd name="connsiteX6-3247" fmla="*/ 1574740 w 5273630"/>
                <a:gd name="connsiteY6-3248" fmla="*/ 886054 h 1494400"/>
                <a:gd name="connsiteX7-3249" fmla="*/ 1685497 w 5273630"/>
                <a:gd name="connsiteY7-3250" fmla="*/ 886054 h 1494400"/>
                <a:gd name="connsiteX8-3251" fmla="*/ 1717558 w 5273630"/>
                <a:gd name="connsiteY8-3252" fmla="*/ 664540 h 1494400"/>
                <a:gd name="connsiteX9-3253" fmla="*/ 1606801 w 5273630"/>
                <a:gd name="connsiteY9-3254" fmla="*/ 664540 h 1494400"/>
                <a:gd name="connsiteX10-3255" fmla="*/ 342472 w 5273630"/>
                <a:gd name="connsiteY10-3256" fmla="*/ 563985 h 1494400"/>
                <a:gd name="connsiteX11-3257" fmla="*/ 335185 w 5273630"/>
                <a:gd name="connsiteY11-3258" fmla="*/ 619363 h 1494400"/>
                <a:gd name="connsiteX12-3259" fmla="*/ 826304 w 5273630"/>
                <a:gd name="connsiteY12-3260" fmla="*/ 619363 h 1494400"/>
                <a:gd name="connsiteX13-3261" fmla="*/ 833590 w 5273630"/>
                <a:gd name="connsiteY13-3262" fmla="*/ 563985 h 1494400"/>
                <a:gd name="connsiteX14-3263" fmla="*/ 342472 w 5273630"/>
                <a:gd name="connsiteY14-3264" fmla="*/ 563985 h 1494400"/>
                <a:gd name="connsiteX15-3265" fmla="*/ 3085357 w 5273630"/>
                <a:gd name="connsiteY15-3266" fmla="*/ 553784 h 1494400"/>
                <a:gd name="connsiteX16-3267" fmla="*/ 3078071 w 5273630"/>
                <a:gd name="connsiteY16-3268" fmla="*/ 609162 h 1494400"/>
                <a:gd name="connsiteX17-3269" fmla="*/ 3283553 w 5273630"/>
                <a:gd name="connsiteY17-3270" fmla="*/ 719919 h 1494400"/>
                <a:gd name="connsiteX18-3271" fmla="*/ 3521097 w 5273630"/>
                <a:gd name="connsiteY18-3272" fmla="*/ 609162 h 1494400"/>
                <a:gd name="connsiteX19-3273" fmla="*/ 3528384 w 5273630"/>
                <a:gd name="connsiteY19-3274" fmla="*/ 553784 h 1494400"/>
                <a:gd name="connsiteX20-3275" fmla="*/ 3085357 w 5273630"/>
                <a:gd name="connsiteY20-3276" fmla="*/ 553784 h 1494400"/>
                <a:gd name="connsiteX21-3277" fmla="*/ 2013395 w 5273630"/>
                <a:gd name="connsiteY21-3278" fmla="*/ 526094 h 1494400"/>
                <a:gd name="connsiteX22-3279" fmla="*/ 2567178 w 5273630"/>
                <a:gd name="connsiteY22-3280" fmla="*/ 526094 h 1494400"/>
                <a:gd name="connsiteX23-3281" fmla="*/ 2497227 w 5273630"/>
                <a:gd name="connsiteY23-3282" fmla="*/ 1024500 h 1494400"/>
                <a:gd name="connsiteX24-3283" fmla="*/ 1943443 w 5273630"/>
                <a:gd name="connsiteY24-3284" fmla="*/ 1024500 h 1494400"/>
                <a:gd name="connsiteX25-3285" fmla="*/ 2013395 w 5273630"/>
                <a:gd name="connsiteY25-3286" fmla="*/ 526094 h 1494400"/>
                <a:gd name="connsiteX26-3287" fmla="*/ 1404233 w 5273630"/>
                <a:gd name="connsiteY26-3288" fmla="*/ 526094 h 1494400"/>
                <a:gd name="connsiteX27-3289" fmla="*/ 1958016 w 5273630"/>
                <a:gd name="connsiteY27-3290" fmla="*/ 526094 h 1494400"/>
                <a:gd name="connsiteX28-3291" fmla="*/ 1888065 w 5273630"/>
                <a:gd name="connsiteY28-3292" fmla="*/ 1024500 h 1494400"/>
                <a:gd name="connsiteX29-3293" fmla="*/ 1334281 w 5273630"/>
                <a:gd name="connsiteY29-3294" fmla="*/ 1024500 h 1494400"/>
                <a:gd name="connsiteX30-3295" fmla="*/ 1404233 w 5273630"/>
                <a:gd name="connsiteY30-3296" fmla="*/ 526094 h 1494400"/>
                <a:gd name="connsiteX31-3297" fmla="*/ 365789 w 5273630"/>
                <a:gd name="connsiteY31-3298" fmla="*/ 402222 h 1494400"/>
                <a:gd name="connsiteX32-3299" fmla="*/ 357045 w 5273630"/>
                <a:gd name="connsiteY32-3300" fmla="*/ 457600 h 1494400"/>
                <a:gd name="connsiteX33-3301" fmla="*/ 848163 w 5273630"/>
                <a:gd name="connsiteY33-3302" fmla="*/ 457600 h 1494400"/>
                <a:gd name="connsiteX34-3303" fmla="*/ 856907 w 5273630"/>
                <a:gd name="connsiteY34-3304" fmla="*/ 402222 h 1494400"/>
                <a:gd name="connsiteX35-3305" fmla="*/ 365789 w 5273630"/>
                <a:gd name="connsiteY35-3306" fmla="*/ 402222 h 1494400"/>
                <a:gd name="connsiteX36-3307" fmla="*/ 2865301 w 5273630"/>
                <a:gd name="connsiteY36-3308" fmla="*/ 346843 h 1494400"/>
                <a:gd name="connsiteX37-3309" fmla="*/ 3114504 w 5273630"/>
                <a:gd name="connsiteY37-3310" fmla="*/ 346843 h 1494400"/>
                <a:gd name="connsiteX38-3311" fmla="*/ 3104302 w 5273630"/>
                <a:gd name="connsiteY38-3312" fmla="*/ 415338 h 1494400"/>
                <a:gd name="connsiteX39-3313" fmla="*/ 3547329 w 5273630"/>
                <a:gd name="connsiteY39-3314" fmla="*/ 415338 h 1494400"/>
                <a:gd name="connsiteX40-3315" fmla="*/ 3557530 w 5273630"/>
                <a:gd name="connsiteY40-3316" fmla="*/ 346843 h 1494400"/>
                <a:gd name="connsiteX41-3317" fmla="*/ 3806733 w 5273630"/>
                <a:gd name="connsiteY41-3318" fmla="*/ 346843 h 1494400"/>
                <a:gd name="connsiteX42-3319" fmla="*/ 3796531 w 5273630"/>
                <a:gd name="connsiteY42-3320" fmla="*/ 415338 h 1494400"/>
                <a:gd name="connsiteX43-3321" fmla="*/ 3907289 w 5273630"/>
                <a:gd name="connsiteY43-3322" fmla="*/ 415338 h 1494400"/>
                <a:gd name="connsiteX44-3323" fmla="*/ 3888343 w 5273630"/>
                <a:gd name="connsiteY44-3324" fmla="*/ 553784 h 1494400"/>
                <a:gd name="connsiteX45-3325" fmla="*/ 3777587 w 5273630"/>
                <a:gd name="connsiteY45-3326" fmla="*/ 553784 h 1494400"/>
                <a:gd name="connsiteX46-3327" fmla="*/ 3755727 w 5273630"/>
                <a:gd name="connsiteY46-3328" fmla="*/ 706803 h 1494400"/>
                <a:gd name="connsiteX47-3329" fmla="*/ 3489036 w 5273630"/>
                <a:gd name="connsiteY47-3330" fmla="*/ 830675 h 1494400"/>
                <a:gd name="connsiteX48-3331" fmla="*/ 3850453 w 5273630"/>
                <a:gd name="connsiteY48-3332" fmla="*/ 1024500 h 1494400"/>
                <a:gd name="connsiteX49-3333" fmla="*/ 3407426 w 5273630"/>
                <a:gd name="connsiteY49-3334" fmla="*/ 1024500 h 1494400"/>
                <a:gd name="connsiteX50-3335" fmla="*/ 3252949 w 5273630"/>
                <a:gd name="connsiteY50-3336" fmla="*/ 941432 h 1494400"/>
                <a:gd name="connsiteX51-3337" fmla="*/ 1894056 w 5273630"/>
                <a:gd name="connsiteY51-3338" fmla="*/ 1494400 h 1494400"/>
                <a:gd name="connsiteX52-3339" fmla="*/ 1702489 w 5273630"/>
                <a:gd name="connsiteY52-3340" fmla="*/ 1367400 h 1494400"/>
                <a:gd name="connsiteX53-3341" fmla="*/ 3046009 w 5273630"/>
                <a:gd name="connsiteY53-3342" fmla="*/ 830675 h 1494400"/>
                <a:gd name="connsiteX54-3343" fmla="*/ 2814295 w 5273630"/>
                <a:gd name="connsiteY54-3344" fmla="*/ 706803 h 1494400"/>
                <a:gd name="connsiteX55-3345" fmla="*/ 2836154 w 5273630"/>
                <a:gd name="connsiteY55-3346" fmla="*/ 553784 h 1494400"/>
                <a:gd name="connsiteX56-3347" fmla="*/ 2725398 w 5273630"/>
                <a:gd name="connsiteY56-3348" fmla="*/ 553784 h 1494400"/>
                <a:gd name="connsiteX57-3349" fmla="*/ 2744343 w 5273630"/>
                <a:gd name="connsiteY57-3350" fmla="*/ 415338 h 1494400"/>
                <a:gd name="connsiteX58-3351" fmla="*/ 2855100 w 5273630"/>
                <a:gd name="connsiteY58-3352" fmla="*/ 415338 h 1494400"/>
                <a:gd name="connsiteX59-3353" fmla="*/ 2865301 w 5273630"/>
                <a:gd name="connsiteY59-3354" fmla="*/ 346843 h 1494400"/>
                <a:gd name="connsiteX60-3355" fmla="*/ 482375 w 5273630"/>
                <a:gd name="connsiteY60-3356" fmla="*/ 192367 h 1494400"/>
                <a:gd name="connsiteX61-3357" fmla="*/ 759267 w 5273630"/>
                <a:gd name="connsiteY61-3358" fmla="*/ 192367 h 1494400"/>
                <a:gd name="connsiteX62-3359" fmla="*/ 746151 w 5273630"/>
                <a:gd name="connsiteY62-3360" fmla="*/ 285636 h 1494400"/>
                <a:gd name="connsiteX63-3361" fmla="*/ 1122141 w 5273630"/>
                <a:gd name="connsiteY63-3362" fmla="*/ 285636 h 1494400"/>
                <a:gd name="connsiteX64-3363" fmla="*/ 1059475 w 5273630"/>
                <a:gd name="connsiteY64-3364" fmla="*/ 735949 h 1494400"/>
                <a:gd name="connsiteX65-3365" fmla="*/ 728663 w 5273630"/>
                <a:gd name="connsiteY65-3366" fmla="*/ 735949 h 1494400"/>
                <a:gd name="connsiteX66-3367" fmla="*/ 795700 w 5273630"/>
                <a:gd name="connsiteY66-3368" fmla="*/ 791328 h 1494400"/>
                <a:gd name="connsiteX67-3369" fmla="*/ 1119226 w 5273630"/>
                <a:gd name="connsiteY67-3370" fmla="*/ 746150 h 1494400"/>
                <a:gd name="connsiteX68-3371" fmla="*/ 1100281 w 5273630"/>
                <a:gd name="connsiteY68-3372" fmla="*/ 884596 h 1494400"/>
                <a:gd name="connsiteX69-3373" fmla="*/ 937060 w 5273630"/>
                <a:gd name="connsiteY69-3374" fmla="*/ 907914 h 1494400"/>
                <a:gd name="connsiteX70-3375" fmla="*/ 1892053 w 5273630"/>
                <a:gd name="connsiteY70-3376" fmla="*/ 1489402 h 1494400"/>
                <a:gd name="connsiteX71-3377" fmla="*/ 1608084 w 5273630"/>
                <a:gd name="connsiteY71-3378" fmla="*/ 1476702 h 1494400"/>
                <a:gd name="connsiteX72-3379" fmla="*/ 406594 w 5273630"/>
                <a:gd name="connsiteY72-3380" fmla="*/ 735949 h 1494400"/>
                <a:gd name="connsiteX73-3381" fmla="*/ 319154 w 5273630"/>
                <a:gd name="connsiteY73-3382" fmla="*/ 735949 h 1494400"/>
                <a:gd name="connsiteX74-3383" fmla="*/ 298752 w 5273630"/>
                <a:gd name="connsiteY74-3384" fmla="*/ 881682 h 1494400"/>
                <a:gd name="connsiteX75-3385" fmla="*/ 502777 w 5273630"/>
                <a:gd name="connsiteY75-3386" fmla="*/ 862737 h 1494400"/>
                <a:gd name="connsiteX76-3387" fmla="*/ 482375 w 5273630"/>
                <a:gd name="connsiteY76-3388" fmla="*/ 1004097 h 1494400"/>
                <a:gd name="connsiteX77-3389" fmla="*/ 4372 w 5273630"/>
                <a:gd name="connsiteY77-3390" fmla="*/ 1046359 h 1494400"/>
                <a:gd name="connsiteX78-3391" fmla="*/ 110757 w 5273630"/>
                <a:gd name="connsiteY78-3392" fmla="*/ 285636 h 1494400"/>
                <a:gd name="connsiteX79-3393" fmla="*/ 469259 w 5273630"/>
                <a:gd name="connsiteY79-3394" fmla="*/ 285636 h 1494400"/>
                <a:gd name="connsiteX80-3395" fmla="*/ 482375 w 5273630"/>
                <a:gd name="connsiteY80-3396" fmla="*/ 192367 h 1494400"/>
                <a:gd name="connsiteX81-3397" fmla="*/ 1870577 w 5273630"/>
                <a:gd name="connsiteY81-3398" fmla="*/ 166135 h 1494400"/>
                <a:gd name="connsiteX82-3399" fmla="*/ 1847260 w 5273630"/>
                <a:gd name="connsiteY82-3400" fmla="*/ 332270 h 1494400"/>
                <a:gd name="connsiteX83-3401" fmla="*/ 2179530 w 5273630"/>
                <a:gd name="connsiteY83-3402" fmla="*/ 332270 h 1494400"/>
                <a:gd name="connsiteX84-3403" fmla="*/ 2202847 w 5273630"/>
                <a:gd name="connsiteY84-3404" fmla="*/ 166135 h 1494400"/>
                <a:gd name="connsiteX85-3405" fmla="*/ 1870577 w 5273630"/>
                <a:gd name="connsiteY85-3406" fmla="*/ 166135 h 1494400"/>
                <a:gd name="connsiteX86-3407" fmla="*/ 4598889 w 5273630"/>
                <a:gd name="connsiteY86-3408" fmla="*/ 138446 h 1494400"/>
                <a:gd name="connsiteX87-3409" fmla="*/ 4421095 w 5273630"/>
                <a:gd name="connsiteY87-3410" fmla="*/ 332270 h 1494400"/>
                <a:gd name="connsiteX88-3411" fmla="*/ 4935531 w 5273630"/>
                <a:gd name="connsiteY88-3412" fmla="*/ 332270 h 1494400"/>
                <a:gd name="connsiteX89-3413" fmla="*/ 4813115 w 5273630"/>
                <a:gd name="connsiteY89-3414" fmla="*/ 138446 h 1494400"/>
                <a:gd name="connsiteX90-3415" fmla="*/ 4598889 w 5273630"/>
                <a:gd name="connsiteY90-3416" fmla="*/ 138446 h 1494400"/>
                <a:gd name="connsiteX91-3417" fmla="*/ 1557252 w 5273630"/>
                <a:gd name="connsiteY91-3418" fmla="*/ 27689 h 1494400"/>
                <a:gd name="connsiteX92-3419" fmla="*/ 2498684 w 5273630"/>
                <a:gd name="connsiteY92-3420" fmla="*/ 27689 h 1494400"/>
                <a:gd name="connsiteX93-3421" fmla="*/ 2436019 w 5273630"/>
                <a:gd name="connsiteY93-3422" fmla="*/ 470716 h 1494400"/>
                <a:gd name="connsiteX94-3423" fmla="*/ 1549965 w 5273630"/>
                <a:gd name="connsiteY94-3424" fmla="*/ 470716 h 1494400"/>
                <a:gd name="connsiteX95-3425" fmla="*/ 1605344 w 5273630"/>
                <a:gd name="connsiteY95-3426" fmla="*/ 83068 h 1494400"/>
                <a:gd name="connsiteX96-3427" fmla="*/ 1557252 w 5273630"/>
                <a:gd name="connsiteY96-3428" fmla="*/ 27689 h 1494400"/>
                <a:gd name="connsiteX97-3429" fmla="*/ 259404 w 5273630"/>
                <a:gd name="connsiteY97-3430" fmla="*/ 27689 h 1494400"/>
                <a:gd name="connsiteX98-3431" fmla="*/ 983695 w 5273630"/>
                <a:gd name="connsiteY98-3432" fmla="*/ 27689 h 1494400"/>
                <a:gd name="connsiteX99-3433" fmla="*/ 1215409 w 5273630"/>
                <a:gd name="connsiteY99-3434" fmla="*/ 260861 h 1494400"/>
                <a:gd name="connsiteX100-3435" fmla="*/ 929774 w 5273630"/>
                <a:gd name="connsiteY100-3436" fmla="*/ 260861 h 1494400"/>
                <a:gd name="connsiteX101-3437" fmla="*/ 788413 w 5273630"/>
                <a:gd name="connsiteY101-3438" fmla="*/ 145733 h 1494400"/>
                <a:gd name="connsiteX102-3439" fmla="*/ 476546 w 5273630"/>
                <a:gd name="connsiteY102-3440" fmla="*/ 145733 h 1494400"/>
                <a:gd name="connsiteX103-3441" fmla="*/ 290008 w 5273630"/>
                <a:gd name="connsiteY103-3442" fmla="*/ 260861 h 1494400"/>
                <a:gd name="connsiteX104-3443" fmla="*/ 0 w 5273630"/>
                <a:gd name="connsiteY104-3444" fmla="*/ 260861 h 1494400"/>
                <a:gd name="connsiteX105-3445" fmla="*/ 290008 w 5273630"/>
                <a:gd name="connsiteY105-3446" fmla="*/ 58293 h 1494400"/>
                <a:gd name="connsiteX106-3447" fmla="*/ 259404 w 5273630"/>
                <a:gd name="connsiteY106-3448" fmla="*/ 27689 h 1494400"/>
                <a:gd name="connsiteX107-3449" fmla="*/ 4377375 w 5273630"/>
                <a:gd name="connsiteY107-3450" fmla="*/ 0 h 1494400"/>
                <a:gd name="connsiteX108-3451" fmla="*/ 5001111 w 5273630"/>
                <a:gd name="connsiteY108-3452" fmla="*/ 0 h 1494400"/>
                <a:gd name="connsiteX109-3453" fmla="*/ 5273630 w 5273630"/>
                <a:gd name="connsiteY109-3454" fmla="*/ 429911 h 1494400"/>
                <a:gd name="connsiteX110-3455" fmla="*/ 5078349 w 5273630"/>
                <a:gd name="connsiteY110-3456" fmla="*/ 429911 h 1494400"/>
                <a:gd name="connsiteX111-3457" fmla="*/ 5072519 w 5273630"/>
                <a:gd name="connsiteY111-3458" fmla="*/ 470716 h 1494400"/>
                <a:gd name="connsiteX112-3459" fmla="*/ 4795628 w 5273630"/>
                <a:gd name="connsiteY112-3460" fmla="*/ 470716 h 1494400"/>
                <a:gd name="connsiteX113-3461" fmla="*/ 4778140 w 5273630"/>
                <a:gd name="connsiteY113-3462" fmla="*/ 594589 h 1494400"/>
                <a:gd name="connsiteX114-3463" fmla="*/ 5082721 w 5273630"/>
                <a:gd name="connsiteY114-3464" fmla="*/ 594589 h 1494400"/>
                <a:gd name="connsiteX115-3465" fmla="*/ 5063775 w 5273630"/>
                <a:gd name="connsiteY115-3466" fmla="*/ 733035 h 1494400"/>
                <a:gd name="connsiteX116-3467" fmla="*/ 4759195 w 5273630"/>
                <a:gd name="connsiteY116-3468" fmla="*/ 733035 h 1494400"/>
                <a:gd name="connsiteX117-3469" fmla="*/ 4737335 w 5273630"/>
                <a:gd name="connsiteY117-3470" fmla="*/ 886054 h 1494400"/>
                <a:gd name="connsiteX118-3471" fmla="*/ 5180361 w 5273630"/>
                <a:gd name="connsiteY118-3472" fmla="*/ 886054 h 1494400"/>
                <a:gd name="connsiteX119-3473" fmla="*/ 5161416 w 5273630"/>
                <a:gd name="connsiteY119-3474" fmla="*/ 1024500 h 1494400"/>
                <a:gd name="connsiteX120-3475" fmla="*/ 3998471 w 5273630"/>
                <a:gd name="connsiteY120-3476" fmla="*/ 1024500 h 1494400"/>
                <a:gd name="connsiteX121-3477" fmla="*/ 4017416 w 5273630"/>
                <a:gd name="connsiteY121-3478" fmla="*/ 886054 h 1494400"/>
                <a:gd name="connsiteX122-3479" fmla="*/ 4460443 w 5273630"/>
                <a:gd name="connsiteY122-3480" fmla="*/ 886054 h 1494400"/>
                <a:gd name="connsiteX123-3481" fmla="*/ 4482303 w 5273630"/>
                <a:gd name="connsiteY123-3482" fmla="*/ 733035 h 1494400"/>
                <a:gd name="connsiteX124-3483" fmla="*/ 4177722 w 5273630"/>
                <a:gd name="connsiteY124-3484" fmla="*/ 733035 h 1494400"/>
                <a:gd name="connsiteX125-3485" fmla="*/ 4196667 w 5273630"/>
                <a:gd name="connsiteY125-3486" fmla="*/ 594589 h 1494400"/>
                <a:gd name="connsiteX126-3487" fmla="*/ 4501249 w 5273630"/>
                <a:gd name="connsiteY126-3488" fmla="*/ 594589 h 1494400"/>
                <a:gd name="connsiteX127-3489" fmla="*/ 4518736 w 5273630"/>
                <a:gd name="connsiteY127-3490" fmla="*/ 470716 h 1494400"/>
                <a:gd name="connsiteX128-3491" fmla="*/ 4241845 w 5273630"/>
                <a:gd name="connsiteY128-3492" fmla="*/ 470716 h 1494400"/>
                <a:gd name="connsiteX129-3493" fmla="*/ 4247673 w 5273630"/>
                <a:gd name="connsiteY129-3494" fmla="*/ 429911 h 1494400"/>
                <a:gd name="connsiteX130-3495" fmla="*/ 4055307 w 5273630"/>
                <a:gd name="connsiteY130-3496" fmla="*/ 429911 h 1494400"/>
                <a:gd name="connsiteX131-3497" fmla="*/ 4410894 w 5273630"/>
                <a:gd name="connsiteY131-3498" fmla="*/ 40805 h 1494400"/>
                <a:gd name="connsiteX132-3499" fmla="*/ 4377375 w 5273630"/>
                <a:gd name="connsiteY132-3500" fmla="*/ 0 h 1494400"/>
                <a:gd name="connsiteX133-3501" fmla="*/ 3191742 w 5273630"/>
                <a:gd name="connsiteY133-3502" fmla="*/ 0 h 1494400"/>
                <a:gd name="connsiteX134-3503" fmla="*/ 3522555 w 5273630"/>
                <a:gd name="connsiteY134-3504" fmla="*/ 0 h 1494400"/>
                <a:gd name="connsiteX135-3505" fmla="*/ 3510896 w 5273630"/>
                <a:gd name="connsiteY135-3506" fmla="*/ 83068 h 1494400"/>
                <a:gd name="connsiteX136-3507" fmla="*/ 3953923 w 5273630"/>
                <a:gd name="connsiteY136-3508" fmla="*/ 83068 h 1494400"/>
                <a:gd name="connsiteX137-3509" fmla="*/ 3923319 w 5273630"/>
                <a:gd name="connsiteY137-3510" fmla="*/ 304581 h 1494400"/>
                <a:gd name="connsiteX138-3511" fmla="*/ 3618738 w 5273630"/>
                <a:gd name="connsiteY138-3512" fmla="*/ 304581 h 1494400"/>
                <a:gd name="connsiteX139-3513" fmla="*/ 3630397 w 5273630"/>
                <a:gd name="connsiteY139-3514" fmla="*/ 221513 h 1494400"/>
                <a:gd name="connsiteX140-3515" fmla="*/ 3076613 w 5273630"/>
                <a:gd name="connsiteY140-3516" fmla="*/ 221513 h 1494400"/>
                <a:gd name="connsiteX141-3517" fmla="*/ 3064954 w 5273630"/>
                <a:gd name="connsiteY141-3518" fmla="*/ 304581 h 1494400"/>
                <a:gd name="connsiteX142-3519" fmla="*/ 2760373 w 5273630"/>
                <a:gd name="connsiteY142-3520" fmla="*/ 304581 h 1494400"/>
                <a:gd name="connsiteX143-3521" fmla="*/ 2790977 w 5273630"/>
                <a:gd name="connsiteY143-3522" fmla="*/ 83068 h 1494400"/>
                <a:gd name="connsiteX144-3523" fmla="*/ 3234004 w 5273630"/>
                <a:gd name="connsiteY144-3524" fmla="*/ 83068 h 1494400"/>
                <a:gd name="connsiteX145-3525" fmla="*/ 3238376 w 5273630"/>
                <a:gd name="connsiteY145-3526" fmla="*/ 53921 h 1494400"/>
                <a:gd name="connsiteX146-3527" fmla="*/ 3191742 w 5273630"/>
                <a:gd name="connsiteY146-3528" fmla="*/ 0 h 1494400"/>
                <a:gd name="connsiteX0-3529" fmla="*/ 2215963 w 5273630"/>
                <a:gd name="connsiteY0-3530" fmla="*/ 664540 h 1494400"/>
                <a:gd name="connsiteX1-3531" fmla="*/ 2183902 w 5273630"/>
                <a:gd name="connsiteY1-3532" fmla="*/ 886054 h 1494400"/>
                <a:gd name="connsiteX2-3533" fmla="*/ 2294658 w 5273630"/>
                <a:gd name="connsiteY2-3534" fmla="*/ 886054 h 1494400"/>
                <a:gd name="connsiteX3-3535" fmla="*/ 2326719 w 5273630"/>
                <a:gd name="connsiteY3-3536" fmla="*/ 664540 h 1494400"/>
                <a:gd name="connsiteX4-3537" fmla="*/ 2215963 w 5273630"/>
                <a:gd name="connsiteY4-3538" fmla="*/ 664540 h 1494400"/>
                <a:gd name="connsiteX5-3539" fmla="*/ 1606801 w 5273630"/>
                <a:gd name="connsiteY5-3540" fmla="*/ 664540 h 1494400"/>
                <a:gd name="connsiteX6-3541" fmla="*/ 1574740 w 5273630"/>
                <a:gd name="connsiteY6-3542" fmla="*/ 886054 h 1494400"/>
                <a:gd name="connsiteX7-3543" fmla="*/ 1685497 w 5273630"/>
                <a:gd name="connsiteY7-3544" fmla="*/ 886054 h 1494400"/>
                <a:gd name="connsiteX8-3545" fmla="*/ 1717558 w 5273630"/>
                <a:gd name="connsiteY8-3546" fmla="*/ 664540 h 1494400"/>
                <a:gd name="connsiteX9-3547" fmla="*/ 1606801 w 5273630"/>
                <a:gd name="connsiteY9-3548" fmla="*/ 664540 h 1494400"/>
                <a:gd name="connsiteX10-3549" fmla="*/ 342472 w 5273630"/>
                <a:gd name="connsiteY10-3550" fmla="*/ 563985 h 1494400"/>
                <a:gd name="connsiteX11-3551" fmla="*/ 335185 w 5273630"/>
                <a:gd name="connsiteY11-3552" fmla="*/ 619363 h 1494400"/>
                <a:gd name="connsiteX12-3553" fmla="*/ 826304 w 5273630"/>
                <a:gd name="connsiteY12-3554" fmla="*/ 619363 h 1494400"/>
                <a:gd name="connsiteX13-3555" fmla="*/ 833590 w 5273630"/>
                <a:gd name="connsiteY13-3556" fmla="*/ 563985 h 1494400"/>
                <a:gd name="connsiteX14-3557" fmla="*/ 342472 w 5273630"/>
                <a:gd name="connsiteY14-3558" fmla="*/ 563985 h 1494400"/>
                <a:gd name="connsiteX15-3559" fmla="*/ 3085357 w 5273630"/>
                <a:gd name="connsiteY15-3560" fmla="*/ 553784 h 1494400"/>
                <a:gd name="connsiteX16-3561" fmla="*/ 3078071 w 5273630"/>
                <a:gd name="connsiteY16-3562" fmla="*/ 609162 h 1494400"/>
                <a:gd name="connsiteX17-3563" fmla="*/ 3283553 w 5273630"/>
                <a:gd name="connsiteY17-3564" fmla="*/ 719919 h 1494400"/>
                <a:gd name="connsiteX18-3565" fmla="*/ 3521097 w 5273630"/>
                <a:gd name="connsiteY18-3566" fmla="*/ 609162 h 1494400"/>
                <a:gd name="connsiteX19-3567" fmla="*/ 3528384 w 5273630"/>
                <a:gd name="connsiteY19-3568" fmla="*/ 553784 h 1494400"/>
                <a:gd name="connsiteX20-3569" fmla="*/ 3085357 w 5273630"/>
                <a:gd name="connsiteY20-3570" fmla="*/ 553784 h 1494400"/>
                <a:gd name="connsiteX21-3571" fmla="*/ 2013395 w 5273630"/>
                <a:gd name="connsiteY21-3572" fmla="*/ 526094 h 1494400"/>
                <a:gd name="connsiteX22-3573" fmla="*/ 2567178 w 5273630"/>
                <a:gd name="connsiteY22-3574" fmla="*/ 526094 h 1494400"/>
                <a:gd name="connsiteX23-3575" fmla="*/ 2497227 w 5273630"/>
                <a:gd name="connsiteY23-3576" fmla="*/ 1024500 h 1494400"/>
                <a:gd name="connsiteX24-3577" fmla="*/ 1943443 w 5273630"/>
                <a:gd name="connsiteY24-3578" fmla="*/ 1024500 h 1494400"/>
                <a:gd name="connsiteX25-3579" fmla="*/ 2013395 w 5273630"/>
                <a:gd name="connsiteY25-3580" fmla="*/ 526094 h 1494400"/>
                <a:gd name="connsiteX26-3581" fmla="*/ 1404233 w 5273630"/>
                <a:gd name="connsiteY26-3582" fmla="*/ 526094 h 1494400"/>
                <a:gd name="connsiteX27-3583" fmla="*/ 1958016 w 5273630"/>
                <a:gd name="connsiteY27-3584" fmla="*/ 526094 h 1494400"/>
                <a:gd name="connsiteX28-3585" fmla="*/ 1888065 w 5273630"/>
                <a:gd name="connsiteY28-3586" fmla="*/ 1024500 h 1494400"/>
                <a:gd name="connsiteX29-3587" fmla="*/ 1334281 w 5273630"/>
                <a:gd name="connsiteY29-3588" fmla="*/ 1024500 h 1494400"/>
                <a:gd name="connsiteX30-3589" fmla="*/ 1404233 w 5273630"/>
                <a:gd name="connsiteY30-3590" fmla="*/ 526094 h 1494400"/>
                <a:gd name="connsiteX31-3591" fmla="*/ 365789 w 5273630"/>
                <a:gd name="connsiteY31-3592" fmla="*/ 402222 h 1494400"/>
                <a:gd name="connsiteX32-3593" fmla="*/ 357045 w 5273630"/>
                <a:gd name="connsiteY32-3594" fmla="*/ 457600 h 1494400"/>
                <a:gd name="connsiteX33-3595" fmla="*/ 848163 w 5273630"/>
                <a:gd name="connsiteY33-3596" fmla="*/ 457600 h 1494400"/>
                <a:gd name="connsiteX34-3597" fmla="*/ 856907 w 5273630"/>
                <a:gd name="connsiteY34-3598" fmla="*/ 402222 h 1494400"/>
                <a:gd name="connsiteX35-3599" fmla="*/ 365789 w 5273630"/>
                <a:gd name="connsiteY35-3600" fmla="*/ 402222 h 1494400"/>
                <a:gd name="connsiteX36-3601" fmla="*/ 2865301 w 5273630"/>
                <a:gd name="connsiteY36-3602" fmla="*/ 346843 h 1494400"/>
                <a:gd name="connsiteX37-3603" fmla="*/ 3114504 w 5273630"/>
                <a:gd name="connsiteY37-3604" fmla="*/ 346843 h 1494400"/>
                <a:gd name="connsiteX38-3605" fmla="*/ 3104302 w 5273630"/>
                <a:gd name="connsiteY38-3606" fmla="*/ 415338 h 1494400"/>
                <a:gd name="connsiteX39-3607" fmla="*/ 3547329 w 5273630"/>
                <a:gd name="connsiteY39-3608" fmla="*/ 415338 h 1494400"/>
                <a:gd name="connsiteX40-3609" fmla="*/ 3557530 w 5273630"/>
                <a:gd name="connsiteY40-3610" fmla="*/ 346843 h 1494400"/>
                <a:gd name="connsiteX41-3611" fmla="*/ 3806733 w 5273630"/>
                <a:gd name="connsiteY41-3612" fmla="*/ 346843 h 1494400"/>
                <a:gd name="connsiteX42-3613" fmla="*/ 3796531 w 5273630"/>
                <a:gd name="connsiteY42-3614" fmla="*/ 415338 h 1494400"/>
                <a:gd name="connsiteX43-3615" fmla="*/ 3907289 w 5273630"/>
                <a:gd name="connsiteY43-3616" fmla="*/ 415338 h 1494400"/>
                <a:gd name="connsiteX44-3617" fmla="*/ 3888343 w 5273630"/>
                <a:gd name="connsiteY44-3618" fmla="*/ 553784 h 1494400"/>
                <a:gd name="connsiteX45-3619" fmla="*/ 3777587 w 5273630"/>
                <a:gd name="connsiteY45-3620" fmla="*/ 553784 h 1494400"/>
                <a:gd name="connsiteX46-3621" fmla="*/ 3755727 w 5273630"/>
                <a:gd name="connsiteY46-3622" fmla="*/ 706803 h 1494400"/>
                <a:gd name="connsiteX47-3623" fmla="*/ 3489036 w 5273630"/>
                <a:gd name="connsiteY47-3624" fmla="*/ 830675 h 1494400"/>
                <a:gd name="connsiteX48-3625" fmla="*/ 3850453 w 5273630"/>
                <a:gd name="connsiteY48-3626" fmla="*/ 1024500 h 1494400"/>
                <a:gd name="connsiteX49-3627" fmla="*/ 3407426 w 5273630"/>
                <a:gd name="connsiteY49-3628" fmla="*/ 1024500 h 1494400"/>
                <a:gd name="connsiteX50-3629" fmla="*/ 3252949 w 5273630"/>
                <a:gd name="connsiteY50-3630" fmla="*/ 941432 h 1494400"/>
                <a:gd name="connsiteX51-3631" fmla="*/ 1894056 w 5273630"/>
                <a:gd name="connsiteY51-3632" fmla="*/ 1494400 h 1494400"/>
                <a:gd name="connsiteX52-3633" fmla="*/ 1740589 w 5273630"/>
                <a:gd name="connsiteY52-3634" fmla="*/ 1375020 h 1494400"/>
                <a:gd name="connsiteX53-3635" fmla="*/ 3046009 w 5273630"/>
                <a:gd name="connsiteY53-3636" fmla="*/ 830675 h 1494400"/>
                <a:gd name="connsiteX54-3637" fmla="*/ 2814295 w 5273630"/>
                <a:gd name="connsiteY54-3638" fmla="*/ 706803 h 1494400"/>
                <a:gd name="connsiteX55-3639" fmla="*/ 2836154 w 5273630"/>
                <a:gd name="connsiteY55-3640" fmla="*/ 553784 h 1494400"/>
                <a:gd name="connsiteX56-3641" fmla="*/ 2725398 w 5273630"/>
                <a:gd name="connsiteY56-3642" fmla="*/ 553784 h 1494400"/>
                <a:gd name="connsiteX57-3643" fmla="*/ 2744343 w 5273630"/>
                <a:gd name="connsiteY57-3644" fmla="*/ 415338 h 1494400"/>
                <a:gd name="connsiteX58-3645" fmla="*/ 2855100 w 5273630"/>
                <a:gd name="connsiteY58-3646" fmla="*/ 415338 h 1494400"/>
                <a:gd name="connsiteX59-3647" fmla="*/ 2865301 w 5273630"/>
                <a:gd name="connsiteY59-3648" fmla="*/ 346843 h 1494400"/>
                <a:gd name="connsiteX60-3649" fmla="*/ 482375 w 5273630"/>
                <a:gd name="connsiteY60-3650" fmla="*/ 192367 h 1494400"/>
                <a:gd name="connsiteX61-3651" fmla="*/ 759267 w 5273630"/>
                <a:gd name="connsiteY61-3652" fmla="*/ 192367 h 1494400"/>
                <a:gd name="connsiteX62-3653" fmla="*/ 746151 w 5273630"/>
                <a:gd name="connsiteY62-3654" fmla="*/ 285636 h 1494400"/>
                <a:gd name="connsiteX63-3655" fmla="*/ 1122141 w 5273630"/>
                <a:gd name="connsiteY63-3656" fmla="*/ 285636 h 1494400"/>
                <a:gd name="connsiteX64-3657" fmla="*/ 1059475 w 5273630"/>
                <a:gd name="connsiteY64-3658" fmla="*/ 735949 h 1494400"/>
                <a:gd name="connsiteX65-3659" fmla="*/ 728663 w 5273630"/>
                <a:gd name="connsiteY65-3660" fmla="*/ 735949 h 1494400"/>
                <a:gd name="connsiteX66-3661" fmla="*/ 795700 w 5273630"/>
                <a:gd name="connsiteY66-3662" fmla="*/ 791328 h 1494400"/>
                <a:gd name="connsiteX67-3663" fmla="*/ 1119226 w 5273630"/>
                <a:gd name="connsiteY67-3664" fmla="*/ 746150 h 1494400"/>
                <a:gd name="connsiteX68-3665" fmla="*/ 1100281 w 5273630"/>
                <a:gd name="connsiteY68-3666" fmla="*/ 884596 h 1494400"/>
                <a:gd name="connsiteX69-3667" fmla="*/ 937060 w 5273630"/>
                <a:gd name="connsiteY69-3668" fmla="*/ 907914 h 1494400"/>
                <a:gd name="connsiteX70-3669" fmla="*/ 1892053 w 5273630"/>
                <a:gd name="connsiteY70-3670" fmla="*/ 1489402 h 1494400"/>
                <a:gd name="connsiteX71-3671" fmla="*/ 1608084 w 5273630"/>
                <a:gd name="connsiteY71-3672" fmla="*/ 1476702 h 1494400"/>
                <a:gd name="connsiteX72-3673" fmla="*/ 406594 w 5273630"/>
                <a:gd name="connsiteY72-3674" fmla="*/ 735949 h 1494400"/>
                <a:gd name="connsiteX73-3675" fmla="*/ 319154 w 5273630"/>
                <a:gd name="connsiteY73-3676" fmla="*/ 735949 h 1494400"/>
                <a:gd name="connsiteX74-3677" fmla="*/ 298752 w 5273630"/>
                <a:gd name="connsiteY74-3678" fmla="*/ 881682 h 1494400"/>
                <a:gd name="connsiteX75-3679" fmla="*/ 502777 w 5273630"/>
                <a:gd name="connsiteY75-3680" fmla="*/ 862737 h 1494400"/>
                <a:gd name="connsiteX76-3681" fmla="*/ 482375 w 5273630"/>
                <a:gd name="connsiteY76-3682" fmla="*/ 1004097 h 1494400"/>
                <a:gd name="connsiteX77-3683" fmla="*/ 4372 w 5273630"/>
                <a:gd name="connsiteY77-3684" fmla="*/ 1046359 h 1494400"/>
                <a:gd name="connsiteX78-3685" fmla="*/ 110757 w 5273630"/>
                <a:gd name="connsiteY78-3686" fmla="*/ 285636 h 1494400"/>
                <a:gd name="connsiteX79-3687" fmla="*/ 469259 w 5273630"/>
                <a:gd name="connsiteY79-3688" fmla="*/ 285636 h 1494400"/>
                <a:gd name="connsiteX80-3689" fmla="*/ 482375 w 5273630"/>
                <a:gd name="connsiteY80-3690" fmla="*/ 192367 h 1494400"/>
                <a:gd name="connsiteX81-3691" fmla="*/ 1870577 w 5273630"/>
                <a:gd name="connsiteY81-3692" fmla="*/ 166135 h 1494400"/>
                <a:gd name="connsiteX82-3693" fmla="*/ 1847260 w 5273630"/>
                <a:gd name="connsiteY82-3694" fmla="*/ 332270 h 1494400"/>
                <a:gd name="connsiteX83-3695" fmla="*/ 2179530 w 5273630"/>
                <a:gd name="connsiteY83-3696" fmla="*/ 332270 h 1494400"/>
                <a:gd name="connsiteX84-3697" fmla="*/ 2202847 w 5273630"/>
                <a:gd name="connsiteY84-3698" fmla="*/ 166135 h 1494400"/>
                <a:gd name="connsiteX85-3699" fmla="*/ 1870577 w 5273630"/>
                <a:gd name="connsiteY85-3700" fmla="*/ 166135 h 1494400"/>
                <a:gd name="connsiteX86-3701" fmla="*/ 4598889 w 5273630"/>
                <a:gd name="connsiteY86-3702" fmla="*/ 138446 h 1494400"/>
                <a:gd name="connsiteX87-3703" fmla="*/ 4421095 w 5273630"/>
                <a:gd name="connsiteY87-3704" fmla="*/ 332270 h 1494400"/>
                <a:gd name="connsiteX88-3705" fmla="*/ 4935531 w 5273630"/>
                <a:gd name="connsiteY88-3706" fmla="*/ 332270 h 1494400"/>
                <a:gd name="connsiteX89-3707" fmla="*/ 4813115 w 5273630"/>
                <a:gd name="connsiteY89-3708" fmla="*/ 138446 h 1494400"/>
                <a:gd name="connsiteX90-3709" fmla="*/ 4598889 w 5273630"/>
                <a:gd name="connsiteY90-3710" fmla="*/ 138446 h 1494400"/>
                <a:gd name="connsiteX91-3711" fmla="*/ 1557252 w 5273630"/>
                <a:gd name="connsiteY91-3712" fmla="*/ 27689 h 1494400"/>
                <a:gd name="connsiteX92-3713" fmla="*/ 2498684 w 5273630"/>
                <a:gd name="connsiteY92-3714" fmla="*/ 27689 h 1494400"/>
                <a:gd name="connsiteX93-3715" fmla="*/ 2436019 w 5273630"/>
                <a:gd name="connsiteY93-3716" fmla="*/ 470716 h 1494400"/>
                <a:gd name="connsiteX94-3717" fmla="*/ 1549965 w 5273630"/>
                <a:gd name="connsiteY94-3718" fmla="*/ 470716 h 1494400"/>
                <a:gd name="connsiteX95-3719" fmla="*/ 1605344 w 5273630"/>
                <a:gd name="connsiteY95-3720" fmla="*/ 83068 h 1494400"/>
                <a:gd name="connsiteX96-3721" fmla="*/ 1557252 w 5273630"/>
                <a:gd name="connsiteY96-3722" fmla="*/ 27689 h 1494400"/>
                <a:gd name="connsiteX97-3723" fmla="*/ 259404 w 5273630"/>
                <a:gd name="connsiteY97-3724" fmla="*/ 27689 h 1494400"/>
                <a:gd name="connsiteX98-3725" fmla="*/ 983695 w 5273630"/>
                <a:gd name="connsiteY98-3726" fmla="*/ 27689 h 1494400"/>
                <a:gd name="connsiteX99-3727" fmla="*/ 1215409 w 5273630"/>
                <a:gd name="connsiteY99-3728" fmla="*/ 260861 h 1494400"/>
                <a:gd name="connsiteX100-3729" fmla="*/ 929774 w 5273630"/>
                <a:gd name="connsiteY100-3730" fmla="*/ 260861 h 1494400"/>
                <a:gd name="connsiteX101-3731" fmla="*/ 788413 w 5273630"/>
                <a:gd name="connsiteY101-3732" fmla="*/ 145733 h 1494400"/>
                <a:gd name="connsiteX102-3733" fmla="*/ 476546 w 5273630"/>
                <a:gd name="connsiteY102-3734" fmla="*/ 145733 h 1494400"/>
                <a:gd name="connsiteX103-3735" fmla="*/ 290008 w 5273630"/>
                <a:gd name="connsiteY103-3736" fmla="*/ 260861 h 1494400"/>
                <a:gd name="connsiteX104-3737" fmla="*/ 0 w 5273630"/>
                <a:gd name="connsiteY104-3738" fmla="*/ 260861 h 1494400"/>
                <a:gd name="connsiteX105-3739" fmla="*/ 290008 w 5273630"/>
                <a:gd name="connsiteY105-3740" fmla="*/ 58293 h 1494400"/>
                <a:gd name="connsiteX106-3741" fmla="*/ 259404 w 5273630"/>
                <a:gd name="connsiteY106-3742" fmla="*/ 27689 h 1494400"/>
                <a:gd name="connsiteX107-3743" fmla="*/ 4377375 w 5273630"/>
                <a:gd name="connsiteY107-3744" fmla="*/ 0 h 1494400"/>
                <a:gd name="connsiteX108-3745" fmla="*/ 5001111 w 5273630"/>
                <a:gd name="connsiteY108-3746" fmla="*/ 0 h 1494400"/>
                <a:gd name="connsiteX109-3747" fmla="*/ 5273630 w 5273630"/>
                <a:gd name="connsiteY109-3748" fmla="*/ 429911 h 1494400"/>
                <a:gd name="connsiteX110-3749" fmla="*/ 5078349 w 5273630"/>
                <a:gd name="connsiteY110-3750" fmla="*/ 429911 h 1494400"/>
                <a:gd name="connsiteX111-3751" fmla="*/ 5072519 w 5273630"/>
                <a:gd name="connsiteY111-3752" fmla="*/ 470716 h 1494400"/>
                <a:gd name="connsiteX112-3753" fmla="*/ 4795628 w 5273630"/>
                <a:gd name="connsiteY112-3754" fmla="*/ 470716 h 1494400"/>
                <a:gd name="connsiteX113-3755" fmla="*/ 4778140 w 5273630"/>
                <a:gd name="connsiteY113-3756" fmla="*/ 594589 h 1494400"/>
                <a:gd name="connsiteX114-3757" fmla="*/ 5082721 w 5273630"/>
                <a:gd name="connsiteY114-3758" fmla="*/ 594589 h 1494400"/>
                <a:gd name="connsiteX115-3759" fmla="*/ 5063775 w 5273630"/>
                <a:gd name="connsiteY115-3760" fmla="*/ 733035 h 1494400"/>
                <a:gd name="connsiteX116-3761" fmla="*/ 4759195 w 5273630"/>
                <a:gd name="connsiteY116-3762" fmla="*/ 733035 h 1494400"/>
                <a:gd name="connsiteX117-3763" fmla="*/ 4737335 w 5273630"/>
                <a:gd name="connsiteY117-3764" fmla="*/ 886054 h 1494400"/>
                <a:gd name="connsiteX118-3765" fmla="*/ 5180361 w 5273630"/>
                <a:gd name="connsiteY118-3766" fmla="*/ 886054 h 1494400"/>
                <a:gd name="connsiteX119-3767" fmla="*/ 5161416 w 5273630"/>
                <a:gd name="connsiteY119-3768" fmla="*/ 1024500 h 1494400"/>
                <a:gd name="connsiteX120-3769" fmla="*/ 3998471 w 5273630"/>
                <a:gd name="connsiteY120-3770" fmla="*/ 1024500 h 1494400"/>
                <a:gd name="connsiteX121-3771" fmla="*/ 4017416 w 5273630"/>
                <a:gd name="connsiteY121-3772" fmla="*/ 886054 h 1494400"/>
                <a:gd name="connsiteX122-3773" fmla="*/ 4460443 w 5273630"/>
                <a:gd name="connsiteY122-3774" fmla="*/ 886054 h 1494400"/>
                <a:gd name="connsiteX123-3775" fmla="*/ 4482303 w 5273630"/>
                <a:gd name="connsiteY123-3776" fmla="*/ 733035 h 1494400"/>
                <a:gd name="connsiteX124-3777" fmla="*/ 4177722 w 5273630"/>
                <a:gd name="connsiteY124-3778" fmla="*/ 733035 h 1494400"/>
                <a:gd name="connsiteX125-3779" fmla="*/ 4196667 w 5273630"/>
                <a:gd name="connsiteY125-3780" fmla="*/ 594589 h 1494400"/>
                <a:gd name="connsiteX126-3781" fmla="*/ 4501249 w 5273630"/>
                <a:gd name="connsiteY126-3782" fmla="*/ 594589 h 1494400"/>
                <a:gd name="connsiteX127-3783" fmla="*/ 4518736 w 5273630"/>
                <a:gd name="connsiteY127-3784" fmla="*/ 470716 h 1494400"/>
                <a:gd name="connsiteX128-3785" fmla="*/ 4241845 w 5273630"/>
                <a:gd name="connsiteY128-3786" fmla="*/ 470716 h 1494400"/>
                <a:gd name="connsiteX129-3787" fmla="*/ 4247673 w 5273630"/>
                <a:gd name="connsiteY129-3788" fmla="*/ 429911 h 1494400"/>
                <a:gd name="connsiteX130-3789" fmla="*/ 4055307 w 5273630"/>
                <a:gd name="connsiteY130-3790" fmla="*/ 429911 h 1494400"/>
                <a:gd name="connsiteX131-3791" fmla="*/ 4410894 w 5273630"/>
                <a:gd name="connsiteY131-3792" fmla="*/ 40805 h 1494400"/>
                <a:gd name="connsiteX132-3793" fmla="*/ 4377375 w 5273630"/>
                <a:gd name="connsiteY132-3794" fmla="*/ 0 h 1494400"/>
                <a:gd name="connsiteX133-3795" fmla="*/ 3191742 w 5273630"/>
                <a:gd name="connsiteY133-3796" fmla="*/ 0 h 1494400"/>
                <a:gd name="connsiteX134-3797" fmla="*/ 3522555 w 5273630"/>
                <a:gd name="connsiteY134-3798" fmla="*/ 0 h 1494400"/>
                <a:gd name="connsiteX135-3799" fmla="*/ 3510896 w 5273630"/>
                <a:gd name="connsiteY135-3800" fmla="*/ 83068 h 1494400"/>
                <a:gd name="connsiteX136-3801" fmla="*/ 3953923 w 5273630"/>
                <a:gd name="connsiteY136-3802" fmla="*/ 83068 h 1494400"/>
                <a:gd name="connsiteX137-3803" fmla="*/ 3923319 w 5273630"/>
                <a:gd name="connsiteY137-3804" fmla="*/ 304581 h 1494400"/>
                <a:gd name="connsiteX138-3805" fmla="*/ 3618738 w 5273630"/>
                <a:gd name="connsiteY138-3806" fmla="*/ 304581 h 1494400"/>
                <a:gd name="connsiteX139-3807" fmla="*/ 3630397 w 5273630"/>
                <a:gd name="connsiteY139-3808" fmla="*/ 221513 h 1494400"/>
                <a:gd name="connsiteX140-3809" fmla="*/ 3076613 w 5273630"/>
                <a:gd name="connsiteY140-3810" fmla="*/ 221513 h 1494400"/>
                <a:gd name="connsiteX141-3811" fmla="*/ 3064954 w 5273630"/>
                <a:gd name="connsiteY141-3812" fmla="*/ 304581 h 1494400"/>
                <a:gd name="connsiteX142-3813" fmla="*/ 2760373 w 5273630"/>
                <a:gd name="connsiteY142-3814" fmla="*/ 304581 h 1494400"/>
                <a:gd name="connsiteX143-3815" fmla="*/ 2790977 w 5273630"/>
                <a:gd name="connsiteY143-3816" fmla="*/ 83068 h 1494400"/>
                <a:gd name="connsiteX144-3817" fmla="*/ 3234004 w 5273630"/>
                <a:gd name="connsiteY144-3818" fmla="*/ 83068 h 1494400"/>
                <a:gd name="connsiteX145-3819" fmla="*/ 3238376 w 5273630"/>
                <a:gd name="connsiteY145-3820" fmla="*/ 53921 h 1494400"/>
                <a:gd name="connsiteX146-3821" fmla="*/ 3191742 w 5273630"/>
                <a:gd name="connsiteY146-3822" fmla="*/ 0 h 1494400"/>
                <a:gd name="connsiteX0-3823" fmla="*/ 2215963 w 5273630"/>
                <a:gd name="connsiteY0-3824" fmla="*/ 664540 h 1494400"/>
                <a:gd name="connsiteX1-3825" fmla="*/ 2183902 w 5273630"/>
                <a:gd name="connsiteY1-3826" fmla="*/ 886054 h 1494400"/>
                <a:gd name="connsiteX2-3827" fmla="*/ 2294658 w 5273630"/>
                <a:gd name="connsiteY2-3828" fmla="*/ 886054 h 1494400"/>
                <a:gd name="connsiteX3-3829" fmla="*/ 2326719 w 5273630"/>
                <a:gd name="connsiteY3-3830" fmla="*/ 664540 h 1494400"/>
                <a:gd name="connsiteX4-3831" fmla="*/ 2215963 w 5273630"/>
                <a:gd name="connsiteY4-3832" fmla="*/ 664540 h 1494400"/>
                <a:gd name="connsiteX5-3833" fmla="*/ 1606801 w 5273630"/>
                <a:gd name="connsiteY5-3834" fmla="*/ 664540 h 1494400"/>
                <a:gd name="connsiteX6-3835" fmla="*/ 1574740 w 5273630"/>
                <a:gd name="connsiteY6-3836" fmla="*/ 886054 h 1494400"/>
                <a:gd name="connsiteX7-3837" fmla="*/ 1685497 w 5273630"/>
                <a:gd name="connsiteY7-3838" fmla="*/ 886054 h 1494400"/>
                <a:gd name="connsiteX8-3839" fmla="*/ 1717558 w 5273630"/>
                <a:gd name="connsiteY8-3840" fmla="*/ 664540 h 1494400"/>
                <a:gd name="connsiteX9-3841" fmla="*/ 1606801 w 5273630"/>
                <a:gd name="connsiteY9-3842" fmla="*/ 664540 h 1494400"/>
                <a:gd name="connsiteX10-3843" fmla="*/ 342472 w 5273630"/>
                <a:gd name="connsiteY10-3844" fmla="*/ 563985 h 1494400"/>
                <a:gd name="connsiteX11-3845" fmla="*/ 335185 w 5273630"/>
                <a:gd name="connsiteY11-3846" fmla="*/ 619363 h 1494400"/>
                <a:gd name="connsiteX12-3847" fmla="*/ 826304 w 5273630"/>
                <a:gd name="connsiteY12-3848" fmla="*/ 619363 h 1494400"/>
                <a:gd name="connsiteX13-3849" fmla="*/ 833590 w 5273630"/>
                <a:gd name="connsiteY13-3850" fmla="*/ 563985 h 1494400"/>
                <a:gd name="connsiteX14-3851" fmla="*/ 342472 w 5273630"/>
                <a:gd name="connsiteY14-3852" fmla="*/ 563985 h 1494400"/>
                <a:gd name="connsiteX15-3853" fmla="*/ 3085357 w 5273630"/>
                <a:gd name="connsiteY15-3854" fmla="*/ 553784 h 1494400"/>
                <a:gd name="connsiteX16-3855" fmla="*/ 3078071 w 5273630"/>
                <a:gd name="connsiteY16-3856" fmla="*/ 609162 h 1494400"/>
                <a:gd name="connsiteX17-3857" fmla="*/ 3283553 w 5273630"/>
                <a:gd name="connsiteY17-3858" fmla="*/ 719919 h 1494400"/>
                <a:gd name="connsiteX18-3859" fmla="*/ 3521097 w 5273630"/>
                <a:gd name="connsiteY18-3860" fmla="*/ 609162 h 1494400"/>
                <a:gd name="connsiteX19-3861" fmla="*/ 3528384 w 5273630"/>
                <a:gd name="connsiteY19-3862" fmla="*/ 553784 h 1494400"/>
                <a:gd name="connsiteX20-3863" fmla="*/ 3085357 w 5273630"/>
                <a:gd name="connsiteY20-3864" fmla="*/ 553784 h 1494400"/>
                <a:gd name="connsiteX21-3865" fmla="*/ 2013395 w 5273630"/>
                <a:gd name="connsiteY21-3866" fmla="*/ 526094 h 1494400"/>
                <a:gd name="connsiteX22-3867" fmla="*/ 2567178 w 5273630"/>
                <a:gd name="connsiteY22-3868" fmla="*/ 526094 h 1494400"/>
                <a:gd name="connsiteX23-3869" fmla="*/ 2497227 w 5273630"/>
                <a:gd name="connsiteY23-3870" fmla="*/ 1024500 h 1494400"/>
                <a:gd name="connsiteX24-3871" fmla="*/ 1943443 w 5273630"/>
                <a:gd name="connsiteY24-3872" fmla="*/ 1024500 h 1494400"/>
                <a:gd name="connsiteX25-3873" fmla="*/ 2013395 w 5273630"/>
                <a:gd name="connsiteY25-3874" fmla="*/ 526094 h 1494400"/>
                <a:gd name="connsiteX26-3875" fmla="*/ 1404233 w 5273630"/>
                <a:gd name="connsiteY26-3876" fmla="*/ 526094 h 1494400"/>
                <a:gd name="connsiteX27-3877" fmla="*/ 1958016 w 5273630"/>
                <a:gd name="connsiteY27-3878" fmla="*/ 526094 h 1494400"/>
                <a:gd name="connsiteX28-3879" fmla="*/ 1888065 w 5273630"/>
                <a:gd name="connsiteY28-3880" fmla="*/ 1024500 h 1494400"/>
                <a:gd name="connsiteX29-3881" fmla="*/ 1334281 w 5273630"/>
                <a:gd name="connsiteY29-3882" fmla="*/ 1024500 h 1494400"/>
                <a:gd name="connsiteX30-3883" fmla="*/ 1404233 w 5273630"/>
                <a:gd name="connsiteY30-3884" fmla="*/ 526094 h 1494400"/>
                <a:gd name="connsiteX31-3885" fmla="*/ 365789 w 5273630"/>
                <a:gd name="connsiteY31-3886" fmla="*/ 402222 h 1494400"/>
                <a:gd name="connsiteX32-3887" fmla="*/ 357045 w 5273630"/>
                <a:gd name="connsiteY32-3888" fmla="*/ 457600 h 1494400"/>
                <a:gd name="connsiteX33-3889" fmla="*/ 848163 w 5273630"/>
                <a:gd name="connsiteY33-3890" fmla="*/ 457600 h 1494400"/>
                <a:gd name="connsiteX34-3891" fmla="*/ 856907 w 5273630"/>
                <a:gd name="connsiteY34-3892" fmla="*/ 402222 h 1494400"/>
                <a:gd name="connsiteX35-3893" fmla="*/ 365789 w 5273630"/>
                <a:gd name="connsiteY35-3894" fmla="*/ 402222 h 1494400"/>
                <a:gd name="connsiteX36-3895" fmla="*/ 2865301 w 5273630"/>
                <a:gd name="connsiteY36-3896" fmla="*/ 346843 h 1494400"/>
                <a:gd name="connsiteX37-3897" fmla="*/ 3114504 w 5273630"/>
                <a:gd name="connsiteY37-3898" fmla="*/ 346843 h 1494400"/>
                <a:gd name="connsiteX38-3899" fmla="*/ 3104302 w 5273630"/>
                <a:gd name="connsiteY38-3900" fmla="*/ 415338 h 1494400"/>
                <a:gd name="connsiteX39-3901" fmla="*/ 3547329 w 5273630"/>
                <a:gd name="connsiteY39-3902" fmla="*/ 415338 h 1494400"/>
                <a:gd name="connsiteX40-3903" fmla="*/ 3557530 w 5273630"/>
                <a:gd name="connsiteY40-3904" fmla="*/ 346843 h 1494400"/>
                <a:gd name="connsiteX41-3905" fmla="*/ 3806733 w 5273630"/>
                <a:gd name="connsiteY41-3906" fmla="*/ 346843 h 1494400"/>
                <a:gd name="connsiteX42-3907" fmla="*/ 3796531 w 5273630"/>
                <a:gd name="connsiteY42-3908" fmla="*/ 415338 h 1494400"/>
                <a:gd name="connsiteX43-3909" fmla="*/ 3907289 w 5273630"/>
                <a:gd name="connsiteY43-3910" fmla="*/ 415338 h 1494400"/>
                <a:gd name="connsiteX44-3911" fmla="*/ 3888343 w 5273630"/>
                <a:gd name="connsiteY44-3912" fmla="*/ 553784 h 1494400"/>
                <a:gd name="connsiteX45-3913" fmla="*/ 3777587 w 5273630"/>
                <a:gd name="connsiteY45-3914" fmla="*/ 553784 h 1494400"/>
                <a:gd name="connsiteX46-3915" fmla="*/ 3755727 w 5273630"/>
                <a:gd name="connsiteY46-3916" fmla="*/ 706803 h 1494400"/>
                <a:gd name="connsiteX47-3917" fmla="*/ 3489036 w 5273630"/>
                <a:gd name="connsiteY47-3918" fmla="*/ 830675 h 1494400"/>
                <a:gd name="connsiteX48-3919" fmla="*/ 3850453 w 5273630"/>
                <a:gd name="connsiteY48-3920" fmla="*/ 1024500 h 1494400"/>
                <a:gd name="connsiteX49-3921" fmla="*/ 3407426 w 5273630"/>
                <a:gd name="connsiteY49-3922" fmla="*/ 1024500 h 1494400"/>
                <a:gd name="connsiteX50-3923" fmla="*/ 3252949 w 5273630"/>
                <a:gd name="connsiteY50-3924" fmla="*/ 941432 h 1494400"/>
                <a:gd name="connsiteX51-3925" fmla="*/ 1894056 w 5273630"/>
                <a:gd name="connsiteY51-3926" fmla="*/ 1494400 h 1494400"/>
                <a:gd name="connsiteX52-3927" fmla="*/ 1694869 w 5273630"/>
                <a:gd name="connsiteY52-3928" fmla="*/ 1390260 h 1494400"/>
                <a:gd name="connsiteX53-3929" fmla="*/ 3046009 w 5273630"/>
                <a:gd name="connsiteY53-3930" fmla="*/ 830675 h 1494400"/>
                <a:gd name="connsiteX54-3931" fmla="*/ 2814295 w 5273630"/>
                <a:gd name="connsiteY54-3932" fmla="*/ 706803 h 1494400"/>
                <a:gd name="connsiteX55-3933" fmla="*/ 2836154 w 5273630"/>
                <a:gd name="connsiteY55-3934" fmla="*/ 553784 h 1494400"/>
                <a:gd name="connsiteX56-3935" fmla="*/ 2725398 w 5273630"/>
                <a:gd name="connsiteY56-3936" fmla="*/ 553784 h 1494400"/>
                <a:gd name="connsiteX57-3937" fmla="*/ 2744343 w 5273630"/>
                <a:gd name="connsiteY57-3938" fmla="*/ 415338 h 1494400"/>
                <a:gd name="connsiteX58-3939" fmla="*/ 2855100 w 5273630"/>
                <a:gd name="connsiteY58-3940" fmla="*/ 415338 h 1494400"/>
                <a:gd name="connsiteX59-3941" fmla="*/ 2865301 w 5273630"/>
                <a:gd name="connsiteY59-3942" fmla="*/ 346843 h 1494400"/>
                <a:gd name="connsiteX60-3943" fmla="*/ 482375 w 5273630"/>
                <a:gd name="connsiteY60-3944" fmla="*/ 192367 h 1494400"/>
                <a:gd name="connsiteX61-3945" fmla="*/ 759267 w 5273630"/>
                <a:gd name="connsiteY61-3946" fmla="*/ 192367 h 1494400"/>
                <a:gd name="connsiteX62-3947" fmla="*/ 746151 w 5273630"/>
                <a:gd name="connsiteY62-3948" fmla="*/ 285636 h 1494400"/>
                <a:gd name="connsiteX63-3949" fmla="*/ 1122141 w 5273630"/>
                <a:gd name="connsiteY63-3950" fmla="*/ 285636 h 1494400"/>
                <a:gd name="connsiteX64-3951" fmla="*/ 1059475 w 5273630"/>
                <a:gd name="connsiteY64-3952" fmla="*/ 735949 h 1494400"/>
                <a:gd name="connsiteX65-3953" fmla="*/ 728663 w 5273630"/>
                <a:gd name="connsiteY65-3954" fmla="*/ 735949 h 1494400"/>
                <a:gd name="connsiteX66-3955" fmla="*/ 795700 w 5273630"/>
                <a:gd name="connsiteY66-3956" fmla="*/ 791328 h 1494400"/>
                <a:gd name="connsiteX67-3957" fmla="*/ 1119226 w 5273630"/>
                <a:gd name="connsiteY67-3958" fmla="*/ 746150 h 1494400"/>
                <a:gd name="connsiteX68-3959" fmla="*/ 1100281 w 5273630"/>
                <a:gd name="connsiteY68-3960" fmla="*/ 884596 h 1494400"/>
                <a:gd name="connsiteX69-3961" fmla="*/ 937060 w 5273630"/>
                <a:gd name="connsiteY69-3962" fmla="*/ 907914 h 1494400"/>
                <a:gd name="connsiteX70-3963" fmla="*/ 1892053 w 5273630"/>
                <a:gd name="connsiteY70-3964" fmla="*/ 1489402 h 1494400"/>
                <a:gd name="connsiteX71-3965" fmla="*/ 1608084 w 5273630"/>
                <a:gd name="connsiteY71-3966" fmla="*/ 1476702 h 1494400"/>
                <a:gd name="connsiteX72-3967" fmla="*/ 406594 w 5273630"/>
                <a:gd name="connsiteY72-3968" fmla="*/ 735949 h 1494400"/>
                <a:gd name="connsiteX73-3969" fmla="*/ 319154 w 5273630"/>
                <a:gd name="connsiteY73-3970" fmla="*/ 735949 h 1494400"/>
                <a:gd name="connsiteX74-3971" fmla="*/ 298752 w 5273630"/>
                <a:gd name="connsiteY74-3972" fmla="*/ 881682 h 1494400"/>
                <a:gd name="connsiteX75-3973" fmla="*/ 502777 w 5273630"/>
                <a:gd name="connsiteY75-3974" fmla="*/ 862737 h 1494400"/>
                <a:gd name="connsiteX76-3975" fmla="*/ 482375 w 5273630"/>
                <a:gd name="connsiteY76-3976" fmla="*/ 1004097 h 1494400"/>
                <a:gd name="connsiteX77-3977" fmla="*/ 4372 w 5273630"/>
                <a:gd name="connsiteY77-3978" fmla="*/ 1046359 h 1494400"/>
                <a:gd name="connsiteX78-3979" fmla="*/ 110757 w 5273630"/>
                <a:gd name="connsiteY78-3980" fmla="*/ 285636 h 1494400"/>
                <a:gd name="connsiteX79-3981" fmla="*/ 469259 w 5273630"/>
                <a:gd name="connsiteY79-3982" fmla="*/ 285636 h 1494400"/>
                <a:gd name="connsiteX80-3983" fmla="*/ 482375 w 5273630"/>
                <a:gd name="connsiteY80-3984" fmla="*/ 192367 h 1494400"/>
                <a:gd name="connsiteX81-3985" fmla="*/ 1870577 w 5273630"/>
                <a:gd name="connsiteY81-3986" fmla="*/ 166135 h 1494400"/>
                <a:gd name="connsiteX82-3987" fmla="*/ 1847260 w 5273630"/>
                <a:gd name="connsiteY82-3988" fmla="*/ 332270 h 1494400"/>
                <a:gd name="connsiteX83-3989" fmla="*/ 2179530 w 5273630"/>
                <a:gd name="connsiteY83-3990" fmla="*/ 332270 h 1494400"/>
                <a:gd name="connsiteX84-3991" fmla="*/ 2202847 w 5273630"/>
                <a:gd name="connsiteY84-3992" fmla="*/ 166135 h 1494400"/>
                <a:gd name="connsiteX85-3993" fmla="*/ 1870577 w 5273630"/>
                <a:gd name="connsiteY85-3994" fmla="*/ 166135 h 1494400"/>
                <a:gd name="connsiteX86-3995" fmla="*/ 4598889 w 5273630"/>
                <a:gd name="connsiteY86-3996" fmla="*/ 138446 h 1494400"/>
                <a:gd name="connsiteX87-3997" fmla="*/ 4421095 w 5273630"/>
                <a:gd name="connsiteY87-3998" fmla="*/ 332270 h 1494400"/>
                <a:gd name="connsiteX88-3999" fmla="*/ 4935531 w 5273630"/>
                <a:gd name="connsiteY88-4000" fmla="*/ 332270 h 1494400"/>
                <a:gd name="connsiteX89-4001" fmla="*/ 4813115 w 5273630"/>
                <a:gd name="connsiteY89-4002" fmla="*/ 138446 h 1494400"/>
                <a:gd name="connsiteX90-4003" fmla="*/ 4598889 w 5273630"/>
                <a:gd name="connsiteY90-4004" fmla="*/ 138446 h 1494400"/>
                <a:gd name="connsiteX91-4005" fmla="*/ 1557252 w 5273630"/>
                <a:gd name="connsiteY91-4006" fmla="*/ 27689 h 1494400"/>
                <a:gd name="connsiteX92-4007" fmla="*/ 2498684 w 5273630"/>
                <a:gd name="connsiteY92-4008" fmla="*/ 27689 h 1494400"/>
                <a:gd name="connsiteX93-4009" fmla="*/ 2436019 w 5273630"/>
                <a:gd name="connsiteY93-4010" fmla="*/ 470716 h 1494400"/>
                <a:gd name="connsiteX94-4011" fmla="*/ 1549965 w 5273630"/>
                <a:gd name="connsiteY94-4012" fmla="*/ 470716 h 1494400"/>
                <a:gd name="connsiteX95-4013" fmla="*/ 1605344 w 5273630"/>
                <a:gd name="connsiteY95-4014" fmla="*/ 83068 h 1494400"/>
                <a:gd name="connsiteX96-4015" fmla="*/ 1557252 w 5273630"/>
                <a:gd name="connsiteY96-4016" fmla="*/ 27689 h 1494400"/>
                <a:gd name="connsiteX97-4017" fmla="*/ 259404 w 5273630"/>
                <a:gd name="connsiteY97-4018" fmla="*/ 27689 h 1494400"/>
                <a:gd name="connsiteX98-4019" fmla="*/ 983695 w 5273630"/>
                <a:gd name="connsiteY98-4020" fmla="*/ 27689 h 1494400"/>
                <a:gd name="connsiteX99-4021" fmla="*/ 1215409 w 5273630"/>
                <a:gd name="connsiteY99-4022" fmla="*/ 260861 h 1494400"/>
                <a:gd name="connsiteX100-4023" fmla="*/ 929774 w 5273630"/>
                <a:gd name="connsiteY100-4024" fmla="*/ 260861 h 1494400"/>
                <a:gd name="connsiteX101-4025" fmla="*/ 788413 w 5273630"/>
                <a:gd name="connsiteY101-4026" fmla="*/ 145733 h 1494400"/>
                <a:gd name="connsiteX102-4027" fmla="*/ 476546 w 5273630"/>
                <a:gd name="connsiteY102-4028" fmla="*/ 145733 h 1494400"/>
                <a:gd name="connsiteX103-4029" fmla="*/ 290008 w 5273630"/>
                <a:gd name="connsiteY103-4030" fmla="*/ 260861 h 1494400"/>
                <a:gd name="connsiteX104-4031" fmla="*/ 0 w 5273630"/>
                <a:gd name="connsiteY104-4032" fmla="*/ 260861 h 1494400"/>
                <a:gd name="connsiteX105-4033" fmla="*/ 290008 w 5273630"/>
                <a:gd name="connsiteY105-4034" fmla="*/ 58293 h 1494400"/>
                <a:gd name="connsiteX106-4035" fmla="*/ 259404 w 5273630"/>
                <a:gd name="connsiteY106-4036" fmla="*/ 27689 h 1494400"/>
                <a:gd name="connsiteX107-4037" fmla="*/ 4377375 w 5273630"/>
                <a:gd name="connsiteY107-4038" fmla="*/ 0 h 1494400"/>
                <a:gd name="connsiteX108-4039" fmla="*/ 5001111 w 5273630"/>
                <a:gd name="connsiteY108-4040" fmla="*/ 0 h 1494400"/>
                <a:gd name="connsiteX109-4041" fmla="*/ 5273630 w 5273630"/>
                <a:gd name="connsiteY109-4042" fmla="*/ 429911 h 1494400"/>
                <a:gd name="connsiteX110-4043" fmla="*/ 5078349 w 5273630"/>
                <a:gd name="connsiteY110-4044" fmla="*/ 429911 h 1494400"/>
                <a:gd name="connsiteX111-4045" fmla="*/ 5072519 w 5273630"/>
                <a:gd name="connsiteY111-4046" fmla="*/ 470716 h 1494400"/>
                <a:gd name="connsiteX112-4047" fmla="*/ 4795628 w 5273630"/>
                <a:gd name="connsiteY112-4048" fmla="*/ 470716 h 1494400"/>
                <a:gd name="connsiteX113-4049" fmla="*/ 4778140 w 5273630"/>
                <a:gd name="connsiteY113-4050" fmla="*/ 594589 h 1494400"/>
                <a:gd name="connsiteX114-4051" fmla="*/ 5082721 w 5273630"/>
                <a:gd name="connsiteY114-4052" fmla="*/ 594589 h 1494400"/>
                <a:gd name="connsiteX115-4053" fmla="*/ 5063775 w 5273630"/>
                <a:gd name="connsiteY115-4054" fmla="*/ 733035 h 1494400"/>
                <a:gd name="connsiteX116-4055" fmla="*/ 4759195 w 5273630"/>
                <a:gd name="connsiteY116-4056" fmla="*/ 733035 h 1494400"/>
                <a:gd name="connsiteX117-4057" fmla="*/ 4737335 w 5273630"/>
                <a:gd name="connsiteY117-4058" fmla="*/ 886054 h 1494400"/>
                <a:gd name="connsiteX118-4059" fmla="*/ 5180361 w 5273630"/>
                <a:gd name="connsiteY118-4060" fmla="*/ 886054 h 1494400"/>
                <a:gd name="connsiteX119-4061" fmla="*/ 5161416 w 5273630"/>
                <a:gd name="connsiteY119-4062" fmla="*/ 1024500 h 1494400"/>
                <a:gd name="connsiteX120-4063" fmla="*/ 3998471 w 5273630"/>
                <a:gd name="connsiteY120-4064" fmla="*/ 1024500 h 1494400"/>
                <a:gd name="connsiteX121-4065" fmla="*/ 4017416 w 5273630"/>
                <a:gd name="connsiteY121-4066" fmla="*/ 886054 h 1494400"/>
                <a:gd name="connsiteX122-4067" fmla="*/ 4460443 w 5273630"/>
                <a:gd name="connsiteY122-4068" fmla="*/ 886054 h 1494400"/>
                <a:gd name="connsiteX123-4069" fmla="*/ 4482303 w 5273630"/>
                <a:gd name="connsiteY123-4070" fmla="*/ 733035 h 1494400"/>
                <a:gd name="connsiteX124-4071" fmla="*/ 4177722 w 5273630"/>
                <a:gd name="connsiteY124-4072" fmla="*/ 733035 h 1494400"/>
                <a:gd name="connsiteX125-4073" fmla="*/ 4196667 w 5273630"/>
                <a:gd name="connsiteY125-4074" fmla="*/ 594589 h 1494400"/>
                <a:gd name="connsiteX126-4075" fmla="*/ 4501249 w 5273630"/>
                <a:gd name="connsiteY126-4076" fmla="*/ 594589 h 1494400"/>
                <a:gd name="connsiteX127-4077" fmla="*/ 4518736 w 5273630"/>
                <a:gd name="connsiteY127-4078" fmla="*/ 470716 h 1494400"/>
                <a:gd name="connsiteX128-4079" fmla="*/ 4241845 w 5273630"/>
                <a:gd name="connsiteY128-4080" fmla="*/ 470716 h 1494400"/>
                <a:gd name="connsiteX129-4081" fmla="*/ 4247673 w 5273630"/>
                <a:gd name="connsiteY129-4082" fmla="*/ 429911 h 1494400"/>
                <a:gd name="connsiteX130-4083" fmla="*/ 4055307 w 5273630"/>
                <a:gd name="connsiteY130-4084" fmla="*/ 429911 h 1494400"/>
                <a:gd name="connsiteX131-4085" fmla="*/ 4410894 w 5273630"/>
                <a:gd name="connsiteY131-4086" fmla="*/ 40805 h 1494400"/>
                <a:gd name="connsiteX132-4087" fmla="*/ 4377375 w 5273630"/>
                <a:gd name="connsiteY132-4088" fmla="*/ 0 h 1494400"/>
                <a:gd name="connsiteX133-4089" fmla="*/ 3191742 w 5273630"/>
                <a:gd name="connsiteY133-4090" fmla="*/ 0 h 1494400"/>
                <a:gd name="connsiteX134-4091" fmla="*/ 3522555 w 5273630"/>
                <a:gd name="connsiteY134-4092" fmla="*/ 0 h 1494400"/>
                <a:gd name="connsiteX135-4093" fmla="*/ 3510896 w 5273630"/>
                <a:gd name="connsiteY135-4094" fmla="*/ 83068 h 1494400"/>
                <a:gd name="connsiteX136-4095" fmla="*/ 3953923 w 5273630"/>
                <a:gd name="connsiteY136-4096" fmla="*/ 83068 h 1494400"/>
                <a:gd name="connsiteX137-4097" fmla="*/ 3923319 w 5273630"/>
                <a:gd name="connsiteY137-4098" fmla="*/ 304581 h 1494400"/>
                <a:gd name="connsiteX138-4099" fmla="*/ 3618738 w 5273630"/>
                <a:gd name="connsiteY138-4100" fmla="*/ 304581 h 1494400"/>
                <a:gd name="connsiteX139-4101" fmla="*/ 3630397 w 5273630"/>
                <a:gd name="connsiteY139-4102" fmla="*/ 221513 h 1494400"/>
                <a:gd name="connsiteX140-4103" fmla="*/ 3076613 w 5273630"/>
                <a:gd name="connsiteY140-4104" fmla="*/ 221513 h 1494400"/>
                <a:gd name="connsiteX141-4105" fmla="*/ 3064954 w 5273630"/>
                <a:gd name="connsiteY141-4106" fmla="*/ 304581 h 1494400"/>
                <a:gd name="connsiteX142-4107" fmla="*/ 2760373 w 5273630"/>
                <a:gd name="connsiteY142-4108" fmla="*/ 304581 h 1494400"/>
                <a:gd name="connsiteX143-4109" fmla="*/ 2790977 w 5273630"/>
                <a:gd name="connsiteY143-4110" fmla="*/ 83068 h 1494400"/>
                <a:gd name="connsiteX144-4111" fmla="*/ 3234004 w 5273630"/>
                <a:gd name="connsiteY144-4112" fmla="*/ 83068 h 1494400"/>
                <a:gd name="connsiteX145-4113" fmla="*/ 3238376 w 5273630"/>
                <a:gd name="connsiteY145-4114" fmla="*/ 53921 h 1494400"/>
                <a:gd name="connsiteX146-4115" fmla="*/ 3191742 w 5273630"/>
                <a:gd name="connsiteY146-4116" fmla="*/ 0 h 1494400"/>
                <a:gd name="connsiteX0-4117" fmla="*/ 2215963 w 5273630"/>
                <a:gd name="connsiteY0-4118" fmla="*/ 664540 h 1494400"/>
                <a:gd name="connsiteX1-4119" fmla="*/ 2183902 w 5273630"/>
                <a:gd name="connsiteY1-4120" fmla="*/ 886054 h 1494400"/>
                <a:gd name="connsiteX2-4121" fmla="*/ 2294658 w 5273630"/>
                <a:gd name="connsiteY2-4122" fmla="*/ 886054 h 1494400"/>
                <a:gd name="connsiteX3-4123" fmla="*/ 2326719 w 5273630"/>
                <a:gd name="connsiteY3-4124" fmla="*/ 664540 h 1494400"/>
                <a:gd name="connsiteX4-4125" fmla="*/ 2215963 w 5273630"/>
                <a:gd name="connsiteY4-4126" fmla="*/ 664540 h 1494400"/>
                <a:gd name="connsiteX5-4127" fmla="*/ 1606801 w 5273630"/>
                <a:gd name="connsiteY5-4128" fmla="*/ 664540 h 1494400"/>
                <a:gd name="connsiteX6-4129" fmla="*/ 1574740 w 5273630"/>
                <a:gd name="connsiteY6-4130" fmla="*/ 886054 h 1494400"/>
                <a:gd name="connsiteX7-4131" fmla="*/ 1685497 w 5273630"/>
                <a:gd name="connsiteY7-4132" fmla="*/ 886054 h 1494400"/>
                <a:gd name="connsiteX8-4133" fmla="*/ 1717558 w 5273630"/>
                <a:gd name="connsiteY8-4134" fmla="*/ 664540 h 1494400"/>
                <a:gd name="connsiteX9-4135" fmla="*/ 1606801 w 5273630"/>
                <a:gd name="connsiteY9-4136" fmla="*/ 664540 h 1494400"/>
                <a:gd name="connsiteX10-4137" fmla="*/ 342472 w 5273630"/>
                <a:gd name="connsiteY10-4138" fmla="*/ 563985 h 1494400"/>
                <a:gd name="connsiteX11-4139" fmla="*/ 335185 w 5273630"/>
                <a:gd name="connsiteY11-4140" fmla="*/ 619363 h 1494400"/>
                <a:gd name="connsiteX12-4141" fmla="*/ 826304 w 5273630"/>
                <a:gd name="connsiteY12-4142" fmla="*/ 619363 h 1494400"/>
                <a:gd name="connsiteX13-4143" fmla="*/ 833590 w 5273630"/>
                <a:gd name="connsiteY13-4144" fmla="*/ 563985 h 1494400"/>
                <a:gd name="connsiteX14-4145" fmla="*/ 342472 w 5273630"/>
                <a:gd name="connsiteY14-4146" fmla="*/ 563985 h 1494400"/>
                <a:gd name="connsiteX15-4147" fmla="*/ 3085357 w 5273630"/>
                <a:gd name="connsiteY15-4148" fmla="*/ 553784 h 1494400"/>
                <a:gd name="connsiteX16-4149" fmla="*/ 3078071 w 5273630"/>
                <a:gd name="connsiteY16-4150" fmla="*/ 609162 h 1494400"/>
                <a:gd name="connsiteX17-4151" fmla="*/ 3283553 w 5273630"/>
                <a:gd name="connsiteY17-4152" fmla="*/ 719919 h 1494400"/>
                <a:gd name="connsiteX18-4153" fmla="*/ 3521097 w 5273630"/>
                <a:gd name="connsiteY18-4154" fmla="*/ 609162 h 1494400"/>
                <a:gd name="connsiteX19-4155" fmla="*/ 3528384 w 5273630"/>
                <a:gd name="connsiteY19-4156" fmla="*/ 553784 h 1494400"/>
                <a:gd name="connsiteX20-4157" fmla="*/ 3085357 w 5273630"/>
                <a:gd name="connsiteY20-4158" fmla="*/ 553784 h 1494400"/>
                <a:gd name="connsiteX21-4159" fmla="*/ 2013395 w 5273630"/>
                <a:gd name="connsiteY21-4160" fmla="*/ 526094 h 1494400"/>
                <a:gd name="connsiteX22-4161" fmla="*/ 2567178 w 5273630"/>
                <a:gd name="connsiteY22-4162" fmla="*/ 526094 h 1494400"/>
                <a:gd name="connsiteX23-4163" fmla="*/ 2497227 w 5273630"/>
                <a:gd name="connsiteY23-4164" fmla="*/ 1024500 h 1494400"/>
                <a:gd name="connsiteX24-4165" fmla="*/ 1943443 w 5273630"/>
                <a:gd name="connsiteY24-4166" fmla="*/ 1024500 h 1494400"/>
                <a:gd name="connsiteX25-4167" fmla="*/ 2013395 w 5273630"/>
                <a:gd name="connsiteY25-4168" fmla="*/ 526094 h 1494400"/>
                <a:gd name="connsiteX26-4169" fmla="*/ 1404233 w 5273630"/>
                <a:gd name="connsiteY26-4170" fmla="*/ 526094 h 1494400"/>
                <a:gd name="connsiteX27-4171" fmla="*/ 1958016 w 5273630"/>
                <a:gd name="connsiteY27-4172" fmla="*/ 526094 h 1494400"/>
                <a:gd name="connsiteX28-4173" fmla="*/ 1888065 w 5273630"/>
                <a:gd name="connsiteY28-4174" fmla="*/ 1024500 h 1494400"/>
                <a:gd name="connsiteX29-4175" fmla="*/ 1334281 w 5273630"/>
                <a:gd name="connsiteY29-4176" fmla="*/ 1024500 h 1494400"/>
                <a:gd name="connsiteX30-4177" fmla="*/ 1404233 w 5273630"/>
                <a:gd name="connsiteY30-4178" fmla="*/ 526094 h 1494400"/>
                <a:gd name="connsiteX31-4179" fmla="*/ 365789 w 5273630"/>
                <a:gd name="connsiteY31-4180" fmla="*/ 402222 h 1494400"/>
                <a:gd name="connsiteX32-4181" fmla="*/ 357045 w 5273630"/>
                <a:gd name="connsiteY32-4182" fmla="*/ 457600 h 1494400"/>
                <a:gd name="connsiteX33-4183" fmla="*/ 848163 w 5273630"/>
                <a:gd name="connsiteY33-4184" fmla="*/ 457600 h 1494400"/>
                <a:gd name="connsiteX34-4185" fmla="*/ 856907 w 5273630"/>
                <a:gd name="connsiteY34-4186" fmla="*/ 402222 h 1494400"/>
                <a:gd name="connsiteX35-4187" fmla="*/ 365789 w 5273630"/>
                <a:gd name="connsiteY35-4188" fmla="*/ 402222 h 1494400"/>
                <a:gd name="connsiteX36-4189" fmla="*/ 2865301 w 5273630"/>
                <a:gd name="connsiteY36-4190" fmla="*/ 346843 h 1494400"/>
                <a:gd name="connsiteX37-4191" fmla="*/ 3114504 w 5273630"/>
                <a:gd name="connsiteY37-4192" fmla="*/ 346843 h 1494400"/>
                <a:gd name="connsiteX38-4193" fmla="*/ 3104302 w 5273630"/>
                <a:gd name="connsiteY38-4194" fmla="*/ 415338 h 1494400"/>
                <a:gd name="connsiteX39-4195" fmla="*/ 3547329 w 5273630"/>
                <a:gd name="connsiteY39-4196" fmla="*/ 415338 h 1494400"/>
                <a:gd name="connsiteX40-4197" fmla="*/ 3557530 w 5273630"/>
                <a:gd name="connsiteY40-4198" fmla="*/ 346843 h 1494400"/>
                <a:gd name="connsiteX41-4199" fmla="*/ 3806733 w 5273630"/>
                <a:gd name="connsiteY41-4200" fmla="*/ 346843 h 1494400"/>
                <a:gd name="connsiteX42-4201" fmla="*/ 3796531 w 5273630"/>
                <a:gd name="connsiteY42-4202" fmla="*/ 415338 h 1494400"/>
                <a:gd name="connsiteX43-4203" fmla="*/ 3907289 w 5273630"/>
                <a:gd name="connsiteY43-4204" fmla="*/ 415338 h 1494400"/>
                <a:gd name="connsiteX44-4205" fmla="*/ 3888343 w 5273630"/>
                <a:gd name="connsiteY44-4206" fmla="*/ 553784 h 1494400"/>
                <a:gd name="connsiteX45-4207" fmla="*/ 3777587 w 5273630"/>
                <a:gd name="connsiteY45-4208" fmla="*/ 553784 h 1494400"/>
                <a:gd name="connsiteX46-4209" fmla="*/ 3755727 w 5273630"/>
                <a:gd name="connsiteY46-4210" fmla="*/ 706803 h 1494400"/>
                <a:gd name="connsiteX47-4211" fmla="*/ 3489036 w 5273630"/>
                <a:gd name="connsiteY47-4212" fmla="*/ 830675 h 1494400"/>
                <a:gd name="connsiteX48-4213" fmla="*/ 3850453 w 5273630"/>
                <a:gd name="connsiteY48-4214" fmla="*/ 1024500 h 1494400"/>
                <a:gd name="connsiteX49-4215" fmla="*/ 3407426 w 5273630"/>
                <a:gd name="connsiteY49-4216" fmla="*/ 1024500 h 1494400"/>
                <a:gd name="connsiteX50-4217" fmla="*/ 3252949 w 5273630"/>
                <a:gd name="connsiteY50-4218" fmla="*/ 941432 h 1494400"/>
                <a:gd name="connsiteX51-4219" fmla="*/ 1894056 w 5273630"/>
                <a:gd name="connsiteY51-4220" fmla="*/ 1494400 h 1494400"/>
                <a:gd name="connsiteX52-4221" fmla="*/ 1717729 w 5273630"/>
                <a:gd name="connsiteY52-4222" fmla="*/ 1382640 h 1494400"/>
                <a:gd name="connsiteX53-4223" fmla="*/ 3046009 w 5273630"/>
                <a:gd name="connsiteY53-4224" fmla="*/ 830675 h 1494400"/>
                <a:gd name="connsiteX54-4225" fmla="*/ 2814295 w 5273630"/>
                <a:gd name="connsiteY54-4226" fmla="*/ 706803 h 1494400"/>
                <a:gd name="connsiteX55-4227" fmla="*/ 2836154 w 5273630"/>
                <a:gd name="connsiteY55-4228" fmla="*/ 553784 h 1494400"/>
                <a:gd name="connsiteX56-4229" fmla="*/ 2725398 w 5273630"/>
                <a:gd name="connsiteY56-4230" fmla="*/ 553784 h 1494400"/>
                <a:gd name="connsiteX57-4231" fmla="*/ 2744343 w 5273630"/>
                <a:gd name="connsiteY57-4232" fmla="*/ 415338 h 1494400"/>
                <a:gd name="connsiteX58-4233" fmla="*/ 2855100 w 5273630"/>
                <a:gd name="connsiteY58-4234" fmla="*/ 415338 h 1494400"/>
                <a:gd name="connsiteX59-4235" fmla="*/ 2865301 w 5273630"/>
                <a:gd name="connsiteY59-4236" fmla="*/ 346843 h 1494400"/>
                <a:gd name="connsiteX60-4237" fmla="*/ 482375 w 5273630"/>
                <a:gd name="connsiteY60-4238" fmla="*/ 192367 h 1494400"/>
                <a:gd name="connsiteX61-4239" fmla="*/ 759267 w 5273630"/>
                <a:gd name="connsiteY61-4240" fmla="*/ 192367 h 1494400"/>
                <a:gd name="connsiteX62-4241" fmla="*/ 746151 w 5273630"/>
                <a:gd name="connsiteY62-4242" fmla="*/ 285636 h 1494400"/>
                <a:gd name="connsiteX63-4243" fmla="*/ 1122141 w 5273630"/>
                <a:gd name="connsiteY63-4244" fmla="*/ 285636 h 1494400"/>
                <a:gd name="connsiteX64-4245" fmla="*/ 1059475 w 5273630"/>
                <a:gd name="connsiteY64-4246" fmla="*/ 735949 h 1494400"/>
                <a:gd name="connsiteX65-4247" fmla="*/ 728663 w 5273630"/>
                <a:gd name="connsiteY65-4248" fmla="*/ 735949 h 1494400"/>
                <a:gd name="connsiteX66-4249" fmla="*/ 795700 w 5273630"/>
                <a:gd name="connsiteY66-4250" fmla="*/ 791328 h 1494400"/>
                <a:gd name="connsiteX67-4251" fmla="*/ 1119226 w 5273630"/>
                <a:gd name="connsiteY67-4252" fmla="*/ 746150 h 1494400"/>
                <a:gd name="connsiteX68-4253" fmla="*/ 1100281 w 5273630"/>
                <a:gd name="connsiteY68-4254" fmla="*/ 884596 h 1494400"/>
                <a:gd name="connsiteX69-4255" fmla="*/ 937060 w 5273630"/>
                <a:gd name="connsiteY69-4256" fmla="*/ 907914 h 1494400"/>
                <a:gd name="connsiteX70-4257" fmla="*/ 1892053 w 5273630"/>
                <a:gd name="connsiteY70-4258" fmla="*/ 1489402 h 1494400"/>
                <a:gd name="connsiteX71-4259" fmla="*/ 1608084 w 5273630"/>
                <a:gd name="connsiteY71-4260" fmla="*/ 1476702 h 1494400"/>
                <a:gd name="connsiteX72-4261" fmla="*/ 406594 w 5273630"/>
                <a:gd name="connsiteY72-4262" fmla="*/ 735949 h 1494400"/>
                <a:gd name="connsiteX73-4263" fmla="*/ 319154 w 5273630"/>
                <a:gd name="connsiteY73-4264" fmla="*/ 735949 h 1494400"/>
                <a:gd name="connsiteX74-4265" fmla="*/ 298752 w 5273630"/>
                <a:gd name="connsiteY74-4266" fmla="*/ 881682 h 1494400"/>
                <a:gd name="connsiteX75-4267" fmla="*/ 502777 w 5273630"/>
                <a:gd name="connsiteY75-4268" fmla="*/ 862737 h 1494400"/>
                <a:gd name="connsiteX76-4269" fmla="*/ 482375 w 5273630"/>
                <a:gd name="connsiteY76-4270" fmla="*/ 1004097 h 1494400"/>
                <a:gd name="connsiteX77-4271" fmla="*/ 4372 w 5273630"/>
                <a:gd name="connsiteY77-4272" fmla="*/ 1046359 h 1494400"/>
                <a:gd name="connsiteX78-4273" fmla="*/ 110757 w 5273630"/>
                <a:gd name="connsiteY78-4274" fmla="*/ 285636 h 1494400"/>
                <a:gd name="connsiteX79-4275" fmla="*/ 469259 w 5273630"/>
                <a:gd name="connsiteY79-4276" fmla="*/ 285636 h 1494400"/>
                <a:gd name="connsiteX80-4277" fmla="*/ 482375 w 5273630"/>
                <a:gd name="connsiteY80-4278" fmla="*/ 192367 h 1494400"/>
                <a:gd name="connsiteX81-4279" fmla="*/ 1870577 w 5273630"/>
                <a:gd name="connsiteY81-4280" fmla="*/ 166135 h 1494400"/>
                <a:gd name="connsiteX82-4281" fmla="*/ 1847260 w 5273630"/>
                <a:gd name="connsiteY82-4282" fmla="*/ 332270 h 1494400"/>
                <a:gd name="connsiteX83-4283" fmla="*/ 2179530 w 5273630"/>
                <a:gd name="connsiteY83-4284" fmla="*/ 332270 h 1494400"/>
                <a:gd name="connsiteX84-4285" fmla="*/ 2202847 w 5273630"/>
                <a:gd name="connsiteY84-4286" fmla="*/ 166135 h 1494400"/>
                <a:gd name="connsiteX85-4287" fmla="*/ 1870577 w 5273630"/>
                <a:gd name="connsiteY85-4288" fmla="*/ 166135 h 1494400"/>
                <a:gd name="connsiteX86-4289" fmla="*/ 4598889 w 5273630"/>
                <a:gd name="connsiteY86-4290" fmla="*/ 138446 h 1494400"/>
                <a:gd name="connsiteX87-4291" fmla="*/ 4421095 w 5273630"/>
                <a:gd name="connsiteY87-4292" fmla="*/ 332270 h 1494400"/>
                <a:gd name="connsiteX88-4293" fmla="*/ 4935531 w 5273630"/>
                <a:gd name="connsiteY88-4294" fmla="*/ 332270 h 1494400"/>
                <a:gd name="connsiteX89-4295" fmla="*/ 4813115 w 5273630"/>
                <a:gd name="connsiteY89-4296" fmla="*/ 138446 h 1494400"/>
                <a:gd name="connsiteX90-4297" fmla="*/ 4598889 w 5273630"/>
                <a:gd name="connsiteY90-4298" fmla="*/ 138446 h 1494400"/>
                <a:gd name="connsiteX91-4299" fmla="*/ 1557252 w 5273630"/>
                <a:gd name="connsiteY91-4300" fmla="*/ 27689 h 1494400"/>
                <a:gd name="connsiteX92-4301" fmla="*/ 2498684 w 5273630"/>
                <a:gd name="connsiteY92-4302" fmla="*/ 27689 h 1494400"/>
                <a:gd name="connsiteX93-4303" fmla="*/ 2436019 w 5273630"/>
                <a:gd name="connsiteY93-4304" fmla="*/ 470716 h 1494400"/>
                <a:gd name="connsiteX94-4305" fmla="*/ 1549965 w 5273630"/>
                <a:gd name="connsiteY94-4306" fmla="*/ 470716 h 1494400"/>
                <a:gd name="connsiteX95-4307" fmla="*/ 1605344 w 5273630"/>
                <a:gd name="connsiteY95-4308" fmla="*/ 83068 h 1494400"/>
                <a:gd name="connsiteX96-4309" fmla="*/ 1557252 w 5273630"/>
                <a:gd name="connsiteY96-4310" fmla="*/ 27689 h 1494400"/>
                <a:gd name="connsiteX97-4311" fmla="*/ 259404 w 5273630"/>
                <a:gd name="connsiteY97-4312" fmla="*/ 27689 h 1494400"/>
                <a:gd name="connsiteX98-4313" fmla="*/ 983695 w 5273630"/>
                <a:gd name="connsiteY98-4314" fmla="*/ 27689 h 1494400"/>
                <a:gd name="connsiteX99-4315" fmla="*/ 1215409 w 5273630"/>
                <a:gd name="connsiteY99-4316" fmla="*/ 260861 h 1494400"/>
                <a:gd name="connsiteX100-4317" fmla="*/ 929774 w 5273630"/>
                <a:gd name="connsiteY100-4318" fmla="*/ 260861 h 1494400"/>
                <a:gd name="connsiteX101-4319" fmla="*/ 788413 w 5273630"/>
                <a:gd name="connsiteY101-4320" fmla="*/ 145733 h 1494400"/>
                <a:gd name="connsiteX102-4321" fmla="*/ 476546 w 5273630"/>
                <a:gd name="connsiteY102-4322" fmla="*/ 145733 h 1494400"/>
                <a:gd name="connsiteX103-4323" fmla="*/ 290008 w 5273630"/>
                <a:gd name="connsiteY103-4324" fmla="*/ 260861 h 1494400"/>
                <a:gd name="connsiteX104-4325" fmla="*/ 0 w 5273630"/>
                <a:gd name="connsiteY104-4326" fmla="*/ 260861 h 1494400"/>
                <a:gd name="connsiteX105-4327" fmla="*/ 290008 w 5273630"/>
                <a:gd name="connsiteY105-4328" fmla="*/ 58293 h 1494400"/>
                <a:gd name="connsiteX106-4329" fmla="*/ 259404 w 5273630"/>
                <a:gd name="connsiteY106-4330" fmla="*/ 27689 h 1494400"/>
                <a:gd name="connsiteX107-4331" fmla="*/ 4377375 w 5273630"/>
                <a:gd name="connsiteY107-4332" fmla="*/ 0 h 1494400"/>
                <a:gd name="connsiteX108-4333" fmla="*/ 5001111 w 5273630"/>
                <a:gd name="connsiteY108-4334" fmla="*/ 0 h 1494400"/>
                <a:gd name="connsiteX109-4335" fmla="*/ 5273630 w 5273630"/>
                <a:gd name="connsiteY109-4336" fmla="*/ 429911 h 1494400"/>
                <a:gd name="connsiteX110-4337" fmla="*/ 5078349 w 5273630"/>
                <a:gd name="connsiteY110-4338" fmla="*/ 429911 h 1494400"/>
                <a:gd name="connsiteX111-4339" fmla="*/ 5072519 w 5273630"/>
                <a:gd name="connsiteY111-4340" fmla="*/ 470716 h 1494400"/>
                <a:gd name="connsiteX112-4341" fmla="*/ 4795628 w 5273630"/>
                <a:gd name="connsiteY112-4342" fmla="*/ 470716 h 1494400"/>
                <a:gd name="connsiteX113-4343" fmla="*/ 4778140 w 5273630"/>
                <a:gd name="connsiteY113-4344" fmla="*/ 594589 h 1494400"/>
                <a:gd name="connsiteX114-4345" fmla="*/ 5082721 w 5273630"/>
                <a:gd name="connsiteY114-4346" fmla="*/ 594589 h 1494400"/>
                <a:gd name="connsiteX115-4347" fmla="*/ 5063775 w 5273630"/>
                <a:gd name="connsiteY115-4348" fmla="*/ 733035 h 1494400"/>
                <a:gd name="connsiteX116-4349" fmla="*/ 4759195 w 5273630"/>
                <a:gd name="connsiteY116-4350" fmla="*/ 733035 h 1494400"/>
                <a:gd name="connsiteX117-4351" fmla="*/ 4737335 w 5273630"/>
                <a:gd name="connsiteY117-4352" fmla="*/ 886054 h 1494400"/>
                <a:gd name="connsiteX118-4353" fmla="*/ 5180361 w 5273630"/>
                <a:gd name="connsiteY118-4354" fmla="*/ 886054 h 1494400"/>
                <a:gd name="connsiteX119-4355" fmla="*/ 5161416 w 5273630"/>
                <a:gd name="connsiteY119-4356" fmla="*/ 1024500 h 1494400"/>
                <a:gd name="connsiteX120-4357" fmla="*/ 3998471 w 5273630"/>
                <a:gd name="connsiteY120-4358" fmla="*/ 1024500 h 1494400"/>
                <a:gd name="connsiteX121-4359" fmla="*/ 4017416 w 5273630"/>
                <a:gd name="connsiteY121-4360" fmla="*/ 886054 h 1494400"/>
                <a:gd name="connsiteX122-4361" fmla="*/ 4460443 w 5273630"/>
                <a:gd name="connsiteY122-4362" fmla="*/ 886054 h 1494400"/>
                <a:gd name="connsiteX123-4363" fmla="*/ 4482303 w 5273630"/>
                <a:gd name="connsiteY123-4364" fmla="*/ 733035 h 1494400"/>
                <a:gd name="connsiteX124-4365" fmla="*/ 4177722 w 5273630"/>
                <a:gd name="connsiteY124-4366" fmla="*/ 733035 h 1494400"/>
                <a:gd name="connsiteX125-4367" fmla="*/ 4196667 w 5273630"/>
                <a:gd name="connsiteY125-4368" fmla="*/ 594589 h 1494400"/>
                <a:gd name="connsiteX126-4369" fmla="*/ 4501249 w 5273630"/>
                <a:gd name="connsiteY126-4370" fmla="*/ 594589 h 1494400"/>
                <a:gd name="connsiteX127-4371" fmla="*/ 4518736 w 5273630"/>
                <a:gd name="connsiteY127-4372" fmla="*/ 470716 h 1494400"/>
                <a:gd name="connsiteX128-4373" fmla="*/ 4241845 w 5273630"/>
                <a:gd name="connsiteY128-4374" fmla="*/ 470716 h 1494400"/>
                <a:gd name="connsiteX129-4375" fmla="*/ 4247673 w 5273630"/>
                <a:gd name="connsiteY129-4376" fmla="*/ 429911 h 1494400"/>
                <a:gd name="connsiteX130-4377" fmla="*/ 4055307 w 5273630"/>
                <a:gd name="connsiteY130-4378" fmla="*/ 429911 h 1494400"/>
                <a:gd name="connsiteX131-4379" fmla="*/ 4410894 w 5273630"/>
                <a:gd name="connsiteY131-4380" fmla="*/ 40805 h 1494400"/>
                <a:gd name="connsiteX132-4381" fmla="*/ 4377375 w 5273630"/>
                <a:gd name="connsiteY132-4382" fmla="*/ 0 h 1494400"/>
                <a:gd name="connsiteX133-4383" fmla="*/ 3191742 w 5273630"/>
                <a:gd name="connsiteY133-4384" fmla="*/ 0 h 1494400"/>
                <a:gd name="connsiteX134-4385" fmla="*/ 3522555 w 5273630"/>
                <a:gd name="connsiteY134-4386" fmla="*/ 0 h 1494400"/>
                <a:gd name="connsiteX135-4387" fmla="*/ 3510896 w 5273630"/>
                <a:gd name="connsiteY135-4388" fmla="*/ 83068 h 1494400"/>
                <a:gd name="connsiteX136-4389" fmla="*/ 3953923 w 5273630"/>
                <a:gd name="connsiteY136-4390" fmla="*/ 83068 h 1494400"/>
                <a:gd name="connsiteX137-4391" fmla="*/ 3923319 w 5273630"/>
                <a:gd name="connsiteY137-4392" fmla="*/ 304581 h 1494400"/>
                <a:gd name="connsiteX138-4393" fmla="*/ 3618738 w 5273630"/>
                <a:gd name="connsiteY138-4394" fmla="*/ 304581 h 1494400"/>
                <a:gd name="connsiteX139-4395" fmla="*/ 3630397 w 5273630"/>
                <a:gd name="connsiteY139-4396" fmla="*/ 221513 h 1494400"/>
                <a:gd name="connsiteX140-4397" fmla="*/ 3076613 w 5273630"/>
                <a:gd name="connsiteY140-4398" fmla="*/ 221513 h 1494400"/>
                <a:gd name="connsiteX141-4399" fmla="*/ 3064954 w 5273630"/>
                <a:gd name="connsiteY141-4400" fmla="*/ 304581 h 1494400"/>
                <a:gd name="connsiteX142-4401" fmla="*/ 2760373 w 5273630"/>
                <a:gd name="connsiteY142-4402" fmla="*/ 304581 h 1494400"/>
                <a:gd name="connsiteX143-4403" fmla="*/ 2790977 w 5273630"/>
                <a:gd name="connsiteY143-4404" fmla="*/ 83068 h 1494400"/>
                <a:gd name="connsiteX144-4405" fmla="*/ 3234004 w 5273630"/>
                <a:gd name="connsiteY144-4406" fmla="*/ 83068 h 1494400"/>
                <a:gd name="connsiteX145-4407" fmla="*/ 3238376 w 5273630"/>
                <a:gd name="connsiteY145-4408" fmla="*/ 53921 h 1494400"/>
                <a:gd name="connsiteX146-4409" fmla="*/ 3191742 w 5273630"/>
                <a:gd name="connsiteY146-4410" fmla="*/ 0 h 1494400"/>
                <a:gd name="connsiteX0-4411" fmla="*/ 2215963 w 5273630"/>
                <a:gd name="connsiteY0-4412" fmla="*/ 664540 h 1494400"/>
                <a:gd name="connsiteX1-4413" fmla="*/ 2183902 w 5273630"/>
                <a:gd name="connsiteY1-4414" fmla="*/ 886054 h 1494400"/>
                <a:gd name="connsiteX2-4415" fmla="*/ 2294658 w 5273630"/>
                <a:gd name="connsiteY2-4416" fmla="*/ 886054 h 1494400"/>
                <a:gd name="connsiteX3-4417" fmla="*/ 2326719 w 5273630"/>
                <a:gd name="connsiteY3-4418" fmla="*/ 664540 h 1494400"/>
                <a:gd name="connsiteX4-4419" fmla="*/ 2215963 w 5273630"/>
                <a:gd name="connsiteY4-4420" fmla="*/ 664540 h 1494400"/>
                <a:gd name="connsiteX5-4421" fmla="*/ 1606801 w 5273630"/>
                <a:gd name="connsiteY5-4422" fmla="*/ 664540 h 1494400"/>
                <a:gd name="connsiteX6-4423" fmla="*/ 1574740 w 5273630"/>
                <a:gd name="connsiteY6-4424" fmla="*/ 886054 h 1494400"/>
                <a:gd name="connsiteX7-4425" fmla="*/ 1685497 w 5273630"/>
                <a:gd name="connsiteY7-4426" fmla="*/ 886054 h 1494400"/>
                <a:gd name="connsiteX8-4427" fmla="*/ 1717558 w 5273630"/>
                <a:gd name="connsiteY8-4428" fmla="*/ 664540 h 1494400"/>
                <a:gd name="connsiteX9-4429" fmla="*/ 1606801 w 5273630"/>
                <a:gd name="connsiteY9-4430" fmla="*/ 664540 h 1494400"/>
                <a:gd name="connsiteX10-4431" fmla="*/ 342472 w 5273630"/>
                <a:gd name="connsiteY10-4432" fmla="*/ 563985 h 1494400"/>
                <a:gd name="connsiteX11-4433" fmla="*/ 335185 w 5273630"/>
                <a:gd name="connsiteY11-4434" fmla="*/ 619363 h 1494400"/>
                <a:gd name="connsiteX12-4435" fmla="*/ 826304 w 5273630"/>
                <a:gd name="connsiteY12-4436" fmla="*/ 619363 h 1494400"/>
                <a:gd name="connsiteX13-4437" fmla="*/ 833590 w 5273630"/>
                <a:gd name="connsiteY13-4438" fmla="*/ 563985 h 1494400"/>
                <a:gd name="connsiteX14-4439" fmla="*/ 342472 w 5273630"/>
                <a:gd name="connsiteY14-4440" fmla="*/ 563985 h 1494400"/>
                <a:gd name="connsiteX15-4441" fmla="*/ 3085357 w 5273630"/>
                <a:gd name="connsiteY15-4442" fmla="*/ 553784 h 1494400"/>
                <a:gd name="connsiteX16-4443" fmla="*/ 3078071 w 5273630"/>
                <a:gd name="connsiteY16-4444" fmla="*/ 609162 h 1494400"/>
                <a:gd name="connsiteX17-4445" fmla="*/ 3283553 w 5273630"/>
                <a:gd name="connsiteY17-4446" fmla="*/ 719919 h 1494400"/>
                <a:gd name="connsiteX18-4447" fmla="*/ 3521097 w 5273630"/>
                <a:gd name="connsiteY18-4448" fmla="*/ 609162 h 1494400"/>
                <a:gd name="connsiteX19-4449" fmla="*/ 3528384 w 5273630"/>
                <a:gd name="connsiteY19-4450" fmla="*/ 553784 h 1494400"/>
                <a:gd name="connsiteX20-4451" fmla="*/ 3085357 w 5273630"/>
                <a:gd name="connsiteY20-4452" fmla="*/ 553784 h 1494400"/>
                <a:gd name="connsiteX21-4453" fmla="*/ 2013395 w 5273630"/>
                <a:gd name="connsiteY21-4454" fmla="*/ 526094 h 1494400"/>
                <a:gd name="connsiteX22-4455" fmla="*/ 2567178 w 5273630"/>
                <a:gd name="connsiteY22-4456" fmla="*/ 526094 h 1494400"/>
                <a:gd name="connsiteX23-4457" fmla="*/ 2497227 w 5273630"/>
                <a:gd name="connsiteY23-4458" fmla="*/ 1024500 h 1494400"/>
                <a:gd name="connsiteX24-4459" fmla="*/ 1943443 w 5273630"/>
                <a:gd name="connsiteY24-4460" fmla="*/ 1024500 h 1494400"/>
                <a:gd name="connsiteX25-4461" fmla="*/ 2013395 w 5273630"/>
                <a:gd name="connsiteY25-4462" fmla="*/ 526094 h 1494400"/>
                <a:gd name="connsiteX26-4463" fmla="*/ 1404233 w 5273630"/>
                <a:gd name="connsiteY26-4464" fmla="*/ 526094 h 1494400"/>
                <a:gd name="connsiteX27-4465" fmla="*/ 1958016 w 5273630"/>
                <a:gd name="connsiteY27-4466" fmla="*/ 526094 h 1494400"/>
                <a:gd name="connsiteX28-4467" fmla="*/ 1888065 w 5273630"/>
                <a:gd name="connsiteY28-4468" fmla="*/ 1024500 h 1494400"/>
                <a:gd name="connsiteX29-4469" fmla="*/ 1334281 w 5273630"/>
                <a:gd name="connsiteY29-4470" fmla="*/ 1024500 h 1494400"/>
                <a:gd name="connsiteX30-4471" fmla="*/ 1404233 w 5273630"/>
                <a:gd name="connsiteY30-4472" fmla="*/ 526094 h 1494400"/>
                <a:gd name="connsiteX31-4473" fmla="*/ 365789 w 5273630"/>
                <a:gd name="connsiteY31-4474" fmla="*/ 402222 h 1494400"/>
                <a:gd name="connsiteX32-4475" fmla="*/ 357045 w 5273630"/>
                <a:gd name="connsiteY32-4476" fmla="*/ 457600 h 1494400"/>
                <a:gd name="connsiteX33-4477" fmla="*/ 848163 w 5273630"/>
                <a:gd name="connsiteY33-4478" fmla="*/ 457600 h 1494400"/>
                <a:gd name="connsiteX34-4479" fmla="*/ 856907 w 5273630"/>
                <a:gd name="connsiteY34-4480" fmla="*/ 402222 h 1494400"/>
                <a:gd name="connsiteX35-4481" fmla="*/ 365789 w 5273630"/>
                <a:gd name="connsiteY35-4482" fmla="*/ 402222 h 1494400"/>
                <a:gd name="connsiteX36-4483" fmla="*/ 2865301 w 5273630"/>
                <a:gd name="connsiteY36-4484" fmla="*/ 346843 h 1494400"/>
                <a:gd name="connsiteX37-4485" fmla="*/ 3114504 w 5273630"/>
                <a:gd name="connsiteY37-4486" fmla="*/ 346843 h 1494400"/>
                <a:gd name="connsiteX38-4487" fmla="*/ 3104302 w 5273630"/>
                <a:gd name="connsiteY38-4488" fmla="*/ 415338 h 1494400"/>
                <a:gd name="connsiteX39-4489" fmla="*/ 3547329 w 5273630"/>
                <a:gd name="connsiteY39-4490" fmla="*/ 415338 h 1494400"/>
                <a:gd name="connsiteX40-4491" fmla="*/ 3557530 w 5273630"/>
                <a:gd name="connsiteY40-4492" fmla="*/ 346843 h 1494400"/>
                <a:gd name="connsiteX41-4493" fmla="*/ 3806733 w 5273630"/>
                <a:gd name="connsiteY41-4494" fmla="*/ 346843 h 1494400"/>
                <a:gd name="connsiteX42-4495" fmla="*/ 3796531 w 5273630"/>
                <a:gd name="connsiteY42-4496" fmla="*/ 415338 h 1494400"/>
                <a:gd name="connsiteX43-4497" fmla="*/ 3907289 w 5273630"/>
                <a:gd name="connsiteY43-4498" fmla="*/ 415338 h 1494400"/>
                <a:gd name="connsiteX44-4499" fmla="*/ 3888343 w 5273630"/>
                <a:gd name="connsiteY44-4500" fmla="*/ 553784 h 1494400"/>
                <a:gd name="connsiteX45-4501" fmla="*/ 3777587 w 5273630"/>
                <a:gd name="connsiteY45-4502" fmla="*/ 553784 h 1494400"/>
                <a:gd name="connsiteX46-4503" fmla="*/ 3755727 w 5273630"/>
                <a:gd name="connsiteY46-4504" fmla="*/ 706803 h 1494400"/>
                <a:gd name="connsiteX47-4505" fmla="*/ 3489036 w 5273630"/>
                <a:gd name="connsiteY47-4506" fmla="*/ 830675 h 1494400"/>
                <a:gd name="connsiteX48-4507" fmla="*/ 3850453 w 5273630"/>
                <a:gd name="connsiteY48-4508" fmla="*/ 1024500 h 1494400"/>
                <a:gd name="connsiteX49-4509" fmla="*/ 3407426 w 5273630"/>
                <a:gd name="connsiteY49-4510" fmla="*/ 1024500 h 1494400"/>
                <a:gd name="connsiteX50-4511" fmla="*/ 3252949 w 5273630"/>
                <a:gd name="connsiteY50-4512" fmla="*/ 941432 h 1494400"/>
                <a:gd name="connsiteX51-4513" fmla="*/ 1894056 w 5273630"/>
                <a:gd name="connsiteY51-4514" fmla="*/ 1494400 h 1494400"/>
                <a:gd name="connsiteX52-4515" fmla="*/ 1717729 w 5273630"/>
                <a:gd name="connsiteY52-4516" fmla="*/ 1382640 h 1494400"/>
                <a:gd name="connsiteX53-4517" fmla="*/ 3046009 w 5273630"/>
                <a:gd name="connsiteY53-4518" fmla="*/ 830675 h 1494400"/>
                <a:gd name="connsiteX54-4519" fmla="*/ 2814295 w 5273630"/>
                <a:gd name="connsiteY54-4520" fmla="*/ 706803 h 1494400"/>
                <a:gd name="connsiteX55-4521" fmla="*/ 2836154 w 5273630"/>
                <a:gd name="connsiteY55-4522" fmla="*/ 553784 h 1494400"/>
                <a:gd name="connsiteX56-4523" fmla="*/ 2725398 w 5273630"/>
                <a:gd name="connsiteY56-4524" fmla="*/ 553784 h 1494400"/>
                <a:gd name="connsiteX57-4525" fmla="*/ 2744343 w 5273630"/>
                <a:gd name="connsiteY57-4526" fmla="*/ 415338 h 1494400"/>
                <a:gd name="connsiteX58-4527" fmla="*/ 2855100 w 5273630"/>
                <a:gd name="connsiteY58-4528" fmla="*/ 415338 h 1494400"/>
                <a:gd name="connsiteX59-4529" fmla="*/ 2865301 w 5273630"/>
                <a:gd name="connsiteY59-4530" fmla="*/ 346843 h 1494400"/>
                <a:gd name="connsiteX60-4531" fmla="*/ 482375 w 5273630"/>
                <a:gd name="connsiteY60-4532" fmla="*/ 192367 h 1494400"/>
                <a:gd name="connsiteX61-4533" fmla="*/ 759267 w 5273630"/>
                <a:gd name="connsiteY61-4534" fmla="*/ 192367 h 1494400"/>
                <a:gd name="connsiteX62-4535" fmla="*/ 746151 w 5273630"/>
                <a:gd name="connsiteY62-4536" fmla="*/ 285636 h 1494400"/>
                <a:gd name="connsiteX63-4537" fmla="*/ 1122141 w 5273630"/>
                <a:gd name="connsiteY63-4538" fmla="*/ 285636 h 1494400"/>
                <a:gd name="connsiteX64-4539" fmla="*/ 1059475 w 5273630"/>
                <a:gd name="connsiteY64-4540" fmla="*/ 735949 h 1494400"/>
                <a:gd name="connsiteX65-4541" fmla="*/ 728663 w 5273630"/>
                <a:gd name="connsiteY65-4542" fmla="*/ 735949 h 1494400"/>
                <a:gd name="connsiteX66-4543" fmla="*/ 795700 w 5273630"/>
                <a:gd name="connsiteY66-4544" fmla="*/ 791328 h 1494400"/>
                <a:gd name="connsiteX67-4545" fmla="*/ 1119226 w 5273630"/>
                <a:gd name="connsiteY67-4546" fmla="*/ 746150 h 1494400"/>
                <a:gd name="connsiteX68-4547" fmla="*/ 1100281 w 5273630"/>
                <a:gd name="connsiteY68-4548" fmla="*/ 884596 h 1494400"/>
                <a:gd name="connsiteX69-4549" fmla="*/ 937060 w 5273630"/>
                <a:gd name="connsiteY69-4550" fmla="*/ 907914 h 1494400"/>
                <a:gd name="connsiteX70-4551" fmla="*/ 1884433 w 5273630"/>
                <a:gd name="connsiteY70-4552" fmla="*/ 1489402 h 1494400"/>
                <a:gd name="connsiteX71-4553" fmla="*/ 1608084 w 5273630"/>
                <a:gd name="connsiteY71-4554" fmla="*/ 1476702 h 1494400"/>
                <a:gd name="connsiteX72-4555" fmla="*/ 406594 w 5273630"/>
                <a:gd name="connsiteY72-4556" fmla="*/ 735949 h 1494400"/>
                <a:gd name="connsiteX73-4557" fmla="*/ 319154 w 5273630"/>
                <a:gd name="connsiteY73-4558" fmla="*/ 735949 h 1494400"/>
                <a:gd name="connsiteX74-4559" fmla="*/ 298752 w 5273630"/>
                <a:gd name="connsiteY74-4560" fmla="*/ 881682 h 1494400"/>
                <a:gd name="connsiteX75-4561" fmla="*/ 502777 w 5273630"/>
                <a:gd name="connsiteY75-4562" fmla="*/ 862737 h 1494400"/>
                <a:gd name="connsiteX76-4563" fmla="*/ 482375 w 5273630"/>
                <a:gd name="connsiteY76-4564" fmla="*/ 1004097 h 1494400"/>
                <a:gd name="connsiteX77-4565" fmla="*/ 4372 w 5273630"/>
                <a:gd name="connsiteY77-4566" fmla="*/ 1046359 h 1494400"/>
                <a:gd name="connsiteX78-4567" fmla="*/ 110757 w 5273630"/>
                <a:gd name="connsiteY78-4568" fmla="*/ 285636 h 1494400"/>
                <a:gd name="connsiteX79-4569" fmla="*/ 469259 w 5273630"/>
                <a:gd name="connsiteY79-4570" fmla="*/ 285636 h 1494400"/>
                <a:gd name="connsiteX80-4571" fmla="*/ 482375 w 5273630"/>
                <a:gd name="connsiteY80-4572" fmla="*/ 192367 h 1494400"/>
                <a:gd name="connsiteX81-4573" fmla="*/ 1870577 w 5273630"/>
                <a:gd name="connsiteY81-4574" fmla="*/ 166135 h 1494400"/>
                <a:gd name="connsiteX82-4575" fmla="*/ 1847260 w 5273630"/>
                <a:gd name="connsiteY82-4576" fmla="*/ 332270 h 1494400"/>
                <a:gd name="connsiteX83-4577" fmla="*/ 2179530 w 5273630"/>
                <a:gd name="connsiteY83-4578" fmla="*/ 332270 h 1494400"/>
                <a:gd name="connsiteX84-4579" fmla="*/ 2202847 w 5273630"/>
                <a:gd name="connsiteY84-4580" fmla="*/ 166135 h 1494400"/>
                <a:gd name="connsiteX85-4581" fmla="*/ 1870577 w 5273630"/>
                <a:gd name="connsiteY85-4582" fmla="*/ 166135 h 1494400"/>
                <a:gd name="connsiteX86-4583" fmla="*/ 4598889 w 5273630"/>
                <a:gd name="connsiteY86-4584" fmla="*/ 138446 h 1494400"/>
                <a:gd name="connsiteX87-4585" fmla="*/ 4421095 w 5273630"/>
                <a:gd name="connsiteY87-4586" fmla="*/ 332270 h 1494400"/>
                <a:gd name="connsiteX88-4587" fmla="*/ 4935531 w 5273630"/>
                <a:gd name="connsiteY88-4588" fmla="*/ 332270 h 1494400"/>
                <a:gd name="connsiteX89-4589" fmla="*/ 4813115 w 5273630"/>
                <a:gd name="connsiteY89-4590" fmla="*/ 138446 h 1494400"/>
                <a:gd name="connsiteX90-4591" fmla="*/ 4598889 w 5273630"/>
                <a:gd name="connsiteY90-4592" fmla="*/ 138446 h 1494400"/>
                <a:gd name="connsiteX91-4593" fmla="*/ 1557252 w 5273630"/>
                <a:gd name="connsiteY91-4594" fmla="*/ 27689 h 1494400"/>
                <a:gd name="connsiteX92-4595" fmla="*/ 2498684 w 5273630"/>
                <a:gd name="connsiteY92-4596" fmla="*/ 27689 h 1494400"/>
                <a:gd name="connsiteX93-4597" fmla="*/ 2436019 w 5273630"/>
                <a:gd name="connsiteY93-4598" fmla="*/ 470716 h 1494400"/>
                <a:gd name="connsiteX94-4599" fmla="*/ 1549965 w 5273630"/>
                <a:gd name="connsiteY94-4600" fmla="*/ 470716 h 1494400"/>
                <a:gd name="connsiteX95-4601" fmla="*/ 1605344 w 5273630"/>
                <a:gd name="connsiteY95-4602" fmla="*/ 83068 h 1494400"/>
                <a:gd name="connsiteX96-4603" fmla="*/ 1557252 w 5273630"/>
                <a:gd name="connsiteY96-4604" fmla="*/ 27689 h 1494400"/>
                <a:gd name="connsiteX97-4605" fmla="*/ 259404 w 5273630"/>
                <a:gd name="connsiteY97-4606" fmla="*/ 27689 h 1494400"/>
                <a:gd name="connsiteX98-4607" fmla="*/ 983695 w 5273630"/>
                <a:gd name="connsiteY98-4608" fmla="*/ 27689 h 1494400"/>
                <a:gd name="connsiteX99-4609" fmla="*/ 1215409 w 5273630"/>
                <a:gd name="connsiteY99-4610" fmla="*/ 260861 h 1494400"/>
                <a:gd name="connsiteX100-4611" fmla="*/ 929774 w 5273630"/>
                <a:gd name="connsiteY100-4612" fmla="*/ 260861 h 1494400"/>
                <a:gd name="connsiteX101-4613" fmla="*/ 788413 w 5273630"/>
                <a:gd name="connsiteY101-4614" fmla="*/ 145733 h 1494400"/>
                <a:gd name="connsiteX102-4615" fmla="*/ 476546 w 5273630"/>
                <a:gd name="connsiteY102-4616" fmla="*/ 145733 h 1494400"/>
                <a:gd name="connsiteX103-4617" fmla="*/ 290008 w 5273630"/>
                <a:gd name="connsiteY103-4618" fmla="*/ 260861 h 1494400"/>
                <a:gd name="connsiteX104-4619" fmla="*/ 0 w 5273630"/>
                <a:gd name="connsiteY104-4620" fmla="*/ 260861 h 1494400"/>
                <a:gd name="connsiteX105-4621" fmla="*/ 290008 w 5273630"/>
                <a:gd name="connsiteY105-4622" fmla="*/ 58293 h 1494400"/>
                <a:gd name="connsiteX106-4623" fmla="*/ 259404 w 5273630"/>
                <a:gd name="connsiteY106-4624" fmla="*/ 27689 h 1494400"/>
                <a:gd name="connsiteX107-4625" fmla="*/ 4377375 w 5273630"/>
                <a:gd name="connsiteY107-4626" fmla="*/ 0 h 1494400"/>
                <a:gd name="connsiteX108-4627" fmla="*/ 5001111 w 5273630"/>
                <a:gd name="connsiteY108-4628" fmla="*/ 0 h 1494400"/>
                <a:gd name="connsiteX109-4629" fmla="*/ 5273630 w 5273630"/>
                <a:gd name="connsiteY109-4630" fmla="*/ 429911 h 1494400"/>
                <a:gd name="connsiteX110-4631" fmla="*/ 5078349 w 5273630"/>
                <a:gd name="connsiteY110-4632" fmla="*/ 429911 h 1494400"/>
                <a:gd name="connsiteX111-4633" fmla="*/ 5072519 w 5273630"/>
                <a:gd name="connsiteY111-4634" fmla="*/ 470716 h 1494400"/>
                <a:gd name="connsiteX112-4635" fmla="*/ 4795628 w 5273630"/>
                <a:gd name="connsiteY112-4636" fmla="*/ 470716 h 1494400"/>
                <a:gd name="connsiteX113-4637" fmla="*/ 4778140 w 5273630"/>
                <a:gd name="connsiteY113-4638" fmla="*/ 594589 h 1494400"/>
                <a:gd name="connsiteX114-4639" fmla="*/ 5082721 w 5273630"/>
                <a:gd name="connsiteY114-4640" fmla="*/ 594589 h 1494400"/>
                <a:gd name="connsiteX115-4641" fmla="*/ 5063775 w 5273630"/>
                <a:gd name="connsiteY115-4642" fmla="*/ 733035 h 1494400"/>
                <a:gd name="connsiteX116-4643" fmla="*/ 4759195 w 5273630"/>
                <a:gd name="connsiteY116-4644" fmla="*/ 733035 h 1494400"/>
                <a:gd name="connsiteX117-4645" fmla="*/ 4737335 w 5273630"/>
                <a:gd name="connsiteY117-4646" fmla="*/ 886054 h 1494400"/>
                <a:gd name="connsiteX118-4647" fmla="*/ 5180361 w 5273630"/>
                <a:gd name="connsiteY118-4648" fmla="*/ 886054 h 1494400"/>
                <a:gd name="connsiteX119-4649" fmla="*/ 5161416 w 5273630"/>
                <a:gd name="connsiteY119-4650" fmla="*/ 1024500 h 1494400"/>
                <a:gd name="connsiteX120-4651" fmla="*/ 3998471 w 5273630"/>
                <a:gd name="connsiteY120-4652" fmla="*/ 1024500 h 1494400"/>
                <a:gd name="connsiteX121-4653" fmla="*/ 4017416 w 5273630"/>
                <a:gd name="connsiteY121-4654" fmla="*/ 886054 h 1494400"/>
                <a:gd name="connsiteX122-4655" fmla="*/ 4460443 w 5273630"/>
                <a:gd name="connsiteY122-4656" fmla="*/ 886054 h 1494400"/>
                <a:gd name="connsiteX123-4657" fmla="*/ 4482303 w 5273630"/>
                <a:gd name="connsiteY123-4658" fmla="*/ 733035 h 1494400"/>
                <a:gd name="connsiteX124-4659" fmla="*/ 4177722 w 5273630"/>
                <a:gd name="connsiteY124-4660" fmla="*/ 733035 h 1494400"/>
                <a:gd name="connsiteX125-4661" fmla="*/ 4196667 w 5273630"/>
                <a:gd name="connsiteY125-4662" fmla="*/ 594589 h 1494400"/>
                <a:gd name="connsiteX126-4663" fmla="*/ 4501249 w 5273630"/>
                <a:gd name="connsiteY126-4664" fmla="*/ 594589 h 1494400"/>
                <a:gd name="connsiteX127-4665" fmla="*/ 4518736 w 5273630"/>
                <a:gd name="connsiteY127-4666" fmla="*/ 470716 h 1494400"/>
                <a:gd name="connsiteX128-4667" fmla="*/ 4241845 w 5273630"/>
                <a:gd name="connsiteY128-4668" fmla="*/ 470716 h 1494400"/>
                <a:gd name="connsiteX129-4669" fmla="*/ 4247673 w 5273630"/>
                <a:gd name="connsiteY129-4670" fmla="*/ 429911 h 1494400"/>
                <a:gd name="connsiteX130-4671" fmla="*/ 4055307 w 5273630"/>
                <a:gd name="connsiteY130-4672" fmla="*/ 429911 h 1494400"/>
                <a:gd name="connsiteX131-4673" fmla="*/ 4410894 w 5273630"/>
                <a:gd name="connsiteY131-4674" fmla="*/ 40805 h 1494400"/>
                <a:gd name="connsiteX132-4675" fmla="*/ 4377375 w 5273630"/>
                <a:gd name="connsiteY132-4676" fmla="*/ 0 h 1494400"/>
                <a:gd name="connsiteX133-4677" fmla="*/ 3191742 w 5273630"/>
                <a:gd name="connsiteY133-4678" fmla="*/ 0 h 1494400"/>
                <a:gd name="connsiteX134-4679" fmla="*/ 3522555 w 5273630"/>
                <a:gd name="connsiteY134-4680" fmla="*/ 0 h 1494400"/>
                <a:gd name="connsiteX135-4681" fmla="*/ 3510896 w 5273630"/>
                <a:gd name="connsiteY135-4682" fmla="*/ 83068 h 1494400"/>
                <a:gd name="connsiteX136-4683" fmla="*/ 3953923 w 5273630"/>
                <a:gd name="connsiteY136-4684" fmla="*/ 83068 h 1494400"/>
                <a:gd name="connsiteX137-4685" fmla="*/ 3923319 w 5273630"/>
                <a:gd name="connsiteY137-4686" fmla="*/ 304581 h 1494400"/>
                <a:gd name="connsiteX138-4687" fmla="*/ 3618738 w 5273630"/>
                <a:gd name="connsiteY138-4688" fmla="*/ 304581 h 1494400"/>
                <a:gd name="connsiteX139-4689" fmla="*/ 3630397 w 5273630"/>
                <a:gd name="connsiteY139-4690" fmla="*/ 221513 h 1494400"/>
                <a:gd name="connsiteX140-4691" fmla="*/ 3076613 w 5273630"/>
                <a:gd name="connsiteY140-4692" fmla="*/ 221513 h 1494400"/>
                <a:gd name="connsiteX141-4693" fmla="*/ 3064954 w 5273630"/>
                <a:gd name="connsiteY141-4694" fmla="*/ 304581 h 1494400"/>
                <a:gd name="connsiteX142-4695" fmla="*/ 2760373 w 5273630"/>
                <a:gd name="connsiteY142-4696" fmla="*/ 304581 h 1494400"/>
                <a:gd name="connsiteX143-4697" fmla="*/ 2790977 w 5273630"/>
                <a:gd name="connsiteY143-4698" fmla="*/ 83068 h 1494400"/>
                <a:gd name="connsiteX144-4699" fmla="*/ 3234004 w 5273630"/>
                <a:gd name="connsiteY144-4700" fmla="*/ 83068 h 1494400"/>
                <a:gd name="connsiteX145-4701" fmla="*/ 3238376 w 5273630"/>
                <a:gd name="connsiteY145-4702" fmla="*/ 53921 h 1494400"/>
                <a:gd name="connsiteX146-4703" fmla="*/ 3191742 w 5273630"/>
                <a:gd name="connsiteY146-4704" fmla="*/ 0 h 1494400"/>
                <a:gd name="connsiteX0-4705" fmla="*/ 2215963 w 5273630"/>
                <a:gd name="connsiteY0-4706" fmla="*/ 664540 h 1494400"/>
                <a:gd name="connsiteX1-4707" fmla="*/ 2183902 w 5273630"/>
                <a:gd name="connsiteY1-4708" fmla="*/ 886054 h 1494400"/>
                <a:gd name="connsiteX2-4709" fmla="*/ 2294658 w 5273630"/>
                <a:gd name="connsiteY2-4710" fmla="*/ 886054 h 1494400"/>
                <a:gd name="connsiteX3-4711" fmla="*/ 2326719 w 5273630"/>
                <a:gd name="connsiteY3-4712" fmla="*/ 664540 h 1494400"/>
                <a:gd name="connsiteX4-4713" fmla="*/ 2215963 w 5273630"/>
                <a:gd name="connsiteY4-4714" fmla="*/ 664540 h 1494400"/>
                <a:gd name="connsiteX5-4715" fmla="*/ 1606801 w 5273630"/>
                <a:gd name="connsiteY5-4716" fmla="*/ 664540 h 1494400"/>
                <a:gd name="connsiteX6-4717" fmla="*/ 1574740 w 5273630"/>
                <a:gd name="connsiteY6-4718" fmla="*/ 886054 h 1494400"/>
                <a:gd name="connsiteX7-4719" fmla="*/ 1685497 w 5273630"/>
                <a:gd name="connsiteY7-4720" fmla="*/ 886054 h 1494400"/>
                <a:gd name="connsiteX8-4721" fmla="*/ 1717558 w 5273630"/>
                <a:gd name="connsiteY8-4722" fmla="*/ 664540 h 1494400"/>
                <a:gd name="connsiteX9-4723" fmla="*/ 1606801 w 5273630"/>
                <a:gd name="connsiteY9-4724" fmla="*/ 664540 h 1494400"/>
                <a:gd name="connsiteX10-4725" fmla="*/ 342472 w 5273630"/>
                <a:gd name="connsiteY10-4726" fmla="*/ 563985 h 1494400"/>
                <a:gd name="connsiteX11-4727" fmla="*/ 335185 w 5273630"/>
                <a:gd name="connsiteY11-4728" fmla="*/ 619363 h 1494400"/>
                <a:gd name="connsiteX12-4729" fmla="*/ 826304 w 5273630"/>
                <a:gd name="connsiteY12-4730" fmla="*/ 619363 h 1494400"/>
                <a:gd name="connsiteX13-4731" fmla="*/ 833590 w 5273630"/>
                <a:gd name="connsiteY13-4732" fmla="*/ 563985 h 1494400"/>
                <a:gd name="connsiteX14-4733" fmla="*/ 342472 w 5273630"/>
                <a:gd name="connsiteY14-4734" fmla="*/ 563985 h 1494400"/>
                <a:gd name="connsiteX15-4735" fmla="*/ 3085357 w 5273630"/>
                <a:gd name="connsiteY15-4736" fmla="*/ 553784 h 1494400"/>
                <a:gd name="connsiteX16-4737" fmla="*/ 3078071 w 5273630"/>
                <a:gd name="connsiteY16-4738" fmla="*/ 609162 h 1494400"/>
                <a:gd name="connsiteX17-4739" fmla="*/ 3283553 w 5273630"/>
                <a:gd name="connsiteY17-4740" fmla="*/ 719919 h 1494400"/>
                <a:gd name="connsiteX18-4741" fmla="*/ 3521097 w 5273630"/>
                <a:gd name="connsiteY18-4742" fmla="*/ 609162 h 1494400"/>
                <a:gd name="connsiteX19-4743" fmla="*/ 3528384 w 5273630"/>
                <a:gd name="connsiteY19-4744" fmla="*/ 553784 h 1494400"/>
                <a:gd name="connsiteX20-4745" fmla="*/ 3085357 w 5273630"/>
                <a:gd name="connsiteY20-4746" fmla="*/ 553784 h 1494400"/>
                <a:gd name="connsiteX21-4747" fmla="*/ 2013395 w 5273630"/>
                <a:gd name="connsiteY21-4748" fmla="*/ 526094 h 1494400"/>
                <a:gd name="connsiteX22-4749" fmla="*/ 2567178 w 5273630"/>
                <a:gd name="connsiteY22-4750" fmla="*/ 526094 h 1494400"/>
                <a:gd name="connsiteX23-4751" fmla="*/ 2497227 w 5273630"/>
                <a:gd name="connsiteY23-4752" fmla="*/ 1024500 h 1494400"/>
                <a:gd name="connsiteX24-4753" fmla="*/ 1943443 w 5273630"/>
                <a:gd name="connsiteY24-4754" fmla="*/ 1024500 h 1494400"/>
                <a:gd name="connsiteX25-4755" fmla="*/ 2013395 w 5273630"/>
                <a:gd name="connsiteY25-4756" fmla="*/ 526094 h 1494400"/>
                <a:gd name="connsiteX26-4757" fmla="*/ 1404233 w 5273630"/>
                <a:gd name="connsiteY26-4758" fmla="*/ 526094 h 1494400"/>
                <a:gd name="connsiteX27-4759" fmla="*/ 1958016 w 5273630"/>
                <a:gd name="connsiteY27-4760" fmla="*/ 526094 h 1494400"/>
                <a:gd name="connsiteX28-4761" fmla="*/ 1888065 w 5273630"/>
                <a:gd name="connsiteY28-4762" fmla="*/ 1024500 h 1494400"/>
                <a:gd name="connsiteX29-4763" fmla="*/ 1334281 w 5273630"/>
                <a:gd name="connsiteY29-4764" fmla="*/ 1024500 h 1494400"/>
                <a:gd name="connsiteX30-4765" fmla="*/ 1404233 w 5273630"/>
                <a:gd name="connsiteY30-4766" fmla="*/ 526094 h 1494400"/>
                <a:gd name="connsiteX31-4767" fmla="*/ 365789 w 5273630"/>
                <a:gd name="connsiteY31-4768" fmla="*/ 402222 h 1494400"/>
                <a:gd name="connsiteX32-4769" fmla="*/ 357045 w 5273630"/>
                <a:gd name="connsiteY32-4770" fmla="*/ 457600 h 1494400"/>
                <a:gd name="connsiteX33-4771" fmla="*/ 848163 w 5273630"/>
                <a:gd name="connsiteY33-4772" fmla="*/ 457600 h 1494400"/>
                <a:gd name="connsiteX34-4773" fmla="*/ 856907 w 5273630"/>
                <a:gd name="connsiteY34-4774" fmla="*/ 402222 h 1494400"/>
                <a:gd name="connsiteX35-4775" fmla="*/ 365789 w 5273630"/>
                <a:gd name="connsiteY35-4776" fmla="*/ 402222 h 1494400"/>
                <a:gd name="connsiteX36-4777" fmla="*/ 2865301 w 5273630"/>
                <a:gd name="connsiteY36-4778" fmla="*/ 346843 h 1494400"/>
                <a:gd name="connsiteX37-4779" fmla="*/ 3114504 w 5273630"/>
                <a:gd name="connsiteY37-4780" fmla="*/ 346843 h 1494400"/>
                <a:gd name="connsiteX38-4781" fmla="*/ 3104302 w 5273630"/>
                <a:gd name="connsiteY38-4782" fmla="*/ 415338 h 1494400"/>
                <a:gd name="connsiteX39-4783" fmla="*/ 3547329 w 5273630"/>
                <a:gd name="connsiteY39-4784" fmla="*/ 415338 h 1494400"/>
                <a:gd name="connsiteX40-4785" fmla="*/ 3557530 w 5273630"/>
                <a:gd name="connsiteY40-4786" fmla="*/ 346843 h 1494400"/>
                <a:gd name="connsiteX41-4787" fmla="*/ 3806733 w 5273630"/>
                <a:gd name="connsiteY41-4788" fmla="*/ 346843 h 1494400"/>
                <a:gd name="connsiteX42-4789" fmla="*/ 3796531 w 5273630"/>
                <a:gd name="connsiteY42-4790" fmla="*/ 415338 h 1494400"/>
                <a:gd name="connsiteX43-4791" fmla="*/ 3907289 w 5273630"/>
                <a:gd name="connsiteY43-4792" fmla="*/ 415338 h 1494400"/>
                <a:gd name="connsiteX44-4793" fmla="*/ 3888343 w 5273630"/>
                <a:gd name="connsiteY44-4794" fmla="*/ 553784 h 1494400"/>
                <a:gd name="connsiteX45-4795" fmla="*/ 3777587 w 5273630"/>
                <a:gd name="connsiteY45-4796" fmla="*/ 553784 h 1494400"/>
                <a:gd name="connsiteX46-4797" fmla="*/ 3755727 w 5273630"/>
                <a:gd name="connsiteY46-4798" fmla="*/ 706803 h 1494400"/>
                <a:gd name="connsiteX47-4799" fmla="*/ 3489036 w 5273630"/>
                <a:gd name="connsiteY47-4800" fmla="*/ 830675 h 1494400"/>
                <a:gd name="connsiteX48-4801" fmla="*/ 3850453 w 5273630"/>
                <a:gd name="connsiteY48-4802" fmla="*/ 1024500 h 1494400"/>
                <a:gd name="connsiteX49-4803" fmla="*/ 3407426 w 5273630"/>
                <a:gd name="connsiteY49-4804" fmla="*/ 1024500 h 1494400"/>
                <a:gd name="connsiteX50-4805" fmla="*/ 3252949 w 5273630"/>
                <a:gd name="connsiteY50-4806" fmla="*/ 941432 h 1494400"/>
                <a:gd name="connsiteX51-4807" fmla="*/ 1894056 w 5273630"/>
                <a:gd name="connsiteY51-4808" fmla="*/ 1494400 h 1494400"/>
                <a:gd name="connsiteX52-4809" fmla="*/ 1784404 w 5273630"/>
                <a:gd name="connsiteY52-4810" fmla="*/ 1401690 h 1494400"/>
                <a:gd name="connsiteX53-4811" fmla="*/ 3046009 w 5273630"/>
                <a:gd name="connsiteY53-4812" fmla="*/ 830675 h 1494400"/>
                <a:gd name="connsiteX54-4813" fmla="*/ 2814295 w 5273630"/>
                <a:gd name="connsiteY54-4814" fmla="*/ 706803 h 1494400"/>
                <a:gd name="connsiteX55-4815" fmla="*/ 2836154 w 5273630"/>
                <a:gd name="connsiteY55-4816" fmla="*/ 553784 h 1494400"/>
                <a:gd name="connsiteX56-4817" fmla="*/ 2725398 w 5273630"/>
                <a:gd name="connsiteY56-4818" fmla="*/ 553784 h 1494400"/>
                <a:gd name="connsiteX57-4819" fmla="*/ 2744343 w 5273630"/>
                <a:gd name="connsiteY57-4820" fmla="*/ 415338 h 1494400"/>
                <a:gd name="connsiteX58-4821" fmla="*/ 2855100 w 5273630"/>
                <a:gd name="connsiteY58-4822" fmla="*/ 415338 h 1494400"/>
                <a:gd name="connsiteX59-4823" fmla="*/ 2865301 w 5273630"/>
                <a:gd name="connsiteY59-4824" fmla="*/ 346843 h 1494400"/>
                <a:gd name="connsiteX60-4825" fmla="*/ 482375 w 5273630"/>
                <a:gd name="connsiteY60-4826" fmla="*/ 192367 h 1494400"/>
                <a:gd name="connsiteX61-4827" fmla="*/ 759267 w 5273630"/>
                <a:gd name="connsiteY61-4828" fmla="*/ 192367 h 1494400"/>
                <a:gd name="connsiteX62-4829" fmla="*/ 746151 w 5273630"/>
                <a:gd name="connsiteY62-4830" fmla="*/ 285636 h 1494400"/>
                <a:gd name="connsiteX63-4831" fmla="*/ 1122141 w 5273630"/>
                <a:gd name="connsiteY63-4832" fmla="*/ 285636 h 1494400"/>
                <a:gd name="connsiteX64-4833" fmla="*/ 1059475 w 5273630"/>
                <a:gd name="connsiteY64-4834" fmla="*/ 735949 h 1494400"/>
                <a:gd name="connsiteX65-4835" fmla="*/ 728663 w 5273630"/>
                <a:gd name="connsiteY65-4836" fmla="*/ 735949 h 1494400"/>
                <a:gd name="connsiteX66-4837" fmla="*/ 795700 w 5273630"/>
                <a:gd name="connsiteY66-4838" fmla="*/ 791328 h 1494400"/>
                <a:gd name="connsiteX67-4839" fmla="*/ 1119226 w 5273630"/>
                <a:gd name="connsiteY67-4840" fmla="*/ 746150 h 1494400"/>
                <a:gd name="connsiteX68-4841" fmla="*/ 1100281 w 5273630"/>
                <a:gd name="connsiteY68-4842" fmla="*/ 884596 h 1494400"/>
                <a:gd name="connsiteX69-4843" fmla="*/ 937060 w 5273630"/>
                <a:gd name="connsiteY69-4844" fmla="*/ 907914 h 1494400"/>
                <a:gd name="connsiteX70-4845" fmla="*/ 1884433 w 5273630"/>
                <a:gd name="connsiteY70-4846" fmla="*/ 1489402 h 1494400"/>
                <a:gd name="connsiteX71-4847" fmla="*/ 1608084 w 5273630"/>
                <a:gd name="connsiteY71-4848" fmla="*/ 1476702 h 1494400"/>
                <a:gd name="connsiteX72-4849" fmla="*/ 406594 w 5273630"/>
                <a:gd name="connsiteY72-4850" fmla="*/ 735949 h 1494400"/>
                <a:gd name="connsiteX73-4851" fmla="*/ 319154 w 5273630"/>
                <a:gd name="connsiteY73-4852" fmla="*/ 735949 h 1494400"/>
                <a:gd name="connsiteX74-4853" fmla="*/ 298752 w 5273630"/>
                <a:gd name="connsiteY74-4854" fmla="*/ 881682 h 1494400"/>
                <a:gd name="connsiteX75-4855" fmla="*/ 502777 w 5273630"/>
                <a:gd name="connsiteY75-4856" fmla="*/ 862737 h 1494400"/>
                <a:gd name="connsiteX76-4857" fmla="*/ 482375 w 5273630"/>
                <a:gd name="connsiteY76-4858" fmla="*/ 1004097 h 1494400"/>
                <a:gd name="connsiteX77-4859" fmla="*/ 4372 w 5273630"/>
                <a:gd name="connsiteY77-4860" fmla="*/ 1046359 h 1494400"/>
                <a:gd name="connsiteX78-4861" fmla="*/ 110757 w 5273630"/>
                <a:gd name="connsiteY78-4862" fmla="*/ 285636 h 1494400"/>
                <a:gd name="connsiteX79-4863" fmla="*/ 469259 w 5273630"/>
                <a:gd name="connsiteY79-4864" fmla="*/ 285636 h 1494400"/>
                <a:gd name="connsiteX80-4865" fmla="*/ 482375 w 5273630"/>
                <a:gd name="connsiteY80-4866" fmla="*/ 192367 h 1494400"/>
                <a:gd name="connsiteX81-4867" fmla="*/ 1870577 w 5273630"/>
                <a:gd name="connsiteY81-4868" fmla="*/ 166135 h 1494400"/>
                <a:gd name="connsiteX82-4869" fmla="*/ 1847260 w 5273630"/>
                <a:gd name="connsiteY82-4870" fmla="*/ 332270 h 1494400"/>
                <a:gd name="connsiteX83-4871" fmla="*/ 2179530 w 5273630"/>
                <a:gd name="connsiteY83-4872" fmla="*/ 332270 h 1494400"/>
                <a:gd name="connsiteX84-4873" fmla="*/ 2202847 w 5273630"/>
                <a:gd name="connsiteY84-4874" fmla="*/ 166135 h 1494400"/>
                <a:gd name="connsiteX85-4875" fmla="*/ 1870577 w 5273630"/>
                <a:gd name="connsiteY85-4876" fmla="*/ 166135 h 1494400"/>
                <a:gd name="connsiteX86-4877" fmla="*/ 4598889 w 5273630"/>
                <a:gd name="connsiteY86-4878" fmla="*/ 138446 h 1494400"/>
                <a:gd name="connsiteX87-4879" fmla="*/ 4421095 w 5273630"/>
                <a:gd name="connsiteY87-4880" fmla="*/ 332270 h 1494400"/>
                <a:gd name="connsiteX88-4881" fmla="*/ 4935531 w 5273630"/>
                <a:gd name="connsiteY88-4882" fmla="*/ 332270 h 1494400"/>
                <a:gd name="connsiteX89-4883" fmla="*/ 4813115 w 5273630"/>
                <a:gd name="connsiteY89-4884" fmla="*/ 138446 h 1494400"/>
                <a:gd name="connsiteX90-4885" fmla="*/ 4598889 w 5273630"/>
                <a:gd name="connsiteY90-4886" fmla="*/ 138446 h 1494400"/>
                <a:gd name="connsiteX91-4887" fmla="*/ 1557252 w 5273630"/>
                <a:gd name="connsiteY91-4888" fmla="*/ 27689 h 1494400"/>
                <a:gd name="connsiteX92-4889" fmla="*/ 2498684 w 5273630"/>
                <a:gd name="connsiteY92-4890" fmla="*/ 27689 h 1494400"/>
                <a:gd name="connsiteX93-4891" fmla="*/ 2436019 w 5273630"/>
                <a:gd name="connsiteY93-4892" fmla="*/ 470716 h 1494400"/>
                <a:gd name="connsiteX94-4893" fmla="*/ 1549965 w 5273630"/>
                <a:gd name="connsiteY94-4894" fmla="*/ 470716 h 1494400"/>
                <a:gd name="connsiteX95-4895" fmla="*/ 1605344 w 5273630"/>
                <a:gd name="connsiteY95-4896" fmla="*/ 83068 h 1494400"/>
                <a:gd name="connsiteX96-4897" fmla="*/ 1557252 w 5273630"/>
                <a:gd name="connsiteY96-4898" fmla="*/ 27689 h 1494400"/>
                <a:gd name="connsiteX97-4899" fmla="*/ 259404 w 5273630"/>
                <a:gd name="connsiteY97-4900" fmla="*/ 27689 h 1494400"/>
                <a:gd name="connsiteX98-4901" fmla="*/ 983695 w 5273630"/>
                <a:gd name="connsiteY98-4902" fmla="*/ 27689 h 1494400"/>
                <a:gd name="connsiteX99-4903" fmla="*/ 1215409 w 5273630"/>
                <a:gd name="connsiteY99-4904" fmla="*/ 260861 h 1494400"/>
                <a:gd name="connsiteX100-4905" fmla="*/ 929774 w 5273630"/>
                <a:gd name="connsiteY100-4906" fmla="*/ 260861 h 1494400"/>
                <a:gd name="connsiteX101-4907" fmla="*/ 788413 w 5273630"/>
                <a:gd name="connsiteY101-4908" fmla="*/ 145733 h 1494400"/>
                <a:gd name="connsiteX102-4909" fmla="*/ 476546 w 5273630"/>
                <a:gd name="connsiteY102-4910" fmla="*/ 145733 h 1494400"/>
                <a:gd name="connsiteX103-4911" fmla="*/ 290008 w 5273630"/>
                <a:gd name="connsiteY103-4912" fmla="*/ 260861 h 1494400"/>
                <a:gd name="connsiteX104-4913" fmla="*/ 0 w 5273630"/>
                <a:gd name="connsiteY104-4914" fmla="*/ 260861 h 1494400"/>
                <a:gd name="connsiteX105-4915" fmla="*/ 290008 w 5273630"/>
                <a:gd name="connsiteY105-4916" fmla="*/ 58293 h 1494400"/>
                <a:gd name="connsiteX106-4917" fmla="*/ 259404 w 5273630"/>
                <a:gd name="connsiteY106-4918" fmla="*/ 27689 h 1494400"/>
                <a:gd name="connsiteX107-4919" fmla="*/ 4377375 w 5273630"/>
                <a:gd name="connsiteY107-4920" fmla="*/ 0 h 1494400"/>
                <a:gd name="connsiteX108-4921" fmla="*/ 5001111 w 5273630"/>
                <a:gd name="connsiteY108-4922" fmla="*/ 0 h 1494400"/>
                <a:gd name="connsiteX109-4923" fmla="*/ 5273630 w 5273630"/>
                <a:gd name="connsiteY109-4924" fmla="*/ 429911 h 1494400"/>
                <a:gd name="connsiteX110-4925" fmla="*/ 5078349 w 5273630"/>
                <a:gd name="connsiteY110-4926" fmla="*/ 429911 h 1494400"/>
                <a:gd name="connsiteX111-4927" fmla="*/ 5072519 w 5273630"/>
                <a:gd name="connsiteY111-4928" fmla="*/ 470716 h 1494400"/>
                <a:gd name="connsiteX112-4929" fmla="*/ 4795628 w 5273630"/>
                <a:gd name="connsiteY112-4930" fmla="*/ 470716 h 1494400"/>
                <a:gd name="connsiteX113-4931" fmla="*/ 4778140 w 5273630"/>
                <a:gd name="connsiteY113-4932" fmla="*/ 594589 h 1494400"/>
                <a:gd name="connsiteX114-4933" fmla="*/ 5082721 w 5273630"/>
                <a:gd name="connsiteY114-4934" fmla="*/ 594589 h 1494400"/>
                <a:gd name="connsiteX115-4935" fmla="*/ 5063775 w 5273630"/>
                <a:gd name="connsiteY115-4936" fmla="*/ 733035 h 1494400"/>
                <a:gd name="connsiteX116-4937" fmla="*/ 4759195 w 5273630"/>
                <a:gd name="connsiteY116-4938" fmla="*/ 733035 h 1494400"/>
                <a:gd name="connsiteX117-4939" fmla="*/ 4737335 w 5273630"/>
                <a:gd name="connsiteY117-4940" fmla="*/ 886054 h 1494400"/>
                <a:gd name="connsiteX118-4941" fmla="*/ 5180361 w 5273630"/>
                <a:gd name="connsiteY118-4942" fmla="*/ 886054 h 1494400"/>
                <a:gd name="connsiteX119-4943" fmla="*/ 5161416 w 5273630"/>
                <a:gd name="connsiteY119-4944" fmla="*/ 1024500 h 1494400"/>
                <a:gd name="connsiteX120-4945" fmla="*/ 3998471 w 5273630"/>
                <a:gd name="connsiteY120-4946" fmla="*/ 1024500 h 1494400"/>
                <a:gd name="connsiteX121-4947" fmla="*/ 4017416 w 5273630"/>
                <a:gd name="connsiteY121-4948" fmla="*/ 886054 h 1494400"/>
                <a:gd name="connsiteX122-4949" fmla="*/ 4460443 w 5273630"/>
                <a:gd name="connsiteY122-4950" fmla="*/ 886054 h 1494400"/>
                <a:gd name="connsiteX123-4951" fmla="*/ 4482303 w 5273630"/>
                <a:gd name="connsiteY123-4952" fmla="*/ 733035 h 1494400"/>
                <a:gd name="connsiteX124-4953" fmla="*/ 4177722 w 5273630"/>
                <a:gd name="connsiteY124-4954" fmla="*/ 733035 h 1494400"/>
                <a:gd name="connsiteX125-4955" fmla="*/ 4196667 w 5273630"/>
                <a:gd name="connsiteY125-4956" fmla="*/ 594589 h 1494400"/>
                <a:gd name="connsiteX126-4957" fmla="*/ 4501249 w 5273630"/>
                <a:gd name="connsiteY126-4958" fmla="*/ 594589 h 1494400"/>
                <a:gd name="connsiteX127-4959" fmla="*/ 4518736 w 5273630"/>
                <a:gd name="connsiteY127-4960" fmla="*/ 470716 h 1494400"/>
                <a:gd name="connsiteX128-4961" fmla="*/ 4241845 w 5273630"/>
                <a:gd name="connsiteY128-4962" fmla="*/ 470716 h 1494400"/>
                <a:gd name="connsiteX129-4963" fmla="*/ 4247673 w 5273630"/>
                <a:gd name="connsiteY129-4964" fmla="*/ 429911 h 1494400"/>
                <a:gd name="connsiteX130-4965" fmla="*/ 4055307 w 5273630"/>
                <a:gd name="connsiteY130-4966" fmla="*/ 429911 h 1494400"/>
                <a:gd name="connsiteX131-4967" fmla="*/ 4410894 w 5273630"/>
                <a:gd name="connsiteY131-4968" fmla="*/ 40805 h 1494400"/>
                <a:gd name="connsiteX132-4969" fmla="*/ 4377375 w 5273630"/>
                <a:gd name="connsiteY132-4970" fmla="*/ 0 h 1494400"/>
                <a:gd name="connsiteX133-4971" fmla="*/ 3191742 w 5273630"/>
                <a:gd name="connsiteY133-4972" fmla="*/ 0 h 1494400"/>
                <a:gd name="connsiteX134-4973" fmla="*/ 3522555 w 5273630"/>
                <a:gd name="connsiteY134-4974" fmla="*/ 0 h 1494400"/>
                <a:gd name="connsiteX135-4975" fmla="*/ 3510896 w 5273630"/>
                <a:gd name="connsiteY135-4976" fmla="*/ 83068 h 1494400"/>
                <a:gd name="connsiteX136-4977" fmla="*/ 3953923 w 5273630"/>
                <a:gd name="connsiteY136-4978" fmla="*/ 83068 h 1494400"/>
                <a:gd name="connsiteX137-4979" fmla="*/ 3923319 w 5273630"/>
                <a:gd name="connsiteY137-4980" fmla="*/ 304581 h 1494400"/>
                <a:gd name="connsiteX138-4981" fmla="*/ 3618738 w 5273630"/>
                <a:gd name="connsiteY138-4982" fmla="*/ 304581 h 1494400"/>
                <a:gd name="connsiteX139-4983" fmla="*/ 3630397 w 5273630"/>
                <a:gd name="connsiteY139-4984" fmla="*/ 221513 h 1494400"/>
                <a:gd name="connsiteX140-4985" fmla="*/ 3076613 w 5273630"/>
                <a:gd name="connsiteY140-4986" fmla="*/ 221513 h 1494400"/>
                <a:gd name="connsiteX141-4987" fmla="*/ 3064954 w 5273630"/>
                <a:gd name="connsiteY141-4988" fmla="*/ 304581 h 1494400"/>
                <a:gd name="connsiteX142-4989" fmla="*/ 2760373 w 5273630"/>
                <a:gd name="connsiteY142-4990" fmla="*/ 304581 h 1494400"/>
                <a:gd name="connsiteX143-4991" fmla="*/ 2790977 w 5273630"/>
                <a:gd name="connsiteY143-4992" fmla="*/ 83068 h 1494400"/>
                <a:gd name="connsiteX144-4993" fmla="*/ 3234004 w 5273630"/>
                <a:gd name="connsiteY144-4994" fmla="*/ 83068 h 1494400"/>
                <a:gd name="connsiteX145-4995" fmla="*/ 3238376 w 5273630"/>
                <a:gd name="connsiteY145-4996" fmla="*/ 53921 h 1494400"/>
                <a:gd name="connsiteX146-4997" fmla="*/ 3191742 w 5273630"/>
                <a:gd name="connsiteY146-4998" fmla="*/ 0 h 1494400"/>
                <a:gd name="connsiteX0-4999" fmla="*/ 2215963 w 5273630"/>
                <a:gd name="connsiteY0-5000" fmla="*/ 664540 h 1494400"/>
                <a:gd name="connsiteX1-5001" fmla="*/ 2183902 w 5273630"/>
                <a:gd name="connsiteY1-5002" fmla="*/ 886054 h 1494400"/>
                <a:gd name="connsiteX2-5003" fmla="*/ 2294658 w 5273630"/>
                <a:gd name="connsiteY2-5004" fmla="*/ 886054 h 1494400"/>
                <a:gd name="connsiteX3-5005" fmla="*/ 2326719 w 5273630"/>
                <a:gd name="connsiteY3-5006" fmla="*/ 664540 h 1494400"/>
                <a:gd name="connsiteX4-5007" fmla="*/ 2215963 w 5273630"/>
                <a:gd name="connsiteY4-5008" fmla="*/ 664540 h 1494400"/>
                <a:gd name="connsiteX5-5009" fmla="*/ 1606801 w 5273630"/>
                <a:gd name="connsiteY5-5010" fmla="*/ 664540 h 1494400"/>
                <a:gd name="connsiteX6-5011" fmla="*/ 1574740 w 5273630"/>
                <a:gd name="connsiteY6-5012" fmla="*/ 886054 h 1494400"/>
                <a:gd name="connsiteX7-5013" fmla="*/ 1685497 w 5273630"/>
                <a:gd name="connsiteY7-5014" fmla="*/ 886054 h 1494400"/>
                <a:gd name="connsiteX8-5015" fmla="*/ 1717558 w 5273630"/>
                <a:gd name="connsiteY8-5016" fmla="*/ 664540 h 1494400"/>
                <a:gd name="connsiteX9-5017" fmla="*/ 1606801 w 5273630"/>
                <a:gd name="connsiteY9-5018" fmla="*/ 664540 h 1494400"/>
                <a:gd name="connsiteX10-5019" fmla="*/ 342472 w 5273630"/>
                <a:gd name="connsiteY10-5020" fmla="*/ 563985 h 1494400"/>
                <a:gd name="connsiteX11-5021" fmla="*/ 335185 w 5273630"/>
                <a:gd name="connsiteY11-5022" fmla="*/ 619363 h 1494400"/>
                <a:gd name="connsiteX12-5023" fmla="*/ 826304 w 5273630"/>
                <a:gd name="connsiteY12-5024" fmla="*/ 619363 h 1494400"/>
                <a:gd name="connsiteX13-5025" fmla="*/ 833590 w 5273630"/>
                <a:gd name="connsiteY13-5026" fmla="*/ 563985 h 1494400"/>
                <a:gd name="connsiteX14-5027" fmla="*/ 342472 w 5273630"/>
                <a:gd name="connsiteY14-5028" fmla="*/ 563985 h 1494400"/>
                <a:gd name="connsiteX15-5029" fmla="*/ 3085357 w 5273630"/>
                <a:gd name="connsiteY15-5030" fmla="*/ 553784 h 1494400"/>
                <a:gd name="connsiteX16-5031" fmla="*/ 3078071 w 5273630"/>
                <a:gd name="connsiteY16-5032" fmla="*/ 609162 h 1494400"/>
                <a:gd name="connsiteX17-5033" fmla="*/ 3283553 w 5273630"/>
                <a:gd name="connsiteY17-5034" fmla="*/ 719919 h 1494400"/>
                <a:gd name="connsiteX18-5035" fmla="*/ 3521097 w 5273630"/>
                <a:gd name="connsiteY18-5036" fmla="*/ 609162 h 1494400"/>
                <a:gd name="connsiteX19-5037" fmla="*/ 3528384 w 5273630"/>
                <a:gd name="connsiteY19-5038" fmla="*/ 553784 h 1494400"/>
                <a:gd name="connsiteX20-5039" fmla="*/ 3085357 w 5273630"/>
                <a:gd name="connsiteY20-5040" fmla="*/ 553784 h 1494400"/>
                <a:gd name="connsiteX21-5041" fmla="*/ 2013395 w 5273630"/>
                <a:gd name="connsiteY21-5042" fmla="*/ 526094 h 1494400"/>
                <a:gd name="connsiteX22-5043" fmla="*/ 2567178 w 5273630"/>
                <a:gd name="connsiteY22-5044" fmla="*/ 526094 h 1494400"/>
                <a:gd name="connsiteX23-5045" fmla="*/ 2497227 w 5273630"/>
                <a:gd name="connsiteY23-5046" fmla="*/ 1024500 h 1494400"/>
                <a:gd name="connsiteX24-5047" fmla="*/ 1943443 w 5273630"/>
                <a:gd name="connsiteY24-5048" fmla="*/ 1024500 h 1494400"/>
                <a:gd name="connsiteX25-5049" fmla="*/ 2013395 w 5273630"/>
                <a:gd name="connsiteY25-5050" fmla="*/ 526094 h 1494400"/>
                <a:gd name="connsiteX26-5051" fmla="*/ 1404233 w 5273630"/>
                <a:gd name="connsiteY26-5052" fmla="*/ 526094 h 1494400"/>
                <a:gd name="connsiteX27-5053" fmla="*/ 1958016 w 5273630"/>
                <a:gd name="connsiteY27-5054" fmla="*/ 526094 h 1494400"/>
                <a:gd name="connsiteX28-5055" fmla="*/ 1888065 w 5273630"/>
                <a:gd name="connsiteY28-5056" fmla="*/ 1024500 h 1494400"/>
                <a:gd name="connsiteX29-5057" fmla="*/ 1334281 w 5273630"/>
                <a:gd name="connsiteY29-5058" fmla="*/ 1024500 h 1494400"/>
                <a:gd name="connsiteX30-5059" fmla="*/ 1404233 w 5273630"/>
                <a:gd name="connsiteY30-5060" fmla="*/ 526094 h 1494400"/>
                <a:gd name="connsiteX31-5061" fmla="*/ 365789 w 5273630"/>
                <a:gd name="connsiteY31-5062" fmla="*/ 402222 h 1494400"/>
                <a:gd name="connsiteX32-5063" fmla="*/ 357045 w 5273630"/>
                <a:gd name="connsiteY32-5064" fmla="*/ 457600 h 1494400"/>
                <a:gd name="connsiteX33-5065" fmla="*/ 848163 w 5273630"/>
                <a:gd name="connsiteY33-5066" fmla="*/ 457600 h 1494400"/>
                <a:gd name="connsiteX34-5067" fmla="*/ 856907 w 5273630"/>
                <a:gd name="connsiteY34-5068" fmla="*/ 402222 h 1494400"/>
                <a:gd name="connsiteX35-5069" fmla="*/ 365789 w 5273630"/>
                <a:gd name="connsiteY35-5070" fmla="*/ 402222 h 1494400"/>
                <a:gd name="connsiteX36-5071" fmla="*/ 2865301 w 5273630"/>
                <a:gd name="connsiteY36-5072" fmla="*/ 346843 h 1494400"/>
                <a:gd name="connsiteX37-5073" fmla="*/ 3114504 w 5273630"/>
                <a:gd name="connsiteY37-5074" fmla="*/ 346843 h 1494400"/>
                <a:gd name="connsiteX38-5075" fmla="*/ 3104302 w 5273630"/>
                <a:gd name="connsiteY38-5076" fmla="*/ 415338 h 1494400"/>
                <a:gd name="connsiteX39-5077" fmla="*/ 3547329 w 5273630"/>
                <a:gd name="connsiteY39-5078" fmla="*/ 415338 h 1494400"/>
                <a:gd name="connsiteX40-5079" fmla="*/ 3557530 w 5273630"/>
                <a:gd name="connsiteY40-5080" fmla="*/ 346843 h 1494400"/>
                <a:gd name="connsiteX41-5081" fmla="*/ 3806733 w 5273630"/>
                <a:gd name="connsiteY41-5082" fmla="*/ 346843 h 1494400"/>
                <a:gd name="connsiteX42-5083" fmla="*/ 3796531 w 5273630"/>
                <a:gd name="connsiteY42-5084" fmla="*/ 415338 h 1494400"/>
                <a:gd name="connsiteX43-5085" fmla="*/ 3907289 w 5273630"/>
                <a:gd name="connsiteY43-5086" fmla="*/ 415338 h 1494400"/>
                <a:gd name="connsiteX44-5087" fmla="*/ 3888343 w 5273630"/>
                <a:gd name="connsiteY44-5088" fmla="*/ 553784 h 1494400"/>
                <a:gd name="connsiteX45-5089" fmla="*/ 3777587 w 5273630"/>
                <a:gd name="connsiteY45-5090" fmla="*/ 553784 h 1494400"/>
                <a:gd name="connsiteX46-5091" fmla="*/ 3755727 w 5273630"/>
                <a:gd name="connsiteY46-5092" fmla="*/ 706803 h 1494400"/>
                <a:gd name="connsiteX47-5093" fmla="*/ 3489036 w 5273630"/>
                <a:gd name="connsiteY47-5094" fmla="*/ 830675 h 1494400"/>
                <a:gd name="connsiteX48-5095" fmla="*/ 3850453 w 5273630"/>
                <a:gd name="connsiteY48-5096" fmla="*/ 1024500 h 1494400"/>
                <a:gd name="connsiteX49-5097" fmla="*/ 3407426 w 5273630"/>
                <a:gd name="connsiteY49-5098" fmla="*/ 1024500 h 1494400"/>
                <a:gd name="connsiteX50-5099" fmla="*/ 3252949 w 5273630"/>
                <a:gd name="connsiteY50-5100" fmla="*/ 941432 h 1494400"/>
                <a:gd name="connsiteX51-5101" fmla="*/ 1894056 w 5273630"/>
                <a:gd name="connsiteY51-5102" fmla="*/ 1494400 h 1494400"/>
                <a:gd name="connsiteX52-5103" fmla="*/ 1708204 w 5273630"/>
                <a:gd name="connsiteY52-5104" fmla="*/ 1392165 h 1494400"/>
                <a:gd name="connsiteX53-5105" fmla="*/ 3046009 w 5273630"/>
                <a:gd name="connsiteY53-5106" fmla="*/ 830675 h 1494400"/>
                <a:gd name="connsiteX54-5107" fmla="*/ 2814295 w 5273630"/>
                <a:gd name="connsiteY54-5108" fmla="*/ 706803 h 1494400"/>
                <a:gd name="connsiteX55-5109" fmla="*/ 2836154 w 5273630"/>
                <a:gd name="connsiteY55-5110" fmla="*/ 553784 h 1494400"/>
                <a:gd name="connsiteX56-5111" fmla="*/ 2725398 w 5273630"/>
                <a:gd name="connsiteY56-5112" fmla="*/ 553784 h 1494400"/>
                <a:gd name="connsiteX57-5113" fmla="*/ 2744343 w 5273630"/>
                <a:gd name="connsiteY57-5114" fmla="*/ 415338 h 1494400"/>
                <a:gd name="connsiteX58-5115" fmla="*/ 2855100 w 5273630"/>
                <a:gd name="connsiteY58-5116" fmla="*/ 415338 h 1494400"/>
                <a:gd name="connsiteX59-5117" fmla="*/ 2865301 w 5273630"/>
                <a:gd name="connsiteY59-5118" fmla="*/ 346843 h 1494400"/>
                <a:gd name="connsiteX60-5119" fmla="*/ 482375 w 5273630"/>
                <a:gd name="connsiteY60-5120" fmla="*/ 192367 h 1494400"/>
                <a:gd name="connsiteX61-5121" fmla="*/ 759267 w 5273630"/>
                <a:gd name="connsiteY61-5122" fmla="*/ 192367 h 1494400"/>
                <a:gd name="connsiteX62-5123" fmla="*/ 746151 w 5273630"/>
                <a:gd name="connsiteY62-5124" fmla="*/ 285636 h 1494400"/>
                <a:gd name="connsiteX63-5125" fmla="*/ 1122141 w 5273630"/>
                <a:gd name="connsiteY63-5126" fmla="*/ 285636 h 1494400"/>
                <a:gd name="connsiteX64-5127" fmla="*/ 1059475 w 5273630"/>
                <a:gd name="connsiteY64-5128" fmla="*/ 735949 h 1494400"/>
                <a:gd name="connsiteX65-5129" fmla="*/ 728663 w 5273630"/>
                <a:gd name="connsiteY65-5130" fmla="*/ 735949 h 1494400"/>
                <a:gd name="connsiteX66-5131" fmla="*/ 795700 w 5273630"/>
                <a:gd name="connsiteY66-5132" fmla="*/ 791328 h 1494400"/>
                <a:gd name="connsiteX67-5133" fmla="*/ 1119226 w 5273630"/>
                <a:gd name="connsiteY67-5134" fmla="*/ 746150 h 1494400"/>
                <a:gd name="connsiteX68-5135" fmla="*/ 1100281 w 5273630"/>
                <a:gd name="connsiteY68-5136" fmla="*/ 884596 h 1494400"/>
                <a:gd name="connsiteX69-5137" fmla="*/ 937060 w 5273630"/>
                <a:gd name="connsiteY69-5138" fmla="*/ 907914 h 1494400"/>
                <a:gd name="connsiteX70-5139" fmla="*/ 1884433 w 5273630"/>
                <a:gd name="connsiteY70-5140" fmla="*/ 1489402 h 1494400"/>
                <a:gd name="connsiteX71-5141" fmla="*/ 1608084 w 5273630"/>
                <a:gd name="connsiteY71-5142" fmla="*/ 1476702 h 1494400"/>
                <a:gd name="connsiteX72-5143" fmla="*/ 406594 w 5273630"/>
                <a:gd name="connsiteY72-5144" fmla="*/ 735949 h 1494400"/>
                <a:gd name="connsiteX73-5145" fmla="*/ 319154 w 5273630"/>
                <a:gd name="connsiteY73-5146" fmla="*/ 735949 h 1494400"/>
                <a:gd name="connsiteX74-5147" fmla="*/ 298752 w 5273630"/>
                <a:gd name="connsiteY74-5148" fmla="*/ 881682 h 1494400"/>
                <a:gd name="connsiteX75-5149" fmla="*/ 502777 w 5273630"/>
                <a:gd name="connsiteY75-5150" fmla="*/ 862737 h 1494400"/>
                <a:gd name="connsiteX76-5151" fmla="*/ 482375 w 5273630"/>
                <a:gd name="connsiteY76-5152" fmla="*/ 1004097 h 1494400"/>
                <a:gd name="connsiteX77-5153" fmla="*/ 4372 w 5273630"/>
                <a:gd name="connsiteY77-5154" fmla="*/ 1046359 h 1494400"/>
                <a:gd name="connsiteX78-5155" fmla="*/ 110757 w 5273630"/>
                <a:gd name="connsiteY78-5156" fmla="*/ 285636 h 1494400"/>
                <a:gd name="connsiteX79-5157" fmla="*/ 469259 w 5273630"/>
                <a:gd name="connsiteY79-5158" fmla="*/ 285636 h 1494400"/>
                <a:gd name="connsiteX80-5159" fmla="*/ 482375 w 5273630"/>
                <a:gd name="connsiteY80-5160" fmla="*/ 192367 h 1494400"/>
                <a:gd name="connsiteX81-5161" fmla="*/ 1870577 w 5273630"/>
                <a:gd name="connsiteY81-5162" fmla="*/ 166135 h 1494400"/>
                <a:gd name="connsiteX82-5163" fmla="*/ 1847260 w 5273630"/>
                <a:gd name="connsiteY82-5164" fmla="*/ 332270 h 1494400"/>
                <a:gd name="connsiteX83-5165" fmla="*/ 2179530 w 5273630"/>
                <a:gd name="connsiteY83-5166" fmla="*/ 332270 h 1494400"/>
                <a:gd name="connsiteX84-5167" fmla="*/ 2202847 w 5273630"/>
                <a:gd name="connsiteY84-5168" fmla="*/ 166135 h 1494400"/>
                <a:gd name="connsiteX85-5169" fmla="*/ 1870577 w 5273630"/>
                <a:gd name="connsiteY85-5170" fmla="*/ 166135 h 1494400"/>
                <a:gd name="connsiteX86-5171" fmla="*/ 4598889 w 5273630"/>
                <a:gd name="connsiteY86-5172" fmla="*/ 138446 h 1494400"/>
                <a:gd name="connsiteX87-5173" fmla="*/ 4421095 w 5273630"/>
                <a:gd name="connsiteY87-5174" fmla="*/ 332270 h 1494400"/>
                <a:gd name="connsiteX88-5175" fmla="*/ 4935531 w 5273630"/>
                <a:gd name="connsiteY88-5176" fmla="*/ 332270 h 1494400"/>
                <a:gd name="connsiteX89-5177" fmla="*/ 4813115 w 5273630"/>
                <a:gd name="connsiteY89-5178" fmla="*/ 138446 h 1494400"/>
                <a:gd name="connsiteX90-5179" fmla="*/ 4598889 w 5273630"/>
                <a:gd name="connsiteY90-5180" fmla="*/ 138446 h 1494400"/>
                <a:gd name="connsiteX91-5181" fmla="*/ 1557252 w 5273630"/>
                <a:gd name="connsiteY91-5182" fmla="*/ 27689 h 1494400"/>
                <a:gd name="connsiteX92-5183" fmla="*/ 2498684 w 5273630"/>
                <a:gd name="connsiteY92-5184" fmla="*/ 27689 h 1494400"/>
                <a:gd name="connsiteX93-5185" fmla="*/ 2436019 w 5273630"/>
                <a:gd name="connsiteY93-5186" fmla="*/ 470716 h 1494400"/>
                <a:gd name="connsiteX94-5187" fmla="*/ 1549965 w 5273630"/>
                <a:gd name="connsiteY94-5188" fmla="*/ 470716 h 1494400"/>
                <a:gd name="connsiteX95-5189" fmla="*/ 1605344 w 5273630"/>
                <a:gd name="connsiteY95-5190" fmla="*/ 83068 h 1494400"/>
                <a:gd name="connsiteX96-5191" fmla="*/ 1557252 w 5273630"/>
                <a:gd name="connsiteY96-5192" fmla="*/ 27689 h 1494400"/>
                <a:gd name="connsiteX97-5193" fmla="*/ 259404 w 5273630"/>
                <a:gd name="connsiteY97-5194" fmla="*/ 27689 h 1494400"/>
                <a:gd name="connsiteX98-5195" fmla="*/ 983695 w 5273630"/>
                <a:gd name="connsiteY98-5196" fmla="*/ 27689 h 1494400"/>
                <a:gd name="connsiteX99-5197" fmla="*/ 1215409 w 5273630"/>
                <a:gd name="connsiteY99-5198" fmla="*/ 260861 h 1494400"/>
                <a:gd name="connsiteX100-5199" fmla="*/ 929774 w 5273630"/>
                <a:gd name="connsiteY100-5200" fmla="*/ 260861 h 1494400"/>
                <a:gd name="connsiteX101-5201" fmla="*/ 788413 w 5273630"/>
                <a:gd name="connsiteY101-5202" fmla="*/ 145733 h 1494400"/>
                <a:gd name="connsiteX102-5203" fmla="*/ 476546 w 5273630"/>
                <a:gd name="connsiteY102-5204" fmla="*/ 145733 h 1494400"/>
                <a:gd name="connsiteX103-5205" fmla="*/ 290008 w 5273630"/>
                <a:gd name="connsiteY103-5206" fmla="*/ 260861 h 1494400"/>
                <a:gd name="connsiteX104-5207" fmla="*/ 0 w 5273630"/>
                <a:gd name="connsiteY104-5208" fmla="*/ 260861 h 1494400"/>
                <a:gd name="connsiteX105-5209" fmla="*/ 290008 w 5273630"/>
                <a:gd name="connsiteY105-5210" fmla="*/ 58293 h 1494400"/>
                <a:gd name="connsiteX106-5211" fmla="*/ 259404 w 5273630"/>
                <a:gd name="connsiteY106-5212" fmla="*/ 27689 h 1494400"/>
                <a:gd name="connsiteX107-5213" fmla="*/ 4377375 w 5273630"/>
                <a:gd name="connsiteY107-5214" fmla="*/ 0 h 1494400"/>
                <a:gd name="connsiteX108-5215" fmla="*/ 5001111 w 5273630"/>
                <a:gd name="connsiteY108-5216" fmla="*/ 0 h 1494400"/>
                <a:gd name="connsiteX109-5217" fmla="*/ 5273630 w 5273630"/>
                <a:gd name="connsiteY109-5218" fmla="*/ 429911 h 1494400"/>
                <a:gd name="connsiteX110-5219" fmla="*/ 5078349 w 5273630"/>
                <a:gd name="connsiteY110-5220" fmla="*/ 429911 h 1494400"/>
                <a:gd name="connsiteX111-5221" fmla="*/ 5072519 w 5273630"/>
                <a:gd name="connsiteY111-5222" fmla="*/ 470716 h 1494400"/>
                <a:gd name="connsiteX112-5223" fmla="*/ 4795628 w 5273630"/>
                <a:gd name="connsiteY112-5224" fmla="*/ 470716 h 1494400"/>
                <a:gd name="connsiteX113-5225" fmla="*/ 4778140 w 5273630"/>
                <a:gd name="connsiteY113-5226" fmla="*/ 594589 h 1494400"/>
                <a:gd name="connsiteX114-5227" fmla="*/ 5082721 w 5273630"/>
                <a:gd name="connsiteY114-5228" fmla="*/ 594589 h 1494400"/>
                <a:gd name="connsiteX115-5229" fmla="*/ 5063775 w 5273630"/>
                <a:gd name="connsiteY115-5230" fmla="*/ 733035 h 1494400"/>
                <a:gd name="connsiteX116-5231" fmla="*/ 4759195 w 5273630"/>
                <a:gd name="connsiteY116-5232" fmla="*/ 733035 h 1494400"/>
                <a:gd name="connsiteX117-5233" fmla="*/ 4737335 w 5273630"/>
                <a:gd name="connsiteY117-5234" fmla="*/ 886054 h 1494400"/>
                <a:gd name="connsiteX118-5235" fmla="*/ 5180361 w 5273630"/>
                <a:gd name="connsiteY118-5236" fmla="*/ 886054 h 1494400"/>
                <a:gd name="connsiteX119-5237" fmla="*/ 5161416 w 5273630"/>
                <a:gd name="connsiteY119-5238" fmla="*/ 1024500 h 1494400"/>
                <a:gd name="connsiteX120-5239" fmla="*/ 3998471 w 5273630"/>
                <a:gd name="connsiteY120-5240" fmla="*/ 1024500 h 1494400"/>
                <a:gd name="connsiteX121-5241" fmla="*/ 4017416 w 5273630"/>
                <a:gd name="connsiteY121-5242" fmla="*/ 886054 h 1494400"/>
                <a:gd name="connsiteX122-5243" fmla="*/ 4460443 w 5273630"/>
                <a:gd name="connsiteY122-5244" fmla="*/ 886054 h 1494400"/>
                <a:gd name="connsiteX123-5245" fmla="*/ 4482303 w 5273630"/>
                <a:gd name="connsiteY123-5246" fmla="*/ 733035 h 1494400"/>
                <a:gd name="connsiteX124-5247" fmla="*/ 4177722 w 5273630"/>
                <a:gd name="connsiteY124-5248" fmla="*/ 733035 h 1494400"/>
                <a:gd name="connsiteX125-5249" fmla="*/ 4196667 w 5273630"/>
                <a:gd name="connsiteY125-5250" fmla="*/ 594589 h 1494400"/>
                <a:gd name="connsiteX126-5251" fmla="*/ 4501249 w 5273630"/>
                <a:gd name="connsiteY126-5252" fmla="*/ 594589 h 1494400"/>
                <a:gd name="connsiteX127-5253" fmla="*/ 4518736 w 5273630"/>
                <a:gd name="connsiteY127-5254" fmla="*/ 470716 h 1494400"/>
                <a:gd name="connsiteX128-5255" fmla="*/ 4241845 w 5273630"/>
                <a:gd name="connsiteY128-5256" fmla="*/ 470716 h 1494400"/>
                <a:gd name="connsiteX129-5257" fmla="*/ 4247673 w 5273630"/>
                <a:gd name="connsiteY129-5258" fmla="*/ 429911 h 1494400"/>
                <a:gd name="connsiteX130-5259" fmla="*/ 4055307 w 5273630"/>
                <a:gd name="connsiteY130-5260" fmla="*/ 429911 h 1494400"/>
                <a:gd name="connsiteX131-5261" fmla="*/ 4410894 w 5273630"/>
                <a:gd name="connsiteY131-5262" fmla="*/ 40805 h 1494400"/>
                <a:gd name="connsiteX132-5263" fmla="*/ 4377375 w 5273630"/>
                <a:gd name="connsiteY132-5264" fmla="*/ 0 h 1494400"/>
                <a:gd name="connsiteX133-5265" fmla="*/ 3191742 w 5273630"/>
                <a:gd name="connsiteY133-5266" fmla="*/ 0 h 1494400"/>
                <a:gd name="connsiteX134-5267" fmla="*/ 3522555 w 5273630"/>
                <a:gd name="connsiteY134-5268" fmla="*/ 0 h 1494400"/>
                <a:gd name="connsiteX135-5269" fmla="*/ 3510896 w 5273630"/>
                <a:gd name="connsiteY135-5270" fmla="*/ 83068 h 1494400"/>
                <a:gd name="connsiteX136-5271" fmla="*/ 3953923 w 5273630"/>
                <a:gd name="connsiteY136-5272" fmla="*/ 83068 h 1494400"/>
                <a:gd name="connsiteX137-5273" fmla="*/ 3923319 w 5273630"/>
                <a:gd name="connsiteY137-5274" fmla="*/ 304581 h 1494400"/>
                <a:gd name="connsiteX138-5275" fmla="*/ 3618738 w 5273630"/>
                <a:gd name="connsiteY138-5276" fmla="*/ 304581 h 1494400"/>
                <a:gd name="connsiteX139-5277" fmla="*/ 3630397 w 5273630"/>
                <a:gd name="connsiteY139-5278" fmla="*/ 221513 h 1494400"/>
                <a:gd name="connsiteX140-5279" fmla="*/ 3076613 w 5273630"/>
                <a:gd name="connsiteY140-5280" fmla="*/ 221513 h 1494400"/>
                <a:gd name="connsiteX141-5281" fmla="*/ 3064954 w 5273630"/>
                <a:gd name="connsiteY141-5282" fmla="*/ 304581 h 1494400"/>
                <a:gd name="connsiteX142-5283" fmla="*/ 2760373 w 5273630"/>
                <a:gd name="connsiteY142-5284" fmla="*/ 304581 h 1494400"/>
                <a:gd name="connsiteX143-5285" fmla="*/ 2790977 w 5273630"/>
                <a:gd name="connsiteY143-5286" fmla="*/ 83068 h 1494400"/>
                <a:gd name="connsiteX144-5287" fmla="*/ 3234004 w 5273630"/>
                <a:gd name="connsiteY144-5288" fmla="*/ 83068 h 1494400"/>
                <a:gd name="connsiteX145-5289" fmla="*/ 3238376 w 5273630"/>
                <a:gd name="connsiteY145-5290" fmla="*/ 53921 h 1494400"/>
                <a:gd name="connsiteX146-5291" fmla="*/ 3191742 w 5273630"/>
                <a:gd name="connsiteY146-5292" fmla="*/ 0 h 1494400"/>
                <a:gd name="connsiteX0-5293" fmla="*/ 2215963 w 5273630"/>
                <a:gd name="connsiteY0-5294" fmla="*/ 664540 h 1494400"/>
                <a:gd name="connsiteX1-5295" fmla="*/ 2183902 w 5273630"/>
                <a:gd name="connsiteY1-5296" fmla="*/ 886054 h 1494400"/>
                <a:gd name="connsiteX2-5297" fmla="*/ 2294658 w 5273630"/>
                <a:gd name="connsiteY2-5298" fmla="*/ 886054 h 1494400"/>
                <a:gd name="connsiteX3-5299" fmla="*/ 2326719 w 5273630"/>
                <a:gd name="connsiteY3-5300" fmla="*/ 664540 h 1494400"/>
                <a:gd name="connsiteX4-5301" fmla="*/ 2215963 w 5273630"/>
                <a:gd name="connsiteY4-5302" fmla="*/ 664540 h 1494400"/>
                <a:gd name="connsiteX5-5303" fmla="*/ 1606801 w 5273630"/>
                <a:gd name="connsiteY5-5304" fmla="*/ 664540 h 1494400"/>
                <a:gd name="connsiteX6-5305" fmla="*/ 1574740 w 5273630"/>
                <a:gd name="connsiteY6-5306" fmla="*/ 886054 h 1494400"/>
                <a:gd name="connsiteX7-5307" fmla="*/ 1685497 w 5273630"/>
                <a:gd name="connsiteY7-5308" fmla="*/ 886054 h 1494400"/>
                <a:gd name="connsiteX8-5309" fmla="*/ 1717558 w 5273630"/>
                <a:gd name="connsiteY8-5310" fmla="*/ 664540 h 1494400"/>
                <a:gd name="connsiteX9-5311" fmla="*/ 1606801 w 5273630"/>
                <a:gd name="connsiteY9-5312" fmla="*/ 664540 h 1494400"/>
                <a:gd name="connsiteX10-5313" fmla="*/ 342472 w 5273630"/>
                <a:gd name="connsiteY10-5314" fmla="*/ 563985 h 1494400"/>
                <a:gd name="connsiteX11-5315" fmla="*/ 335185 w 5273630"/>
                <a:gd name="connsiteY11-5316" fmla="*/ 619363 h 1494400"/>
                <a:gd name="connsiteX12-5317" fmla="*/ 826304 w 5273630"/>
                <a:gd name="connsiteY12-5318" fmla="*/ 619363 h 1494400"/>
                <a:gd name="connsiteX13-5319" fmla="*/ 833590 w 5273630"/>
                <a:gd name="connsiteY13-5320" fmla="*/ 563985 h 1494400"/>
                <a:gd name="connsiteX14-5321" fmla="*/ 342472 w 5273630"/>
                <a:gd name="connsiteY14-5322" fmla="*/ 563985 h 1494400"/>
                <a:gd name="connsiteX15-5323" fmla="*/ 3085357 w 5273630"/>
                <a:gd name="connsiteY15-5324" fmla="*/ 553784 h 1494400"/>
                <a:gd name="connsiteX16-5325" fmla="*/ 3078071 w 5273630"/>
                <a:gd name="connsiteY16-5326" fmla="*/ 609162 h 1494400"/>
                <a:gd name="connsiteX17-5327" fmla="*/ 3283553 w 5273630"/>
                <a:gd name="connsiteY17-5328" fmla="*/ 719919 h 1494400"/>
                <a:gd name="connsiteX18-5329" fmla="*/ 3521097 w 5273630"/>
                <a:gd name="connsiteY18-5330" fmla="*/ 609162 h 1494400"/>
                <a:gd name="connsiteX19-5331" fmla="*/ 3528384 w 5273630"/>
                <a:gd name="connsiteY19-5332" fmla="*/ 553784 h 1494400"/>
                <a:gd name="connsiteX20-5333" fmla="*/ 3085357 w 5273630"/>
                <a:gd name="connsiteY20-5334" fmla="*/ 553784 h 1494400"/>
                <a:gd name="connsiteX21-5335" fmla="*/ 2013395 w 5273630"/>
                <a:gd name="connsiteY21-5336" fmla="*/ 526094 h 1494400"/>
                <a:gd name="connsiteX22-5337" fmla="*/ 2567178 w 5273630"/>
                <a:gd name="connsiteY22-5338" fmla="*/ 526094 h 1494400"/>
                <a:gd name="connsiteX23-5339" fmla="*/ 2497227 w 5273630"/>
                <a:gd name="connsiteY23-5340" fmla="*/ 1024500 h 1494400"/>
                <a:gd name="connsiteX24-5341" fmla="*/ 1943443 w 5273630"/>
                <a:gd name="connsiteY24-5342" fmla="*/ 1024500 h 1494400"/>
                <a:gd name="connsiteX25-5343" fmla="*/ 2013395 w 5273630"/>
                <a:gd name="connsiteY25-5344" fmla="*/ 526094 h 1494400"/>
                <a:gd name="connsiteX26-5345" fmla="*/ 1404233 w 5273630"/>
                <a:gd name="connsiteY26-5346" fmla="*/ 526094 h 1494400"/>
                <a:gd name="connsiteX27-5347" fmla="*/ 1958016 w 5273630"/>
                <a:gd name="connsiteY27-5348" fmla="*/ 526094 h 1494400"/>
                <a:gd name="connsiteX28-5349" fmla="*/ 1888065 w 5273630"/>
                <a:gd name="connsiteY28-5350" fmla="*/ 1024500 h 1494400"/>
                <a:gd name="connsiteX29-5351" fmla="*/ 1334281 w 5273630"/>
                <a:gd name="connsiteY29-5352" fmla="*/ 1024500 h 1494400"/>
                <a:gd name="connsiteX30-5353" fmla="*/ 1404233 w 5273630"/>
                <a:gd name="connsiteY30-5354" fmla="*/ 526094 h 1494400"/>
                <a:gd name="connsiteX31-5355" fmla="*/ 365789 w 5273630"/>
                <a:gd name="connsiteY31-5356" fmla="*/ 402222 h 1494400"/>
                <a:gd name="connsiteX32-5357" fmla="*/ 357045 w 5273630"/>
                <a:gd name="connsiteY32-5358" fmla="*/ 457600 h 1494400"/>
                <a:gd name="connsiteX33-5359" fmla="*/ 848163 w 5273630"/>
                <a:gd name="connsiteY33-5360" fmla="*/ 457600 h 1494400"/>
                <a:gd name="connsiteX34-5361" fmla="*/ 856907 w 5273630"/>
                <a:gd name="connsiteY34-5362" fmla="*/ 402222 h 1494400"/>
                <a:gd name="connsiteX35-5363" fmla="*/ 365789 w 5273630"/>
                <a:gd name="connsiteY35-5364" fmla="*/ 402222 h 1494400"/>
                <a:gd name="connsiteX36-5365" fmla="*/ 2865301 w 5273630"/>
                <a:gd name="connsiteY36-5366" fmla="*/ 346843 h 1494400"/>
                <a:gd name="connsiteX37-5367" fmla="*/ 3114504 w 5273630"/>
                <a:gd name="connsiteY37-5368" fmla="*/ 346843 h 1494400"/>
                <a:gd name="connsiteX38-5369" fmla="*/ 3104302 w 5273630"/>
                <a:gd name="connsiteY38-5370" fmla="*/ 415338 h 1494400"/>
                <a:gd name="connsiteX39-5371" fmla="*/ 3547329 w 5273630"/>
                <a:gd name="connsiteY39-5372" fmla="*/ 415338 h 1494400"/>
                <a:gd name="connsiteX40-5373" fmla="*/ 3557530 w 5273630"/>
                <a:gd name="connsiteY40-5374" fmla="*/ 346843 h 1494400"/>
                <a:gd name="connsiteX41-5375" fmla="*/ 3806733 w 5273630"/>
                <a:gd name="connsiteY41-5376" fmla="*/ 346843 h 1494400"/>
                <a:gd name="connsiteX42-5377" fmla="*/ 3796531 w 5273630"/>
                <a:gd name="connsiteY42-5378" fmla="*/ 415338 h 1494400"/>
                <a:gd name="connsiteX43-5379" fmla="*/ 3907289 w 5273630"/>
                <a:gd name="connsiteY43-5380" fmla="*/ 415338 h 1494400"/>
                <a:gd name="connsiteX44-5381" fmla="*/ 3888343 w 5273630"/>
                <a:gd name="connsiteY44-5382" fmla="*/ 553784 h 1494400"/>
                <a:gd name="connsiteX45-5383" fmla="*/ 3777587 w 5273630"/>
                <a:gd name="connsiteY45-5384" fmla="*/ 553784 h 1494400"/>
                <a:gd name="connsiteX46-5385" fmla="*/ 3755727 w 5273630"/>
                <a:gd name="connsiteY46-5386" fmla="*/ 706803 h 1494400"/>
                <a:gd name="connsiteX47-5387" fmla="*/ 3489036 w 5273630"/>
                <a:gd name="connsiteY47-5388" fmla="*/ 830675 h 1494400"/>
                <a:gd name="connsiteX48-5389" fmla="*/ 3850453 w 5273630"/>
                <a:gd name="connsiteY48-5390" fmla="*/ 1024500 h 1494400"/>
                <a:gd name="connsiteX49-5391" fmla="*/ 3407426 w 5273630"/>
                <a:gd name="connsiteY49-5392" fmla="*/ 1024500 h 1494400"/>
                <a:gd name="connsiteX50-5393" fmla="*/ 3252949 w 5273630"/>
                <a:gd name="connsiteY50-5394" fmla="*/ 941432 h 1494400"/>
                <a:gd name="connsiteX51-5395" fmla="*/ 1894056 w 5273630"/>
                <a:gd name="connsiteY51-5396" fmla="*/ 1494400 h 1494400"/>
                <a:gd name="connsiteX52-5397" fmla="*/ 1708204 w 5273630"/>
                <a:gd name="connsiteY52-5398" fmla="*/ 1392165 h 1494400"/>
                <a:gd name="connsiteX53-5399" fmla="*/ 3046009 w 5273630"/>
                <a:gd name="connsiteY53-5400" fmla="*/ 830675 h 1494400"/>
                <a:gd name="connsiteX54-5401" fmla="*/ 2814295 w 5273630"/>
                <a:gd name="connsiteY54-5402" fmla="*/ 706803 h 1494400"/>
                <a:gd name="connsiteX55-5403" fmla="*/ 2836154 w 5273630"/>
                <a:gd name="connsiteY55-5404" fmla="*/ 553784 h 1494400"/>
                <a:gd name="connsiteX56-5405" fmla="*/ 2725398 w 5273630"/>
                <a:gd name="connsiteY56-5406" fmla="*/ 553784 h 1494400"/>
                <a:gd name="connsiteX57-5407" fmla="*/ 2744343 w 5273630"/>
                <a:gd name="connsiteY57-5408" fmla="*/ 415338 h 1494400"/>
                <a:gd name="connsiteX58-5409" fmla="*/ 2855100 w 5273630"/>
                <a:gd name="connsiteY58-5410" fmla="*/ 415338 h 1494400"/>
                <a:gd name="connsiteX59-5411" fmla="*/ 2865301 w 5273630"/>
                <a:gd name="connsiteY59-5412" fmla="*/ 346843 h 1494400"/>
                <a:gd name="connsiteX60-5413" fmla="*/ 482375 w 5273630"/>
                <a:gd name="connsiteY60-5414" fmla="*/ 192367 h 1494400"/>
                <a:gd name="connsiteX61-5415" fmla="*/ 759267 w 5273630"/>
                <a:gd name="connsiteY61-5416" fmla="*/ 192367 h 1494400"/>
                <a:gd name="connsiteX62-5417" fmla="*/ 746151 w 5273630"/>
                <a:gd name="connsiteY62-5418" fmla="*/ 285636 h 1494400"/>
                <a:gd name="connsiteX63-5419" fmla="*/ 1122141 w 5273630"/>
                <a:gd name="connsiteY63-5420" fmla="*/ 285636 h 1494400"/>
                <a:gd name="connsiteX64-5421" fmla="*/ 1059475 w 5273630"/>
                <a:gd name="connsiteY64-5422" fmla="*/ 735949 h 1494400"/>
                <a:gd name="connsiteX65-5423" fmla="*/ 728663 w 5273630"/>
                <a:gd name="connsiteY65-5424" fmla="*/ 735949 h 1494400"/>
                <a:gd name="connsiteX66-5425" fmla="*/ 795700 w 5273630"/>
                <a:gd name="connsiteY66-5426" fmla="*/ 791328 h 1494400"/>
                <a:gd name="connsiteX67-5427" fmla="*/ 1119226 w 5273630"/>
                <a:gd name="connsiteY67-5428" fmla="*/ 746150 h 1494400"/>
                <a:gd name="connsiteX68-5429" fmla="*/ 1100281 w 5273630"/>
                <a:gd name="connsiteY68-5430" fmla="*/ 884596 h 1494400"/>
                <a:gd name="connsiteX69-5431" fmla="*/ 937060 w 5273630"/>
                <a:gd name="connsiteY69-5432" fmla="*/ 907914 h 1494400"/>
                <a:gd name="connsiteX70-5433" fmla="*/ 1932058 w 5273630"/>
                <a:gd name="connsiteY70-5434" fmla="*/ 1451302 h 1494400"/>
                <a:gd name="connsiteX71-5435" fmla="*/ 1608084 w 5273630"/>
                <a:gd name="connsiteY71-5436" fmla="*/ 1476702 h 1494400"/>
                <a:gd name="connsiteX72-5437" fmla="*/ 406594 w 5273630"/>
                <a:gd name="connsiteY72-5438" fmla="*/ 735949 h 1494400"/>
                <a:gd name="connsiteX73-5439" fmla="*/ 319154 w 5273630"/>
                <a:gd name="connsiteY73-5440" fmla="*/ 735949 h 1494400"/>
                <a:gd name="connsiteX74-5441" fmla="*/ 298752 w 5273630"/>
                <a:gd name="connsiteY74-5442" fmla="*/ 881682 h 1494400"/>
                <a:gd name="connsiteX75-5443" fmla="*/ 502777 w 5273630"/>
                <a:gd name="connsiteY75-5444" fmla="*/ 862737 h 1494400"/>
                <a:gd name="connsiteX76-5445" fmla="*/ 482375 w 5273630"/>
                <a:gd name="connsiteY76-5446" fmla="*/ 1004097 h 1494400"/>
                <a:gd name="connsiteX77-5447" fmla="*/ 4372 w 5273630"/>
                <a:gd name="connsiteY77-5448" fmla="*/ 1046359 h 1494400"/>
                <a:gd name="connsiteX78-5449" fmla="*/ 110757 w 5273630"/>
                <a:gd name="connsiteY78-5450" fmla="*/ 285636 h 1494400"/>
                <a:gd name="connsiteX79-5451" fmla="*/ 469259 w 5273630"/>
                <a:gd name="connsiteY79-5452" fmla="*/ 285636 h 1494400"/>
                <a:gd name="connsiteX80-5453" fmla="*/ 482375 w 5273630"/>
                <a:gd name="connsiteY80-5454" fmla="*/ 192367 h 1494400"/>
                <a:gd name="connsiteX81-5455" fmla="*/ 1870577 w 5273630"/>
                <a:gd name="connsiteY81-5456" fmla="*/ 166135 h 1494400"/>
                <a:gd name="connsiteX82-5457" fmla="*/ 1847260 w 5273630"/>
                <a:gd name="connsiteY82-5458" fmla="*/ 332270 h 1494400"/>
                <a:gd name="connsiteX83-5459" fmla="*/ 2179530 w 5273630"/>
                <a:gd name="connsiteY83-5460" fmla="*/ 332270 h 1494400"/>
                <a:gd name="connsiteX84-5461" fmla="*/ 2202847 w 5273630"/>
                <a:gd name="connsiteY84-5462" fmla="*/ 166135 h 1494400"/>
                <a:gd name="connsiteX85-5463" fmla="*/ 1870577 w 5273630"/>
                <a:gd name="connsiteY85-5464" fmla="*/ 166135 h 1494400"/>
                <a:gd name="connsiteX86-5465" fmla="*/ 4598889 w 5273630"/>
                <a:gd name="connsiteY86-5466" fmla="*/ 138446 h 1494400"/>
                <a:gd name="connsiteX87-5467" fmla="*/ 4421095 w 5273630"/>
                <a:gd name="connsiteY87-5468" fmla="*/ 332270 h 1494400"/>
                <a:gd name="connsiteX88-5469" fmla="*/ 4935531 w 5273630"/>
                <a:gd name="connsiteY88-5470" fmla="*/ 332270 h 1494400"/>
                <a:gd name="connsiteX89-5471" fmla="*/ 4813115 w 5273630"/>
                <a:gd name="connsiteY89-5472" fmla="*/ 138446 h 1494400"/>
                <a:gd name="connsiteX90-5473" fmla="*/ 4598889 w 5273630"/>
                <a:gd name="connsiteY90-5474" fmla="*/ 138446 h 1494400"/>
                <a:gd name="connsiteX91-5475" fmla="*/ 1557252 w 5273630"/>
                <a:gd name="connsiteY91-5476" fmla="*/ 27689 h 1494400"/>
                <a:gd name="connsiteX92-5477" fmla="*/ 2498684 w 5273630"/>
                <a:gd name="connsiteY92-5478" fmla="*/ 27689 h 1494400"/>
                <a:gd name="connsiteX93-5479" fmla="*/ 2436019 w 5273630"/>
                <a:gd name="connsiteY93-5480" fmla="*/ 470716 h 1494400"/>
                <a:gd name="connsiteX94-5481" fmla="*/ 1549965 w 5273630"/>
                <a:gd name="connsiteY94-5482" fmla="*/ 470716 h 1494400"/>
                <a:gd name="connsiteX95-5483" fmla="*/ 1605344 w 5273630"/>
                <a:gd name="connsiteY95-5484" fmla="*/ 83068 h 1494400"/>
                <a:gd name="connsiteX96-5485" fmla="*/ 1557252 w 5273630"/>
                <a:gd name="connsiteY96-5486" fmla="*/ 27689 h 1494400"/>
                <a:gd name="connsiteX97-5487" fmla="*/ 259404 w 5273630"/>
                <a:gd name="connsiteY97-5488" fmla="*/ 27689 h 1494400"/>
                <a:gd name="connsiteX98-5489" fmla="*/ 983695 w 5273630"/>
                <a:gd name="connsiteY98-5490" fmla="*/ 27689 h 1494400"/>
                <a:gd name="connsiteX99-5491" fmla="*/ 1215409 w 5273630"/>
                <a:gd name="connsiteY99-5492" fmla="*/ 260861 h 1494400"/>
                <a:gd name="connsiteX100-5493" fmla="*/ 929774 w 5273630"/>
                <a:gd name="connsiteY100-5494" fmla="*/ 260861 h 1494400"/>
                <a:gd name="connsiteX101-5495" fmla="*/ 788413 w 5273630"/>
                <a:gd name="connsiteY101-5496" fmla="*/ 145733 h 1494400"/>
                <a:gd name="connsiteX102-5497" fmla="*/ 476546 w 5273630"/>
                <a:gd name="connsiteY102-5498" fmla="*/ 145733 h 1494400"/>
                <a:gd name="connsiteX103-5499" fmla="*/ 290008 w 5273630"/>
                <a:gd name="connsiteY103-5500" fmla="*/ 260861 h 1494400"/>
                <a:gd name="connsiteX104-5501" fmla="*/ 0 w 5273630"/>
                <a:gd name="connsiteY104-5502" fmla="*/ 260861 h 1494400"/>
                <a:gd name="connsiteX105-5503" fmla="*/ 290008 w 5273630"/>
                <a:gd name="connsiteY105-5504" fmla="*/ 58293 h 1494400"/>
                <a:gd name="connsiteX106-5505" fmla="*/ 259404 w 5273630"/>
                <a:gd name="connsiteY106-5506" fmla="*/ 27689 h 1494400"/>
                <a:gd name="connsiteX107-5507" fmla="*/ 4377375 w 5273630"/>
                <a:gd name="connsiteY107-5508" fmla="*/ 0 h 1494400"/>
                <a:gd name="connsiteX108-5509" fmla="*/ 5001111 w 5273630"/>
                <a:gd name="connsiteY108-5510" fmla="*/ 0 h 1494400"/>
                <a:gd name="connsiteX109-5511" fmla="*/ 5273630 w 5273630"/>
                <a:gd name="connsiteY109-5512" fmla="*/ 429911 h 1494400"/>
                <a:gd name="connsiteX110-5513" fmla="*/ 5078349 w 5273630"/>
                <a:gd name="connsiteY110-5514" fmla="*/ 429911 h 1494400"/>
                <a:gd name="connsiteX111-5515" fmla="*/ 5072519 w 5273630"/>
                <a:gd name="connsiteY111-5516" fmla="*/ 470716 h 1494400"/>
                <a:gd name="connsiteX112-5517" fmla="*/ 4795628 w 5273630"/>
                <a:gd name="connsiteY112-5518" fmla="*/ 470716 h 1494400"/>
                <a:gd name="connsiteX113-5519" fmla="*/ 4778140 w 5273630"/>
                <a:gd name="connsiteY113-5520" fmla="*/ 594589 h 1494400"/>
                <a:gd name="connsiteX114-5521" fmla="*/ 5082721 w 5273630"/>
                <a:gd name="connsiteY114-5522" fmla="*/ 594589 h 1494400"/>
                <a:gd name="connsiteX115-5523" fmla="*/ 5063775 w 5273630"/>
                <a:gd name="connsiteY115-5524" fmla="*/ 733035 h 1494400"/>
                <a:gd name="connsiteX116-5525" fmla="*/ 4759195 w 5273630"/>
                <a:gd name="connsiteY116-5526" fmla="*/ 733035 h 1494400"/>
                <a:gd name="connsiteX117-5527" fmla="*/ 4737335 w 5273630"/>
                <a:gd name="connsiteY117-5528" fmla="*/ 886054 h 1494400"/>
                <a:gd name="connsiteX118-5529" fmla="*/ 5180361 w 5273630"/>
                <a:gd name="connsiteY118-5530" fmla="*/ 886054 h 1494400"/>
                <a:gd name="connsiteX119-5531" fmla="*/ 5161416 w 5273630"/>
                <a:gd name="connsiteY119-5532" fmla="*/ 1024500 h 1494400"/>
                <a:gd name="connsiteX120-5533" fmla="*/ 3998471 w 5273630"/>
                <a:gd name="connsiteY120-5534" fmla="*/ 1024500 h 1494400"/>
                <a:gd name="connsiteX121-5535" fmla="*/ 4017416 w 5273630"/>
                <a:gd name="connsiteY121-5536" fmla="*/ 886054 h 1494400"/>
                <a:gd name="connsiteX122-5537" fmla="*/ 4460443 w 5273630"/>
                <a:gd name="connsiteY122-5538" fmla="*/ 886054 h 1494400"/>
                <a:gd name="connsiteX123-5539" fmla="*/ 4482303 w 5273630"/>
                <a:gd name="connsiteY123-5540" fmla="*/ 733035 h 1494400"/>
                <a:gd name="connsiteX124-5541" fmla="*/ 4177722 w 5273630"/>
                <a:gd name="connsiteY124-5542" fmla="*/ 733035 h 1494400"/>
                <a:gd name="connsiteX125-5543" fmla="*/ 4196667 w 5273630"/>
                <a:gd name="connsiteY125-5544" fmla="*/ 594589 h 1494400"/>
                <a:gd name="connsiteX126-5545" fmla="*/ 4501249 w 5273630"/>
                <a:gd name="connsiteY126-5546" fmla="*/ 594589 h 1494400"/>
                <a:gd name="connsiteX127-5547" fmla="*/ 4518736 w 5273630"/>
                <a:gd name="connsiteY127-5548" fmla="*/ 470716 h 1494400"/>
                <a:gd name="connsiteX128-5549" fmla="*/ 4241845 w 5273630"/>
                <a:gd name="connsiteY128-5550" fmla="*/ 470716 h 1494400"/>
                <a:gd name="connsiteX129-5551" fmla="*/ 4247673 w 5273630"/>
                <a:gd name="connsiteY129-5552" fmla="*/ 429911 h 1494400"/>
                <a:gd name="connsiteX130-5553" fmla="*/ 4055307 w 5273630"/>
                <a:gd name="connsiteY130-5554" fmla="*/ 429911 h 1494400"/>
                <a:gd name="connsiteX131-5555" fmla="*/ 4410894 w 5273630"/>
                <a:gd name="connsiteY131-5556" fmla="*/ 40805 h 1494400"/>
                <a:gd name="connsiteX132-5557" fmla="*/ 4377375 w 5273630"/>
                <a:gd name="connsiteY132-5558" fmla="*/ 0 h 1494400"/>
                <a:gd name="connsiteX133-5559" fmla="*/ 3191742 w 5273630"/>
                <a:gd name="connsiteY133-5560" fmla="*/ 0 h 1494400"/>
                <a:gd name="connsiteX134-5561" fmla="*/ 3522555 w 5273630"/>
                <a:gd name="connsiteY134-5562" fmla="*/ 0 h 1494400"/>
                <a:gd name="connsiteX135-5563" fmla="*/ 3510896 w 5273630"/>
                <a:gd name="connsiteY135-5564" fmla="*/ 83068 h 1494400"/>
                <a:gd name="connsiteX136-5565" fmla="*/ 3953923 w 5273630"/>
                <a:gd name="connsiteY136-5566" fmla="*/ 83068 h 1494400"/>
                <a:gd name="connsiteX137-5567" fmla="*/ 3923319 w 5273630"/>
                <a:gd name="connsiteY137-5568" fmla="*/ 304581 h 1494400"/>
                <a:gd name="connsiteX138-5569" fmla="*/ 3618738 w 5273630"/>
                <a:gd name="connsiteY138-5570" fmla="*/ 304581 h 1494400"/>
                <a:gd name="connsiteX139-5571" fmla="*/ 3630397 w 5273630"/>
                <a:gd name="connsiteY139-5572" fmla="*/ 221513 h 1494400"/>
                <a:gd name="connsiteX140-5573" fmla="*/ 3076613 w 5273630"/>
                <a:gd name="connsiteY140-5574" fmla="*/ 221513 h 1494400"/>
                <a:gd name="connsiteX141-5575" fmla="*/ 3064954 w 5273630"/>
                <a:gd name="connsiteY141-5576" fmla="*/ 304581 h 1494400"/>
                <a:gd name="connsiteX142-5577" fmla="*/ 2760373 w 5273630"/>
                <a:gd name="connsiteY142-5578" fmla="*/ 304581 h 1494400"/>
                <a:gd name="connsiteX143-5579" fmla="*/ 2790977 w 5273630"/>
                <a:gd name="connsiteY143-5580" fmla="*/ 83068 h 1494400"/>
                <a:gd name="connsiteX144-5581" fmla="*/ 3234004 w 5273630"/>
                <a:gd name="connsiteY144-5582" fmla="*/ 83068 h 1494400"/>
                <a:gd name="connsiteX145-5583" fmla="*/ 3238376 w 5273630"/>
                <a:gd name="connsiteY145-5584" fmla="*/ 53921 h 1494400"/>
                <a:gd name="connsiteX146-5585" fmla="*/ 3191742 w 5273630"/>
                <a:gd name="connsiteY146-5586" fmla="*/ 0 h 1494400"/>
                <a:gd name="connsiteX0-5587" fmla="*/ 2215963 w 5273630"/>
                <a:gd name="connsiteY0-5588" fmla="*/ 664540 h 1494400"/>
                <a:gd name="connsiteX1-5589" fmla="*/ 2183902 w 5273630"/>
                <a:gd name="connsiteY1-5590" fmla="*/ 886054 h 1494400"/>
                <a:gd name="connsiteX2-5591" fmla="*/ 2294658 w 5273630"/>
                <a:gd name="connsiteY2-5592" fmla="*/ 886054 h 1494400"/>
                <a:gd name="connsiteX3-5593" fmla="*/ 2326719 w 5273630"/>
                <a:gd name="connsiteY3-5594" fmla="*/ 664540 h 1494400"/>
                <a:gd name="connsiteX4-5595" fmla="*/ 2215963 w 5273630"/>
                <a:gd name="connsiteY4-5596" fmla="*/ 664540 h 1494400"/>
                <a:gd name="connsiteX5-5597" fmla="*/ 1606801 w 5273630"/>
                <a:gd name="connsiteY5-5598" fmla="*/ 664540 h 1494400"/>
                <a:gd name="connsiteX6-5599" fmla="*/ 1574740 w 5273630"/>
                <a:gd name="connsiteY6-5600" fmla="*/ 886054 h 1494400"/>
                <a:gd name="connsiteX7-5601" fmla="*/ 1685497 w 5273630"/>
                <a:gd name="connsiteY7-5602" fmla="*/ 886054 h 1494400"/>
                <a:gd name="connsiteX8-5603" fmla="*/ 1717558 w 5273630"/>
                <a:gd name="connsiteY8-5604" fmla="*/ 664540 h 1494400"/>
                <a:gd name="connsiteX9-5605" fmla="*/ 1606801 w 5273630"/>
                <a:gd name="connsiteY9-5606" fmla="*/ 664540 h 1494400"/>
                <a:gd name="connsiteX10-5607" fmla="*/ 342472 w 5273630"/>
                <a:gd name="connsiteY10-5608" fmla="*/ 563985 h 1494400"/>
                <a:gd name="connsiteX11-5609" fmla="*/ 335185 w 5273630"/>
                <a:gd name="connsiteY11-5610" fmla="*/ 619363 h 1494400"/>
                <a:gd name="connsiteX12-5611" fmla="*/ 826304 w 5273630"/>
                <a:gd name="connsiteY12-5612" fmla="*/ 619363 h 1494400"/>
                <a:gd name="connsiteX13-5613" fmla="*/ 833590 w 5273630"/>
                <a:gd name="connsiteY13-5614" fmla="*/ 563985 h 1494400"/>
                <a:gd name="connsiteX14-5615" fmla="*/ 342472 w 5273630"/>
                <a:gd name="connsiteY14-5616" fmla="*/ 563985 h 1494400"/>
                <a:gd name="connsiteX15-5617" fmla="*/ 3085357 w 5273630"/>
                <a:gd name="connsiteY15-5618" fmla="*/ 553784 h 1494400"/>
                <a:gd name="connsiteX16-5619" fmla="*/ 3078071 w 5273630"/>
                <a:gd name="connsiteY16-5620" fmla="*/ 609162 h 1494400"/>
                <a:gd name="connsiteX17-5621" fmla="*/ 3283553 w 5273630"/>
                <a:gd name="connsiteY17-5622" fmla="*/ 719919 h 1494400"/>
                <a:gd name="connsiteX18-5623" fmla="*/ 3521097 w 5273630"/>
                <a:gd name="connsiteY18-5624" fmla="*/ 609162 h 1494400"/>
                <a:gd name="connsiteX19-5625" fmla="*/ 3528384 w 5273630"/>
                <a:gd name="connsiteY19-5626" fmla="*/ 553784 h 1494400"/>
                <a:gd name="connsiteX20-5627" fmla="*/ 3085357 w 5273630"/>
                <a:gd name="connsiteY20-5628" fmla="*/ 553784 h 1494400"/>
                <a:gd name="connsiteX21-5629" fmla="*/ 2013395 w 5273630"/>
                <a:gd name="connsiteY21-5630" fmla="*/ 526094 h 1494400"/>
                <a:gd name="connsiteX22-5631" fmla="*/ 2567178 w 5273630"/>
                <a:gd name="connsiteY22-5632" fmla="*/ 526094 h 1494400"/>
                <a:gd name="connsiteX23-5633" fmla="*/ 2497227 w 5273630"/>
                <a:gd name="connsiteY23-5634" fmla="*/ 1024500 h 1494400"/>
                <a:gd name="connsiteX24-5635" fmla="*/ 1943443 w 5273630"/>
                <a:gd name="connsiteY24-5636" fmla="*/ 1024500 h 1494400"/>
                <a:gd name="connsiteX25-5637" fmla="*/ 2013395 w 5273630"/>
                <a:gd name="connsiteY25-5638" fmla="*/ 526094 h 1494400"/>
                <a:gd name="connsiteX26-5639" fmla="*/ 1404233 w 5273630"/>
                <a:gd name="connsiteY26-5640" fmla="*/ 526094 h 1494400"/>
                <a:gd name="connsiteX27-5641" fmla="*/ 1958016 w 5273630"/>
                <a:gd name="connsiteY27-5642" fmla="*/ 526094 h 1494400"/>
                <a:gd name="connsiteX28-5643" fmla="*/ 1888065 w 5273630"/>
                <a:gd name="connsiteY28-5644" fmla="*/ 1024500 h 1494400"/>
                <a:gd name="connsiteX29-5645" fmla="*/ 1334281 w 5273630"/>
                <a:gd name="connsiteY29-5646" fmla="*/ 1024500 h 1494400"/>
                <a:gd name="connsiteX30-5647" fmla="*/ 1404233 w 5273630"/>
                <a:gd name="connsiteY30-5648" fmla="*/ 526094 h 1494400"/>
                <a:gd name="connsiteX31-5649" fmla="*/ 365789 w 5273630"/>
                <a:gd name="connsiteY31-5650" fmla="*/ 402222 h 1494400"/>
                <a:gd name="connsiteX32-5651" fmla="*/ 357045 w 5273630"/>
                <a:gd name="connsiteY32-5652" fmla="*/ 457600 h 1494400"/>
                <a:gd name="connsiteX33-5653" fmla="*/ 848163 w 5273630"/>
                <a:gd name="connsiteY33-5654" fmla="*/ 457600 h 1494400"/>
                <a:gd name="connsiteX34-5655" fmla="*/ 856907 w 5273630"/>
                <a:gd name="connsiteY34-5656" fmla="*/ 402222 h 1494400"/>
                <a:gd name="connsiteX35-5657" fmla="*/ 365789 w 5273630"/>
                <a:gd name="connsiteY35-5658" fmla="*/ 402222 h 1494400"/>
                <a:gd name="connsiteX36-5659" fmla="*/ 2865301 w 5273630"/>
                <a:gd name="connsiteY36-5660" fmla="*/ 346843 h 1494400"/>
                <a:gd name="connsiteX37-5661" fmla="*/ 3114504 w 5273630"/>
                <a:gd name="connsiteY37-5662" fmla="*/ 346843 h 1494400"/>
                <a:gd name="connsiteX38-5663" fmla="*/ 3104302 w 5273630"/>
                <a:gd name="connsiteY38-5664" fmla="*/ 415338 h 1494400"/>
                <a:gd name="connsiteX39-5665" fmla="*/ 3547329 w 5273630"/>
                <a:gd name="connsiteY39-5666" fmla="*/ 415338 h 1494400"/>
                <a:gd name="connsiteX40-5667" fmla="*/ 3557530 w 5273630"/>
                <a:gd name="connsiteY40-5668" fmla="*/ 346843 h 1494400"/>
                <a:gd name="connsiteX41-5669" fmla="*/ 3806733 w 5273630"/>
                <a:gd name="connsiteY41-5670" fmla="*/ 346843 h 1494400"/>
                <a:gd name="connsiteX42-5671" fmla="*/ 3796531 w 5273630"/>
                <a:gd name="connsiteY42-5672" fmla="*/ 415338 h 1494400"/>
                <a:gd name="connsiteX43-5673" fmla="*/ 3907289 w 5273630"/>
                <a:gd name="connsiteY43-5674" fmla="*/ 415338 h 1494400"/>
                <a:gd name="connsiteX44-5675" fmla="*/ 3888343 w 5273630"/>
                <a:gd name="connsiteY44-5676" fmla="*/ 553784 h 1494400"/>
                <a:gd name="connsiteX45-5677" fmla="*/ 3777587 w 5273630"/>
                <a:gd name="connsiteY45-5678" fmla="*/ 553784 h 1494400"/>
                <a:gd name="connsiteX46-5679" fmla="*/ 3755727 w 5273630"/>
                <a:gd name="connsiteY46-5680" fmla="*/ 706803 h 1494400"/>
                <a:gd name="connsiteX47-5681" fmla="*/ 3489036 w 5273630"/>
                <a:gd name="connsiteY47-5682" fmla="*/ 830675 h 1494400"/>
                <a:gd name="connsiteX48-5683" fmla="*/ 3850453 w 5273630"/>
                <a:gd name="connsiteY48-5684" fmla="*/ 1024500 h 1494400"/>
                <a:gd name="connsiteX49-5685" fmla="*/ 3407426 w 5273630"/>
                <a:gd name="connsiteY49-5686" fmla="*/ 1024500 h 1494400"/>
                <a:gd name="connsiteX50-5687" fmla="*/ 3252949 w 5273630"/>
                <a:gd name="connsiteY50-5688" fmla="*/ 941432 h 1494400"/>
                <a:gd name="connsiteX51-5689" fmla="*/ 1894056 w 5273630"/>
                <a:gd name="connsiteY51-5690" fmla="*/ 1494400 h 1494400"/>
                <a:gd name="connsiteX52-5691" fmla="*/ 1708204 w 5273630"/>
                <a:gd name="connsiteY52-5692" fmla="*/ 1392165 h 1494400"/>
                <a:gd name="connsiteX53-5693" fmla="*/ 3046009 w 5273630"/>
                <a:gd name="connsiteY53-5694" fmla="*/ 830675 h 1494400"/>
                <a:gd name="connsiteX54-5695" fmla="*/ 2814295 w 5273630"/>
                <a:gd name="connsiteY54-5696" fmla="*/ 706803 h 1494400"/>
                <a:gd name="connsiteX55-5697" fmla="*/ 2836154 w 5273630"/>
                <a:gd name="connsiteY55-5698" fmla="*/ 553784 h 1494400"/>
                <a:gd name="connsiteX56-5699" fmla="*/ 2725398 w 5273630"/>
                <a:gd name="connsiteY56-5700" fmla="*/ 553784 h 1494400"/>
                <a:gd name="connsiteX57-5701" fmla="*/ 2744343 w 5273630"/>
                <a:gd name="connsiteY57-5702" fmla="*/ 415338 h 1494400"/>
                <a:gd name="connsiteX58-5703" fmla="*/ 2855100 w 5273630"/>
                <a:gd name="connsiteY58-5704" fmla="*/ 415338 h 1494400"/>
                <a:gd name="connsiteX59-5705" fmla="*/ 2865301 w 5273630"/>
                <a:gd name="connsiteY59-5706" fmla="*/ 346843 h 1494400"/>
                <a:gd name="connsiteX60-5707" fmla="*/ 482375 w 5273630"/>
                <a:gd name="connsiteY60-5708" fmla="*/ 192367 h 1494400"/>
                <a:gd name="connsiteX61-5709" fmla="*/ 759267 w 5273630"/>
                <a:gd name="connsiteY61-5710" fmla="*/ 192367 h 1494400"/>
                <a:gd name="connsiteX62-5711" fmla="*/ 746151 w 5273630"/>
                <a:gd name="connsiteY62-5712" fmla="*/ 285636 h 1494400"/>
                <a:gd name="connsiteX63-5713" fmla="*/ 1122141 w 5273630"/>
                <a:gd name="connsiteY63-5714" fmla="*/ 285636 h 1494400"/>
                <a:gd name="connsiteX64-5715" fmla="*/ 1059475 w 5273630"/>
                <a:gd name="connsiteY64-5716" fmla="*/ 735949 h 1494400"/>
                <a:gd name="connsiteX65-5717" fmla="*/ 728663 w 5273630"/>
                <a:gd name="connsiteY65-5718" fmla="*/ 735949 h 1494400"/>
                <a:gd name="connsiteX66-5719" fmla="*/ 795700 w 5273630"/>
                <a:gd name="connsiteY66-5720" fmla="*/ 791328 h 1494400"/>
                <a:gd name="connsiteX67-5721" fmla="*/ 1119226 w 5273630"/>
                <a:gd name="connsiteY67-5722" fmla="*/ 746150 h 1494400"/>
                <a:gd name="connsiteX68-5723" fmla="*/ 1100281 w 5273630"/>
                <a:gd name="connsiteY68-5724" fmla="*/ 884596 h 1494400"/>
                <a:gd name="connsiteX69-5725" fmla="*/ 937060 w 5273630"/>
                <a:gd name="connsiteY69-5726" fmla="*/ 907914 h 1494400"/>
                <a:gd name="connsiteX70-5727" fmla="*/ 1922533 w 5273630"/>
                <a:gd name="connsiteY70-5728" fmla="*/ 1460827 h 1494400"/>
                <a:gd name="connsiteX71-5729" fmla="*/ 1608084 w 5273630"/>
                <a:gd name="connsiteY71-5730" fmla="*/ 1476702 h 1494400"/>
                <a:gd name="connsiteX72-5731" fmla="*/ 406594 w 5273630"/>
                <a:gd name="connsiteY72-5732" fmla="*/ 735949 h 1494400"/>
                <a:gd name="connsiteX73-5733" fmla="*/ 319154 w 5273630"/>
                <a:gd name="connsiteY73-5734" fmla="*/ 735949 h 1494400"/>
                <a:gd name="connsiteX74-5735" fmla="*/ 298752 w 5273630"/>
                <a:gd name="connsiteY74-5736" fmla="*/ 881682 h 1494400"/>
                <a:gd name="connsiteX75-5737" fmla="*/ 502777 w 5273630"/>
                <a:gd name="connsiteY75-5738" fmla="*/ 862737 h 1494400"/>
                <a:gd name="connsiteX76-5739" fmla="*/ 482375 w 5273630"/>
                <a:gd name="connsiteY76-5740" fmla="*/ 1004097 h 1494400"/>
                <a:gd name="connsiteX77-5741" fmla="*/ 4372 w 5273630"/>
                <a:gd name="connsiteY77-5742" fmla="*/ 1046359 h 1494400"/>
                <a:gd name="connsiteX78-5743" fmla="*/ 110757 w 5273630"/>
                <a:gd name="connsiteY78-5744" fmla="*/ 285636 h 1494400"/>
                <a:gd name="connsiteX79-5745" fmla="*/ 469259 w 5273630"/>
                <a:gd name="connsiteY79-5746" fmla="*/ 285636 h 1494400"/>
                <a:gd name="connsiteX80-5747" fmla="*/ 482375 w 5273630"/>
                <a:gd name="connsiteY80-5748" fmla="*/ 192367 h 1494400"/>
                <a:gd name="connsiteX81-5749" fmla="*/ 1870577 w 5273630"/>
                <a:gd name="connsiteY81-5750" fmla="*/ 166135 h 1494400"/>
                <a:gd name="connsiteX82-5751" fmla="*/ 1847260 w 5273630"/>
                <a:gd name="connsiteY82-5752" fmla="*/ 332270 h 1494400"/>
                <a:gd name="connsiteX83-5753" fmla="*/ 2179530 w 5273630"/>
                <a:gd name="connsiteY83-5754" fmla="*/ 332270 h 1494400"/>
                <a:gd name="connsiteX84-5755" fmla="*/ 2202847 w 5273630"/>
                <a:gd name="connsiteY84-5756" fmla="*/ 166135 h 1494400"/>
                <a:gd name="connsiteX85-5757" fmla="*/ 1870577 w 5273630"/>
                <a:gd name="connsiteY85-5758" fmla="*/ 166135 h 1494400"/>
                <a:gd name="connsiteX86-5759" fmla="*/ 4598889 w 5273630"/>
                <a:gd name="connsiteY86-5760" fmla="*/ 138446 h 1494400"/>
                <a:gd name="connsiteX87-5761" fmla="*/ 4421095 w 5273630"/>
                <a:gd name="connsiteY87-5762" fmla="*/ 332270 h 1494400"/>
                <a:gd name="connsiteX88-5763" fmla="*/ 4935531 w 5273630"/>
                <a:gd name="connsiteY88-5764" fmla="*/ 332270 h 1494400"/>
                <a:gd name="connsiteX89-5765" fmla="*/ 4813115 w 5273630"/>
                <a:gd name="connsiteY89-5766" fmla="*/ 138446 h 1494400"/>
                <a:gd name="connsiteX90-5767" fmla="*/ 4598889 w 5273630"/>
                <a:gd name="connsiteY90-5768" fmla="*/ 138446 h 1494400"/>
                <a:gd name="connsiteX91-5769" fmla="*/ 1557252 w 5273630"/>
                <a:gd name="connsiteY91-5770" fmla="*/ 27689 h 1494400"/>
                <a:gd name="connsiteX92-5771" fmla="*/ 2498684 w 5273630"/>
                <a:gd name="connsiteY92-5772" fmla="*/ 27689 h 1494400"/>
                <a:gd name="connsiteX93-5773" fmla="*/ 2436019 w 5273630"/>
                <a:gd name="connsiteY93-5774" fmla="*/ 470716 h 1494400"/>
                <a:gd name="connsiteX94-5775" fmla="*/ 1549965 w 5273630"/>
                <a:gd name="connsiteY94-5776" fmla="*/ 470716 h 1494400"/>
                <a:gd name="connsiteX95-5777" fmla="*/ 1605344 w 5273630"/>
                <a:gd name="connsiteY95-5778" fmla="*/ 83068 h 1494400"/>
                <a:gd name="connsiteX96-5779" fmla="*/ 1557252 w 5273630"/>
                <a:gd name="connsiteY96-5780" fmla="*/ 27689 h 1494400"/>
                <a:gd name="connsiteX97-5781" fmla="*/ 259404 w 5273630"/>
                <a:gd name="connsiteY97-5782" fmla="*/ 27689 h 1494400"/>
                <a:gd name="connsiteX98-5783" fmla="*/ 983695 w 5273630"/>
                <a:gd name="connsiteY98-5784" fmla="*/ 27689 h 1494400"/>
                <a:gd name="connsiteX99-5785" fmla="*/ 1215409 w 5273630"/>
                <a:gd name="connsiteY99-5786" fmla="*/ 260861 h 1494400"/>
                <a:gd name="connsiteX100-5787" fmla="*/ 929774 w 5273630"/>
                <a:gd name="connsiteY100-5788" fmla="*/ 260861 h 1494400"/>
                <a:gd name="connsiteX101-5789" fmla="*/ 788413 w 5273630"/>
                <a:gd name="connsiteY101-5790" fmla="*/ 145733 h 1494400"/>
                <a:gd name="connsiteX102-5791" fmla="*/ 476546 w 5273630"/>
                <a:gd name="connsiteY102-5792" fmla="*/ 145733 h 1494400"/>
                <a:gd name="connsiteX103-5793" fmla="*/ 290008 w 5273630"/>
                <a:gd name="connsiteY103-5794" fmla="*/ 260861 h 1494400"/>
                <a:gd name="connsiteX104-5795" fmla="*/ 0 w 5273630"/>
                <a:gd name="connsiteY104-5796" fmla="*/ 260861 h 1494400"/>
                <a:gd name="connsiteX105-5797" fmla="*/ 290008 w 5273630"/>
                <a:gd name="connsiteY105-5798" fmla="*/ 58293 h 1494400"/>
                <a:gd name="connsiteX106-5799" fmla="*/ 259404 w 5273630"/>
                <a:gd name="connsiteY106-5800" fmla="*/ 27689 h 1494400"/>
                <a:gd name="connsiteX107-5801" fmla="*/ 4377375 w 5273630"/>
                <a:gd name="connsiteY107-5802" fmla="*/ 0 h 1494400"/>
                <a:gd name="connsiteX108-5803" fmla="*/ 5001111 w 5273630"/>
                <a:gd name="connsiteY108-5804" fmla="*/ 0 h 1494400"/>
                <a:gd name="connsiteX109-5805" fmla="*/ 5273630 w 5273630"/>
                <a:gd name="connsiteY109-5806" fmla="*/ 429911 h 1494400"/>
                <a:gd name="connsiteX110-5807" fmla="*/ 5078349 w 5273630"/>
                <a:gd name="connsiteY110-5808" fmla="*/ 429911 h 1494400"/>
                <a:gd name="connsiteX111-5809" fmla="*/ 5072519 w 5273630"/>
                <a:gd name="connsiteY111-5810" fmla="*/ 470716 h 1494400"/>
                <a:gd name="connsiteX112-5811" fmla="*/ 4795628 w 5273630"/>
                <a:gd name="connsiteY112-5812" fmla="*/ 470716 h 1494400"/>
                <a:gd name="connsiteX113-5813" fmla="*/ 4778140 w 5273630"/>
                <a:gd name="connsiteY113-5814" fmla="*/ 594589 h 1494400"/>
                <a:gd name="connsiteX114-5815" fmla="*/ 5082721 w 5273630"/>
                <a:gd name="connsiteY114-5816" fmla="*/ 594589 h 1494400"/>
                <a:gd name="connsiteX115-5817" fmla="*/ 5063775 w 5273630"/>
                <a:gd name="connsiteY115-5818" fmla="*/ 733035 h 1494400"/>
                <a:gd name="connsiteX116-5819" fmla="*/ 4759195 w 5273630"/>
                <a:gd name="connsiteY116-5820" fmla="*/ 733035 h 1494400"/>
                <a:gd name="connsiteX117-5821" fmla="*/ 4737335 w 5273630"/>
                <a:gd name="connsiteY117-5822" fmla="*/ 886054 h 1494400"/>
                <a:gd name="connsiteX118-5823" fmla="*/ 5180361 w 5273630"/>
                <a:gd name="connsiteY118-5824" fmla="*/ 886054 h 1494400"/>
                <a:gd name="connsiteX119-5825" fmla="*/ 5161416 w 5273630"/>
                <a:gd name="connsiteY119-5826" fmla="*/ 1024500 h 1494400"/>
                <a:gd name="connsiteX120-5827" fmla="*/ 3998471 w 5273630"/>
                <a:gd name="connsiteY120-5828" fmla="*/ 1024500 h 1494400"/>
                <a:gd name="connsiteX121-5829" fmla="*/ 4017416 w 5273630"/>
                <a:gd name="connsiteY121-5830" fmla="*/ 886054 h 1494400"/>
                <a:gd name="connsiteX122-5831" fmla="*/ 4460443 w 5273630"/>
                <a:gd name="connsiteY122-5832" fmla="*/ 886054 h 1494400"/>
                <a:gd name="connsiteX123-5833" fmla="*/ 4482303 w 5273630"/>
                <a:gd name="connsiteY123-5834" fmla="*/ 733035 h 1494400"/>
                <a:gd name="connsiteX124-5835" fmla="*/ 4177722 w 5273630"/>
                <a:gd name="connsiteY124-5836" fmla="*/ 733035 h 1494400"/>
                <a:gd name="connsiteX125-5837" fmla="*/ 4196667 w 5273630"/>
                <a:gd name="connsiteY125-5838" fmla="*/ 594589 h 1494400"/>
                <a:gd name="connsiteX126-5839" fmla="*/ 4501249 w 5273630"/>
                <a:gd name="connsiteY126-5840" fmla="*/ 594589 h 1494400"/>
                <a:gd name="connsiteX127-5841" fmla="*/ 4518736 w 5273630"/>
                <a:gd name="connsiteY127-5842" fmla="*/ 470716 h 1494400"/>
                <a:gd name="connsiteX128-5843" fmla="*/ 4241845 w 5273630"/>
                <a:gd name="connsiteY128-5844" fmla="*/ 470716 h 1494400"/>
                <a:gd name="connsiteX129-5845" fmla="*/ 4247673 w 5273630"/>
                <a:gd name="connsiteY129-5846" fmla="*/ 429911 h 1494400"/>
                <a:gd name="connsiteX130-5847" fmla="*/ 4055307 w 5273630"/>
                <a:gd name="connsiteY130-5848" fmla="*/ 429911 h 1494400"/>
                <a:gd name="connsiteX131-5849" fmla="*/ 4410894 w 5273630"/>
                <a:gd name="connsiteY131-5850" fmla="*/ 40805 h 1494400"/>
                <a:gd name="connsiteX132-5851" fmla="*/ 4377375 w 5273630"/>
                <a:gd name="connsiteY132-5852" fmla="*/ 0 h 1494400"/>
                <a:gd name="connsiteX133-5853" fmla="*/ 3191742 w 5273630"/>
                <a:gd name="connsiteY133-5854" fmla="*/ 0 h 1494400"/>
                <a:gd name="connsiteX134-5855" fmla="*/ 3522555 w 5273630"/>
                <a:gd name="connsiteY134-5856" fmla="*/ 0 h 1494400"/>
                <a:gd name="connsiteX135-5857" fmla="*/ 3510896 w 5273630"/>
                <a:gd name="connsiteY135-5858" fmla="*/ 83068 h 1494400"/>
                <a:gd name="connsiteX136-5859" fmla="*/ 3953923 w 5273630"/>
                <a:gd name="connsiteY136-5860" fmla="*/ 83068 h 1494400"/>
                <a:gd name="connsiteX137-5861" fmla="*/ 3923319 w 5273630"/>
                <a:gd name="connsiteY137-5862" fmla="*/ 304581 h 1494400"/>
                <a:gd name="connsiteX138-5863" fmla="*/ 3618738 w 5273630"/>
                <a:gd name="connsiteY138-5864" fmla="*/ 304581 h 1494400"/>
                <a:gd name="connsiteX139-5865" fmla="*/ 3630397 w 5273630"/>
                <a:gd name="connsiteY139-5866" fmla="*/ 221513 h 1494400"/>
                <a:gd name="connsiteX140-5867" fmla="*/ 3076613 w 5273630"/>
                <a:gd name="connsiteY140-5868" fmla="*/ 221513 h 1494400"/>
                <a:gd name="connsiteX141-5869" fmla="*/ 3064954 w 5273630"/>
                <a:gd name="connsiteY141-5870" fmla="*/ 304581 h 1494400"/>
                <a:gd name="connsiteX142-5871" fmla="*/ 2760373 w 5273630"/>
                <a:gd name="connsiteY142-5872" fmla="*/ 304581 h 1494400"/>
                <a:gd name="connsiteX143-5873" fmla="*/ 2790977 w 5273630"/>
                <a:gd name="connsiteY143-5874" fmla="*/ 83068 h 1494400"/>
                <a:gd name="connsiteX144-5875" fmla="*/ 3234004 w 5273630"/>
                <a:gd name="connsiteY144-5876" fmla="*/ 83068 h 1494400"/>
                <a:gd name="connsiteX145-5877" fmla="*/ 3238376 w 5273630"/>
                <a:gd name="connsiteY145-5878" fmla="*/ 53921 h 1494400"/>
                <a:gd name="connsiteX146-5879" fmla="*/ 3191742 w 5273630"/>
                <a:gd name="connsiteY146-5880" fmla="*/ 0 h 1494400"/>
                <a:gd name="connsiteX0-5881" fmla="*/ 2215963 w 5273630"/>
                <a:gd name="connsiteY0-5882" fmla="*/ 664540 h 1494400"/>
                <a:gd name="connsiteX1-5883" fmla="*/ 2183902 w 5273630"/>
                <a:gd name="connsiteY1-5884" fmla="*/ 886054 h 1494400"/>
                <a:gd name="connsiteX2-5885" fmla="*/ 2294658 w 5273630"/>
                <a:gd name="connsiteY2-5886" fmla="*/ 886054 h 1494400"/>
                <a:gd name="connsiteX3-5887" fmla="*/ 2326719 w 5273630"/>
                <a:gd name="connsiteY3-5888" fmla="*/ 664540 h 1494400"/>
                <a:gd name="connsiteX4-5889" fmla="*/ 2215963 w 5273630"/>
                <a:gd name="connsiteY4-5890" fmla="*/ 664540 h 1494400"/>
                <a:gd name="connsiteX5-5891" fmla="*/ 1606801 w 5273630"/>
                <a:gd name="connsiteY5-5892" fmla="*/ 664540 h 1494400"/>
                <a:gd name="connsiteX6-5893" fmla="*/ 1574740 w 5273630"/>
                <a:gd name="connsiteY6-5894" fmla="*/ 886054 h 1494400"/>
                <a:gd name="connsiteX7-5895" fmla="*/ 1685497 w 5273630"/>
                <a:gd name="connsiteY7-5896" fmla="*/ 886054 h 1494400"/>
                <a:gd name="connsiteX8-5897" fmla="*/ 1717558 w 5273630"/>
                <a:gd name="connsiteY8-5898" fmla="*/ 664540 h 1494400"/>
                <a:gd name="connsiteX9-5899" fmla="*/ 1606801 w 5273630"/>
                <a:gd name="connsiteY9-5900" fmla="*/ 664540 h 1494400"/>
                <a:gd name="connsiteX10-5901" fmla="*/ 342472 w 5273630"/>
                <a:gd name="connsiteY10-5902" fmla="*/ 563985 h 1494400"/>
                <a:gd name="connsiteX11-5903" fmla="*/ 335185 w 5273630"/>
                <a:gd name="connsiteY11-5904" fmla="*/ 619363 h 1494400"/>
                <a:gd name="connsiteX12-5905" fmla="*/ 826304 w 5273630"/>
                <a:gd name="connsiteY12-5906" fmla="*/ 619363 h 1494400"/>
                <a:gd name="connsiteX13-5907" fmla="*/ 833590 w 5273630"/>
                <a:gd name="connsiteY13-5908" fmla="*/ 563985 h 1494400"/>
                <a:gd name="connsiteX14-5909" fmla="*/ 342472 w 5273630"/>
                <a:gd name="connsiteY14-5910" fmla="*/ 563985 h 1494400"/>
                <a:gd name="connsiteX15-5911" fmla="*/ 3085357 w 5273630"/>
                <a:gd name="connsiteY15-5912" fmla="*/ 553784 h 1494400"/>
                <a:gd name="connsiteX16-5913" fmla="*/ 3078071 w 5273630"/>
                <a:gd name="connsiteY16-5914" fmla="*/ 609162 h 1494400"/>
                <a:gd name="connsiteX17-5915" fmla="*/ 3283553 w 5273630"/>
                <a:gd name="connsiteY17-5916" fmla="*/ 719919 h 1494400"/>
                <a:gd name="connsiteX18-5917" fmla="*/ 3521097 w 5273630"/>
                <a:gd name="connsiteY18-5918" fmla="*/ 609162 h 1494400"/>
                <a:gd name="connsiteX19-5919" fmla="*/ 3528384 w 5273630"/>
                <a:gd name="connsiteY19-5920" fmla="*/ 553784 h 1494400"/>
                <a:gd name="connsiteX20-5921" fmla="*/ 3085357 w 5273630"/>
                <a:gd name="connsiteY20-5922" fmla="*/ 553784 h 1494400"/>
                <a:gd name="connsiteX21-5923" fmla="*/ 2013395 w 5273630"/>
                <a:gd name="connsiteY21-5924" fmla="*/ 526094 h 1494400"/>
                <a:gd name="connsiteX22-5925" fmla="*/ 2567178 w 5273630"/>
                <a:gd name="connsiteY22-5926" fmla="*/ 526094 h 1494400"/>
                <a:gd name="connsiteX23-5927" fmla="*/ 2497227 w 5273630"/>
                <a:gd name="connsiteY23-5928" fmla="*/ 1024500 h 1494400"/>
                <a:gd name="connsiteX24-5929" fmla="*/ 1943443 w 5273630"/>
                <a:gd name="connsiteY24-5930" fmla="*/ 1024500 h 1494400"/>
                <a:gd name="connsiteX25-5931" fmla="*/ 2013395 w 5273630"/>
                <a:gd name="connsiteY25-5932" fmla="*/ 526094 h 1494400"/>
                <a:gd name="connsiteX26-5933" fmla="*/ 1404233 w 5273630"/>
                <a:gd name="connsiteY26-5934" fmla="*/ 526094 h 1494400"/>
                <a:gd name="connsiteX27-5935" fmla="*/ 1958016 w 5273630"/>
                <a:gd name="connsiteY27-5936" fmla="*/ 526094 h 1494400"/>
                <a:gd name="connsiteX28-5937" fmla="*/ 1888065 w 5273630"/>
                <a:gd name="connsiteY28-5938" fmla="*/ 1024500 h 1494400"/>
                <a:gd name="connsiteX29-5939" fmla="*/ 1334281 w 5273630"/>
                <a:gd name="connsiteY29-5940" fmla="*/ 1024500 h 1494400"/>
                <a:gd name="connsiteX30-5941" fmla="*/ 1404233 w 5273630"/>
                <a:gd name="connsiteY30-5942" fmla="*/ 526094 h 1494400"/>
                <a:gd name="connsiteX31-5943" fmla="*/ 365789 w 5273630"/>
                <a:gd name="connsiteY31-5944" fmla="*/ 402222 h 1494400"/>
                <a:gd name="connsiteX32-5945" fmla="*/ 357045 w 5273630"/>
                <a:gd name="connsiteY32-5946" fmla="*/ 457600 h 1494400"/>
                <a:gd name="connsiteX33-5947" fmla="*/ 848163 w 5273630"/>
                <a:gd name="connsiteY33-5948" fmla="*/ 457600 h 1494400"/>
                <a:gd name="connsiteX34-5949" fmla="*/ 856907 w 5273630"/>
                <a:gd name="connsiteY34-5950" fmla="*/ 402222 h 1494400"/>
                <a:gd name="connsiteX35-5951" fmla="*/ 365789 w 5273630"/>
                <a:gd name="connsiteY35-5952" fmla="*/ 402222 h 1494400"/>
                <a:gd name="connsiteX36-5953" fmla="*/ 2865301 w 5273630"/>
                <a:gd name="connsiteY36-5954" fmla="*/ 346843 h 1494400"/>
                <a:gd name="connsiteX37-5955" fmla="*/ 3114504 w 5273630"/>
                <a:gd name="connsiteY37-5956" fmla="*/ 346843 h 1494400"/>
                <a:gd name="connsiteX38-5957" fmla="*/ 3104302 w 5273630"/>
                <a:gd name="connsiteY38-5958" fmla="*/ 415338 h 1494400"/>
                <a:gd name="connsiteX39-5959" fmla="*/ 3547329 w 5273630"/>
                <a:gd name="connsiteY39-5960" fmla="*/ 415338 h 1494400"/>
                <a:gd name="connsiteX40-5961" fmla="*/ 3557530 w 5273630"/>
                <a:gd name="connsiteY40-5962" fmla="*/ 346843 h 1494400"/>
                <a:gd name="connsiteX41-5963" fmla="*/ 3806733 w 5273630"/>
                <a:gd name="connsiteY41-5964" fmla="*/ 346843 h 1494400"/>
                <a:gd name="connsiteX42-5965" fmla="*/ 3796531 w 5273630"/>
                <a:gd name="connsiteY42-5966" fmla="*/ 415338 h 1494400"/>
                <a:gd name="connsiteX43-5967" fmla="*/ 3907289 w 5273630"/>
                <a:gd name="connsiteY43-5968" fmla="*/ 415338 h 1494400"/>
                <a:gd name="connsiteX44-5969" fmla="*/ 3888343 w 5273630"/>
                <a:gd name="connsiteY44-5970" fmla="*/ 553784 h 1494400"/>
                <a:gd name="connsiteX45-5971" fmla="*/ 3777587 w 5273630"/>
                <a:gd name="connsiteY45-5972" fmla="*/ 553784 h 1494400"/>
                <a:gd name="connsiteX46-5973" fmla="*/ 3755727 w 5273630"/>
                <a:gd name="connsiteY46-5974" fmla="*/ 706803 h 1494400"/>
                <a:gd name="connsiteX47-5975" fmla="*/ 3489036 w 5273630"/>
                <a:gd name="connsiteY47-5976" fmla="*/ 830675 h 1494400"/>
                <a:gd name="connsiteX48-5977" fmla="*/ 3850453 w 5273630"/>
                <a:gd name="connsiteY48-5978" fmla="*/ 1024500 h 1494400"/>
                <a:gd name="connsiteX49-5979" fmla="*/ 3407426 w 5273630"/>
                <a:gd name="connsiteY49-5980" fmla="*/ 1024500 h 1494400"/>
                <a:gd name="connsiteX50-5981" fmla="*/ 3252949 w 5273630"/>
                <a:gd name="connsiteY50-5982" fmla="*/ 941432 h 1494400"/>
                <a:gd name="connsiteX51-5983" fmla="*/ 1894056 w 5273630"/>
                <a:gd name="connsiteY51-5984" fmla="*/ 1494400 h 1494400"/>
                <a:gd name="connsiteX52-5985" fmla="*/ 1774879 w 5273630"/>
                <a:gd name="connsiteY52-5986" fmla="*/ 1363590 h 1494400"/>
                <a:gd name="connsiteX53-5987" fmla="*/ 3046009 w 5273630"/>
                <a:gd name="connsiteY53-5988" fmla="*/ 830675 h 1494400"/>
                <a:gd name="connsiteX54-5989" fmla="*/ 2814295 w 5273630"/>
                <a:gd name="connsiteY54-5990" fmla="*/ 706803 h 1494400"/>
                <a:gd name="connsiteX55-5991" fmla="*/ 2836154 w 5273630"/>
                <a:gd name="connsiteY55-5992" fmla="*/ 553784 h 1494400"/>
                <a:gd name="connsiteX56-5993" fmla="*/ 2725398 w 5273630"/>
                <a:gd name="connsiteY56-5994" fmla="*/ 553784 h 1494400"/>
                <a:gd name="connsiteX57-5995" fmla="*/ 2744343 w 5273630"/>
                <a:gd name="connsiteY57-5996" fmla="*/ 415338 h 1494400"/>
                <a:gd name="connsiteX58-5997" fmla="*/ 2855100 w 5273630"/>
                <a:gd name="connsiteY58-5998" fmla="*/ 415338 h 1494400"/>
                <a:gd name="connsiteX59-5999" fmla="*/ 2865301 w 5273630"/>
                <a:gd name="connsiteY59-6000" fmla="*/ 346843 h 1494400"/>
                <a:gd name="connsiteX60-6001" fmla="*/ 482375 w 5273630"/>
                <a:gd name="connsiteY60-6002" fmla="*/ 192367 h 1494400"/>
                <a:gd name="connsiteX61-6003" fmla="*/ 759267 w 5273630"/>
                <a:gd name="connsiteY61-6004" fmla="*/ 192367 h 1494400"/>
                <a:gd name="connsiteX62-6005" fmla="*/ 746151 w 5273630"/>
                <a:gd name="connsiteY62-6006" fmla="*/ 285636 h 1494400"/>
                <a:gd name="connsiteX63-6007" fmla="*/ 1122141 w 5273630"/>
                <a:gd name="connsiteY63-6008" fmla="*/ 285636 h 1494400"/>
                <a:gd name="connsiteX64-6009" fmla="*/ 1059475 w 5273630"/>
                <a:gd name="connsiteY64-6010" fmla="*/ 735949 h 1494400"/>
                <a:gd name="connsiteX65-6011" fmla="*/ 728663 w 5273630"/>
                <a:gd name="connsiteY65-6012" fmla="*/ 735949 h 1494400"/>
                <a:gd name="connsiteX66-6013" fmla="*/ 795700 w 5273630"/>
                <a:gd name="connsiteY66-6014" fmla="*/ 791328 h 1494400"/>
                <a:gd name="connsiteX67-6015" fmla="*/ 1119226 w 5273630"/>
                <a:gd name="connsiteY67-6016" fmla="*/ 746150 h 1494400"/>
                <a:gd name="connsiteX68-6017" fmla="*/ 1100281 w 5273630"/>
                <a:gd name="connsiteY68-6018" fmla="*/ 884596 h 1494400"/>
                <a:gd name="connsiteX69-6019" fmla="*/ 937060 w 5273630"/>
                <a:gd name="connsiteY69-6020" fmla="*/ 907914 h 1494400"/>
                <a:gd name="connsiteX70-6021" fmla="*/ 1922533 w 5273630"/>
                <a:gd name="connsiteY70-6022" fmla="*/ 1460827 h 1494400"/>
                <a:gd name="connsiteX71-6023" fmla="*/ 1608084 w 5273630"/>
                <a:gd name="connsiteY71-6024" fmla="*/ 1476702 h 1494400"/>
                <a:gd name="connsiteX72-6025" fmla="*/ 406594 w 5273630"/>
                <a:gd name="connsiteY72-6026" fmla="*/ 735949 h 1494400"/>
                <a:gd name="connsiteX73-6027" fmla="*/ 319154 w 5273630"/>
                <a:gd name="connsiteY73-6028" fmla="*/ 735949 h 1494400"/>
                <a:gd name="connsiteX74-6029" fmla="*/ 298752 w 5273630"/>
                <a:gd name="connsiteY74-6030" fmla="*/ 881682 h 1494400"/>
                <a:gd name="connsiteX75-6031" fmla="*/ 502777 w 5273630"/>
                <a:gd name="connsiteY75-6032" fmla="*/ 862737 h 1494400"/>
                <a:gd name="connsiteX76-6033" fmla="*/ 482375 w 5273630"/>
                <a:gd name="connsiteY76-6034" fmla="*/ 1004097 h 1494400"/>
                <a:gd name="connsiteX77-6035" fmla="*/ 4372 w 5273630"/>
                <a:gd name="connsiteY77-6036" fmla="*/ 1046359 h 1494400"/>
                <a:gd name="connsiteX78-6037" fmla="*/ 110757 w 5273630"/>
                <a:gd name="connsiteY78-6038" fmla="*/ 285636 h 1494400"/>
                <a:gd name="connsiteX79-6039" fmla="*/ 469259 w 5273630"/>
                <a:gd name="connsiteY79-6040" fmla="*/ 285636 h 1494400"/>
                <a:gd name="connsiteX80-6041" fmla="*/ 482375 w 5273630"/>
                <a:gd name="connsiteY80-6042" fmla="*/ 192367 h 1494400"/>
                <a:gd name="connsiteX81-6043" fmla="*/ 1870577 w 5273630"/>
                <a:gd name="connsiteY81-6044" fmla="*/ 166135 h 1494400"/>
                <a:gd name="connsiteX82-6045" fmla="*/ 1847260 w 5273630"/>
                <a:gd name="connsiteY82-6046" fmla="*/ 332270 h 1494400"/>
                <a:gd name="connsiteX83-6047" fmla="*/ 2179530 w 5273630"/>
                <a:gd name="connsiteY83-6048" fmla="*/ 332270 h 1494400"/>
                <a:gd name="connsiteX84-6049" fmla="*/ 2202847 w 5273630"/>
                <a:gd name="connsiteY84-6050" fmla="*/ 166135 h 1494400"/>
                <a:gd name="connsiteX85-6051" fmla="*/ 1870577 w 5273630"/>
                <a:gd name="connsiteY85-6052" fmla="*/ 166135 h 1494400"/>
                <a:gd name="connsiteX86-6053" fmla="*/ 4598889 w 5273630"/>
                <a:gd name="connsiteY86-6054" fmla="*/ 138446 h 1494400"/>
                <a:gd name="connsiteX87-6055" fmla="*/ 4421095 w 5273630"/>
                <a:gd name="connsiteY87-6056" fmla="*/ 332270 h 1494400"/>
                <a:gd name="connsiteX88-6057" fmla="*/ 4935531 w 5273630"/>
                <a:gd name="connsiteY88-6058" fmla="*/ 332270 h 1494400"/>
                <a:gd name="connsiteX89-6059" fmla="*/ 4813115 w 5273630"/>
                <a:gd name="connsiteY89-6060" fmla="*/ 138446 h 1494400"/>
                <a:gd name="connsiteX90-6061" fmla="*/ 4598889 w 5273630"/>
                <a:gd name="connsiteY90-6062" fmla="*/ 138446 h 1494400"/>
                <a:gd name="connsiteX91-6063" fmla="*/ 1557252 w 5273630"/>
                <a:gd name="connsiteY91-6064" fmla="*/ 27689 h 1494400"/>
                <a:gd name="connsiteX92-6065" fmla="*/ 2498684 w 5273630"/>
                <a:gd name="connsiteY92-6066" fmla="*/ 27689 h 1494400"/>
                <a:gd name="connsiteX93-6067" fmla="*/ 2436019 w 5273630"/>
                <a:gd name="connsiteY93-6068" fmla="*/ 470716 h 1494400"/>
                <a:gd name="connsiteX94-6069" fmla="*/ 1549965 w 5273630"/>
                <a:gd name="connsiteY94-6070" fmla="*/ 470716 h 1494400"/>
                <a:gd name="connsiteX95-6071" fmla="*/ 1605344 w 5273630"/>
                <a:gd name="connsiteY95-6072" fmla="*/ 83068 h 1494400"/>
                <a:gd name="connsiteX96-6073" fmla="*/ 1557252 w 5273630"/>
                <a:gd name="connsiteY96-6074" fmla="*/ 27689 h 1494400"/>
                <a:gd name="connsiteX97-6075" fmla="*/ 259404 w 5273630"/>
                <a:gd name="connsiteY97-6076" fmla="*/ 27689 h 1494400"/>
                <a:gd name="connsiteX98-6077" fmla="*/ 983695 w 5273630"/>
                <a:gd name="connsiteY98-6078" fmla="*/ 27689 h 1494400"/>
                <a:gd name="connsiteX99-6079" fmla="*/ 1215409 w 5273630"/>
                <a:gd name="connsiteY99-6080" fmla="*/ 260861 h 1494400"/>
                <a:gd name="connsiteX100-6081" fmla="*/ 929774 w 5273630"/>
                <a:gd name="connsiteY100-6082" fmla="*/ 260861 h 1494400"/>
                <a:gd name="connsiteX101-6083" fmla="*/ 788413 w 5273630"/>
                <a:gd name="connsiteY101-6084" fmla="*/ 145733 h 1494400"/>
                <a:gd name="connsiteX102-6085" fmla="*/ 476546 w 5273630"/>
                <a:gd name="connsiteY102-6086" fmla="*/ 145733 h 1494400"/>
                <a:gd name="connsiteX103-6087" fmla="*/ 290008 w 5273630"/>
                <a:gd name="connsiteY103-6088" fmla="*/ 260861 h 1494400"/>
                <a:gd name="connsiteX104-6089" fmla="*/ 0 w 5273630"/>
                <a:gd name="connsiteY104-6090" fmla="*/ 260861 h 1494400"/>
                <a:gd name="connsiteX105-6091" fmla="*/ 290008 w 5273630"/>
                <a:gd name="connsiteY105-6092" fmla="*/ 58293 h 1494400"/>
                <a:gd name="connsiteX106-6093" fmla="*/ 259404 w 5273630"/>
                <a:gd name="connsiteY106-6094" fmla="*/ 27689 h 1494400"/>
                <a:gd name="connsiteX107-6095" fmla="*/ 4377375 w 5273630"/>
                <a:gd name="connsiteY107-6096" fmla="*/ 0 h 1494400"/>
                <a:gd name="connsiteX108-6097" fmla="*/ 5001111 w 5273630"/>
                <a:gd name="connsiteY108-6098" fmla="*/ 0 h 1494400"/>
                <a:gd name="connsiteX109-6099" fmla="*/ 5273630 w 5273630"/>
                <a:gd name="connsiteY109-6100" fmla="*/ 429911 h 1494400"/>
                <a:gd name="connsiteX110-6101" fmla="*/ 5078349 w 5273630"/>
                <a:gd name="connsiteY110-6102" fmla="*/ 429911 h 1494400"/>
                <a:gd name="connsiteX111-6103" fmla="*/ 5072519 w 5273630"/>
                <a:gd name="connsiteY111-6104" fmla="*/ 470716 h 1494400"/>
                <a:gd name="connsiteX112-6105" fmla="*/ 4795628 w 5273630"/>
                <a:gd name="connsiteY112-6106" fmla="*/ 470716 h 1494400"/>
                <a:gd name="connsiteX113-6107" fmla="*/ 4778140 w 5273630"/>
                <a:gd name="connsiteY113-6108" fmla="*/ 594589 h 1494400"/>
                <a:gd name="connsiteX114-6109" fmla="*/ 5082721 w 5273630"/>
                <a:gd name="connsiteY114-6110" fmla="*/ 594589 h 1494400"/>
                <a:gd name="connsiteX115-6111" fmla="*/ 5063775 w 5273630"/>
                <a:gd name="connsiteY115-6112" fmla="*/ 733035 h 1494400"/>
                <a:gd name="connsiteX116-6113" fmla="*/ 4759195 w 5273630"/>
                <a:gd name="connsiteY116-6114" fmla="*/ 733035 h 1494400"/>
                <a:gd name="connsiteX117-6115" fmla="*/ 4737335 w 5273630"/>
                <a:gd name="connsiteY117-6116" fmla="*/ 886054 h 1494400"/>
                <a:gd name="connsiteX118-6117" fmla="*/ 5180361 w 5273630"/>
                <a:gd name="connsiteY118-6118" fmla="*/ 886054 h 1494400"/>
                <a:gd name="connsiteX119-6119" fmla="*/ 5161416 w 5273630"/>
                <a:gd name="connsiteY119-6120" fmla="*/ 1024500 h 1494400"/>
                <a:gd name="connsiteX120-6121" fmla="*/ 3998471 w 5273630"/>
                <a:gd name="connsiteY120-6122" fmla="*/ 1024500 h 1494400"/>
                <a:gd name="connsiteX121-6123" fmla="*/ 4017416 w 5273630"/>
                <a:gd name="connsiteY121-6124" fmla="*/ 886054 h 1494400"/>
                <a:gd name="connsiteX122-6125" fmla="*/ 4460443 w 5273630"/>
                <a:gd name="connsiteY122-6126" fmla="*/ 886054 h 1494400"/>
                <a:gd name="connsiteX123-6127" fmla="*/ 4482303 w 5273630"/>
                <a:gd name="connsiteY123-6128" fmla="*/ 733035 h 1494400"/>
                <a:gd name="connsiteX124-6129" fmla="*/ 4177722 w 5273630"/>
                <a:gd name="connsiteY124-6130" fmla="*/ 733035 h 1494400"/>
                <a:gd name="connsiteX125-6131" fmla="*/ 4196667 w 5273630"/>
                <a:gd name="connsiteY125-6132" fmla="*/ 594589 h 1494400"/>
                <a:gd name="connsiteX126-6133" fmla="*/ 4501249 w 5273630"/>
                <a:gd name="connsiteY126-6134" fmla="*/ 594589 h 1494400"/>
                <a:gd name="connsiteX127-6135" fmla="*/ 4518736 w 5273630"/>
                <a:gd name="connsiteY127-6136" fmla="*/ 470716 h 1494400"/>
                <a:gd name="connsiteX128-6137" fmla="*/ 4241845 w 5273630"/>
                <a:gd name="connsiteY128-6138" fmla="*/ 470716 h 1494400"/>
                <a:gd name="connsiteX129-6139" fmla="*/ 4247673 w 5273630"/>
                <a:gd name="connsiteY129-6140" fmla="*/ 429911 h 1494400"/>
                <a:gd name="connsiteX130-6141" fmla="*/ 4055307 w 5273630"/>
                <a:gd name="connsiteY130-6142" fmla="*/ 429911 h 1494400"/>
                <a:gd name="connsiteX131-6143" fmla="*/ 4410894 w 5273630"/>
                <a:gd name="connsiteY131-6144" fmla="*/ 40805 h 1494400"/>
                <a:gd name="connsiteX132-6145" fmla="*/ 4377375 w 5273630"/>
                <a:gd name="connsiteY132-6146" fmla="*/ 0 h 1494400"/>
                <a:gd name="connsiteX133-6147" fmla="*/ 3191742 w 5273630"/>
                <a:gd name="connsiteY133-6148" fmla="*/ 0 h 1494400"/>
                <a:gd name="connsiteX134-6149" fmla="*/ 3522555 w 5273630"/>
                <a:gd name="connsiteY134-6150" fmla="*/ 0 h 1494400"/>
                <a:gd name="connsiteX135-6151" fmla="*/ 3510896 w 5273630"/>
                <a:gd name="connsiteY135-6152" fmla="*/ 83068 h 1494400"/>
                <a:gd name="connsiteX136-6153" fmla="*/ 3953923 w 5273630"/>
                <a:gd name="connsiteY136-6154" fmla="*/ 83068 h 1494400"/>
                <a:gd name="connsiteX137-6155" fmla="*/ 3923319 w 5273630"/>
                <a:gd name="connsiteY137-6156" fmla="*/ 304581 h 1494400"/>
                <a:gd name="connsiteX138-6157" fmla="*/ 3618738 w 5273630"/>
                <a:gd name="connsiteY138-6158" fmla="*/ 304581 h 1494400"/>
                <a:gd name="connsiteX139-6159" fmla="*/ 3630397 w 5273630"/>
                <a:gd name="connsiteY139-6160" fmla="*/ 221513 h 1494400"/>
                <a:gd name="connsiteX140-6161" fmla="*/ 3076613 w 5273630"/>
                <a:gd name="connsiteY140-6162" fmla="*/ 221513 h 1494400"/>
                <a:gd name="connsiteX141-6163" fmla="*/ 3064954 w 5273630"/>
                <a:gd name="connsiteY141-6164" fmla="*/ 304581 h 1494400"/>
                <a:gd name="connsiteX142-6165" fmla="*/ 2760373 w 5273630"/>
                <a:gd name="connsiteY142-6166" fmla="*/ 304581 h 1494400"/>
                <a:gd name="connsiteX143-6167" fmla="*/ 2790977 w 5273630"/>
                <a:gd name="connsiteY143-6168" fmla="*/ 83068 h 1494400"/>
                <a:gd name="connsiteX144-6169" fmla="*/ 3234004 w 5273630"/>
                <a:gd name="connsiteY144-6170" fmla="*/ 83068 h 1494400"/>
                <a:gd name="connsiteX145-6171" fmla="*/ 3238376 w 5273630"/>
                <a:gd name="connsiteY145-6172" fmla="*/ 53921 h 1494400"/>
                <a:gd name="connsiteX146-6173" fmla="*/ 3191742 w 5273630"/>
                <a:gd name="connsiteY146-6174" fmla="*/ 0 h 1494400"/>
                <a:gd name="connsiteX0-6175" fmla="*/ 2215963 w 5273630"/>
                <a:gd name="connsiteY0-6176" fmla="*/ 664540 h 1476702"/>
                <a:gd name="connsiteX1-6177" fmla="*/ 2183902 w 5273630"/>
                <a:gd name="connsiteY1-6178" fmla="*/ 886054 h 1476702"/>
                <a:gd name="connsiteX2-6179" fmla="*/ 2294658 w 5273630"/>
                <a:gd name="connsiteY2-6180" fmla="*/ 886054 h 1476702"/>
                <a:gd name="connsiteX3-6181" fmla="*/ 2326719 w 5273630"/>
                <a:gd name="connsiteY3-6182" fmla="*/ 664540 h 1476702"/>
                <a:gd name="connsiteX4-6183" fmla="*/ 2215963 w 5273630"/>
                <a:gd name="connsiteY4-6184" fmla="*/ 664540 h 1476702"/>
                <a:gd name="connsiteX5-6185" fmla="*/ 1606801 w 5273630"/>
                <a:gd name="connsiteY5-6186" fmla="*/ 664540 h 1476702"/>
                <a:gd name="connsiteX6-6187" fmla="*/ 1574740 w 5273630"/>
                <a:gd name="connsiteY6-6188" fmla="*/ 886054 h 1476702"/>
                <a:gd name="connsiteX7-6189" fmla="*/ 1685497 w 5273630"/>
                <a:gd name="connsiteY7-6190" fmla="*/ 886054 h 1476702"/>
                <a:gd name="connsiteX8-6191" fmla="*/ 1717558 w 5273630"/>
                <a:gd name="connsiteY8-6192" fmla="*/ 664540 h 1476702"/>
                <a:gd name="connsiteX9-6193" fmla="*/ 1606801 w 5273630"/>
                <a:gd name="connsiteY9-6194" fmla="*/ 664540 h 1476702"/>
                <a:gd name="connsiteX10-6195" fmla="*/ 342472 w 5273630"/>
                <a:gd name="connsiteY10-6196" fmla="*/ 563985 h 1476702"/>
                <a:gd name="connsiteX11-6197" fmla="*/ 335185 w 5273630"/>
                <a:gd name="connsiteY11-6198" fmla="*/ 619363 h 1476702"/>
                <a:gd name="connsiteX12-6199" fmla="*/ 826304 w 5273630"/>
                <a:gd name="connsiteY12-6200" fmla="*/ 619363 h 1476702"/>
                <a:gd name="connsiteX13-6201" fmla="*/ 833590 w 5273630"/>
                <a:gd name="connsiteY13-6202" fmla="*/ 563985 h 1476702"/>
                <a:gd name="connsiteX14-6203" fmla="*/ 342472 w 5273630"/>
                <a:gd name="connsiteY14-6204" fmla="*/ 563985 h 1476702"/>
                <a:gd name="connsiteX15-6205" fmla="*/ 3085357 w 5273630"/>
                <a:gd name="connsiteY15-6206" fmla="*/ 553784 h 1476702"/>
                <a:gd name="connsiteX16-6207" fmla="*/ 3078071 w 5273630"/>
                <a:gd name="connsiteY16-6208" fmla="*/ 609162 h 1476702"/>
                <a:gd name="connsiteX17-6209" fmla="*/ 3283553 w 5273630"/>
                <a:gd name="connsiteY17-6210" fmla="*/ 719919 h 1476702"/>
                <a:gd name="connsiteX18-6211" fmla="*/ 3521097 w 5273630"/>
                <a:gd name="connsiteY18-6212" fmla="*/ 609162 h 1476702"/>
                <a:gd name="connsiteX19-6213" fmla="*/ 3528384 w 5273630"/>
                <a:gd name="connsiteY19-6214" fmla="*/ 553784 h 1476702"/>
                <a:gd name="connsiteX20-6215" fmla="*/ 3085357 w 5273630"/>
                <a:gd name="connsiteY20-6216" fmla="*/ 553784 h 1476702"/>
                <a:gd name="connsiteX21-6217" fmla="*/ 2013395 w 5273630"/>
                <a:gd name="connsiteY21-6218" fmla="*/ 526094 h 1476702"/>
                <a:gd name="connsiteX22-6219" fmla="*/ 2567178 w 5273630"/>
                <a:gd name="connsiteY22-6220" fmla="*/ 526094 h 1476702"/>
                <a:gd name="connsiteX23-6221" fmla="*/ 2497227 w 5273630"/>
                <a:gd name="connsiteY23-6222" fmla="*/ 1024500 h 1476702"/>
                <a:gd name="connsiteX24-6223" fmla="*/ 1943443 w 5273630"/>
                <a:gd name="connsiteY24-6224" fmla="*/ 1024500 h 1476702"/>
                <a:gd name="connsiteX25-6225" fmla="*/ 2013395 w 5273630"/>
                <a:gd name="connsiteY25-6226" fmla="*/ 526094 h 1476702"/>
                <a:gd name="connsiteX26-6227" fmla="*/ 1404233 w 5273630"/>
                <a:gd name="connsiteY26-6228" fmla="*/ 526094 h 1476702"/>
                <a:gd name="connsiteX27-6229" fmla="*/ 1958016 w 5273630"/>
                <a:gd name="connsiteY27-6230" fmla="*/ 526094 h 1476702"/>
                <a:gd name="connsiteX28-6231" fmla="*/ 1888065 w 5273630"/>
                <a:gd name="connsiteY28-6232" fmla="*/ 1024500 h 1476702"/>
                <a:gd name="connsiteX29-6233" fmla="*/ 1334281 w 5273630"/>
                <a:gd name="connsiteY29-6234" fmla="*/ 1024500 h 1476702"/>
                <a:gd name="connsiteX30-6235" fmla="*/ 1404233 w 5273630"/>
                <a:gd name="connsiteY30-6236" fmla="*/ 526094 h 1476702"/>
                <a:gd name="connsiteX31-6237" fmla="*/ 365789 w 5273630"/>
                <a:gd name="connsiteY31-6238" fmla="*/ 402222 h 1476702"/>
                <a:gd name="connsiteX32-6239" fmla="*/ 357045 w 5273630"/>
                <a:gd name="connsiteY32-6240" fmla="*/ 457600 h 1476702"/>
                <a:gd name="connsiteX33-6241" fmla="*/ 848163 w 5273630"/>
                <a:gd name="connsiteY33-6242" fmla="*/ 457600 h 1476702"/>
                <a:gd name="connsiteX34-6243" fmla="*/ 856907 w 5273630"/>
                <a:gd name="connsiteY34-6244" fmla="*/ 402222 h 1476702"/>
                <a:gd name="connsiteX35-6245" fmla="*/ 365789 w 5273630"/>
                <a:gd name="connsiteY35-6246" fmla="*/ 402222 h 1476702"/>
                <a:gd name="connsiteX36-6247" fmla="*/ 2865301 w 5273630"/>
                <a:gd name="connsiteY36-6248" fmla="*/ 346843 h 1476702"/>
                <a:gd name="connsiteX37-6249" fmla="*/ 3114504 w 5273630"/>
                <a:gd name="connsiteY37-6250" fmla="*/ 346843 h 1476702"/>
                <a:gd name="connsiteX38-6251" fmla="*/ 3104302 w 5273630"/>
                <a:gd name="connsiteY38-6252" fmla="*/ 415338 h 1476702"/>
                <a:gd name="connsiteX39-6253" fmla="*/ 3547329 w 5273630"/>
                <a:gd name="connsiteY39-6254" fmla="*/ 415338 h 1476702"/>
                <a:gd name="connsiteX40-6255" fmla="*/ 3557530 w 5273630"/>
                <a:gd name="connsiteY40-6256" fmla="*/ 346843 h 1476702"/>
                <a:gd name="connsiteX41-6257" fmla="*/ 3806733 w 5273630"/>
                <a:gd name="connsiteY41-6258" fmla="*/ 346843 h 1476702"/>
                <a:gd name="connsiteX42-6259" fmla="*/ 3796531 w 5273630"/>
                <a:gd name="connsiteY42-6260" fmla="*/ 415338 h 1476702"/>
                <a:gd name="connsiteX43-6261" fmla="*/ 3907289 w 5273630"/>
                <a:gd name="connsiteY43-6262" fmla="*/ 415338 h 1476702"/>
                <a:gd name="connsiteX44-6263" fmla="*/ 3888343 w 5273630"/>
                <a:gd name="connsiteY44-6264" fmla="*/ 553784 h 1476702"/>
                <a:gd name="connsiteX45-6265" fmla="*/ 3777587 w 5273630"/>
                <a:gd name="connsiteY45-6266" fmla="*/ 553784 h 1476702"/>
                <a:gd name="connsiteX46-6267" fmla="*/ 3755727 w 5273630"/>
                <a:gd name="connsiteY46-6268" fmla="*/ 706803 h 1476702"/>
                <a:gd name="connsiteX47-6269" fmla="*/ 3489036 w 5273630"/>
                <a:gd name="connsiteY47-6270" fmla="*/ 830675 h 1476702"/>
                <a:gd name="connsiteX48-6271" fmla="*/ 3850453 w 5273630"/>
                <a:gd name="connsiteY48-6272" fmla="*/ 1024500 h 1476702"/>
                <a:gd name="connsiteX49-6273" fmla="*/ 3407426 w 5273630"/>
                <a:gd name="connsiteY49-6274" fmla="*/ 1024500 h 1476702"/>
                <a:gd name="connsiteX50-6275" fmla="*/ 3252949 w 5273630"/>
                <a:gd name="connsiteY50-6276" fmla="*/ 941432 h 1476702"/>
                <a:gd name="connsiteX51-6277" fmla="*/ 1938506 w 5273630"/>
                <a:gd name="connsiteY51-6278" fmla="*/ 1459475 h 1476702"/>
                <a:gd name="connsiteX52-6279" fmla="*/ 1774879 w 5273630"/>
                <a:gd name="connsiteY52-6280" fmla="*/ 1363590 h 1476702"/>
                <a:gd name="connsiteX53-6281" fmla="*/ 3046009 w 5273630"/>
                <a:gd name="connsiteY53-6282" fmla="*/ 830675 h 1476702"/>
                <a:gd name="connsiteX54-6283" fmla="*/ 2814295 w 5273630"/>
                <a:gd name="connsiteY54-6284" fmla="*/ 706803 h 1476702"/>
                <a:gd name="connsiteX55-6285" fmla="*/ 2836154 w 5273630"/>
                <a:gd name="connsiteY55-6286" fmla="*/ 553784 h 1476702"/>
                <a:gd name="connsiteX56-6287" fmla="*/ 2725398 w 5273630"/>
                <a:gd name="connsiteY56-6288" fmla="*/ 553784 h 1476702"/>
                <a:gd name="connsiteX57-6289" fmla="*/ 2744343 w 5273630"/>
                <a:gd name="connsiteY57-6290" fmla="*/ 415338 h 1476702"/>
                <a:gd name="connsiteX58-6291" fmla="*/ 2855100 w 5273630"/>
                <a:gd name="connsiteY58-6292" fmla="*/ 415338 h 1476702"/>
                <a:gd name="connsiteX59-6293" fmla="*/ 2865301 w 5273630"/>
                <a:gd name="connsiteY59-6294" fmla="*/ 346843 h 1476702"/>
                <a:gd name="connsiteX60-6295" fmla="*/ 482375 w 5273630"/>
                <a:gd name="connsiteY60-6296" fmla="*/ 192367 h 1476702"/>
                <a:gd name="connsiteX61-6297" fmla="*/ 759267 w 5273630"/>
                <a:gd name="connsiteY61-6298" fmla="*/ 192367 h 1476702"/>
                <a:gd name="connsiteX62-6299" fmla="*/ 746151 w 5273630"/>
                <a:gd name="connsiteY62-6300" fmla="*/ 285636 h 1476702"/>
                <a:gd name="connsiteX63-6301" fmla="*/ 1122141 w 5273630"/>
                <a:gd name="connsiteY63-6302" fmla="*/ 285636 h 1476702"/>
                <a:gd name="connsiteX64-6303" fmla="*/ 1059475 w 5273630"/>
                <a:gd name="connsiteY64-6304" fmla="*/ 735949 h 1476702"/>
                <a:gd name="connsiteX65-6305" fmla="*/ 728663 w 5273630"/>
                <a:gd name="connsiteY65-6306" fmla="*/ 735949 h 1476702"/>
                <a:gd name="connsiteX66-6307" fmla="*/ 795700 w 5273630"/>
                <a:gd name="connsiteY66-6308" fmla="*/ 791328 h 1476702"/>
                <a:gd name="connsiteX67-6309" fmla="*/ 1119226 w 5273630"/>
                <a:gd name="connsiteY67-6310" fmla="*/ 746150 h 1476702"/>
                <a:gd name="connsiteX68-6311" fmla="*/ 1100281 w 5273630"/>
                <a:gd name="connsiteY68-6312" fmla="*/ 884596 h 1476702"/>
                <a:gd name="connsiteX69-6313" fmla="*/ 937060 w 5273630"/>
                <a:gd name="connsiteY69-6314" fmla="*/ 907914 h 1476702"/>
                <a:gd name="connsiteX70-6315" fmla="*/ 1922533 w 5273630"/>
                <a:gd name="connsiteY70-6316" fmla="*/ 1460827 h 1476702"/>
                <a:gd name="connsiteX71-6317" fmla="*/ 1608084 w 5273630"/>
                <a:gd name="connsiteY71-6318" fmla="*/ 1476702 h 1476702"/>
                <a:gd name="connsiteX72-6319" fmla="*/ 406594 w 5273630"/>
                <a:gd name="connsiteY72-6320" fmla="*/ 735949 h 1476702"/>
                <a:gd name="connsiteX73-6321" fmla="*/ 319154 w 5273630"/>
                <a:gd name="connsiteY73-6322" fmla="*/ 735949 h 1476702"/>
                <a:gd name="connsiteX74-6323" fmla="*/ 298752 w 5273630"/>
                <a:gd name="connsiteY74-6324" fmla="*/ 881682 h 1476702"/>
                <a:gd name="connsiteX75-6325" fmla="*/ 502777 w 5273630"/>
                <a:gd name="connsiteY75-6326" fmla="*/ 862737 h 1476702"/>
                <a:gd name="connsiteX76-6327" fmla="*/ 482375 w 5273630"/>
                <a:gd name="connsiteY76-6328" fmla="*/ 1004097 h 1476702"/>
                <a:gd name="connsiteX77-6329" fmla="*/ 4372 w 5273630"/>
                <a:gd name="connsiteY77-6330" fmla="*/ 1046359 h 1476702"/>
                <a:gd name="connsiteX78-6331" fmla="*/ 110757 w 5273630"/>
                <a:gd name="connsiteY78-6332" fmla="*/ 285636 h 1476702"/>
                <a:gd name="connsiteX79-6333" fmla="*/ 469259 w 5273630"/>
                <a:gd name="connsiteY79-6334" fmla="*/ 285636 h 1476702"/>
                <a:gd name="connsiteX80-6335" fmla="*/ 482375 w 5273630"/>
                <a:gd name="connsiteY80-6336" fmla="*/ 192367 h 1476702"/>
                <a:gd name="connsiteX81-6337" fmla="*/ 1870577 w 5273630"/>
                <a:gd name="connsiteY81-6338" fmla="*/ 166135 h 1476702"/>
                <a:gd name="connsiteX82-6339" fmla="*/ 1847260 w 5273630"/>
                <a:gd name="connsiteY82-6340" fmla="*/ 332270 h 1476702"/>
                <a:gd name="connsiteX83-6341" fmla="*/ 2179530 w 5273630"/>
                <a:gd name="connsiteY83-6342" fmla="*/ 332270 h 1476702"/>
                <a:gd name="connsiteX84-6343" fmla="*/ 2202847 w 5273630"/>
                <a:gd name="connsiteY84-6344" fmla="*/ 166135 h 1476702"/>
                <a:gd name="connsiteX85-6345" fmla="*/ 1870577 w 5273630"/>
                <a:gd name="connsiteY85-6346" fmla="*/ 166135 h 1476702"/>
                <a:gd name="connsiteX86-6347" fmla="*/ 4598889 w 5273630"/>
                <a:gd name="connsiteY86-6348" fmla="*/ 138446 h 1476702"/>
                <a:gd name="connsiteX87-6349" fmla="*/ 4421095 w 5273630"/>
                <a:gd name="connsiteY87-6350" fmla="*/ 332270 h 1476702"/>
                <a:gd name="connsiteX88-6351" fmla="*/ 4935531 w 5273630"/>
                <a:gd name="connsiteY88-6352" fmla="*/ 332270 h 1476702"/>
                <a:gd name="connsiteX89-6353" fmla="*/ 4813115 w 5273630"/>
                <a:gd name="connsiteY89-6354" fmla="*/ 138446 h 1476702"/>
                <a:gd name="connsiteX90-6355" fmla="*/ 4598889 w 5273630"/>
                <a:gd name="connsiteY90-6356" fmla="*/ 138446 h 1476702"/>
                <a:gd name="connsiteX91-6357" fmla="*/ 1557252 w 5273630"/>
                <a:gd name="connsiteY91-6358" fmla="*/ 27689 h 1476702"/>
                <a:gd name="connsiteX92-6359" fmla="*/ 2498684 w 5273630"/>
                <a:gd name="connsiteY92-6360" fmla="*/ 27689 h 1476702"/>
                <a:gd name="connsiteX93-6361" fmla="*/ 2436019 w 5273630"/>
                <a:gd name="connsiteY93-6362" fmla="*/ 470716 h 1476702"/>
                <a:gd name="connsiteX94-6363" fmla="*/ 1549965 w 5273630"/>
                <a:gd name="connsiteY94-6364" fmla="*/ 470716 h 1476702"/>
                <a:gd name="connsiteX95-6365" fmla="*/ 1605344 w 5273630"/>
                <a:gd name="connsiteY95-6366" fmla="*/ 83068 h 1476702"/>
                <a:gd name="connsiteX96-6367" fmla="*/ 1557252 w 5273630"/>
                <a:gd name="connsiteY96-6368" fmla="*/ 27689 h 1476702"/>
                <a:gd name="connsiteX97-6369" fmla="*/ 259404 w 5273630"/>
                <a:gd name="connsiteY97-6370" fmla="*/ 27689 h 1476702"/>
                <a:gd name="connsiteX98-6371" fmla="*/ 983695 w 5273630"/>
                <a:gd name="connsiteY98-6372" fmla="*/ 27689 h 1476702"/>
                <a:gd name="connsiteX99-6373" fmla="*/ 1215409 w 5273630"/>
                <a:gd name="connsiteY99-6374" fmla="*/ 260861 h 1476702"/>
                <a:gd name="connsiteX100-6375" fmla="*/ 929774 w 5273630"/>
                <a:gd name="connsiteY100-6376" fmla="*/ 260861 h 1476702"/>
                <a:gd name="connsiteX101-6377" fmla="*/ 788413 w 5273630"/>
                <a:gd name="connsiteY101-6378" fmla="*/ 145733 h 1476702"/>
                <a:gd name="connsiteX102-6379" fmla="*/ 476546 w 5273630"/>
                <a:gd name="connsiteY102-6380" fmla="*/ 145733 h 1476702"/>
                <a:gd name="connsiteX103-6381" fmla="*/ 290008 w 5273630"/>
                <a:gd name="connsiteY103-6382" fmla="*/ 260861 h 1476702"/>
                <a:gd name="connsiteX104-6383" fmla="*/ 0 w 5273630"/>
                <a:gd name="connsiteY104-6384" fmla="*/ 260861 h 1476702"/>
                <a:gd name="connsiteX105-6385" fmla="*/ 290008 w 5273630"/>
                <a:gd name="connsiteY105-6386" fmla="*/ 58293 h 1476702"/>
                <a:gd name="connsiteX106-6387" fmla="*/ 259404 w 5273630"/>
                <a:gd name="connsiteY106-6388" fmla="*/ 27689 h 1476702"/>
                <a:gd name="connsiteX107-6389" fmla="*/ 4377375 w 5273630"/>
                <a:gd name="connsiteY107-6390" fmla="*/ 0 h 1476702"/>
                <a:gd name="connsiteX108-6391" fmla="*/ 5001111 w 5273630"/>
                <a:gd name="connsiteY108-6392" fmla="*/ 0 h 1476702"/>
                <a:gd name="connsiteX109-6393" fmla="*/ 5273630 w 5273630"/>
                <a:gd name="connsiteY109-6394" fmla="*/ 429911 h 1476702"/>
                <a:gd name="connsiteX110-6395" fmla="*/ 5078349 w 5273630"/>
                <a:gd name="connsiteY110-6396" fmla="*/ 429911 h 1476702"/>
                <a:gd name="connsiteX111-6397" fmla="*/ 5072519 w 5273630"/>
                <a:gd name="connsiteY111-6398" fmla="*/ 470716 h 1476702"/>
                <a:gd name="connsiteX112-6399" fmla="*/ 4795628 w 5273630"/>
                <a:gd name="connsiteY112-6400" fmla="*/ 470716 h 1476702"/>
                <a:gd name="connsiteX113-6401" fmla="*/ 4778140 w 5273630"/>
                <a:gd name="connsiteY113-6402" fmla="*/ 594589 h 1476702"/>
                <a:gd name="connsiteX114-6403" fmla="*/ 5082721 w 5273630"/>
                <a:gd name="connsiteY114-6404" fmla="*/ 594589 h 1476702"/>
                <a:gd name="connsiteX115-6405" fmla="*/ 5063775 w 5273630"/>
                <a:gd name="connsiteY115-6406" fmla="*/ 733035 h 1476702"/>
                <a:gd name="connsiteX116-6407" fmla="*/ 4759195 w 5273630"/>
                <a:gd name="connsiteY116-6408" fmla="*/ 733035 h 1476702"/>
                <a:gd name="connsiteX117-6409" fmla="*/ 4737335 w 5273630"/>
                <a:gd name="connsiteY117-6410" fmla="*/ 886054 h 1476702"/>
                <a:gd name="connsiteX118-6411" fmla="*/ 5180361 w 5273630"/>
                <a:gd name="connsiteY118-6412" fmla="*/ 886054 h 1476702"/>
                <a:gd name="connsiteX119-6413" fmla="*/ 5161416 w 5273630"/>
                <a:gd name="connsiteY119-6414" fmla="*/ 1024500 h 1476702"/>
                <a:gd name="connsiteX120-6415" fmla="*/ 3998471 w 5273630"/>
                <a:gd name="connsiteY120-6416" fmla="*/ 1024500 h 1476702"/>
                <a:gd name="connsiteX121-6417" fmla="*/ 4017416 w 5273630"/>
                <a:gd name="connsiteY121-6418" fmla="*/ 886054 h 1476702"/>
                <a:gd name="connsiteX122-6419" fmla="*/ 4460443 w 5273630"/>
                <a:gd name="connsiteY122-6420" fmla="*/ 886054 h 1476702"/>
                <a:gd name="connsiteX123-6421" fmla="*/ 4482303 w 5273630"/>
                <a:gd name="connsiteY123-6422" fmla="*/ 733035 h 1476702"/>
                <a:gd name="connsiteX124-6423" fmla="*/ 4177722 w 5273630"/>
                <a:gd name="connsiteY124-6424" fmla="*/ 733035 h 1476702"/>
                <a:gd name="connsiteX125-6425" fmla="*/ 4196667 w 5273630"/>
                <a:gd name="connsiteY125-6426" fmla="*/ 594589 h 1476702"/>
                <a:gd name="connsiteX126-6427" fmla="*/ 4501249 w 5273630"/>
                <a:gd name="connsiteY126-6428" fmla="*/ 594589 h 1476702"/>
                <a:gd name="connsiteX127-6429" fmla="*/ 4518736 w 5273630"/>
                <a:gd name="connsiteY127-6430" fmla="*/ 470716 h 1476702"/>
                <a:gd name="connsiteX128-6431" fmla="*/ 4241845 w 5273630"/>
                <a:gd name="connsiteY128-6432" fmla="*/ 470716 h 1476702"/>
                <a:gd name="connsiteX129-6433" fmla="*/ 4247673 w 5273630"/>
                <a:gd name="connsiteY129-6434" fmla="*/ 429911 h 1476702"/>
                <a:gd name="connsiteX130-6435" fmla="*/ 4055307 w 5273630"/>
                <a:gd name="connsiteY130-6436" fmla="*/ 429911 h 1476702"/>
                <a:gd name="connsiteX131-6437" fmla="*/ 4410894 w 5273630"/>
                <a:gd name="connsiteY131-6438" fmla="*/ 40805 h 1476702"/>
                <a:gd name="connsiteX132-6439" fmla="*/ 4377375 w 5273630"/>
                <a:gd name="connsiteY132-6440" fmla="*/ 0 h 1476702"/>
                <a:gd name="connsiteX133-6441" fmla="*/ 3191742 w 5273630"/>
                <a:gd name="connsiteY133-6442" fmla="*/ 0 h 1476702"/>
                <a:gd name="connsiteX134-6443" fmla="*/ 3522555 w 5273630"/>
                <a:gd name="connsiteY134-6444" fmla="*/ 0 h 1476702"/>
                <a:gd name="connsiteX135-6445" fmla="*/ 3510896 w 5273630"/>
                <a:gd name="connsiteY135-6446" fmla="*/ 83068 h 1476702"/>
                <a:gd name="connsiteX136-6447" fmla="*/ 3953923 w 5273630"/>
                <a:gd name="connsiteY136-6448" fmla="*/ 83068 h 1476702"/>
                <a:gd name="connsiteX137-6449" fmla="*/ 3923319 w 5273630"/>
                <a:gd name="connsiteY137-6450" fmla="*/ 304581 h 1476702"/>
                <a:gd name="connsiteX138-6451" fmla="*/ 3618738 w 5273630"/>
                <a:gd name="connsiteY138-6452" fmla="*/ 304581 h 1476702"/>
                <a:gd name="connsiteX139-6453" fmla="*/ 3630397 w 5273630"/>
                <a:gd name="connsiteY139-6454" fmla="*/ 221513 h 1476702"/>
                <a:gd name="connsiteX140-6455" fmla="*/ 3076613 w 5273630"/>
                <a:gd name="connsiteY140-6456" fmla="*/ 221513 h 1476702"/>
                <a:gd name="connsiteX141-6457" fmla="*/ 3064954 w 5273630"/>
                <a:gd name="connsiteY141-6458" fmla="*/ 304581 h 1476702"/>
                <a:gd name="connsiteX142-6459" fmla="*/ 2760373 w 5273630"/>
                <a:gd name="connsiteY142-6460" fmla="*/ 304581 h 1476702"/>
                <a:gd name="connsiteX143-6461" fmla="*/ 2790977 w 5273630"/>
                <a:gd name="connsiteY143-6462" fmla="*/ 83068 h 1476702"/>
                <a:gd name="connsiteX144-6463" fmla="*/ 3234004 w 5273630"/>
                <a:gd name="connsiteY144-6464" fmla="*/ 83068 h 1476702"/>
                <a:gd name="connsiteX145-6465" fmla="*/ 3238376 w 5273630"/>
                <a:gd name="connsiteY145-6466" fmla="*/ 53921 h 1476702"/>
                <a:gd name="connsiteX146-6467" fmla="*/ 3191742 w 5273630"/>
                <a:gd name="connsiteY146-6468" fmla="*/ 0 h 1476702"/>
                <a:gd name="connsiteX0-6469" fmla="*/ 2215963 w 5273630"/>
                <a:gd name="connsiteY0-6470" fmla="*/ 664540 h 1476702"/>
                <a:gd name="connsiteX1-6471" fmla="*/ 2183902 w 5273630"/>
                <a:gd name="connsiteY1-6472" fmla="*/ 886054 h 1476702"/>
                <a:gd name="connsiteX2-6473" fmla="*/ 2294658 w 5273630"/>
                <a:gd name="connsiteY2-6474" fmla="*/ 886054 h 1476702"/>
                <a:gd name="connsiteX3-6475" fmla="*/ 2326719 w 5273630"/>
                <a:gd name="connsiteY3-6476" fmla="*/ 664540 h 1476702"/>
                <a:gd name="connsiteX4-6477" fmla="*/ 2215963 w 5273630"/>
                <a:gd name="connsiteY4-6478" fmla="*/ 664540 h 1476702"/>
                <a:gd name="connsiteX5-6479" fmla="*/ 1606801 w 5273630"/>
                <a:gd name="connsiteY5-6480" fmla="*/ 664540 h 1476702"/>
                <a:gd name="connsiteX6-6481" fmla="*/ 1574740 w 5273630"/>
                <a:gd name="connsiteY6-6482" fmla="*/ 886054 h 1476702"/>
                <a:gd name="connsiteX7-6483" fmla="*/ 1685497 w 5273630"/>
                <a:gd name="connsiteY7-6484" fmla="*/ 886054 h 1476702"/>
                <a:gd name="connsiteX8-6485" fmla="*/ 1717558 w 5273630"/>
                <a:gd name="connsiteY8-6486" fmla="*/ 664540 h 1476702"/>
                <a:gd name="connsiteX9-6487" fmla="*/ 1606801 w 5273630"/>
                <a:gd name="connsiteY9-6488" fmla="*/ 664540 h 1476702"/>
                <a:gd name="connsiteX10-6489" fmla="*/ 342472 w 5273630"/>
                <a:gd name="connsiteY10-6490" fmla="*/ 563985 h 1476702"/>
                <a:gd name="connsiteX11-6491" fmla="*/ 335185 w 5273630"/>
                <a:gd name="connsiteY11-6492" fmla="*/ 619363 h 1476702"/>
                <a:gd name="connsiteX12-6493" fmla="*/ 826304 w 5273630"/>
                <a:gd name="connsiteY12-6494" fmla="*/ 619363 h 1476702"/>
                <a:gd name="connsiteX13-6495" fmla="*/ 833590 w 5273630"/>
                <a:gd name="connsiteY13-6496" fmla="*/ 563985 h 1476702"/>
                <a:gd name="connsiteX14-6497" fmla="*/ 342472 w 5273630"/>
                <a:gd name="connsiteY14-6498" fmla="*/ 563985 h 1476702"/>
                <a:gd name="connsiteX15-6499" fmla="*/ 3085357 w 5273630"/>
                <a:gd name="connsiteY15-6500" fmla="*/ 553784 h 1476702"/>
                <a:gd name="connsiteX16-6501" fmla="*/ 3078071 w 5273630"/>
                <a:gd name="connsiteY16-6502" fmla="*/ 609162 h 1476702"/>
                <a:gd name="connsiteX17-6503" fmla="*/ 3283553 w 5273630"/>
                <a:gd name="connsiteY17-6504" fmla="*/ 719919 h 1476702"/>
                <a:gd name="connsiteX18-6505" fmla="*/ 3521097 w 5273630"/>
                <a:gd name="connsiteY18-6506" fmla="*/ 609162 h 1476702"/>
                <a:gd name="connsiteX19-6507" fmla="*/ 3528384 w 5273630"/>
                <a:gd name="connsiteY19-6508" fmla="*/ 553784 h 1476702"/>
                <a:gd name="connsiteX20-6509" fmla="*/ 3085357 w 5273630"/>
                <a:gd name="connsiteY20-6510" fmla="*/ 553784 h 1476702"/>
                <a:gd name="connsiteX21-6511" fmla="*/ 2013395 w 5273630"/>
                <a:gd name="connsiteY21-6512" fmla="*/ 526094 h 1476702"/>
                <a:gd name="connsiteX22-6513" fmla="*/ 2567178 w 5273630"/>
                <a:gd name="connsiteY22-6514" fmla="*/ 526094 h 1476702"/>
                <a:gd name="connsiteX23-6515" fmla="*/ 2497227 w 5273630"/>
                <a:gd name="connsiteY23-6516" fmla="*/ 1024500 h 1476702"/>
                <a:gd name="connsiteX24-6517" fmla="*/ 1943443 w 5273630"/>
                <a:gd name="connsiteY24-6518" fmla="*/ 1024500 h 1476702"/>
                <a:gd name="connsiteX25-6519" fmla="*/ 2013395 w 5273630"/>
                <a:gd name="connsiteY25-6520" fmla="*/ 526094 h 1476702"/>
                <a:gd name="connsiteX26-6521" fmla="*/ 1404233 w 5273630"/>
                <a:gd name="connsiteY26-6522" fmla="*/ 526094 h 1476702"/>
                <a:gd name="connsiteX27-6523" fmla="*/ 1958016 w 5273630"/>
                <a:gd name="connsiteY27-6524" fmla="*/ 526094 h 1476702"/>
                <a:gd name="connsiteX28-6525" fmla="*/ 1888065 w 5273630"/>
                <a:gd name="connsiteY28-6526" fmla="*/ 1024500 h 1476702"/>
                <a:gd name="connsiteX29-6527" fmla="*/ 1334281 w 5273630"/>
                <a:gd name="connsiteY29-6528" fmla="*/ 1024500 h 1476702"/>
                <a:gd name="connsiteX30-6529" fmla="*/ 1404233 w 5273630"/>
                <a:gd name="connsiteY30-6530" fmla="*/ 526094 h 1476702"/>
                <a:gd name="connsiteX31-6531" fmla="*/ 365789 w 5273630"/>
                <a:gd name="connsiteY31-6532" fmla="*/ 402222 h 1476702"/>
                <a:gd name="connsiteX32-6533" fmla="*/ 357045 w 5273630"/>
                <a:gd name="connsiteY32-6534" fmla="*/ 457600 h 1476702"/>
                <a:gd name="connsiteX33-6535" fmla="*/ 848163 w 5273630"/>
                <a:gd name="connsiteY33-6536" fmla="*/ 457600 h 1476702"/>
                <a:gd name="connsiteX34-6537" fmla="*/ 856907 w 5273630"/>
                <a:gd name="connsiteY34-6538" fmla="*/ 402222 h 1476702"/>
                <a:gd name="connsiteX35-6539" fmla="*/ 365789 w 5273630"/>
                <a:gd name="connsiteY35-6540" fmla="*/ 402222 h 1476702"/>
                <a:gd name="connsiteX36-6541" fmla="*/ 2865301 w 5273630"/>
                <a:gd name="connsiteY36-6542" fmla="*/ 346843 h 1476702"/>
                <a:gd name="connsiteX37-6543" fmla="*/ 3114504 w 5273630"/>
                <a:gd name="connsiteY37-6544" fmla="*/ 346843 h 1476702"/>
                <a:gd name="connsiteX38-6545" fmla="*/ 3104302 w 5273630"/>
                <a:gd name="connsiteY38-6546" fmla="*/ 415338 h 1476702"/>
                <a:gd name="connsiteX39-6547" fmla="*/ 3547329 w 5273630"/>
                <a:gd name="connsiteY39-6548" fmla="*/ 415338 h 1476702"/>
                <a:gd name="connsiteX40-6549" fmla="*/ 3557530 w 5273630"/>
                <a:gd name="connsiteY40-6550" fmla="*/ 346843 h 1476702"/>
                <a:gd name="connsiteX41-6551" fmla="*/ 3806733 w 5273630"/>
                <a:gd name="connsiteY41-6552" fmla="*/ 346843 h 1476702"/>
                <a:gd name="connsiteX42-6553" fmla="*/ 3796531 w 5273630"/>
                <a:gd name="connsiteY42-6554" fmla="*/ 415338 h 1476702"/>
                <a:gd name="connsiteX43-6555" fmla="*/ 3907289 w 5273630"/>
                <a:gd name="connsiteY43-6556" fmla="*/ 415338 h 1476702"/>
                <a:gd name="connsiteX44-6557" fmla="*/ 3888343 w 5273630"/>
                <a:gd name="connsiteY44-6558" fmla="*/ 553784 h 1476702"/>
                <a:gd name="connsiteX45-6559" fmla="*/ 3777587 w 5273630"/>
                <a:gd name="connsiteY45-6560" fmla="*/ 553784 h 1476702"/>
                <a:gd name="connsiteX46-6561" fmla="*/ 3755727 w 5273630"/>
                <a:gd name="connsiteY46-6562" fmla="*/ 706803 h 1476702"/>
                <a:gd name="connsiteX47-6563" fmla="*/ 3489036 w 5273630"/>
                <a:gd name="connsiteY47-6564" fmla="*/ 830675 h 1476702"/>
                <a:gd name="connsiteX48-6565" fmla="*/ 3850453 w 5273630"/>
                <a:gd name="connsiteY48-6566" fmla="*/ 1024500 h 1476702"/>
                <a:gd name="connsiteX49-6567" fmla="*/ 3407426 w 5273630"/>
                <a:gd name="connsiteY49-6568" fmla="*/ 1024500 h 1476702"/>
                <a:gd name="connsiteX50-6569" fmla="*/ 3252949 w 5273630"/>
                <a:gd name="connsiteY50-6570" fmla="*/ 941432 h 1476702"/>
                <a:gd name="connsiteX51-6571" fmla="*/ 1925806 w 5273630"/>
                <a:gd name="connsiteY51-6572" fmla="*/ 1465825 h 1476702"/>
                <a:gd name="connsiteX52-6573" fmla="*/ 1774879 w 5273630"/>
                <a:gd name="connsiteY52-6574" fmla="*/ 1363590 h 1476702"/>
                <a:gd name="connsiteX53-6575" fmla="*/ 3046009 w 5273630"/>
                <a:gd name="connsiteY53-6576" fmla="*/ 830675 h 1476702"/>
                <a:gd name="connsiteX54-6577" fmla="*/ 2814295 w 5273630"/>
                <a:gd name="connsiteY54-6578" fmla="*/ 706803 h 1476702"/>
                <a:gd name="connsiteX55-6579" fmla="*/ 2836154 w 5273630"/>
                <a:gd name="connsiteY55-6580" fmla="*/ 553784 h 1476702"/>
                <a:gd name="connsiteX56-6581" fmla="*/ 2725398 w 5273630"/>
                <a:gd name="connsiteY56-6582" fmla="*/ 553784 h 1476702"/>
                <a:gd name="connsiteX57-6583" fmla="*/ 2744343 w 5273630"/>
                <a:gd name="connsiteY57-6584" fmla="*/ 415338 h 1476702"/>
                <a:gd name="connsiteX58-6585" fmla="*/ 2855100 w 5273630"/>
                <a:gd name="connsiteY58-6586" fmla="*/ 415338 h 1476702"/>
                <a:gd name="connsiteX59-6587" fmla="*/ 2865301 w 5273630"/>
                <a:gd name="connsiteY59-6588" fmla="*/ 346843 h 1476702"/>
                <a:gd name="connsiteX60-6589" fmla="*/ 482375 w 5273630"/>
                <a:gd name="connsiteY60-6590" fmla="*/ 192367 h 1476702"/>
                <a:gd name="connsiteX61-6591" fmla="*/ 759267 w 5273630"/>
                <a:gd name="connsiteY61-6592" fmla="*/ 192367 h 1476702"/>
                <a:gd name="connsiteX62-6593" fmla="*/ 746151 w 5273630"/>
                <a:gd name="connsiteY62-6594" fmla="*/ 285636 h 1476702"/>
                <a:gd name="connsiteX63-6595" fmla="*/ 1122141 w 5273630"/>
                <a:gd name="connsiteY63-6596" fmla="*/ 285636 h 1476702"/>
                <a:gd name="connsiteX64-6597" fmla="*/ 1059475 w 5273630"/>
                <a:gd name="connsiteY64-6598" fmla="*/ 735949 h 1476702"/>
                <a:gd name="connsiteX65-6599" fmla="*/ 728663 w 5273630"/>
                <a:gd name="connsiteY65-6600" fmla="*/ 735949 h 1476702"/>
                <a:gd name="connsiteX66-6601" fmla="*/ 795700 w 5273630"/>
                <a:gd name="connsiteY66-6602" fmla="*/ 791328 h 1476702"/>
                <a:gd name="connsiteX67-6603" fmla="*/ 1119226 w 5273630"/>
                <a:gd name="connsiteY67-6604" fmla="*/ 746150 h 1476702"/>
                <a:gd name="connsiteX68-6605" fmla="*/ 1100281 w 5273630"/>
                <a:gd name="connsiteY68-6606" fmla="*/ 884596 h 1476702"/>
                <a:gd name="connsiteX69-6607" fmla="*/ 937060 w 5273630"/>
                <a:gd name="connsiteY69-6608" fmla="*/ 907914 h 1476702"/>
                <a:gd name="connsiteX70-6609" fmla="*/ 1922533 w 5273630"/>
                <a:gd name="connsiteY70-6610" fmla="*/ 1460827 h 1476702"/>
                <a:gd name="connsiteX71-6611" fmla="*/ 1608084 w 5273630"/>
                <a:gd name="connsiteY71-6612" fmla="*/ 1476702 h 1476702"/>
                <a:gd name="connsiteX72-6613" fmla="*/ 406594 w 5273630"/>
                <a:gd name="connsiteY72-6614" fmla="*/ 735949 h 1476702"/>
                <a:gd name="connsiteX73-6615" fmla="*/ 319154 w 5273630"/>
                <a:gd name="connsiteY73-6616" fmla="*/ 735949 h 1476702"/>
                <a:gd name="connsiteX74-6617" fmla="*/ 298752 w 5273630"/>
                <a:gd name="connsiteY74-6618" fmla="*/ 881682 h 1476702"/>
                <a:gd name="connsiteX75-6619" fmla="*/ 502777 w 5273630"/>
                <a:gd name="connsiteY75-6620" fmla="*/ 862737 h 1476702"/>
                <a:gd name="connsiteX76-6621" fmla="*/ 482375 w 5273630"/>
                <a:gd name="connsiteY76-6622" fmla="*/ 1004097 h 1476702"/>
                <a:gd name="connsiteX77-6623" fmla="*/ 4372 w 5273630"/>
                <a:gd name="connsiteY77-6624" fmla="*/ 1046359 h 1476702"/>
                <a:gd name="connsiteX78-6625" fmla="*/ 110757 w 5273630"/>
                <a:gd name="connsiteY78-6626" fmla="*/ 285636 h 1476702"/>
                <a:gd name="connsiteX79-6627" fmla="*/ 469259 w 5273630"/>
                <a:gd name="connsiteY79-6628" fmla="*/ 285636 h 1476702"/>
                <a:gd name="connsiteX80-6629" fmla="*/ 482375 w 5273630"/>
                <a:gd name="connsiteY80-6630" fmla="*/ 192367 h 1476702"/>
                <a:gd name="connsiteX81-6631" fmla="*/ 1870577 w 5273630"/>
                <a:gd name="connsiteY81-6632" fmla="*/ 166135 h 1476702"/>
                <a:gd name="connsiteX82-6633" fmla="*/ 1847260 w 5273630"/>
                <a:gd name="connsiteY82-6634" fmla="*/ 332270 h 1476702"/>
                <a:gd name="connsiteX83-6635" fmla="*/ 2179530 w 5273630"/>
                <a:gd name="connsiteY83-6636" fmla="*/ 332270 h 1476702"/>
                <a:gd name="connsiteX84-6637" fmla="*/ 2202847 w 5273630"/>
                <a:gd name="connsiteY84-6638" fmla="*/ 166135 h 1476702"/>
                <a:gd name="connsiteX85-6639" fmla="*/ 1870577 w 5273630"/>
                <a:gd name="connsiteY85-6640" fmla="*/ 166135 h 1476702"/>
                <a:gd name="connsiteX86-6641" fmla="*/ 4598889 w 5273630"/>
                <a:gd name="connsiteY86-6642" fmla="*/ 138446 h 1476702"/>
                <a:gd name="connsiteX87-6643" fmla="*/ 4421095 w 5273630"/>
                <a:gd name="connsiteY87-6644" fmla="*/ 332270 h 1476702"/>
                <a:gd name="connsiteX88-6645" fmla="*/ 4935531 w 5273630"/>
                <a:gd name="connsiteY88-6646" fmla="*/ 332270 h 1476702"/>
                <a:gd name="connsiteX89-6647" fmla="*/ 4813115 w 5273630"/>
                <a:gd name="connsiteY89-6648" fmla="*/ 138446 h 1476702"/>
                <a:gd name="connsiteX90-6649" fmla="*/ 4598889 w 5273630"/>
                <a:gd name="connsiteY90-6650" fmla="*/ 138446 h 1476702"/>
                <a:gd name="connsiteX91-6651" fmla="*/ 1557252 w 5273630"/>
                <a:gd name="connsiteY91-6652" fmla="*/ 27689 h 1476702"/>
                <a:gd name="connsiteX92-6653" fmla="*/ 2498684 w 5273630"/>
                <a:gd name="connsiteY92-6654" fmla="*/ 27689 h 1476702"/>
                <a:gd name="connsiteX93-6655" fmla="*/ 2436019 w 5273630"/>
                <a:gd name="connsiteY93-6656" fmla="*/ 470716 h 1476702"/>
                <a:gd name="connsiteX94-6657" fmla="*/ 1549965 w 5273630"/>
                <a:gd name="connsiteY94-6658" fmla="*/ 470716 h 1476702"/>
                <a:gd name="connsiteX95-6659" fmla="*/ 1605344 w 5273630"/>
                <a:gd name="connsiteY95-6660" fmla="*/ 83068 h 1476702"/>
                <a:gd name="connsiteX96-6661" fmla="*/ 1557252 w 5273630"/>
                <a:gd name="connsiteY96-6662" fmla="*/ 27689 h 1476702"/>
                <a:gd name="connsiteX97-6663" fmla="*/ 259404 w 5273630"/>
                <a:gd name="connsiteY97-6664" fmla="*/ 27689 h 1476702"/>
                <a:gd name="connsiteX98-6665" fmla="*/ 983695 w 5273630"/>
                <a:gd name="connsiteY98-6666" fmla="*/ 27689 h 1476702"/>
                <a:gd name="connsiteX99-6667" fmla="*/ 1215409 w 5273630"/>
                <a:gd name="connsiteY99-6668" fmla="*/ 260861 h 1476702"/>
                <a:gd name="connsiteX100-6669" fmla="*/ 929774 w 5273630"/>
                <a:gd name="connsiteY100-6670" fmla="*/ 260861 h 1476702"/>
                <a:gd name="connsiteX101-6671" fmla="*/ 788413 w 5273630"/>
                <a:gd name="connsiteY101-6672" fmla="*/ 145733 h 1476702"/>
                <a:gd name="connsiteX102-6673" fmla="*/ 476546 w 5273630"/>
                <a:gd name="connsiteY102-6674" fmla="*/ 145733 h 1476702"/>
                <a:gd name="connsiteX103-6675" fmla="*/ 290008 w 5273630"/>
                <a:gd name="connsiteY103-6676" fmla="*/ 260861 h 1476702"/>
                <a:gd name="connsiteX104-6677" fmla="*/ 0 w 5273630"/>
                <a:gd name="connsiteY104-6678" fmla="*/ 260861 h 1476702"/>
                <a:gd name="connsiteX105-6679" fmla="*/ 290008 w 5273630"/>
                <a:gd name="connsiteY105-6680" fmla="*/ 58293 h 1476702"/>
                <a:gd name="connsiteX106-6681" fmla="*/ 259404 w 5273630"/>
                <a:gd name="connsiteY106-6682" fmla="*/ 27689 h 1476702"/>
                <a:gd name="connsiteX107-6683" fmla="*/ 4377375 w 5273630"/>
                <a:gd name="connsiteY107-6684" fmla="*/ 0 h 1476702"/>
                <a:gd name="connsiteX108-6685" fmla="*/ 5001111 w 5273630"/>
                <a:gd name="connsiteY108-6686" fmla="*/ 0 h 1476702"/>
                <a:gd name="connsiteX109-6687" fmla="*/ 5273630 w 5273630"/>
                <a:gd name="connsiteY109-6688" fmla="*/ 429911 h 1476702"/>
                <a:gd name="connsiteX110-6689" fmla="*/ 5078349 w 5273630"/>
                <a:gd name="connsiteY110-6690" fmla="*/ 429911 h 1476702"/>
                <a:gd name="connsiteX111-6691" fmla="*/ 5072519 w 5273630"/>
                <a:gd name="connsiteY111-6692" fmla="*/ 470716 h 1476702"/>
                <a:gd name="connsiteX112-6693" fmla="*/ 4795628 w 5273630"/>
                <a:gd name="connsiteY112-6694" fmla="*/ 470716 h 1476702"/>
                <a:gd name="connsiteX113-6695" fmla="*/ 4778140 w 5273630"/>
                <a:gd name="connsiteY113-6696" fmla="*/ 594589 h 1476702"/>
                <a:gd name="connsiteX114-6697" fmla="*/ 5082721 w 5273630"/>
                <a:gd name="connsiteY114-6698" fmla="*/ 594589 h 1476702"/>
                <a:gd name="connsiteX115-6699" fmla="*/ 5063775 w 5273630"/>
                <a:gd name="connsiteY115-6700" fmla="*/ 733035 h 1476702"/>
                <a:gd name="connsiteX116-6701" fmla="*/ 4759195 w 5273630"/>
                <a:gd name="connsiteY116-6702" fmla="*/ 733035 h 1476702"/>
                <a:gd name="connsiteX117-6703" fmla="*/ 4737335 w 5273630"/>
                <a:gd name="connsiteY117-6704" fmla="*/ 886054 h 1476702"/>
                <a:gd name="connsiteX118-6705" fmla="*/ 5180361 w 5273630"/>
                <a:gd name="connsiteY118-6706" fmla="*/ 886054 h 1476702"/>
                <a:gd name="connsiteX119-6707" fmla="*/ 5161416 w 5273630"/>
                <a:gd name="connsiteY119-6708" fmla="*/ 1024500 h 1476702"/>
                <a:gd name="connsiteX120-6709" fmla="*/ 3998471 w 5273630"/>
                <a:gd name="connsiteY120-6710" fmla="*/ 1024500 h 1476702"/>
                <a:gd name="connsiteX121-6711" fmla="*/ 4017416 w 5273630"/>
                <a:gd name="connsiteY121-6712" fmla="*/ 886054 h 1476702"/>
                <a:gd name="connsiteX122-6713" fmla="*/ 4460443 w 5273630"/>
                <a:gd name="connsiteY122-6714" fmla="*/ 886054 h 1476702"/>
                <a:gd name="connsiteX123-6715" fmla="*/ 4482303 w 5273630"/>
                <a:gd name="connsiteY123-6716" fmla="*/ 733035 h 1476702"/>
                <a:gd name="connsiteX124-6717" fmla="*/ 4177722 w 5273630"/>
                <a:gd name="connsiteY124-6718" fmla="*/ 733035 h 1476702"/>
                <a:gd name="connsiteX125-6719" fmla="*/ 4196667 w 5273630"/>
                <a:gd name="connsiteY125-6720" fmla="*/ 594589 h 1476702"/>
                <a:gd name="connsiteX126-6721" fmla="*/ 4501249 w 5273630"/>
                <a:gd name="connsiteY126-6722" fmla="*/ 594589 h 1476702"/>
                <a:gd name="connsiteX127-6723" fmla="*/ 4518736 w 5273630"/>
                <a:gd name="connsiteY127-6724" fmla="*/ 470716 h 1476702"/>
                <a:gd name="connsiteX128-6725" fmla="*/ 4241845 w 5273630"/>
                <a:gd name="connsiteY128-6726" fmla="*/ 470716 h 1476702"/>
                <a:gd name="connsiteX129-6727" fmla="*/ 4247673 w 5273630"/>
                <a:gd name="connsiteY129-6728" fmla="*/ 429911 h 1476702"/>
                <a:gd name="connsiteX130-6729" fmla="*/ 4055307 w 5273630"/>
                <a:gd name="connsiteY130-6730" fmla="*/ 429911 h 1476702"/>
                <a:gd name="connsiteX131-6731" fmla="*/ 4410894 w 5273630"/>
                <a:gd name="connsiteY131-6732" fmla="*/ 40805 h 1476702"/>
                <a:gd name="connsiteX132-6733" fmla="*/ 4377375 w 5273630"/>
                <a:gd name="connsiteY132-6734" fmla="*/ 0 h 1476702"/>
                <a:gd name="connsiteX133-6735" fmla="*/ 3191742 w 5273630"/>
                <a:gd name="connsiteY133-6736" fmla="*/ 0 h 1476702"/>
                <a:gd name="connsiteX134-6737" fmla="*/ 3522555 w 5273630"/>
                <a:gd name="connsiteY134-6738" fmla="*/ 0 h 1476702"/>
                <a:gd name="connsiteX135-6739" fmla="*/ 3510896 w 5273630"/>
                <a:gd name="connsiteY135-6740" fmla="*/ 83068 h 1476702"/>
                <a:gd name="connsiteX136-6741" fmla="*/ 3953923 w 5273630"/>
                <a:gd name="connsiteY136-6742" fmla="*/ 83068 h 1476702"/>
                <a:gd name="connsiteX137-6743" fmla="*/ 3923319 w 5273630"/>
                <a:gd name="connsiteY137-6744" fmla="*/ 304581 h 1476702"/>
                <a:gd name="connsiteX138-6745" fmla="*/ 3618738 w 5273630"/>
                <a:gd name="connsiteY138-6746" fmla="*/ 304581 h 1476702"/>
                <a:gd name="connsiteX139-6747" fmla="*/ 3630397 w 5273630"/>
                <a:gd name="connsiteY139-6748" fmla="*/ 221513 h 1476702"/>
                <a:gd name="connsiteX140-6749" fmla="*/ 3076613 w 5273630"/>
                <a:gd name="connsiteY140-6750" fmla="*/ 221513 h 1476702"/>
                <a:gd name="connsiteX141-6751" fmla="*/ 3064954 w 5273630"/>
                <a:gd name="connsiteY141-6752" fmla="*/ 304581 h 1476702"/>
                <a:gd name="connsiteX142-6753" fmla="*/ 2760373 w 5273630"/>
                <a:gd name="connsiteY142-6754" fmla="*/ 304581 h 1476702"/>
                <a:gd name="connsiteX143-6755" fmla="*/ 2790977 w 5273630"/>
                <a:gd name="connsiteY143-6756" fmla="*/ 83068 h 1476702"/>
                <a:gd name="connsiteX144-6757" fmla="*/ 3234004 w 5273630"/>
                <a:gd name="connsiteY144-6758" fmla="*/ 83068 h 1476702"/>
                <a:gd name="connsiteX145-6759" fmla="*/ 3238376 w 5273630"/>
                <a:gd name="connsiteY145-6760" fmla="*/ 53921 h 1476702"/>
                <a:gd name="connsiteX146-6761" fmla="*/ 3191742 w 5273630"/>
                <a:gd name="connsiteY146-6762" fmla="*/ 0 h 1476702"/>
                <a:gd name="connsiteX0-6763" fmla="*/ 2215963 w 5273630"/>
                <a:gd name="connsiteY0-6764" fmla="*/ 664540 h 1476702"/>
                <a:gd name="connsiteX1-6765" fmla="*/ 2183902 w 5273630"/>
                <a:gd name="connsiteY1-6766" fmla="*/ 886054 h 1476702"/>
                <a:gd name="connsiteX2-6767" fmla="*/ 2294658 w 5273630"/>
                <a:gd name="connsiteY2-6768" fmla="*/ 886054 h 1476702"/>
                <a:gd name="connsiteX3-6769" fmla="*/ 2326719 w 5273630"/>
                <a:gd name="connsiteY3-6770" fmla="*/ 664540 h 1476702"/>
                <a:gd name="connsiteX4-6771" fmla="*/ 2215963 w 5273630"/>
                <a:gd name="connsiteY4-6772" fmla="*/ 664540 h 1476702"/>
                <a:gd name="connsiteX5-6773" fmla="*/ 1606801 w 5273630"/>
                <a:gd name="connsiteY5-6774" fmla="*/ 664540 h 1476702"/>
                <a:gd name="connsiteX6-6775" fmla="*/ 1574740 w 5273630"/>
                <a:gd name="connsiteY6-6776" fmla="*/ 886054 h 1476702"/>
                <a:gd name="connsiteX7-6777" fmla="*/ 1685497 w 5273630"/>
                <a:gd name="connsiteY7-6778" fmla="*/ 886054 h 1476702"/>
                <a:gd name="connsiteX8-6779" fmla="*/ 1717558 w 5273630"/>
                <a:gd name="connsiteY8-6780" fmla="*/ 664540 h 1476702"/>
                <a:gd name="connsiteX9-6781" fmla="*/ 1606801 w 5273630"/>
                <a:gd name="connsiteY9-6782" fmla="*/ 664540 h 1476702"/>
                <a:gd name="connsiteX10-6783" fmla="*/ 342472 w 5273630"/>
                <a:gd name="connsiteY10-6784" fmla="*/ 563985 h 1476702"/>
                <a:gd name="connsiteX11-6785" fmla="*/ 335185 w 5273630"/>
                <a:gd name="connsiteY11-6786" fmla="*/ 619363 h 1476702"/>
                <a:gd name="connsiteX12-6787" fmla="*/ 826304 w 5273630"/>
                <a:gd name="connsiteY12-6788" fmla="*/ 619363 h 1476702"/>
                <a:gd name="connsiteX13-6789" fmla="*/ 833590 w 5273630"/>
                <a:gd name="connsiteY13-6790" fmla="*/ 563985 h 1476702"/>
                <a:gd name="connsiteX14-6791" fmla="*/ 342472 w 5273630"/>
                <a:gd name="connsiteY14-6792" fmla="*/ 563985 h 1476702"/>
                <a:gd name="connsiteX15-6793" fmla="*/ 3085357 w 5273630"/>
                <a:gd name="connsiteY15-6794" fmla="*/ 553784 h 1476702"/>
                <a:gd name="connsiteX16-6795" fmla="*/ 3078071 w 5273630"/>
                <a:gd name="connsiteY16-6796" fmla="*/ 609162 h 1476702"/>
                <a:gd name="connsiteX17-6797" fmla="*/ 3283553 w 5273630"/>
                <a:gd name="connsiteY17-6798" fmla="*/ 719919 h 1476702"/>
                <a:gd name="connsiteX18-6799" fmla="*/ 3521097 w 5273630"/>
                <a:gd name="connsiteY18-6800" fmla="*/ 609162 h 1476702"/>
                <a:gd name="connsiteX19-6801" fmla="*/ 3528384 w 5273630"/>
                <a:gd name="connsiteY19-6802" fmla="*/ 553784 h 1476702"/>
                <a:gd name="connsiteX20-6803" fmla="*/ 3085357 w 5273630"/>
                <a:gd name="connsiteY20-6804" fmla="*/ 553784 h 1476702"/>
                <a:gd name="connsiteX21-6805" fmla="*/ 2013395 w 5273630"/>
                <a:gd name="connsiteY21-6806" fmla="*/ 526094 h 1476702"/>
                <a:gd name="connsiteX22-6807" fmla="*/ 2567178 w 5273630"/>
                <a:gd name="connsiteY22-6808" fmla="*/ 526094 h 1476702"/>
                <a:gd name="connsiteX23-6809" fmla="*/ 2497227 w 5273630"/>
                <a:gd name="connsiteY23-6810" fmla="*/ 1024500 h 1476702"/>
                <a:gd name="connsiteX24-6811" fmla="*/ 1943443 w 5273630"/>
                <a:gd name="connsiteY24-6812" fmla="*/ 1024500 h 1476702"/>
                <a:gd name="connsiteX25-6813" fmla="*/ 2013395 w 5273630"/>
                <a:gd name="connsiteY25-6814" fmla="*/ 526094 h 1476702"/>
                <a:gd name="connsiteX26-6815" fmla="*/ 1404233 w 5273630"/>
                <a:gd name="connsiteY26-6816" fmla="*/ 526094 h 1476702"/>
                <a:gd name="connsiteX27-6817" fmla="*/ 1958016 w 5273630"/>
                <a:gd name="connsiteY27-6818" fmla="*/ 526094 h 1476702"/>
                <a:gd name="connsiteX28-6819" fmla="*/ 1888065 w 5273630"/>
                <a:gd name="connsiteY28-6820" fmla="*/ 1024500 h 1476702"/>
                <a:gd name="connsiteX29-6821" fmla="*/ 1334281 w 5273630"/>
                <a:gd name="connsiteY29-6822" fmla="*/ 1024500 h 1476702"/>
                <a:gd name="connsiteX30-6823" fmla="*/ 1404233 w 5273630"/>
                <a:gd name="connsiteY30-6824" fmla="*/ 526094 h 1476702"/>
                <a:gd name="connsiteX31-6825" fmla="*/ 365789 w 5273630"/>
                <a:gd name="connsiteY31-6826" fmla="*/ 402222 h 1476702"/>
                <a:gd name="connsiteX32-6827" fmla="*/ 357045 w 5273630"/>
                <a:gd name="connsiteY32-6828" fmla="*/ 457600 h 1476702"/>
                <a:gd name="connsiteX33-6829" fmla="*/ 848163 w 5273630"/>
                <a:gd name="connsiteY33-6830" fmla="*/ 457600 h 1476702"/>
                <a:gd name="connsiteX34-6831" fmla="*/ 856907 w 5273630"/>
                <a:gd name="connsiteY34-6832" fmla="*/ 402222 h 1476702"/>
                <a:gd name="connsiteX35-6833" fmla="*/ 365789 w 5273630"/>
                <a:gd name="connsiteY35-6834" fmla="*/ 402222 h 1476702"/>
                <a:gd name="connsiteX36-6835" fmla="*/ 2865301 w 5273630"/>
                <a:gd name="connsiteY36-6836" fmla="*/ 346843 h 1476702"/>
                <a:gd name="connsiteX37-6837" fmla="*/ 3114504 w 5273630"/>
                <a:gd name="connsiteY37-6838" fmla="*/ 346843 h 1476702"/>
                <a:gd name="connsiteX38-6839" fmla="*/ 3104302 w 5273630"/>
                <a:gd name="connsiteY38-6840" fmla="*/ 415338 h 1476702"/>
                <a:gd name="connsiteX39-6841" fmla="*/ 3547329 w 5273630"/>
                <a:gd name="connsiteY39-6842" fmla="*/ 415338 h 1476702"/>
                <a:gd name="connsiteX40-6843" fmla="*/ 3557530 w 5273630"/>
                <a:gd name="connsiteY40-6844" fmla="*/ 346843 h 1476702"/>
                <a:gd name="connsiteX41-6845" fmla="*/ 3806733 w 5273630"/>
                <a:gd name="connsiteY41-6846" fmla="*/ 346843 h 1476702"/>
                <a:gd name="connsiteX42-6847" fmla="*/ 3796531 w 5273630"/>
                <a:gd name="connsiteY42-6848" fmla="*/ 415338 h 1476702"/>
                <a:gd name="connsiteX43-6849" fmla="*/ 3907289 w 5273630"/>
                <a:gd name="connsiteY43-6850" fmla="*/ 415338 h 1476702"/>
                <a:gd name="connsiteX44-6851" fmla="*/ 3888343 w 5273630"/>
                <a:gd name="connsiteY44-6852" fmla="*/ 553784 h 1476702"/>
                <a:gd name="connsiteX45-6853" fmla="*/ 3777587 w 5273630"/>
                <a:gd name="connsiteY45-6854" fmla="*/ 553784 h 1476702"/>
                <a:gd name="connsiteX46-6855" fmla="*/ 3755727 w 5273630"/>
                <a:gd name="connsiteY46-6856" fmla="*/ 706803 h 1476702"/>
                <a:gd name="connsiteX47-6857" fmla="*/ 3489036 w 5273630"/>
                <a:gd name="connsiteY47-6858" fmla="*/ 830675 h 1476702"/>
                <a:gd name="connsiteX48-6859" fmla="*/ 3850453 w 5273630"/>
                <a:gd name="connsiteY48-6860" fmla="*/ 1024500 h 1476702"/>
                <a:gd name="connsiteX49-6861" fmla="*/ 3407426 w 5273630"/>
                <a:gd name="connsiteY49-6862" fmla="*/ 1024500 h 1476702"/>
                <a:gd name="connsiteX50-6863" fmla="*/ 3252949 w 5273630"/>
                <a:gd name="connsiteY50-6864" fmla="*/ 941432 h 1476702"/>
                <a:gd name="connsiteX51-6865" fmla="*/ 1925806 w 5273630"/>
                <a:gd name="connsiteY51-6866" fmla="*/ 1465825 h 1476702"/>
                <a:gd name="connsiteX52-6867" fmla="*/ 1771704 w 5273630"/>
                <a:gd name="connsiteY52-6868" fmla="*/ 1376290 h 1476702"/>
                <a:gd name="connsiteX53-6869" fmla="*/ 3046009 w 5273630"/>
                <a:gd name="connsiteY53-6870" fmla="*/ 830675 h 1476702"/>
                <a:gd name="connsiteX54-6871" fmla="*/ 2814295 w 5273630"/>
                <a:gd name="connsiteY54-6872" fmla="*/ 706803 h 1476702"/>
                <a:gd name="connsiteX55-6873" fmla="*/ 2836154 w 5273630"/>
                <a:gd name="connsiteY55-6874" fmla="*/ 553784 h 1476702"/>
                <a:gd name="connsiteX56-6875" fmla="*/ 2725398 w 5273630"/>
                <a:gd name="connsiteY56-6876" fmla="*/ 553784 h 1476702"/>
                <a:gd name="connsiteX57-6877" fmla="*/ 2744343 w 5273630"/>
                <a:gd name="connsiteY57-6878" fmla="*/ 415338 h 1476702"/>
                <a:gd name="connsiteX58-6879" fmla="*/ 2855100 w 5273630"/>
                <a:gd name="connsiteY58-6880" fmla="*/ 415338 h 1476702"/>
                <a:gd name="connsiteX59-6881" fmla="*/ 2865301 w 5273630"/>
                <a:gd name="connsiteY59-6882" fmla="*/ 346843 h 1476702"/>
                <a:gd name="connsiteX60-6883" fmla="*/ 482375 w 5273630"/>
                <a:gd name="connsiteY60-6884" fmla="*/ 192367 h 1476702"/>
                <a:gd name="connsiteX61-6885" fmla="*/ 759267 w 5273630"/>
                <a:gd name="connsiteY61-6886" fmla="*/ 192367 h 1476702"/>
                <a:gd name="connsiteX62-6887" fmla="*/ 746151 w 5273630"/>
                <a:gd name="connsiteY62-6888" fmla="*/ 285636 h 1476702"/>
                <a:gd name="connsiteX63-6889" fmla="*/ 1122141 w 5273630"/>
                <a:gd name="connsiteY63-6890" fmla="*/ 285636 h 1476702"/>
                <a:gd name="connsiteX64-6891" fmla="*/ 1059475 w 5273630"/>
                <a:gd name="connsiteY64-6892" fmla="*/ 735949 h 1476702"/>
                <a:gd name="connsiteX65-6893" fmla="*/ 728663 w 5273630"/>
                <a:gd name="connsiteY65-6894" fmla="*/ 735949 h 1476702"/>
                <a:gd name="connsiteX66-6895" fmla="*/ 795700 w 5273630"/>
                <a:gd name="connsiteY66-6896" fmla="*/ 791328 h 1476702"/>
                <a:gd name="connsiteX67-6897" fmla="*/ 1119226 w 5273630"/>
                <a:gd name="connsiteY67-6898" fmla="*/ 746150 h 1476702"/>
                <a:gd name="connsiteX68-6899" fmla="*/ 1100281 w 5273630"/>
                <a:gd name="connsiteY68-6900" fmla="*/ 884596 h 1476702"/>
                <a:gd name="connsiteX69-6901" fmla="*/ 937060 w 5273630"/>
                <a:gd name="connsiteY69-6902" fmla="*/ 907914 h 1476702"/>
                <a:gd name="connsiteX70-6903" fmla="*/ 1922533 w 5273630"/>
                <a:gd name="connsiteY70-6904" fmla="*/ 1460827 h 1476702"/>
                <a:gd name="connsiteX71-6905" fmla="*/ 1608084 w 5273630"/>
                <a:gd name="connsiteY71-6906" fmla="*/ 1476702 h 1476702"/>
                <a:gd name="connsiteX72-6907" fmla="*/ 406594 w 5273630"/>
                <a:gd name="connsiteY72-6908" fmla="*/ 735949 h 1476702"/>
                <a:gd name="connsiteX73-6909" fmla="*/ 319154 w 5273630"/>
                <a:gd name="connsiteY73-6910" fmla="*/ 735949 h 1476702"/>
                <a:gd name="connsiteX74-6911" fmla="*/ 298752 w 5273630"/>
                <a:gd name="connsiteY74-6912" fmla="*/ 881682 h 1476702"/>
                <a:gd name="connsiteX75-6913" fmla="*/ 502777 w 5273630"/>
                <a:gd name="connsiteY75-6914" fmla="*/ 862737 h 1476702"/>
                <a:gd name="connsiteX76-6915" fmla="*/ 482375 w 5273630"/>
                <a:gd name="connsiteY76-6916" fmla="*/ 1004097 h 1476702"/>
                <a:gd name="connsiteX77-6917" fmla="*/ 4372 w 5273630"/>
                <a:gd name="connsiteY77-6918" fmla="*/ 1046359 h 1476702"/>
                <a:gd name="connsiteX78-6919" fmla="*/ 110757 w 5273630"/>
                <a:gd name="connsiteY78-6920" fmla="*/ 285636 h 1476702"/>
                <a:gd name="connsiteX79-6921" fmla="*/ 469259 w 5273630"/>
                <a:gd name="connsiteY79-6922" fmla="*/ 285636 h 1476702"/>
                <a:gd name="connsiteX80-6923" fmla="*/ 482375 w 5273630"/>
                <a:gd name="connsiteY80-6924" fmla="*/ 192367 h 1476702"/>
                <a:gd name="connsiteX81-6925" fmla="*/ 1870577 w 5273630"/>
                <a:gd name="connsiteY81-6926" fmla="*/ 166135 h 1476702"/>
                <a:gd name="connsiteX82-6927" fmla="*/ 1847260 w 5273630"/>
                <a:gd name="connsiteY82-6928" fmla="*/ 332270 h 1476702"/>
                <a:gd name="connsiteX83-6929" fmla="*/ 2179530 w 5273630"/>
                <a:gd name="connsiteY83-6930" fmla="*/ 332270 h 1476702"/>
                <a:gd name="connsiteX84-6931" fmla="*/ 2202847 w 5273630"/>
                <a:gd name="connsiteY84-6932" fmla="*/ 166135 h 1476702"/>
                <a:gd name="connsiteX85-6933" fmla="*/ 1870577 w 5273630"/>
                <a:gd name="connsiteY85-6934" fmla="*/ 166135 h 1476702"/>
                <a:gd name="connsiteX86-6935" fmla="*/ 4598889 w 5273630"/>
                <a:gd name="connsiteY86-6936" fmla="*/ 138446 h 1476702"/>
                <a:gd name="connsiteX87-6937" fmla="*/ 4421095 w 5273630"/>
                <a:gd name="connsiteY87-6938" fmla="*/ 332270 h 1476702"/>
                <a:gd name="connsiteX88-6939" fmla="*/ 4935531 w 5273630"/>
                <a:gd name="connsiteY88-6940" fmla="*/ 332270 h 1476702"/>
                <a:gd name="connsiteX89-6941" fmla="*/ 4813115 w 5273630"/>
                <a:gd name="connsiteY89-6942" fmla="*/ 138446 h 1476702"/>
                <a:gd name="connsiteX90-6943" fmla="*/ 4598889 w 5273630"/>
                <a:gd name="connsiteY90-6944" fmla="*/ 138446 h 1476702"/>
                <a:gd name="connsiteX91-6945" fmla="*/ 1557252 w 5273630"/>
                <a:gd name="connsiteY91-6946" fmla="*/ 27689 h 1476702"/>
                <a:gd name="connsiteX92-6947" fmla="*/ 2498684 w 5273630"/>
                <a:gd name="connsiteY92-6948" fmla="*/ 27689 h 1476702"/>
                <a:gd name="connsiteX93-6949" fmla="*/ 2436019 w 5273630"/>
                <a:gd name="connsiteY93-6950" fmla="*/ 470716 h 1476702"/>
                <a:gd name="connsiteX94-6951" fmla="*/ 1549965 w 5273630"/>
                <a:gd name="connsiteY94-6952" fmla="*/ 470716 h 1476702"/>
                <a:gd name="connsiteX95-6953" fmla="*/ 1605344 w 5273630"/>
                <a:gd name="connsiteY95-6954" fmla="*/ 83068 h 1476702"/>
                <a:gd name="connsiteX96-6955" fmla="*/ 1557252 w 5273630"/>
                <a:gd name="connsiteY96-6956" fmla="*/ 27689 h 1476702"/>
                <a:gd name="connsiteX97-6957" fmla="*/ 259404 w 5273630"/>
                <a:gd name="connsiteY97-6958" fmla="*/ 27689 h 1476702"/>
                <a:gd name="connsiteX98-6959" fmla="*/ 983695 w 5273630"/>
                <a:gd name="connsiteY98-6960" fmla="*/ 27689 h 1476702"/>
                <a:gd name="connsiteX99-6961" fmla="*/ 1215409 w 5273630"/>
                <a:gd name="connsiteY99-6962" fmla="*/ 260861 h 1476702"/>
                <a:gd name="connsiteX100-6963" fmla="*/ 929774 w 5273630"/>
                <a:gd name="connsiteY100-6964" fmla="*/ 260861 h 1476702"/>
                <a:gd name="connsiteX101-6965" fmla="*/ 788413 w 5273630"/>
                <a:gd name="connsiteY101-6966" fmla="*/ 145733 h 1476702"/>
                <a:gd name="connsiteX102-6967" fmla="*/ 476546 w 5273630"/>
                <a:gd name="connsiteY102-6968" fmla="*/ 145733 h 1476702"/>
                <a:gd name="connsiteX103-6969" fmla="*/ 290008 w 5273630"/>
                <a:gd name="connsiteY103-6970" fmla="*/ 260861 h 1476702"/>
                <a:gd name="connsiteX104-6971" fmla="*/ 0 w 5273630"/>
                <a:gd name="connsiteY104-6972" fmla="*/ 260861 h 1476702"/>
                <a:gd name="connsiteX105-6973" fmla="*/ 290008 w 5273630"/>
                <a:gd name="connsiteY105-6974" fmla="*/ 58293 h 1476702"/>
                <a:gd name="connsiteX106-6975" fmla="*/ 259404 w 5273630"/>
                <a:gd name="connsiteY106-6976" fmla="*/ 27689 h 1476702"/>
                <a:gd name="connsiteX107-6977" fmla="*/ 4377375 w 5273630"/>
                <a:gd name="connsiteY107-6978" fmla="*/ 0 h 1476702"/>
                <a:gd name="connsiteX108-6979" fmla="*/ 5001111 w 5273630"/>
                <a:gd name="connsiteY108-6980" fmla="*/ 0 h 1476702"/>
                <a:gd name="connsiteX109-6981" fmla="*/ 5273630 w 5273630"/>
                <a:gd name="connsiteY109-6982" fmla="*/ 429911 h 1476702"/>
                <a:gd name="connsiteX110-6983" fmla="*/ 5078349 w 5273630"/>
                <a:gd name="connsiteY110-6984" fmla="*/ 429911 h 1476702"/>
                <a:gd name="connsiteX111-6985" fmla="*/ 5072519 w 5273630"/>
                <a:gd name="connsiteY111-6986" fmla="*/ 470716 h 1476702"/>
                <a:gd name="connsiteX112-6987" fmla="*/ 4795628 w 5273630"/>
                <a:gd name="connsiteY112-6988" fmla="*/ 470716 h 1476702"/>
                <a:gd name="connsiteX113-6989" fmla="*/ 4778140 w 5273630"/>
                <a:gd name="connsiteY113-6990" fmla="*/ 594589 h 1476702"/>
                <a:gd name="connsiteX114-6991" fmla="*/ 5082721 w 5273630"/>
                <a:gd name="connsiteY114-6992" fmla="*/ 594589 h 1476702"/>
                <a:gd name="connsiteX115-6993" fmla="*/ 5063775 w 5273630"/>
                <a:gd name="connsiteY115-6994" fmla="*/ 733035 h 1476702"/>
                <a:gd name="connsiteX116-6995" fmla="*/ 4759195 w 5273630"/>
                <a:gd name="connsiteY116-6996" fmla="*/ 733035 h 1476702"/>
                <a:gd name="connsiteX117-6997" fmla="*/ 4737335 w 5273630"/>
                <a:gd name="connsiteY117-6998" fmla="*/ 886054 h 1476702"/>
                <a:gd name="connsiteX118-6999" fmla="*/ 5180361 w 5273630"/>
                <a:gd name="connsiteY118-7000" fmla="*/ 886054 h 1476702"/>
                <a:gd name="connsiteX119-7001" fmla="*/ 5161416 w 5273630"/>
                <a:gd name="connsiteY119-7002" fmla="*/ 1024500 h 1476702"/>
                <a:gd name="connsiteX120-7003" fmla="*/ 3998471 w 5273630"/>
                <a:gd name="connsiteY120-7004" fmla="*/ 1024500 h 1476702"/>
                <a:gd name="connsiteX121-7005" fmla="*/ 4017416 w 5273630"/>
                <a:gd name="connsiteY121-7006" fmla="*/ 886054 h 1476702"/>
                <a:gd name="connsiteX122-7007" fmla="*/ 4460443 w 5273630"/>
                <a:gd name="connsiteY122-7008" fmla="*/ 886054 h 1476702"/>
                <a:gd name="connsiteX123-7009" fmla="*/ 4482303 w 5273630"/>
                <a:gd name="connsiteY123-7010" fmla="*/ 733035 h 1476702"/>
                <a:gd name="connsiteX124-7011" fmla="*/ 4177722 w 5273630"/>
                <a:gd name="connsiteY124-7012" fmla="*/ 733035 h 1476702"/>
                <a:gd name="connsiteX125-7013" fmla="*/ 4196667 w 5273630"/>
                <a:gd name="connsiteY125-7014" fmla="*/ 594589 h 1476702"/>
                <a:gd name="connsiteX126-7015" fmla="*/ 4501249 w 5273630"/>
                <a:gd name="connsiteY126-7016" fmla="*/ 594589 h 1476702"/>
                <a:gd name="connsiteX127-7017" fmla="*/ 4518736 w 5273630"/>
                <a:gd name="connsiteY127-7018" fmla="*/ 470716 h 1476702"/>
                <a:gd name="connsiteX128-7019" fmla="*/ 4241845 w 5273630"/>
                <a:gd name="connsiteY128-7020" fmla="*/ 470716 h 1476702"/>
                <a:gd name="connsiteX129-7021" fmla="*/ 4247673 w 5273630"/>
                <a:gd name="connsiteY129-7022" fmla="*/ 429911 h 1476702"/>
                <a:gd name="connsiteX130-7023" fmla="*/ 4055307 w 5273630"/>
                <a:gd name="connsiteY130-7024" fmla="*/ 429911 h 1476702"/>
                <a:gd name="connsiteX131-7025" fmla="*/ 4410894 w 5273630"/>
                <a:gd name="connsiteY131-7026" fmla="*/ 40805 h 1476702"/>
                <a:gd name="connsiteX132-7027" fmla="*/ 4377375 w 5273630"/>
                <a:gd name="connsiteY132-7028" fmla="*/ 0 h 1476702"/>
                <a:gd name="connsiteX133-7029" fmla="*/ 3191742 w 5273630"/>
                <a:gd name="connsiteY133-7030" fmla="*/ 0 h 1476702"/>
                <a:gd name="connsiteX134-7031" fmla="*/ 3522555 w 5273630"/>
                <a:gd name="connsiteY134-7032" fmla="*/ 0 h 1476702"/>
                <a:gd name="connsiteX135-7033" fmla="*/ 3510896 w 5273630"/>
                <a:gd name="connsiteY135-7034" fmla="*/ 83068 h 1476702"/>
                <a:gd name="connsiteX136-7035" fmla="*/ 3953923 w 5273630"/>
                <a:gd name="connsiteY136-7036" fmla="*/ 83068 h 1476702"/>
                <a:gd name="connsiteX137-7037" fmla="*/ 3923319 w 5273630"/>
                <a:gd name="connsiteY137-7038" fmla="*/ 304581 h 1476702"/>
                <a:gd name="connsiteX138-7039" fmla="*/ 3618738 w 5273630"/>
                <a:gd name="connsiteY138-7040" fmla="*/ 304581 h 1476702"/>
                <a:gd name="connsiteX139-7041" fmla="*/ 3630397 w 5273630"/>
                <a:gd name="connsiteY139-7042" fmla="*/ 221513 h 1476702"/>
                <a:gd name="connsiteX140-7043" fmla="*/ 3076613 w 5273630"/>
                <a:gd name="connsiteY140-7044" fmla="*/ 221513 h 1476702"/>
                <a:gd name="connsiteX141-7045" fmla="*/ 3064954 w 5273630"/>
                <a:gd name="connsiteY141-7046" fmla="*/ 304581 h 1476702"/>
                <a:gd name="connsiteX142-7047" fmla="*/ 2760373 w 5273630"/>
                <a:gd name="connsiteY142-7048" fmla="*/ 304581 h 1476702"/>
                <a:gd name="connsiteX143-7049" fmla="*/ 2790977 w 5273630"/>
                <a:gd name="connsiteY143-7050" fmla="*/ 83068 h 1476702"/>
                <a:gd name="connsiteX144-7051" fmla="*/ 3234004 w 5273630"/>
                <a:gd name="connsiteY144-7052" fmla="*/ 83068 h 1476702"/>
                <a:gd name="connsiteX145-7053" fmla="*/ 3238376 w 5273630"/>
                <a:gd name="connsiteY145-7054" fmla="*/ 53921 h 1476702"/>
                <a:gd name="connsiteX146-7055" fmla="*/ 3191742 w 5273630"/>
                <a:gd name="connsiteY146-7056" fmla="*/ 0 h 1476702"/>
                <a:gd name="connsiteX0-7057" fmla="*/ 2215963 w 5273630"/>
                <a:gd name="connsiteY0-7058" fmla="*/ 664540 h 1476702"/>
                <a:gd name="connsiteX1-7059" fmla="*/ 2183902 w 5273630"/>
                <a:gd name="connsiteY1-7060" fmla="*/ 886054 h 1476702"/>
                <a:gd name="connsiteX2-7061" fmla="*/ 2294658 w 5273630"/>
                <a:gd name="connsiteY2-7062" fmla="*/ 886054 h 1476702"/>
                <a:gd name="connsiteX3-7063" fmla="*/ 2326719 w 5273630"/>
                <a:gd name="connsiteY3-7064" fmla="*/ 664540 h 1476702"/>
                <a:gd name="connsiteX4-7065" fmla="*/ 2215963 w 5273630"/>
                <a:gd name="connsiteY4-7066" fmla="*/ 664540 h 1476702"/>
                <a:gd name="connsiteX5-7067" fmla="*/ 1606801 w 5273630"/>
                <a:gd name="connsiteY5-7068" fmla="*/ 664540 h 1476702"/>
                <a:gd name="connsiteX6-7069" fmla="*/ 1574740 w 5273630"/>
                <a:gd name="connsiteY6-7070" fmla="*/ 886054 h 1476702"/>
                <a:gd name="connsiteX7-7071" fmla="*/ 1685497 w 5273630"/>
                <a:gd name="connsiteY7-7072" fmla="*/ 886054 h 1476702"/>
                <a:gd name="connsiteX8-7073" fmla="*/ 1717558 w 5273630"/>
                <a:gd name="connsiteY8-7074" fmla="*/ 664540 h 1476702"/>
                <a:gd name="connsiteX9-7075" fmla="*/ 1606801 w 5273630"/>
                <a:gd name="connsiteY9-7076" fmla="*/ 664540 h 1476702"/>
                <a:gd name="connsiteX10-7077" fmla="*/ 342472 w 5273630"/>
                <a:gd name="connsiteY10-7078" fmla="*/ 563985 h 1476702"/>
                <a:gd name="connsiteX11-7079" fmla="*/ 335185 w 5273630"/>
                <a:gd name="connsiteY11-7080" fmla="*/ 619363 h 1476702"/>
                <a:gd name="connsiteX12-7081" fmla="*/ 826304 w 5273630"/>
                <a:gd name="connsiteY12-7082" fmla="*/ 619363 h 1476702"/>
                <a:gd name="connsiteX13-7083" fmla="*/ 833590 w 5273630"/>
                <a:gd name="connsiteY13-7084" fmla="*/ 563985 h 1476702"/>
                <a:gd name="connsiteX14-7085" fmla="*/ 342472 w 5273630"/>
                <a:gd name="connsiteY14-7086" fmla="*/ 563985 h 1476702"/>
                <a:gd name="connsiteX15-7087" fmla="*/ 3085357 w 5273630"/>
                <a:gd name="connsiteY15-7088" fmla="*/ 553784 h 1476702"/>
                <a:gd name="connsiteX16-7089" fmla="*/ 3078071 w 5273630"/>
                <a:gd name="connsiteY16-7090" fmla="*/ 609162 h 1476702"/>
                <a:gd name="connsiteX17-7091" fmla="*/ 3283553 w 5273630"/>
                <a:gd name="connsiteY17-7092" fmla="*/ 719919 h 1476702"/>
                <a:gd name="connsiteX18-7093" fmla="*/ 3521097 w 5273630"/>
                <a:gd name="connsiteY18-7094" fmla="*/ 609162 h 1476702"/>
                <a:gd name="connsiteX19-7095" fmla="*/ 3528384 w 5273630"/>
                <a:gd name="connsiteY19-7096" fmla="*/ 553784 h 1476702"/>
                <a:gd name="connsiteX20-7097" fmla="*/ 3085357 w 5273630"/>
                <a:gd name="connsiteY20-7098" fmla="*/ 553784 h 1476702"/>
                <a:gd name="connsiteX21-7099" fmla="*/ 2013395 w 5273630"/>
                <a:gd name="connsiteY21-7100" fmla="*/ 526094 h 1476702"/>
                <a:gd name="connsiteX22-7101" fmla="*/ 2567178 w 5273630"/>
                <a:gd name="connsiteY22-7102" fmla="*/ 526094 h 1476702"/>
                <a:gd name="connsiteX23-7103" fmla="*/ 2497227 w 5273630"/>
                <a:gd name="connsiteY23-7104" fmla="*/ 1024500 h 1476702"/>
                <a:gd name="connsiteX24-7105" fmla="*/ 1943443 w 5273630"/>
                <a:gd name="connsiteY24-7106" fmla="*/ 1024500 h 1476702"/>
                <a:gd name="connsiteX25-7107" fmla="*/ 2013395 w 5273630"/>
                <a:gd name="connsiteY25-7108" fmla="*/ 526094 h 1476702"/>
                <a:gd name="connsiteX26-7109" fmla="*/ 1404233 w 5273630"/>
                <a:gd name="connsiteY26-7110" fmla="*/ 526094 h 1476702"/>
                <a:gd name="connsiteX27-7111" fmla="*/ 1958016 w 5273630"/>
                <a:gd name="connsiteY27-7112" fmla="*/ 526094 h 1476702"/>
                <a:gd name="connsiteX28-7113" fmla="*/ 1888065 w 5273630"/>
                <a:gd name="connsiteY28-7114" fmla="*/ 1024500 h 1476702"/>
                <a:gd name="connsiteX29-7115" fmla="*/ 1334281 w 5273630"/>
                <a:gd name="connsiteY29-7116" fmla="*/ 1024500 h 1476702"/>
                <a:gd name="connsiteX30-7117" fmla="*/ 1404233 w 5273630"/>
                <a:gd name="connsiteY30-7118" fmla="*/ 526094 h 1476702"/>
                <a:gd name="connsiteX31-7119" fmla="*/ 365789 w 5273630"/>
                <a:gd name="connsiteY31-7120" fmla="*/ 402222 h 1476702"/>
                <a:gd name="connsiteX32-7121" fmla="*/ 357045 w 5273630"/>
                <a:gd name="connsiteY32-7122" fmla="*/ 457600 h 1476702"/>
                <a:gd name="connsiteX33-7123" fmla="*/ 848163 w 5273630"/>
                <a:gd name="connsiteY33-7124" fmla="*/ 457600 h 1476702"/>
                <a:gd name="connsiteX34-7125" fmla="*/ 856907 w 5273630"/>
                <a:gd name="connsiteY34-7126" fmla="*/ 402222 h 1476702"/>
                <a:gd name="connsiteX35-7127" fmla="*/ 365789 w 5273630"/>
                <a:gd name="connsiteY35-7128" fmla="*/ 402222 h 1476702"/>
                <a:gd name="connsiteX36-7129" fmla="*/ 2865301 w 5273630"/>
                <a:gd name="connsiteY36-7130" fmla="*/ 346843 h 1476702"/>
                <a:gd name="connsiteX37-7131" fmla="*/ 3114504 w 5273630"/>
                <a:gd name="connsiteY37-7132" fmla="*/ 346843 h 1476702"/>
                <a:gd name="connsiteX38-7133" fmla="*/ 3104302 w 5273630"/>
                <a:gd name="connsiteY38-7134" fmla="*/ 415338 h 1476702"/>
                <a:gd name="connsiteX39-7135" fmla="*/ 3547329 w 5273630"/>
                <a:gd name="connsiteY39-7136" fmla="*/ 415338 h 1476702"/>
                <a:gd name="connsiteX40-7137" fmla="*/ 3557530 w 5273630"/>
                <a:gd name="connsiteY40-7138" fmla="*/ 346843 h 1476702"/>
                <a:gd name="connsiteX41-7139" fmla="*/ 3806733 w 5273630"/>
                <a:gd name="connsiteY41-7140" fmla="*/ 346843 h 1476702"/>
                <a:gd name="connsiteX42-7141" fmla="*/ 3796531 w 5273630"/>
                <a:gd name="connsiteY42-7142" fmla="*/ 415338 h 1476702"/>
                <a:gd name="connsiteX43-7143" fmla="*/ 3907289 w 5273630"/>
                <a:gd name="connsiteY43-7144" fmla="*/ 415338 h 1476702"/>
                <a:gd name="connsiteX44-7145" fmla="*/ 3888343 w 5273630"/>
                <a:gd name="connsiteY44-7146" fmla="*/ 553784 h 1476702"/>
                <a:gd name="connsiteX45-7147" fmla="*/ 3777587 w 5273630"/>
                <a:gd name="connsiteY45-7148" fmla="*/ 553784 h 1476702"/>
                <a:gd name="connsiteX46-7149" fmla="*/ 3755727 w 5273630"/>
                <a:gd name="connsiteY46-7150" fmla="*/ 706803 h 1476702"/>
                <a:gd name="connsiteX47-7151" fmla="*/ 3489036 w 5273630"/>
                <a:gd name="connsiteY47-7152" fmla="*/ 830675 h 1476702"/>
                <a:gd name="connsiteX48-7153" fmla="*/ 3850453 w 5273630"/>
                <a:gd name="connsiteY48-7154" fmla="*/ 1024500 h 1476702"/>
                <a:gd name="connsiteX49-7155" fmla="*/ 3407426 w 5273630"/>
                <a:gd name="connsiteY49-7156" fmla="*/ 1024500 h 1476702"/>
                <a:gd name="connsiteX50-7157" fmla="*/ 3252949 w 5273630"/>
                <a:gd name="connsiteY50-7158" fmla="*/ 941432 h 1476702"/>
                <a:gd name="connsiteX51-7159" fmla="*/ 1925806 w 5273630"/>
                <a:gd name="connsiteY51-7160" fmla="*/ 1465825 h 1476702"/>
                <a:gd name="connsiteX52-7161" fmla="*/ 1771704 w 5273630"/>
                <a:gd name="connsiteY52-7162" fmla="*/ 1376290 h 1476702"/>
                <a:gd name="connsiteX53-7163" fmla="*/ 3046009 w 5273630"/>
                <a:gd name="connsiteY53-7164" fmla="*/ 830675 h 1476702"/>
                <a:gd name="connsiteX54-7165" fmla="*/ 2814295 w 5273630"/>
                <a:gd name="connsiteY54-7166" fmla="*/ 706803 h 1476702"/>
                <a:gd name="connsiteX55-7167" fmla="*/ 2836154 w 5273630"/>
                <a:gd name="connsiteY55-7168" fmla="*/ 553784 h 1476702"/>
                <a:gd name="connsiteX56-7169" fmla="*/ 2725398 w 5273630"/>
                <a:gd name="connsiteY56-7170" fmla="*/ 553784 h 1476702"/>
                <a:gd name="connsiteX57-7171" fmla="*/ 2744343 w 5273630"/>
                <a:gd name="connsiteY57-7172" fmla="*/ 415338 h 1476702"/>
                <a:gd name="connsiteX58-7173" fmla="*/ 2855100 w 5273630"/>
                <a:gd name="connsiteY58-7174" fmla="*/ 415338 h 1476702"/>
                <a:gd name="connsiteX59-7175" fmla="*/ 2865301 w 5273630"/>
                <a:gd name="connsiteY59-7176" fmla="*/ 346843 h 1476702"/>
                <a:gd name="connsiteX60-7177" fmla="*/ 482375 w 5273630"/>
                <a:gd name="connsiteY60-7178" fmla="*/ 192367 h 1476702"/>
                <a:gd name="connsiteX61-7179" fmla="*/ 759267 w 5273630"/>
                <a:gd name="connsiteY61-7180" fmla="*/ 192367 h 1476702"/>
                <a:gd name="connsiteX62-7181" fmla="*/ 746151 w 5273630"/>
                <a:gd name="connsiteY62-7182" fmla="*/ 285636 h 1476702"/>
                <a:gd name="connsiteX63-7183" fmla="*/ 1122141 w 5273630"/>
                <a:gd name="connsiteY63-7184" fmla="*/ 285636 h 1476702"/>
                <a:gd name="connsiteX64-7185" fmla="*/ 1059475 w 5273630"/>
                <a:gd name="connsiteY64-7186" fmla="*/ 735949 h 1476702"/>
                <a:gd name="connsiteX65-7187" fmla="*/ 728663 w 5273630"/>
                <a:gd name="connsiteY65-7188" fmla="*/ 735949 h 1476702"/>
                <a:gd name="connsiteX66-7189" fmla="*/ 795700 w 5273630"/>
                <a:gd name="connsiteY66-7190" fmla="*/ 791328 h 1476702"/>
                <a:gd name="connsiteX67-7191" fmla="*/ 1119226 w 5273630"/>
                <a:gd name="connsiteY67-7192" fmla="*/ 746150 h 1476702"/>
                <a:gd name="connsiteX68-7193" fmla="*/ 1100281 w 5273630"/>
                <a:gd name="connsiteY68-7194" fmla="*/ 884596 h 1476702"/>
                <a:gd name="connsiteX69-7195" fmla="*/ 937060 w 5273630"/>
                <a:gd name="connsiteY69-7196" fmla="*/ 907914 h 1476702"/>
                <a:gd name="connsiteX70-7197" fmla="*/ 1913008 w 5273630"/>
                <a:gd name="connsiteY70-7198" fmla="*/ 1458446 h 1476702"/>
                <a:gd name="connsiteX71-7199" fmla="*/ 1608084 w 5273630"/>
                <a:gd name="connsiteY71-7200" fmla="*/ 1476702 h 1476702"/>
                <a:gd name="connsiteX72-7201" fmla="*/ 406594 w 5273630"/>
                <a:gd name="connsiteY72-7202" fmla="*/ 735949 h 1476702"/>
                <a:gd name="connsiteX73-7203" fmla="*/ 319154 w 5273630"/>
                <a:gd name="connsiteY73-7204" fmla="*/ 735949 h 1476702"/>
                <a:gd name="connsiteX74-7205" fmla="*/ 298752 w 5273630"/>
                <a:gd name="connsiteY74-7206" fmla="*/ 881682 h 1476702"/>
                <a:gd name="connsiteX75-7207" fmla="*/ 502777 w 5273630"/>
                <a:gd name="connsiteY75-7208" fmla="*/ 862737 h 1476702"/>
                <a:gd name="connsiteX76-7209" fmla="*/ 482375 w 5273630"/>
                <a:gd name="connsiteY76-7210" fmla="*/ 1004097 h 1476702"/>
                <a:gd name="connsiteX77-7211" fmla="*/ 4372 w 5273630"/>
                <a:gd name="connsiteY77-7212" fmla="*/ 1046359 h 1476702"/>
                <a:gd name="connsiteX78-7213" fmla="*/ 110757 w 5273630"/>
                <a:gd name="connsiteY78-7214" fmla="*/ 285636 h 1476702"/>
                <a:gd name="connsiteX79-7215" fmla="*/ 469259 w 5273630"/>
                <a:gd name="connsiteY79-7216" fmla="*/ 285636 h 1476702"/>
                <a:gd name="connsiteX80-7217" fmla="*/ 482375 w 5273630"/>
                <a:gd name="connsiteY80-7218" fmla="*/ 192367 h 1476702"/>
                <a:gd name="connsiteX81-7219" fmla="*/ 1870577 w 5273630"/>
                <a:gd name="connsiteY81-7220" fmla="*/ 166135 h 1476702"/>
                <a:gd name="connsiteX82-7221" fmla="*/ 1847260 w 5273630"/>
                <a:gd name="connsiteY82-7222" fmla="*/ 332270 h 1476702"/>
                <a:gd name="connsiteX83-7223" fmla="*/ 2179530 w 5273630"/>
                <a:gd name="connsiteY83-7224" fmla="*/ 332270 h 1476702"/>
                <a:gd name="connsiteX84-7225" fmla="*/ 2202847 w 5273630"/>
                <a:gd name="connsiteY84-7226" fmla="*/ 166135 h 1476702"/>
                <a:gd name="connsiteX85-7227" fmla="*/ 1870577 w 5273630"/>
                <a:gd name="connsiteY85-7228" fmla="*/ 166135 h 1476702"/>
                <a:gd name="connsiteX86-7229" fmla="*/ 4598889 w 5273630"/>
                <a:gd name="connsiteY86-7230" fmla="*/ 138446 h 1476702"/>
                <a:gd name="connsiteX87-7231" fmla="*/ 4421095 w 5273630"/>
                <a:gd name="connsiteY87-7232" fmla="*/ 332270 h 1476702"/>
                <a:gd name="connsiteX88-7233" fmla="*/ 4935531 w 5273630"/>
                <a:gd name="connsiteY88-7234" fmla="*/ 332270 h 1476702"/>
                <a:gd name="connsiteX89-7235" fmla="*/ 4813115 w 5273630"/>
                <a:gd name="connsiteY89-7236" fmla="*/ 138446 h 1476702"/>
                <a:gd name="connsiteX90-7237" fmla="*/ 4598889 w 5273630"/>
                <a:gd name="connsiteY90-7238" fmla="*/ 138446 h 1476702"/>
                <a:gd name="connsiteX91-7239" fmla="*/ 1557252 w 5273630"/>
                <a:gd name="connsiteY91-7240" fmla="*/ 27689 h 1476702"/>
                <a:gd name="connsiteX92-7241" fmla="*/ 2498684 w 5273630"/>
                <a:gd name="connsiteY92-7242" fmla="*/ 27689 h 1476702"/>
                <a:gd name="connsiteX93-7243" fmla="*/ 2436019 w 5273630"/>
                <a:gd name="connsiteY93-7244" fmla="*/ 470716 h 1476702"/>
                <a:gd name="connsiteX94-7245" fmla="*/ 1549965 w 5273630"/>
                <a:gd name="connsiteY94-7246" fmla="*/ 470716 h 1476702"/>
                <a:gd name="connsiteX95-7247" fmla="*/ 1605344 w 5273630"/>
                <a:gd name="connsiteY95-7248" fmla="*/ 83068 h 1476702"/>
                <a:gd name="connsiteX96-7249" fmla="*/ 1557252 w 5273630"/>
                <a:gd name="connsiteY96-7250" fmla="*/ 27689 h 1476702"/>
                <a:gd name="connsiteX97-7251" fmla="*/ 259404 w 5273630"/>
                <a:gd name="connsiteY97-7252" fmla="*/ 27689 h 1476702"/>
                <a:gd name="connsiteX98-7253" fmla="*/ 983695 w 5273630"/>
                <a:gd name="connsiteY98-7254" fmla="*/ 27689 h 1476702"/>
                <a:gd name="connsiteX99-7255" fmla="*/ 1215409 w 5273630"/>
                <a:gd name="connsiteY99-7256" fmla="*/ 260861 h 1476702"/>
                <a:gd name="connsiteX100-7257" fmla="*/ 929774 w 5273630"/>
                <a:gd name="connsiteY100-7258" fmla="*/ 260861 h 1476702"/>
                <a:gd name="connsiteX101-7259" fmla="*/ 788413 w 5273630"/>
                <a:gd name="connsiteY101-7260" fmla="*/ 145733 h 1476702"/>
                <a:gd name="connsiteX102-7261" fmla="*/ 476546 w 5273630"/>
                <a:gd name="connsiteY102-7262" fmla="*/ 145733 h 1476702"/>
                <a:gd name="connsiteX103-7263" fmla="*/ 290008 w 5273630"/>
                <a:gd name="connsiteY103-7264" fmla="*/ 260861 h 1476702"/>
                <a:gd name="connsiteX104-7265" fmla="*/ 0 w 5273630"/>
                <a:gd name="connsiteY104-7266" fmla="*/ 260861 h 1476702"/>
                <a:gd name="connsiteX105-7267" fmla="*/ 290008 w 5273630"/>
                <a:gd name="connsiteY105-7268" fmla="*/ 58293 h 1476702"/>
                <a:gd name="connsiteX106-7269" fmla="*/ 259404 w 5273630"/>
                <a:gd name="connsiteY106-7270" fmla="*/ 27689 h 1476702"/>
                <a:gd name="connsiteX107-7271" fmla="*/ 4377375 w 5273630"/>
                <a:gd name="connsiteY107-7272" fmla="*/ 0 h 1476702"/>
                <a:gd name="connsiteX108-7273" fmla="*/ 5001111 w 5273630"/>
                <a:gd name="connsiteY108-7274" fmla="*/ 0 h 1476702"/>
                <a:gd name="connsiteX109-7275" fmla="*/ 5273630 w 5273630"/>
                <a:gd name="connsiteY109-7276" fmla="*/ 429911 h 1476702"/>
                <a:gd name="connsiteX110-7277" fmla="*/ 5078349 w 5273630"/>
                <a:gd name="connsiteY110-7278" fmla="*/ 429911 h 1476702"/>
                <a:gd name="connsiteX111-7279" fmla="*/ 5072519 w 5273630"/>
                <a:gd name="connsiteY111-7280" fmla="*/ 470716 h 1476702"/>
                <a:gd name="connsiteX112-7281" fmla="*/ 4795628 w 5273630"/>
                <a:gd name="connsiteY112-7282" fmla="*/ 470716 h 1476702"/>
                <a:gd name="connsiteX113-7283" fmla="*/ 4778140 w 5273630"/>
                <a:gd name="connsiteY113-7284" fmla="*/ 594589 h 1476702"/>
                <a:gd name="connsiteX114-7285" fmla="*/ 5082721 w 5273630"/>
                <a:gd name="connsiteY114-7286" fmla="*/ 594589 h 1476702"/>
                <a:gd name="connsiteX115-7287" fmla="*/ 5063775 w 5273630"/>
                <a:gd name="connsiteY115-7288" fmla="*/ 733035 h 1476702"/>
                <a:gd name="connsiteX116-7289" fmla="*/ 4759195 w 5273630"/>
                <a:gd name="connsiteY116-7290" fmla="*/ 733035 h 1476702"/>
                <a:gd name="connsiteX117-7291" fmla="*/ 4737335 w 5273630"/>
                <a:gd name="connsiteY117-7292" fmla="*/ 886054 h 1476702"/>
                <a:gd name="connsiteX118-7293" fmla="*/ 5180361 w 5273630"/>
                <a:gd name="connsiteY118-7294" fmla="*/ 886054 h 1476702"/>
                <a:gd name="connsiteX119-7295" fmla="*/ 5161416 w 5273630"/>
                <a:gd name="connsiteY119-7296" fmla="*/ 1024500 h 1476702"/>
                <a:gd name="connsiteX120-7297" fmla="*/ 3998471 w 5273630"/>
                <a:gd name="connsiteY120-7298" fmla="*/ 1024500 h 1476702"/>
                <a:gd name="connsiteX121-7299" fmla="*/ 4017416 w 5273630"/>
                <a:gd name="connsiteY121-7300" fmla="*/ 886054 h 1476702"/>
                <a:gd name="connsiteX122-7301" fmla="*/ 4460443 w 5273630"/>
                <a:gd name="connsiteY122-7302" fmla="*/ 886054 h 1476702"/>
                <a:gd name="connsiteX123-7303" fmla="*/ 4482303 w 5273630"/>
                <a:gd name="connsiteY123-7304" fmla="*/ 733035 h 1476702"/>
                <a:gd name="connsiteX124-7305" fmla="*/ 4177722 w 5273630"/>
                <a:gd name="connsiteY124-7306" fmla="*/ 733035 h 1476702"/>
                <a:gd name="connsiteX125-7307" fmla="*/ 4196667 w 5273630"/>
                <a:gd name="connsiteY125-7308" fmla="*/ 594589 h 1476702"/>
                <a:gd name="connsiteX126-7309" fmla="*/ 4501249 w 5273630"/>
                <a:gd name="connsiteY126-7310" fmla="*/ 594589 h 1476702"/>
                <a:gd name="connsiteX127-7311" fmla="*/ 4518736 w 5273630"/>
                <a:gd name="connsiteY127-7312" fmla="*/ 470716 h 1476702"/>
                <a:gd name="connsiteX128-7313" fmla="*/ 4241845 w 5273630"/>
                <a:gd name="connsiteY128-7314" fmla="*/ 470716 h 1476702"/>
                <a:gd name="connsiteX129-7315" fmla="*/ 4247673 w 5273630"/>
                <a:gd name="connsiteY129-7316" fmla="*/ 429911 h 1476702"/>
                <a:gd name="connsiteX130-7317" fmla="*/ 4055307 w 5273630"/>
                <a:gd name="connsiteY130-7318" fmla="*/ 429911 h 1476702"/>
                <a:gd name="connsiteX131-7319" fmla="*/ 4410894 w 5273630"/>
                <a:gd name="connsiteY131-7320" fmla="*/ 40805 h 1476702"/>
                <a:gd name="connsiteX132-7321" fmla="*/ 4377375 w 5273630"/>
                <a:gd name="connsiteY132-7322" fmla="*/ 0 h 1476702"/>
                <a:gd name="connsiteX133-7323" fmla="*/ 3191742 w 5273630"/>
                <a:gd name="connsiteY133-7324" fmla="*/ 0 h 1476702"/>
                <a:gd name="connsiteX134-7325" fmla="*/ 3522555 w 5273630"/>
                <a:gd name="connsiteY134-7326" fmla="*/ 0 h 1476702"/>
                <a:gd name="connsiteX135-7327" fmla="*/ 3510896 w 5273630"/>
                <a:gd name="connsiteY135-7328" fmla="*/ 83068 h 1476702"/>
                <a:gd name="connsiteX136-7329" fmla="*/ 3953923 w 5273630"/>
                <a:gd name="connsiteY136-7330" fmla="*/ 83068 h 1476702"/>
                <a:gd name="connsiteX137-7331" fmla="*/ 3923319 w 5273630"/>
                <a:gd name="connsiteY137-7332" fmla="*/ 304581 h 1476702"/>
                <a:gd name="connsiteX138-7333" fmla="*/ 3618738 w 5273630"/>
                <a:gd name="connsiteY138-7334" fmla="*/ 304581 h 1476702"/>
                <a:gd name="connsiteX139-7335" fmla="*/ 3630397 w 5273630"/>
                <a:gd name="connsiteY139-7336" fmla="*/ 221513 h 1476702"/>
                <a:gd name="connsiteX140-7337" fmla="*/ 3076613 w 5273630"/>
                <a:gd name="connsiteY140-7338" fmla="*/ 221513 h 1476702"/>
                <a:gd name="connsiteX141-7339" fmla="*/ 3064954 w 5273630"/>
                <a:gd name="connsiteY141-7340" fmla="*/ 304581 h 1476702"/>
                <a:gd name="connsiteX142-7341" fmla="*/ 2760373 w 5273630"/>
                <a:gd name="connsiteY142-7342" fmla="*/ 304581 h 1476702"/>
                <a:gd name="connsiteX143-7343" fmla="*/ 2790977 w 5273630"/>
                <a:gd name="connsiteY143-7344" fmla="*/ 83068 h 1476702"/>
                <a:gd name="connsiteX144-7345" fmla="*/ 3234004 w 5273630"/>
                <a:gd name="connsiteY144-7346" fmla="*/ 83068 h 1476702"/>
                <a:gd name="connsiteX145-7347" fmla="*/ 3238376 w 5273630"/>
                <a:gd name="connsiteY145-7348" fmla="*/ 53921 h 1476702"/>
                <a:gd name="connsiteX146-7349" fmla="*/ 3191742 w 5273630"/>
                <a:gd name="connsiteY146-7350" fmla="*/ 0 h 1476702"/>
                <a:gd name="connsiteX0-7351" fmla="*/ 2215963 w 5273630"/>
                <a:gd name="connsiteY0-7352" fmla="*/ 664540 h 1476702"/>
                <a:gd name="connsiteX1-7353" fmla="*/ 2183902 w 5273630"/>
                <a:gd name="connsiteY1-7354" fmla="*/ 886054 h 1476702"/>
                <a:gd name="connsiteX2-7355" fmla="*/ 2294658 w 5273630"/>
                <a:gd name="connsiteY2-7356" fmla="*/ 886054 h 1476702"/>
                <a:gd name="connsiteX3-7357" fmla="*/ 2326719 w 5273630"/>
                <a:gd name="connsiteY3-7358" fmla="*/ 664540 h 1476702"/>
                <a:gd name="connsiteX4-7359" fmla="*/ 2215963 w 5273630"/>
                <a:gd name="connsiteY4-7360" fmla="*/ 664540 h 1476702"/>
                <a:gd name="connsiteX5-7361" fmla="*/ 1606801 w 5273630"/>
                <a:gd name="connsiteY5-7362" fmla="*/ 664540 h 1476702"/>
                <a:gd name="connsiteX6-7363" fmla="*/ 1574740 w 5273630"/>
                <a:gd name="connsiteY6-7364" fmla="*/ 886054 h 1476702"/>
                <a:gd name="connsiteX7-7365" fmla="*/ 1685497 w 5273630"/>
                <a:gd name="connsiteY7-7366" fmla="*/ 886054 h 1476702"/>
                <a:gd name="connsiteX8-7367" fmla="*/ 1717558 w 5273630"/>
                <a:gd name="connsiteY8-7368" fmla="*/ 664540 h 1476702"/>
                <a:gd name="connsiteX9-7369" fmla="*/ 1606801 w 5273630"/>
                <a:gd name="connsiteY9-7370" fmla="*/ 664540 h 1476702"/>
                <a:gd name="connsiteX10-7371" fmla="*/ 342472 w 5273630"/>
                <a:gd name="connsiteY10-7372" fmla="*/ 563985 h 1476702"/>
                <a:gd name="connsiteX11-7373" fmla="*/ 335185 w 5273630"/>
                <a:gd name="connsiteY11-7374" fmla="*/ 619363 h 1476702"/>
                <a:gd name="connsiteX12-7375" fmla="*/ 826304 w 5273630"/>
                <a:gd name="connsiteY12-7376" fmla="*/ 619363 h 1476702"/>
                <a:gd name="connsiteX13-7377" fmla="*/ 833590 w 5273630"/>
                <a:gd name="connsiteY13-7378" fmla="*/ 563985 h 1476702"/>
                <a:gd name="connsiteX14-7379" fmla="*/ 342472 w 5273630"/>
                <a:gd name="connsiteY14-7380" fmla="*/ 563985 h 1476702"/>
                <a:gd name="connsiteX15-7381" fmla="*/ 3085357 w 5273630"/>
                <a:gd name="connsiteY15-7382" fmla="*/ 553784 h 1476702"/>
                <a:gd name="connsiteX16-7383" fmla="*/ 3078071 w 5273630"/>
                <a:gd name="connsiteY16-7384" fmla="*/ 609162 h 1476702"/>
                <a:gd name="connsiteX17-7385" fmla="*/ 3283553 w 5273630"/>
                <a:gd name="connsiteY17-7386" fmla="*/ 719919 h 1476702"/>
                <a:gd name="connsiteX18-7387" fmla="*/ 3521097 w 5273630"/>
                <a:gd name="connsiteY18-7388" fmla="*/ 609162 h 1476702"/>
                <a:gd name="connsiteX19-7389" fmla="*/ 3528384 w 5273630"/>
                <a:gd name="connsiteY19-7390" fmla="*/ 553784 h 1476702"/>
                <a:gd name="connsiteX20-7391" fmla="*/ 3085357 w 5273630"/>
                <a:gd name="connsiteY20-7392" fmla="*/ 553784 h 1476702"/>
                <a:gd name="connsiteX21-7393" fmla="*/ 2013395 w 5273630"/>
                <a:gd name="connsiteY21-7394" fmla="*/ 526094 h 1476702"/>
                <a:gd name="connsiteX22-7395" fmla="*/ 2567178 w 5273630"/>
                <a:gd name="connsiteY22-7396" fmla="*/ 526094 h 1476702"/>
                <a:gd name="connsiteX23-7397" fmla="*/ 2497227 w 5273630"/>
                <a:gd name="connsiteY23-7398" fmla="*/ 1024500 h 1476702"/>
                <a:gd name="connsiteX24-7399" fmla="*/ 1943443 w 5273630"/>
                <a:gd name="connsiteY24-7400" fmla="*/ 1024500 h 1476702"/>
                <a:gd name="connsiteX25-7401" fmla="*/ 2013395 w 5273630"/>
                <a:gd name="connsiteY25-7402" fmla="*/ 526094 h 1476702"/>
                <a:gd name="connsiteX26-7403" fmla="*/ 1404233 w 5273630"/>
                <a:gd name="connsiteY26-7404" fmla="*/ 526094 h 1476702"/>
                <a:gd name="connsiteX27-7405" fmla="*/ 1958016 w 5273630"/>
                <a:gd name="connsiteY27-7406" fmla="*/ 526094 h 1476702"/>
                <a:gd name="connsiteX28-7407" fmla="*/ 1888065 w 5273630"/>
                <a:gd name="connsiteY28-7408" fmla="*/ 1024500 h 1476702"/>
                <a:gd name="connsiteX29-7409" fmla="*/ 1334281 w 5273630"/>
                <a:gd name="connsiteY29-7410" fmla="*/ 1024500 h 1476702"/>
                <a:gd name="connsiteX30-7411" fmla="*/ 1404233 w 5273630"/>
                <a:gd name="connsiteY30-7412" fmla="*/ 526094 h 1476702"/>
                <a:gd name="connsiteX31-7413" fmla="*/ 365789 w 5273630"/>
                <a:gd name="connsiteY31-7414" fmla="*/ 402222 h 1476702"/>
                <a:gd name="connsiteX32-7415" fmla="*/ 357045 w 5273630"/>
                <a:gd name="connsiteY32-7416" fmla="*/ 457600 h 1476702"/>
                <a:gd name="connsiteX33-7417" fmla="*/ 848163 w 5273630"/>
                <a:gd name="connsiteY33-7418" fmla="*/ 457600 h 1476702"/>
                <a:gd name="connsiteX34-7419" fmla="*/ 856907 w 5273630"/>
                <a:gd name="connsiteY34-7420" fmla="*/ 402222 h 1476702"/>
                <a:gd name="connsiteX35-7421" fmla="*/ 365789 w 5273630"/>
                <a:gd name="connsiteY35-7422" fmla="*/ 402222 h 1476702"/>
                <a:gd name="connsiteX36-7423" fmla="*/ 2865301 w 5273630"/>
                <a:gd name="connsiteY36-7424" fmla="*/ 346843 h 1476702"/>
                <a:gd name="connsiteX37-7425" fmla="*/ 3114504 w 5273630"/>
                <a:gd name="connsiteY37-7426" fmla="*/ 346843 h 1476702"/>
                <a:gd name="connsiteX38-7427" fmla="*/ 3104302 w 5273630"/>
                <a:gd name="connsiteY38-7428" fmla="*/ 415338 h 1476702"/>
                <a:gd name="connsiteX39-7429" fmla="*/ 3547329 w 5273630"/>
                <a:gd name="connsiteY39-7430" fmla="*/ 415338 h 1476702"/>
                <a:gd name="connsiteX40-7431" fmla="*/ 3557530 w 5273630"/>
                <a:gd name="connsiteY40-7432" fmla="*/ 346843 h 1476702"/>
                <a:gd name="connsiteX41-7433" fmla="*/ 3806733 w 5273630"/>
                <a:gd name="connsiteY41-7434" fmla="*/ 346843 h 1476702"/>
                <a:gd name="connsiteX42-7435" fmla="*/ 3796531 w 5273630"/>
                <a:gd name="connsiteY42-7436" fmla="*/ 415338 h 1476702"/>
                <a:gd name="connsiteX43-7437" fmla="*/ 3907289 w 5273630"/>
                <a:gd name="connsiteY43-7438" fmla="*/ 415338 h 1476702"/>
                <a:gd name="connsiteX44-7439" fmla="*/ 3888343 w 5273630"/>
                <a:gd name="connsiteY44-7440" fmla="*/ 553784 h 1476702"/>
                <a:gd name="connsiteX45-7441" fmla="*/ 3777587 w 5273630"/>
                <a:gd name="connsiteY45-7442" fmla="*/ 553784 h 1476702"/>
                <a:gd name="connsiteX46-7443" fmla="*/ 3755727 w 5273630"/>
                <a:gd name="connsiteY46-7444" fmla="*/ 706803 h 1476702"/>
                <a:gd name="connsiteX47-7445" fmla="*/ 3489036 w 5273630"/>
                <a:gd name="connsiteY47-7446" fmla="*/ 830675 h 1476702"/>
                <a:gd name="connsiteX48-7447" fmla="*/ 3850453 w 5273630"/>
                <a:gd name="connsiteY48-7448" fmla="*/ 1024500 h 1476702"/>
                <a:gd name="connsiteX49-7449" fmla="*/ 3407426 w 5273630"/>
                <a:gd name="connsiteY49-7450" fmla="*/ 1024500 h 1476702"/>
                <a:gd name="connsiteX50-7451" fmla="*/ 3252949 w 5273630"/>
                <a:gd name="connsiteY50-7452" fmla="*/ 941432 h 1476702"/>
                <a:gd name="connsiteX51-7453" fmla="*/ 1925806 w 5273630"/>
                <a:gd name="connsiteY51-7454" fmla="*/ 1465825 h 1476702"/>
                <a:gd name="connsiteX52-7455" fmla="*/ 1771704 w 5273630"/>
                <a:gd name="connsiteY52-7456" fmla="*/ 1376290 h 1476702"/>
                <a:gd name="connsiteX53-7457" fmla="*/ 3046009 w 5273630"/>
                <a:gd name="connsiteY53-7458" fmla="*/ 830675 h 1476702"/>
                <a:gd name="connsiteX54-7459" fmla="*/ 2814295 w 5273630"/>
                <a:gd name="connsiteY54-7460" fmla="*/ 706803 h 1476702"/>
                <a:gd name="connsiteX55-7461" fmla="*/ 2836154 w 5273630"/>
                <a:gd name="connsiteY55-7462" fmla="*/ 553784 h 1476702"/>
                <a:gd name="connsiteX56-7463" fmla="*/ 2725398 w 5273630"/>
                <a:gd name="connsiteY56-7464" fmla="*/ 553784 h 1476702"/>
                <a:gd name="connsiteX57-7465" fmla="*/ 2744343 w 5273630"/>
                <a:gd name="connsiteY57-7466" fmla="*/ 415338 h 1476702"/>
                <a:gd name="connsiteX58-7467" fmla="*/ 2855100 w 5273630"/>
                <a:gd name="connsiteY58-7468" fmla="*/ 415338 h 1476702"/>
                <a:gd name="connsiteX59-7469" fmla="*/ 2865301 w 5273630"/>
                <a:gd name="connsiteY59-7470" fmla="*/ 346843 h 1476702"/>
                <a:gd name="connsiteX60-7471" fmla="*/ 482375 w 5273630"/>
                <a:gd name="connsiteY60-7472" fmla="*/ 192367 h 1476702"/>
                <a:gd name="connsiteX61-7473" fmla="*/ 759267 w 5273630"/>
                <a:gd name="connsiteY61-7474" fmla="*/ 192367 h 1476702"/>
                <a:gd name="connsiteX62-7475" fmla="*/ 746151 w 5273630"/>
                <a:gd name="connsiteY62-7476" fmla="*/ 285636 h 1476702"/>
                <a:gd name="connsiteX63-7477" fmla="*/ 1122141 w 5273630"/>
                <a:gd name="connsiteY63-7478" fmla="*/ 285636 h 1476702"/>
                <a:gd name="connsiteX64-7479" fmla="*/ 1059475 w 5273630"/>
                <a:gd name="connsiteY64-7480" fmla="*/ 735949 h 1476702"/>
                <a:gd name="connsiteX65-7481" fmla="*/ 728663 w 5273630"/>
                <a:gd name="connsiteY65-7482" fmla="*/ 735949 h 1476702"/>
                <a:gd name="connsiteX66-7483" fmla="*/ 795700 w 5273630"/>
                <a:gd name="connsiteY66-7484" fmla="*/ 791328 h 1476702"/>
                <a:gd name="connsiteX67-7485" fmla="*/ 1119226 w 5273630"/>
                <a:gd name="connsiteY67-7486" fmla="*/ 746150 h 1476702"/>
                <a:gd name="connsiteX68-7487" fmla="*/ 1100281 w 5273630"/>
                <a:gd name="connsiteY68-7488" fmla="*/ 884596 h 1476702"/>
                <a:gd name="connsiteX69-7489" fmla="*/ 937060 w 5273630"/>
                <a:gd name="connsiteY69-7490" fmla="*/ 907914 h 1476702"/>
                <a:gd name="connsiteX70-7491" fmla="*/ 1876063 w 5273630"/>
                <a:gd name="connsiteY70-7492" fmla="*/ 1449209 h 1476702"/>
                <a:gd name="connsiteX71-7493" fmla="*/ 1608084 w 5273630"/>
                <a:gd name="connsiteY71-7494" fmla="*/ 1476702 h 1476702"/>
                <a:gd name="connsiteX72-7495" fmla="*/ 406594 w 5273630"/>
                <a:gd name="connsiteY72-7496" fmla="*/ 735949 h 1476702"/>
                <a:gd name="connsiteX73-7497" fmla="*/ 319154 w 5273630"/>
                <a:gd name="connsiteY73-7498" fmla="*/ 735949 h 1476702"/>
                <a:gd name="connsiteX74-7499" fmla="*/ 298752 w 5273630"/>
                <a:gd name="connsiteY74-7500" fmla="*/ 881682 h 1476702"/>
                <a:gd name="connsiteX75-7501" fmla="*/ 502777 w 5273630"/>
                <a:gd name="connsiteY75-7502" fmla="*/ 862737 h 1476702"/>
                <a:gd name="connsiteX76-7503" fmla="*/ 482375 w 5273630"/>
                <a:gd name="connsiteY76-7504" fmla="*/ 1004097 h 1476702"/>
                <a:gd name="connsiteX77-7505" fmla="*/ 4372 w 5273630"/>
                <a:gd name="connsiteY77-7506" fmla="*/ 1046359 h 1476702"/>
                <a:gd name="connsiteX78-7507" fmla="*/ 110757 w 5273630"/>
                <a:gd name="connsiteY78-7508" fmla="*/ 285636 h 1476702"/>
                <a:gd name="connsiteX79-7509" fmla="*/ 469259 w 5273630"/>
                <a:gd name="connsiteY79-7510" fmla="*/ 285636 h 1476702"/>
                <a:gd name="connsiteX80-7511" fmla="*/ 482375 w 5273630"/>
                <a:gd name="connsiteY80-7512" fmla="*/ 192367 h 1476702"/>
                <a:gd name="connsiteX81-7513" fmla="*/ 1870577 w 5273630"/>
                <a:gd name="connsiteY81-7514" fmla="*/ 166135 h 1476702"/>
                <a:gd name="connsiteX82-7515" fmla="*/ 1847260 w 5273630"/>
                <a:gd name="connsiteY82-7516" fmla="*/ 332270 h 1476702"/>
                <a:gd name="connsiteX83-7517" fmla="*/ 2179530 w 5273630"/>
                <a:gd name="connsiteY83-7518" fmla="*/ 332270 h 1476702"/>
                <a:gd name="connsiteX84-7519" fmla="*/ 2202847 w 5273630"/>
                <a:gd name="connsiteY84-7520" fmla="*/ 166135 h 1476702"/>
                <a:gd name="connsiteX85-7521" fmla="*/ 1870577 w 5273630"/>
                <a:gd name="connsiteY85-7522" fmla="*/ 166135 h 1476702"/>
                <a:gd name="connsiteX86-7523" fmla="*/ 4598889 w 5273630"/>
                <a:gd name="connsiteY86-7524" fmla="*/ 138446 h 1476702"/>
                <a:gd name="connsiteX87-7525" fmla="*/ 4421095 w 5273630"/>
                <a:gd name="connsiteY87-7526" fmla="*/ 332270 h 1476702"/>
                <a:gd name="connsiteX88-7527" fmla="*/ 4935531 w 5273630"/>
                <a:gd name="connsiteY88-7528" fmla="*/ 332270 h 1476702"/>
                <a:gd name="connsiteX89-7529" fmla="*/ 4813115 w 5273630"/>
                <a:gd name="connsiteY89-7530" fmla="*/ 138446 h 1476702"/>
                <a:gd name="connsiteX90-7531" fmla="*/ 4598889 w 5273630"/>
                <a:gd name="connsiteY90-7532" fmla="*/ 138446 h 1476702"/>
                <a:gd name="connsiteX91-7533" fmla="*/ 1557252 w 5273630"/>
                <a:gd name="connsiteY91-7534" fmla="*/ 27689 h 1476702"/>
                <a:gd name="connsiteX92-7535" fmla="*/ 2498684 w 5273630"/>
                <a:gd name="connsiteY92-7536" fmla="*/ 27689 h 1476702"/>
                <a:gd name="connsiteX93-7537" fmla="*/ 2436019 w 5273630"/>
                <a:gd name="connsiteY93-7538" fmla="*/ 470716 h 1476702"/>
                <a:gd name="connsiteX94-7539" fmla="*/ 1549965 w 5273630"/>
                <a:gd name="connsiteY94-7540" fmla="*/ 470716 h 1476702"/>
                <a:gd name="connsiteX95-7541" fmla="*/ 1605344 w 5273630"/>
                <a:gd name="connsiteY95-7542" fmla="*/ 83068 h 1476702"/>
                <a:gd name="connsiteX96-7543" fmla="*/ 1557252 w 5273630"/>
                <a:gd name="connsiteY96-7544" fmla="*/ 27689 h 1476702"/>
                <a:gd name="connsiteX97-7545" fmla="*/ 259404 w 5273630"/>
                <a:gd name="connsiteY97-7546" fmla="*/ 27689 h 1476702"/>
                <a:gd name="connsiteX98-7547" fmla="*/ 983695 w 5273630"/>
                <a:gd name="connsiteY98-7548" fmla="*/ 27689 h 1476702"/>
                <a:gd name="connsiteX99-7549" fmla="*/ 1215409 w 5273630"/>
                <a:gd name="connsiteY99-7550" fmla="*/ 260861 h 1476702"/>
                <a:gd name="connsiteX100-7551" fmla="*/ 929774 w 5273630"/>
                <a:gd name="connsiteY100-7552" fmla="*/ 260861 h 1476702"/>
                <a:gd name="connsiteX101-7553" fmla="*/ 788413 w 5273630"/>
                <a:gd name="connsiteY101-7554" fmla="*/ 145733 h 1476702"/>
                <a:gd name="connsiteX102-7555" fmla="*/ 476546 w 5273630"/>
                <a:gd name="connsiteY102-7556" fmla="*/ 145733 h 1476702"/>
                <a:gd name="connsiteX103-7557" fmla="*/ 290008 w 5273630"/>
                <a:gd name="connsiteY103-7558" fmla="*/ 260861 h 1476702"/>
                <a:gd name="connsiteX104-7559" fmla="*/ 0 w 5273630"/>
                <a:gd name="connsiteY104-7560" fmla="*/ 260861 h 1476702"/>
                <a:gd name="connsiteX105-7561" fmla="*/ 290008 w 5273630"/>
                <a:gd name="connsiteY105-7562" fmla="*/ 58293 h 1476702"/>
                <a:gd name="connsiteX106-7563" fmla="*/ 259404 w 5273630"/>
                <a:gd name="connsiteY106-7564" fmla="*/ 27689 h 1476702"/>
                <a:gd name="connsiteX107-7565" fmla="*/ 4377375 w 5273630"/>
                <a:gd name="connsiteY107-7566" fmla="*/ 0 h 1476702"/>
                <a:gd name="connsiteX108-7567" fmla="*/ 5001111 w 5273630"/>
                <a:gd name="connsiteY108-7568" fmla="*/ 0 h 1476702"/>
                <a:gd name="connsiteX109-7569" fmla="*/ 5273630 w 5273630"/>
                <a:gd name="connsiteY109-7570" fmla="*/ 429911 h 1476702"/>
                <a:gd name="connsiteX110-7571" fmla="*/ 5078349 w 5273630"/>
                <a:gd name="connsiteY110-7572" fmla="*/ 429911 h 1476702"/>
                <a:gd name="connsiteX111-7573" fmla="*/ 5072519 w 5273630"/>
                <a:gd name="connsiteY111-7574" fmla="*/ 470716 h 1476702"/>
                <a:gd name="connsiteX112-7575" fmla="*/ 4795628 w 5273630"/>
                <a:gd name="connsiteY112-7576" fmla="*/ 470716 h 1476702"/>
                <a:gd name="connsiteX113-7577" fmla="*/ 4778140 w 5273630"/>
                <a:gd name="connsiteY113-7578" fmla="*/ 594589 h 1476702"/>
                <a:gd name="connsiteX114-7579" fmla="*/ 5082721 w 5273630"/>
                <a:gd name="connsiteY114-7580" fmla="*/ 594589 h 1476702"/>
                <a:gd name="connsiteX115-7581" fmla="*/ 5063775 w 5273630"/>
                <a:gd name="connsiteY115-7582" fmla="*/ 733035 h 1476702"/>
                <a:gd name="connsiteX116-7583" fmla="*/ 4759195 w 5273630"/>
                <a:gd name="connsiteY116-7584" fmla="*/ 733035 h 1476702"/>
                <a:gd name="connsiteX117-7585" fmla="*/ 4737335 w 5273630"/>
                <a:gd name="connsiteY117-7586" fmla="*/ 886054 h 1476702"/>
                <a:gd name="connsiteX118-7587" fmla="*/ 5180361 w 5273630"/>
                <a:gd name="connsiteY118-7588" fmla="*/ 886054 h 1476702"/>
                <a:gd name="connsiteX119-7589" fmla="*/ 5161416 w 5273630"/>
                <a:gd name="connsiteY119-7590" fmla="*/ 1024500 h 1476702"/>
                <a:gd name="connsiteX120-7591" fmla="*/ 3998471 w 5273630"/>
                <a:gd name="connsiteY120-7592" fmla="*/ 1024500 h 1476702"/>
                <a:gd name="connsiteX121-7593" fmla="*/ 4017416 w 5273630"/>
                <a:gd name="connsiteY121-7594" fmla="*/ 886054 h 1476702"/>
                <a:gd name="connsiteX122-7595" fmla="*/ 4460443 w 5273630"/>
                <a:gd name="connsiteY122-7596" fmla="*/ 886054 h 1476702"/>
                <a:gd name="connsiteX123-7597" fmla="*/ 4482303 w 5273630"/>
                <a:gd name="connsiteY123-7598" fmla="*/ 733035 h 1476702"/>
                <a:gd name="connsiteX124-7599" fmla="*/ 4177722 w 5273630"/>
                <a:gd name="connsiteY124-7600" fmla="*/ 733035 h 1476702"/>
                <a:gd name="connsiteX125-7601" fmla="*/ 4196667 w 5273630"/>
                <a:gd name="connsiteY125-7602" fmla="*/ 594589 h 1476702"/>
                <a:gd name="connsiteX126-7603" fmla="*/ 4501249 w 5273630"/>
                <a:gd name="connsiteY126-7604" fmla="*/ 594589 h 1476702"/>
                <a:gd name="connsiteX127-7605" fmla="*/ 4518736 w 5273630"/>
                <a:gd name="connsiteY127-7606" fmla="*/ 470716 h 1476702"/>
                <a:gd name="connsiteX128-7607" fmla="*/ 4241845 w 5273630"/>
                <a:gd name="connsiteY128-7608" fmla="*/ 470716 h 1476702"/>
                <a:gd name="connsiteX129-7609" fmla="*/ 4247673 w 5273630"/>
                <a:gd name="connsiteY129-7610" fmla="*/ 429911 h 1476702"/>
                <a:gd name="connsiteX130-7611" fmla="*/ 4055307 w 5273630"/>
                <a:gd name="connsiteY130-7612" fmla="*/ 429911 h 1476702"/>
                <a:gd name="connsiteX131-7613" fmla="*/ 4410894 w 5273630"/>
                <a:gd name="connsiteY131-7614" fmla="*/ 40805 h 1476702"/>
                <a:gd name="connsiteX132-7615" fmla="*/ 4377375 w 5273630"/>
                <a:gd name="connsiteY132-7616" fmla="*/ 0 h 1476702"/>
                <a:gd name="connsiteX133-7617" fmla="*/ 3191742 w 5273630"/>
                <a:gd name="connsiteY133-7618" fmla="*/ 0 h 1476702"/>
                <a:gd name="connsiteX134-7619" fmla="*/ 3522555 w 5273630"/>
                <a:gd name="connsiteY134-7620" fmla="*/ 0 h 1476702"/>
                <a:gd name="connsiteX135-7621" fmla="*/ 3510896 w 5273630"/>
                <a:gd name="connsiteY135-7622" fmla="*/ 83068 h 1476702"/>
                <a:gd name="connsiteX136-7623" fmla="*/ 3953923 w 5273630"/>
                <a:gd name="connsiteY136-7624" fmla="*/ 83068 h 1476702"/>
                <a:gd name="connsiteX137-7625" fmla="*/ 3923319 w 5273630"/>
                <a:gd name="connsiteY137-7626" fmla="*/ 304581 h 1476702"/>
                <a:gd name="connsiteX138-7627" fmla="*/ 3618738 w 5273630"/>
                <a:gd name="connsiteY138-7628" fmla="*/ 304581 h 1476702"/>
                <a:gd name="connsiteX139-7629" fmla="*/ 3630397 w 5273630"/>
                <a:gd name="connsiteY139-7630" fmla="*/ 221513 h 1476702"/>
                <a:gd name="connsiteX140-7631" fmla="*/ 3076613 w 5273630"/>
                <a:gd name="connsiteY140-7632" fmla="*/ 221513 h 1476702"/>
                <a:gd name="connsiteX141-7633" fmla="*/ 3064954 w 5273630"/>
                <a:gd name="connsiteY141-7634" fmla="*/ 304581 h 1476702"/>
                <a:gd name="connsiteX142-7635" fmla="*/ 2760373 w 5273630"/>
                <a:gd name="connsiteY142-7636" fmla="*/ 304581 h 1476702"/>
                <a:gd name="connsiteX143-7637" fmla="*/ 2790977 w 5273630"/>
                <a:gd name="connsiteY143-7638" fmla="*/ 83068 h 1476702"/>
                <a:gd name="connsiteX144-7639" fmla="*/ 3234004 w 5273630"/>
                <a:gd name="connsiteY144-7640" fmla="*/ 83068 h 1476702"/>
                <a:gd name="connsiteX145-7641" fmla="*/ 3238376 w 5273630"/>
                <a:gd name="connsiteY145-7642" fmla="*/ 53921 h 1476702"/>
                <a:gd name="connsiteX146-7643" fmla="*/ 3191742 w 5273630"/>
                <a:gd name="connsiteY146-7644" fmla="*/ 0 h 1476702"/>
                <a:gd name="connsiteX0-7645" fmla="*/ 2215963 w 5273630"/>
                <a:gd name="connsiteY0-7646" fmla="*/ 664540 h 1476702"/>
                <a:gd name="connsiteX1-7647" fmla="*/ 2183902 w 5273630"/>
                <a:gd name="connsiteY1-7648" fmla="*/ 886054 h 1476702"/>
                <a:gd name="connsiteX2-7649" fmla="*/ 2294658 w 5273630"/>
                <a:gd name="connsiteY2-7650" fmla="*/ 886054 h 1476702"/>
                <a:gd name="connsiteX3-7651" fmla="*/ 2326719 w 5273630"/>
                <a:gd name="connsiteY3-7652" fmla="*/ 664540 h 1476702"/>
                <a:gd name="connsiteX4-7653" fmla="*/ 2215963 w 5273630"/>
                <a:gd name="connsiteY4-7654" fmla="*/ 664540 h 1476702"/>
                <a:gd name="connsiteX5-7655" fmla="*/ 1606801 w 5273630"/>
                <a:gd name="connsiteY5-7656" fmla="*/ 664540 h 1476702"/>
                <a:gd name="connsiteX6-7657" fmla="*/ 1574740 w 5273630"/>
                <a:gd name="connsiteY6-7658" fmla="*/ 886054 h 1476702"/>
                <a:gd name="connsiteX7-7659" fmla="*/ 1685497 w 5273630"/>
                <a:gd name="connsiteY7-7660" fmla="*/ 886054 h 1476702"/>
                <a:gd name="connsiteX8-7661" fmla="*/ 1717558 w 5273630"/>
                <a:gd name="connsiteY8-7662" fmla="*/ 664540 h 1476702"/>
                <a:gd name="connsiteX9-7663" fmla="*/ 1606801 w 5273630"/>
                <a:gd name="connsiteY9-7664" fmla="*/ 664540 h 1476702"/>
                <a:gd name="connsiteX10-7665" fmla="*/ 342472 w 5273630"/>
                <a:gd name="connsiteY10-7666" fmla="*/ 563985 h 1476702"/>
                <a:gd name="connsiteX11-7667" fmla="*/ 335185 w 5273630"/>
                <a:gd name="connsiteY11-7668" fmla="*/ 619363 h 1476702"/>
                <a:gd name="connsiteX12-7669" fmla="*/ 826304 w 5273630"/>
                <a:gd name="connsiteY12-7670" fmla="*/ 619363 h 1476702"/>
                <a:gd name="connsiteX13-7671" fmla="*/ 833590 w 5273630"/>
                <a:gd name="connsiteY13-7672" fmla="*/ 563985 h 1476702"/>
                <a:gd name="connsiteX14-7673" fmla="*/ 342472 w 5273630"/>
                <a:gd name="connsiteY14-7674" fmla="*/ 563985 h 1476702"/>
                <a:gd name="connsiteX15-7675" fmla="*/ 3085357 w 5273630"/>
                <a:gd name="connsiteY15-7676" fmla="*/ 553784 h 1476702"/>
                <a:gd name="connsiteX16-7677" fmla="*/ 3078071 w 5273630"/>
                <a:gd name="connsiteY16-7678" fmla="*/ 609162 h 1476702"/>
                <a:gd name="connsiteX17-7679" fmla="*/ 3283553 w 5273630"/>
                <a:gd name="connsiteY17-7680" fmla="*/ 719919 h 1476702"/>
                <a:gd name="connsiteX18-7681" fmla="*/ 3521097 w 5273630"/>
                <a:gd name="connsiteY18-7682" fmla="*/ 609162 h 1476702"/>
                <a:gd name="connsiteX19-7683" fmla="*/ 3528384 w 5273630"/>
                <a:gd name="connsiteY19-7684" fmla="*/ 553784 h 1476702"/>
                <a:gd name="connsiteX20-7685" fmla="*/ 3085357 w 5273630"/>
                <a:gd name="connsiteY20-7686" fmla="*/ 553784 h 1476702"/>
                <a:gd name="connsiteX21-7687" fmla="*/ 2013395 w 5273630"/>
                <a:gd name="connsiteY21-7688" fmla="*/ 526094 h 1476702"/>
                <a:gd name="connsiteX22-7689" fmla="*/ 2567178 w 5273630"/>
                <a:gd name="connsiteY22-7690" fmla="*/ 526094 h 1476702"/>
                <a:gd name="connsiteX23-7691" fmla="*/ 2497227 w 5273630"/>
                <a:gd name="connsiteY23-7692" fmla="*/ 1024500 h 1476702"/>
                <a:gd name="connsiteX24-7693" fmla="*/ 1943443 w 5273630"/>
                <a:gd name="connsiteY24-7694" fmla="*/ 1024500 h 1476702"/>
                <a:gd name="connsiteX25-7695" fmla="*/ 2013395 w 5273630"/>
                <a:gd name="connsiteY25-7696" fmla="*/ 526094 h 1476702"/>
                <a:gd name="connsiteX26-7697" fmla="*/ 1404233 w 5273630"/>
                <a:gd name="connsiteY26-7698" fmla="*/ 526094 h 1476702"/>
                <a:gd name="connsiteX27-7699" fmla="*/ 1958016 w 5273630"/>
                <a:gd name="connsiteY27-7700" fmla="*/ 526094 h 1476702"/>
                <a:gd name="connsiteX28-7701" fmla="*/ 1888065 w 5273630"/>
                <a:gd name="connsiteY28-7702" fmla="*/ 1024500 h 1476702"/>
                <a:gd name="connsiteX29-7703" fmla="*/ 1334281 w 5273630"/>
                <a:gd name="connsiteY29-7704" fmla="*/ 1024500 h 1476702"/>
                <a:gd name="connsiteX30-7705" fmla="*/ 1404233 w 5273630"/>
                <a:gd name="connsiteY30-7706" fmla="*/ 526094 h 1476702"/>
                <a:gd name="connsiteX31-7707" fmla="*/ 365789 w 5273630"/>
                <a:gd name="connsiteY31-7708" fmla="*/ 402222 h 1476702"/>
                <a:gd name="connsiteX32-7709" fmla="*/ 357045 w 5273630"/>
                <a:gd name="connsiteY32-7710" fmla="*/ 457600 h 1476702"/>
                <a:gd name="connsiteX33-7711" fmla="*/ 848163 w 5273630"/>
                <a:gd name="connsiteY33-7712" fmla="*/ 457600 h 1476702"/>
                <a:gd name="connsiteX34-7713" fmla="*/ 856907 w 5273630"/>
                <a:gd name="connsiteY34-7714" fmla="*/ 402222 h 1476702"/>
                <a:gd name="connsiteX35-7715" fmla="*/ 365789 w 5273630"/>
                <a:gd name="connsiteY35-7716" fmla="*/ 402222 h 1476702"/>
                <a:gd name="connsiteX36-7717" fmla="*/ 2865301 w 5273630"/>
                <a:gd name="connsiteY36-7718" fmla="*/ 346843 h 1476702"/>
                <a:gd name="connsiteX37-7719" fmla="*/ 3114504 w 5273630"/>
                <a:gd name="connsiteY37-7720" fmla="*/ 346843 h 1476702"/>
                <a:gd name="connsiteX38-7721" fmla="*/ 3104302 w 5273630"/>
                <a:gd name="connsiteY38-7722" fmla="*/ 415338 h 1476702"/>
                <a:gd name="connsiteX39-7723" fmla="*/ 3547329 w 5273630"/>
                <a:gd name="connsiteY39-7724" fmla="*/ 415338 h 1476702"/>
                <a:gd name="connsiteX40-7725" fmla="*/ 3557530 w 5273630"/>
                <a:gd name="connsiteY40-7726" fmla="*/ 346843 h 1476702"/>
                <a:gd name="connsiteX41-7727" fmla="*/ 3806733 w 5273630"/>
                <a:gd name="connsiteY41-7728" fmla="*/ 346843 h 1476702"/>
                <a:gd name="connsiteX42-7729" fmla="*/ 3796531 w 5273630"/>
                <a:gd name="connsiteY42-7730" fmla="*/ 415338 h 1476702"/>
                <a:gd name="connsiteX43-7731" fmla="*/ 3907289 w 5273630"/>
                <a:gd name="connsiteY43-7732" fmla="*/ 415338 h 1476702"/>
                <a:gd name="connsiteX44-7733" fmla="*/ 3888343 w 5273630"/>
                <a:gd name="connsiteY44-7734" fmla="*/ 553784 h 1476702"/>
                <a:gd name="connsiteX45-7735" fmla="*/ 3777587 w 5273630"/>
                <a:gd name="connsiteY45-7736" fmla="*/ 553784 h 1476702"/>
                <a:gd name="connsiteX46-7737" fmla="*/ 3755727 w 5273630"/>
                <a:gd name="connsiteY46-7738" fmla="*/ 706803 h 1476702"/>
                <a:gd name="connsiteX47-7739" fmla="*/ 3489036 w 5273630"/>
                <a:gd name="connsiteY47-7740" fmla="*/ 830675 h 1476702"/>
                <a:gd name="connsiteX48-7741" fmla="*/ 3850453 w 5273630"/>
                <a:gd name="connsiteY48-7742" fmla="*/ 1024500 h 1476702"/>
                <a:gd name="connsiteX49-7743" fmla="*/ 3407426 w 5273630"/>
                <a:gd name="connsiteY49-7744" fmla="*/ 1024500 h 1476702"/>
                <a:gd name="connsiteX50-7745" fmla="*/ 3252949 w 5273630"/>
                <a:gd name="connsiteY50-7746" fmla="*/ 941432 h 1476702"/>
                <a:gd name="connsiteX51-7747" fmla="*/ 1873418 w 5273630"/>
                <a:gd name="connsiteY51-7748" fmla="*/ 1444394 h 1476702"/>
                <a:gd name="connsiteX52-7749" fmla="*/ 1771704 w 5273630"/>
                <a:gd name="connsiteY52-7750" fmla="*/ 1376290 h 1476702"/>
                <a:gd name="connsiteX53-7751" fmla="*/ 3046009 w 5273630"/>
                <a:gd name="connsiteY53-7752" fmla="*/ 830675 h 1476702"/>
                <a:gd name="connsiteX54-7753" fmla="*/ 2814295 w 5273630"/>
                <a:gd name="connsiteY54-7754" fmla="*/ 706803 h 1476702"/>
                <a:gd name="connsiteX55-7755" fmla="*/ 2836154 w 5273630"/>
                <a:gd name="connsiteY55-7756" fmla="*/ 553784 h 1476702"/>
                <a:gd name="connsiteX56-7757" fmla="*/ 2725398 w 5273630"/>
                <a:gd name="connsiteY56-7758" fmla="*/ 553784 h 1476702"/>
                <a:gd name="connsiteX57-7759" fmla="*/ 2744343 w 5273630"/>
                <a:gd name="connsiteY57-7760" fmla="*/ 415338 h 1476702"/>
                <a:gd name="connsiteX58-7761" fmla="*/ 2855100 w 5273630"/>
                <a:gd name="connsiteY58-7762" fmla="*/ 415338 h 1476702"/>
                <a:gd name="connsiteX59-7763" fmla="*/ 2865301 w 5273630"/>
                <a:gd name="connsiteY59-7764" fmla="*/ 346843 h 1476702"/>
                <a:gd name="connsiteX60-7765" fmla="*/ 482375 w 5273630"/>
                <a:gd name="connsiteY60-7766" fmla="*/ 192367 h 1476702"/>
                <a:gd name="connsiteX61-7767" fmla="*/ 759267 w 5273630"/>
                <a:gd name="connsiteY61-7768" fmla="*/ 192367 h 1476702"/>
                <a:gd name="connsiteX62-7769" fmla="*/ 746151 w 5273630"/>
                <a:gd name="connsiteY62-7770" fmla="*/ 285636 h 1476702"/>
                <a:gd name="connsiteX63-7771" fmla="*/ 1122141 w 5273630"/>
                <a:gd name="connsiteY63-7772" fmla="*/ 285636 h 1476702"/>
                <a:gd name="connsiteX64-7773" fmla="*/ 1059475 w 5273630"/>
                <a:gd name="connsiteY64-7774" fmla="*/ 735949 h 1476702"/>
                <a:gd name="connsiteX65-7775" fmla="*/ 728663 w 5273630"/>
                <a:gd name="connsiteY65-7776" fmla="*/ 735949 h 1476702"/>
                <a:gd name="connsiteX66-7777" fmla="*/ 795700 w 5273630"/>
                <a:gd name="connsiteY66-7778" fmla="*/ 791328 h 1476702"/>
                <a:gd name="connsiteX67-7779" fmla="*/ 1119226 w 5273630"/>
                <a:gd name="connsiteY67-7780" fmla="*/ 746150 h 1476702"/>
                <a:gd name="connsiteX68-7781" fmla="*/ 1100281 w 5273630"/>
                <a:gd name="connsiteY68-7782" fmla="*/ 884596 h 1476702"/>
                <a:gd name="connsiteX69-7783" fmla="*/ 937060 w 5273630"/>
                <a:gd name="connsiteY69-7784" fmla="*/ 907914 h 1476702"/>
                <a:gd name="connsiteX70-7785" fmla="*/ 1876063 w 5273630"/>
                <a:gd name="connsiteY70-7786" fmla="*/ 1449209 h 1476702"/>
                <a:gd name="connsiteX71-7787" fmla="*/ 1608084 w 5273630"/>
                <a:gd name="connsiteY71-7788" fmla="*/ 1476702 h 1476702"/>
                <a:gd name="connsiteX72-7789" fmla="*/ 406594 w 5273630"/>
                <a:gd name="connsiteY72-7790" fmla="*/ 735949 h 1476702"/>
                <a:gd name="connsiteX73-7791" fmla="*/ 319154 w 5273630"/>
                <a:gd name="connsiteY73-7792" fmla="*/ 735949 h 1476702"/>
                <a:gd name="connsiteX74-7793" fmla="*/ 298752 w 5273630"/>
                <a:gd name="connsiteY74-7794" fmla="*/ 881682 h 1476702"/>
                <a:gd name="connsiteX75-7795" fmla="*/ 502777 w 5273630"/>
                <a:gd name="connsiteY75-7796" fmla="*/ 862737 h 1476702"/>
                <a:gd name="connsiteX76-7797" fmla="*/ 482375 w 5273630"/>
                <a:gd name="connsiteY76-7798" fmla="*/ 1004097 h 1476702"/>
                <a:gd name="connsiteX77-7799" fmla="*/ 4372 w 5273630"/>
                <a:gd name="connsiteY77-7800" fmla="*/ 1046359 h 1476702"/>
                <a:gd name="connsiteX78-7801" fmla="*/ 110757 w 5273630"/>
                <a:gd name="connsiteY78-7802" fmla="*/ 285636 h 1476702"/>
                <a:gd name="connsiteX79-7803" fmla="*/ 469259 w 5273630"/>
                <a:gd name="connsiteY79-7804" fmla="*/ 285636 h 1476702"/>
                <a:gd name="connsiteX80-7805" fmla="*/ 482375 w 5273630"/>
                <a:gd name="connsiteY80-7806" fmla="*/ 192367 h 1476702"/>
                <a:gd name="connsiteX81-7807" fmla="*/ 1870577 w 5273630"/>
                <a:gd name="connsiteY81-7808" fmla="*/ 166135 h 1476702"/>
                <a:gd name="connsiteX82-7809" fmla="*/ 1847260 w 5273630"/>
                <a:gd name="connsiteY82-7810" fmla="*/ 332270 h 1476702"/>
                <a:gd name="connsiteX83-7811" fmla="*/ 2179530 w 5273630"/>
                <a:gd name="connsiteY83-7812" fmla="*/ 332270 h 1476702"/>
                <a:gd name="connsiteX84-7813" fmla="*/ 2202847 w 5273630"/>
                <a:gd name="connsiteY84-7814" fmla="*/ 166135 h 1476702"/>
                <a:gd name="connsiteX85-7815" fmla="*/ 1870577 w 5273630"/>
                <a:gd name="connsiteY85-7816" fmla="*/ 166135 h 1476702"/>
                <a:gd name="connsiteX86-7817" fmla="*/ 4598889 w 5273630"/>
                <a:gd name="connsiteY86-7818" fmla="*/ 138446 h 1476702"/>
                <a:gd name="connsiteX87-7819" fmla="*/ 4421095 w 5273630"/>
                <a:gd name="connsiteY87-7820" fmla="*/ 332270 h 1476702"/>
                <a:gd name="connsiteX88-7821" fmla="*/ 4935531 w 5273630"/>
                <a:gd name="connsiteY88-7822" fmla="*/ 332270 h 1476702"/>
                <a:gd name="connsiteX89-7823" fmla="*/ 4813115 w 5273630"/>
                <a:gd name="connsiteY89-7824" fmla="*/ 138446 h 1476702"/>
                <a:gd name="connsiteX90-7825" fmla="*/ 4598889 w 5273630"/>
                <a:gd name="connsiteY90-7826" fmla="*/ 138446 h 1476702"/>
                <a:gd name="connsiteX91-7827" fmla="*/ 1557252 w 5273630"/>
                <a:gd name="connsiteY91-7828" fmla="*/ 27689 h 1476702"/>
                <a:gd name="connsiteX92-7829" fmla="*/ 2498684 w 5273630"/>
                <a:gd name="connsiteY92-7830" fmla="*/ 27689 h 1476702"/>
                <a:gd name="connsiteX93-7831" fmla="*/ 2436019 w 5273630"/>
                <a:gd name="connsiteY93-7832" fmla="*/ 470716 h 1476702"/>
                <a:gd name="connsiteX94-7833" fmla="*/ 1549965 w 5273630"/>
                <a:gd name="connsiteY94-7834" fmla="*/ 470716 h 1476702"/>
                <a:gd name="connsiteX95-7835" fmla="*/ 1605344 w 5273630"/>
                <a:gd name="connsiteY95-7836" fmla="*/ 83068 h 1476702"/>
                <a:gd name="connsiteX96-7837" fmla="*/ 1557252 w 5273630"/>
                <a:gd name="connsiteY96-7838" fmla="*/ 27689 h 1476702"/>
                <a:gd name="connsiteX97-7839" fmla="*/ 259404 w 5273630"/>
                <a:gd name="connsiteY97-7840" fmla="*/ 27689 h 1476702"/>
                <a:gd name="connsiteX98-7841" fmla="*/ 983695 w 5273630"/>
                <a:gd name="connsiteY98-7842" fmla="*/ 27689 h 1476702"/>
                <a:gd name="connsiteX99-7843" fmla="*/ 1215409 w 5273630"/>
                <a:gd name="connsiteY99-7844" fmla="*/ 260861 h 1476702"/>
                <a:gd name="connsiteX100-7845" fmla="*/ 929774 w 5273630"/>
                <a:gd name="connsiteY100-7846" fmla="*/ 260861 h 1476702"/>
                <a:gd name="connsiteX101-7847" fmla="*/ 788413 w 5273630"/>
                <a:gd name="connsiteY101-7848" fmla="*/ 145733 h 1476702"/>
                <a:gd name="connsiteX102-7849" fmla="*/ 476546 w 5273630"/>
                <a:gd name="connsiteY102-7850" fmla="*/ 145733 h 1476702"/>
                <a:gd name="connsiteX103-7851" fmla="*/ 290008 w 5273630"/>
                <a:gd name="connsiteY103-7852" fmla="*/ 260861 h 1476702"/>
                <a:gd name="connsiteX104-7853" fmla="*/ 0 w 5273630"/>
                <a:gd name="connsiteY104-7854" fmla="*/ 260861 h 1476702"/>
                <a:gd name="connsiteX105-7855" fmla="*/ 290008 w 5273630"/>
                <a:gd name="connsiteY105-7856" fmla="*/ 58293 h 1476702"/>
                <a:gd name="connsiteX106-7857" fmla="*/ 259404 w 5273630"/>
                <a:gd name="connsiteY106-7858" fmla="*/ 27689 h 1476702"/>
                <a:gd name="connsiteX107-7859" fmla="*/ 4377375 w 5273630"/>
                <a:gd name="connsiteY107-7860" fmla="*/ 0 h 1476702"/>
                <a:gd name="connsiteX108-7861" fmla="*/ 5001111 w 5273630"/>
                <a:gd name="connsiteY108-7862" fmla="*/ 0 h 1476702"/>
                <a:gd name="connsiteX109-7863" fmla="*/ 5273630 w 5273630"/>
                <a:gd name="connsiteY109-7864" fmla="*/ 429911 h 1476702"/>
                <a:gd name="connsiteX110-7865" fmla="*/ 5078349 w 5273630"/>
                <a:gd name="connsiteY110-7866" fmla="*/ 429911 h 1476702"/>
                <a:gd name="connsiteX111-7867" fmla="*/ 5072519 w 5273630"/>
                <a:gd name="connsiteY111-7868" fmla="*/ 470716 h 1476702"/>
                <a:gd name="connsiteX112-7869" fmla="*/ 4795628 w 5273630"/>
                <a:gd name="connsiteY112-7870" fmla="*/ 470716 h 1476702"/>
                <a:gd name="connsiteX113-7871" fmla="*/ 4778140 w 5273630"/>
                <a:gd name="connsiteY113-7872" fmla="*/ 594589 h 1476702"/>
                <a:gd name="connsiteX114-7873" fmla="*/ 5082721 w 5273630"/>
                <a:gd name="connsiteY114-7874" fmla="*/ 594589 h 1476702"/>
                <a:gd name="connsiteX115-7875" fmla="*/ 5063775 w 5273630"/>
                <a:gd name="connsiteY115-7876" fmla="*/ 733035 h 1476702"/>
                <a:gd name="connsiteX116-7877" fmla="*/ 4759195 w 5273630"/>
                <a:gd name="connsiteY116-7878" fmla="*/ 733035 h 1476702"/>
                <a:gd name="connsiteX117-7879" fmla="*/ 4737335 w 5273630"/>
                <a:gd name="connsiteY117-7880" fmla="*/ 886054 h 1476702"/>
                <a:gd name="connsiteX118-7881" fmla="*/ 5180361 w 5273630"/>
                <a:gd name="connsiteY118-7882" fmla="*/ 886054 h 1476702"/>
                <a:gd name="connsiteX119-7883" fmla="*/ 5161416 w 5273630"/>
                <a:gd name="connsiteY119-7884" fmla="*/ 1024500 h 1476702"/>
                <a:gd name="connsiteX120-7885" fmla="*/ 3998471 w 5273630"/>
                <a:gd name="connsiteY120-7886" fmla="*/ 1024500 h 1476702"/>
                <a:gd name="connsiteX121-7887" fmla="*/ 4017416 w 5273630"/>
                <a:gd name="connsiteY121-7888" fmla="*/ 886054 h 1476702"/>
                <a:gd name="connsiteX122-7889" fmla="*/ 4460443 w 5273630"/>
                <a:gd name="connsiteY122-7890" fmla="*/ 886054 h 1476702"/>
                <a:gd name="connsiteX123-7891" fmla="*/ 4482303 w 5273630"/>
                <a:gd name="connsiteY123-7892" fmla="*/ 733035 h 1476702"/>
                <a:gd name="connsiteX124-7893" fmla="*/ 4177722 w 5273630"/>
                <a:gd name="connsiteY124-7894" fmla="*/ 733035 h 1476702"/>
                <a:gd name="connsiteX125-7895" fmla="*/ 4196667 w 5273630"/>
                <a:gd name="connsiteY125-7896" fmla="*/ 594589 h 1476702"/>
                <a:gd name="connsiteX126-7897" fmla="*/ 4501249 w 5273630"/>
                <a:gd name="connsiteY126-7898" fmla="*/ 594589 h 1476702"/>
                <a:gd name="connsiteX127-7899" fmla="*/ 4518736 w 5273630"/>
                <a:gd name="connsiteY127-7900" fmla="*/ 470716 h 1476702"/>
                <a:gd name="connsiteX128-7901" fmla="*/ 4241845 w 5273630"/>
                <a:gd name="connsiteY128-7902" fmla="*/ 470716 h 1476702"/>
                <a:gd name="connsiteX129-7903" fmla="*/ 4247673 w 5273630"/>
                <a:gd name="connsiteY129-7904" fmla="*/ 429911 h 1476702"/>
                <a:gd name="connsiteX130-7905" fmla="*/ 4055307 w 5273630"/>
                <a:gd name="connsiteY130-7906" fmla="*/ 429911 h 1476702"/>
                <a:gd name="connsiteX131-7907" fmla="*/ 4410894 w 5273630"/>
                <a:gd name="connsiteY131-7908" fmla="*/ 40805 h 1476702"/>
                <a:gd name="connsiteX132-7909" fmla="*/ 4377375 w 5273630"/>
                <a:gd name="connsiteY132-7910" fmla="*/ 0 h 1476702"/>
                <a:gd name="connsiteX133-7911" fmla="*/ 3191742 w 5273630"/>
                <a:gd name="connsiteY133-7912" fmla="*/ 0 h 1476702"/>
                <a:gd name="connsiteX134-7913" fmla="*/ 3522555 w 5273630"/>
                <a:gd name="connsiteY134-7914" fmla="*/ 0 h 1476702"/>
                <a:gd name="connsiteX135-7915" fmla="*/ 3510896 w 5273630"/>
                <a:gd name="connsiteY135-7916" fmla="*/ 83068 h 1476702"/>
                <a:gd name="connsiteX136-7917" fmla="*/ 3953923 w 5273630"/>
                <a:gd name="connsiteY136-7918" fmla="*/ 83068 h 1476702"/>
                <a:gd name="connsiteX137-7919" fmla="*/ 3923319 w 5273630"/>
                <a:gd name="connsiteY137-7920" fmla="*/ 304581 h 1476702"/>
                <a:gd name="connsiteX138-7921" fmla="*/ 3618738 w 5273630"/>
                <a:gd name="connsiteY138-7922" fmla="*/ 304581 h 1476702"/>
                <a:gd name="connsiteX139-7923" fmla="*/ 3630397 w 5273630"/>
                <a:gd name="connsiteY139-7924" fmla="*/ 221513 h 1476702"/>
                <a:gd name="connsiteX140-7925" fmla="*/ 3076613 w 5273630"/>
                <a:gd name="connsiteY140-7926" fmla="*/ 221513 h 1476702"/>
                <a:gd name="connsiteX141-7927" fmla="*/ 3064954 w 5273630"/>
                <a:gd name="connsiteY141-7928" fmla="*/ 304581 h 1476702"/>
                <a:gd name="connsiteX142-7929" fmla="*/ 2760373 w 5273630"/>
                <a:gd name="connsiteY142-7930" fmla="*/ 304581 h 1476702"/>
                <a:gd name="connsiteX143-7931" fmla="*/ 2790977 w 5273630"/>
                <a:gd name="connsiteY143-7932" fmla="*/ 83068 h 1476702"/>
                <a:gd name="connsiteX144-7933" fmla="*/ 3234004 w 5273630"/>
                <a:gd name="connsiteY144-7934" fmla="*/ 83068 h 1476702"/>
                <a:gd name="connsiteX145-7935" fmla="*/ 3238376 w 5273630"/>
                <a:gd name="connsiteY145-7936" fmla="*/ 53921 h 1476702"/>
                <a:gd name="connsiteX146-7937" fmla="*/ 3191742 w 5273630"/>
                <a:gd name="connsiteY146-7938" fmla="*/ 0 h 1476702"/>
                <a:gd name="connsiteX0-7939" fmla="*/ 2215963 w 5273630"/>
                <a:gd name="connsiteY0-7940" fmla="*/ 664540 h 1476702"/>
                <a:gd name="connsiteX1-7941" fmla="*/ 2183902 w 5273630"/>
                <a:gd name="connsiteY1-7942" fmla="*/ 886054 h 1476702"/>
                <a:gd name="connsiteX2-7943" fmla="*/ 2294658 w 5273630"/>
                <a:gd name="connsiteY2-7944" fmla="*/ 886054 h 1476702"/>
                <a:gd name="connsiteX3-7945" fmla="*/ 2326719 w 5273630"/>
                <a:gd name="connsiteY3-7946" fmla="*/ 664540 h 1476702"/>
                <a:gd name="connsiteX4-7947" fmla="*/ 2215963 w 5273630"/>
                <a:gd name="connsiteY4-7948" fmla="*/ 664540 h 1476702"/>
                <a:gd name="connsiteX5-7949" fmla="*/ 1606801 w 5273630"/>
                <a:gd name="connsiteY5-7950" fmla="*/ 664540 h 1476702"/>
                <a:gd name="connsiteX6-7951" fmla="*/ 1574740 w 5273630"/>
                <a:gd name="connsiteY6-7952" fmla="*/ 886054 h 1476702"/>
                <a:gd name="connsiteX7-7953" fmla="*/ 1685497 w 5273630"/>
                <a:gd name="connsiteY7-7954" fmla="*/ 886054 h 1476702"/>
                <a:gd name="connsiteX8-7955" fmla="*/ 1717558 w 5273630"/>
                <a:gd name="connsiteY8-7956" fmla="*/ 664540 h 1476702"/>
                <a:gd name="connsiteX9-7957" fmla="*/ 1606801 w 5273630"/>
                <a:gd name="connsiteY9-7958" fmla="*/ 664540 h 1476702"/>
                <a:gd name="connsiteX10-7959" fmla="*/ 342472 w 5273630"/>
                <a:gd name="connsiteY10-7960" fmla="*/ 563985 h 1476702"/>
                <a:gd name="connsiteX11-7961" fmla="*/ 335185 w 5273630"/>
                <a:gd name="connsiteY11-7962" fmla="*/ 619363 h 1476702"/>
                <a:gd name="connsiteX12-7963" fmla="*/ 826304 w 5273630"/>
                <a:gd name="connsiteY12-7964" fmla="*/ 619363 h 1476702"/>
                <a:gd name="connsiteX13-7965" fmla="*/ 833590 w 5273630"/>
                <a:gd name="connsiteY13-7966" fmla="*/ 563985 h 1476702"/>
                <a:gd name="connsiteX14-7967" fmla="*/ 342472 w 5273630"/>
                <a:gd name="connsiteY14-7968" fmla="*/ 563985 h 1476702"/>
                <a:gd name="connsiteX15-7969" fmla="*/ 3085357 w 5273630"/>
                <a:gd name="connsiteY15-7970" fmla="*/ 553784 h 1476702"/>
                <a:gd name="connsiteX16-7971" fmla="*/ 3078071 w 5273630"/>
                <a:gd name="connsiteY16-7972" fmla="*/ 609162 h 1476702"/>
                <a:gd name="connsiteX17-7973" fmla="*/ 3283553 w 5273630"/>
                <a:gd name="connsiteY17-7974" fmla="*/ 719919 h 1476702"/>
                <a:gd name="connsiteX18-7975" fmla="*/ 3521097 w 5273630"/>
                <a:gd name="connsiteY18-7976" fmla="*/ 609162 h 1476702"/>
                <a:gd name="connsiteX19-7977" fmla="*/ 3528384 w 5273630"/>
                <a:gd name="connsiteY19-7978" fmla="*/ 553784 h 1476702"/>
                <a:gd name="connsiteX20-7979" fmla="*/ 3085357 w 5273630"/>
                <a:gd name="connsiteY20-7980" fmla="*/ 553784 h 1476702"/>
                <a:gd name="connsiteX21-7981" fmla="*/ 2013395 w 5273630"/>
                <a:gd name="connsiteY21-7982" fmla="*/ 526094 h 1476702"/>
                <a:gd name="connsiteX22-7983" fmla="*/ 2567178 w 5273630"/>
                <a:gd name="connsiteY22-7984" fmla="*/ 526094 h 1476702"/>
                <a:gd name="connsiteX23-7985" fmla="*/ 2497227 w 5273630"/>
                <a:gd name="connsiteY23-7986" fmla="*/ 1024500 h 1476702"/>
                <a:gd name="connsiteX24-7987" fmla="*/ 1943443 w 5273630"/>
                <a:gd name="connsiteY24-7988" fmla="*/ 1024500 h 1476702"/>
                <a:gd name="connsiteX25-7989" fmla="*/ 2013395 w 5273630"/>
                <a:gd name="connsiteY25-7990" fmla="*/ 526094 h 1476702"/>
                <a:gd name="connsiteX26-7991" fmla="*/ 1404233 w 5273630"/>
                <a:gd name="connsiteY26-7992" fmla="*/ 526094 h 1476702"/>
                <a:gd name="connsiteX27-7993" fmla="*/ 1958016 w 5273630"/>
                <a:gd name="connsiteY27-7994" fmla="*/ 526094 h 1476702"/>
                <a:gd name="connsiteX28-7995" fmla="*/ 1888065 w 5273630"/>
                <a:gd name="connsiteY28-7996" fmla="*/ 1024500 h 1476702"/>
                <a:gd name="connsiteX29-7997" fmla="*/ 1334281 w 5273630"/>
                <a:gd name="connsiteY29-7998" fmla="*/ 1024500 h 1476702"/>
                <a:gd name="connsiteX30-7999" fmla="*/ 1404233 w 5273630"/>
                <a:gd name="connsiteY30-8000" fmla="*/ 526094 h 1476702"/>
                <a:gd name="connsiteX31-8001" fmla="*/ 365789 w 5273630"/>
                <a:gd name="connsiteY31-8002" fmla="*/ 402222 h 1476702"/>
                <a:gd name="connsiteX32-8003" fmla="*/ 357045 w 5273630"/>
                <a:gd name="connsiteY32-8004" fmla="*/ 457600 h 1476702"/>
                <a:gd name="connsiteX33-8005" fmla="*/ 848163 w 5273630"/>
                <a:gd name="connsiteY33-8006" fmla="*/ 457600 h 1476702"/>
                <a:gd name="connsiteX34-8007" fmla="*/ 856907 w 5273630"/>
                <a:gd name="connsiteY34-8008" fmla="*/ 402222 h 1476702"/>
                <a:gd name="connsiteX35-8009" fmla="*/ 365789 w 5273630"/>
                <a:gd name="connsiteY35-8010" fmla="*/ 402222 h 1476702"/>
                <a:gd name="connsiteX36-8011" fmla="*/ 2865301 w 5273630"/>
                <a:gd name="connsiteY36-8012" fmla="*/ 346843 h 1476702"/>
                <a:gd name="connsiteX37-8013" fmla="*/ 3114504 w 5273630"/>
                <a:gd name="connsiteY37-8014" fmla="*/ 346843 h 1476702"/>
                <a:gd name="connsiteX38-8015" fmla="*/ 3104302 w 5273630"/>
                <a:gd name="connsiteY38-8016" fmla="*/ 415338 h 1476702"/>
                <a:gd name="connsiteX39-8017" fmla="*/ 3547329 w 5273630"/>
                <a:gd name="connsiteY39-8018" fmla="*/ 415338 h 1476702"/>
                <a:gd name="connsiteX40-8019" fmla="*/ 3557530 w 5273630"/>
                <a:gd name="connsiteY40-8020" fmla="*/ 346843 h 1476702"/>
                <a:gd name="connsiteX41-8021" fmla="*/ 3806733 w 5273630"/>
                <a:gd name="connsiteY41-8022" fmla="*/ 346843 h 1476702"/>
                <a:gd name="connsiteX42-8023" fmla="*/ 3796531 w 5273630"/>
                <a:gd name="connsiteY42-8024" fmla="*/ 415338 h 1476702"/>
                <a:gd name="connsiteX43-8025" fmla="*/ 3907289 w 5273630"/>
                <a:gd name="connsiteY43-8026" fmla="*/ 415338 h 1476702"/>
                <a:gd name="connsiteX44-8027" fmla="*/ 3888343 w 5273630"/>
                <a:gd name="connsiteY44-8028" fmla="*/ 553784 h 1476702"/>
                <a:gd name="connsiteX45-8029" fmla="*/ 3777587 w 5273630"/>
                <a:gd name="connsiteY45-8030" fmla="*/ 553784 h 1476702"/>
                <a:gd name="connsiteX46-8031" fmla="*/ 3755727 w 5273630"/>
                <a:gd name="connsiteY46-8032" fmla="*/ 706803 h 1476702"/>
                <a:gd name="connsiteX47-8033" fmla="*/ 3489036 w 5273630"/>
                <a:gd name="connsiteY47-8034" fmla="*/ 830675 h 1476702"/>
                <a:gd name="connsiteX48-8035" fmla="*/ 3850453 w 5273630"/>
                <a:gd name="connsiteY48-8036" fmla="*/ 1024500 h 1476702"/>
                <a:gd name="connsiteX49-8037" fmla="*/ 3407426 w 5273630"/>
                <a:gd name="connsiteY49-8038" fmla="*/ 1024500 h 1476702"/>
                <a:gd name="connsiteX50-8039" fmla="*/ 3252949 w 5273630"/>
                <a:gd name="connsiteY50-8040" fmla="*/ 941432 h 1476702"/>
                <a:gd name="connsiteX51-8041" fmla="*/ 1873418 w 5273630"/>
                <a:gd name="connsiteY51-8042" fmla="*/ 1444394 h 1476702"/>
                <a:gd name="connsiteX52-8043" fmla="*/ 1764560 w 5273630"/>
                <a:gd name="connsiteY52-8044" fmla="*/ 1381052 h 1476702"/>
                <a:gd name="connsiteX53-8045" fmla="*/ 3046009 w 5273630"/>
                <a:gd name="connsiteY53-8046" fmla="*/ 830675 h 1476702"/>
                <a:gd name="connsiteX54-8047" fmla="*/ 2814295 w 5273630"/>
                <a:gd name="connsiteY54-8048" fmla="*/ 706803 h 1476702"/>
                <a:gd name="connsiteX55-8049" fmla="*/ 2836154 w 5273630"/>
                <a:gd name="connsiteY55-8050" fmla="*/ 553784 h 1476702"/>
                <a:gd name="connsiteX56-8051" fmla="*/ 2725398 w 5273630"/>
                <a:gd name="connsiteY56-8052" fmla="*/ 553784 h 1476702"/>
                <a:gd name="connsiteX57-8053" fmla="*/ 2744343 w 5273630"/>
                <a:gd name="connsiteY57-8054" fmla="*/ 415338 h 1476702"/>
                <a:gd name="connsiteX58-8055" fmla="*/ 2855100 w 5273630"/>
                <a:gd name="connsiteY58-8056" fmla="*/ 415338 h 1476702"/>
                <a:gd name="connsiteX59-8057" fmla="*/ 2865301 w 5273630"/>
                <a:gd name="connsiteY59-8058" fmla="*/ 346843 h 1476702"/>
                <a:gd name="connsiteX60-8059" fmla="*/ 482375 w 5273630"/>
                <a:gd name="connsiteY60-8060" fmla="*/ 192367 h 1476702"/>
                <a:gd name="connsiteX61-8061" fmla="*/ 759267 w 5273630"/>
                <a:gd name="connsiteY61-8062" fmla="*/ 192367 h 1476702"/>
                <a:gd name="connsiteX62-8063" fmla="*/ 746151 w 5273630"/>
                <a:gd name="connsiteY62-8064" fmla="*/ 285636 h 1476702"/>
                <a:gd name="connsiteX63-8065" fmla="*/ 1122141 w 5273630"/>
                <a:gd name="connsiteY63-8066" fmla="*/ 285636 h 1476702"/>
                <a:gd name="connsiteX64-8067" fmla="*/ 1059475 w 5273630"/>
                <a:gd name="connsiteY64-8068" fmla="*/ 735949 h 1476702"/>
                <a:gd name="connsiteX65-8069" fmla="*/ 728663 w 5273630"/>
                <a:gd name="connsiteY65-8070" fmla="*/ 735949 h 1476702"/>
                <a:gd name="connsiteX66-8071" fmla="*/ 795700 w 5273630"/>
                <a:gd name="connsiteY66-8072" fmla="*/ 791328 h 1476702"/>
                <a:gd name="connsiteX67-8073" fmla="*/ 1119226 w 5273630"/>
                <a:gd name="connsiteY67-8074" fmla="*/ 746150 h 1476702"/>
                <a:gd name="connsiteX68-8075" fmla="*/ 1100281 w 5273630"/>
                <a:gd name="connsiteY68-8076" fmla="*/ 884596 h 1476702"/>
                <a:gd name="connsiteX69-8077" fmla="*/ 937060 w 5273630"/>
                <a:gd name="connsiteY69-8078" fmla="*/ 907914 h 1476702"/>
                <a:gd name="connsiteX70-8079" fmla="*/ 1876063 w 5273630"/>
                <a:gd name="connsiteY70-8080" fmla="*/ 1449209 h 1476702"/>
                <a:gd name="connsiteX71-8081" fmla="*/ 1608084 w 5273630"/>
                <a:gd name="connsiteY71-8082" fmla="*/ 1476702 h 1476702"/>
                <a:gd name="connsiteX72-8083" fmla="*/ 406594 w 5273630"/>
                <a:gd name="connsiteY72-8084" fmla="*/ 735949 h 1476702"/>
                <a:gd name="connsiteX73-8085" fmla="*/ 319154 w 5273630"/>
                <a:gd name="connsiteY73-8086" fmla="*/ 735949 h 1476702"/>
                <a:gd name="connsiteX74-8087" fmla="*/ 298752 w 5273630"/>
                <a:gd name="connsiteY74-8088" fmla="*/ 881682 h 1476702"/>
                <a:gd name="connsiteX75-8089" fmla="*/ 502777 w 5273630"/>
                <a:gd name="connsiteY75-8090" fmla="*/ 862737 h 1476702"/>
                <a:gd name="connsiteX76-8091" fmla="*/ 482375 w 5273630"/>
                <a:gd name="connsiteY76-8092" fmla="*/ 1004097 h 1476702"/>
                <a:gd name="connsiteX77-8093" fmla="*/ 4372 w 5273630"/>
                <a:gd name="connsiteY77-8094" fmla="*/ 1046359 h 1476702"/>
                <a:gd name="connsiteX78-8095" fmla="*/ 110757 w 5273630"/>
                <a:gd name="connsiteY78-8096" fmla="*/ 285636 h 1476702"/>
                <a:gd name="connsiteX79-8097" fmla="*/ 469259 w 5273630"/>
                <a:gd name="connsiteY79-8098" fmla="*/ 285636 h 1476702"/>
                <a:gd name="connsiteX80-8099" fmla="*/ 482375 w 5273630"/>
                <a:gd name="connsiteY80-8100" fmla="*/ 192367 h 1476702"/>
                <a:gd name="connsiteX81-8101" fmla="*/ 1870577 w 5273630"/>
                <a:gd name="connsiteY81-8102" fmla="*/ 166135 h 1476702"/>
                <a:gd name="connsiteX82-8103" fmla="*/ 1847260 w 5273630"/>
                <a:gd name="connsiteY82-8104" fmla="*/ 332270 h 1476702"/>
                <a:gd name="connsiteX83-8105" fmla="*/ 2179530 w 5273630"/>
                <a:gd name="connsiteY83-8106" fmla="*/ 332270 h 1476702"/>
                <a:gd name="connsiteX84-8107" fmla="*/ 2202847 w 5273630"/>
                <a:gd name="connsiteY84-8108" fmla="*/ 166135 h 1476702"/>
                <a:gd name="connsiteX85-8109" fmla="*/ 1870577 w 5273630"/>
                <a:gd name="connsiteY85-8110" fmla="*/ 166135 h 1476702"/>
                <a:gd name="connsiteX86-8111" fmla="*/ 4598889 w 5273630"/>
                <a:gd name="connsiteY86-8112" fmla="*/ 138446 h 1476702"/>
                <a:gd name="connsiteX87-8113" fmla="*/ 4421095 w 5273630"/>
                <a:gd name="connsiteY87-8114" fmla="*/ 332270 h 1476702"/>
                <a:gd name="connsiteX88-8115" fmla="*/ 4935531 w 5273630"/>
                <a:gd name="connsiteY88-8116" fmla="*/ 332270 h 1476702"/>
                <a:gd name="connsiteX89-8117" fmla="*/ 4813115 w 5273630"/>
                <a:gd name="connsiteY89-8118" fmla="*/ 138446 h 1476702"/>
                <a:gd name="connsiteX90-8119" fmla="*/ 4598889 w 5273630"/>
                <a:gd name="connsiteY90-8120" fmla="*/ 138446 h 1476702"/>
                <a:gd name="connsiteX91-8121" fmla="*/ 1557252 w 5273630"/>
                <a:gd name="connsiteY91-8122" fmla="*/ 27689 h 1476702"/>
                <a:gd name="connsiteX92-8123" fmla="*/ 2498684 w 5273630"/>
                <a:gd name="connsiteY92-8124" fmla="*/ 27689 h 1476702"/>
                <a:gd name="connsiteX93-8125" fmla="*/ 2436019 w 5273630"/>
                <a:gd name="connsiteY93-8126" fmla="*/ 470716 h 1476702"/>
                <a:gd name="connsiteX94-8127" fmla="*/ 1549965 w 5273630"/>
                <a:gd name="connsiteY94-8128" fmla="*/ 470716 h 1476702"/>
                <a:gd name="connsiteX95-8129" fmla="*/ 1605344 w 5273630"/>
                <a:gd name="connsiteY95-8130" fmla="*/ 83068 h 1476702"/>
                <a:gd name="connsiteX96-8131" fmla="*/ 1557252 w 5273630"/>
                <a:gd name="connsiteY96-8132" fmla="*/ 27689 h 1476702"/>
                <a:gd name="connsiteX97-8133" fmla="*/ 259404 w 5273630"/>
                <a:gd name="connsiteY97-8134" fmla="*/ 27689 h 1476702"/>
                <a:gd name="connsiteX98-8135" fmla="*/ 983695 w 5273630"/>
                <a:gd name="connsiteY98-8136" fmla="*/ 27689 h 1476702"/>
                <a:gd name="connsiteX99-8137" fmla="*/ 1215409 w 5273630"/>
                <a:gd name="connsiteY99-8138" fmla="*/ 260861 h 1476702"/>
                <a:gd name="connsiteX100-8139" fmla="*/ 929774 w 5273630"/>
                <a:gd name="connsiteY100-8140" fmla="*/ 260861 h 1476702"/>
                <a:gd name="connsiteX101-8141" fmla="*/ 788413 w 5273630"/>
                <a:gd name="connsiteY101-8142" fmla="*/ 145733 h 1476702"/>
                <a:gd name="connsiteX102-8143" fmla="*/ 476546 w 5273630"/>
                <a:gd name="connsiteY102-8144" fmla="*/ 145733 h 1476702"/>
                <a:gd name="connsiteX103-8145" fmla="*/ 290008 w 5273630"/>
                <a:gd name="connsiteY103-8146" fmla="*/ 260861 h 1476702"/>
                <a:gd name="connsiteX104-8147" fmla="*/ 0 w 5273630"/>
                <a:gd name="connsiteY104-8148" fmla="*/ 260861 h 1476702"/>
                <a:gd name="connsiteX105-8149" fmla="*/ 290008 w 5273630"/>
                <a:gd name="connsiteY105-8150" fmla="*/ 58293 h 1476702"/>
                <a:gd name="connsiteX106-8151" fmla="*/ 259404 w 5273630"/>
                <a:gd name="connsiteY106-8152" fmla="*/ 27689 h 1476702"/>
                <a:gd name="connsiteX107-8153" fmla="*/ 4377375 w 5273630"/>
                <a:gd name="connsiteY107-8154" fmla="*/ 0 h 1476702"/>
                <a:gd name="connsiteX108-8155" fmla="*/ 5001111 w 5273630"/>
                <a:gd name="connsiteY108-8156" fmla="*/ 0 h 1476702"/>
                <a:gd name="connsiteX109-8157" fmla="*/ 5273630 w 5273630"/>
                <a:gd name="connsiteY109-8158" fmla="*/ 429911 h 1476702"/>
                <a:gd name="connsiteX110-8159" fmla="*/ 5078349 w 5273630"/>
                <a:gd name="connsiteY110-8160" fmla="*/ 429911 h 1476702"/>
                <a:gd name="connsiteX111-8161" fmla="*/ 5072519 w 5273630"/>
                <a:gd name="connsiteY111-8162" fmla="*/ 470716 h 1476702"/>
                <a:gd name="connsiteX112-8163" fmla="*/ 4795628 w 5273630"/>
                <a:gd name="connsiteY112-8164" fmla="*/ 470716 h 1476702"/>
                <a:gd name="connsiteX113-8165" fmla="*/ 4778140 w 5273630"/>
                <a:gd name="connsiteY113-8166" fmla="*/ 594589 h 1476702"/>
                <a:gd name="connsiteX114-8167" fmla="*/ 5082721 w 5273630"/>
                <a:gd name="connsiteY114-8168" fmla="*/ 594589 h 1476702"/>
                <a:gd name="connsiteX115-8169" fmla="*/ 5063775 w 5273630"/>
                <a:gd name="connsiteY115-8170" fmla="*/ 733035 h 1476702"/>
                <a:gd name="connsiteX116-8171" fmla="*/ 4759195 w 5273630"/>
                <a:gd name="connsiteY116-8172" fmla="*/ 733035 h 1476702"/>
                <a:gd name="connsiteX117-8173" fmla="*/ 4737335 w 5273630"/>
                <a:gd name="connsiteY117-8174" fmla="*/ 886054 h 1476702"/>
                <a:gd name="connsiteX118-8175" fmla="*/ 5180361 w 5273630"/>
                <a:gd name="connsiteY118-8176" fmla="*/ 886054 h 1476702"/>
                <a:gd name="connsiteX119-8177" fmla="*/ 5161416 w 5273630"/>
                <a:gd name="connsiteY119-8178" fmla="*/ 1024500 h 1476702"/>
                <a:gd name="connsiteX120-8179" fmla="*/ 3998471 w 5273630"/>
                <a:gd name="connsiteY120-8180" fmla="*/ 1024500 h 1476702"/>
                <a:gd name="connsiteX121-8181" fmla="*/ 4017416 w 5273630"/>
                <a:gd name="connsiteY121-8182" fmla="*/ 886054 h 1476702"/>
                <a:gd name="connsiteX122-8183" fmla="*/ 4460443 w 5273630"/>
                <a:gd name="connsiteY122-8184" fmla="*/ 886054 h 1476702"/>
                <a:gd name="connsiteX123-8185" fmla="*/ 4482303 w 5273630"/>
                <a:gd name="connsiteY123-8186" fmla="*/ 733035 h 1476702"/>
                <a:gd name="connsiteX124-8187" fmla="*/ 4177722 w 5273630"/>
                <a:gd name="connsiteY124-8188" fmla="*/ 733035 h 1476702"/>
                <a:gd name="connsiteX125-8189" fmla="*/ 4196667 w 5273630"/>
                <a:gd name="connsiteY125-8190" fmla="*/ 594589 h 1476702"/>
                <a:gd name="connsiteX126-8191" fmla="*/ 4501249 w 5273630"/>
                <a:gd name="connsiteY126-8192" fmla="*/ 594589 h 1476702"/>
                <a:gd name="connsiteX127-8193" fmla="*/ 4518736 w 5273630"/>
                <a:gd name="connsiteY127-8194" fmla="*/ 470716 h 1476702"/>
                <a:gd name="connsiteX128-8195" fmla="*/ 4241845 w 5273630"/>
                <a:gd name="connsiteY128-8196" fmla="*/ 470716 h 1476702"/>
                <a:gd name="connsiteX129-8197" fmla="*/ 4247673 w 5273630"/>
                <a:gd name="connsiteY129-8198" fmla="*/ 429911 h 1476702"/>
                <a:gd name="connsiteX130-8199" fmla="*/ 4055307 w 5273630"/>
                <a:gd name="connsiteY130-8200" fmla="*/ 429911 h 1476702"/>
                <a:gd name="connsiteX131-8201" fmla="*/ 4410894 w 5273630"/>
                <a:gd name="connsiteY131-8202" fmla="*/ 40805 h 1476702"/>
                <a:gd name="connsiteX132-8203" fmla="*/ 4377375 w 5273630"/>
                <a:gd name="connsiteY132-8204" fmla="*/ 0 h 1476702"/>
                <a:gd name="connsiteX133-8205" fmla="*/ 3191742 w 5273630"/>
                <a:gd name="connsiteY133-8206" fmla="*/ 0 h 1476702"/>
                <a:gd name="connsiteX134-8207" fmla="*/ 3522555 w 5273630"/>
                <a:gd name="connsiteY134-8208" fmla="*/ 0 h 1476702"/>
                <a:gd name="connsiteX135-8209" fmla="*/ 3510896 w 5273630"/>
                <a:gd name="connsiteY135-8210" fmla="*/ 83068 h 1476702"/>
                <a:gd name="connsiteX136-8211" fmla="*/ 3953923 w 5273630"/>
                <a:gd name="connsiteY136-8212" fmla="*/ 83068 h 1476702"/>
                <a:gd name="connsiteX137-8213" fmla="*/ 3923319 w 5273630"/>
                <a:gd name="connsiteY137-8214" fmla="*/ 304581 h 1476702"/>
                <a:gd name="connsiteX138-8215" fmla="*/ 3618738 w 5273630"/>
                <a:gd name="connsiteY138-8216" fmla="*/ 304581 h 1476702"/>
                <a:gd name="connsiteX139-8217" fmla="*/ 3630397 w 5273630"/>
                <a:gd name="connsiteY139-8218" fmla="*/ 221513 h 1476702"/>
                <a:gd name="connsiteX140-8219" fmla="*/ 3076613 w 5273630"/>
                <a:gd name="connsiteY140-8220" fmla="*/ 221513 h 1476702"/>
                <a:gd name="connsiteX141-8221" fmla="*/ 3064954 w 5273630"/>
                <a:gd name="connsiteY141-8222" fmla="*/ 304581 h 1476702"/>
                <a:gd name="connsiteX142-8223" fmla="*/ 2760373 w 5273630"/>
                <a:gd name="connsiteY142-8224" fmla="*/ 304581 h 1476702"/>
                <a:gd name="connsiteX143-8225" fmla="*/ 2790977 w 5273630"/>
                <a:gd name="connsiteY143-8226" fmla="*/ 83068 h 1476702"/>
                <a:gd name="connsiteX144-8227" fmla="*/ 3234004 w 5273630"/>
                <a:gd name="connsiteY144-8228" fmla="*/ 83068 h 1476702"/>
                <a:gd name="connsiteX145-8229" fmla="*/ 3238376 w 5273630"/>
                <a:gd name="connsiteY145-8230" fmla="*/ 53921 h 1476702"/>
                <a:gd name="connsiteX146-8231" fmla="*/ 3191742 w 5273630"/>
                <a:gd name="connsiteY146-8232" fmla="*/ 0 h 1476702"/>
                <a:gd name="connsiteX0-8233" fmla="*/ 2215963 w 5273630"/>
                <a:gd name="connsiteY0-8234" fmla="*/ 664540 h 1476702"/>
                <a:gd name="connsiteX1-8235" fmla="*/ 2183902 w 5273630"/>
                <a:gd name="connsiteY1-8236" fmla="*/ 886054 h 1476702"/>
                <a:gd name="connsiteX2-8237" fmla="*/ 2294658 w 5273630"/>
                <a:gd name="connsiteY2-8238" fmla="*/ 886054 h 1476702"/>
                <a:gd name="connsiteX3-8239" fmla="*/ 2326719 w 5273630"/>
                <a:gd name="connsiteY3-8240" fmla="*/ 664540 h 1476702"/>
                <a:gd name="connsiteX4-8241" fmla="*/ 2215963 w 5273630"/>
                <a:gd name="connsiteY4-8242" fmla="*/ 664540 h 1476702"/>
                <a:gd name="connsiteX5-8243" fmla="*/ 1606801 w 5273630"/>
                <a:gd name="connsiteY5-8244" fmla="*/ 664540 h 1476702"/>
                <a:gd name="connsiteX6-8245" fmla="*/ 1574740 w 5273630"/>
                <a:gd name="connsiteY6-8246" fmla="*/ 886054 h 1476702"/>
                <a:gd name="connsiteX7-8247" fmla="*/ 1685497 w 5273630"/>
                <a:gd name="connsiteY7-8248" fmla="*/ 886054 h 1476702"/>
                <a:gd name="connsiteX8-8249" fmla="*/ 1717558 w 5273630"/>
                <a:gd name="connsiteY8-8250" fmla="*/ 664540 h 1476702"/>
                <a:gd name="connsiteX9-8251" fmla="*/ 1606801 w 5273630"/>
                <a:gd name="connsiteY9-8252" fmla="*/ 664540 h 1476702"/>
                <a:gd name="connsiteX10-8253" fmla="*/ 342472 w 5273630"/>
                <a:gd name="connsiteY10-8254" fmla="*/ 563985 h 1476702"/>
                <a:gd name="connsiteX11-8255" fmla="*/ 335185 w 5273630"/>
                <a:gd name="connsiteY11-8256" fmla="*/ 619363 h 1476702"/>
                <a:gd name="connsiteX12-8257" fmla="*/ 826304 w 5273630"/>
                <a:gd name="connsiteY12-8258" fmla="*/ 619363 h 1476702"/>
                <a:gd name="connsiteX13-8259" fmla="*/ 833590 w 5273630"/>
                <a:gd name="connsiteY13-8260" fmla="*/ 563985 h 1476702"/>
                <a:gd name="connsiteX14-8261" fmla="*/ 342472 w 5273630"/>
                <a:gd name="connsiteY14-8262" fmla="*/ 563985 h 1476702"/>
                <a:gd name="connsiteX15-8263" fmla="*/ 3085357 w 5273630"/>
                <a:gd name="connsiteY15-8264" fmla="*/ 553784 h 1476702"/>
                <a:gd name="connsiteX16-8265" fmla="*/ 3078071 w 5273630"/>
                <a:gd name="connsiteY16-8266" fmla="*/ 609162 h 1476702"/>
                <a:gd name="connsiteX17-8267" fmla="*/ 3283553 w 5273630"/>
                <a:gd name="connsiteY17-8268" fmla="*/ 719919 h 1476702"/>
                <a:gd name="connsiteX18-8269" fmla="*/ 3521097 w 5273630"/>
                <a:gd name="connsiteY18-8270" fmla="*/ 609162 h 1476702"/>
                <a:gd name="connsiteX19-8271" fmla="*/ 3528384 w 5273630"/>
                <a:gd name="connsiteY19-8272" fmla="*/ 553784 h 1476702"/>
                <a:gd name="connsiteX20-8273" fmla="*/ 3085357 w 5273630"/>
                <a:gd name="connsiteY20-8274" fmla="*/ 553784 h 1476702"/>
                <a:gd name="connsiteX21-8275" fmla="*/ 2013395 w 5273630"/>
                <a:gd name="connsiteY21-8276" fmla="*/ 526094 h 1476702"/>
                <a:gd name="connsiteX22-8277" fmla="*/ 2567178 w 5273630"/>
                <a:gd name="connsiteY22-8278" fmla="*/ 526094 h 1476702"/>
                <a:gd name="connsiteX23-8279" fmla="*/ 2497227 w 5273630"/>
                <a:gd name="connsiteY23-8280" fmla="*/ 1024500 h 1476702"/>
                <a:gd name="connsiteX24-8281" fmla="*/ 1943443 w 5273630"/>
                <a:gd name="connsiteY24-8282" fmla="*/ 1024500 h 1476702"/>
                <a:gd name="connsiteX25-8283" fmla="*/ 2013395 w 5273630"/>
                <a:gd name="connsiteY25-8284" fmla="*/ 526094 h 1476702"/>
                <a:gd name="connsiteX26-8285" fmla="*/ 1404233 w 5273630"/>
                <a:gd name="connsiteY26-8286" fmla="*/ 526094 h 1476702"/>
                <a:gd name="connsiteX27-8287" fmla="*/ 1958016 w 5273630"/>
                <a:gd name="connsiteY27-8288" fmla="*/ 526094 h 1476702"/>
                <a:gd name="connsiteX28-8289" fmla="*/ 1888065 w 5273630"/>
                <a:gd name="connsiteY28-8290" fmla="*/ 1024500 h 1476702"/>
                <a:gd name="connsiteX29-8291" fmla="*/ 1334281 w 5273630"/>
                <a:gd name="connsiteY29-8292" fmla="*/ 1024500 h 1476702"/>
                <a:gd name="connsiteX30-8293" fmla="*/ 1404233 w 5273630"/>
                <a:gd name="connsiteY30-8294" fmla="*/ 526094 h 1476702"/>
                <a:gd name="connsiteX31-8295" fmla="*/ 365789 w 5273630"/>
                <a:gd name="connsiteY31-8296" fmla="*/ 402222 h 1476702"/>
                <a:gd name="connsiteX32-8297" fmla="*/ 357045 w 5273630"/>
                <a:gd name="connsiteY32-8298" fmla="*/ 457600 h 1476702"/>
                <a:gd name="connsiteX33-8299" fmla="*/ 848163 w 5273630"/>
                <a:gd name="connsiteY33-8300" fmla="*/ 457600 h 1476702"/>
                <a:gd name="connsiteX34-8301" fmla="*/ 856907 w 5273630"/>
                <a:gd name="connsiteY34-8302" fmla="*/ 402222 h 1476702"/>
                <a:gd name="connsiteX35-8303" fmla="*/ 365789 w 5273630"/>
                <a:gd name="connsiteY35-8304" fmla="*/ 402222 h 1476702"/>
                <a:gd name="connsiteX36-8305" fmla="*/ 2865301 w 5273630"/>
                <a:gd name="connsiteY36-8306" fmla="*/ 346843 h 1476702"/>
                <a:gd name="connsiteX37-8307" fmla="*/ 3114504 w 5273630"/>
                <a:gd name="connsiteY37-8308" fmla="*/ 346843 h 1476702"/>
                <a:gd name="connsiteX38-8309" fmla="*/ 3104302 w 5273630"/>
                <a:gd name="connsiteY38-8310" fmla="*/ 415338 h 1476702"/>
                <a:gd name="connsiteX39-8311" fmla="*/ 3547329 w 5273630"/>
                <a:gd name="connsiteY39-8312" fmla="*/ 415338 h 1476702"/>
                <a:gd name="connsiteX40-8313" fmla="*/ 3557530 w 5273630"/>
                <a:gd name="connsiteY40-8314" fmla="*/ 346843 h 1476702"/>
                <a:gd name="connsiteX41-8315" fmla="*/ 3806733 w 5273630"/>
                <a:gd name="connsiteY41-8316" fmla="*/ 346843 h 1476702"/>
                <a:gd name="connsiteX42-8317" fmla="*/ 3796531 w 5273630"/>
                <a:gd name="connsiteY42-8318" fmla="*/ 415338 h 1476702"/>
                <a:gd name="connsiteX43-8319" fmla="*/ 3907289 w 5273630"/>
                <a:gd name="connsiteY43-8320" fmla="*/ 415338 h 1476702"/>
                <a:gd name="connsiteX44-8321" fmla="*/ 3888343 w 5273630"/>
                <a:gd name="connsiteY44-8322" fmla="*/ 553784 h 1476702"/>
                <a:gd name="connsiteX45-8323" fmla="*/ 3777587 w 5273630"/>
                <a:gd name="connsiteY45-8324" fmla="*/ 553784 h 1476702"/>
                <a:gd name="connsiteX46-8325" fmla="*/ 3755727 w 5273630"/>
                <a:gd name="connsiteY46-8326" fmla="*/ 706803 h 1476702"/>
                <a:gd name="connsiteX47-8327" fmla="*/ 3489036 w 5273630"/>
                <a:gd name="connsiteY47-8328" fmla="*/ 830675 h 1476702"/>
                <a:gd name="connsiteX48-8329" fmla="*/ 3850453 w 5273630"/>
                <a:gd name="connsiteY48-8330" fmla="*/ 1024500 h 1476702"/>
                <a:gd name="connsiteX49-8331" fmla="*/ 3407426 w 5273630"/>
                <a:gd name="connsiteY49-8332" fmla="*/ 1024500 h 1476702"/>
                <a:gd name="connsiteX50-8333" fmla="*/ 3252949 w 5273630"/>
                <a:gd name="connsiteY50-8334" fmla="*/ 941432 h 1476702"/>
                <a:gd name="connsiteX51-8335" fmla="*/ 1873418 w 5273630"/>
                <a:gd name="connsiteY51-8336" fmla="*/ 1444394 h 1476702"/>
                <a:gd name="connsiteX52-8337" fmla="*/ 1764560 w 5273630"/>
                <a:gd name="connsiteY52-8338" fmla="*/ 1381052 h 1476702"/>
                <a:gd name="connsiteX53-8339" fmla="*/ 3046009 w 5273630"/>
                <a:gd name="connsiteY53-8340" fmla="*/ 830675 h 1476702"/>
                <a:gd name="connsiteX54-8341" fmla="*/ 2814295 w 5273630"/>
                <a:gd name="connsiteY54-8342" fmla="*/ 706803 h 1476702"/>
                <a:gd name="connsiteX55-8343" fmla="*/ 2836154 w 5273630"/>
                <a:gd name="connsiteY55-8344" fmla="*/ 553784 h 1476702"/>
                <a:gd name="connsiteX56-8345" fmla="*/ 2725398 w 5273630"/>
                <a:gd name="connsiteY56-8346" fmla="*/ 553784 h 1476702"/>
                <a:gd name="connsiteX57-8347" fmla="*/ 2744343 w 5273630"/>
                <a:gd name="connsiteY57-8348" fmla="*/ 415338 h 1476702"/>
                <a:gd name="connsiteX58-8349" fmla="*/ 2855100 w 5273630"/>
                <a:gd name="connsiteY58-8350" fmla="*/ 415338 h 1476702"/>
                <a:gd name="connsiteX59-8351" fmla="*/ 2865301 w 5273630"/>
                <a:gd name="connsiteY59-8352" fmla="*/ 346843 h 1476702"/>
                <a:gd name="connsiteX60-8353" fmla="*/ 482375 w 5273630"/>
                <a:gd name="connsiteY60-8354" fmla="*/ 192367 h 1476702"/>
                <a:gd name="connsiteX61-8355" fmla="*/ 759267 w 5273630"/>
                <a:gd name="connsiteY61-8356" fmla="*/ 192367 h 1476702"/>
                <a:gd name="connsiteX62-8357" fmla="*/ 746151 w 5273630"/>
                <a:gd name="connsiteY62-8358" fmla="*/ 285636 h 1476702"/>
                <a:gd name="connsiteX63-8359" fmla="*/ 1122141 w 5273630"/>
                <a:gd name="connsiteY63-8360" fmla="*/ 285636 h 1476702"/>
                <a:gd name="connsiteX64-8361" fmla="*/ 1059475 w 5273630"/>
                <a:gd name="connsiteY64-8362" fmla="*/ 735949 h 1476702"/>
                <a:gd name="connsiteX65-8363" fmla="*/ 728663 w 5273630"/>
                <a:gd name="connsiteY65-8364" fmla="*/ 735949 h 1476702"/>
                <a:gd name="connsiteX66-8365" fmla="*/ 795700 w 5273630"/>
                <a:gd name="connsiteY66-8366" fmla="*/ 791328 h 1476702"/>
                <a:gd name="connsiteX67-8367" fmla="*/ 1119226 w 5273630"/>
                <a:gd name="connsiteY67-8368" fmla="*/ 746150 h 1476702"/>
                <a:gd name="connsiteX68-8369" fmla="*/ 1100281 w 5273630"/>
                <a:gd name="connsiteY68-8370" fmla="*/ 884596 h 1476702"/>
                <a:gd name="connsiteX69-8371" fmla="*/ 937060 w 5273630"/>
                <a:gd name="connsiteY69-8372" fmla="*/ 907914 h 1476702"/>
                <a:gd name="connsiteX70-8373" fmla="*/ 1871300 w 5273630"/>
                <a:gd name="connsiteY70-8374" fmla="*/ 1444447 h 1476702"/>
                <a:gd name="connsiteX71-8375" fmla="*/ 1608084 w 5273630"/>
                <a:gd name="connsiteY71-8376" fmla="*/ 1476702 h 1476702"/>
                <a:gd name="connsiteX72-8377" fmla="*/ 406594 w 5273630"/>
                <a:gd name="connsiteY72-8378" fmla="*/ 735949 h 1476702"/>
                <a:gd name="connsiteX73-8379" fmla="*/ 319154 w 5273630"/>
                <a:gd name="connsiteY73-8380" fmla="*/ 735949 h 1476702"/>
                <a:gd name="connsiteX74-8381" fmla="*/ 298752 w 5273630"/>
                <a:gd name="connsiteY74-8382" fmla="*/ 881682 h 1476702"/>
                <a:gd name="connsiteX75-8383" fmla="*/ 502777 w 5273630"/>
                <a:gd name="connsiteY75-8384" fmla="*/ 862737 h 1476702"/>
                <a:gd name="connsiteX76-8385" fmla="*/ 482375 w 5273630"/>
                <a:gd name="connsiteY76-8386" fmla="*/ 1004097 h 1476702"/>
                <a:gd name="connsiteX77-8387" fmla="*/ 4372 w 5273630"/>
                <a:gd name="connsiteY77-8388" fmla="*/ 1046359 h 1476702"/>
                <a:gd name="connsiteX78-8389" fmla="*/ 110757 w 5273630"/>
                <a:gd name="connsiteY78-8390" fmla="*/ 285636 h 1476702"/>
                <a:gd name="connsiteX79-8391" fmla="*/ 469259 w 5273630"/>
                <a:gd name="connsiteY79-8392" fmla="*/ 285636 h 1476702"/>
                <a:gd name="connsiteX80-8393" fmla="*/ 482375 w 5273630"/>
                <a:gd name="connsiteY80-8394" fmla="*/ 192367 h 1476702"/>
                <a:gd name="connsiteX81-8395" fmla="*/ 1870577 w 5273630"/>
                <a:gd name="connsiteY81-8396" fmla="*/ 166135 h 1476702"/>
                <a:gd name="connsiteX82-8397" fmla="*/ 1847260 w 5273630"/>
                <a:gd name="connsiteY82-8398" fmla="*/ 332270 h 1476702"/>
                <a:gd name="connsiteX83-8399" fmla="*/ 2179530 w 5273630"/>
                <a:gd name="connsiteY83-8400" fmla="*/ 332270 h 1476702"/>
                <a:gd name="connsiteX84-8401" fmla="*/ 2202847 w 5273630"/>
                <a:gd name="connsiteY84-8402" fmla="*/ 166135 h 1476702"/>
                <a:gd name="connsiteX85-8403" fmla="*/ 1870577 w 5273630"/>
                <a:gd name="connsiteY85-8404" fmla="*/ 166135 h 1476702"/>
                <a:gd name="connsiteX86-8405" fmla="*/ 4598889 w 5273630"/>
                <a:gd name="connsiteY86-8406" fmla="*/ 138446 h 1476702"/>
                <a:gd name="connsiteX87-8407" fmla="*/ 4421095 w 5273630"/>
                <a:gd name="connsiteY87-8408" fmla="*/ 332270 h 1476702"/>
                <a:gd name="connsiteX88-8409" fmla="*/ 4935531 w 5273630"/>
                <a:gd name="connsiteY88-8410" fmla="*/ 332270 h 1476702"/>
                <a:gd name="connsiteX89-8411" fmla="*/ 4813115 w 5273630"/>
                <a:gd name="connsiteY89-8412" fmla="*/ 138446 h 1476702"/>
                <a:gd name="connsiteX90-8413" fmla="*/ 4598889 w 5273630"/>
                <a:gd name="connsiteY90-8414" fmla="*/ 138446 h 1476702"/>
                <a:gd name="connsiteX91-8415" fmla="*/ 1557252 w 5273630"/>
                <a:gd name="connsiteY91-8416" fmla="*/ 27689 h 1476702"/>
                <a:gd name="connsiteX92-8417" fmla="*/ 2498684 w 5273630"/>
                <a:gd name="connsiteY92-8418" fmla="*/ 27689 h 1476702"/>
                <a:gd name="connsiteX93-8419" fmla="*/ 2436019 w 5273630"/>
                <a:gd name="connsiteY93-8420" fmla="*/ 470716 h 1476702"/>
                <a:gd name="connsiteX94-8421" fmla="*/ 1549965 w 5273630"/>
                <a:gd name="connsiteY94-8422" fmla="*/ 470716 h 1476702"/>
                <a:gd name="connsiteX95-8423" fmla="*/ 1605344 w 5273630"/>
                <a:gd name="connsiteY95-8424" fmla="*/ 83068 h 1476702"/>
                <a:gd name="connsiteX96-8425" fmla="*/ 1557252 w 5273630"/>
                <a:gd name="connsiteY96-8426" fmla="*/ 27689 h 1476702"/>
                <a:gd name="connsiteX97-8427" fmla="*/ 259404 w 5273630"/>
                <a:gd name="connsiteY97-8428" fmla="*/ 27689 h 1476702"/>
                <a:gd name="connsiteX98-8429" fmla="*/ 983695 w 5273630"/>
                <a:gd name="connsiteY98-8430" fmla="*/ 27689 h 1476702"/>
                <a:gd name="connsiteX99-8431" fmla="*/ 1215409 w 5273630"/>
                <a:gd name="connsiteY99-8432" fmla="*/ 260861 h 1476702"/>
                <a:gd name="connsiteX100-8433" fmla="*/ 929774 w 5273630"/>
                <a:gd name="connsiteY100-8434" fmla="*/ 260861 h 1476702"/>
                <a:gd name="connsiteX101-8435" fmla="*/ 788413 w 5273630"/>
                <a:gd name="connsiteY101-8436" fmla="*/ 145733 h 1476702"/>
                <a:gd name="connsiteX102-8437" fmla="*/ 476546 w 5273630"/>
                <a:gd name="connsiteY102-8438" fmla="*/ 145733 h 1476702"/>
                <a:gd name="connsiteX103-8439" fmla="*/ 290008 w 5273630"/>
                <a:gd name="connsiteY103-8440" fmla="*/ 260861 h 1476702"/>
                <a:gd name="connsiteX104-8441" fmla="*/ 0 w 5273630"/>
                <a:gd name="connsiteY104-8442" fmla="*/ 260861 h 1476702"/>
                <a:gd name="connsiteX105-8443" fmla="*/ 290008 w 5273630"/>
                <a:gd name="connsiteY105-8444" fmla="*/ 58293 h 1476702"/>
                <a:gd name="connsiteX106-8445" fmla="*/ 259404 w 5273630"/>
                <a:gd name="connsiteY106-8446" fmla="*/ 27689 h 1476702"/>
                <a:gd name="connsiteX107-8447" fmla="*/ 4377375 w 5273630"/>
                <a:gd name="connsiteY107-8448" fmla="*/ 0 h 1476702"/>
                <a:gd name="connsiteX108-8449" fmla="*/ 5001111 w 5273630"/>
                <a:gd name="connsiteY108-8450" fmla="*/ 0 h 1476702"/>
                <a:gd name="connsiteX109-8451" fmla="*/ 5273630 w 5273630"/>
                <a:gd name="connsiteY109-8452" fmla="*/ 429911 h 1476702"/>
                <a:gd name="connsiteX110-8453" fmla="*/ 5078349 w 5273630"/>
                <a:gd name="connsiteY110-8454" fmla="*/ 429911 h 1476702"/>
                <a:gd name="connsiteX111-8455" fmla="*/ 5072519 w 5273630"/>
                <a:gd name="connsiteY111-8456" fmla="*/ 470716 h 1476702"/>
                <a:gd name="connsiteX112-8457" fmla="*/ 4795628 w 5273630"/>
                <a:gd name="connsiteY112-8458" fmla="*/ 470716 h 1476702"/>
                <a:gd name="connsiteX113-8459" fmla="*/ 4778140 w 5273630"/>
                <a:gd name="connsiteY113-8460" fmla="*/ 594589 h 1476702"/>
                <a:gd name="connsiteX114-8461" fmla="*/ 5082721 w 5273630"/>
                <a:gd name="connsiteY114-8462" fmla="*/ 594589 h 1476702"/>
                <a:gd name="connsiteX115-8463" fmla="*/ 5063775 w 5273630"/>
                <a:gd name="connsiteY115-8464" fmla="*/ 733035 h 1476702"/>
                <a:gd name="connsiteX116-8465" fmla="*/ 4759195 w 5273630"/>
                <a:gd name="connsiteY116-8466" fmla="*/ 733035 h 1476702"/>
                <a:gd name="connsiteX117-8467" fmla="*/ 4737335 w 5273630"/>
                <a:gd name="connsiteY117-8468" fmla="*/ 886054 h 1476702"/>
                <a:gd name="connsiteX118-8469" fmla="*/ 5180361 w 5273630"/>
                <a:gd name="connsiteY118-8470" fmla="*/ 886054 h 1476702"/>
                <a:gd name="connsiteX119-8471" fmla="*/ 5161416 w 5273630"/>
                <a:gd name="connsiteY119-8472" fmla="*/ 1024500 h 1476702"/>
                <a:gd name="connsiteX120-8473" fmla="*/ 3998471 w 5273630"/>
                <a:gd name="connsiteY120-8474" fmla="*/ 1024500 h 1476702"/>
                <a:gd name="connsiteX121-8475" fmla="*/ 4017416 w 5273630"/>
                <a:gd name="connsiteY121-8476" fmla="*/ 886054 h 1476702"/>
                <a:gd name="connsiteX122-8477" fmla="*/ 4460443 w 5273630"/>
                <a:gd name="connsiteY122-8478" fmla="*/ 886054 h 1476702"/>
                <a:gd name="connsiteX123-8479" fmla="*/ 4482303 w 5273630"/>
                <a:gd name="connsiteY123-8480" fmla="*/ 733035 h 1476702"/>
                <a:gd name="connsiteX124-8481" fmla="*/ 4177722 w 5273630"/>
                <a:gd name="connsiteY124-8482" fmla="*/ 733035 h 1476702"/>
                <a:gd name="connsiteX125-8483" fmla="*/ 4196667 w 5273630"/>
                <a:gd name="connsiteY125-8484" fmla="*/ 594589 h 1476702"/>
                <a:gd name="connsiteX126-8485" fmla="*/ 4501249 w 5273630"/>
                <a:gd name="connsiteY126-8486" fmla="*/ 594589 h 1476702"/>
                <a:gd name="connsiteX127-8487" fmla="*/ 4518736 w 5273630"/>
                <a:gd name="connsiteY127-8488" fmla="*/ 470716 h 1476702"/>
                <a:gd name="connsiteX128-8489" fmla="*/ 4241845 w 5273630"/>
                <a:gd name="connsiteY128-8490" fmla="*/ 470716 h 1476702"/>
                <a:gd name="connsiteX129-8491" fmla="*/ 4247673 w 5273630"/>
                <a:gd name="connsiteY129-8492" fmla="*/ 429911 h 1476702"/>
                <a:gd name="connsiteX130-8493" fmla="*/ 4055307 w 5273630"/>
                <a:gd name="connsiteY130-8494" fmla="*/ 429911 h 1476702"/>
                <a:gd name="connsiteX131-8495" fmla="*/ 4410894 w 5273630"/>
                <a:gd name="connsiteY131-8496" fmla="*/ 40805 h 1476702"/>
                <a:gd name="connsiteX132-8497" fmla="*/ 4377375 w 5273630"/>
                <a:gd name="connsiteY132-8498" fmla="*/ 0 h 1476702"/>
                <a:gd name="connsiteX133-8499" fmla="*/ 3191742 w 5273630"/>
                <a:gd name="connsiteY133-8500" fmla="*/ 0 h 1476702"/>
                <a:gd name="connsiteX134-8501" fmla="*/ 3522555 w 5273630"/>
                <a:gd name="connsiteY134-8502" fmla="*/ 0 h 1476702"/>
                <a:gd name="connsiteX135-8503" fmla="*/ 3510896 w 5273630"/>
                <a:gd name="connsiteY135-8504" fmla="*/ 83068 h 1476702"/>
                <a:gd name="connsiteX136-8505" fmla="*/ 3953923 w 5273630"/>
                <a:gd name="connsiteY136-8506" fmla="*/ 83068 h 1476702"/>
                <a:gd name="connsiteX137-8507" fmla="*/ 3923319 w 5273630"/>
                <a:gd name="connsiteY137-8508" fmla="*/ 304581 h 1476702"/>
                <a:gd name="connsiteX138-8509" fmla="*/ 3618738 w 5273630"/>
                <a:gd name="connsiteY138-8510" fmla="*/ 304581 h 1476702"/>
                <a:gd name="connsiteX139-8511" fmla="*/ 3630397 w 5273630"/>
                <a:gd name="connsiteY139-8512" fmla="*/ 221513 h 1476702"/>
                <a:gd name="connsiteX140-8513" fmla="*/ 3076613 w 5273630"/>
                <a:gd name="connsiteY140-8514" fmla="*/ 221513 h 1476702"/>
                <a:gd name="connsiteX141-8515" fmla="*/ 3064954 w 5273630"/>
                <a:gd name="connsiteY141-8516" fmla="*/ 304581 h 1476702"/>
                <a:gd name="connsiteX142-8517" fmla="*/ 2760373 w 5273630"/>
                <a:gd name="connsiteY142-8518" fmla="*/ 304581 h 1476702"/>
                <a:gd name="connsiteX143-8519" fmla="*/ 2790977 w 5273630"/>
                <a:gd name="connsiteY143-8520" fmla="*/ 83068 h 1476702"/>
                <a:gd name="connsiteX144-8521" fmla="*/ 3234004 w 5273630"/>
                <a:gd name="connsiteY144-8522" fmla="*/ 83068 h 1476702"/>
                <a:gd name="connsiteX145-8523" fmla="*/ 3238376 w 5273630"/>
                <a:gd name="connsiteY145-8524" fmla="*/ 53921 h 1476702"/>
                <a:gd name="connsiteX146-8525" fmla="*/ 3191742 w 5273630"/>
                <a:gd name="connsiteY146-8526" fmla="*/ 0 h 1476702"/>
                <a:gd name="connsiteX0-8527" fmla="*/ 2215963 w 5273630"/>
                <a:gd name="connsiteY0-8528" fmla="*/ 664540 h 1476702"/>
                <a:gd name="connsiteX1-8529" fmla="*/ 2183902 w 5273630"/>
                <a:gd name="connsiteY1-8530" fmla="*/ 886054 h 1476702"/>
                <a:gd name="connsiteX2-8531" fmla="*/ 2294658 w 5273630"/>
                <a:gd name="connsiteY2-8532" fmla="*/ 886054 h 1476702"/>
                <a:gd name="connsiteX3-8533" fmla="*/ 2326719 w 5273630"/>
                <a:gd name="connsiteY3-8534" fmla="*/ 664540 h 1476702"/>
                <a:gd name="connsiteX4-8535" fmla="*/ 2215963 w 5273630"/>
                <a:gd name="connsiteY4-8536" fmla="*/ 664540 h 1476702"/>
                <a:gd name="connsiteX5-8537" fmla="*/ 1606801 w 5273630"/>
                <a:gd name="connsiteY5-8538" fmla="*/ 664540 h 1476702"/>
                <a:gd name="connsiteX6-8539" fmla="*/ 1574740 w 5273630"/>
                <a:gd name="connsiteY6-8540" fmla="*/ 886054 h 1476702"/>
                <a:gd name="connsiteX7-8541" fmla="*/ 1685497 w 5273630"/>
                <a:gd name="connsiteY7-8542" fmla="*/ 886054 h 1476702"/>
                <a:gd name="connsiteX8-8543" fmla="*/ 1717558 w 5273630"/>
                <a:gd name="connsiteY8-8544" fmla="*/ 664540 h 1476702"/>
                <a:gd name="connsiteX9-8545" fmla="*/ 1606801 w 5273630"/>
                <a:gd name="connsiteY9-8546" fmla="*/ 664540 h 1476702"/>
                <a:gd name="connsiteX10-8547" fmla="*/ 342472 w 5273630"/>
                <a:gd name="connsiteY10-8548" fmla="*/ 563985 h 1476702"/>
                <a:gd name="connsiteX11-8549" fmla="*/ 335185 w 5273630"/>
                <a:gd name="connsiteY11-8550" fmla="*/ 619363 h 1476702"/>
                <a:gd name="connsiteX12-8551" fmla="*/ 826304 w 5273630"/>
                <a:gd name="connsiteY12-8552" fmla="*/ 619363 h 1476702"/>
                <a:gd name="connsiteX13-8553" fmla="*/ 833590 w 5273630"/>
                <a:gd name="connsiteY13-8554" fmla="*/ 563985 h 1476702"/>
                <a:gd name="connsiteX14-8555" fmla="*/ 342472 w 5273630"/>
                <a:gd name="connsiteY14-8556" fmla="*/ 563985 h 1476702"/>
                <a:gd name="connsiteX15-8557" fmla="*/ 3085357 w 5273630"/>
                <a:gd name="connsiteY15-8558" fmla="*/ 553784 h 1476702"/>
                <a:gd name="connsiteX16-8559" fmla="*/ 3078071 w 5273630"/>
                <a:gd name="connsiteY16-8560" fmla="*/ 609162 h 1476702"/>
                <a:gd name="connsiteX17-8561" fmla="*/ 3283553 w 5273630"/>
                <a:gd name="connsiteY17-8562" fmla="*/ 719919 h 1476702"/>
                <a:gd name="connsiteX18-8563" fmla="*/ 3521097 w 5273630"/>
                <a:gd name="connsiteY18-8564" fmla="*/ 609162 h 1476702"/>
                <a:gd name="connsiteX19-8565" fmla="*/ 3528384 w 5273630"/>
                <a:gd name="connsiteY19-8566" fmla="*/ 553784 h 1476702"/>
                <a:gd name="connsiteX20-8567" fmla="*/ 3085357 w 5273630"/>
                <a:gd name="connsiteY20-8568" fmla="*/ 553784 h 1476702"/>
                <a:gd name="connsiteX21-8569" fmla="*/ 2013395 w 5273630"/>
                <a:gd name="connsiteY21-8570" fmla="*/ 526094 h 1476702"/>
                <a:gd name="connsiteX22-8571" fmla="*/ 2567178 w 5273630"/>
                <a:gd name="connsiteY22-8572" fmla="*/ 526094 h 1476702"/>
                <a:gd name="connsiteX23-8573" fmla="*/ 2497227 w 5273630"/>
                <a:gd name="connsiteY23-8574" fmla="*/ 1024500 h 1476702"/>
                <a:gd name="connsiteX24-8575" fmla="*/ 1943443 w 5273630"/>
                <a:gd name="connsiteY24-8576" fmla="*/ 1024500 h 1476702"/>
                <a:gd name="connsiteX25-8577" fmla="*/ 2013395 w 5273630"/>
                <a:gd name="connsiteY25-8578" fmla="*/ 526094 h 1476702"/>
                <a:gd name="connsiteX26-8579" fmla="*/ 1404233 w 5273630"/>
                <a:gd name="connsiteY26-8580" fmla="*/ 526094 h 1476702"/>
                <a:gd name="connsiteX27-8581" fmla="*/ 1958016 w 5273630"/>
                <a:gd name="connsiteY27-8582" fmla="*/ 526094 h 1476702"/>
                <a:gd name="connsiteX28-8583" fmla="*/ 1888065 w 5273630"/>
                <a:gd name="connsiteY28-8584" fmla="*/ 1024500 h 1476702"/>
                <a:gd name="connsiteX29-8585" fmla="*/ 1334281 w 5273630"/>
                <a:gd name="connsiteY29-8586" fmla="*/ 1024500 h 1476702"/>
                <a:gd name="connsiteX30-8587" fmla="*/ 1404233 w 5273630"/>
                <a:gd name="connsiteY30-8588" fmla="*/ 526094 h 1476702"/>
                <a:gd name="connsiteX31-8589" fmla="*/ 365789 w 5273630"/>
                <a:gd name="connsiteY31-8590" fmla="*/ 402222 h 1476702"/>
                <a:gd name="connsiteX32-8591" fmla="*/ 357045 w 5273630"/>
                <a:gd name="connsiteY32-8592" fmla="*/ 457600 h 1476702"/>
                <a:gd name="connsiteX33-8593" fmla="*/ 848163 w 5273630"/>
                <a:gd name="connsiteY33-8594" fmla="*/ 457600 h 1476702"/>
                <a:gd name="connsiteX34-8595" fmla="*/ 856907 w 5273630"/>
                <a:gd name="connsiteY34-8596" fmla="*/ 402222 h 1476702"/>
                <a:gd name="connsiteX35-8597" fmla="*/ 365789 w 5273630"/>
                <a:gd name="connsiteY35-8598" fmla="*/ 402222 h 1476702"/>
                <a:gd name="connsiteX36-8599" fmla="*/ 2865301 w 5273630"/>
                <a:gd name="connsiteY36-8600" fmla="*/ 346843 h 1476702"/>
                <a:gd name="connsiteX37-8601" fmla="*/ 3114504 w 5273630"/>
                <a:gd name="connsiteY37-8602" fmla="*/ 346843 h 1476702"/>
                <a:gd name="connsiteX38-8603" fmla="*/ 3104302 w 5273630"/>
                <a:gd name="connsiteY38-8604" fmla="*/ 415338 h 1476702"/>
                <a:gd name="connsiteX39-8605" fmla="*/ 3547329 w 5273630"/>
                <a:gd name="connsiteY39-8606" fmla="*/ 415338 h 1476702"/>
                <a:gd name="connsiteX40-8607" fmla="*/ 3557530 w 5273630"/>
                <a:gd name="connsiteY40-8608" fmla="*/ 346843 h 1476702"/>
                <a:gd name="connsiteX41-8609" fmla="*/ 3806733 w 5273630"/>
                <a:gd name="connsiteY41-8610" fmla="*/ 346843 h 1476702"/>
                <a:gd name="connsiteX42-8611" fmla="*/ 3796531 w 5273630"/>
                <a:gd name="connsiteY42-8612" fmla="*/ 415338 h 1476702"/>
                <a:gd name="connsiteX43-8613" fmla="*/ 3907289 w 5273630"/>
                <a:gd name="connsiteY43-8614" fmla="*/ 415338 h 1476702"/>
                <a:gd name="connsiteX44-8615" fmla="*/ 3888343 w 5273630"/>
                <a:gd name="connsiteY44-8616" fmla="*/ 553784 h 1476702"/>
                <a:gd name="connsiteX45-8617" fmla="*/ 3777587 w 5273630"/>
                <a:gd name="connsiteY45-8618" fmla="*/ 553784 h 1476702"/>
                <a:gd name="connsiteX46-8619" fmla="*/ 3755727 w 5273630"/>
                <a:gd name="connsiteY46-8620" fmla="*/ 706803 h 1476702"/>
                <a:gd name="connsiteX47-8621" fmla="*/ 3489036 w 5273630"/>
                <a:gd name="connsiteY47-8622" fmla="*/ 830675 h 1476702"/>
                <a:gd name="connsiteX48-8623" fmla="*/ 3850453 w 5273630"/>
                <a:gd name="connsiteY48-8624" fmla="*/ 1024500 h 1476702"/>
                <a:gd name="connsiteX49-8625" fmla="*/ 3407426 w 5273630"/>
                <a:gd name="connsiteY49-8626" fmla="*/ 1024500 h 1476702"/>
                <a:gd name="connsiteX50-8627" fmla="*/ 3252949 w 5273630"/>
                <a:gd name="connsiteY50-8628" fmla="*/ 941432 h 1476702"/>
                <a:gd name="connsiteX51-8629" fmla="*/ 1873418 w 5273630"/>
                <a:gd name="connsiteY51-8630" fmla="*/ 1444394 h 1476702"/>
                <a:gd name="connsiteX52-8631" fmla="*/ 1764560 w 5273630"/>
                <a:gd name="connsiteY52-8632" fmla="*/ 1381052 h 1476702"/>
                <a:gd name="connsiteX53-8633" fmla="*/ 3046009 w 5273630"/>
                <a:gd name="connsiteY53-8634" fmla="*/ 830675 h 1476702"/>
                <a:gd name="connsiteX54-8635" fmla="*/ 2814295 w 5273630"/>
                <a:gd name="connsiteY54-8636" fmla="*/ 706803 h 1476702"/>
                <a:gd name="connsiteX55-8637" fmla="*/ 2836154 w 5273630"/>
                <a:gd name="connsiteY55-8638" fmla="*/ 553784 h 1476702"/>
                <a:gd name="connsiteX56-8639" fmla="*/ 2725398 w 5273630"/>
                <a:gd name="connsiteY56-8640" fmla="*/ 553784 h 1476702"/>
                <a:gd name="connsiteX57-8641" fmla="*/ 2744343 w 5273630"/>
                <a:gd name="connsiteY57-8642" fmla="*/ 415338 h 1476702"/>
                <a:gd name="connsiteX58-8643" fmla="*/ 2855100 w 5273630"/>
                <a:gd name="connsiteY58-8644" fmla="*/ 415338 h 1476702"/>
                <a:gd name="connsiteX59-8645" fmla="*/ 2865301 w 5273630"/>
                <a:gd name="connsiteY59-8646" fmla="*/ 346843 h 1476702"/>
                <a:gd name="connsiteX60-8647" fmla="*/ 482375 w 5273630"/>
                <a:gd name="connsiteY60-8648" fmla="*/ 192367 h 1476702"/>
                <a:gd name="connsiteX61-8649" fmla="*/ 759267 w 5273630"/>
                <a:gd name="connsiteY61-8650" fmla="*/ 192367 h 1476702"/>
                <a:gd name="connsiteX62-8651" fmla="*/ 746151 w 5273630"/>
                <a:gd name="connsiteY62-8652" fmla="*/ 285636 h 1476702"/>
                <a:gd name="connsiteX63-8653" fmla="*/ 1122141 w 5273630"/>
                <a:gd name="connsiteY63-8654" fmla="*/ 285636 h 1476702"/>
                <a:gd name="connsiteX64-8655" fmla="*/ 1059475 w 5273630"/>
                <a:gd name="connsiteY64-8656" fmla="*/ 735949 h 1476702"/>
                <a:gd name="connsiteX65-8657" fmla="*/ 728663 w 5273630"/>
                <a:gd name="connsiteY65-8658" fmla="*/ 735949 h 1476702"/>
                <a:gd name="connsiteX66-8659" fmla="*/ 795700 w 5273630"/>
                <a:gd name="connsiteY66-8660" fmla="*/ 791328 h 1476702"/>
                <a:gd name="connsiteX67-8661" fmla="*/ 1119226 w 5273630"/>
                <a:gd name="connsiteY67-8662" fmla="*/ 746150 h 1476702"/>
                <a:gd name="connsiteX68-8663" fmla="*/ 1100281 w 5273630"/>
                <a:gd name="connsiteY68-8664" fmla="*/ 884596 h 1476702"/>
                <a:gd name="connsiteX69-8665" fmla="*/ 937060 w 5273630"/>
                <a:gd name="connsiteY69-8666" fmla="*/ 907914 h 1476702"/>
                <a:gd name="connsiteX70-8667" fmla="*/ 1852250 w 5273630"/>
                <a:gd name="connsiteY70-8668" fmla="*/ 1438097 h 1476702"/>
                <a:gd name="connsiteX71-8669" fmla="*/ 1608084 w 5273630"/>
                <a:gd name="connsiteY71-8670" fmla="*/ 1476702 h 1476702"/>
                <a:gd name="connsiteX72-8671" fmla="*/ 406594 w 5273630"/>
                <a:gd name="connsiteY72-8672" fmla="*/ 735949 h 1476702"/>
                <a:gd name="connsiteX73-8673" fmla="*/ 319154 w 5273630"/>
                <a:gd name="connsiteY73-8674" fmla="*/ 735949 h 1476702"/>
                <a:gd name="connsiteX74-8675" fmla="*/ 298752 w 5273630"/>
                <a:gd name="connsiteY74-8676" fmla="*/ 881682 h 1476702"/>
                <a:gd name="connsiteX75-8677" fmla="*/ 502777 w 5273630"/>
                <a:gd name="connsiteY75-8678" fmla="*/ 862737 h 1476702"/>
                <a:gd name="connsiteX76-8679" fmla="*/ 482375 w 5273630"/>
                <a:gd name="connsiteY76-8680" fmla="*/ 1004097 h 1476702"/>
                <a:gd name="connsiteX77-8681" fmla="*/ 4372 w 5273630"/>
                <a:gd name="connsiteY77-8682" fmla="*/ 1046359 h 1476702"/>
                <a:gd name="connsiteX78-8683" fmla="*/ 110757 w 5273630"/>
                <a:gd name="connsiteY78-8684" fmla="*/ 285636 h 1476702"/>
                <a:gd name="connsiteX79-8685" fmla="*/ 469259 w 5273630"/>
                <a:gd name="connsiteY79-8686" fmla="*/ 285636 h 1476702"/>
                <a:gd name="connsiteX80-8687" fmla="*/ 482375 w 5273630"/>
                <a:gd name="connsiteY80-8688" fmla="*/ 192367 h 1476702"/>
                <a:gd name="connsiteX81-8689" fmla="*/ 1870577 w 5273630"/>
                <a:gd name="connsiteY81-8690" fmla="*/ 166135 h 1476702"/>
                <a:gd name="connsiteX82-8691" fmla="*/ 1847260 w 5273630"/>
                <a:gd name="connsiteY82-8692" fmla="*/ 332270 h 1476702"/>
                <a:gd name="connsiteX83-8693" fmla="*/ 2179530 w 5273630"/>
                <a:gd name="connsiteY83-8694" fmla="*/ 332270 h 1476702"/>
                <a:gd name="connsiteX84-8695" fmla="*/ 2202847 w 5273630"/>
                <a:gd name="connsiteY84-8696" fmla="*/ 166135 h 1476702"/>
                <a:gd name="connsiteX85-8697" fmla="*/ 1870577 w 5273630"/>
                <a:gd name="connsiteY85-8698" fmla="*/ 166135 h 1476702"/>
                <a:gd name="connsiteX86-8699" fmla="*/ 4598889 w 5273630"/>
                <a:gd name="connsiteY86-8700" fmla="*/ 138446 h 1476702"/>
                <a:gd name="connsiteX87-8701" fmla="*/ 4421095 w 5273630"/>
                <a:gd name="connsiteY87-8702" fmla="*/ 332270 h 1476702"/>
                <a:gd name="connsiteX88-8703" fmla="*/ 4935531 w 5273630"/>
                <a:gd name="connsiteY88-8704" fmla="*/ 332270 h 1476702"/>
                <a:gd name="connsiteX89-8705" fmla="*/ 4813115 w 5273630"/>
                <a:gd name="connsiteY89-8706" fmla="*/ 138446 h 1476702"/>
                <a:gd name="connsiteX90-8707" fmla="*/ 4598889 w 5273630"/>
                <a:gd name="connsiteY90-8708" fmla="*/ 138446 h 1476702"/>
                <a:gd name="connsiteX91-8709" fmla="*/ 1557252 w 5273630"/>
                <a:gd name="connsiteY91-8710" fmla="*/ 27689 h 1476702"/>
                <a:gd name="connsiteX92-8711" fmla="*/ 2498684 w 5273630"/>
                <a:gd name="connsiteY92-8712" fmla="*/ 27689 h 1476702"/>
                <a:gd name="connsiteX93-8713" fmla="*/ 2436019 w 5273630"/>
                <a:gd name="connsiteY93-8714" fmla="*/ 470716 h 1476702"/>
                <a:gd name="connsiteX94-8715" fmla="*/ 1549965 w 5273630"/>
                <a:gd name="connsiteY94-8716" fmla="*/ 470716 h 1476702"/>
                <a:gd name="connsiteX95-8717" fmla="*/ 1605344 w 5273630"/>
                <a:gd name="connsiteY95-8718" fmla="*/ 83068 h 1476702"/>
                <a:gd name="connsiteX96-8719" fmla="*/ 1557252 w 5273630"/>
                <a:gd name="connsiteY96-8720" fmla="*/ 27689 h 1476702"/>
                <a:gd name="connsiteX97-8721" fmla="*/ 259404 w 5273630"/>
                <a:gd name="connsiteY97-8722" fmla="*/ 27689 h 1476702"/>
                <a:gd name="connsiteX98-8723" fmla="*/ 983695 w 5273630"/>
                <a:gd name="connsiteY98-8724" fmla="*/ 27689 h 1476702"/>
                <a:gd name="connsiteX99-8725" fmla="*/ 1215409 w 5273630"/>
                <a:gd name="connsiteY99-8726" fmla="*/ 260861 h 1476702"/>
                <a:gd name="connsiteX100-8727" fmla="*/ 929774 w 5273630"/>
                <a:gd name="connsiteY100-8728" fmla="*/ 260861 h 1476702"/>
                <a:gd name="connsiteX101-8729" fmla="*/ 788413 w 5273630"/>
                <a:gd name="connsiteY101-8730" fmla="*/ 145733 h 1476702"/>
                <a:gd name="connsiteX102-8731" fmla="*/ 476546 w 5273630"/>
                <a:gd name="connsiteY102-8732" fmla="*/ 145733 h 1476702"/>
                <a:gd name="connsiteX103-8733" fmla="*/ 290008 w 5273630"/>
                <a:gd name="connsiteY103-8734" fmla="*/ 260861 h 1476702"/>
                <a:gd name="connsiteX104-8735" fmla="*/ 0 w 5273630"/>
                <a:gd name="connsiteY104-8736" fmla="*/ 260861 h 1476702"/>
                <a:gd name="connsiteX105-8737" fmla="*/ 290008 w 5273630"/>
                <a:gd name="connsiteY105-8738" fmla="*/ 58293 h 1476702"/>
                <a:gd name="connsiteX106-8739" fmla="*/ 259404 w 5273630"/>
                <a:gd name="connsiteY106-8740" fmla="*/ 27689 h 1476702"/>
                <a:gd name="connsiteX107-8741" fmla="*/ 4377375 w 5273630"/>
                <a:gd name="connsiteY107-8742" fmla="*/ 0 h 1476702"/>
                <a:gd name="connsiteX108-8743" fmla="*/ 5001111 w 5273630"/>
                <a:gd name="connsiteY108-8744" fmla="*/ 0 h 1476702"/>
                <a:gd name="connsiteX109-8745" fmla="*/ 5273630 w 5273630"/>
                <a:gd name="connsiteY109-8746" fmla="*/ 429911 h 1476702"/>
                <a:gd name="connsiteX110-8747" fmla="*/ 5078349 w 5273630"/>
                <a:gd name="connsiteY110-8748" fmla="*/ 429911 h 1476702"/>
                <a:gd name="connsiteX111-8749" fmla="*/ 5072519 w 5273630"/>
                <a:gd name="connsiteY111-8750" fmla="*/ 470716 h 1476702"/>
                <a:gd name="connsiteX112-8751" fmla="*/ 4795628 w 5273630"/>
                <a:gd name="connsiteY112-8752" fmla="*/ 470716 h 1476702"/>
                <a:gd name="connsiteX113-8753" fmla="*/ 4778140 w 5273630"/>
                <a:gd name="connsiteY113-8754" fmla="*/ 594589 h 1476702"/>
                <a:gd name="connsiteX114-8755" fmla="*/ 5082721 w 5273630"/>
                <a:gd name="connsiteY114-8756" fmla="*/ 594589 h 1476702"/>
                <a:gd name="connsiteX115-8757" fmla="*/ 5063775 w 5273630"/>
                <a:gd name="connsiteY115-8758" fmla="*/ 733035 h 1476702"/>
                <a:gd name="connsiteX116-8759" fmla="*/ 4759195 w 5273630"/>
                <a:gd name="connsiteY116-8760" fmla="*/ 733035 h 1476702"/>
                <a:gd name="connsiteX117-8761" fmla="*/ 4737335 w 5273630"/>
                <a:gd name="connsiteY117-8762" fmla="*/ 886054 h 1476702"/>
                <a:gd name="connsiteX118-8763" fmla="*/ 5180361 w 5273630"/>
                <a:gd name="connsiteY118-8764" fmla="*/ 886054 h 1476702"/>
                <a:gd name="connsiteX119-8765" fmla="*/ 5161416 w 5273630"/>
                <a:gd name="connsiteY119-8766" fmla="*/ 1024500 h 1476702"/>
                <a:gd name="connsiteX120-8767" fmla="*/ 3998471 w 5273630"/>
                <a:gd name="connsiteY120-8768" fmla="*/ 1024500 h 1476702"/>
                <a:gd name="connsiteX121-8769" fmla="*/ 4017416 w 5273630"/>
                <a:gd name="connsiteY121-8770" fmla="*/ 886054 h 1476702"/>
                <a:gd name="connsiteX122-8771" fmla="*/ 4460443 w 5273630"/>
                <a:gd name="connsiteY122-8772" fmla="*/ 886054 h 1476702"/>
                <a:gd name="connsiteX123-8773" fmla="*/ 4482303 w 5273630"/>
                <a:gd name="connsiteY123-8774" fmla="*/ 733035 h 1476702"/>
                <a:gd name="connsiteX124-8775" fmla="*/ 4177722 w 5273630"/>
                <a:gd name="connsiteY124-8776" fmla="*/ 733035 h 1476702"/>
                <a:gd name="connsiteX125-8777" fmla="*/ 4196667 w 5273630"/>
                <a:gd name="connsiteY125-8778" fmla="*/ 594589 h 1476702"/>
                <a:gd name="connsiteX126-8779" fmla="*/ 4501249 w 5273630"/>
                <a:gd name="connsiteY126-8780" fmla="*/ 594589 h 1476702"/>
                <a:gd name="connsiteX127-8781" fmla="*/ 4518736 w 5273630"/>
                <a:gd name="connsiteY127-8782" fmla="*/ 470716 h 1476702"/>
                <a:gd name="connsiteX128-8783" fmla="*/ 4241845 w 5273630"/>
                <a:gd name="connsiteY128-8784" fmla="*/ 470716 h 1476702"/>
                <a:gd name="connsiteX129-8785" fmla="*/ 4247673 w 5273630"/>
                <a:gd name="connsiteY129-8786" fmla="*/ 429911 h 1476702"/>
                <a:gd name="connsiteX130-8787" fmla="*/ 4055307 w 5273630"/>
                <a:gd name="connsiteY130-8788" fmla="*/ 429911 h 1476702"/>
                <a:gd name="connsiteX131-8789" fmla="*/ 4410894 w 5273630"/>
                <a:gd name="connsiteY131-8790" fmla="*/ 40805 h 1476702"/>
                <a:gd name="connsiteX132-8791" fmla="*/ 4377375 w 5273630"/>
                <a:gd name="connsiteY132-8792" fmla="*/ 0 h 1476702"/>
                <a:gd name="connsiteX133-8793" fmla="*/ 3191742 w 5273630"/>
                <a:gd name="connsiteY133-8794" fmla="*/ 0 h 1476702"/>
                <a:gd name="connsiteX134-8795" fmla="*/ 3522555 w 5273630"/>
                <a:gd name="connsiteY134-8796" fmla="*/ 0 h 1476702"/>
                <a:gd name="connsiteX135-8797" fmla="*/ 3510896 w 5273630"/>
                <a:gd name="connsiteY135-8798" fmla="*/ 83068 h 1476702"/>
                <a:gd name="connsiteX136-8799" fmla="*/ 3953923 w 5273630"/>
                <a:gd name="connsiteY136-8800" fmla="*/ 83068 h 1476702"/>
                <a:gd name="connsiteX137-8801" fmla="*/ 3923319 w 5273630"/>
                <a:gd name="connsiteY137-8802" fmla="*/ 304581 h 1476702"/>
                <a:gd name="connsiteX138-8803" fmla="*/ 3618738 w 5273630"/>
                <a:gd name="connsiteY138-8804" fmla="*/ 304581 h 1476702"/>
                <a:gd name="connsiteX139-8805" fmla="*/ 3630397 w 5273630"/>
                <a:gd name="connsiteY139-8806" fmla="*/ 221513 h 1476702"/>
                <a:gd name="connsiteX140-8807" fmla="*/ 3076613 w 5273630"/>
                <a:gd name="connsiteY140-8808" fmla="*/ 221513 h 1476702"/>
                <a:gd name="connsiteX141-8809" fmla="*/ 3064954 w 5273630"/>
                <a:gd name="connsiteY141-8810" fmla="*/ 304581 h 1476702"/>
                <a:gd name="connsiteX142-8811" fmla="*/ 2760373 w 5273630"/>
                <a:gd name="connsiteY142-8812" fmla="*/ 304581 h 1476702"/>
                <a:gd name="connsiteX143-8813" fmla="*/ 2790977 w 5273630"/>
                <a:gd name="connsiteY143-8814" fmla="*/ 83068 h 1476702"/>
                <a:gd name="connsiteX144-8815" fmla="*/ 3234004 w 5273630"/>
                <a:gd name="connsiteY144-8816" fmla="*/ 83068 h 1476702"/>
                <a:gd name="connsiteX145-8817" fmla="*/ 3238376 w 5273630"/>
                <a:gd name="connsiteY145-8818" fmla="*/ 53921 h 1476702"/>
                <a:gd name="connsiteX146-8819" fmla="*/ 3191742 w 5273630"/>
                <a:gd name="connsiteY146-8820" fmla="*/ 0 h 1476702"/>
                <a:gd name="connsiteX0-8821" fmla="*/ 2215963 w 5273630"/>
                <a:gd name="connsiteY0-8822" fmla="*/ 664540 h 1476702"/>
                <a:gd name="connsiteX1-8823" fmla="*/ 2183902 w 5273630"/>
                <a:gd name="connsiteY1-8824" fmla="*/ 886054 h 1476702"/>
                <a:gd name="connsiteX2-8825" fmla="*/ 2294658 w 5273630"/>
                <a:gd name="connsiteY2-8826" fmla="*/ 886054 h 1476702"/>
                <a:gd name="connsiteX3-8827" fmla="*/ 2326719 w 5273630"/>
                <a:gd name="connsiteY3-8828" fmla="*/ 664540 h 1476702"/>
                <a:gd name="connsiteX4-8829" fmla="*/ 2215963 w 5273630"/>
                <a:gd name="connsiteY4-8830" fmla="*/ 664540 h 1476702"/>
                <a:gd name="connsiteX5-8831" fmla="*/ 1606801 w 5273630"/>
                <a:gd name="connsiteY5-8832" fmla="*/ 664540 h 1476702"/>
                <a:gd name="connsiteX6-8833" fmla="*/ 1574740 w 5273630"/>
                <a:gd name="connsiteY6-8834" fmla="*/ 886054 h 1476702"/>
                <a:gd name="connsiteX7-8835" fmla="*/ 1685497 w 5273630"/>
                <a:gd name="connsiteY7-8836" fmla="*/ 886054 h 1476702"/>
                <a:gd name="connsiteX8-8837" fmla="*/ 1717558 w 5273630"/>
                <a:gd name="connsiteY8-8838" fmla="*/ 664540 h 1476702"/>
                <a:gd name="connsiteX9-8839" fmla="*/ 1606801 w 5273630"/>
                <a:gd name="connsiteY9-8840" fmla="*/ 664540 h 1476702"/>
                <a:gd name="connsiteX10-8841" fmla="*/ 342472 w 5273630"/>
                <a:gd name="connsiteY10-8842" fmla="*/ 563985 h 1476702"/>
                <a:gd name="connsiteX11-8843" fmla="*/ 335185 w 5273630"/>
                <a:gd name="connsiteY11-8844" fmla="*/ 619363 h 1476702"/>
                <a:gd name="connsiteX12-8845" fmla="*/ 826304 w 5273630"/>
                <a:gd name="connsiteY12-8846" fmla="*/ 619363 h 1476702"/>
                <a:gd name="connsiteX13-8847" fmla="*/ 833590 w 5273630"/>
                <a:gd name="connsiteY13-8848" fmla="*/ 563985 h 1476702"/>
                <a:gd name="connsiteX14-8849" fmla="*/ 342472 w 5273630"/>
                <a:gd name="connsiteY14-8850" fmla="*/ 563985 h 1476702"/>
                <a:gd name="connsiteX15-8851" fmla="*/ 3085357 w 5273630"/>
                <a:gd name="connsiteY15-8852" fmla="*/ 553784 h 1476702"/>
                <a:gd name="connsiteX16-8853" fmla="*/ 3078071 w 5273630"/>
                <a:gd name="connsiteY16-8854" fmla="*/ 609162 h 1476702"/>
                <a:gd name="connsiteX17-8855" fmla="*/ 3283553 w 5273630"/>
                <a:gd name="connsiteY17-8856" fmla="*/ 719919 h 1476702"/>
                <a:gd name="connsiteX18-8857" fmla="*/ 3521097 w 5273630"/>
                <a:gd name="connsiteY18-8858" fmla="*/ 609162 h 1476702"/>
                <a:gd name="connsiteX19-8859" fmla="*/ 3528384 w 5273630"/>
                <a:gd name="connsiteY19-8860" fmla="*/ 553784 h 1476702"/>
                <a:gd name="connsiteX20-8861" fmla="*/ 3085357 w 5273630"/>
                <a:gd name="connsiteY20-8862" fmla="*/ 553784 h 1476702"/>
                <a:gd name="connsiteX21-8863" fmla="*/ 2013395 w 5273630"/>
                <a:gd name="connsiteY21-8864" fmla="*/ 526094 h 1476702"/>
                <a:gd name="connsiteX22-8865" fmla="*/ 2567178 w 5273630"/>
                <a:gd name="connsiteY22-8866" fmla="*/ 526094 h 1476702"/>
                <a:gd name="connsiteX23-8867" fmla="*/ 2497227 w 5273630"/>
                <a:gd name="connsiteY23-8868" fmla="*/ 1024500 h 1476702"/>
                <a:gd name="connsiteX24-8869" fmla="*/ 1943443 w 5273630"/>
                <a:gd name="connsiteY24-8870" fmla="*/ 1024500 h 1476702"/>
                <a:gd name="connsiteX25-8871" fmla="*/ 2013395 w 5273630"/>
                <a:gd name="connsiteY25-8872" fmla="*/ 526094 h 1476702"/>
                <a:gd name="connsiteX26-8873" fmla="*/ 1404233 w 5273630"/>
                <a:gd name="connsiteY26-8874" fmla="*/ 526094 h 1476702"/>
                <a:gd name="connsiteX27-8875" fmla="*/ 1958016 w 5273630"/>
                <a:gd name="connsiteY27-8876" fmla="*/ 526094 h 1476702"/>
                <a:gd name="connsiteX28-8877" fmla="*/ 1888065 w 5273630"/>
                <a:gd name="connsiteY28-8878" fmla="*/ 1024500 h 1476702"/>
                <a:gd name="connsiteX29-8879" fmla="*/ 1334281 w 5273630"/>
                <a:gd name="connsiteY29-8880" fmla="*/ 1024500 h 1476702"/>
                <a:gd name="connsiteX30-8881" fmla="*/ 1404233 w 5273630"/>
                <a:gd name="connsiteY30-8882" fmla="*/ 526094 h 1476702"/>
                <a:gd name="connsiteX31-8883" fmla="*/ 365789 w 5273630"/>
                <a:gd name="connsiteY31-8884" fmla="*/ 402222 h 1476702"/>
                <a:gd name="connsiteX32-8885" fmla="*/ 357045 w 5273630"/>
                <a:gd name="connsiteY32-8886" fmla="*/ 457600 h 1476702"/>
                <a:gd name="connsiteX33-8887" fmla="*/ 848163 w 5273630"/>
                <a:gd name="connsiteY33-8888" fmla="*/ 457600 h 1476702"/>
                <a:gd name="connsiteX34-8889" fmla="*/ 856907 w 5273630"/>
                <a:gd name="connsiteY34-8890" fmla="*/ 402222 h 1476702"/>
                <a:gd name="connsiteX35-8891" fmla="*/ 365789 w 5273630"/>
                <a:gd name="connsiteY35-8892" fmla="*/ 402222 h 1476702"/>
                <a:gd name="connsiteX36-8893" fmla="*/ 2865301 w 5273630"/>
                <a:gd name="connsiteY36-8894" fmla="*/ 346843 h 1476702"/>
                <a:gd name="connsiteX37-8895" fmla="*/ 3114504 w 5273630"/>
                <a:gd name="connsiteY37-8896" fmla="*/ 346843 h 1476702"/>
                <a:gd name="connsiteX38-8897" fmla="*/ 3104302 w 5273630"/>
                <a:gd name="connsiteY38-8898" fmla="*/ 415338 h 1476702"/>
                <a:gd name="connsiteX39-8899" fmla="*/ 3547329 w 5273630"/>
                <a:gd name="connsiteY39-8900" fmla="*/ 415338 h 1476702"/>
                <a:gd name="connsiteX40-8901" fmla="*/ 3557530 w 5273630"/>
                <a:gd name="connsiteY40-8902" fmla="*/ 346843 h 1476702"/>
                <a:gd name="connsiteX41-8903" fmla="*/ 3806733 w 5273630"/>
                <a:gd name="connsiteY41-8904" fmla="*/ 346843 h 1476702"/>
                <a:gd name="connsiteX42-8905" fmla="*/ 3796531 w 5273630"/>
                <a:gd name="connsiteY42-8906" fmla="*/ 415338 h 1476702"/>
                <a:gd name="connsiteX43-8907" fmla="*/ 3907289 w 5273630"/>
                <a:gd name="connsiteY43-8908" fmla="*/ 415338 h 1476702"/>
                <a:gd name="connsiteX44-8909" fmla="*/ 3888343 w 5273630"/>
                <a:gd name="connsiteY44-8910" fmla="*/ 553784 h 1476702"/>
                <a:gd name="connsiteX45-8911" fmla="*/ 3777587 w 5273630"/>
                <a:gd name="connsiteY45-8912" fmla="*/ 553784 h 1476702"/>
                <a:gd name="connsiteX46-8913" fmla="*/ 3755727 w 5273630"/>
                <a:gd name="connsiteY46-8914" fmla="*/ 706803 h 1476702"/>
                <a:gd name="connsiteX47-8915" fmla="*/ 3489036 w 5273630"/>
                <a:gd name="connsiteY47-8916" fmla="*/ 830675 h 1476702"/>
                <a:gd name="connsiteX48-8917" fmla="*/ 3850453 w 5273630"/>
                <a:gd name="connsiteY48-8918" fmla="*/ 1024500 h 1476702"/>
                <a:gd name="connsiteX49-8919" fmla="*/ 3407426 w 5273630"/>
                <a:gd name="connsiteY49-8920" fmla="*/ 1024500 h 1476702"/>
                <a:gd name="connsiteX50-8921" fmla="*/ 3252949 w 5273630"/>
                <a:gd name="connsiteY50-8922" fmla="*/ 941432 h 1476702"/>
                <a:gd name="connsiteX51-8923" fmla="*/ 1955968 w 5273630"/>
                <a:gd name="connsiteY51-8924" fmla="*/ 1399944 h 1476702"/>
                <a:gd name="connsiteX52-8925" fmla="*/ 1764560 w 5273630"/>
                <a:gd name="connsiteY52-8926" fmla="*/ 1381052 h 1476702"/>
                <a:gd name="connsiteX53-8927" fmla="*/ 3046009 w 5273630"/>
                <a:gd name="connsiteY53-8928" fmla="*/ 830675 h 1476702"/>
                <a:gd name="connsiteX54-8929" fmla="*/ 2814295 w 5273630"/>
                <a:gd name="connsiteY54-8930" fmla="*/ 706803 h 1476702"/>
                <a:gd name="connsiteX55-8931" fmla="*/ 2836154 w 5273630"/>
                <a:gd name="connsiteY55-8932" fmla="*/ 553784 h 1476702"/>
                <a:gd name="connsiteX56-8933" fmla="*/ 2725398 w 5273630"/>
                <a:gd name="connsiteY56-8934" fmla="*/ 553784 h 1476702"/>
                <a:gd name="connsiteX57-8935" fmla="*/ 2744343 w 5273630"/>
                <a:gd name="connsiteY57-8936" fmla="*/ 415338 h 1476702"/>
                <a:gd name="connsiteX58-8937" fmla="*/ 2855100 w 5273630"/>
                <a:gd name="connsiteY58-8938" fmla="*/ 415338 h 1476702"/>
                <a:gd name="connsiteX59-8939" fmla="*/ 2865301 w 5273630"/>
                <a:gd name="connsiteY59-8940" fmla="*/ 346843 h 1476702"/>
                <a:gd name="connsiteX60-8941" fmla="*/ 482375 w 5273630"/>
                <a:gd name="connsiteY60-8942" fmla="*/ 192367 h 1476702"/>
                <a:gd name="connsiteX61-8943" fmla="*/ 759267 w 5273630"/>
                <a:gd name="connsiteY61-8944" fmla="*/ 192367 h 1476702"/>
                <a:gd name="connsiteX62-8945" fmla="*/ 746151 w 5273630"/>
                <a:gd name="connsiteY62-8946" fmla="*/ 285636 h 1476702"/>
                <a:gd name="connsiteX63-8947" fmla="*/ 1122141 w 5273630"/>
                <a:gd name="connsiteY63-8948" fmla="*/ 285636 h 1476702"/>
                <a:gd name="connsiteX64-8949" fmla="*/ 1059475 w 5273630"/>
                <a:gd name="connsiteY64-8950" fmla="*/ 735949 h 1476702"/>
                <a:gd name="connsiteX65-8951" fmla="*/ 728663 w 5273630"/>
                <a:gd name="connsiteY65-8952" fmla="*/ 735949 h 1476702"/>
                <a:gd name="connsiteX66-8953" fmla="*/ 795700 w 5273630"/>
                <a:gd name="connsiteY66-8954" fmla="*/ 791328 h 1476702"/>
                <a:gd name="connsiteX67-8955" fmla="*/ 1119226 w 5273630"/>
                <a:gd name="connsiteY67-8956" fmla="*/ 746150 h 1476702"/>
                <a:gd name="connsiteX68-8957" fmla="*/ 1100281 w 5273630"/>
                <a:gd name="connsiteY68-8958" fmla="*/ 884596 h 1476702"/>
                <a:gd name="connsiteX69-8959" fmla="*/ 937060 w 5273630"/>
                <a:gd name="connsiteY69-8960" fmla="*/ 907914 h 1476702"/>
                <a:gd name="connsiteX70-8961" fmla="*/ 1852250 w 5273630"/>
                <a:gd name="connsiteY70-8962" fmla="*/ 1438097 h 1476702"/>
                <a:gd name="connsiteX71-8963" fmla="*/ 1608084 w 5273630"/>
                <a:gd name="connsiteY71-8964" fmla="*/ 1476702 h 1476702"/>
                <a:gd name="connsiteX72-8965" fmla="*/ 406594 w 5273630"/>
                <a:gd name="connsiteY72-8966" fmla="*/ 735949 h 1476702"/>
                <a:gd name="connsiteX73-8967" fmla="*/ 319154 w 5273630"/>
                <a:gd name="connsiteY73-8968" fmla="*/ 735949 h 1476702"/>
                <a:gd name="connsiteX74-8969" fmla="*/ 298752 w 5273630"/>
                <a:gd name="connsiteY74-8970" fmla="*/ 881682 h 1476702"/>
                <a:gd name="connsiteX75-8971" fmla="*/ 502777 w 5273630"/>
                <a:gd name="connsiteY75-8972" fmla="*/ 862737 h 1476702"/>
                <a:gd name="connsiteX76-8973" fmla="*/ 482375 w 5273630"/>
                <a:gd name="connsiteY76-8974" fmla="*/ 1004097 h 1476702"/>
                <a:gd name="connsiteX77-8975" fmla="*/ 4372 w 5273630"/>
                <a:gd name="connsiteY77-8976" fmla="*/ 1046359 h 1476702"/>
                <a:gd name="connsiteX78-8977" fmla="*/ 110757 w 5273630"/>
                <a:gd name="connsiteY78-8978" fmla="*/ 285636 h 1476702"/>
                <a:gd name="connsiteX79-8979" fmla="*/ 469259 w 5273630"/>
                <a:gd name="connsiteY79-8980" fmla="*/ 285636 h 1476702"/>
                <a:gd name="connsiteX80-8981" fmla="*/ 482375 w 5273630"/>
                <a:gd name="connsiteY80-8982" fmla="*/ 192367 h 1476702"/>
                <a:gd name="connsiteX81-8983" fmla="*/ 1870577 w 5273630"/>
                <a:gd name="connsiteY81-8984" fmla="*/ 166135 h 1476702"/>
                <a:gd name="connsiteX82-8985" fmla="*/ 1847260 w 5273630"/>
                <a:gd name="connsiteY82-8986" fmla="*/ 332270 h 1476702"/>
                <a:gd name="connsiteX83-8987" fmla="*/ 2179530 w 5273630"/>
                <a:gd name="connsiteY83-8988" fmla="*/ 332270 h 1476702"/>
                <a:gd name="connsiteX84-8989" fmla="*/ 2202847 w 5273630"/>
                <a:gd name="connsiteY84-8990" fmla="*/ 166135 h 1476702"/>
                <a:gd name="connsiteX85-8991" fmla="*/ 1870577 w 5273630"/>
                <a:gd name="connsiteY85-8992" fmla="*/ 166135 h 1476702"/>
                <a:gd name="connsiteX86-8993" fmla="*/ 4598889 w 5273630"/>
                <a:gd name="connsiteY86-8994" fmla="*/ 138446 h 1476702"/>
                <a:gd name="connsiteX87-8995" fmla="*/ 4421095 w 5273630"/>
                <a:gd name="connsiteY87-8996" fmla="*/ 332270 h 1476702"/>
                <a:gd name="connsiteX88-8997" fmla="*/ 4935531 w 5273630"/>
                <a:gd name="connsiteY88-8998" fmla="*/ 332270 h 1476702"/>
                <a:gd name="connsiteX89-8999" fmla="*/ 4813115 w 5273630"/>
                <a:gd name="connsiteY89-9000" fmla="*/ 138446 h 1476702"/>
                <a:gd name="connsiteX90-9001" fmla="*/ 4598889 w 5273630"/>
                <a:gd name="connsiteY90-9002" fmla="*/ 138446 h 1476702"/>
                <a:gd name="connsiteX91-9003" fmla="*/ 1557252 w 5273630"/>
                <a:gd name="connsiteY91-9004" fmla="*/ 27689 h 1476702"/>
                <a:gd name="connsiteX92-9005" fmla="*/ 2498684 w 5273630"/>
                <a:gd name="connsiteY92-9006" fmla="*/ 27689 h 1476702"/>
                <a:gd name="connsiteX93-9007" fmla="*/ 2436019 w 5273630"/>
                <a:gd name="connsiteY93-9008" fmla="*/ 470716 h 1476702"/>
                <a:gd name="connsiteX94-9009" fmla="*/ 1549965 w 5273630"/>
                <a:gd name="connsiteY94-9010" fmla="*/ 470716 h 1476702"/>
                <a:gd name="connsiteX95-9011" fmla="*/ 1605344 w 5273630"/>
                <a:gd name="connsiteY95-9012" fmla="*/ 83068 h 1476702"/>
                <a:gd name="connsiteX96-9013" fmla="*/ 1557252 w 5273630"/>
                <a:gd name="connsiteY96-9014" fmla="*/ 27689 h 1476702"/>
                <a:gd name="connsiteX97-9015" fmla="*/ 259404 w 5273630"/>
                <a:gd name="connsiteY97-9016" fmla="*/ 27689 h 1476702"/>
                <a:gd name="connsiteX98-9017" fmla="*/ 983695 w 5273630"/>
                <a:gd name="connsiteY98-9018" fmla="*/ 27689 h 1476702"/>
                <a:gd name="connsiteX99-9019" fmla="*/ 1215409 w 5273630"/>
                <a:gd name="connsiteY99-9020" fmla="*/ 260861 h 1476702"/>
                <a:gd name="connsiteX100-9021" fmla="*/ 929774 w 5273630"/>
                <a:gd name="connsiteY100-9022" fmla="*/ 260861 h 1476702"/>
                <a:gd name="connsiteX101-9023" fmla="*/ 788413 w 5273630"/>
                <a:gd name="connsiteY101-9024" fmla="*/ 145733 h 1476702"/>
                <a:gd name="connsiteX102-9025" fmla="*/ 476546 w 5273630"/>
                <a:gd name="connsiteY102-9026" fmla="*/ 145733 h 1476702"/>
                <a:gd name="connsiteX103-9027" fmla="*/ 290008 w 5273630"/>
                <a:gd name="connsiteY103-9028" fmla="*/ 260861 h 1476702"/>
                <a:gd name="connsiteX104-9029" fmla="*/ 0 w 5273630"/>
                <a:gd name="connsiteY104-9030" fmla="*/ 260861 h 1476702"/>
                <a:gd name="connsiteX105-9031" fmla="*/ 290008 w 5273630"/>
                <a:gd name="connsiteY105-9032" fmla="*/ 58293 h 1476702"/>
                <a:gd name="connsiteX106-9033" fmla="*/ 259404 w 5273630"/>
                <a:gd name="connsiteY106-9034" fmla="*/ 27689 h 1476702"/>
                <a:gd name="connsiteX107-9035" fmla="*/ 4377375 w 5273630"/>
                <a:gd name="connsiteY107-9036" fmla="*/ 0 h 1476702"/>
                <a:gd name="connsiteX108-9037" fmla="*/ 5001111 w 5273630"/>
                <a:gd name="connsiteY108-9038" fmla="*/ 0 h 1476702"/>
                <a:gd name="connsiteX109-9039" fmla="*/ 5273630 w 5273630"/>
                <a:gd name="connsiteY109-9040" fmla="*/ 429911 h 1476702"/>
                <a:gd name="connsiteX110-9041" fmla="*/ 5078349 w 5273630"/>
                <a:gd name="connsiteY110-9042" fmla="*/ 429911 h 1476702"/>
                <a:gd name="connsiteX111-9043" fmla="*/ 5072519 w 5273630"/>
                <a:gd name="connsiteY111-9044" fmla="*/ 470716 h 1476702"/>
                <a:gd name="connsiteX112-9045" fmla="*/ 4795628 w 5273630"/>
                <a:gd name="connsiteY112-9046" fmla="*/ 470716 h 1476702"/>
                <a:gd name="connsiteX113-9047" fmla="*/ 4778140 w 5273630"/>
                <a:gd name="connsiteY113-9048" fmla="*/ 594589 h 1476702"/>
                <a:gd name="connsiteX114-9049" fmla="*/ 5082721 w 5273630"/>
                <a:gd name="connsiteY114-9050" fmla="*/ 594589 h 1476702"/>
                <a:gd name="connsiteX115-9051" fmla="*/ 5063775 w 5273630"/>
                <a:gd name="connsiteY115-9052" fmla="*/ 733035 h 1476702"/>
                <a:gd name="connsiteX116-9053" fmla="*/ 4759195 w 5273630"/>
                <a:gd name="connsiteY116-9054" fmla="*/ 733035 h 1476702"/>
                <a:gd name="connsiteX117-9055" fmla="*/ 4737335 w 5273630"/>
                <a:gd name="connsiteY117-9056" fmla="*/ 886054 h 1476702"/>
                <a:gd name="connsiteX118-9057" fmla="*/ 5180361 w 5273630"/>
                <a:gd name="connsiteY118-9058" fmla="*/ 886054 h 1476702"/>
                <a:gd name="connsiteX119-9059" fmla="*/ 5161416 w 5273630"/>
                <a:gd name="connsiteY119-9060" fmla="*/ 1024500 h 1476702"/>
                <a:gd name="connsiteX120-9061" fmla="*/ 3998471 w 5273630"/>
                <a:gd name="connsiteY120-9062" fmla="*/ 1024500 h 1476702"/>
                <a:gd name="connsiteX121-9063" fmla="*/ 4017416 w 5273630"/>
                <a:gd name="connsiteY121-9064" fmla="*/ 886054 h 1476702"/>
                <a:gd name="connsiteX122-9065" fmla="*/ 4460443 w 5273630"/>
                <a:gd name="connsiteY122-9066" fmla="*/ 886054 h 1476702"/>
                <a:gd name="connsiteX123-9067" fmla="*/ 4482303 w 5273630"/>
                <a:gd name="connsiteY123-9068" fmla="*/ 733035 h 1476702"/>
                <a:gd name="connsiteX124-9069" fmla="*/ 4177722 w 5273630"/>
                <a:gd name="connsiteY124-9070" fmla="*/ 733035 h 1476702"/>
                <a:gd name="connsiteX125-9071" fmla="*/ 4196667 w 5273630"/>
                <a:gd name="connsiteY125-9072" fmla="*/ 594589 h 1476702"/>
                <a:gd name="connsiteX126-9073" fmla="*/ 4501249 w 5273630"/>
                <a:gd name="connsiteY126-9074" fmla="*/ 594589 h 1476702"/>
                <a:gd name="connsiteX127-9075" fmla="*/ 4518736 w 5273630"/>
                <a:gd name="connsiteY127-9076" fmla="*/ 470716 h 1476702"/>
                <a:gd name="connsiteX128-9077" fmla="*/ 4241845 w 5273630"/>
                <a:gd name="connsiteY128-9078" fmla="*/ 470716 h 1476702"/>
                <a:gd name="connsiteX129-9079" fmla="*/ 4247673 w 5273630"/>
                <a:gd name="connsiteY129-9080" fmla="*/ 429911 h 1476702"/>
                <a:gd name="connsiteX130-9081" fmla="*/ 4055307 w 5273630"/>
                <a:gd name="connsiteY130-9082" fmla="*/ 429911 h 1476702"/>
                <a:gd name="connsiteX131-9083" fmla="*/ 4410894 w 5273630"/>
                <a:gd name="connsiteY131-9084" fmla="*/ 40805 h 1476702"/>
                <a:gd name="connsiteX132-9085" fmla="*/ 4377375 w 5273630"/>
                <a:gd name="connsiteY132-9086" fmla="*/ 0 h 1476702"/>
                <a:gd name="connsiteX133-9087" fmla="*/ 3191742 w 5273630"/>
                <a:gd name="connsiteY133-9088" fmla="*/ 0 h 1476702"/>
                <a:gd name="connsiteX134-9089" fmla="*/ 3522555 w 5273630"/>
                <a:gd name="connsiteY134-9090" fmla="*/ 0 h 1476702"/>
                <a:gd name="connsiteX135-9091" fmla="*/ 3510896 w 5273630"/>
                <a:gd name="connsiteY135-9092" fmla="*/ 83068 h 1476702"/>
                <a:gd name="connsiteX136-9093" fmla="*/ 3953923 w 5273630"/>
                <a:gd name="connsiteY136-9094" fmla="*/ 83068 h 1476702"/>
                <a:gd name="connsiteX137-9095" fmla="*/ 3923319 w 5273630"/>
                <a:gd name="connsiteY137-9096" fmla="*/ 304581 h 1476702"/>
                <a:gd name="connsiteX138-9097" fmla="*/ 3618738 w 5273630"/>
                <a:gd name="connsiteY138-9098" fmla="*/ 304581 h 1476702"/>
                <a:gd name="connsiteX139-9099" fmla="*/ 3630397 w 5273630"/>
                <a:gd name="connsiteY139-9100" fmla="*/ 221513 h 1476702"/>
                <a:gd name="connsiteX140-9101" fmla="*/ 3076613 w 5273630"/>
                <a:gd name="connsiteY140-9102" fmla="*/ 221513 h 1476702"/>
                <a:gd name="connsiteX141-9103" fmla="*/ 3064954 w 5273630"/>
                <a:gd name="connsiteY141-9104" fmla="*/ 304581 h 1476702"/>
                <a:gd name="connsiteX142-9105" fmla="*/ 2760373 w 5273630"/>
                <a:gd name="connsiteY142-9106" fmla="*/ 304581 h 1476702"/>
                <a:gd name="connsiteX143-9107" fmla="*/ 2790977 w 5273630"/>
                <a:gd name="connsiteY143-9108" fmla="*/ 83068 h 1476702"/>
                <a:gd name="connsiteX144-9109" fmla="*/ 3234004 w 5273630"/>
                <a:gd name="connsiteY144-9110" fmla="*/ 83068 h 1476702"/>
                <a:gd name="connsiteX145-9111" fmla="*/ 3238376 w 5273630"/>
                <a:gd name="connsiteY145-9112" fmla="*/ 53921 h 1476702"/>
                <a:gd name="connsiteX146-9113" fmla="*/ 3191742 w 5273630"/>
                <a:gd name="connsiteY146-9114" fmla="*/ 0 h 1476702"/>
                <a:gd name="connsiteX0-9115" fmla="*/ 2215963 w 5273630"/>
                <a:gd name="connsiteY0-9116" fmla="*/ 664540 h 1476702"/>
                <a:gd name="connsiteX1-9117" fmla="*/ 2183902 w 5273630"/>
                <a:gd name="connsiteY1-9118" fmla="*/ 886054 h 1476702"/>
                <a:gd name="connsiteX2-9119" fmla="*/ 2294658 w 5273630"/>
                <a:gd name="connsiteY2-9120" fmla="*/ 886054 h 1476702"/>
                <a:gd name="connsiteX3-9121" fmla="*/ 2326719 w 5273630"/>
                <a:gd name="connsiteY3-9122" fmla="*/ 664540 h 1476702"/>
                <a:gd name="connsiteX4-9123" fmla="*/ 2215963 w 5273630"/>
                <a:gd name="connsiteY4-9124" fmla="*/ 664540 h 1476702"/>
                <a:gd name="connsiteX5-9125" fmla="*/ 1606801 w 5273630"/>
                <a:gd name="connsiteY5-9126" fmla="*/ 664540 h 1476702"/>
                <a:gd name="connsiteX6-9127" fmla="*/ 1574740 w 5273630"/>
                <a:gd name="connsiteY6-9128" fmla="*/ 886054 h 1476702"/>
                <a:gd name="connsiteX7-9129" fmla="*/ 1685497 w 5273630"/>
                <a:gd name="connsiteY7-9130" fmla="*/ 886054 h 1476702"/>
                <a:gd name="connsiteX8-9131" fmla="*/ 1717558 w 5273630"/>
                <a:gd name="connsiteY8-9132" fmla="*/ 664540 h 1476702"/>
                <a:gd name="connsiteX9-9133" fmla="*/ 1606801 w 5273630"/>
                <a:gd name="connsiteY9-9134" fmla="*/ 664540 h 1476702"/>
                <a:gd name="connsiteX10-9135" fmla="*/ 342472 w 5273630"/>
                <a:gd name="connsiteY10-9136" fmla="*/ 563985 h 1476702"/>
                <a:gd name="connsiteX11-9137" fmla="*/ 335185 w 5273630"/>
                <a:gd name="connsiteY11-9138" fmla="*/ 619363 h 1476702"/>
                <a:gd name="connsiteX12-9139" fmla="*/ 826304 w 5273630"/>
                <a:gd name="connsiteY12-9140" fmla="*/ 619363 h 1476702"/>
                <a:gd name="connsiteX13-9141" fmla="*/ 833590 w 5273630"/>
                <a:gd name="connsiteY13-9142" fmla="*/ 563985 h 1476702"/>
                <a:gd name="connsiteX14-9143" fmla="*/ 342472 w 5273630"/>
                <a:gd name="connsiteY14-9144" fmla="*/ 563985 h 1476702"/>
                <a:gd name="connsiteX15-9145" fmla="*/ 3085357 w 5273630"/>
                <a:gd name="connsiteY15-9146" fmla="*/ 553784 h 1476702"/>
                <a:gd name="connsiteX16-9147" fmla="*/ 3078071 w 5273630"/>
                <a:gd name="connsiteY16-9148" fmla="*/ 609162 h 1476702"/>
                <a:gd name="connsiteX17-9149" fmla="*/ 3283553 w 5273630"/>
                <a:gd name="connsiteY17-9150" fmla="*/ 719919 h 1476702"/>
                <a:gd name="connsiteX18-9151" fmla="*/ 3521097 w 5273630"/>
                <a:gd name="connsiteY18-9152" fmla="*/ 609162 h 1476702"/>
                <a:gd name="connsiteX19-9153" fmla="*/ 3528384 w 5273630"/>
                <a:gd name="connsiteY19-9154" fmla="*/ 553784 h 1476702"/>
                <a:gd name="connsiteX20-9155" fmla="*/ 3085357 w 5273630"/>
                <a:gd name="connsiteY20-9156" fmla="*/ 553784 h 1476702"/>
                <a:gd name="connsiteX21-9157" fmla="*/ 2013395 w 5273630"/>
                <a:gd name="connsiteY21-9158" fmla="*/ 526094 h 1476702"/>
                <a:gd name="connsiteX22-9159" fmla="*/ 2567178 w 5273630"/>
                <a:gd name="connsiteY22-9160" fmla="*/ 526094 h 1476702"/>
                <a:gd name="connsiteX23-9161" fmla="*/ 2497227 w 5273630"/>
                <a:gd name="connsiteY23-9162" fmla="*/ 1024500 h 1476702"/>
                <a:gd name="connsiteX24-9163" fmla="*/ 1943443 w 5273630"/>
                <a:gd name="connsiteY24-9164" fmla="*/ 1024500 h 1476702"/>
                <a:gd name="connsiteX25-9165" fmla="*/ 2013395 w 5273630"/>
                <a:gd name="connsiteY25-9166" fmla="*/ 526094 h 1476702"/>
                <a:gd name="connsiteX26-9167" fmla="*/ 1404233 w 5273630"/>
                <a:gd name="connsiteY26-9168" fmla="*/ 526094 h 1476702"/>
                <a:gd name="connsiteX27-9169" fmla="*/ 1958016 w 5273630"/>
                <a:gd name="connsiteY27-9170" fmla="*/ 526094 h 1476702"/>
                <a:gd name="connsiteX28-9171" fmla="*/ 1888065 w 5273630"/>
                <a:gd name="connsiteY28-9172" fmla="*/ 1024500 h 1476702"/>
                <a:gd name="connsiteX29-9173" fmla="*/ 1334281 w 5273630"/>
                <a:gd name="connsiteY29-9174" fmla="*/ 1024500 h 1476702"/>
                <a:gd name="connsiteX30-9175" fmla="*/ 1404233 w 5273630"/>
                <a:gd name="connsiteY30-9176" fmla="*/ 526094 h 1476702"/>
                <a:gd name="connsiteX31-9177" fmla="*/ 365789 w 5273630"/>
                <a:gd name="connsiteY31-9178" fmla="*/ 402222 h 1476702"/>
                <a:gd name="connsiteX32-9179" fmla="*/ 357045 w 5273630"/>
                <a:gd name="connsiteY32-9180" fmla="*/ 457600 h 1476702"/>
                <a:gd name="connsiteX33-9181" fmla="*/ 848163 w 5273630"/>
                <a:gd name="connsiteY33-9182" fmla="*/ 457600 h 1476702"/>
                <a:gd name="connsiteX34-9183" fmla="*/ 856907 w 5273630"/>
                <a:gd name="connsiteY34-9184" fmla="*/ 402222 h 1476702"/>
                <a:gd name="connsiteX35-9185" fmla="*/ 365789 w 5273630"/>
                <a:gd name="connsiteY35-9186" fmla="*/ 402222 h 1476702"/>
                <a:gd name="connsiteX36-9187" fmla="*/ 2865301 w 5273630"/>
                <a:gd name="connsiteY36-9188" fmla="*/ 346843 h 1476702"/>
                <a:gd name="connsiteX37-9189" fmla="*/ 3114504 w 5273630"/>
                <a:gd name="connsiteY37-9190" fmla="*/ 346843 h 1476702"/>
                <a:gd name="connsiteX38-9191" fmla="*/ 3104302 w 5273630"/>
                <a:gd name="connsiteY38-9192" fmla="*/ 415338 h 1476702"/>
                <a:gd name="connsiteX39-9193" fmla="*/ 3547329 w 5273630"/>
                <a:gd name="connsiteY39-9194" fmla="*/ 415338 h 1476702"/>
                <a:gd name="connsiteX40-9195" fmla="*/ 3557530 w 5273630"/>
                <a:gd name="connsiteY40-9196" fmla="*/ 346843 h 1476702"/>
                <a:gd name="connsiteX41-9197" fmla="*/ 3806733 w 5273630"/>
                <a:gd name="connsiteY41-9198" fmla="*/ 346843 h 1476702"/>
                <a:gd name="connsiteX42-9199" fmla="*/ 3796531 w 5273630"/>
                <a:gd name="connsiteY42-9200" fmla="*/ 415338 h 1476702"/>
                <a:gd name="connsiteX43-9201" fmla="*/ 3907289 w 5273630"/>
                <a:gd name="connsiteY43-9202" fmla="*/ 415338 h 1476702"/>
                <a:gd name="connsiteX44-9203" fmla="*/ 3888343 w 5273630"/>
                <a:gd name="connsiteY44-9204" fmla="*/ 553784 h 1476702"/>
                <a:gd name="connsiteX45-9205" fmla="*/ 3777587 w 5273630"/>
                <a:gd name="connsiteY45-9206" fmla="*/ 553784 h 1476702"/>
                <a:gd name="connsiteX46-9207" fmla="*/ 3755727 w 5273630"/>
                <a:gd name="connsiteY46-9208" fmla="*/ 706803 h 1476702"/>
                <a:gd name="connsiteX47-9209" fmla="*/ 3489036 w 5273630"/>
                <a:gd name="connsiteY47-9210" fmla="*/ 830675 h 1476702"/>
                <a:gd name="connsiteX48-9211" fmla="*/ 3850453 w 5273630"/>
                <a:gd name="connsiteY48-9212" fmla="*/ 1024500 h 1476702"/>
                <a:gd name="connsiteX49-9213" fmla="*/ 3407426 w 5273630"/>
                <a:gd name="connsiteY49-9214" fmla="*/ 1024500 h 1476702"/>
                <a:gd name="connsiteX50-9215" fmla="*/ 3252949 w 5273630"/>
                <a:gd name="connsiteY50-9216" fmla="*/ 941432 h 1476702"/>
                <a:gd name="connsiteX51-9217" fmla="*/ 1955968 w 5273630"/>
                <a:gd name="connsiteY51-9218" fmla="*/ 1399944 h 1476702"/>
                <a:gd name="connsiteX52-9219" fmla="*/ 1764560 w 5273630"/>
                <a:gd name="connsiteY52-9220" fmla="*/ 1381052 h 1476702"/>
                <a:gd name="connsiteX53-9221" fmla="*/ 3046009 w 5273630"/>
                <a:gd name="connsiteY53-9222" fmla="*/ 830675 h 1476702"/>
                <a:gd name="connsiteX54-9223" fmla="*/ 2814295 w 5273630"/>
                <a:gd name="connsiteY54-9224" fmla="*/ 706803 h 1476702"/>
                <a:gd name="connsiteX55-9225" fmla="*/ 2836154 w 5273630"/>
                <a:gd name="connsiteY55-9226" fmla="*/ 553784 h 1476702"/>
                <a:gd name="connsiteX56-9227" fmla="*/ 2725398 w 5273630"/>
                <a:gd name="connsiteY56-9228" fmla="*/ 553784 h 1476702"/>
                <a:gd name="connsiteX57-9229" fmla="*/ 2744343 w 5273630"/>
                <a:gd name="connsiteY57-9230" fmla="*/ 415338 h 1476702"/>
                <a:gd name="connsiteX58-9231" fmla="*/ 2855100 w 5273630"/>
                <a:gd name="connsiteY58-9232" fmla="*/ 415338 h 1476702"/>
                <a:gd name="connsiteX59-9233" fmla="*/ 2865301 w 5273630"/>
                <a:gd name="connsiteY59-9234" fmla="*/ 346843 h 1476702"/>
                <a:gd name="connsiteX60-9235" fmla="*/ 482375 w 5273630"/>
                <a:gd name="connsiteY60-9236" fmla="*/ 192367 h 1476702"/>
                <a:gd name="connsiteX61-9237" fmla="*/ 759267 w 5273630"/>
                <a:gd name="connsiteY61-9238" fmla="*/ 192367 h 1476702"/>
                <a:gd name="connsiteX62-9239" fmla="*/ 746151 w 5273630"/>
                <a:gd name="connsiteY62-9240" fmla="*/ 285636 h 1476702"/>
                <a:gd name="connsiteX63-9241" fmla="*/ 1122141 w 5273630"/>
                <a:gd name="connsiteY63-9242" fmla="*/ 285636 h 1476702"/>
                <a:gd name="connsiteX64-9243" fmla="*/ 1059475 w 5273630"/>
                <a:gd name="connsiteY64-9244" fmla="*/ 735949 h 1476702"/>
                <a:gd name="connsiteX65-9245" fmla="*/ 728663 w 5273630"/>
                <a:gd name="connsiteY65-9246" fmla="*/ 735949 h 1476702"/>
                <a:gd name="connsiteX66-9247" fmla="*/ 795700 w 5273630"/>
                <a:gd name="connsiteY66-9248" fmla="*/ 791328 h 1476702"/>
                <a:gd name="connsiteX67-9249" fmla="*/ 1119226 w 5273630"/>
                <a:gd name="connsiteY67-9250" fmla="*/ 746150 h 1476702"/>
                <a:gd name="connsiteX68-9251" fmla="*/ 1100281 w 5273630"/>
                <a:gd name="connsiteY68-9252" fmla="*/ 884596 h 1476702"/>
                <a:gd name="connsiteX69-9253" fmla="*/ 937060 w 5273630"/>
                <a:gd name="connsiteY69-9254" fmla="*/ 907914 h 1476702"/>
                <a:gd name="connsiteX70-9255" fmla="*/ 1845900 w 5273630"/>
                <a:gd name="connsiteY70-9256" fmla="*/ 1431747 h 1476702"/>
                <a:gd name="connsiteX71-9257" fmla="*/ 1608084 w 5273630"/>
                <a:gd name="connsiteY71-9258" fmla="*/ 1476702 h 1476702"/>
                <a:gd name="connsiteX72-9259" fmla="*/ 406594 w 5273630"/>
                <a:gd name="connsiteY72-9260" fmla="*/ 735949 h 1476702"/>
                <a:gd name="connsiteX73-9261" fmla="*/ 319154 w 5273630"/>
                <a:gd name="connsiteY73-9262" fmla="*/ 735949 h 1476702"/>
                <a:gd name="connsiteX74-9263" fmla="*/ 298752 w 5273630"/>
                <a:gd name="connsiteY74-9264" fmla="*/ 881682 h 1476702"/>
                <a:gd name="connsiteX75-9265" fmla="*/ 502777 w 5273630"/>
                <a:gd name="connsiteY75-9266" fmla="*/ 862737 h 1476702"/>
                <a:gd name="connsiteX76-9267" fmla="*/ 482375 w 5273630"/>
                <a:gd name="connsiteY76-9268" fmla="*/ 1004097 h 1476702"/>
                <a:gd name="connsiteX77-9269" fmla="*/ 4372 w 5273630"/>
                <a:gd name="connsiteY77-9270" fmla="*/ 1046359 h 1476702"/>
                <a:gd name="connsiteX78-9271" fmla="*/ 110757 w 5273630"/>
                <a:gd name="connsiteY78-9272" fmla="*/ 285636 h 1476702"/>
                <a:gd name="connsiteX79-9273" fmla="*/ 469259 w 5273630"/>
                <a:gd name="connsiteY79-9274" fmla="*/ 285636 h 1476702"/>
                <a:gd name="connsiteX80-9275" fmla="*/ 482375 w 5273630"/>
                <a:gd name="connsiteY80-9276" fmla="*/ 192367 h 1476702"/>
                <a:gd name="connsiteX81-9277" fmla="*/ 1870577 w 5273630"/>
                <a:gd name="connsiteY81-9278" fmla="*/ 166135 h 1476702"/>
                <a:gd name="connsiteX82-9279" fmla="*/ 1847260 w 5273630"/>
                <a:gd name="connsiteY82-9280" fmla="*/ 332270 h 1476702"/>
                <a:gd name="connsiteX83-9281" fmla="*/ 2179530 w 5273630"/>
                <a:gd name="connsiteY83-9282" fmla="*/ 332270 h 1476702"/>
                <a:gd name="connsiteX84-9283" fmla="*/ 2202847 w 5273630"/>
                <a:gd name="connsiteY84-9284" fmla="*/ 166135 h 1476702"/>
                <a:gd name="connsiteX85-9285" fmla="*/ 1870577 w 5273630"/>
                <a:gd name="connsiteY85-9286" fmla="*/ 166135 h 1476702"/>
                <a:gd name="connsiteX86-9287" fmla="*/ 4598889 w 5273630"/>
                <a:gd name="connsiteY86-9288" fmla="*/ 138446 h 1476702"/>
                <a:gd name="connsiteX87-9289" fmla="*/ 4421095 w 5273630"/>
                <a:gd name="connsiteY87-9290" fmla="*/ 332270 h 1476702"/>
                <a:gd name="connsiteX88-9291" fmla="*/ 4935531 w 5273630"/>
                <a:gd name="connsiteY88-9292" fmla="*/ 332270 h 1476702"/>
                <a:gd name="connsiteX89-9293" fmla="*/ 4813115 w 5273630"/>
                <a:gd name="connsiteY89-9294" fmla="*/ 138446 h 1476702"/>
                <a:gd name="connsiteX90-9295" fmla="*/ 4598889 w 5273630"/>
                <a:gd name="connsiteY90-9296" fmla="*/ 138446 h 1476702"/>
                <a:gd name="connsiteX91-9297" fmla="*/ 1557252 w 5273630"/>
                <a:gd name="connsiteY91-9298" fmla="*/ 27689 h 1476702"/>
                <a:gd name="connsiteX92-9299" fmla="*/ 2498684 w 5273630"/>
                <a:gd name="connsiteY92-9300" fmla="*/ 27689 h 1476702"/>
                <a:gd name="connsiteX93-9301" fmla="*/ 2436019 w 5273630"/>
                <a:gd name="connsiteY93-9302" fmla="*/ 470716 h 1476702"/>
                <a:gd name="connsiteX94-9303" fmla="*/ 1549965 w 5273630"/>
                <a:gd name="connsiteY94-9304" fmla="*/ 470716 h 1476702"/>
                <a:gd name="connsiteX95-9305" fmla="*/ 1605344 w 5273630"/>
                <a:gd name="connsiteY95-9306" fmla="*/ 83068 h 1476702"/>
                <a:gd name="connsiteX96-9307" fmla="*/ 1557252 w 5273630"/>
                <a:gd name="connsiteY96-9308" fmla="*/ 27689 h 1476702"/>
                <a:gd name="connsiteX97-9309" fmla="*/ 259404 w 5273630"/>
                <a:gd name="connsiteY97-9310" fmla="*/ 27689 h 1476702"/>
                <a:gd name="connsiteX98-9311" fmla="*/ 983695 w 5273630"/>
                <a:gd name="connsiteY98-9312" fmla="*/ 27689 h 1476702"/>
                <a:gd name="connsiteX99-9313" fmla="*/ 1215409 w 5273630"/>
                <a:gd name="connsiteY99-9314" fmla="*/ 260861 h 1476702"/>
                <a:gd name="connsiteX100-9315" fmla="*/ 929774 w 5273630"/>
                <a:gd name="connsiteY100-9316" fmla="*/ 260861 h 1476702"/>
                <a:gd name="connsiteX101-9317" fmla="*/ 788413 w 5273630"/>
                <a:gd name="connsiteY101-9318" fmla="*/ 145733 h 1476702"/>
                <a:gd name="connsiteX102-9319" fmla="*/ 476546 w 5273630"/>
                <a:gd name="connsiteY102-9320" fmla="*/ 145733 h 1476702"/>
                <a:gd name="connsiteX103-9321" fmla="*/ 290008 w 5273630"/>
                <a:gd name="connsiteY103-9322" fmla="*/ 260861 h 1476702"/>
                <a:gd name="connsiteX104-9323" fmla="*/ 0 w 5273630"/>
                <a:gd name="connsiteY104-9324" fmla="*/ 260861 h 1476702"/>
                <a:gd name="connsiteX105-9325" fmla="*/ 290008 w 5273630"/>
                <a:gd name="connsiteY105-9326" fmla="*/ 58293 h 1476702"/>
                <a:gd name="connsiteX106-9327" fmla="*/ 259404 w 5273630"/>
                <a:gd name="connsiteY106-9328" fmla="*/ 27689 h 1476702"/>
                <a:gd name="connsiteX107-9329" fmla="*/ 4377375 w 5273630"/>
                <a:gd name="connsiteY107-9330" fmla="*/ 0 h 1476702"/>
                <a:gd name="connsiteX108-9331" fmla="*/ 5001111 w 5273630"/>
                <a:gd name="connsiteY108-9332" fmla="*/ 0 h 1476702"/>
                <a:gd name="connsiteX109-9333" fmla="*/ 5273630 w 5273630"/>
                <a:gd name="connsiteY109-9334" fmla="*/ 429911 h 1476702"/>
                <a:gd name="connsiteX110-9335" fmla="*/ 5078349 w 5273630"/>
                <a:gd name="connsiteY110-9336" fmla="*/ 429911 h 1476702"/>
                <a:gd name="connsiteX111-9337" fmla="*/ 5072519 w 5273630"/>
                <a:gd name="connsiteY111-9338" fmla="*/ 470716 h 1476702"/>
                <a:gd name="connsiteX112-9339" fmla="*/ 4795628 w 5273630"/>
                <a:gd name="connsiteY112-9340" fmla="*/ 470716 h 1476702"/>
                <a:gd name="connsiteX113-9341" fmla="*/ 4778140 w 5273630"/>
                <a:gd name="connsiteY113-9342" fmla="*/ 594589 h 1476702"/>
                <a:gd name="connsiteX114-9343" fmla="*/ 5082721 w 5273630"/>
                <a:gd name="connsiteY114-9344" fmla="*/ 594589 h 1476702"/>
                <a:gd name="connsiteX115-9345" fmla="*/ 5063775 w 5273630"/>
                <a:gd name="connsiteY115-9346" fmla="*/ 733035 h 1476702"/>
                <a:gd name="connsiteX116-9347" fmla="*/ 4759195 w 5273630"/>
                <a:gd name="connsiteY116-9348" fmla="*/ 733035 h 1476702"/>
                <a:gd name="connsiteX117-9349" fmla="*/ 4737335 w 5273630"/>
                <a:gd name="connsiteY117-9350" fmla="*/ 886054 h 1476702"/>
                <a:gd name="connsiteX118-9351" fmla="*/ 5180361 w 5273630"/>
                <a:gd name="connsiteY118-9352" fmla="*/ 886054 h 1476702"/>
                <a:gd name="connsiteX119-9353" fmla="*/ 5161416 w 5273630"/>
                <a:gd name="connsiteY119-9354" fmla="*/ 1024500 h 1476702"/>
                <a:gd name="connsiteX120-9355" fmla="*/ 3998471 w 5273630"/>
                <a:gd name="connsiteY120-9356" fmla="*/ 1024500 h 1476702"/>
                <a:gd name="connsiteX121-9357" fmla="*/ 4017416 w 5273630"/>
                <a:gd name="connsiteY121-9358" fmla="*/ 886054 h 1476702"/>
                <a:gd name="connsiteX122-9359" fmla="*/ 4460443 w 5273630"/>
                <a:gd name="connsiteY122-9360" fmla="*/ 886054 h 1476702"/>
                <a:gd name="connsiteX123-9361" fmla="*/ 4482303 w 5273630"/>
                <a:gd name="connsiteY123-9362" fmla="*/ 733035 h 1476702"/>
                <a:gd name="connsiteX124-9363" fmla="*/ 4177722 w 5273630"/>
                <a:gd name="connsiteY124-9364" fmla="*/ 733035 h 1476702"/>
                <a:gd name="connsiteX125-9365" fmla="*/ 4196667 w 5273630"/>
                <a:gd name="connsiteY125-9366" fmla="*/ 594589 h 1476702"/>
                <a:gd name="connsiteX126-9367" fmla="*/ 4501249 w 5273630"/>
                <a:gd name="connsiteY126-9368" fmla="*/ 594589 h 1476702"/>
                <a:gd name="connsiteX127-9369" fmla="*/ 4518736 w 5273630"/>
                <a:gd name="connsiteY127-9370" fmla="*/ 470716 h 1476702"/>
                <a:gd name="connsiteX128-9371" fmla="*/ 4241845 w 5273630"/>
                <a:gd name="connsiteY128-9372" fmla="*/ 470716 h 1476702"/>
                <a:gd name="connsiteX129-9373" fmla="*/ 4247673 w 5273630"/>
                <a:gd name="connsiteY129-9374" fmla="*/ 429911 h 1476702"/>
                <a:gd name="connsiteX130-9375" fmla="*/ 4055307 w 5273630"/>
                <a:gd name="connsiteY130-9376" fmla="*/ 429911 h 1476702"/>
                <a:gd name="connsiteX131-9377" fmla="*/ 4410894 w 5273630"/>
                <a:gd name="connsiteY131-9378" fmla="*/ 40805 h 1476702"/>
                <a:gd name="connsiteX132-9379" fmla="*/ 4377375 w 5273630"/>
                <a:gd name="connsiteY132-9380" fmla="*/ 0 h 1476702"/>
                <a:gd name="connsiteX133-9381" fmla="*/ 3191742 w 5273630"/>
                <a:gd name="connsiteY133-9382" fmla="*/ 0 h 1476702"/>
                <a:gd name="connsiteX134-9383" fmla="*/ 3522555 w 5273630"/>
                <a:gd name="connsiteY134-9384" fmla="*/ 0 h 1476702"/>
                <a:gd name="connsiteX135-9385" fmla="*/ 3510896 w 5273630"/>
                <a:gd name="connsiteY135-9386" fmla="*/ 83068 h 1476702"/>
                <a:gd name="connsiteX136-9387" fmla="*/ 3953923 w 5273630"/>
                <a:gd name="connsiteY136-9388" fmla="*/ 83068 h 1476702"/>
                <a:gd name="connsiteX137-9389" fmla="*/ 3923319 w 5273630"/>
                <a:gd name="connsiteY137-9390" fmla="*/ 304581 h 1476702"/>
                <a:gd name="connsiteX138-9391" fmla="*/ 3618738 w 5273630"/>
                <a:gd name="connsiteY138-9392" fmla="*/ 304581 h 1476702"/>
                <a:gd name="connsiteX139-9393" fmla="*/ 3630397 w 5273630"/>
                <a:gd name="connsiteY139-9394" fmla="*/ 221513 h 1476702"/>
                <a:gd name="connsiteX140-9395" fmla="*/ 3076613 w 5273630"/>
                <a:gd name="connsiteY140-9396" fmla="*/ 221513 h 1476702"/>
                <a:gd name="connsiteX141-9397" fmla="*/ 3064954 w 5273630"/>
                <a:gd name="connsiteY141-9398" fmla="*/ 304581 h 1476702"/>
                <a:gd name="connsiteX142-9399" fmla="*/ 2760373 w 5273630"/>
                <a:gd name="connsiteY142-9400" fmla="*/ 304581 h 1476702"/>
                <a:gd name="connsiteX143-9401" fmla="*/ 2790977 w 5273630"/>
                <a:gd name="connsiteY143-9402" fmla="*/ 83068 h 1476702"/>
                <a:gd name="connsiteX144-9403" fmla="*/ 3234004 w 5273630"/>
                <a:gd name="connsiteY144-9404" fmla="*/ 83068 h 1476702"/>
                <a:gd name="connsiteX145-9405" fmla="*/ 3238376 w 5273630"/>
                <a:gd name="connsiteY145-9406" fmla="*/ 53921 h 1476702"/>
                <a:gd name="connsiteX146-9407" fmla="*/ 3191742 w 5273630"/>
                <a:gd name="connsiteY146-9408" fmla="*/ 0 h 1476702"/>
                <a:gd name="connsiteX0-9409" fmla="*/ 2215963 w 5273630"/>
                <a:gd name="connsiteY0-9410" fmla="*/ 664540 h 1476702"/>
                <a:gd name="connsiteX1-9411" fmla="*/ 2183902 w 5273630"/>
                <a:gd name="connsiteY1-9412" fmla="*/ 886054 h 1476702"/>
                <a:gd name="connsiteX2-9413" fmla="*/ 2294658 w 5273630"/>
                <a:gd name="connsiteY2-9414" fmla="*/ 886054 h 1476702"/>
                <a:gd name="connsiteX3-9415" fmla="*/ 2326719 w 5273630"/>
                <a:gd name="connsiteY3-9416" fmla="*/ 664540 h 1476702"/>
                <a:gd name="connsiteX4-9417" fmla="*/ 2215963 w 5273630"/>
                <a:gd name="connsiteY4-9418" fmla="*/ 664540 h 1476702"/>
                <a:gd name="connsiteX5-9419" fmla="*/ 1606801 w 5273630"/>
                <a:gd name="connsiteY5-9420" fmla="*/ 664540 h 1476702"/>
                <a:gd name="connsiteX6-9421" fmla="*/ 1574740 w 5273630"/>
                <a:gd name="connsiteY6-9422" fmla="*/ 886054 h 1476702"/>
                <a:gd name="connsiteX7-9423" fmla="*/ 1685497 w 5273630"/>
                <a:gd name="connsiteY7-9424" fmla="*/ 886054 h 1476702"/>
                <a:gd name="connsiteX8-9425" fmla="*/ 1717558 w 5273630"/>
                <a:gd name="connsiteY8-9426" fmla="*/ 664540 h 1476702"/>
                <a:gd name="connsiteX9-9427" fmla="*/ 1606801 w 5273630"/>
                <a:gd name="connsiteY9-9428" fmla="*/ 664540 h 1476702"/>
                <a:gd name="connsiteX10-9429" fmla="*/ 342472 w 5273630"/>
                <a:gd name="connsiteY10-9430" fmla="*/ 563985 h 1476702"/>
                <a:gd name="connsiteX11-9431" fmla="*/ 335185 w 5273630"/>
                <a:gd name="connsiteY11-9432" fmla="*/ 619363 h 1476702"/>
                <a:gd name="connsiteX12-9433" fmla="*/ 826304 w 5273630"/>
                <a:gd name="connsiteY12-9434" fmla="*/ 619363 h 1476702"/>
                <a:gd name="connsiteX13-9435" fmla="*/ 833590 w 5273630"/>
                <a:gd name="connsiteY13-9436" fmla="*/ 563985 h 1476702"/>
                <a:gd name="connsiteX14-9437" fmla="*/ 342472 w 5273630"/>
                <a:gd name="connsiteY14-9438" fmla="*/ 563985 h 1476702"/>
                <a:gd name="connsiteX15-9439" fmla="*/ 3085357 w 5273630"/>
                <a:gd name="connsiteY15-9440" fmla="*/ 553784 h 1476702"/>
                <a:gd name="connsiteX16-9441" fmla="*/ 3078071 w 5273630"/>
                <a:gd name="connsiteY16-9442" fmla="*/ 609162 h 1476702"/>
                <a:gd name="connsiteX17-9443" fmla="*/ 3283553 w 5273630"/>
                <a:gd name="connsiteY17-9444" fmla="*/ 719919 h 1476702"/>
                <a:gd name="connsiteX18-9445" fmla="*/ 3521097 w 5273630"/>
                <a:gd name="connsiteY18-9446" fmla="*/ 609162 h 1476702"/>
                <a:gd name="connsiteX19-9447" fmla="*/ 3528384 w 5273630"/>
                <a:gd name="connsiteY19-9448" fmla="*/ 553784 h 1476702"/>
                <a:gd name="connsiteX20-9449" fmla="*/ 3085357 w 5273630"/>
                <a:gd name="connsiteY20-9450" fmla="*/ 553784 h 1476702"/>
                <a:gd name="connsiteX21-9451" fmla="*/ 2013395 w 5273630"/>
                <a:gd name="connsiteY21-9452" fmla="*/ 526094 h 1476702"/>
                <a:gd name="connsiteX22-9453" fmla="*/ 2567178 w 5273630"/>
                <a:gd name="connsiteY22-9454" fmla="*/ 526094 h 1476702"/>
                <a:gd name="connsiteX23-9455" fmla="*/ 2497227 w 5273630"/>
                <a:gd name="connsiteY23-9456" fmla="*/ 1024500 h 1476702"/>
                <a:gd name="connsiteX24-9457" fmla="*/ 1943443 w 5273630"/>
                <a:gd name="connsiteY24-9458" fmla="*/ 1024500 h 1476702"/>
                <a:gd name="connsiteX25-9459" fmla="*/ 2013395 w 5273630"/>
                <a:gd name="connsiteY25-9460" fmla="*/ 526094 h 1476702"/>
                <a:gd name="connsiteX26-9461" fmla="*/ 1404233 w 5273630"/>
                <a:gd name="connsiteY26-9462" fmla="*/ 526094 h 1476702"/>
                <a:gd name="connsiteX27-9463" fmla="*/ 1958016 w 5273630"/>
                <a:gd name="connsiteY27-9464" fmla="*/ 526094 h 1476702"/>
                <a:gd name="connsiteX28-9465" fmla="*/ 1888065 w 5273630"/>
                <a:gd name="connsiteY28-9466" fmla="*/ 1024500 h 1476702"/>
                <a:gd name="connsiteX29-9467" fmla="*/ 1334281 w 5273630"/>
                <a:gd name="connsiteY29-9468" fmla="*/ 1024500 h 1476702"/>
                <a:gd name="connsiteX30-9469" fmla="*/ 1404233 w 5273630"/>
                <a:gd name="connsiteY30-9470" fmla="*/ 526094 h 1476702"/>
                <a:gd name="connsiteX31-9471" fmla="*/ 365789 w 5273630"/>
                <a:gd name="connsiteY31-9472" fmla="*/ 402222 h 1476702"/>
                <a:gd name="connsiteX32-9473" fmla="*/ 357045 w 5273630"/>
                <a:gd name="connsiteY32-9474" fmla="*/ 457600 h 1476702"/>
                <a:gd name="connsiteX33-9475" fmla="*/ 848163 w 5273630"/>
                <a:gd name="connsiteY33-9476" fmla="*/ 457600 h 1476702"/>
                <a:gd name="connsiteX34-9477" fmla="*/ 856907 w 5273630"/>
                <a:gd name="connsiteY34-9478" fmla="*/ 402222 h 1476702"/>
                <a:gd name="connsiteX35-9479" fmla="*/ 365789 w 5273630"/>
                <a:gd name="connsiteY35-9480" fmla="*/ 402222 h 1476702"/>
                <a:gd name="connsiteX36-9481" fmla="*/ 2865301 w 5273630"/>
                <a:gd name="connsiteY36-9482" fmla="*/ 346843 h 1476702"/>
                <a:gd name="connsiteX37-9483" fmla="*/ 3114504 w 5273630"/>
                <a:gd name="connsiteY37-9484" fmla="*/ 346843 h 1476702"/>
                <a:gd name="connsiteX38-9485" fmla="*/ 3104302 w 5273630"/>
                <a:gd name="connsiteY38-9486" fmla="*/ 415338 h 1476702"/>
                <a:gd name="connsiteX39-9487" fmla="*/ 3547329 w 5273630"/>
                <a:gd name="connsiteY39-9488" fmla="*/ 415338 h 1476702"/>
                <a:gd name="connsiteX40-9489" fmla="*/ 3557530 w 5273630"/>
                <a:gd name="connsiteY40-9490" fmla="*/ 346843 h 1476702"/>
                <a:gd name="connsiteX41-9491" fmla="*/ 3806733 w 5273630"/>
                <a:gd name="connsiteY41-9492" fmla="*/ 346843 h 1476702"/>
                <a:gd name="connsiteX42-9493" fmla="*/ 3796531 w 5273630"/>
                <a:gd name="connsiteY42-9494" fmla="*/ 415338 h 1476702"/>
                <a:gd name="connsiteX43-9495" fmla="*/ 3907289 w 5273630"/>
                <a:gd name="connsiteY43-9496" fmla="*/ 415338 h 1476702"/>
                <a:gd name="connsiteX44-9497" fmla="*/ 3888343 w 5273630"/>
                <a:gd name="connsiteY44-9498" fmla="*/ 553784 h 1476702"/>
                <a:gd name="connsiteX45-9499" fmla="*/ 3777587 w 5273630"/>
                <a:gd name="connsiteY45-9500" fmla="*/ 553784 h 1476702"/>
                <a:gd name="connsiteX46-9501" fmla="*/ 3755727 w 5273630"/>
                <a:gd name="connsiteY46-9502" fmla="*/ 706803 h 1476702"/>
                <a:gd name="connsiteX47-9503" fmla="*/ 3489036 w 5273630"/>
                <a:gd name="connsiteY47-9504" fmla="*/ 830675 h 1476702"/>
                <a:gd name="connsiteX48-9505" fmla="*/ 3850453 w 5273630"/>
                <a:gd name="connsiteY48-9506" fmla="*/ 1024500 h 1476702"/>
                <a:gd name="connsiteX49-9507" fmla="*/ 3407426 w 5273630"/>
                <a:gd name="connsiteY49-9508" fmla="*/ 1024500 h 1476702"/>
                <a:gd name="connsiteX50-9509" fmla="*/ 3252949 w 5273630"/>
                <a:gd name="connsiteY50-9510" fmla="*/ 941432 h 1476702"/>
                <a:gd name="connsiteX51-9511" fmla="*/ 1955968 w 5273630"/>
                <a:gd name="connsiteY51-9512" fmla="*/ 1399944 h 1476702"/>
                <a:gd name="connsiteX52-9513" fmla="*/ 1755035 w 5273630"/>
                <a:gd name="connsiteY52-9514" fmla="*/ 1381052 h 1476702"/>
                <a:gd name="connsiteX53-9515" fmla="*/ 3046009 w 5273630"/>
                <a:gd name="connsiteY53-9516" fmla="*/ 830675 h 1476702"/>
                <a:gd name="connsiteX54-9517" fmla="*/ 2814295 w 5273630"/>
                <a:gd name="connsiteY54-9518" fmla="*/ 706803 h 1476702"/>
                <a:gd name="connsiteX55-9519" fmla="*/ 2836154 w 5273630"/>
                <a:gd name="connsiteY55-9520" fmla="*/ 553784 h 1476702"/>
                <a:gd name="connsiteX56-9521" fmla="*/ 2725398 w 5273630"/>
                <a:gd name="connsiteY56-9522" fmla="*/ 553784 h 1476702"/>
                <a:gd name="connsiteX57-9523" fmla="*/ 2744343 w 5273630"/>
                <a:gd name="connsiteY57-9524" fmla="*/ 415338 h 1476702"/>
                <a:gd name="connsiteX58-9525" fmla="*/ 2855100 w 5273630"/>
                <a:gd name="connsiteY58-9526" fmla="*/ 415338 h 1476702"/>
                <a:gd name="connsiteX59-9527" fmla="*/ 2865301 w 5273630"/>
                <a:gd name="connsiteY59-9528" fmla="*/ 346843 h 1476702"/>
                <a:gd name="connsiteX60-9529" fmla="*/ 482375 w 5273630"/>
                <a:gd name="connsiteY60-9530" fmla="*/ 192367 h 1476702"/>
                <a:gd name="connsiteX61-9531" fmla="*/ 759267 w 5273630"/>
                <a:gd name="connsiteY61-9532" fmla="*/ 192367 h 1476702"/>
                <a:gd name="connsiteX62-9533" fmla="*/ 746151 w 5273630"/>
                <a:gd name="connsiteY62-9534" fmla="*/ 285636 h 1476702"/>
                <a:gd name="connsiteX63-9535" fmla="*/ 1122141 w 5273630"/>
                <a:gd name="connsiteY63-9536" fmla="*/ 285636 h 1476702"/>
                <a:gd name="connsiteX64-9537" fmla="*/ 1059475 w 5273630"/>
                <a:gd name="connsiteY64-9538" fmla="*/ 735949 h 1476702"/>
                <a:gd name="connsiteX65-9539" fmla="*/ 728663 w 5273630"/>
                <a:gd name="connsiteY65-9540" fmla="*/ 735949 h 1476702"/>
                <a:gd name="connsiteX66-9541" fmla="*/ 795700 w 5273630"/>
                <a:gd name="connsiteY66-9542" fmla="*/ 791328 h 1476702"/>
                <a:gd name="connsiteX67-9543" fmla="*/ 1119226 w 5273630"/>
                <a:gd name="connsiteY67-9544" fmla="*/ 746150 h 1476702"/>
                <a:gd name="connsiteX68-9545" fmla="*/ 1100281 w 5273630"/>
                <a:gd name="connsiteY68-9546" fmla="*/ 884596 h 1476702"/>
                <a:gd name="connsiteX69-9547" fmla="*/ 937060 w 5273630"/>
                <a:gd name="connsiteY69-9548" fmla="*/ 907914 h 1476702"/>
                <a:gd name="connsiteX70-9549" fmla="*/ 1845900 w 5273630"/>
                <a:gd name="connsiteY70-9550" fmla="*/ 1431747 h 1476702"/>
                <a:gd name="connsiteX71-9551" fmla="*/ 1608084 w 5273630"/>
                <a:gd name="connsiteY71-9552" fmla="*/ 1476702 h 1476702"/>
                <a:gd name="connsiteX72-9553" fmla="*/ 406594 w 5273630"/>
                <a:gd name="connsiteY72-9554" fmla="*/ 735949 h 1476702"/>
                <a:gd name="connsiteX73-9555" fmla="*/ 319154 w 5273630"/>
                <a:gd name="connsiteY73-9556" fmla="*/ 735949 h 1476702"/>
                <a:gd name="connsiteX74-9557" fmla="*/ 298752 w 5273630"/>
                <a:gd name="connsiteY74-9558" fmla="*/ 881682 h 1476702"/>
                <a:gd name="connsiteX75-9559" fmla="*/ 502777 w 5273630"/>
                <a:gd name="connsiteY75-9560" fmla="*/ 862737 h 1476702"/>
                <a:gd name="connsiteX76-9561" fmla="*/ 482375 w 5273630"/>
                <a:gd name="connsiteY76-9562" fmla="*/ 1004097 h 1476702"/>
                <a:gd name="connsiteX77-9563" fmla="*/ 4372 w 5273630"/>
                <a:gd name="connsiteY77-9564" fmla="*/ 1046359 h 1476702"/>
                <a:gd name="connsiteX78-9565" fmla="*/ 110757 w 5273630"/>
                <a:gd name="connsiteY78-9566" fmla="*/ 285636 h 1476702"/>
                <a:gd name="connsiteX79-9567" fmla="*/ 469259 w 5273630"/>
                <a:gd name="connsiteY79-9568" fmla="*/ 285636 h 1476702"/>
                <a:gd name="connsiteX80-9569" fmla="*/ 482375 w 5273630"/>
                <a:gd name="connsiteY80-9570" fmla="*/ 192367 h 1476702"/>
                <a:gd name="connsiteX81-9571" fmla="*/ 1870577 w 5273630"/>
                <a:gd name="connsiteY81-9572" fmla="*/ 166135 h 1476702"/>
                <a:gd name="connsiteX82-9573" fmla="*/ 1847260 w 5273630"/>
                <a:gd name="connsiteY82-9574" fmla="*/ 332270 h 1476702"/>
                <a:gd name="connsiteX83-9575" fmla="*/ 2179530 w 5273630"/>
                <a:gd name="connsiteY83-9576" fmla="*/ 332270 h 1476702"/>
                <a:gd name="connsiteX84-9577" fmla="*/ 2202847 w 5273630"/>
                <a:gd name="connsiteY84-9578" fmla="*/ 166135 h 1476702"/>
                <a:gd name="connsiteX85-9579" fmla="*/ 1870577 w 5273630"/>
                <a:gd name="connsiteY85-9580" fmla="*/ 166135 h 1476702"/>
                <a:gd name="connsiteX86-9581" fmla="*/ 4598889 w 5273630"/>
                <a:gd name="connsiteY86-9582" fmla="*/ 138446 h 1476702"/>
                <a:gd name="connsiteX87-9583" fmla="*/ 4421095 w 5273630"/>
                <a:gd name="connsiteY87-9584" fmla="*/ 332270 h 1476702"/>
                <a:gd name="connsiteX88-9585" fmla="*/ 4935531 w 5273630"/>
                <a:gd name="connsiteY88-9586" fmla="*/ 332270 h 1476702"/>
                <a:gd name="connsiteX89-9587" fmla="*/ 4813115 w 5273630"/>
                <a:gd name="connsiteY89-9588" fmla="*/ 138446 h 1476702"/>
                <a:gd name="connsiteX90-9589" fmla="*/ 4598889 w 5273630"/>
                <a:gd name="connsiteY90-9590" fmla="*/ 138446 h 1476702"/>
                <a:gd name="connsiteX91-9591" fmla="*/ 1557252 w 5273630"/>
                <a:gd name="connsiteY91-9592" fmla="*/ 27689 h 1476702"/>
                <a:gd name="connsiteX92-9593" fmla="*/ 2498684 w 5273630"/>
                <a:gd name="connsiteY92-9594" fmla="*/ 27689 h 1476702"/>
                <a:gd name="connsiteX93-9595" fmla="*/ 2436019 w 5273630"/>
                <a:gd name="connsiteY93-9596" fmla="*/ 470716 h 1476702"/>
                <a:gd name="connsiteX94-9597" fmla="*/ 1549965 w 5273630"/>
                <a:gd name="connsiteY94-9598" fmla="*/ 470716 h 1476702"/>
                <a:gd name="connsiteX95-9599" fmla="*/ 1605344 w 5273630"/>
                <a:gd name="connsiteY95-9600" fmla="*/ 83068 h 1476702"/>
                <a:gd name="connsiteX96-9601" fmla="*/ 1557252 w 5273630"/>
                <a:gd name="connsiteY96-9602" fmla="*/ 27689 h 1476702"/>
                <a:gd name="connsiteX97-9603" fmla="*/ 259404 w 5273630"/>
                <a:gd name="connsiteY97-9604" fmla="*/ 27689 h 1476702"/>
                <a:gd name="connsiteX98-9605" fmla="*/ 983695 w 5273630"/>
                <a:gd name="connsiteY98-9606" fmla="*/ 27689 h 1476702"/>
                <a:gd name="connsiteX99-9607" fmla="*/ 1215409 w 5273630"/>
                <a:gd name="connsiteY99-9608" fmla="*/ 260861 h 1476702"/>
                <a:gd name="connsiteX100-9609" fmla="*/ 929774 w 5273630"/>
                <a:gd name="connsiteY100-9610" fmla="*/ 260861 h 1476702"/>
                <a:gd name="connsiteX101-9611" fmla="*/ 788413 w 5273630"/>
                <a:gd name="connsiteY101-9612" fmla="*/ 145733 h 1476702"/>
                <a:gd name="connsiteX102-9613" fmla="*/ 476546 w 5273630"/>
                <a:gd name="connsiteY102-9614" fmla="*/ 145733 h 1476702"/>
                <a:gd name="connsiteX103-9615" fmla="*/ 290008 w 5273630"/>
                <a:gd name="connsiteY103-9616" fmla="*/ 260861 h 1476702"/>
                <a:gd name="connsiteX104-9617" fmla="*/ 0 w 5273630"/>
                <a:gd name="connsiteY104-9618" fmla="*/ 260861 h 1476702"/>
                <a:gd name="connsiteX105-9619" fmla="*/ 290008 w 5273630"/>
                <a:gd name="connsiteY105-9620" fmla="*/ 58293 h 1476702"/>
                <a:gd name="connsiteX106-9621" fmla="*/ 259404 w 5273630"/>
                <a:gd name="connsiteY106-9622" fmla="*/ 27689 h 1476702"/>
                <a:gd name="connsiteX107-9623" fmla="*/ 4377375 w 5273630"/>
                <a:gd name="connsiteY107-9624" fmla="*/ 0 h 1476702"/>
                <a:gd name="connsiteX108-9625" fmla="*/ 5001111 w 5273630"/>
                <a:gd name="connsiteY108-9626" fmla="*/ 0 h 1476702"/>
                <a:gd name="connsiteX109-9627" fmla="*/ 5273630 w 5273630"/>
                <a:gd name="connsiteY109-9628" fmla="*/ 429911 h 1476702"/>
                <a:gd name="connsiteX110-9629" fmla="*/ 5078349 w 5273630"/>
                <a:gd name="connsiteY110-9630" fmla="*/ 429911 h 1476702"/>
                <a:gd name="connsiteX111-9631" fmla="*/ 5072519 w 5273630"/>
                <a:gd name="connsiteY111-9632" fmla="*/ 470716 h 1476702"/>
                <a:gd name="connsiteX112-9633" fmla="*/ 4795628 w 5273630"/>
                <a:gd name="connsiteY112-9634" fmla="*/ 470716 h 1476702"/>
                <a:gd name="connsiteX113-9635" fmla="*/ 4778140 w 5273630"/>
                <a:gd name="connsiteY113-9636" fmla="*/ 594589 h 1476702"/>
                <a:gd name="connsiteX114-9637" fmla="*/ 5082721 w 5273630"/>
                <a:gd name="connsiteY114-9638" fmla="*/ 594589 h 1476702"/>
                <a:gd name="connsiteX115-9639" fmla="*/ 5063775 w 5273630"/>
                <a:gd name="connsiteY115-9640" fmla="*/ 733035 h 1476702"/>
                <a:gd name="connsiteX116-9641" fmla="*/ 4759195 w 5273630"/>
                <a:gd name="connsiteY116-9642" fmla="*/ 733035 h 1476702"/>
                <a:gd name="connsiteX117-9643" fmla="*/ 4737335 w 5273630"/>
                <a:gd name="connsiteY117-9644" fmla="*/ 886054 h 1476702"/>
                <a:gd name="connsiteX118-9645" fmla="*/ 5180361 w 5273630"/>
                <a:gd name="connsiteY118-9646" fmla="*/ 886054 h 1476702"/>
                <a:gd name="connsiteX119-9647" fmla="*/ 5161416 w 5273630"/>
                <a:gd name="connsiteY119-9648" fmla="*/ 1024500 h 1476702"/>
                <a:gd name="connsiteX120-9649" fmla="*/ 3998471 w 5273630"/>
                <a:gd name="connsiteY120-9650" fmla="*/ 1024500 h 1476702"/>
                <a:gd name="connsiteX121-9651" fmla="*/ 4017416 w 5273630"/>
                <a:gd name="connsiteY121-9652" fmla="*/ 886054 h 1476702"/>
                <a:gd name="connsiteX122-9653" fmla="*/ 4460443 w 5273630"/>
                <a:gd name="connsiteY122-9654" fmla="*/ 886054 h 1476702"/>
                <a:gd name="connsiteX123-9655" fmla="*/ 4482303 w 5273630"/>
                <a:gd name="connsiteY123-9656" fmla="*/ 733035 h 1476702"/>
                <a:gd name="connsiteX124-9657" fmla="*/ 4177722 w 5273630"/>
                <a:gd name="connsiteY124-9658" fmla="*/ 733035 h 1476702"/>
                <a:gd name="connsiteX125-9659" fmla="*/ 4196667 w 5273630"/>
                <a:gd name="connsiteY125-9660" fmla="*/ 594589 h 1476702"/>
                <a:gd name="connsiteX126-9661" fmla="*/ 4501249 w 5273630"/>
                <a:gd name="connsiteY126-9662" fmla="*/ 594589 h 1476702"/>
                <a:gd name="connsiteX127-9663" fmla="*/ 4518736 w 5273630"/>
                <a:gd name="connsiteY127-9664" fmla="*/ 470716 h 1476702"/>
                <a:gd name="connsiteX128-9665" fmla="*/ 4241845 w 5273630"/>
                <a:gd name="connsiteY128-9666" fmla="*/ 470716 h 1476702"/>
                <a:gd name="connsiteX129-9667" fmla="*/ 4247673 w 5273630"/>
                <a:gd name="connsiteY129-9668" fmla="*/ 429911 h 1476702"/>
                <a:gd name="connsiteX130-9669" fmla="*/ 4055307 w 5273630"/>
                <a:gd name="connsiteY130-9670" fmla="*/ 429911 h 1476702"/>
                <a:gd name="connsiteX131-9671" fmla="*/ 4410894 w 5273630"/>
                <a:gd name="connsiteY131-9672" fmla="*/ 40805 h 1476702"/>
                <a:gd name="connsiteX132-9673" fmla="*/ 4377375 w 5273630"/>
                <a:gd name="connsiteY132-9674" fmla="*/ 0 h 1476702"/>
                <a:gd name="connsiteX133-9675" fmla="*/ 3191742 w 5273630"/>
                <a:gd name="connsiteY133-9676" fmla="*/ 0 h 1476702"/>
                <a:gd name="connsiteX134-9677" fmla="*/ 3522555 w 5273630"/>
                <a:gd name="connsiteY134-9678" fmla="*/ 0 h 1476702"/>
                <a:gd name="connsiteX135-9679" fmla="*/ 3510896 w 5273630"/>
                <a:gd name="connsiteY135-9680" fmla="*/ 83068 h 1476702"/>
                <a:gd name="connsiteX136-9681" fmla="*/ 3953923 w 5273630"/>
                <a:gd name="connsiteY136-9682" fmla="*/ 83068 h 1476702"/>
                <a:gd name="connsiteX137-9683" fmla="*/ 3923319 w 5273630"/>
                <a:gd name="connsiteY137-9684" fmla="*/ 304581 h 1476702"/>
                <a:gd name="connsiteX138-9685" fmla="*/ 3618738 w 5273630"/>
                <a:gd name="connsiteY138-9686" fmla="*/ 304581 h 1476702"/>
                <a:gd name="connsiteX139-9687" fmla="*/ 3630397 w 5273630"/>
                <a:gd name="connsiteY139-9688" fmla="*/ 221513 h 1476702"/>
                <a:gd name="connsiteX140-9689" fmla="*/ 3076613 w 5273630"/>
                <a:gd name="connsiteY140-9690" fmla="*/ 221513 h 1476702"/>
                <a:gd name="connsiteX141-9691" fmla="*/ 3064954 w 5273630"/>
                <a:gd name="connsiteY141-9692" fmla="*/ 304581 h 1476702"/>
                <a:gd name="connsiteX142-9693" fmla="*/ 2760373 w 5273630"/>
                <a:gd name="connsiteY142-9694" fmla="*/ 304581 h 1476702"/>
                <a:gd name="connsiteX143-9695" fmla="*/ 2790977 w 5273630"/>
                <a:gd name="connsiteY143-9696" fmla="*/ 83068 h 1476702"/>
                <a:gd name="connsiteX144-9697" fmla="*/ 3234004 w 5273630"/>
                <a:gd name="connsiteY144-9698" fmla="*/ 83068 h 1476702"/>
                <a:gd name="connsiteX145-9699" fmla="*/ 3238376 w 5273630"/>
                <a:gd name="connsiteY145-9700" fmla="*/ 53921 h 1476702"/>
                <a:gd name="connsiteX146-9701" fmla="*/ 3191742 w 5273630"/>
                <a:gd name="connsiteY146-9702" fmla="*/ 0 h 1476702"/>
                <a:gd name="connsiteX0-9703" fmla="*/ 2215963 w 5273630"/>
                <a:gd name="connsiteY0-9704" fmla="*/ 664540 h 1501544"/>
                <a:gd name="connsiteX1-9705" fmla="*/ 2183902 w 5273630"/>
                <a:gd name="connsiteY1-9706" fmla="*/ 886054 h 1501544"/>
                <a:gd name="connsiteX2-9707" fmla="*/ 2294658 w 5273630"/>
                <a:gd name="connsiteY2-9708" fmla="*/ 886054 h 1501544"/>
                <a:gd name="connsiteX3-9709" fmla="*/ 2326719 w 5273630"/>
                <a:gd name="connsiteY3-9710" fmla="*/ 664540 h 1501544"/>
                <a:gd name="connsiteX4-9711" fmla="*/ 2215963 w 5273630"/>
                <a:gd name="connsiteY4-9712" fmla="*/ 664540 h 1501544"/>
                <a:gd name="connsiteX5-9713" fmla="*/ 1606801 w 5273630"/>
                <a:gd name="connsiteY5-9714" fmla="*/ 664540 h 1501544"/>
                <a:gd name="connsiteX6-9715" fmla="*/ 1574740 w 5273630"/>
                <a:gd name="connsiteY6-9716" fmla="*/ 886054 h 1501544"/>
                <a:gd name="connsiteX7-9717" fmla="*/ 1685497 w 5273630"/>
                <a:gd name="connsiteY7-9718" fmla="*/ 886054 h 1501544"/>
                <a:gd name="connsiteX8-9719" fmla="*/ 1717558 w 5273630"/>
                <a:gd name="connsiteY8-9720" fmla="*/ 664540 h 1501544"/>
                <a:gd name="connsiteX9-9721" fmla="*/ 1606801 w 5273630"/>
                <a:gd name="connsiteY9-9722" fmla="*/ 664540 h 1501544"/>
                <a:gd name="connsiteX10-9723" fmla="*/ 342472 w 5273630"/>
                <a:gd name="connsiteY10-9724" fmla="*/ 563985 h 1501544"/>
                <a:gd name="connsiteX11-9725" fmla="*/ 335185 w 5273630"/>
                <a:gd name="connsiteY11-9726" fmla="*/ 619363 h 1501544"/>
                <a:gd name="connsiteX12-9727" fmla="*/ 826304 w 5273630"/>
                <a:gd name="connsiteY12-9728" fmla="*/ 619363 h 1501544"/>
                <a:gd name="connsiteX13-9729" fmla="*/ 833590 w 5273630"/>
                <a:gd name="connsiteY13-9730" fmla="*/ 563985 h 1501544"/>
                <a:gd name="connsiteX14-9731" fmla="*/ 342472 w 5273630"/>
                <a:gd name="connsiteY14-9732" fmla="*/ 563985 h 1501544"/>
                <a:gd name="connsiteX15-9733" fmla="*/ 3085357 w 5273630"/>
                <a:gd name="connsiteY15-9734" fmla="*/ 553784 h 1501544"/>
                <a:gd name="connsiteX16-9735" fmla="*/ 3078071 w 5273630"/>
                <a:gd name="connsiteY16-9736" fmla="*/ 609162 h 1501544"/>
                <a:gd name="connsiteX17-9737" fmla="*/ 3283553 w 5273630"/>
                <a:gd name="connsiteY17-9738" fmla="*/ 719919 h 1501544"/>
                <a:gd name="connsiteX18-9739" fmla="*/ 3521097 w 5273630"/>
                <a:gd name="connsiteY18-9740" fmla="*/ 609162 h 1501544"/>
                <a:gd name="connsiteX19-9741" fmla="*/ 3528384 w 5273630"/>
                <a:gd name="connsiteY19-9742" fmla="*/ 553784 h 1501544"/>
                <a:gd name="connsiteX20-9743" fmla="*/ 3085357 w 5273630"/>
                <a:gd name="connsiteY20-9744" fmla="*/ 553784 h 1501544"/>
                <a:gd name="connsiteX21-9745" fmla="*/ 2013395 w 5273630"/>
                <a:gd name="connsiteY21-9746" fmla="*/ 526094 h 1501544"/>
                <a:gd name="connsiteX22-9747" fmla="*/ 2567178 w 5273630"/>
                <a:gd name="connsiteY22-9748" fmla="*/ 526094 h 1501544"/>
                <a:gd name="connsiteX23-9749" fmla="*/ 2497227 w 5273630"/>
                <a:gd name="connsiteY23-9750" fmla="*/ 1024500 h 1501544"/>
                <a:gd name="connsiteX24-9751" fmla="*/ 1943443 w 5273630"/>
                <a:gd name="connsiteY24-9752" fmla="*/ 1024500 h 1501544"/>
                <a:gd name="connsiteX25-9753" fmla="*/ 2013395 w 5273630"/>
                <a:gd name="connsiteY25-9754" fmla="*/ 526094 h 1501544"/>
                <a:gd name="connsiteX26-9755" fmla="*/ 1404233 w 5273630"/>
                <a:gd name="connsiteY26-9756" fmla="*/ 526094 h 1501544"/>
                <a:gd name="connsiteX27-9757" fmla="*/ 1958016 w 5273630"/>
                <a:gd name="connsiteY27-9758" fmla="*/ 526094 h 1501544"/>
                <a:gd name="connsiteX28-9759" fmla="*/ 1888065 w 5273630"/>
                <a:gd name="connsiteY28-9760" fmla="*/ 1024500 h 1501544"/>
                <a:gd name="connsiteX29-9761" fmla="*/ 1334281 w 5273630"/>
                <a:gd name="connsiteY29-9762" fmla="*/ 1024500 h 1501544"/>
                <a:gd name="connsiteX30-9763" fmla="*/ 1404233 w 5273630"/>
                <a:gd name="connsiteY30-9764" fmla="*/ 526094 h 1501544"/>
                <a:gd name="connsiteX31-9765" fmla="*/ 365789 w 5273630"/>
                <a:gd name="connsiteY31-9766" fmla="*/ 402222 h 1501544"/>
                <a:gd name="connsiteX32-9767" fmla="*/ 357045 w 5273630"/>
                <a:gd name="connsiteY32-9768" fmla="*/ 457600 h 1501544"/>
                <a:gd name="connsiteX33-9769" fmla="*/ 848163 w 5273630"/>
                <a:gd name="connsiteY33-9770" fmla="*/ 457600 h 1501544"/>
                <a:gd name="connsiteX34-9771" fmla="*/ 856907 w 5273630"/>
                <a:gd name="connsiteY34-9772" fmla="*/ 402222 h 1501544"/>
                <a:gd name="connsiteX35-9773" fmla="*/ 365789 w 5273630"/>
                <a:gd name="connsiteY35-9774" fmla="*/ 402222 h 1501544"/>
                <a:gd name="connsiteX36-9775" fmla="*/ 2865301 w 5273630"/>
                <a:gd name="connsiteY36-9776" fmla="*/ 346843 h 1501544"/>
                <a:gd name="connsiteX37-9777" fmla="*/ 3114504 w 5273630"/>
                <a:gd name="connsiteY37-9778" fmla="*/ 346843 h 1501544"/>
                <a:gd name="connsiteX38-9779" fmla="*/ 3104302 w 5273630"/>
                <a:gd name="connsiteY38-9780" fmla="*/ 415338 h 1501544"/>
                <a:gd name="connsiteX39-9781" fmla="*/ 3547329 w 5273630"/>
                <a:gd name="connsiteY39-9782" fmla="*/ 415338 h 1501544"/>
                <a:gd name="connsiteX40-9783" fmla="*/ 3557530 w 5273630"/>
                <a:gd name="connsiteY40-9784" fmla="*/ 346843 h 1501544"/>
                <a:gd name="connsiteX41-9785" fmla="*/ 3806733 w 5273630"/>
                <a:gd name="connsiteY41-9786" fmla="*/ 346843 h 1501544"/>
                <a:gd name="connsiteX42-9787" fmla="*/ 3796531 w 5273630"/>
                <a:gd name="connsiteY42-9788" fmla="*/ 415338 h 1501544"/>
                <a:gd name="connsiteX43-9789" fmla="*/ 3907289 w 5273630"/>
                <a:gd name="connsiteY43-9790" fmla="*/ 415338 h 1501544"/>
                <a:gd name="connsiteX44-9791" fmla="*/ 3888343 w 5273630"/>
                <a:gd name="connsiteY44-9792" fmla="*/ 553784 h 1501544"/>
                <a:gd name="connsiteX45-9793" fmla="*/ 3777587 w 5273630"/>
                <a:gd name="connsiteY45-9794" fmla="*/ 553784 h 1501544"/>
                <a:gd name="connsiteX46-9795" fmla="*/ 3755727 w 5273630"/>
                <a:gd name="connsiteY46-9796" fmla="*/ 706803 h 1501544"/>
                <a:gd name="connsiteX47-9797" fmla="*/ 3489036 w 5273630"/>
                <a:gd name="connsiteY47-9798" fmla="*/ 830675 h 1501544"/>
                <a:gd name="connsiteX48-9799" fmla="*/ 3850453 w 5273630"/>
                <a:gd name="connsiteY48-9800" fmla="*/ 1024500 h 1501544"/>
                <a:gd name="connsiteX49-9801" fmla="*/ 3407426 w 5273630"/>
                <a:gd name="connsiteY49-9802" fmla="*/ 1024500 h 1501544"/>
                <a:gd name="connsiteX50-9803" fmla="*/ 3252949 w 5273630"/>
                <a:gd name="connsiteY50-9804" fmla="*/ 941432 h 1501544"/>
                <a:gd name="connsiteX51-9805" fmla="*/ 1679743 w 5273630"/>
                <a:gd name="connsiteY51-9806" fmla="*/ 1501544 h 1501544"/>
                <a:gd name="connsiteX52-9807" fmla="*/ 1755035 w 5273630"/>
                <a:gd name="connsiteY52-9808" fmla="*/ 1381052 h 1501544"/>
                <a:gd name="connsiteX53-9809" fmla="*/ 3046009 w 5273630"/>
                <a:gd name="connsiteY53-9810" fmla="*/ 830675 h 1501544"/>
                <a:gd name="connsiteX54-9811" fmla="*/ 2814295 w 5273630"/>
                <a:gd name="connsiteY54-9812" fmla="*/ 706803 h 1501544"/>
                <a:gd name="connsiteX55-9813" fmla="*/ 2836154 w 5273630"/>
                <a:gd name="connsiteY55-9814" fmla="*/ 553784 h 1501544"/>
                <a:gd name="connsiteX56-9815" fmla="*/ 2725398 w 5273630"/>
                <a:gd name="connsiteY56-9816" fmla="*/ 553784 h 1501544"/>
                <a:gd name="connsiteX57-9817" fmla="*/ 2744343 w 5273630"/>
                <a:gd name="connsiteY57-9818" fmla="*/ 415338 h 1501544"/>
                <a:gd name="connsiteX58-9819" fmla="*/ 2855100 w 5273630"/>
                <a:gd name="connsiteY58-9820" fmla="*/ 415338 h 1501544"/>
                <a:gd name="connsiteX59-9821" fmla="*/ 2865301 w 5273630"/>
                <a:gd name="connsiteY59-9822" fmla="*/ 346843 h 1501544"/>
                <a:gd name="connsiteX60-9823" fmla="*/ 482375 w 5273630"/>
                <a:gd name="connsiteY60-9824" fmla="*/ 192367 h 1501544"/>
                <a:gd name="connsiteX61-9825" fmla="*/ 759267 w 5273630"/>
                <a:gd name="connsiteY61-9826" fmla="*/ 192367 h 1501544"/>
                <a:gd name="connsiteX62-9827" fmla="*/ 746151 w 5273630"/>
                <a:gd name="connsiteY62-9828" fmla="*/ 285636 h 1501544"/>
                <a:gd name="connsiteX63-9829" fmla="*/ 1122141 w 5273630"/>
                <a:gd name="connsiteY63-9830" fmla="*/ 285636 h 1501544"/>
                <a:gd name="connsiteX64-9831" fmla="*/ 1059475 w 5273630"/>
                <a:gd name="connsiteY64-9832" fmla="*/ 735949 h 1501544"/>
                <a:gd name="connsiteX65-9833" fmla="*/ 728663 w 5273630"/>
                <a:gd name="connsiteY65-9834" fmla="*/ 735949 h 1501544"/>
                <a:gd name="connsiteX66-9835" fmla="*/ 795700 w 5273630"/>
                <a:gd name="connsiteY66-9836" fmla="*/ 791328 h 1501544"/>
                <a:gd name="connsiteX67-9837" fmla="*/ 1119226 w 5273630"/>
                <a:gd name="connsiteY67-9838" fmla="*/ 746150 h 1501544"/>
                <a:gd name="connsiteX68-9839" fmla="*/ 1100281 w 5273630"/>
                <a:gd name="connsiteY68-9840" fmla="*/ 884596 h 1501544"/>
                <a:gd name="connsiteX69-9841" fmla="*/ 937060 w 5273630"/>
                <a:gd name="connsiteY69-9842" fmla="*/ 907914 h 1501544"/>
                <a:gd name="connsiteX70-9843" fmla="*/ 1845900 w 5273630"/>
                <a:gd name="connsiteY70-9844" fmla="*/ 1431747 h 1501544"/>
                <a:gd name="connsiteX71-9845" fmla="*/ 1608084 w 5273630"/>
                <a:gd name="connsiteY71-9846" fmla="*/ 1476702 h 1501544"/>
                <a:gd name="connsiteX72-9847" fmla="*/ 406594 w 5273630"/>
                <a:gd name="connsiteY72-9848" fmla="*/ 735949 h 1501544"/>
                <a:gd name="connsiteX73-9849" fmla="*/ 319154 w 5273630"/>
                <a:gd name="connsiteY73-9850" fmla="*/ 735949 h 1501544"/>
                <a:gd name="connsiteX74-9851" fmla="*/ 298752 w 5273630"/>
                <a:gd name="connsiteY74-9852" fmla="*/ 881682 h 1501544"/>
                <a:gd name="connsiteX75-9853" fmla="*/ 502777 w 5273630"/>
                <a:gd name="connsiteY75-9854" fmla="*/ 862737 h 1501544"/>
                <a:gd name="connsiteX76-9855" fmla="*/ 482375 w 5273630"/>
                <a:gd name="connsiteY76-9856" fmla="*/ 1004097 h 1501544"/>
                <a:gd name="connsiteX77-9857" fmla="*/ 4372 w 5273630"/>
                <a:gd name="connsiteY77-9858" fmla="*/ 1046359 h 1501544"/>
                <a:gd name="connsiteX78-9859" fmla="*/ 110757 w 5273630"/>
                <a:gd name="connsiteY78-9860" fmla="*/ 285636 h 1501544"/>
                <a:gd name="connsiteX79-9861" fmla="*/ 469259 w 5273630"/>
                <a:gd name="connsiteY79-9862" fmla="*/ 285636 h 1501544"/>
                <a:gd name="connsiteX80-9863" fmla="*/ 482375 w 5273630"/>
                <a:gd name="connsiteY80-9864" fmla="*/ 192367 h 1501544"/>
                <a:gd name="connsiteX81-9865" fmla="*/ 1870577 w 5273630"/>
                <a:gd name="connsiteY81-9866" fmla="*/ 166135 h 1501544"/>
                <a:gd name="connsiteX82-9867" fmla="*/ 1847260 w 5273630"/>
                <a:gd name="connsiteY82-9868" fmla="*/ 332270 h 1501544"/>
                <a:gd name="connsiteX83-9869" fmla="*/ 2179530 w 5273630"/>
                <a:gd name="connsiteY83-9870" fmla="*/ 332270 h 1501544"/>
                <a:gd name="connsiteX84-9871" fmla="*/ 2202847 w 5273630"/>
                <a:gd name="connsiteY84-9872" fmla="*/ 166135 h 1501544"/>
                <a:gd name="connsiteX85-9873" fmla="*/ 1870577 w 5273630"/>
                <a:gd name="connsiteY85-9874" fmla="*/ 166135 h 1501544"/>
                <a:gd name="connsiteX86-9875" fmla="*/ 4598889 w 5273630"/>
                <a:gd name="connsiteY86-9876" fmla="*/ 138446 h 1501544"/>
                <a:gd name="connsiteX87-9877" fmla="*/ 4421095 w 5273630"/>
                <a:gd name="connsiteY87-9878" fmla="*/ 332270 h 1501544"/>
                <a:gd name="connsiteX88-9879" fmla="*/ 4935531 w 5273630"/>
                <a:gd name="connsiteY88-9880" fmla="*/ 332270 h 1501544"/>
                <a:gd name="connsiteX89-9881" fmla="*/ 4813115 w 5273630"/>
                <a:gd name="connsiteY89-9882" fmla="*/ 138446 h 1501544"/>
                <a:gd name="connsiteX90-9883" fmla="*/ 4598889 w 5273630"/>
                <a:gd name="connsiteY90-9884" fmla="*/ 138446 h 1501544"/>
                <a:gd name="connsiteX91-9885" fmla="*/ 1557252 w 5273630"/>
                <a:gd name="connsiteY91-9886" fmla="*/ 27689 h 1501544"/>
                <a:gd name="connsiteX92-9887" fmla="*/ 2498684 w 5273630"/>
                <a:gd name="connsiteY92-9888" fmla="*/ 27689 h 1501544"/>
                <a:gd name="connsiteX93-9889" fmla="*/ 2436019 w 5273630"/>
                <a:gd name="connsiteY93-9890" fmla="*/ 470716 h 1501544"/>
                <a:gd name="connsiteX94-9891" fmla="*/ 1549965 w 5273630"/>
                <a:gd name="connsiteY94-9892" fmla="*/ 470716 h 1501544"/>
                <a:gd name="connsiteX95-9893" fmla="*/ 1605344 w 5273630"/>
                <a:gd name="connsiteY95-9894" fmla="*/ 83068 h 1501544"/>
                <a:gd name="connsiteX96-9895" fmla="*/ 1557252 w 5273630"/>
                <a:gd name="connsiteY96-9896" fmla="*/ 27689 h 1501544"/>
                <a:gd name="connsiteX97-9897" fmla="*/ 259404 w 5273630"/>
                <a:gd name="connsiteY97-9898" fmla="*/ 27689 h 1501544"/>
                <a:gd name="connsiteX98-9899" fmla="*/ 983695 w 5273630"/>
                <a:gd name="connsiteY98-9900" fmla="*/ 27689 h 1501544"/>
                <a:gd name="connsiteX99-9901" fmla="*/ 1215409 w 5273630"/>
                <a:gd name="connsiteY99-9902" fmla="*/ 260861 h 1501544"/>
                <a:gd name="connsiteX100-9903" fmla="*/ 929774 w 5273630"/>
                <a:gd name="connsiteY100-9904" fmla="*/ 260861 h 1501544"/>
                <a:gd name="connsiteX101-9905" fmla="*/ 788413 w 5273630"/>
                <a:gd name="connsiteY101-9906" fmla="*/ 145733 h 1501544"/>
                <a:gd name="connsiteX102-9907" fmla="*/ 476546 w 5273630"/>
                <a:gd name="connsiteY102-9908" fmla="*/ 145733 h 1501544"/>
                <a:gd name="connsiteX103-9909" fmla="*/ 290008 w 5273630"/>
                <a:gd name="connsiteY103-9910" fmla="*/ 260861 h 1501544"/>
                <a:gd name="connsiteX104-9911" fmla="*/ 0 w 5273630"/>
                <a:gd name="connsiteY104-9912" fmla="*/ 260861 h 1501544"/>
                <a:gd name="connsiteX105-9913" fmla="*/ 290008 w 5273630"/>
                <a:gd name="connsiteY105-9914" fmla="*/ 58293 h 1501544"/>
                <a:gd name="connsiteX106-9915" fmla="*/ 259404 w 5273630"/>
                <a:gd name="connsiteY106-9916" fmla="*/ 27689 h 1501544"/>
                <a:gd name="connsiteX107-9917" fmla="*/ 4377375 w 5273630"/>
                <a:gd name="connsiteY107-9918" fmla="*/ 0 h 1501544"/>
                <a:gd name="connsiteX108-9919" fmla="*/ 5001111 w 5273630"/>
                <a:gd name="connsiteY108-9920" fmla="*/ 0 h 1501544"/>
                <a:gd name="connsiteX109-9921" fmla="*/ 5273630 w 5273630"/>
                <a:gd name="connsiteY109-9922" fmla="*/ 429911 h 1501544"/>
                <a:gd name="connsiteX110-9923" fmla="*/ 5078349 w 5273630"/>
                <a:gd name="connsiteY110-9924" fmla="*/ 429911 h 1501544"/>
                <a:gd name="connsiteX111-9925" fmla="*/ 5072519 w 5273630"/>
                <a:gd name="connsiteY111-9926" fmla="*/ 470716 h 1501544"/>
                <a:gd name="connsiteX112-9927" fmla="*/ 4795628 w 5273630"/>
                <a:gd name="connsiteY112-9928" fmla="*/ 470716 h 1501544"/>
                <a:gd name="connsiteX113-9929" fmla="*/ 4778140 w 5273630"/>
                <a:gd name="connsiteY113-9930" fmla="*/ 594589 h 1501544"/>
                <a:gd name="connsiteX114-9931" fmla="*/ 5082721 w 5273630"/>
                <a:gd name="connsiteY114-9932" fmla="*/ 594589 h 1501544"/>
                <a:gd name="connsiteX115-9933" fmla="*/ 5063775 w 5273630"/>
                <a:gd name="connsiteY115-9934" fmla="*/ 733035 h 1501544"/>
                <a:gd name="connsiteX116-9935" fmla="*/ 4759195 w 5273630"/>
                <a:gd name="connsiteY116-9936" fmla="*/ 733035 h 1501544"/>
                <a:gd name="connsiteX117-9937" fmla="*/ 4737335 w 5273630"/>
                <a:gd name="connsiteY117-9938" fmla="*/ 886054 h 1501544"/>
                <a:gd name="connsiteX118-9939" fmla="*/ 5180361 w 5273630"/>
                <a:gd name="connsiteY118-9940" fmla="*/ 886054 h 1501544"/>
                <a:gd name="connsiteX119-9941" fmla="*/ 5161416 w 5273630"/>
                <a:gd name="connsiteY119-9942" fmla="*/ 1024500 h 1501544"/>
                <a:gd name="connsiteX120-9943" fmla="*/ 3998471 w 5273630"/>
                <a:gd name="connsiteY120-9944" fmla="*/ 1024500 h 1501544"/>
                <a:gd name="connsiteX121-9945" fmla="*/ 4017416 w 5273630"/>
                <a:gd name="connsiteY121-9946" fmla="*/ 886054 h 1501544"/>
                <a:gd name="connsiteX122-9947" fmla="*/ 4460443 w 5273630"/>
                <a:gd name="connsiteY122-9948" fmla="*/ 886054 h 1501544"/>
                <a:gd name="connsiteX123-9949" fmla="*/ 4482303 w 5273630"/>
                <a:gd name="connsiteY123-9950" fmla="*/ 733035 h 1501544"/>
                <a:gd name="connsiteX124-9951" fmla="*/ 4177722 w 5273630"/>
                <a:gd name="connsiteY124-9952" fmla="*/ 733035 h 1501544"/>
                <a:gd name="connsiteX125-9953" fmla="*/ 4196667 w 5273630"/>
                <a:gd name="connsiteY125-9954" fmla="*/ 594589 h 1501544"/>
                <a:gd name="connsiteX126-9955" fmla="*/ 4501249 w 5273630"/>
                <a:gd name="connsiteY126-9956" fmla="*/ 594589 h 1501544"/>
                <a:gd name="connsiteX127-9957" fmla="*/ 4518736 w 5273630"/>
                <a:gd name="connsiteY127-9958" fmla="*/ 470716 h 1501544"/>
                <a:gd name="connsiteX128-9959" fmla="*/ 4241845 w 5273630"/>
                <a:gd name="connsiteY128-9960" fmla="*/ 470716 h 1501544"/>
                <a:gd name="connsiteX129-9961" fmla="*/ 4247673 w 5273630"/>
                <a:gd name="connsiteY129-9962" fmla="*/ 429911 h 1501544"/>
                <a:gd name="connsiteX130-9963" fmla="*/ 4055307 w 5273630"/>
                <a:gd name="connsiteY130-9964" fmla="*/ 429911 h 1501544"/>
                <a:gd name="connsiteX131-9965" fmla="*/ 4410894 w 5273630"/>
                <a:gd name="connsiteY131-9966" fmla="*/ 40805 h 1501544"/>
                <a:gd name="connsiteX132-9967" fmla="*/ 4377375 w 5273630"/>
                <a:gd name="connsiteY132-9968" fmla="*/ 0 h 1501544"/>
                <a:gd name="connsiteX133-9969" fmla="*/ 3191742 w 5273630"/>
                <a:gd name="connsiteY133-9970" fmla="*/ 0 h 1501544"/>
                <a:gd name="connsiteX134-9971" fmla="*/ 3522555 w 5273630"/>
                <a:gd name="connsiteY134-9972" fmla="*/ 0 h 1501544"/>
                <a:gd name="connsiteX135-9973" fmla="*/ 3510896 w 5273630"/>
                <a:gd name="connsiteY135-9974" fmla="*/ 83068 h 1501544"/>
                <a:gd name="connsiteX136-9975" fmla="*/ 3953923 w 5273630"/>
                <a:gd name="connsiteY136-9976" fmla="*/ 83068 h 1501544"/>
                <a:gd name="connsiteX137-9977" fmla="*/ 3923319 w 5273630"/>
                <a:gd name="connsiteY137-9978" fmla="*/ 304581 h 1501544"/>
                <a:gd name="connsiteX138-9979" fmla="*/ 3618738 w 5273630"/>
                <a:gd name="connsiteY138-9980" fmla="*/ 304581 h 1501544"/>
                <a:gd name="connsiteX139-9981" fmla="*/ 3630397 w 5273630"/>
                <a:gd name="connsiteY139-9982" fmla="*/ 221513 h 1501544"/>
                <a:gd name="connsiteX140-9983" fmla="*/ 3076613 w 5273630"/>
                <a:gd name="connsiteY140-9984" fmla="*/ 221513 h 1501544"/>
                <a:gd name="connsiteX141-9985" fmla="*/ 3064954 w 5273630"/>
                <a:gd name="connsiteY141-9986" fmla="*/ 304581 h 1501544"/>
                <a:gd name="connsiteX142-9987" fmla="*/ 2760373 w 5273630"/>
                <a:gd name="connsiteY142-9988" fmla="*/ 304581 h 1501544"/>
                <a:gd name="connsiteX143-9989" fmla="*/ 2790977 w 5273630"/>
                <a:gd name="connsiteY143-9990" fmla="*/ 83068 h 1501544"/>
                <a:gd name="connsiteX144-9991" fmla="*/ 3234004 w 5273630"/>
                <a:gd name="connsiteY144-9992" fmla="*/ 83068 h 1501544"/>
                <a:gd name="connsiteX145-9993" fmla="*/ 3238376 w 5273630"/>
                <a:gd name="connsiteY145-9994" fmla="*/ 53921 h 1501544"/>
                <a:gd name="connsiteX146-9995" fmla="*/ 3191742 w 5273630"/>
                <a:gd name="connsiteY146-9996" fmla="*/ 0 h 1501544"/>
                <a:gd name="connsiteX0-9997" fmla="*/ 2215963 w 5273630"/>
                <a:gd name="connsiteY0-9998" fmla="*/ 664540 h 1501544"/>
                <a:gd name="connsiteX1-9999" fmla="*/ 2183902 w 5273630"/>
                <a:gd name="connsiteY1-10000" fmla="*/ 886054 h 1501544"/>
                <a:gd name="connsiteX2-10001" fmla="*/ 2294658 w 5273630"/>
                <a:gd name="connsiteY2-10002" fmla="*/ 886054 h 1501544"/>
                <a:gd name="connsiteX3-10003" fmla="*/ 2326719 w 5273630"/>
                <a:gd name="connsiteY3-10004" fmla="*/ 664540 h 1501544"/>
                <a:gd name="connsiteX4-10005" fmla="*/ 2215963 w 5273630"/>
                <a:gd name="connsiteY4-10006" fmla="*/ 664540 h 1501544"/>
                <a:gd name="connsiteX5-10007" fmla="*/ 1606801 w 5273630"/>
                <a:gd name="connsiteY5-10008" fmla="*/ 664540 h 1501544"/>
                <a:gd name="connsiteX6-10009" fmla="*/ 1574740 w 5273630"/>
                <a:gd name="connsiteY6-10010" fmla="*/ 886054 h 1501544"/>
                <a:gd name="connsiteX7-10011" fmla="*/ 1685497 w 5273630"/>
                <a:gd name="connsiteY7-10012" fmla="*/ 886054 h 1501544"/>
                <a:gd name="connsiteX8-10013" fmla="*/ 1717558 w 5273630"/>
                <a:gd name="connsiteY8-10014" fmla="*/ 664540 h 1501544"/>
                <a:gd name="connsiteX9-10015" fmla="*/ 1606801 w 5273630"/>
                <a:gd name="connsiteY9-10016" fmla="*/ 664540 h 1501544"/>
                <a:gd name="connsiteX10-10017" fmla="*/ 342472 w 5273630"/>
                <a:gd name="connsiteY10-10018" fmla="*/ 563985 h 1501544"/>
                <a:gd name="connsiteX11-10019" fmla="*/ 335185 w 5273630"/>
                <a:gd name="connsiteY11-10020" fmla="*/ 619363 h 1501544"/>
                <a:gd name="connsiteX12-10021" fmla="*/ 826304 w 5273630"/>
                <a:gd name="connsiteY12-10022" fmla="*/ 619363 h 1501544"/>
                <a:gd name="connsiteX13-10023" fmla="*/ 833590 w 5273630"/>
                <a:gd name="connsiteY13-10024" fmla="*/ 563985 h 1501544"/>
                <a:gd name="connsiteX14-10025" fmla="*/ 342472 w 5273630"/>
                <a:gd name="connsiteY14-10026" fmla="*/ 563985 h 1501544"/>
                <a:gd name="connsiteX15-10027" fmla="*/ 3085357 w 5273630"/>
                <a:gd name="connsiteY15-10028" fmla="*/ 553784 h 1501544"/>
                <a:gd name="connsiteX16-10029" fmla="*/ 3078071 w 5273630"/>
                <a:gd name="connsiteY16-10030" fmla="*/ 609162 h 1501544"/>
                <a:gd name="connsiteX17-10031" fmla="*/ 3283553 w 5273630"/>
                <a:gd name="connsiteY17-10032" fmla="*/ 719919 h 1501544"/>
                <a:gd name="connsiteX18-10033" fmla="*/ 3521097 w 5273630"/>
                <a:gd name="connsiteY18-10034" fmla="*/ 609162 h 1501544"/>
                <a:gd name="connsiteX19-10035" fmla="*/ 3528384 w 5273630"/>
                <a:gd name="connsiteY19-10036" fmla="*/ 553784 h 1501544"/>
                <a:gd name="connsiteX20-10037" fmla="*/ 3085357 w 5273630"/>
                <a:gd name="connsiteY20-10038" fmla="*/ 553784 h 1501544"/>
                <a:gd name="connsiteX21-10039" fmla="*/ 2013395 w 5273630"/>
                <a:gd name="connsiteY21-10040" fmla="*/ 526094 h 1501544"/>
                <a:gd name="connsiteX22-10041" fmla="*/ 2567178 w 5273630"/>
                <a:gd name="connsiteY22-10042" fmla="*/ 526094 h 1501544"/>
                <a:gd name="connsiteX23-10043" fmla="*/ 2497227 w 5273630"/>
                <a:gd name="connsiteY23-10044" fmla="*/ 1024500 h 1501544"/>
                <a:gd name="connsiteX24-10045" fmla="*/ 1943443 w 5273630"/>
                <a:gd name="connsiteY24-10046" fmla="*/ 1024500 h 1501544"/>
                <a:gd name="connsiteX25-10047" fmla="*/ 2013395 w 5273630"/>
                <a:gd name="connsiteY25-10048" fmla="*/ 526094 h 1501544"/>
                <a:gd name="connsiteX26-10049" fmla="*/ 1404233 w 5273630"/>
                <a:gd name="connsiteY26-10050" fmla="*/ 526094 h 1501544"/>
                <a:gd name="connsiteX27-10051" fmla="*/ 1958016 w 5273630"/>
                <a:gd name="connsiteY27-10052" fmla="*/ 526094 h 1501544"/>
                <a:gd name="connsiteX28-10053" fmla="*/ 1888065 w 5273630"/>
                <a:gd name="connsiteY28-10054" fmla="*/ 1024500 h 1501544"/>
                <a:gd name="connsiteX29-10055" fmla="*/ 1334281 w 5273630"/>
                <a:gd name="connsiteY29-10056" fmla="*/ 1024500 h 1501544"/>
                <a:gd name="connsiteX30-10057" fmla="*/ 1404233 w 5273630"/>
                <a:gd name="connsiteY30-10058" fmla="*/ 526094 h 1501544"/>
                <a:gd name="connsiteX31-10059" fmla="*/ 365789 w 5273630"/>
                <a:gd name="connsiteY31-10060" fmla="*/ 402222 h 1501544"/>
                <a:gd name="connsiteX32-10061" fmla="*/ 357045 w 5273630"/>
                <a:gd name="connsiteY32-10062" fmla="*/ 457600 h 1501544"/>
                <a:gd name="connsiteX33-10063" fmla="*/ 848163 w 5273630"/>
                <a:gd name="connsiteY33-10064" fmla="*/ 457600 h 1501544"/>
                <a:gd name="connsiteX34-10065" fmla="*/ 856907 w 5273630"/>
                <a:gd name="connsiteY34-10066" fmla="*/ 402222 h 1501544"/>
                <a:gd name="connsiteX35-10067" fmla="*/ 365789 w 5273630"/>
                <a:gd name="connsiteY35-10068" fmla="*/ 402222 h 1501544"/>
                <a:gd name="connsiteX36-10069" fmla="*/ 2865301 w 5273630"/>
                <a:gd name="connsiteY36-10070" fmla="*/ 346843 h 1501544"/>
                <a:gd name="connsiteX37-10071" fmla="*/ 3114504 w 5273630"/>
                <a:gd name="connsiteY37-10072" fmla="*/ 346843 h 1501544"/>
                <a:gd name="connsiteX38-10073" fmla="*/ 3104302 w 5273630"/>
                <a:gd name="connsiteY38-10074" fmla="*/ 415338 h 1501544"/>
                <a:gd name="connsiteX39-10075" fmla="*/ 3547329 w 5273630"/>
                <a:gd name="connsiteY39-10076" fmla="*/ 415338 h 1501544"/>
                <a:gd name="connsiteX40-10077" fmla="*/ 3557530 w 5273630"/>
                <a:gd name="connsiteY40-10078" fmla="*/ 346843 h 1501544"/>
                <a:gd name="connsiteX41-10079" fmla="*/ 3806733 w 5273630"/>
                <a:gd name="connsiteY41-10080" fmla="*/ 346843 h 1501544"/>
                <a:gd name="connsiteX42-10081" fmla="*/ 3796531 w 5273630"/>
                <a:gd name="connsiteY42-10082" fmla="*/ 415338 h 1501544"/>
                <a:gd name="connsiteX43-10083" fmla="*/ 3907289 w 5273630"/>
                <a:gd name="connsiteY43-10084" fmla="*/ 415338 h 1501544"/>
                <a:gd name="connsiteX44-10085" fmla="*/ 3888343 w 5273630"/>
                <a:gd name="connsiteY44-10086" fmla="*/ 553784 h 1501544"/>
                <a:gd name="connsiteX45-10087" fmla="*/ 3777587 w 5273630"/>
                <a:gd name="connsiteY45-10088" fmla="*/ 553784 h 1501544"/>
                <a:gd name="connsiteX46-10089" fmla="*/ 3755727 w 5273630"/>
                <a:gd name="connsiteY46-10090" fmla="*/ 706803 h 1501544"/>
                <a:gd name="connsiteX47-10091" fmla="*/ 3489036 w 5273630"/>
                <a:gd name="connsiteY47-10092" fmla="*/ 830675 h 1501544"/>
                <a:gd name="connsiteX48-10093" fmla="*/ 3850453 w 5273630"/>
                <a:gd name="connsiteY48-10094" fmla="*/ 1024500 h 1501544"/>
                <a:gd name="connsiteX49-10095" fmla="*/ 3407426 w 5273630"/>
                <a:gd name="connsiteY49-10096" fmla="*/ 1024500 h 1501544"/>
                <a:gd name="connsiteX50-10097" fmla="*/ 3252949 w 5273630"/>
                <a:gd name="connsiteY50-10098" fmla="*/ 941432 h 1501544"/>
                <a:gd name="connsiteX51-10099" fmla="*/ 1679743 w 5273630"/>
                <a:gd name="connsiteY51-10100" fmla="*/ 1501544 h 1501544"/>
                <a:gd name="connsiteX52-10101" fmla="*/ 1755035 w 5273630"/>
                <a:gd name="connsiteY52-10102" fmla="*/ 1381052 h 1501544"/>
                <a:gd name="connsiteX53-10103" fmla="*/ 3046009 w 5273630"/>
                <a:gd name="connsiteY53-10104" fmla="*/ 830675 h 1501544"/>
                <a:gd name="connsiteX54-10105" fmla="*/ 2814295 w 5273630"/>
                <a:gd name="connsiteY54-10106" fmla="*/ 706803 h 1501544"/>
                <a:gd name="connsiteX55-10107" fmla="*/ 2836154 w 5273630"/>
                <a:gd name="connsiteY55-10108" fmla="*/ 553784 h 1501544"/>
                <a:gd name="connsiteX56-10109" fmla="*/ 2725398 w 5273630"/>
                <a:gd name="connsiteY56-10110" fmla="*/ 553784 h 1501544"/>
                <a:gd name="connsiteX57-10111" fmla="*/ 2744343 w 5273630"/>
                <a:gd name="connsiteY57-10112" fmla="*/ 415338 h 1501544"/>
                <a:gd name="connsiteX58-10113" fmla="*/ 2855100 w 5273630"/>
                <a:gd name="connsiteY58-10114" fmla="*/ 415338 h 1501544"/>
                <a:gd name="connsiteX59-10115" fmla="*/ 2865301 w 5273630"/>
                <a:gd name="connsiteY59-10116" fmla="*/ 346843 h 1501544"/>
                <a:gd name="connsiteX60-10117" fmla="*/ 482375 w 5273630"/>
                <a:gd name="connsiteY60-10118" fmla="*/ 192367 h 1501544"/>
                <a:gd name="connsiteX61-10119" fmla="*/ 759267 w 5273630"/>
                <a:gd name="connsiteY61-10120" fmla="*/ 192367 h 1501544"/>
                <a:gd name="connsiteX62-10121" fmla="*/ 746151 w 5273630"/>
                <a:gd name="connsiteY62-10122" fmla="*/ 285636 h 1501544"/>
                <a:gd name="connsiteX63-10123" fmla="*/ 1122141 w 5273630"/>
                <a:gd name="connsiteY63-10124" fmla="*/ 285636 h 1501544"/>
                <a:gd name="connsiteX64-10125" fmla="*/ 1059475 w 5273630"/>
                <a:gd name="connsiteY64-10126" fmla="*/ 735949 h 1501544"/>
                <a:gd name="connsiteX65-10127" fmla="*/ 728663 w 5273630"/>
                <a:gd name="connsiteY65-10128" fmla="*/ 735949 h 1501544"/>
                <a:gd name="connsiteX66-10129" fmla="*/ 795700 w 5273630"/>
                <a:gd name="connsiteY66-10130" fmla="*/ 791328 h 1501544"/>
                <a:gd name="connsiteX67-10131" fmla="*/ 1119226 w 5273630"/>
                <a:gd name="connsiteY67-10132" fmla="*/ 746150 h 1501544"/>
                <a:gd name="connsiteX68-10133" fmla="*/ 1100281 w 5273630"/>
                <a:gd name="connsiteY68-10134" fmla="*/ 884596 h 1501544"/>
                <a:gd name="connsiteX69-10135" fmla="*/ 937060 w 5273630"/>
                <a:gd name="connsiteY69-10136" fmla="*/ 907914 h 1501544"/>
                <a:gd name="connsiteX70-10137" fmla="*/ 1766525 w 5273630"/>
                <a:gd name="connsiteY70-10138" fmla="*/ 1384122 h 1501544"/>
                <a:gd name="connsiteX71-10139" fmla="*/ 1608084 w 5273630"/>
                <a:gd name="connsiteY71-10140" fmla="*/ 1476702 h 1501544"/>
                <a:gd name="connsiteX72-10141" fmla="*/ 406594 w 5273630"/>
                <a:gd name="connsiteY72-10142" fmla="*/ 735949 h 1501544"/>
                <a:gd name="connsiteX73-10143" fmla="*/ 319154 w 5273630"/>
                <a:gd name="connsiteY73-10144" fmla="*/ 735949 h 1501544"/>
                <a:gd name="connsiteX74-10145" fmla="*/ 298752 w 5273630"/>
                <a:gd name="connsiteY74-10146" fmla="*/ 881682 h 1501544"/>
                <a:gd name="connsiteX75-10147" fmla="*/ 502777 w 5273630"/>
                <a:gd name="connsiteY75-10148" fmla="*/ 862737 h 1501544"/>
                <a:gd name="connsiteX76-10149" fmla="*/ 482375 w 5273630"/>
                <a:gd name="connsiteY76-10150" fmla="*/ 1004097 h 1501544"/>
                <a:gd name="connsiteX77-10151" fmla="*/ 4372 w 5273630"/>
                <a:gd name="connsiteY77-10152" fmla="*/ 1046359 h 1501544"/>
                <a:gd name="connsiteX78-10153" fmla="*/ 110757 w 5273630"/>
                <a:gd name="connsiteY78-10154" fmla="*/ 285636 h 1501544"/>
                <a:gd name="connsiteX79-10155" fmla="*/ 469259 w 5273630"/>
                <a:gd name="connsiteY79-10156" fmla="*/ 285636 h 1501544"/>
                <a:gd name="connsiteX80-10157" fmla="*/ 482375 w 5273630"/>
                <a:gd name="connsiteY80-10158" fmla="*/ 192367 h 1501544"/>
                <a:gd name="connsiteX81-10159" fmla="*/ 1870577 w 5273630"/>
                <a:gd name="connsiteY81-10160" fmla="*/ 166135 h 1501544"/>
                <a:gd name="connsiteX82-10161" fmla="*/ 1847260 w 5273630"/>
                <a:gd name="connsiteY82-10162" fmla="*/ 332270 h 1501544"/>
                <a:gd name="connsiteX83-10163" fmla="*/ 2179530 w 5273630"/>
                <a:gd name="connsiteY83-10164" fmla="*/ 332270 h 1501544"/>
                <a:gd name="connsiteX84-10165" fmla="*/ 2202847 w 5273630"/>
                <a:gd name="connsiteY84-10166" fmla="*/ 166135 h 1501544"/>
                <a:gd name="connsiteX85-10167" fmla="*/ 1870577 w 5273630"/>
                <a:gd name="connsiteY85-10168" fmla="*/ 166135 h 1501544"/>
                <a:gd name="connsiteX86-10169" fmla="*/ 4598889 w 5273630"/>
                <a:gd name="connsiteY86-10170" fmla="*/ 138446 h 1501544"/>
                <a:gd name="connsiteX87-10171" fmla="*/ 4421095 w 5273630"/>
                <a:gd name="connsiteY87-10172" fmla="*/ 332270 h 1501544"/>
                <a:gd name="connsiteX88-10173" fmla="*/ 4935531 w 5273630"/>
                <a:gd name="connsiteY88-10174" fmla="*/ 332270 h 1501544"/>
                <a:gd name="connsiteX89-10175" fmla="*/ 4813115 w 5273630"/>
                <a:gd name="connsiteY89-10176" fmla="*/ 138446 h 1501544"/>
                <a:gd name="connsiteX90-10177" fmla="*/ 4598889 w 5273630"/>
                <a:gd name="connsiteY90-10178" fmla="*/ 138446 h 1501544"/>
                <a:gd name="connsiteX91-10179" fmla="*/ 1557252 w 5273630"/>
                <a:gd name="connsiteY91-10180" fmla="*/ 27689 h 1501544"/>
                <a:gd name="connsiteX92-10181" fmla="*/ 2498684 w 5273630"/>
                <a:gd name="connsiteY92-10182" fmla="*/ 27689 h 1501544"/>
                <a:gd name="connsiteX93-10183" fmla="*/ 2436019 w 5273630"/>
                <a:gd name="connsiteY93-10184" fmla="*/ 470716 h 1501544"/>
                <a:gd name="connsiteX94-10185" fmla="*/ 1549965 w 5273630"/>
                <a:gd name="connsiteY94-10186" fmla="*/ 470716 h 1501544"/>
                <a:gd name="connsiteX95-10187" fmla="*/ 1605344 w 5273630"/>
                <a:gd name="connsiteY95-10188" fmla="*/ 83068 h 1501544"/>
                <a:gd name="connsiteX96-10189" fmla="*/ 1557252 w 5273630"/>
                <a:gd name="connsiteY96-10190" fmla="*/ 27689 h 1501544"/>
                <a:gd name="connsiteX97-10191" fmla="*/ 259404 w 5273630"/>
                <a:gd name="connsiteY97-10192" fmla="*/ 27689 h 1501544"/>
                <a:gd name="connsiteX98-10193" fmla="*/ 983695 w 5273630"/>
                <a:gd name="connsiteY98-10194" fmla="*/ 27689 h 1501544"/>
                <a:gd name="connsiteX99-10195" fmla="*/ 1215409 w 5273630"/>
                <a:gd name="connsiteY99-10196" fmla="*/ 260861 h 1501544"/>
                <a:gd name="connsiteX100-10197" fmla="*/ 929774 w 5273630"/>
                <a:gd name="connsiteY100-10198" fmla="*/ 260861 h 1501544"/>
                <a:gd name="connsiteX101-10199" fmla="*/ 788413 w 5273630"/>
                <a:gd name="connsiteY101-10200" fmla="*/ 145733 h 1501544"/>
                <a:gd name="connsiteX102-10201" fmla="*/ 476546 w 5273630"/>
                <a:gd name="connsiteY102-10202" fmla="*/ 145733 h 1501544"/>
                <a:gd name="connsiteX103-10203" fmla="*/ 290008 w 5273630"/>
                <a:gd name="connsiteY103-10204" fmla="*/ 260861 h 1501544"/>
                <a:gd name="connsiteX104-10205" fmla="*/ 0 w 5273630"/>
                <a:gd name="connsiteY104-10206" fmla="*/ 260861 h 1501544"/>
                <a:gd name="connsiteX105-10207" fmla="*/ 290008 w 5273630"/>
                <a:gd name="connsiteY105-10208" fmla="*/ 58293 h 1501544"/>
                <a:gd name="connsiteX106-10209" fmla="*/ 259404 w 5273630"/>
                <a:gd name="connsiteY106-10210" fmla="*/ 27689 h 1501544"/>
                <a:gd name="connsiteX107-10211" fmla="*/ 4377375 w 5273630"/>
                <a:gd name="connsiteY107-10212" fmla="*/ 0 h 1501544"/>
                <a:gd name="connsiteX108-10213" fmla="*/ 5001111 w 5273630"/>
                <a:gd name="connsiteY108-10214" fmla="*/ 0 h 1501544"/>
                <a:gd name="connsiteX109-10215" fmla="*/ 5273630 w 5273630"/>
                <a:gd name="connsiteY109-10216" fmla="*/ 429911 h 1501544"/>
                <a:gd name="connsiteX110-10217" fmla="*/ 5078349 w 5273630"/>
                <a:gd name="connsiteY110-10218" fmla="*/ 429911 h 1501544"/>
                <a:gd name="connsiteX111-10219" fmla="*/ 5072519 w 5273630"/>
                <a:gd name="connsiteY111-10220" fmla="*/ 470716 h 1501544"/>
                <a:gd name="connsiteX112-10221" fmla="*/ 4795628 w 5273630"/>
                <a:gd name="connsiteY112-10222" fmla="*/ 470716 h 1501544"/>
                <a:gd name="connsiteX113-10223" fmla="*/ 4778140 w 5273630"/>
                <a:gd name="connsiteY113-10224" fmla="*/ 594589 h 1501544"/>
                <a:gd name="connsiteX114-10225" fmla="*/ 5082721 w 5273630"/>
                <a:gd name="connsiteY114-10226" fmla="*/ 594589 h 1501544"/>
                <a:gd name="connsiteX115-10227" fmla="*/ 5063775 w 5273630"/>
                <a:gd name="connsiteY115-10228" fmla="*/ 733035 h 1501544"/>
                <a:gd name="connsiteX116-10229" fmla="*/ 4759195 w 5273630"/>
                <a:gd name="connsiteY116-10230" fmla="*/ 733035 h 1501544"/>
                <a:gd name="connsiteX117-10231" fmla="*/ 4737335 w 5273630"/>
                <a:gd name="connsiteY117-10232" fmla="*/ 886054 h 1501544"/>
                <a:gd name="connsiteX118-10233" fmla="*/ 5180361 w 5273630"/>
                <a:gd name="connsiteY118-10234" fmla="*/ 886054 h 1501544"/>
                <a:gd name="connsiteX119-10235" fmla="*/ 5161416 w 5273630"/>
                <a:gd name="connsiteY119-10236" fmla="*/ 1024500 h 1501544"/>
                <a:gd name="connsiteX120-10237" fmla="*/ 3998471 w 5273630"/>
                <a:gd name="connsiteY120-10238" fmla="*/ 1024500 h 1501544"/>
                <a:gd name="connsiteX121-10239" fmla="*/ 4017416 w 5273630"/>
                <a:gd name="connsiteY121-10240" fmla="*/ 886054 h 1501544"/>
                <a:gd name="connsiteX122-10241" fmla="*/ 4460443 w 5273630"/>
                <a:gd name="connsiteY122-10242" fmla="*/ 886054 h 1501544"/>
                <a:gd name="connsiteX123-10243" fmla="*/ 4482303 w 5273630"/>
                <a:gd name="connsiteY123-10244" fmla="*/ 733035 h 1501544"/>
                <a:gd name="connsiteX124-10245" fmla="*/ 4177722 w 5273630"/>
                <a:gd name="connsiteY124-10246" fmla="*/ 733035 h 1501544"/>
                <a:gd name="connsiteX125-10247" fmla="*/ 4196667 w 5273630"/>
                <a:gd name="connsiteY125-10248" fmla="*/ 594589 h 1501544"/>
                <a:gd name="connsiteX126-10249" fmla="*/ 4501249 w 5273630"/>
                <a:gd name="connsiteY126-10250" fmla="*/ 594589 h 1501544"/>
                <a:gd name="connsiteX127-10251" fmla="*/ 4518736 w 5273630"/>
                <a:gd name="connsiteY127-10252" fmla="*/ 470716 h 1501544"/>
                <a:gd name="connsiteX128-10253" fmla="*/ 4241845 w 5273630"/>
                <a:gd name="connsiteY128-10254" fmla="*/ 470716 h 1501544"/>
                <a:gd name="connsiteX129-10255" fmla="*/ 4247673 w 5273630"/>
                <a:gd name="connsiteY129-10256" fmla="*/ 429911 h 1501544"/>
                <a:gd name="connsiteX130-10257" fmla="*/ 4055307 w 5273630"/>
                <a:gd name="connsiteY130-10258" fmla="*/ 429911 h 1501544"/>
                <a:gd name="connsiteX131-10259" fmla="*/ 4410894 w 5273630"/>
                <a:gd name="connsiteY131-10260" fmla="*/ 40805 h 1501544"/>
                <a:gd name="connsiteX132-10261" fmla="*/ 4377375 w 5273630"/>
                <a:gd name="connsiteY132-10262" fmla="*/ 0 h 1501544"/>
                <a:gd name="connsiteX133-10263" fmla="*/ 3191742 w 5273630"/>
                <a:gd name="connsiteY133-10264" fmla="*/ 0 h 1501544"/>
                <a:gd name="connsiteX134-10265" fmla="*/ 3522555 w 5273630"/>
                <a:gd name="connsiteY134-10266" fmla="*/ 0 h 1501544"/>
                <a:gd name="connsiteX135-10267" fmla="*/ 3510896 w 5273630"/>
                <a:gd name="connsiteY135-10268" fmla="*/ 83068 h 1501544"/>
                <a:gd name="connsiteX136-10269" fmla="*/ 3953923 w 5273630"/>
                <a:gd name="connsiteY136-10270" fmla="*/ 83068 h 1501544"/>
                <a:gd name="connsiteX137-10271" fmla="*/ 3923319 w 5273630"/>
                <a:gd name="connsiteY137-10272" fmla="*/ 304581 h 1501544"/>
                <a:gd name="connsiteX138-10273" fmla="*/ 3618738 w 5273630"/>
                <a:gd name="connsiteY138-10274" fmla="*/ 304581 h 1501544"/>
                <a:gd name="connsiteX139-10275" fmla="*/ 3630397 w 5273630"/>
                <a:gd name="connsiteY139-10276" fmla="*/ 221513 h 1501544"/>
                <a:gd name="connsiteX140-10277" fmla="*/ 3076613 w 5273630"/>
                <a:gd name="connsiteY140-10278" fmla="*/ 221513 h 1501544"/>
                <a:gd name="connsiteX141-10279" fmla="*/ 3064954 w 5273630"/>
                <a:gd name="connsiteY141-10280" fmla="*/ 304581 h 1501544"/>
                <a:gd name="connsiteX142-10281" fmla="*/ 2760373 w 5273630"/>
                <a:gd name="connsiteY142-10282" fmla="*/ 304581 h 1501544"/>
                <a:gd name="connsiteX143-10283" fmla="*/ 2790977 w 5273630"/>
                <a:gd name="connsiteY143-10284" fmla="*/ 83068 h 1501544"/>
                <a:gd name="connsiteX144-10285" fmla="*/ 3234004 w 5273630"/>
                <a:gd name="connsiteY144-10286" fmla="*/ 83068 h 1501544"/>
                <a:gd name="connsiteX145-10287" fmla="*/ 3238376 w 5273630"/>
                <a:gd name="connsiteY145-10288" fmla="*/ 53921 h 1501544"/>
                <a:gd name="connsiteX146-10289" fmla="*/ 3191742 w 5273630"/>
                <a:gd name="connsiteY146-10290" fmla="*/ 0 h 1501544"/>
                <a:gd name="connsiteX0-10291" fmla="*/ 2215963 w 5273630"/>
                <a:gd name="connsiteY0-10292" fmla="*/ 664540 h 1501544"/>
                <a:gd name="connsiteX1-10293" fmla="*/ 2183902 w 5273630"/>
                <a:gd name="connsiteY1-10294" fmla="*/ 886054 h 1501544"/>
                <a:gd name="connsiteX2-10295" fmla="*/ 2294658 w 5273630"/>
                <a:gd name="connsiteY2-10296" fmla="*/ 886054 h 1501544"/>
                <a:gd name="connsiteX3-10297" fmla="*/ 2326719 w 5273630"/>
                <a:gd name="connsiteY3-10298" fmla="*/ 664540 h 1501544"/>
                <a:gd name="connsiteX4-10299" fmla="*/ 2215963 w 5273630"/>
                <a:gd name="connsiteY4-10300" fmla="*/ 664540 h 1501544"/>
                <a:gd name="connsiteX5-10301" fmla="*/ 1606801 w 5273630"/>
                <a:gd name="connsiteY5-10302" fmla="*/ 664540 h 1501544"/>
                <a:gd name="connsiteX6-10303" fmla="*/ 1574740 w 5273630"/>
                <a:gd name="connsiteY6-10304" fmla="*/ 886054 h 1501544"/>
                <a:gd name="connsiteX7-10305" fmla="*/ 1685497 w 5273630"/>
                <a:gd name="connsiteY7-10306" fmla="*/ 886054 h 1501544"/>
                <a:gd name="connsiteX8-10307" fmla="*/ 1717558 w 5273630"/>
                <a:gd name="connsiteY8-10308" fmla="*/ 664540 h 1501544"/>
                <a:gd name="connsiteX9-10309" fmla="*/ 1606801 w 5273630"/>
                <a:gd name="connsiteY9-10310" fmla="*/ 664540 h 1501544"/>
                <a:gd name="connsiteX10-10311" fmla="*/ 342472 w 5273630"/>
                <a:gd name="connsiteY10-10312" fmla="*/ 563985 h 1501544"/>
                <a:gd name="connsiteX11-10313" fmla="*/ 335185 w 5273630"/>
                <a:gd name="connsiteY11-10314" fmla="*/ 619363 h 1501544"/>
                <a:gd name="connsiteX12-10315" fmla="*/ 826304 w 5273630"/>
                <a:gd name="connsiteY12-10316" fmla="*/ 619363 h 1501544"/>
                <a:gd name="connsiteX13-10317" fmla="*/ 833590 w 5273630"/>
                <a:gd name="connsiteY13-10318" fmla="*/ 563985 h 1501544"/>
                <a:gd name="connsiteX14-10319" fmla="*/ 342472 w 5273630"/>
                <a:gd name="connsiteY14-10320" fmla="*/ 563985 h 1501544"/>
                <a:gd name="connsiteX15-10321" fmla="*/ 3085357 w 5273630"/>
                <a:gd name="connsiteY15-10322" fmla="*/ 553784 h 1501544"/>
                <a:gd name="connsiteX16-10323" fmla="*/ 3078071 w 5273630"/>
                <a:gd name="connsiteY16-10324" fmla="*/ 609162 h 1501544"/>
                <a:gd name="connsiteX17-10325" fmla="*/ 3283553 w 5273630"/>
                <a:gd name="connsiteY17-10326" fmla="*/ 719919 h 1501544"/>
                <a:gd name="connsiteX18-10327" fmla="*/ 3521097 w 5273630"/>
                <a:gd name="connsiteY18-10328" fmla="*/ 609162 h 1501544"/>
                <a:gd name="connsiteX19-10329" fmla="*/ 3528384 w 5273630"/>
                <a:gd name="connsiteY19-10330" fmla="*/ 553784 h 1501544"/>
                <a:gd name="connsiteX20-10331" fmla="*/ 3085357 w 5273630"/>
                <a:gd name="connsiteY20-10332" fmla="*/ 553784 h 1501544"/>
                <a:gd name="connsiteX21-10333" fmla="*/ 2013395 w 5273630"/>
                <a:gd name="connsiteY21-10334" fmla="*/ 526094 h 1501544"/>
                <a:gd name="connsiteX22-10335" fmla="*/ 2567178 w 5273630"/>
                <a:gd name="connsiteY22-10336" fmla="*/ 526094 h 1501544"/>
                <a:gd name="connsiteX23-10337" fmla="*/ 2497227 w 5273630"/>
                <a:gd name="connsiteY23-10338" fmla="*/ 1024500 h 1501544"/>
                <a:gd name="connsiteX24-10339" fmla="*/ 1943443 w 5273630"/>
                <a:gd name="connsiteY24-10340" fmla="*/ 1024500 h 1501544"/>
                <a:gd name="connsiteX25-10341" fmla="*/ 2013395 w 5273630"/>
                <a:gd name="connsiteY25-10342" fmla="*/ 526094 h 1501544"/>
                <a:gd name="connsiteX26-10343" fmla="*/ 1404233 w 5273630"/>
                <a:gd name="connsiteY26-10344" fmla="*/ 526094 h 1501544"/>
                <a:gd name="connsiteX27-10345" fmla="*/ 1958016 w 5273630"/>
                <a:gd name="connsiteY27-10346" fmla="*/ 526094 h 1501544"/>
                <a:gd name="connsiteX28-10347" fmla="*/ 1888065 w 5273630"/>
                <a:gd name="connsiteY28-10348" fmla="*/ 1024500 h 1501544"/>
                <a:gd name="connsiteX29-10349" fmla="*/ 1334281 w 5273630"/>
                <a:gd name="connsiteY29-10350" fmla="*/ 1024500 h 1501544"/>
                <a:gd name="connsiteX30-10351" fmla="*/ 1404233 w 5273630"/>
                <a:gd name="connsiteY30-10352" fmla="*/ 526094 h 1501544"/>
                <a:gd name="connsiteX31-10353" fmla="*/ 365789 w 5273630"/>
                <a:gd name="connsiteY31-10354" fmla="*/ 402222 h 1501544"/>
                <a:gd name="connsiteX32-10355" fmla="*/ 357045 w 5273630"/>
                <a:gd name="connsiteY32-10356" fmla="*/ 457600 h 1501544"/>
                <a:gd name="connsiteX33-10357" fmla="*/ 848163 w 5273630"/>
                <a:gd name="connsiteY33-10358" fmla="*/ 457600 h 1501544"/>
                <a:gd name="connsiteX34-10359" fmla="*/ 856907 w 5273630"/>
                <a:gd name="connsiteY34-10360" fmla="*/ 402222 h 1501544"/>
                <a:gd name="connsiteX35-10361" fmla="*/ 365789 w 5273630"/>
                <a:gd name="connsiteY35-10362" fmla="*/ 402222 h 1501544"/>
                <a:gd name="connsiteX36-10363" fmla="*/ 2865301 w 5273630"/>
                <a:gd name="connsiteY36-10364" fmla="*/ 346843 h 1501544"/>
                <a:gd name="connsiteX37-10365" fmla="*/ 3114504 w 5273630"/>
                <a:gd name="connsiteY37-10366" fmla="*/ 346843 h 1501544"/>
                <a:gd name="connsiteX38-10367" fmla="*/ 3104302 w 5273630"/>
                <a:gd name="connsiteY38-10368" fmla="*/ 415338 h 1501544"/>
                <a:gd name="connsiteX39-10369" fmla="*/ 3547329 w 5273630"/>
                <a:gd name="connsiteY39-10370" fmla="*/ 415338 h 1501544"/>
                <a:gd name="connsiteX40-10371" fmla="*/ 3557530 w 5273630"/>
                <a:gd name="connsiteY40-10372" fmla="*/ 346843 h 1501544"/>
                <a:gd name="connsiteX41-10373" fmla="*/ 3806733 w 5273630"/>
                <a:gd name="connsiteY41-10374" fmla="*/ 346843 h 1501544"/>
                <a:gd name="connsiteX42-10375" fmla="*/ 3796531 w 5273630"/>
                <a:gd name="connsiteY42-10376" fmla="*/ 415338 h 1501544"/>
                <a:gd name="connsiteX43-10377" fmla="*/ 3907289 w 5273630"/>
                <a:gd name="connsiteY43-10378" fmla="*/ 415338 h 1501544"/>
                <a:gd name="connsiteX44-10379" fmla="*/ 3888343 w 5273630"/>
                <a:gd name="connsiteY44-10380" fmla="*/ 553784 h 1501544"/>
                <a:gd name="connsiteX45-10381" fmla="*/ 3777587 w 5273630"/>
                <a:gd name="connsiteY45-10382" fmla="*/ 553784 h 1501544"/>
                <a:gd name="connsiteX46-10383" fmla="*/ 3755727 w 5273630"/>
                <a:gd name="connsiteY46-10384" fmla="*/ 706803 h 1501544"/>
                <a:gd name="connsiteX47-10385" fmla="*/ 3489036 w 5273630"/>
                <a:gd name="connsiteY47-10386" fmla="*/ 830675 h 1501544"/>
                <a:gd name="connsiteX48-10387" fmla="*/ 3850453 w 5273630"/>
                <a:gd name="connsiteY48-10388" fmla="*/ 1024500 h 1501544"/>
                <a:gd name="connsiteX49-10389" fmla="*/ 3407426 w 5273630"/>
                <a:gd name="connsiteY49-10390" fmla="*/ 1024500 h 1501544"/>
                <a:gd name="connsiteX50-10391" fmla="*/ 3252949 w 5273630"/>
                <a:gd name="connsiteY50-10392" fmla="*/ 941432 h 1501544"/>
                <a:gd name="connsiteX51-10393" fmla="*/ 1679743 w 5273630"/>
                <a:gd name="connsiteY51-10394" fmla="*/ 1501544 h 1501544"/>
                <a:gd name="connsiteX52-10395" fmla="*/ 1755035 w 5273630"/>
                <a:gd name="connsiteY52-10396" fmla="*/ 1381052 h 1501544"/>
                <a:gd name="connsiteX53-10397" fmla="*/ 3046009 w 5273630"/>
                <a:gd name="connsiteY53-10398" fmla="*/ 830675 h 1501544"/>
                <a:gd name="connsiteX54-10399" fmla="*/ 2814295 w 5273630"/>
                <a:gd name="connsiteY54-10400" fmla="*/ 706803 h 1501544"/>
                <a:gd name="connsiteX55-10401" fmla="*/ 2836154 w 5273630"/>
                <a:gd name="connsiteY55-10402" fmla="*/ 553784 h 1501544"/>
                <a:gd name="connsiteX56-10403" fmla="*/ 2725398 w 5273630"/>
                <a:gd name="connsiteY56-10404" fmla="*/ 553784 h 1501544"/>
                <a:gd name="connsiteX57-10405" fmla="*/ 2744343 w 5273630"/>
                <a:gd name="connsiteY57-10406" fmla="*/ 415338 h 1501544"/>
                <a:gd name="connsiteX58-10407" fmla="*/ 2855100 w 5273630"/>
                <a:gd name="connsiteY58-10408" fmla="*/ 415338 h 1501544"/>
                <a:gd name="connsiteX59-10409" fmla="*/ 2865301 w 5273630"/>
                <a:gd name="connsiteY59-10410" fmla="*/ 346843 h 1501544"/>
                <a:gd name="connsiteX60-10411" fmla="*/ 482375 w 5273630"/>
                <a:gd name="connsiteY60-10412" fmla="*/ 192367 h 1501544"/>
                <a:gd name="connsiteX61-10413" fmla="*/ 759267 w 5273630"/>
                <a:gd name="connsiteY61-10414" fmla="*/ 192367 h 1501544"/>
                <a:gd name="connsiteX62-10415" fmla="*/ 746151 w 5273630"/>
                <a:gd name="connsiteY62-10416" fmla="*/ 285636 h 1501544"/>
                <a:gd name="connsiteX63-10417" fmla="*/ 1122141 w 5273630"/>
                <a:gd name="connsiteY63-10418" fmla="*/ 285636 h 1501544"/>
                <a:gd name="connsiteX64-10419" fmla="*/ 1059475 w 5273630"/>
                <a:gd name="connsiteY64-10420" fmla="*/ 735949 h 1501544"/>
                <a:gd name="connsiteX65-10421" fmla="*/ 728663 w 5273630"/>
                <a:gd name="connsiteY65-10422" fmla="*/ 735949 h 1501544"/>
                <a:gd name="connsiteX66-10423" fmla="*/ 795700 w 5273630"/>
                <a:gd name="connsiteY66-10424" fmla="*/ 791328 h 1501544"/>
                <a:gd name="connsiteX67-10425" fmla="*/ 1119226 w 5273630"/>
                <a:gd name="connsiteY67-10426" fmla="*/ 746150 h 1501544"/>
                <a:gd name="connsiteX68-10427" fmla="*/ 1100281 w 5273630"/>
                <a:gd name="connsiteY68-10428" fmla="*/ 884596 h 1501544"/>
                <a:gd name="connsiteX69-10429" fmla="*/ 937060 w 5273630"/>
                <a:gd name="connsiteY69-10430" fmla="*/ 907914 h 1501544"/>
                <a:gd name="connsiteX70-10431" fmla="*/ 1766525 w 5273630"/>
                <a:gd name="connsiteY70-10432" fmla="*/ 1384122 h 1501544"/>
                <a:gd name="connsiteX71-10433" fmla="*/ 1668409 w 5273630"/>
                <a:gd name="connsiteY71-10434" fmla="*/ 1498927 h 1501544"/>
                <a:gd name="connsiteX72-10435" fmla="*/ 406594 w 5273630"/>
                <a:gd name="connsiteY72-10436" fmla="*/ 735949 h 1501544"/>
                <a:gd name="connsiteX73-10437" fmla="*/ 319154 w 5273630"/>
                <a:gd name="connsiteY73-10438" fmla="*/ 735949 h 1501544"/>
                <a:gd name="connsiteX74-10439" fmla="*/ 298752 w 5273630"/>
                <a:gd name="connsiteY74-10440" fmla="*/ 881682 h 1501544"/>
                <a:gd name="connsiteX75-10441" fmla="*/ 502777 w 5273630"/>
                <a:gd name="connsiteY75-10442" fmla="*/ 862737 h 1501544"/>
                <a:gd name="connsiteX76-10443" fmla="*/ 482375 w 5273630"/>
                <a:gd name="connsiteY76-10444" fmla="*/ 1004097 h 1501544"/>
                <a:gd name="connsiteX77-10445" fmla="*/ 4372 w 5273630"/>
                <a:gd name="connsiteY77-10446" fmla="*/ 1046359 h 1501544"/>
                <a:gd name="connsiteX78-10447" fmla="*/ 110757 w 5273630"/>
                <a:gd name="connsiteY78-10448" fmla="*/ 285636 h 1501544"/>
                <a:gd name="connsiteX79-10449" fmla="*/ 469259 w 5273630"/>
                <a:gd name="connsiteY79-10450" fmla="*/ 285636 h 1501544"/>
                <a:gd name="connsiteX80-10451" fmla="*/ 482375 w 5273630"/>
                <a:gd name="connsiteY80-10452" fmla="*/ 192367 h 1501544"/>
                <a:gd name="connsiteX81-10453" fmla="*/ 1870577 w 5273630"/>
                <a:gd name="connsiteY81-10454" fmla="*/ 166135 h 1501544"/>
                <a:gd name="connsiteX82-10455" fmla="*/ 1847260 w 5273630"/>
                <a:gd name="connsiteY82-10456" fmla="*/ 332270 h 1501544"/>
                <a:gd name="connsiteX83-10457" fmla="*/ 2179530 w 5273630"/>
                <a:gd name="connsiteY83-10458" fmla="*/ 332270 h 1501544"/>
                <a:gd name="connsiteX84-10459" fmla="*/ 2202847 w 5273630"/>
                <a:gd name="connsiteY84-10460" fmla="*/ 166135 h 1501544"/>
                <a:gd name="connsiteX85-10461" fmla="*/ 1870577 w 5273630"/>
                <a:gd name="connsiteY85-10462" fmla="*/ 166135 h 1501544"/>
                <a:gd name="connsiteX86-10463" fmla="*/ 4598889 w 5273630"/>
                <a:gd name="connsiteY86-10464" fmla="*/ 138446 h 1501544"/>
                <a:gd name="connsiteX87-10465" fmla="*/ 4421095 w 5273630"/>
                <a:gd name="connsiteY87-10466" fmla="*/ 332270 h 1501544"/>
                <a:gd name="connsiteX88-10467" fmla="*/ 4935531 w 5273630"/>
                <a:gd name="connsiteY88-10468" fmla="*/ 332270 h 1501544"/>
                <a:gd name="connsiteX89-10469" fmla="*/ 4813115 w 5273630"/>
                <a:gd name="connsiteY89-10470" fmla="*/ 138446 h 1501544"/>
                <a:gd name="connsiteX90-10471" fmla="*/ 4598889 w 5273630"/>
                <a:gd name="connsiteY90-10472" fmla="*/ 138446 h 1501544"/>
                <a:gd name="connsiteX91-10473" fmla="*/ 1557252 w 5273630"/>
                <a:gd name="connsiteY91-10474" fmla="*/ 27689 h 1501544"/>
                <a:gd name="connsiteX92-10475" fmla="*/ 2498684 w 5273630"/>
                <a:gd name="connsiteY92-10476" fmla="*/ 27689 h 1501544"/>
                <a:gd name="connsiteX93-10477" fmla="*/ 2436019 w 5273630"/>
                <a:gd name="connsiteY93-10478" fmla="*/ 470716 h 1501544"/>
                <a:gd name="connsiteX94-10479" fmla="*/ 1549965 w 5273630"/>
                <a:gd name="connsiteY94-10480" fmla="*/ 470716 h 1501544"/>
                <a:gd name="connsiteX95-10481" fmla="*/ 1605344 w 5273630"/>
                <a:gd name="connsiteY95-10482" fmla="*/ 83068 h 1501544"/>
                <a:gd name="connsiteX96-10483" fmla="*/ 1557252 w 5273630"/>
                <a:gd name="connsiteY96-10484" fmla="*/ 27689 h 1501544"/>
                <a:gd name="connsiteX97-10485" fmla="*/ 259404 w 5273630"/>
                <a:gd name="connsiteY97-10486" fmla="*/ 27689 h 1501544"/>
                <a:gd name="connsiteX98-10487" fmla="*/ 983695 w 5273630"/>
                <a:gd name="connsiteY98-10488" fmla="*/ 27689 h 1501544"/>
                <a:gd name="connsiteX99-10489" fmla="*/ 1215409 w 5273630"/>
                <a:gd name="connsiteY99-10490" fmla="*/ 260861 h 1501544"/>
                <a:gd name="connsiteX100-10491" fmla="*/ 929774 w 5273630"/>
                <a:gd name="connsiteY100-10492" fmla="*/ 260861 h 1501544"/>
                <a:gd name="connsiteX101-10493" fmla="*/ 788413 w 5273630"/>
                <a:gd name="connsiteY101-10494" fmla="*/ 145733 h 1501544"/>
                <a:gd name="connsiteX102-10495" fmla="*/ 476546 w 5273630"/>
                <a:gd name="connsiteY102-10496" fmla="*/ 145733 h 1501544"/>
                <a:gd name="connsiteX103-10497" fmla="*/ 290008 w 5273630"/>
                <a:gd name="connsiteY103-10498" fmla="*/ 260861 h 1501544"/>
                <a:gd name="connsiteX104-10499" fmla="*/ 0 w 5273630"/>
                <a:gd name="connsiteY104-10500" fmla="*/ 260861 h 1501544"/>
                <a:gd name="connsiteX105-10501" fmla="*/ 290008 w 5273630"/>
                <a:gd name="connsiteY105-10502" fmla="*/ 58293 h 1501544"/>
                <a:gd name="connsiteX106-10503" fmla="*/ 259404 w 5273630"/>
                <a:gd name="connsiteY106-10504" fmla="*/ 27689 h 1501544"/>
                <a:gd name="connsiteX107-10505" fmla="*/ 4377375 w 5273630"/>
                <a:gd name="connsiteY107-10506" fmla="*/ 0 h 1501544"/>
                <a:gd name="connsiteX108-10507" fmla="*/ 5001111 w 5273630"/>
                <a:gd name="connsiteY108-10508" fmla="*/ 0 h 1501544"/>
                <a:gd name="connsiteX109-10509" fmla="*/ 5273630 w 5273630"/>
                <a:gd name="connsiteY109-10510" fmla="*/ 429911 h 1501544"/>
                <a:gd name="connsiteX110-10511" fmla="*/ 5078349 w 5273630"/>
                <a:gd name="connsiteY110-10512" fmla="*/ 429911 h 1501544"/>
                <a:gd name="connsiteX111-10513" fmla="*/ 5072519 w 5273630"/>
                <a:gd name="connsiteY111-10514" fmla="*/ 470716 h 1501544"/>
                <a:gd name="connsiteX112-10515" fmla="*/ 4795628 w 5273630"/>
                <a:gd name="connsiteY112-10516" fmla="*/ 470716 h 1501544"/>
                <a:gd name="connsiteX113-10517" fmla="*/ 4778140 w 5273630"/>
                <a:gd name="connsiteY113-10518" fmla="*/ 594589 h 1501544"/>
                <a:gd name="connsiteX114-10519" fmla="*/ 5082721 w 5273630"/>
                <a:gd name="connsiteY114-10520" fmla="*/ 594589 h 1501544"/>
                <a:gd name="connsiteX115-10521" fmla="*/ 5063775 w 5273630"/>
                <a:gd name="connsiteY115-10522" fmla="*/ 733035 h 1501544"/>
                <a:gd name="connsiteX116-10523" fmla="*/ 4759195 w 5273630"/>
                <a:gd name="connsiteY116-10524" fmla="*/ 733035 h 1501544"/>
                <a:gd name="connsiteX117-10525" fmla="*/ 4737335 w 5273630"/>
                <a:gd name="connsiteY117-10526" fmla="*/ 886054 h 1501544"/>
                <a:gd name="connsiteX118-10527" fmla="*/ 5180361 w 5273630"/>
                <a:gd name="connsiteY118-10528" fmla="*/ 886054 h 1501544"/>
                <a:gd name="connsiteX119-10529" fmla="*/ 5161416 w 5273630"/>
                <a:gd name="connsiteY119-10530" fmla="*/ 1024500 h 1501544"/>
                <a:gd name="connsiteX120-10531" fmla="*/ 3998471 w 5273630"/>
                <a:gd name="connsiteY120-10532" fmla="*/ 1024500 h 1501544"/>
                <a:gd name="connsiteX121-10533" fmla="*/ 4017416 w 5273630"/>
                <a:gd name="connsiteY121-10534" fmla="*/ 886054 h 1501544"/>
                <a:gd name="connsiteX122-10535" fmla="*/ 4460443 w 5273630"/>
                <a:gd name="connsiteY122-10536" fmla="*/ 886054 h 1501544"/>
                <a:gd name="connsiteX123-10537" fmla="*/ 4482303 w 5273630"/>
                <a:gd name="connsiteY123-10538" fmla="*/ 733035 h 1501544"/>
                <a:gd name="connsiteX124-10539" fmla="*/ 4177722 w 5273630"/>
                <a:gd name="connsiteY124-10540" fmla="*/ 733035 h 1501544"/>
                <a:gd name="connsiteX125-10541" fmla="*/ 4196667 w 5273630"/>
                <a:gd name="connsiteY125-10542" fmla="*/ 594589 h 1501544"/>
                <a:gd name="connsiteX126-10543" fmla="*/ 4501249 w 5273630"/>
                <a:gd name="connsiteY126-10544" fmla="*/ 594589 h 1501544"/>
                <a:gd name="connsiteX127-10545" fmla="*/ 4518736 w 5273630"/>
                <a:gd name="connsiteY127-10546" fmla="*/ 470716 h 1501544"/>
                <a:gd name="connsiteX128-10547" fmla="*/ 4241845 w 5273630"/>
                <a:gd name="connsiteY128-10548" fmla="*/ 470716 h 1501544"/>
                <a:gd name="connsiteX129-10549" fmla="*/ 4247673 w 5273630"/>
                <a:gd name="connsiteY129-10550" fmla="*/ 429911 h 1501544"/>
                <a:gd name="connsiteX130-10551" fmla="*/ 4055307 w 5273630"/>
                <a:gd name="connsiteY130-10552" fmla="*/ 429911 h 1501544"/>
                <a:gd name="connsiteX131-10553" fmla="*/ 4410894 w 5273630"/>
                <a:gd name="connsiteY131-10554" fmla="*/ 40805 h 1501544"/>
                <a:gd name="connsiteX132-10555" fmla="*/ 4377375 w 5273630"/>
                <a:gd name="connsiteY132-10556" fmla="*/ 0 h 1501544"/>
                <a:gd name="connsiteX133-10557" fmla="*/ 3191742 w 5273630"/>
                <a:gd name="connsiteY133-10558" fmla="*/ 0 h 1501544"/>
                <a:gd name="connsiteX134-10559" fmla="*/ 3522555 w 5273630"/>
                <a:gd name="connsiteY134-10560" fmla="*/ 0 h 1501544"/>
                <a:gd name="connsiteX135-10561" fmla="*/ 3510896 w 5273630"/>
                <a:gd name="connsiteY135-10562" fmla="*/ 83068 h 1501544"/>
                <a:gd name="connsiteX136-10563" fmla="*/ 3953923 w 5273630"/>
                <a:gd name="connsiteY136-10564" fmla="*/ 83068 h 1501544"/>
                <a:gd name="connsiteX137-10565" fmla="*/ 3923319 w 5273630"/>
                <a:gd name="connsiteY137-10566" fmla="*/ 304581 h 1501544"/>
                <a:gd name="connsiteX138-10567" fmla="*/ 3618738 w 5273630"/>
                <a:gd name="connsiteY138-10568" fmla="*/ 304581 h 1501544"/>
                <a:gd name="connsiteX139-10569" fmla="*/ 3630397 w 5273630"/>
                <a:gd name="connsiteY139-10570" fmla="*/ 221513 h 1501544"/>
                <a:gd name="connsiteX140-10571" fmla="*/ 3076613 w 5273630"/>
                <a:gd name="connsiteY140-10572" fmla="*/ 221513 h 1501544"/>
                <a:gd name="connsiteX141-10573" fmla="*/ 3064954 w 5273630"/>
                <a:gd name="connsiteY141-10574" fmla="*/ 304581 h 1501544"/>
                <a:gd name="connsiteX142-10575" fmla="*/ 2760373 w 5273630"/>
                <a:gd name="connsiteY142-10576" fmla="*/ 304581 h 1501544"/>
                <a:gd name="connsiteX143-10577" fmla="*/ 2790977 w 5273630"/>
                <a:gd name="connsiteY143-10578" fmla="*/ 83068 h 1501544"/>
                <a:gd name="connsiteX144-10579" fmla="*/ 3234004 w 5273630"/>
                <a:gd name="connsiteY144-10580" fmla="*/ 83068 h 1501544"/>
                <a:gd name="connsiteX145-10581" fmla="*/ 3238376 w 5273630"/>
                <a:gd name="connsiteY145-10582" fmla="*/ 53921 h 1501544"/>
                <a:gd name="connsiteX146-10583" fmla="*/ 3191742 w 5273630"/>
                <a:gd name="connsiteY146-10584" fmla="*/ 0 h 1501544"/>
                <a:gd name="connsiteX0-10585" fmla="*/ 2215963 w 5273630"/>
                <a:gd name="connsiteY0-10586" fmla="*/ 664540 h 1501544"/>
                <a:gd name="connsiteX1-10587" fmla="*/ 2183902 w 5273630"/>
                <a:gd name="connsiteY1-10588" fmla="*/ 886054 h 1501544"/>
                <a:gd name="connsiteX2-10589" fmla="*/ 2294658 w 5273630"/>
                <a:gd name="connsiteY2-10590" fmla="*/ 886054 h 1501544"/>
                <a:gd name="connsiteX3-10591" fmla="*/ 2326719 w 5273630"/>
                <a:gd name="connsiteY3-10592" fmla="*/ 664540 h 1501544"/>
                <a:gd name="connsiteX4-10593" fmla="*/ 2215963 w 5273630"/>
                <a:gd name="connsiteY4-10594" fmla="*/ 664540 h 1501544"/>
                <a:gd name="connsiteX5-10595" fmla="*/ 1606801 w 5273630"/>
                <a:gd name="connsiteY5-10596" fmla="*/ 664540 h 1501544"/>
                <a:gd name="connsiteX6-10597" fmla="*/ 1574740 w 5273630"/>
                <a:gd name="connsiteY6-10598" fmla="*/ 886054 h 1501544"/>
                <a:gd name="connsiteX7-10599" fmla="*/ 1685497 w 5273630"/>
                <a:gd name="connsiteY7-10600" fmla="*/ 886054 h 1501544"/>
                <a:gd name="connsiteX8-10601" fmla="*/ 1717558 w 5273630"/>
                <a:gd name="connsiteY8-10602" fmla="*/ 664540 h 1501544"/>
                <a:gd name="connsiteX9-10603" fmla="*/ 1606801 w 5273630"/>
                <a:gd name="connsiteY9-10604" fmla="*/ 664540 h 1501544"/>
                <a:gd name="connsiteX10-10605" fmla="*/ 342472 w 5273630"/>
                <a:gd name="connsiteY10-10606" fmla="*/ 563985 h 1501544"/>
                <a:gd name="connsiteX11-10607" fmla="*/ 335185 w 5273630"/>
                <a:gd name="connsiteY11-10608" fmla="*/ 619363 h 1501544"/>
                <a:gd name="connsiteX12-10609" fmla="*/ 826304 w 5273630"/>
                <a:gd name="connsiteY12-10610" fmla="*/ 619363 h 1501544"/>
                <a:gd name="connsiteX13-10611" fmla="*/ 833590 w 5273630"/>
                <a:gd name="connsiteY13-10612" fmla="*/ 563985 h 1501544"/>
                <a:gd name="connsiteX14-10613" fmla="*/ 342472 w 5273630"/>
                <a:gd name="connsiteY14-10614" fmla="*/ 563985 h 1501544"/>
                <a:gd name="connsiteX15-10615" fmla="*/ 3085357 w 5273630"/>
                <a:gd name="connsiteY15-10616" fmla="*/ 553784 h 1501544"/>
                <a:gd name="connsiteX16-10617" fmla="*/ 3078071 w 5273630"/>
                <a:gd name="connsiteY16-10618" fmla="*/ 609162 h 1501544"/>
                <a:gd name="connsiteX17-10619" fmla="*/ 3283553 w 5273630"/>
                <a:gd name="connsiteY17-10620" fmla="*/ 719919 h 1501544"/>
                <a:gd name="connsiteX18-10621" fmla="*/ 3521097 w 5273630"/>
                <a:gd name="connsiteY18-10622" fmla="*/ 609162 h 1501544"/>
                <a:gd name="connsiteX19-10623" fmla="*/ 3528384 w 5273630"/>
                <a:gd name="connsiteY19-10624" fmla="*/ 553784 h 1501544"/>
                <a:gd name="connsiteX20-10625" fmla="*/ 3085357 w 5273630"/>
                <a:gd name="connsiteY20-10626" fmla="*/ 553784 h 1501544"/>
                <a:gd name="connsiteX21-10627" fmla="*/ 2013395 w 5273630"/>
                <a:gd name="connsiteY21-10628" fmla="*/ 526094 h 1501544"/>
                <a:gd name="connsiteX22-10629" fmla="*/ 2567178 w 5273630"/>
                <a:gd name="connsiteY22-10630" fmla="*/ 526094 h 1501544"/>
                <a:gd name="connsiteX23-10631" fmla="*/ 2497227 w 5273630"/>
                <a:gd name="connsiteY23-10632" fmla="*/ 1024500 h 1501544"/>
                <a:gd name="connsiteX24-10633" fmla="*/ 1943443 w 5273630"/>
                <a:gd name="connsiteY24-10634" fmla="*/ 1024500 h 1501544"/>
                <a:gd name="connsiteX25-10635" fmla="*/ 2013395 w 5273630"/>
                <a:gd name="connsiteY25-10636" fmla="*/ 526094 h 1501544"/>
                <a:gd name="connsiteX26-10637" fmla="*/ 1404233 w 5273630"/>
                <a:gd name="connsiteY26-10638" fmla="*/ 526094 h 1501544"/>
                <a:gd name="connsiteX27-10639" fmla="*/ 1958016 w 5273630"/>
                <a:gd name="connsiteY27-10640" fmla="*/ 526094 h 1501544"/>
                <a:gd name="connsiteX28-10641" fmla="*/ 1888065 w 5273630"/>
                <a:gd name="connsiteY28-10642" fmla="*/ 1024500 h 1501544"/>
                <a:gd name="connsiteX29-10643" fmla="*/ 1334281 w 5273630"/>
                <a:gd name="connsiteY29-10644" fmla="*/ 1024500 h 1501544"/>
                <a:gd name="connsiteX30-10645" fmla="*/ 1404233 w 5273630"/>
                <a:gd name="connsiteY30-10646" fmla="*/ 526094 h 1501544"/>
                <a:gd name="connsiteX31-10647" fmla="*/ 365789 w 5273630"/>
                <a:gd name="connsiteY31-10648" fmla="*/ 402222 h 1501544"/>
                <a:gd name="connsiteX32-10649" fmla="*/ 357045 w 5273630"/>
                <a:gd name="connsiteY32-10650" fmla="*/ 457600 h 1501544"/>
                <a:gd name="connsiteX33-10651" fmla="*/ 848163 w 5273630"/>
                <a:gd name="connsiteY33-10652" fmla="*/ 457600 h 1501544"/>
                <a:gd name="connsiteX34-10653" fmla="*/ 856907 w 5273630"/>
                <a:gd name="connsiteY34-10654" fmla="*/ 402222 h 1501544"/>
                <a:gd name="connsiteX35-10655" fmla="*/ 365789 w 5273630"/>
                <a:gd name="connsiteY35-10656" fmla="*/ 402222 h 1501544"/>
                <a:gd name="connsiteX36-10657" fmla="*/ 2865301 w 5273630"/>
                <a:gd name="connsiteY36-10658" fmla="*/ 346843 h 1501544"/>
                <a:gd name="connsiteX37-10659" fmla="*/ 3114504 w 5273630"/>
                <a:gd name="connsiteY37-10660" fmla="*/ 346843 h 1501544"/>
                <a:gd name="connsiteX38-10661" fmla="*/ 3104302 w 5273630"/>
                <a:gd name="connsiteY38-10662" fmla="*/ 415338 h 1501544"/>
                <a:gd name="connsiteX39-10663" fmla="*/ 3547329 w 5273630"/>
                <a:gd name="connsiteY39-10664" fmla="*/ 415338 h 1501544"/>
                <a:gd name="connsiteX40-10665" fmla="*/ 3557530 w 5273630"/>
                <a:gd name="connsiteY40-10666" fmla="*/ 346843 h 1501544"/>
                <a:gd name="connsiteX41-10667" fmla="*/ 3806733 w 5273630"/>
                <a:gd name="connsiteY41-10668" fmla="*/ 346843 h 1501544"/>
                <a:gd name="connsiteX42-10669" fmla="*/ 3796531 w 5273630"/>
                <a:gd name="connsiteY42-10670" fmla="*/ 415338 h 1501544"/>
                <a:gd name="connsiteX43-10671" fmla="*/ 3907289 w 5273630"/>
                <a:gd name="connsiteY43-10672" fmla="*/ 415338 h 1501544"/>
                <a:gd name="connsiteX44-10673" fmla="*/ 3888343 w 5273630"/>
                <a:gd name="connsiteY44-10674" fmla="*/ 553784 h 1501544"/>
                <a:gd name="connsiteX45-10675" fmla="*/ 3777587 w 5273630"/>
                <a:gd name="connsiteY45-10676" fmla="*/ 553784 h 1501544"/>
                <a:gd name="connsiteX46-10677" fmla="*/ 3755727 w 5273630"/>
                <a:gd name="connsiteY46-10678" fmla="*/ 706803 h 1501544"/>
                <a:gd name="connsiteX47-10679" fmla="*/ 3489036 w 5273630"/>
                <a:gd name="connsiteY47-10680" fmla="*/ 830675 h 1501544"/>
                <a:gd name="connsiteX48-10681" fmla="*/ 3850453 w 5273630"/>
                <a:gd name="connsiteY48-10682" fmla="*/ 1024500 h 1501544"/>
                <a:gd name="connsiteX49-10683" fmla="*/ 3407426 w 5273630"/>
                <a:gd name="connsiteY49-10684" fmla="*/ 1024500 h 1501544"/>
                <a:gd name="connsiteX50-10685" fmla="*/ 3252949 w 5273630"/>
                <a:gd name="connsiteY50-10686" fmla="*/ 941432 h 1501544"/>
                <a:gd name="connsiteX51-10687" fmla="*/ 1679743 w 5273630"/>
                <a:gd name="connsiteY51-10688" fmla="*/ 1501544 h 1501544"/>
                <a:gd name="connsiteX52-10689" fmla="*/ 1762179 w 5273630"/>
                <a:gd name="connsiteY52-10690" fmla="*/ 1383434 h 1501544"/>
                <a:gd name="connsiteX53-10691" fmla="*/ 3046009 w 5273630"/>
                <a:gd name="connsiteY53-10692" fmla="*/ 830675 h 1501544"/>
                <a:gd name="connsiteX54-10693" fmla="*/ 2814295 w 5273630"/>
                <a:gd name="connsiteY54-10694" fmla="*/ 706803 h 1501544"/>
                <a:gd name="connsiteX55-10695" fmla="*/ 2836154 w 5273630"/>
                <a:gd name="connsiteY55-10696" fmla="*/ 553784 h 1501544"/>
                <a:gd name="connsiteX56-10697" fmla="*/ 2725398 w 5273630"/>
                <a:gd name="connsiteY56-10698" fmla="*/ 553784 h 1501544"/>
                <a:gd name="connsiteX57-10699" fmla="*/ 2744343 w 5273630"/>
                <a:gd name="connsiteY57-10700" fmla="*/ 415338 h 1501544"/>
                <a:gd name="connsiteX58-10701" fmla="*/ 2855100 w 5273630"/>
                <a:gd name="connsiteY58-10702" fmla="*/ 415338 h 1501544"/>
                <a:gd name="connsiteX59-10703" fmla="*/ 2865301 w 5273630"/>
                <a:gd name="connsiteY59-10704" fmla="*/ 346843 h 1501544"/>
                <a:gd name="connsiteX60-10705" fmla="*/ 482375 w 5273630"/>
                <a:gd name="connsiteY60-10706" fmla="*/ 192367 h 1501544"/>
                <a:gd name="connsiteX61-10707" fmla="*/ 759267 w 5273630"/>
                <a:gd name="connsiteY61-10708" fmla="*/ 192367 h 1501544"/>
                <a:gd name="connsiteX62-10709" fmla="*/ 746151 w 5273630"/>
                <a:gd name="connsiteY62-10710" fmla="*/ 285636 h 1501544"/>
                <a:gd name="connsiteX63-10711" fmla="*/ 1122141 w 5273630"/>
                <a:gd name="connsiteY63-10712" fmla="*/ 285636 h 1501544"/>
                <a:gd name="connsiteX64-10713" fmla="*/ 1059475 w 5273630"/>
                <a:gd name="connsiteY64-10714" fmla="*/ 735949 h 1501544"/>
                <a:gd name="connsiteX65-10715" fmla="*/ 728663 w 5273630"/>
                <a:gd name="connsiteY65-10716" fmla="*/ 735949 h 1501544"/>
                <a:gd name="connsiteX66-10717" fmla="*/ 795700 w 5273630"/>
                <a:gd name="connsiteY66-10718" fmla="*/ 791328 h 1501544"/>
                <a:gd name="connsiteX67-10719" fmla="*/ 1119226 w 5273630"/>
                <a:gd name="connsiteY67-10720" fmla="*/ 746150 h 1501544"/>
                <a:gd name="connsiteX68-10721" fmla="*/ 1100281 w 5273630"/>
                <a:gd name="connsiteY68-10722" fmla="*/ 884596 h 1501544"/>
                <a:gd name="connsiteX69-10723" fmla="*/ 937060 w 5273630"/>
                <a:gd name="connsiteY69-10724" fmla="*/ 907914 h 1501544"/>
                <a:gd name="connsiteX70-10725" fmla="*/ 1766525 w 5273630"/>
                <a:gd name="connsiteY70-10726" fmla="*/ 1384122 h 1501544"/>
                <a:gd name="connsiteX71-10727" fmla="*/ 1668409 w 5273630"/>
                <a:gd name="connsiteY71-10728" fmla="*/ 1498927 h 1501544"/>
                <a:gd name="connsiteX72-10729" fmla="*/ 406594 w 5273630"/>
                <a:gd name="connsiteY72-10730" fmla="*/ 735949 h 1501544"/>
                <a:gd name="connsiteX73-10731" fmla="*/ 319154 w 5273630"/>
                <a:gd name="connsiteY73-10732" fmla="*/ 735949 h 1501544"/>
                <a:gd name="connsiteX74-10733" fmla="*/ 298752 w 5273630"/>
                <a:gd name="connsiteY74-10734" fmla="*/ 881682 h 1501544"/>
                <a:gd name="connsiteX75-10735" fmla="*/ 502777 w 5273630"/>
                <a:gd name="connsiteY75-10736" fmla="*/ 862737 h 1501544"/>
                <a:gd name="connsiteX76-10737" fmla="*/ 482375 w 5273630"/>
                <a:gd name="connsiteY76-10738" fmla="*/ 1004097 h 1501544"/>
                <a:gd name="connsiteX77-10739" fmla="*/ 4372 w 5273630"/>
                <a:gd name="connsiteY77-10740" fmla="*/ 1046359 h 1501544"/>
                <a:gd name="connsiteX78-10741" fmla="*/ 110757 w 5273630"/>
                <a:gd name="connsiteY78-10742" fmla="*/ 285636 h 1501544"/>
                <a:gd name="connsiteX79-10743" fmla="*/ 469259 w 5273630"/>
                <a:gd name="connsiteY79-10744" fmla="*/ 285636 h 1501544"/>
                <a:gd name="connsiteX80-10745" fmla="*/ 482375 w 5273630"/>
                <a:gd name="connsiteY80-10746" fmla="*/ 192367 h 1501544"/>
                <a:gd name="connsiteX81-10747" fmla="*/ 1870577 w 5273630"/>
                <a:gd name="connsiteY81-10748" fmla="*/ 166135 h 1501544"/>
                <a:gd name="connsiteX82-10749" fmla="*/ 1847260 w 5273630"/>
                <a:gd name="connsiteY82-10750" fmla="*/ 332270 h 1501544"/>
                <a:gd name="connsiteX83-10751" fmla="*/ 2179530 w 5273630"/>
                <a:gd name="connsiteY83-10752" fmla="*/ 332270 h 1501544"/>
                <a:gd name="connsiteX84-10753" fmla="*/ 2202847 w 5273630"/>
                <a:gd name="connsiteY84-10754" fmla="*/ 166135 h 1501544"/>
                <a:gd name="connsiteX85-10755" fmla="*/ 1870577 w 5273630"/>
                <a:gd name="connsiteY85-10756" fmla="*/ 166135 h 1501544"/>
                <a:gd name="connsiteX86-10757" fmla="*/ 4598889 w 5273630"/>
                <a:gd name="connsiteY86-10758" fmla="*/ 138446 h 1501544"/>
                <a:gd name="connsiteX87-10759" fmla="*/ 4421095 w 5273630"/>
                <a:gd name="connsiteY87-10760" fmla="*/ 332270 h 1501544"/>
                <a:gd name="connsiteX88-10761" fmla="*/ 4935531 w 5273630"/>
                <a:gd name="connsiteY88-10762" fmla="*/ 332270 h 1501544"/>
                <a:gd name="connsiteX89-10763" fmla="*/ 4813115 w 5273630"/>
                <a:gd name="connsiteY89-10764" fmla="*/ 138446 h 1501544"/>
                <a:gd name="connsiteX90-10765" fmla="*/ 4598889 w 5273630"/>
                <a:gd name="connsiteY90-10766" fmla="*/ 138446 h 1501544"/>
                <a:gd name="connsiteX91-10767" fmla="*/ 1557252 w 5273630"/>
                <a:gd name="connsiteY91-10768" fmla="*/ 27689 h 1501544"/>
                <a:gd name="connsiteX92-10769" fmla="*/ 2498684 w 5273630"/>
                <a:gd name="connsiteY92-10770" fmla="*/ 27689 h 1501544"/>
                <a:gd name="connsiteX93-10771" fmla="*/ 2436019 w 5273630"/>
                <a:gd name="connsiteY93-10772" fmla="*/ 470716 h 1501544"/>
                <a:gd name="connsiteX94-10773" fmla="*/ 1549965 w 5273630"/>
                <a:gd name="connsiteY94-10774" fmla="*/ 470716 h 1501544"/>
                <a:gd name="connsiteX95-10775" fmla="*/ 1605344 w 5273630"/>
                <a:gd name="connsiteY95-10776" fmla="*/ 83068 h 1501544"/>
                <a:gd name="connsiteX96-10777" fmla="*/ 1557252 w 5273630"/>
                <a:gd name="connsiteY96-10778" fmla="*/ 27689 h 1501544"/>
                <a:gd name="connsiteX97-10779" fmla="*/ 259404 w 5273630"/>
                <a:gd name="connsiteY97-10780" fmla="*/ 27689 h 1501544"/>
                <a:gd name="connsiteX98-10781" fmla="*/ 983695 w 5273630"/>
                <a:gd name="connsiteY98-10782" fmla="*/ 27689 h 1501544"/>
                <a:gd name="connsiteX99-10783" fmla="*/ 1215409 w 5273630"/>
                <a:gd name="connsiteY99-10784" fmla="*/ 260861 h 1501544"/>
                <a:gd name="connsiteX100-10785" fmla="*/ 929774 w 5273630"/>
                <a:gd name="connsiteY100-10786" fmla="*/ 260861 h 1501544"/>
                <a:gd name="connsiteX101-10787" fmla="*/ 788413 w 5273630"/>
                <a:gd name="connsiteY101-10788" fmla="*/ 145733 h 1501544"/>
                <a:gd name="connsiteX102-10789" fmla="*/ 476546 w 5273630"/>
                <a:gd name="connsiteY102-10790" fmla="*/ 145733 h 1501544"/>
                <a:gd name="connsiteX103-10791" fmla="*/ 290008 w 5273630"/>
                <a:gd name="connsiteY103-10792" fmla="*/ 260861 h 1501544"/>
                <a:gd name="connsiteX104-10793" fmla="*/ 0 w 5273630"/>
                <a:gd name="connsiteY104-10794" fmla="*/ 260861 h 1501544"/>
                <a:gd name="connsiteX105-10795" fmla="*/ 290008 w 5273630"/>
                <a:gd name="connsiteY105-10796" fmla="*/ 58293 h 1501544"/>
                <a:gd name="connsiteX106-10797" fmla="*/ 259404 w 5273630"/>
                <a:gd name="connsiteY106-10798" fmla="*/ 27689 h 1501544"/>
                <a:gd name="connsiteX107-10799" fmla="*/ 4377375 w 5273630"/>
                <a:gd name="connsiteY107-10800" fmla="*/ 0 h 1501544"/>
                <a:gd name="connsiteX108-10801" fmla="*/ 5001111 w 5273630"/>
                <a:gd name="connsiteY108-10802" fmla="*/ 0 h 1501544"/>
                <a:gd name="connsiteX109-10803" fmla="*/ 5273630 w 5273630"/>
                <a:gd name="connsiteY109-10804" fmla="*/ 429911 h 1501544"/>
                <a:gd name="connsiteX110-10805" fmla="*/ 5078349 w 5273630"/>
                <a:gd name="connsiteY110-10806" fmla="*/ 429911 h 1501544"/>
                <a:gd name="connsiteX111-10807" fmla="*/ 5072519 w 5273630"/>
                <a:gd name="connsiteY111-10808" fmla="*/ 470716 h 1501544"/>
                <a:gd name="connsiteX112-10809" fmla="*/ 4795628 w 5273630"/>
                <a:gd name="connsiteY112-10810" fmla="*/ 470716 h 1501544"/>
                <a:gd name="connsiteX113-10811" fmla="*/ 4778140 w 5273630"/>
                <a:gd name="connsiteY113-10812" fmla="*/ 594589 h 1501544"/>
                <a:gd name="connsiteX114-10813" fmla="*/ 5082721 w 5273630"/>
                <a:gd name="connsiteY114-10814" fmla="*/ 594589 h 1501544"/>
                <a:gd name="connsiteX115-10815" fmla="*/ 5063775 w 5273630"/>
                <a:gd name="connsiteY115-10816" fmla="*/ 733035 h 1501544"/>
                <a:gd name="connsiteX116-10817" fmla="*/ 4759195 w 5273630"/>
                <a:gd name="connsiteY116-10818" fmla="*/ 733035 h 1501544"/>
                <a:gd name="connsiteX117-10819" fmla="*/ 4737335 w 5273630"/>
                <a:gd name="connsiteY117-10820" fmla="*/ 886054 h 1501544"/>
                <a:gd name="connsiteX118-10821" fmla="*/ 5180361 w 5273630"/>
                <a:gd name="connsiteY118-10822" fmla="*/ 886054 h 1501544"/>
                <a:gd name="connsiteX119-10823" fmla="*/ 5161416 w 5273630"/>
                <a:gd name="connsiteY119-10824" fmla="*/ 1024500 h 1501544"/>
                <a:gd name="connsiteX120-10825" fmla="*/ 3998471 w 5273630"/>
                <a:gd name="connsiteY120-10826" fmla="*/ 1024500 h 1501544"/>
                <a:gd name="connsiteX121-10827" fmla="*/ 4017416 w 5273630"/>
                <a:gd name="connsiteY121-10828" fmla="*/ 886054 h 1501544"/>
                <a:gd name="connsiteX122-10829" fmla="*/ 4460443 w 5273630"/>
                <a:gd name="connsiteY122-10830" fmla="*/ 886054 h 1501544"/>
                <a:gd name="connsiteX123-10831" fmla="*/ 4482303 w 5273630"/>
                <a:gd name="connsiteY123-10832" fmla="*/ 733035 h 1501544"/>
                <a:gd name="connsiteX124-10833" fmla="*/ 4177722 w 5273630"/>
                <a:gd name="connsiteY124-10834" fmla="*/ 733035 h 1501544"/>
                <a:gd name="connsiteX125-10835" fmla="*/ 4196667 w 5273630"/>
                <a:gd name="connsiteY125-10836" fmla="*/ 594589 h 1501544"/>
                <a:gd name="connsiteX126-10837" fmla="*/ 4501249 w 5273630"/>
                <a:gd name="connsiteY126-10838" fmla="*/ 594589 h 1501544"/>
                <a:gd name="connsiteX127-10839" fmla="*/ 4518736 w 5273630"/>
                <a:gd name="connsiteY127-10840" fmla="*/ 470716 h 1501544"/>
                <a:gd name="connsiteX128-10841" fmla="*/ 4241845 w 5273630"/>
                <a:gd name="connsiteY128-10842" fmla="*/ 470716 h 1501544"/>
                <a:gd name="connsiteX129-10843" fmla="*/ 4247673 w 5273630"/>
                <a:gd name="connsiteY129-10844" fmla="*/ 429911 h 1501544"/>
                <a:gd name="connsiteX130-10845" fmla="*/ 4055307 w 5273630"/>
                <a:gd name="connsiteY130-10846" fmla="*/ 429911 h 1501544"/>
                <a:gd name="connsiteX131-10847" fmla="*/ 4410894 w 5273630"/>
                <a:gd name="connsiteY131-10848" fmla="*/ 40805 h 1501544"/>
                <a:gd name="connsiteX132-10849" fmla="*/ 4377375 w 5273630"/>
                <a:gd name="connsiteY132-10850" fmla="*/ 0 h 1501544"/>
                <a:gd name="connsiteX133-10851" fmla="*/ 3191742 w 5273630"/>
                <a:gd name="connsiteY133-10852" fmla="*/ 0 h 1501544"/>
                <a:gd name="connsiteX134-10853" fmla="*/ 3522555 w 5273630"/>
                <a:gd name="connsiteY134-10854" fmla="*/ 0 h 1501544"/>
                <a:gd name="connsiteX135-10855" fmla="*/ 3510896 w 5273630"/>
                <a:gd name="connsiteY135-10856" fmla="*/ 83068 h 1501544"/>
                <a:gd name="connsiteX136-10857" fmla="*/ 3953923 w 5273630"/>
                <a:gd name="connsiteY136-10858" fmla="*/ 83068 h 1501544"/>
                <a:gd name="connsiteX137-10859" fmla="*/ 3923319 w 5273630"/>
                <a:gd name="connsiteY137-10860" fmla="*/ 304581 h 1501544"/>
                <a:gd name="connsiteX138-10861" fmla="*/ 3618738 w 5273630"/>
                <a:gd name="connsiteY138-10862" fmla="*/ 304581 h 1501544"/>
                <a:gd name="connsiteX139-10863" fmla="*/ 3630397 w 5273630"/>
                <a:gd name="connsiteY139-10864" fmla="*/ 221513 h 1501544"/>
                <a:gd name="connsiteX140-10865" fmla="*/ 3076613 w 5273630"/>
                <a:gd name="connsiteY140-10866" fmla="*/ 221513 h 1501544"/>
                <a:gd name="connsiteX141-10867" fmla="*/ 3064954 w 5273630"/>
                <a:gd name="connsiteY141-10868" fmla="*/ 304581 h 1501544"/>
                <a:gd name="connsiteX142-10869" fmla="*/ 2760373 w 5273630"/>
                <a:gd name="connsiteY142-10870" fmla="*/ 304581 h 1501544"/>
                <a:gd name="connsiteX143-10871" fmla="*/ 2790977 w 5273630"/>
                <a:gd name="connsiteY143-10872" fmla="*/ 83068 h 1501544"/>
                <a:gd name="connsiteX144-10873" fmla="*/ 3234004 w 5273630"/>
                <a:gd name="connsiteY144-10874" fmla="*/ 83068 h 1501544"/>
                <a:gd name="connsiteX145-10875" fmla="*/ 3238376 w 5273630"/>
                <a:gd name="connsiteY145-10876" fmla="*/ 53921 h 1501544"/>
                <a:gd name="connsiteX146-10877" fmla="*/ 3191742 w 5273630"/>
                <a:gd name="connsiteY146-10878" fmla="*/ 0 h 1501544"/>
                <a:gd name="connsiteX0-10879" fmla="*/ 2215963 w 5273630"/>
                <a:gd name="connsiteY0-10880" fmla="*/ 664540 h 1498927"/>
                <a:gd name="connsiteX1-10881" fmla="*/ 2183902 w 5273630"/>
                <a:gd name="connsiteY1-10882" fmla="*/ 886054 h 1498927"/>
                <a:gd name="connsiteX2-10883" fmla="*/ 2294658 w 5273630"/>
                <a:gd name="connsiteY2-10884" fmla="*/ 886054 h 1498927"/>
                <a:gd name="connsiteX3-10885" fmla="*/ 2326719 w 5273630"/>
                <a:gd name="connsiteY3-10886" fmla="*/ 664540 h 1498927"/>
                <a:gd name="connsiteX4-10887" fmla="*/ 2215963 w 5273630"/>
                <a:gd name="connsiteY4-10888" fmla="*/ 664540 h 1498927"/>
                <a:gd name="connsiteX5-10889" fmla="*/ 1606801 w 5273630"/>
                <a:gd name="connsiteY5-10890" fmla="*/ 664540 h 1498927"/>
                <a:gd name="connsiteX6-10891" fmla="*/ 1574740 w 5273630"/>
                <a:gd name="connsiteY6-10892" fmla="*/ 886054 h 1498927"/>
                <a:gd name="connsiteX7-10893" fmla="*/ 1685497 w 5273630"/>
                <a:gd name="connsiteY7-10894" fmla="*/ 886054 h 1498927"/>
                <a:gd name="connsiteX8-10895" fmla="*/ 1717558 w 5273630"/>
                <a:gd name="connsiteY8-10896" fmla="*/ 664540 h 1498927"/>
                <a:gd name="connsiteX9-10897" fmla="*/ 1606801 w 5273630"/>
                <a:gd name="connsiteY9-10898" fmla="*/ 664540 h 1498927"/>
                <a:gd name="connsiteX10-10899" fmla="*/ 342472 w 5273630"/>
                <a:gd name="connsiteY10-10900" fmla="*/ 563985 h 1498927"/>
                <a:gd name="connsiteX11-10901" fmla="*/ 335185 w 5273630"/>
                <a:gd name="connsiteY11-10902" fmla="*/ 619363 h 1498927"/>
                <a:gd name="connsiteX12-10903" fmla="*/ 826304 w 5273630"/>
                <a:gd name="connsiteY12-10904" fmla="*/ 619363 h 1498927"/>
                <a:gd name="connsiteX13-10905" fmla="*/ 833590 w 5273630"/>
                <a:gd name="connsiteY13-10906" fmla="*/ 563985 h 1498927"/>
                <a:gd name="connsiteX14-10907" fmla="*/ 342472 w 5273630"/>
                <a:gd name="connsiteY14-10908" fmla="*/ 563985 h 1498927"/>
                <a:gd name="connsiteX15-10909" fmla="*/ 3085357 w 5273630"/>
                <a:gd name="connsiteY15-10910" fmla="*/ 553784 h 1498927"/>
                <a:gd name="connsiteX16-10911" fmla="*/ 3078071 w 5273630"/>
                <a:gd name="connsiteY16-10912" fmla="*/ 609162 h 1498927"/>
                <a:gd name="connsiteX17-10913" fmla="*/ 3283553 w 5273630"/>
                <a:gd name="connsiteY17-10914" fmla="*/ 719919 h 1498927"/>
                <a:gd name="connsiteX18-10915" fmla="*/ 3521097 w 5273630"/>
                <a:gd name="connsiteY18-10916" fmla="*/ 609162 h 1498927"/>
                <a:gd name="connsiteX19-10917" fmla="*/ 3528384 w 5273630"/>
                <a:gd name="connsiteY19-10918" fmla="*/ 553784 h 1498927"/>
                <a:gd name="connsiteX20-10919" fmla="*/ 3085357 w 5273630"/>
                <a:gd name="connsiteY20-10920" fmla="*/ 553784 h 1498927"/>
                <a:gd name="connsiteX21-10921" fmla="*/ 2013395 w 5273630"/>
                <a:gd name="connsiteY21-10922" fmla="*/ 526094 h 1498927"/>
                <a:gd name="connsiteX22-10923" fmla="*/ 2567178 w 5273630"/>
                <a:gd name="connsiteY22-10924" fmla="*/ 526094 h 1498927"/>
                <a:gd name="connsiteX23-10925" fmla="*/ 2497227 w 5273630"/>
                <a:gd name="connsiteY23-10926" fmla="*/ 1024500 h 1498927"/>
                <a:gd name="connsiteX24-10927" fmla="*/ 1943443 w 5273630"/>
                <a:gd name="connsiteY24-10928" fmla="*/ 1024500 h 1498927"/>
                <a:gd name="connsiteX25-10929" fmla="*/ 2013395 w 5273630"/>
                <a:gd name="connsiteY25-10930" fmla="*/ 526094 h 1498927"/>
                <a:gd name="connsiteX26-10931" fmla="*/ 1404233 w 5273630"/>
                <a:gd name="connsiteY26-10932" fmla="*/ 526094 h 1498927"/>
                <a:gd name="connsiteX27-10933" fmla="*/ 1958016 w 5273630"/>
                <a:gd name="connsiteY27-10934" fmla="*/ 526094 h 1498927"/>
                <a:gd name="connsiteX28-10935" fmla="*/ 1888065 w 5273630"/>
                <a:gd name="connsiteY28-10936" fmla="*/ 1024500 h 1498927"/>
                <a:gd name="connsiteX29-10937" fmla="*/ 1334281 w 5273630"/>
                <a:gd name="connsiteY29-10938" fmla="*/ 1024500 h 1498927"/>
                <a:gd name="connsiteX30-10939" fmla="*/ 1404233 w 5273630"/>
                <a:gd name="connsiteY30-10940" fmla="*/ 526094 h 1498927"/>
                <a:gd name="connsiteX31-10941" fmla="*/ 365789 w 5273630"/>
                <a:gd name="connsiteY31-10942" fmla="*/ 402222 h 1498927"/>
                <a:gd name="connsiteX32-10943" fmla="*/ 357045 w 5273630"/>
                <a:gd name="connsiteY32-10944" fmla="*/ 457600 h 1498927"/>
                <a:gd name="connsiteX33-10945" fmla="*/ 848163 w 5273630"/>
                <a:gd name="connsiteY33-10946" fmla="*/ 457600 h 1498927"/>
                <a:gd name="connsiteX34-10947" fmla="*/ 856907 w 5273630"/>
                <a:gd name="connsiteY34-10948" fmla="*/ 402222 h 1498927"/>
                <a:gd name="connsiteX35-10949" fmla="*/ 365789 w 5273630"/>
                <a:gd name="connsiteY35-10950" fmla="*/ 402222 h 1498927"/>
                <a:gd name="connsiteX36-10951" fmla="*/ 2865301 w 5273630"/>
                <a:gd name="connsiteY36-10952" fmla="*/ 346843 h 1498927"/>
                <a:gd name="connsiteX37-10953" fmla="*/ 3114504 w 5273630"/>
                <a:gd name="connsiteY37-10954" fmla="*/ 346843 h 1498927"/>
                <a:gd name="connsiteX38-10955" fmla="*/ 3104302 w 5273630"/>
                <a:gd name="connsiteY38-10956" fmla="*/ 415338 h 1498927"/>
                <a:gd name="connsiteX39-10957" fmla="*/ 3547329 w 5273630"/>
                <a:gd name="connsiteY39-10958" fmla="*/ 415338 h 1498927"/>
                <a:gd name="connsiteX40-10959" fmla="*/ 3557530 w 5273630"/>
                <a:gd name="connsiteY40-10960" fmla="*/ 346843 h 1498927"/>
                <a:gd name="connsiteX41-10961" fmla="*/ 3806733 w 5273630"/>
                <a:gd name="connsiteY41-10962" fmla="*/ 346843 h 1498927"/>
                <a:gd name="connsiteX42-10963" fmla="*/ 3796531 w 5273630"/>
                <a:gd name="connsiteY42-10964" fmla="*/ 415338 h 1498927"/>
                <a:gd name="connsiteX43-10965" fmla="*/ 3907289 w 5273630"/>
                <a:gd name="connsiteY43-10966" fmla="*/ 415338 h 1498927"/>
                <a:gd name="connsiteX44-10967" fmla="*/ 3888343 w 5273630"/>
                <a:gd name="connsiteY44-10968" fmla="*/ 553784 h 1498927"/>
                <a:gd name="connsiteX45-10969" fmla="*/ 3777587 w 5273630"/>
                <a:gd name="connsiteY45-10970" fmla="*/ 553784 h 1498927"/>
                <a:gd name="connsiteX46-10971" fmla="*/ 3755727 w 5273630"/>
                <a:gd name="connsiteY46-10972" fmla="*/ 706803 h 1498927"/>
                <a:gd name="connsiteX47-10973" fmla="*/ 3489036 w 5273630"/>
                <a:gd name="connsiteY47-10974" fmla="*/ 830675 h 1498927"/>
                <a:gd name="connsiteX48-10975" fmla="*/ 3850453 w 5273630"/>
                <a:gd name="connsiteY48-10976" fmla="*/ 1024500 h 1498927"/>
                <a:gd name="connsiteX49-10977" fmla="*/ 3407426 w 5273630"/>
                <a:gd name="connsiteY49-10978" fmla="*/ 1024500 h 1498927"/>
                <a:gd name="connsiteX50-10979" fmla="*/ 3252949 w 5273630"/>
                <a:gd name="connsiteY50-10980" fmla="*/ 941432 h 1498927"/>
                <a:gd name="connsiteX51-10981" fmla="*/ 1672599 w 5273630"/>
                <a:gd name="connsiteY51-10982" fmla="*/ 1496782 h 1498927"/>
                <a:gd name="connsiteX52-10983" fmla="*/ 1762179 w 5273630"/>
                <a:gd name="connsiteY52-10984" fmla="*/ 1383434 h 1498927"/>
                <a:gd name="connsiteX53-10985" fmla="*/ 3046009 w 5273630"/>
                <a:gd name="connsiteY53-10986" fmla="*/ 830675 h 1498927"/>
                <a:gd name="connsiteX54-10987" fmla="*/ 2814295 w 5273630"/>
                <a:gd name="connsiteY54-10988" fmla="*/ 706803 h 1498927"/>
                <a:gd name="connsiteX55-10989" fmla="*/ 2836154 w 5273630"/>
                <a:gd name="connsiteY55-10990" fmla="*/ 553784 h 1498927"/>
                <a:gd name="connsiteX56-10991" fmla="*/ 2725398 w 5273630"/>
                <a:gd name="connsiteY56-10992" fmla="*/ 553784 h 1498927"/>
                <a:gd name="connsiteX57-10993" fmla="*/ 2744343 w 5273630"/>
                <a:gd name="connsiteY57-10994" fmla="*/ 415338 h 1498927"/>
                <a:gd name="connsiteX58-10995" fmla="*/ 2855100 w 5273630"/>
                <a:gd name="connsiteY58-10996" fmla="*/ 415338 h 1498927"/>
                <a:gd name="connsiteX59-10997" fmla="*/ 2865301 w 5273630"/>
                <a:gd name="connsiteY59-10998" fmla="*/ 346843 h 1498927"/>
                <a:gd name="connsiteX60-10999" fmla="*/ 482375 w 5273630"/>
                <a:gd name="connsiteY60-11000" fmla="*/ 192367 h 1498927"/>
                <a:gd name="connsiteX61-11001" fmla="*/ 759267 w 5273630"/>
                <a:gd name="connsiteY61-11002" fmla="*/ 192367 h 1498927"/>
                <a:gd name="connsiteX62-11003" fmla="*/ 746151 w 5273630"/>
                <a:gd name="connsiteY62-11004" fmla="*/ 285636 h 1498927"/>
                <a:gd name="connsiteX63-11005" fmla="*/ 1122141 w 5273630"/>
                <a:gd name="connsiteY63-11006" fmla="*/ 285636 h 1498927"/>
                <a:gd name="connsiteX64-11007" fmla="*/ 1059475 w 5273630"/>
                <a:gd name="connsiteY64-11008" fmla="*/ 735949 h 1498927"/>
                <a:gd name="connsiteX65-11009" fmla="*/ 728663 w 5273630"/>
                <a:gd name="connsiteY65-11010" fmla="*/ 735949 h 1498927"/>
                <a:gd name="connsiteX66-11011" fmla="*/ 795700 w 5273630"/>
                <a:gd name="connsiteY66-11012" fmla="*/ 791328 h 1498927"/>
                <a:gd name="connsiteX67-11013" fmla="*/ 1119226 w 5273630"/>
                <a:gd name="connsiteY67-11014" fmla="*/ 746150 h 1498927"/>
                <a:gd name="connsiteX68-11015" fmla="*/ 1100281 w 5273630"/>
                <a:gd name="connsiteY68-11016" fmla="*/ 884596 h 1498927"/>
                <a:gd name="connsiteX69-11017" fmla="*/ 937060 w 5273630"/>
                <a:gd name="connsiteY69-11018" fmla="*/ 907914 h 1498927"/>
                <a:gd name="connsiteX70-11019" fmla="*/ 1766525 w 5273630"/>
                <a:gd name="connsiteY70-11020" fmla="*/ 1384122 h 1498927"/>
                <a:gd name="connsiteX71-11021" fmla="*/ 1668409 w 5273630"/>
                <a:gd name="connsiteY71-11022" fmla="*/ 1498927 h 1498927"/>
                <a:gd name="connsiteX72-11023" fmla="*/ 406594 w 5273630"/>
                <a:gd name="connsiteY72-11024" fmla="*/ 735949 h 1498927"/>
                <a:gd name="connsiteX73-11025" fmla="*/ 319154 w 5273630"/>
                <a:gd name="connsiteY73-11026" fmla="*/ 735949 h 1498927"/>
                <a:gd name="connsiteX74-11027" fmla="*/ 298752 w 5273630"/>
                <a:gd name="connsiteY74-11028" fmla="*/ 881682 h 1498927"/>
                <a:gd name="connsiteX75-11029" fmla="*/ 502777 w 5273630"/>
                <a:gd name="connsiteY75-11030" fmla="*/ 862737 h 1498927"/>
                <a:gd name="connsiteX76-11031" fmla="*/ 482375 w 5273630"/>
                <a:gd name="connsiteY76-11032" fmla="*/ 1004097 h 1498927"/>
                <a:gd name="connsiteX77-11033" fmla="*/ 4372 w 5273630"/>
                <a:gd name="connsiteY77-11034" fmla="*/ 1046359 h 1498927"/>
                <a:gd name="connsiteX78-11035" fmla="*/ 110757 w 5273630"/>
                <a:gd name="connsiteY78-11036" fmla="*/ 285636 h 1498927"/>
                <a:gd name="connsiteX79-11037" fmla="*/ 469259 w 5273630"/>
                <a:gd name="connsiteY79-11038" fmla="*/ 285636 h 1498927"/>
                <a:gd name="connsiteX80-11039" fmla="*/ 482375 w 5273630"/>
                <a:gd name="connsiteY80-11040" fmla="*/ 192367 h 1498927"/>
                <a:gd name="connsiteX81-11041" fmla="*/ 1870577 w 5273630"/>
                <a:gd name="connsiteY81-11042" fmla="*/ 166135 h 1498927"/>
                <a:gd name="connsiteX82-11043" fmla="*/ 1847260 w 5273630"/>
                <a:gd name="connsiteY82-11044" fmla="*/ 332270 h 1498927"/>
                <a:gd name="connsiteX83-11045" fmla="*/ 2179530 w 5273630"/>
                <a:gd name="connsiteY83-11046" fmla="*/ 332270 h 1498927"/>
                <a:gd name="connsiteX84-11047" fmla="*/ 2202847 w 5273630"/>
                <a:gd name="connsiteY84-11048" fmla="*/ 166135 h 1498927"/>
                <a:gd name="connsiteX85-11049" fmla="*/ 1870577 w 5273630"/>
                <a:gd name="connsiteY85-11050" fmla="*/ 166135 h 1498927"/>
                <a:gd name="connsiteX86-11051" fmla="*/ 4598889 w 5273630"/>
                <a:gd name="connsiteY86-11052" fmla="*/ 138446 h 1498927"/>
                <a:gd name="connsiteX87-11053" fmla="*/ 4421095 w 5273630"/>
                <a:gd name="connsiteY87-11054" fmla="*/ 332270 h 1498927"/>
                <a:gd name="connsiteX88-11055" fmla="*/ 4935531 w 5273630"/>
                <a:gd name="connsiteY88-11056" fmla="*/ 332270 h 1498927"/>
                <a:gd name="connsiteX89-11057" fmla="*/ 4813115 w 5273630"/>
                <a:gd name="connsiteY89-11058" fmla="*/ 138446 h 1498927"/>
                <a:gd name="connsiteX90-11059" fmla="*/ 4598889 w 5273630"/>
                <a:gd name="connsiteY90-11060" fmla="*/ 138446 h 1498927"/>
                <a:gd name="connsiteX91-11061" fmla="*/ 1557252 w 5273630"/>
                <a:gd name="connsiteY91-11062" fmla="*/ 27689 h 1498927"/>
                <a:gd name="connsiteX92-11063" fmla="*/ 2498684 w 5273630"/>
                <a:gd name="connsiteY92-11064" fmla="*/ 27689 h 1498927"/>
                <a:gd name="connsiteX93-11065" fmla="*/ 2436019 w 5273630"/>
                <a:gd name="connsiteY93-11066" fmla="*/ 470716 h 1498927"/>
                <a:gd name="connsiteX94-11067" fmla="*/ 1549965 w 5273630"/>
                <a:gd name="connsiteY94-11068" fmla="*/ 470716 h 1498927"/>
                <a:gd name="connsiteX95-11069" fmla="*/ 1605344 w 5273630"/>
                <a:gd name="connsiteY95-11070" fmla="*/ 83068 h 1498927"/>
                <a:gd name="connsiteX96-11071" fmla="*/ 1557252 w 5273630"/>
                <a:gd name="connsiteY96-11072" fmla="*/ 27689 h 1498927"/>
                <a:gd name="connsiteX97-11073" fmla="*/ 259404 w 5273630"/>
                <a:gd name="connsiteY97-11074" fmla="*/ 27689 h 1498927"/>
                <a:gd name="connsiteX98-11075" fmla="*/ 983695 w 5273630"/>
                <a:gd name="connsiteY98-11076" fmla="*/ 27689 h 1498927"/>
                <a:gd name="connsiteX99-11077" fmla="*/ 1215409 w 5273630"/>
                <a:gd name="connsiteY99-11078" fmla="*/ 260861 h 1498927"/>
                <a:gd name="connsiteX100-11079" fmla="*/ 929774 w 5273630"/>
                <a:gd name="connsiteY100-11080" fmla="*/ 260861 h 1498927"/>
                <a:gd name="connsiteX101-11081" fmla="*/ 788413 w 5273630"/>
                <a:gd name="connsiteY101-11082" fmla="*/ 145733 h 1498927"/>
                <a:gd name="connsiteX102-11083" fmla="*/ 476546 w 5273630"/>
                <a:gd name="connsiteY102-11084" fmla="*/ 145733 h 1498927"/>
                <a:gd name="connsiteX103-11085" fmla="*/ 290008 w 5273630"/>
                <a:gd name="connsiteY103-11086" fmla="*/ 260861 h 1498927"/>
                <a:gd name="connsiteX104-11087" fmla="*/ 0 w 5273630"/>
                <a:gd name="connsiteY104-11088" fmla="*/ 260861 h 1498927"/>
                <a:gd name="connsiteX105-11089" fmla="*/ 290008 w 5273630"/>
                <a:gd name="connsiteY105-11090" fmla="*/ 58293 h 1498927"/>
                <a:gd name="connsiteX106-11091" fmla="*/ 259404 w 5273630"/>
                <a:gd name="connsiteY106-11092" fmla="*/ 27689 h 1498927"/>
                <a:gd name="connsiteX107-11093" fmla="*/ 4377375 w 5273630"/>
                <a:gd name="connsiteY107-11094" fmla="*/ 0 h 1498927"/>
                <a:gd name="connsiteX108-11095" fmla="*/ 5001111 w 5273630"/>
                <a:gd name="connsiteY108-11096" fmla="*/ 0 h 1498927"/>
                <a:gd name="connsiteX109-11097" fmla="*/ 5273630 w 5273630"/>
                <a:gd name="connsiteY109-11098" fmla="*/ 429911 h 1498927"/>
                <a:gd name="connsiteX110-11099" fmla="*/ 5078349 w 5273630"/>
                <a:gd name="connsiteY110-11100" fmla="*/ 429911 h 1498927"/>
                <a:gd name="connsiteX111-11101" fmla="*/ 5072519 w 5273630"/>
                <a:gd name="connsiteY111-11102" fmla="*/ 470716 h 1498927"/>
                <a:gd name="connsiteX112-11103" fmla="*/ 4795628 w 5273630"/>
                <a:gd name="connsiteY112-11104" fmla="*/ 470716 h 1498927"/>
                <a:gd name="connsiteX113-11105" fmla="*/ 4778140 w 5273630"/>
                <a:gd name="connsiteY113-11106" fmla="*/ 594589 h 1498927"/>
                <a:gd name="connsiteX114-11107" fmla="*/ 5082721 w 5273630"/>
                <a:gd name="connsiteY114-11108" fmla="*/ 594589 h 1498927"/>
                <a:gd name="connsiteX115-11109" fmla="*/ 5063775 w 5273630"/>
                <a:gd name="connsiteY115-11110" fmla="*/ 733035 h 1498927"/>
                <a:gd name="connsiteX116-11111" fmla="*/ 4759195 w 5273630"/>
                <a:gd name="connsiteY116-11112" fmla="*/ 733035 h 1498927"/>
                <a:gd name="connsiteX117-11113" fmla="*/ 4737335 w 5273630"/>
                <a:gd name="connsiteY117-11114" fmla="*/ 886054 h 1498927"/>
                <a:gd name="connsiteX118-11115" fmla="*/ 5180361 w 5273630"/>
                <a:gd name="connsiteY118-11116" fmla="*/ 886054 h 1498927"/>
                <a:gd name="connsiteX119-11117" fmla="*/ 5161416 w 5273630"/>
                <a:gd name="connsiteY119-11118" fmla="*/ 1024500 h 1498927"/>
                <a:gd name="connsiteX120-11119" fmla="*/ 3998471 w 5273630"/>
                <a:gd name="connsiteY120-11120" fmla="*/ 1024500 h 1498927"/>
                <a:gd name="connsiteX121-11121" fmla="*/ 4017416 w 5273630"/>
                <a:gd name="connsiteY121-11122" fmla="*/ 886054 h 1498927"/>
                <a:gd name="connsiteX122-11123" fmla="*/ 4460443 w 5273630"/>
                <a:gd name="connsiteY122-11124" fmla="*/ 886054 h 1498927"/>
                <a:gd name="connsiteX123-11125" fmla="*/ 4482303 w 5273630"/>
                <a:gd name="connsiteY123-11126" fmla="*/ 733035 h 1498927"/>
                <a:gd name="connsiteX124-11127" fmla="*/ 4177722 w 5273630"/>
                <a:gd name="connsiteY124-11128" fmla="*/ 733035 h 1498927"/>
                <a:gd name="connsiteX125-11129" fmla="*/ 4196667 w 5273630"/>
                <a:gd name="connsiteY125-11130" fmla="*/ 594589 h 1498927"/>
                <a:gd name="connsiteX126-11131" fmla="*/ 4501249 w 5273630"/>
                <a:gd name="connsiteY126-11132" fmla="*/ 594589 h 1498927"/>
                <a:gd name="connsiteX127-11133" fmla="*/ 4518736 w 5273630"/>
                <a:gd name="connsiteY127-11134" fmla="*/ 470716 h 1498927"/>
                <a:gd name="connsiteX128-11135" fmla="*/ 4241845 w 5273630"/>
                <a:gd name="connsiteY128-11136" fmla="*/ 470716 h 1498927"/>
                <a:gd name="connsiteX129-11137" fmla="*/ 4247673 w 5273630"/>
                <a:gd name="connsiteY129-11138" fmla="*/ 429911 h 1498927"/>
                <a:gd name="connsiteX130-11139" fmla="*/ 4055307 w 5273630"/>
                <a:gd name="connsiteY130-11140" fmla="*/ 429911 h 1498927"/>
                <a:gd name="connsiteX131-11141" fmla="*/ 4410894 w 5273630"/>
                <a:gd name="connsiteY131-11142" fmla="*/ 40805 h 1498927"/>
                <a:gd name="connsiteX132-11143" fmla="*/ 4377375 w 5273630"/>
                <a:gd name="connsiteY132-11144" fmla="*/ 0 h 1498927"/>
                <a:gd name="connsiteX133-11145" fmla="*/ 3191742 w 5273630"/>
                <a:gd name="connsiteY133-11146" fmla="*/ 0 h 1498927"/>
                <a:gd name="connsiteX134-11147" fmla="*/ 3522555 w 5273630"/>
                <a:gd name="connsiteY134-11148" fmla="*/ 0 h 1498927"/>
                <a:gd name="connsiteX135-11149" fmla="*/ 3510896 w 5273630"/>
                <a:gd name="connsiteY135-11150" fmla="*/ 83068 h 1498927"/>
                <a:gd name="connsiteX136-11151" fmla="*/ 3953923 w 5273630"/>
                <a:gd name="connsiteY136-11152" fmla="*/ 83068 h 1498927"/>
                <a:gd name="connsiteX137-11153" fmla="*/ 3923319 w 5273630"/>
                <a:gd name="connsiteY137-11154" fmla="*/ 304581 h 1498927"/>
                <a:gd name="connsiteX138-11155" fmla="*/ 3618738 w 5273630"/>
                <a:gd name="connsiteY138-11156" fmla="*/ 304581 h 1498927"/>
                <a:gd name="connsiteX139-11157" fmla="*/ 3630397 w 5273630"/>
                <a:gd name="connsiteY139-11158" fmla="*/ 221513 h 1498927"/>
                <a:gd name="connsiteX140-11159" fmla="*/ 3076613 w 5273630"/>
                <a:gd name="connsiteY140-11160" fmla="*/ 221513 h 1498927"/>
                <a:gd name="connsiteX141-11161" fmla="*/ 3064954 w 5273630"/>
                <a:gd name="connsiteY141-11162" fmla="*/ 304581 h 1498927"/>
                <a:gd name="connsiteX142-11163" fmla="*/ 2760373 w 5273630"/>
                <a:gd name="connsiteY142-11164" fmla="*/ 304581 h 1498927"/>
                <a:gd name="connsiteX143-11165" fmla="*/ 2790977 w 5273630"/>
                <a:gd name="connsiteY143-11166" fmla="*/ 83068 h 1498927"/>
                <a:gd name="connsiteX144-11167" fmla="*/ 3234004 w 5273630"/>
                <a:gd name="connsiteY144-11168" fmla="*/ 83068 h 1498927"/>
                <a:gd name="connsiteX145-11169" fmla="*/ 3238376 w 5273630"/>
                <a:gd name="connsiteY145-11170" fmla="*/ 53921 h 1498927"/>
                <a:gd name="connsiteX146-11171" fmla="*/ 3191742 w 5273630"/>
                <a:gd name="connsiteY146-11172" fmla="*/ 0 h 1498927"/>
                <a:gd name="connsiteX0-11173" fmla="*/ 2215963 w 5273630"/>
                <a:gd name="connsiteY0-11174" fmla="*/ 664540 h 1496782"/>
                <a:gd name="connsiteX1-11175" fmla="*/ 2183902 w 5273630"/>
                <a:gd name="connsiteY1-11176" fmla="*/ 886054 h 1496782"/>
                <a:gd name="connsiteX2-11177" fmla="*/ 2294658 w 5273630"/>
                <a:gd name="connsiteY2-11178" fmla="*/ 886054 h 1496782"/>
                <a:gd name="connsiteX3-11179" fmla="*/ 2326719 w 5273630"/>
                <a:gd name="connsiteY3-11180" fmla="*/ 664540 h 1496782"/>
                <a:gd name="connsiteX4-11181" fmla="*/ 2215963 w 5273630"/>
                <a:gd name="connsiteY4-11182" fmla="*/ 664540 h 1496782"/>
                <a:gd name="connsiteX5-11183" fmla="*/ 1606801 w 5273630"/>
                <a:gd name="connsiteY5-11184" fmla="*/ 664540 h 1496782"/>
                <a:gd name="connsiteX6-11185" fmla="*/ 1574740 w 5273630"/>
                <a:gd name="connsiteY6-11186" fmla="*/ 886054 h 1496782"/>
                <a:gd name="connsiteX7-11187" fmla="*/ 1685497 w 5273630"/>
                <a:gd name="connsiteY7-11188" fmla="*/ 886054 h 1496782"/>
                <a:gd name="connsiteX8-11189" fmla="*/ 1717558 w 5273630"/>
                <a:gd name="connsiteY8-11190" fmla="*/ 664540 h 1496782"/>
                <a:gd name="connsiteX9-11191" fmla="*/ 1606801 w 5273630"/>
                <a:gd name="connsiteY9-11192" fmla="*/ 664540 h 1496782"/>
                <a:gd name="connsiteX10-11193" fmla="*/ 342472 w 5273630"/>
                <a:gd name="connsiteY10-11194" fmla="*/ 563985 h 1496782"/>
                <a:gd name="connsiteX11-11195" fmla="*/ 335185 w 5273630"/>
                <a:gd name="connsiteY11-11196" fmla="*/ 619363 h 1496782"/>
                <a:gd name="connsiteX12-11197" fmla="*/ 826304 w 5273630"/>
                <a:gd name="connsiteY12-11198" fmla="*/ 619363 h 1496782"/>
                <a:gd name="connsiteX13-11199" fmla="*/ 833590 w 5273630"/>
                <a:gd name="connsiteY13-11200" fmla="*/ 563985 h 1496782"/>
                <a:gd name="connsiteX14-11201" fmla="*/ 342472 w 5273630"/>
                <a:gd name="connsiteY14-11202" fmla="*/ 563985 h 1496782"/>
                <a:gd name="connsiteX15-11203" fmla="*/ 3085357 w 5273630"/>
                <a:gd name="connsiteY15-11204" fmla="*/ 553784 h 1496782"/>
                <a:gd name="connsiteX16-11205" fmla="*/ 3078071 w 5273630"/>
                <a:gd name="connsiteY16-11206" fmla="*/ 609162 h 1496782"/>
                <a:gd name="connsiteX17-11207" fmla="*/ 3283553 w 5273630"/>
                <a:gd name="connsiteY17-11208" fmla="*/ 719919 h 1496782"/>
                <a:gd name="connsiteX18-11209" fmla="*/ 3521097 w 5273630"/>
                <a:gd name="connsiteY18-11210" fmla="*/ 609162 h 1496782"/>
                <a:gd name="connsiteX19-11211" fmla="*/ 3528384 w 5273630"/>
                <a:gd name="connsiteY19-11212" fmla="*/ 553784 h 1496782"/>
                <a:gd name="connsiteX20-11213" fmla="*/ 3085357 w 5273630"/>
                <a:gd name="connsiteY20-11214" fmla="*/ 553784 h 1496782"/>
                <a:gd name="connsiteX21-11215" fmla="*/ 2013395 w 5273630"/>
                <a:gd name="connsiteY21-11216" fmla="*/ 526094 h 1496782"/>
                <a:gd name="connsiteX22-11217" fmla="*/ 2567178 w 5273630"/>
                <a:gd name="connsiteY22-11218" fmla="*/ 526094 h 1496782"/>
                <a:gd name="connsiteX23-11219" fmla="*/ 2497227 w 5273630"/>
                <a:gd name="connsiteY23-11220" fmla="*/ 1024500 h 1496782"/>
                <a:gd name="connsiteX24-11221" fmla="*/ 1943443 w 5273630"/>
                <a:gd name="connsiteY24-11222" fmla="*/ 1024500 h 1496782"/>
                <a:gd name="connsiteX25-11223" fmla="*/ 2013395 w 5273630"/>
                <a:gd name="connsiteY25-11224" fmla="*/ 526094 h 1496782"/>
                <a:gd name="connsiteX26-11225" fmla="*/ 1404233 w 5273630"/>
                <a:gd name="connsiteY26-11226" fmla="*/ 526094 h 1496782"/>
                <a:gd name="connsiteX27-11227" fmla="*/ 1958016 w 5273630"/>
                <a:gd name="connsiteY27-11228" fmla="*/ 526094 h 1496782"/>
                <a:gd name="connsiteX28-11229" fmla="*/ 1888065 w 5273630"/>
                <a:gd name="connsiteY28-11230" fmla="*/ 1024500 h 1496782"/>
                <a:gd name="connsiteX29-11231" fmla="*/ 1334281 w 5273630"/>
                <a:gd name="connsiteY29-11232" fmla="*/ 1024500 h 1496782"/>
                <a:gd name="connsiteX30-11233" fmla="*/ 1404233 w 5273630"/>
                <a:gd name="connsiteY30-11234" fmla="*/ 526094 h 1496782"/>
                <a:gd name="connsiteX31-11235" fmla="*/ 365789 w 5273630"/>
                <a:gd name="connsiteY31-11236" fmla="*/ 402222 h 1496782"/>
                <a:gd name="connsiteX32-11237" fmla="*/ 357045 w 5273630"/>
                <a:gd name="connsiteY32-11238" fmla="*/ 457600 h 1496782"/>
                <a:gd name="connsiteX33-11239" fmla="*/ 848163 w 5273630"/>
                <a:gd name="connsiteY33-11240" fmla="*/ 457600 h 1496782"/>
                <a:gd name="connsiteX34-11241" fmla="*/ 856907 w 5273630"/>
                <a:gd name="connsiteY34-11242" fmla="*/ 402222 h 1496782"/>
                <a:gd name="connsiteX35-11243" fmla="*/ 365789 w 5273630"/>
                <a:gd name="connsiteY35-11244" fmla="*/ 402222 h 1496782"/>
                <a:gd name="connsiteX36-11245" fmla="*/ 2865301 w 5273630"/>
                <a:gd name="connsiteY36-11246" fmla="*/ 346843 h 1496782"/>
                <a:gd name="connsiteX37-11247" fmla="*/ 3114504 w 5273630"/>
                <a:gd name="connsiteY37-11248" fmla="*/ 346843 h 1496782"/>
                <a:gd name="connsiteX38-11249" fmla="*/ 3104302 w 5273630"/>
                <a:gd name="connsiteY38-11250" fmla="*/ 415338 h 1496782"/>
                <a:gd name="connsiteX39-11251" fmla="*/ 3547329 w 5273630"/>
                <a:gd name="connsiteY39-11252" fmla="*/ 415338 h 1496782"/>
                <a:gd name="connsiteX40-11253" fmla="*/ 3557530 w 5273630"/>
                <a:gd name="connsiteY40-11254" fmla="*/ 346843 h 1496782"/>
                <a:gd name="connsiteX41-11255" fmla="*/ 3806733 w 5273630"/>
                <a:gd name="connsiteY41-11256" fmla="*/ 346843 h 1496782"/>
                <a:gd name="connsiteX42-11257" fmla="*/ 3796531 w 5273630"/>
                <a:gd name="connsiteY42-11258" fmla="*/ 415338 h 1496782"/>
                <a:gd name="connsiteX43-11259" fmla="*/ 3907289 w 5273630"/>
                <a:gd name="connsiteY43-11260" fmla="*/ 415338 h 1496782"/>
                <a:gd name="connsiteX44-11261" fmla="*/ 3888343 w 5273630"/>
                <a:gd name="connsiteY44-11262" fmla="*/ 553784 h 1496782"/>
                <a:gd name="connsiteX45-11263" fmla="*/ 3777587 w 5273630"/>
                <a:gd name="connsiteY45-11264" fmla="*/ 553784 h 1496782"/>
                <a:gd name="connsiteX46-11265" fmla="*/ 3755727 w 5273630"/>
                <a:gd name="connsiteY46-11266" fmla="*/ 706803 h 1496782"/>
                <a:gd name="connsiteX47-11267" fmla="*/ 3489036 w 5273630"/>
                <a:gd name="connsiteY47-11268" fmla="*/ 830675 h 1496782"/>
                <a:gd name="connsiteX48-11269" fmla="*/ 3850453 w 5273630"/>
                <a:gd name="connsiteY48-11270" fmla="*/ 1024500 h 1496782"/>
                <a:gd name="connsiteX49-11271" fmla="*/ 3407426 w 5273630"/>
                <a:gd name="connsiteY49-11272" fmla="*/ 1024500 h 1496782"/>
                <a:gd name="connsiteX50-11273" fmla="*/ 3252949 w 5273630"/>
                <a:gd name="connsiteY50-11274" fmla="*/ 941432 h 1496782"/>
                <a:gd name="connsiteX51-11275" fmla="*/ 1672599 w 5273630"/>
                <a:gd name="connsiteY51-11276" fmla="*/ 1496782 h 1496782"/>
                <a:gd name="connsiteX52-11277" fmla="*/ 1762179 w 5273630"/>
                <a:gd name="connsiteY52-11278" fmla="*/ 1383434 h 1496782"/>
                <a:gd name="connsiteX53-11279" fmla="*/ 3046009 w 5273630"/>
                <a:gd name="connsiteY53-11280" fmla="*/ 830675 h 1496782"/>
                <a:gd name="connsiteX54-11281" fmla="*/ 2814295 w 5273630"/>
                <a:gd name="connsiteY54-11282" fmla="*/ 706803 h 1496782"/>
                <a:gd name="connsiteX55-11283" fmla="*/ 2836154 w 5273630"/>
                <a:gd name="connsiteY55-11284" fmla="*/ 553784 h 1496782"/>
                <a:gd name="connsiteX56-11285" fmla="*/ 2725398 w 5273630"/>
                <a:gd name="connsiteY56-11286" fmla="*/ 553784 h 1496782"/>
                <a:gd name="connsiteX57-11287" fmla="*/ 2744343 w 5273630"/>
                <a:gd name="connsiteY57-11288" fmla="*/ 415338 h 1496782"/>
                <a:gd name="connsiteX58-11289" fmla="*/ 2855100 w 5273630"/>
                <a:gd name="connsiteY58-11290" fmla="*/ 415338 h 1496782"/>
                <a:gd name="connsiteX59-11291" fmla="*/ 2865301 w 5273630"/>
                <a:gd name="connsiteY59-11292" fmla="*/ 346843 h 1496782"/>
                <a:gd name="connsiteX60-11293" fmla="*/ 482375 w 5273630"/>
                <a:gd name="connsiteY60-11294" fmla="*/ 192367 h 1496782"/>
                <a:gd name="connsiteX61-11295" fmla="*/ 759267 w 5273630"/>
                <a:gd name="connsiteY61-11296" fmla="*/ 192367 h 1496782"/>
                <a:gd name="connsiteX62-11297" fmla="*/ 746151 w 5273630"/>
                <a:gd name="connsiteY62-11298" fmla="*/ 285636 h 1496782"/>
                <a:gd name="connsiteX63-11299" fmla="*/ 1122141 w 5273630"/>
                <a:gd name="connsiteY63-11300" fmla="*/ 285636 h 1496782"/>
                <a:gd name="connsiteX64-11301" fmla="*/ 1059475 w 5273630"/>
                <a:gd name="connsiteY64-11302" fmla="*/ 735949 h 1496782"/>
                <a:gd name="connsiteX65-11303" fmla="*/ 728663 w 5273630"/>
                <a:gd name="connsiteY65-11304" fmla="*/ 735949 h 1496782"/>
                <a:gd name="connsiteX66-11305" fmla="*/ 795700 w 5273630"/>
                <a:gd name="connsiteY66-11306" fmla="*/ 791328 h 1496782"/>
                <a:gd name="connsiteX67-11307" fmla="*/ 1119226 w 5273630"/>
                <a:gd name="connsiteY67-11308" fmla="*/ 746150 h 1496782"/>
                <a:gd name="connsiteX68-11309" fmla="*/ 1100281 w 5273630"/>
                <a:gd name="connsiteY68-11310" fmla="*/ 884596 h 1496782"/>
                <a:gd name="connsiteX69-11311" fmla="*/ 937060 w 5273630"/>
                <a:gd name="connsiteY69-11312" fmla="*/ 907914 h 1496782"/>
                <a:gd name="connsiteX70-11313" fmla="*/ 1766525 w 5273630"/>
                <a:gd name="connsiteY70-11314" fmla="*/ 1384122 h 1496782"/>
                <a:gd name="connsiteX71-11315" fmla="*/ 1658884 w 5273630"/>
                <a:gd name="connsiteY71-11316" fmla="*/ 1489402 h 1496782"/>
                <a:gd name="connsiteX72-11317" fmla="*/ 406594 w 5273630"/>
                <a:gd name="connsiteY72-11318" fmla="*/ 735949 h 1496782"/>
                <a:gd name="connsiteX73-11319" fmla="*/ 319154 w 5273630"/>
                <a:gd name="connsiteY73-11320" fmla="*/ 735949 h 1496782"/>
                <a:gd name="connsiteX74-11321" fmla="*/ 298752 w 5273630"/>
                <a:gd name="connsiteY74-11322" fmla="*/ 881682 h 1496782"/>
                <a:gd name="connsiteX75-11323" fmla="*/ 502777 w 5273630"/>
                <a:gd name="connsiteY75-11324" fmla="*/ 862737 h 1496782"/>
                <a:gd name="connsiteX76-11325" fmla="*/ 482375 w 5273630"/>
                <a:gd name="connsiteY76-11326" fmla="*/ 1004097 h 1496782"/>
                <a:gd name="connsiteX77-11327" fmla="*/ 4372 w 5273630"/>
                <a:gd name="connsiteY77-11328" fmla="*/ 1046359 h 1496782"/>
                <a:gd name="connsiteX78-11329" fmla="*/ 110757 w 5273630"/>
                <a:gd name="connsiteY78-11330" fmla="*/ 285636 h 1496782"/>
                <a:gd name="connsiteX79-11331" fmla="*/ 469259 w 5273630"/>
                <a:gd name="connsiteY79-11332" fmla="*/ 285636 h 1496782"/>
                <a:gd name="connsiteX80-11333" fmla="*/ 482375 w 5273630"/>
                <a:gd name="connsiteY80-11334" fmla="*/ 192367 h 1496782"/>
                <a:gd name="connsiteX81-11335" fmla="*/ 1870577 w 5273630"/>
                <a:gd name="connsiteY81-11336" fmla="*/ 166135 h 1496782"/>
                <a:gd name="connsiteX82-11337" fmla="*/ 1847260 w 5273630"/>
                <a:gd name="connsiteY82-11338" fmla="*/ 332270 h 1496782"/>
                <a:gd name="connsiteX83-11339" fmla="*/ 2179530 w 5273630"/>
                <a:gd name="connsiteY83-11340" fmla="*/ 332270 h 1496782"/>
                <a:gd name="connsiteX84-11341" fmla="*/ 2202847 w 5273630"/>
                <a:gd name="connsiteY84-11342" fmla="*/ 166135 h 1496782"/>
                <a:gd name="connsiteX85-11343" fmla="*/ 1870577 w 5273630"/>
                <a:gd name="connsiteY85-11344" fmla="*/ 166135 h 1496782"/>
                <a:gd name="connsiteX86-11345" fmla="*/ 4598889 w 5273630"/>
                <a:gd name="connsiteY86-11346" fmla="*/ 138446 h 1496782"/>
                <a:gd name="connsiteX87-11347" fmla="*/ 4421095 w 5273630"/>
                <a:gd name="connsiteY87-11348" fmla="*/ 332270 h 1496782"/>
                <a:gd name="connsiteX88-11349" fmla="*/ 4935531 w 5273630"/>
                <a:gd name="connsiteY88-11350" fmla="*/ 332270 h 1496782"/>
                <a:gd name="connsiteX89-11351" fmla="*/ 4813115 w 5273630"/>
                <a:gd name="connsiteY89-11352" fmla="*/ 138446 h 1496782"/>
                <a:gd name="connsiteX90-11353" fmla="*/ 4598889 w 5273630"/>
                <a:gd name="connsiteY90-11354" fmla="*/ 138446 h 1496782"/>
                <a:gd name="connsiteX91-11355" fmla="*/ 1557252 w 5273630"/>
                <a:gd name="connsiteY91-11356" fmla="*/ 27689 h 1496782"/>
                <a:gd name="connsiteX92-11357" fmla="*/ 2498684 w 5273630"/>
                <a:gd name="connsiteY92-11358" fmla="*/ 27689 h 1496782"/>
                <a:gd name="connsiteX93-11359" fmla="*/ 2436019 w 5273630"/>
                <a:gd name="connsiteY93-11360" fmla="*/ 470716 h 1496782"/>
                <a:gd name="connsiteX94-11361" fmla="*/ 1549965 w 5273630"/>
                <a:gd name="connsiteY94-11362" fmla="*/ 470716 h 1496782"/>
                <a:gd name="connsiteX95-11363" fmla="*/ 1605344 w 5273630"/>
                <a:gd name="connsiteY95-11364" fmla="*/ 83068 h 1496782"/>
                <a:gd name="connsiteX96-11365" fmla="*/ 1557252 w 5273630"/>
                <a:gd name="connsiteY96-11366" fmla="*/ 27689 h 1496782"/>
                <a:gd name="connsiteX97-11367" fmla="*/ 259404 w 5273630"/>
                <a:gd name="connsiteY97-11368" fmla="*/ 27689 h 1496782"/>
                <a:gd name="connsiteX98-11369" fmla="*/ 983695 w 5273630"/>
                <a:gd name="connsiteY98-11370" fmla="*/ 27689 h 1496782"/>
                <a:gd name="connsiteX99-11371" fmla="*/ 1215409 w 5273630"/>
                <a:gd name="connsiteY99-11372" fmla="*/ 260861 h 1496782"/>
                <a:gd name="connsiteX100-11373" fmla="*/ 929774 w 5273630"/>
                <a:gd name="connsiteY100-11374" fmla="*/ 260861 h 1496782"/>
                <a:gd name="connsiteX101-11375" fmla="*/ 788413 w 5273630"/>
                <a:gd name="connsiteY101-11376" fmla="*/ 145733 h 1496782"/>
                <a:gd name="connsiteX102-11377" fmla="*/ 476546 w 5273630"/>
                <a:gd name="connsiteY102-11378" fmla="*/ 145733 h 1496782"/>
                <a:gd name="connsiteX103-11379" fmla="*/ 290008 w 5273630"/>
                <a:gd name="connsiteY103-11380" fmla="*/ 260861 h 1496782"/>
                <a:gd name="connsiteX104-11381" fmla="*/ 0 w 5273630"/>
                <a:gd name="connsiteY104-11382" fmla="*/ 260861 h 1496782"/>
                <a:gd name="connsiteX105-11383" fmla="*/ 290008 w 5273630"/>
                <a:gd name="connsiteY105-11384" fmla="*/ 58293 h 1496782"/>
                <a:gd name="connsiteX106-11385" fmla="*/ 259404 w 5273630"/>
                <a:gd name="connsiteY106-11386" fmla="*/ 27689 h 1496782"/>
                <a:gd name="connsiteX107-11387" fmla="*/ 4377375 w 5273630"/>
                <a:gd name="connsiteY107-11388" fmla="*/ 0 h 1496782"/>
                <a:gd name="connsiteX108-11389" fmla="*/ 5001111 w 5273630"/>
                <a:gd name="connsiteY108-11390" fmla="*/ 0 h 1496782"/>
                <a:gd name="connsiteX109-11391" fmla="*/ 5273630 w 5273630"/>
                <a:gd name="connsiteY109-11392" fmla="*/ 429911 h 1496782"/>
                <a:gd name="connsiteX110-11393" fmla="*/ 5078349 w 5273630"/>
                <a:gd name="connsiteY110-11394" fmla="*/ 429911 h 1496782"/>
                <a:gd name="connsiteX111-11395" fmla="*/ 5072519 w 5273630"/>
                <a:gd name="connsiteY111-11396" fmla="*/ 470716 h 1496782"/>
                <a:gd name="connsiteX112-11397" fmla="*/ 4795628 w 5273630"/>
                <a:gd name="connsiteY112-11398" fmla="*/ 470716 h 1496782"/>
                <a:gd name="connsiteX113-11399" fmla="*/ 4778140 w 5273630"/>
                <a:gd name="connsiteY113-11400" fmla="*/ 594589 h 1496782"/>
                <a:gd name="connsiteX114-11401" fmla="*/ 5082721 w 5273630"/>
                <a:gd name="connsiteY114-11402" fmla="*/ 594589 h 1496782"/>
                <a:gd name="connsiteX115-11403" fmla="*/ 5063775 w 5273630"/>
                <a:gd name="connsiteY115-11404" fmla="*/ 733035 h 1496782"/>
                <a:gd name="connsiteX116-11405" fmla="*/ 4759195 w 5273630"/>
                <a:gd name="connsiteY116-11406" fmla="*/ 733035 h 1496782"/>
                <a:gd name="connsiteX117-11407" fmla="*/ 4737335 w 5273630"/>
                <a:gd name="connsiteY117-11408" fmla="*/ 886054 h 1496782"/>
                <a:gd name="connsiteX118-11409" fmla="*/ 5180361 w 5273630"/>
                <a:gd name="connsiteY118-11410" fmla="*/ 886054 h 1496782"/>
                <a:gd name="connsiteX119-11411" fmla="*/ 5161416 w 5273630"/>
                <a:gd name="connsiteY119-11412" fmla="*/ 1024500 h 1496782"/>
                <a:gd name="connsiteX120-11413" fmla="*/ 3998471 w 5273630"/>
                <a:gd name="connsiteY120-11414" fmla="*/ 1024500 h 1496782"/>
                <a:gd name="connsiteX121-11415" fmla="*/ 4017416 w 5273630"/>
                <a:gd name="connsiteY121-11416" fmla="*/ 886054 h 1496782"/>
                <a:gd name="connsiteX122-11417" fmla="*/ 4460443 w 5273630"/>
                <a:gd name="connsiteY122-11418" fmla="*/ 886054 h 1496782"/>
                <a:gd name="connsiteX123-11419" fmla="*/ 4482303 w 5273630"/>
                <a:gd name="connsiteY123-11420" fmla="*/ 733035 h 1496782"/>
                <a:gd name="connsiteX124-11421" fmla="*/ 4177722 w 5273630"/>
                <a:gd name="connsiteY124-11422" fmla="*/ 733035 h 1496782"/>
                <a:gd name="connsiteX125-11423" fmla="*/ 4196667 w 5273630"/>
                <a:gd name="connsiteY125-11424" fmla="*/ 594589 h 1496782"/>
                <a:gd name="connsiteX126-11425" fmla="*/ 4501249 w 5273630"/>
                <a:gd name="connsiteY126-11426" fmla="*/ 594589 h 1496782"/>
                <a:gd name="connsiteX127-11427" fmla="*/ 4518736 w 5273630"/>
                <a:gd name="connsiteY127-11428" fmla="*/ 470716 h 1496782"/>
                <a:gd name="connsiteX128-11429" fmla="*/ 4241845 w 5273630"/>
                <a:gd name="connsiteY128-11430" fmla="*/ 470716 h 1496782"/>
                <a:gd name="connsiteX129-11431" fmla="*/ 4247673 w 5273630"/>
                <a:gd name="connsiteY129-11432" fmla="*/ 429911 h 1496782"/>
                <a:gd name="connsiteX130-11433" fmla="*/ 4055307 w 5273630"/>
                <a:gd name="connsiteY130-11434" fmla="*/ 429911 h 1496782"/>
                <a:gd name="connsiteX131-11435" fmla="*/ 4410894 w 5273630"/>
                <a:gd name="connsiteY131-11436" fmla="*/ 40805 h 1496782"/>
                <a:gd name="connsiteX132-11437" fmla="*/ 4377375 w 5273630"/>
                <a:gd name="connsiteY132-11438" fmla="*/ 0 h 1496782"/>
                <a:gd name="connsiteX133-11439" fmla="*/ 3191742 w 5273630"/>
                <a:gd name="connsiteY133-11440" fmla="*/ 0 h 1496782"/>
                <a:gd name="connsiteX134-11441" fmla="*/ 3522555 w 5273630"/>
                <a:gd name="connsiteY134-11442" fmla="*/ 0 h 1496782"/>
                <a:gd name="connsiteX135-11443" fmla="*/ 3510896 w 5273630"/>
                <a:gd name="connsiteY135-11444" fmla="*/ 83068 h 1496782"/>
                <a:gd name="connsiteX136-11445" fmla="*/ 3953923 w 5273630"/>
                <a:gd name="connsiteY136-11446" fmla="*/ 83068 h 1496782"/>
                <a:gd name="connsiteX137-11447" fmla="*/ 3923319 w 5273630"/>
                <a:gd name="connsiteY137-11448" fmla="*/ 304581 h 1496782"/>
                <a:gd name="connsiteX138-11449" fmla="*/ 3618738 w 5273630"/>
                <a:gd name="connsiteY138-11450" fmla="*/ 304581 h 1496782"/>
                <a:gd name="connsiteX139-11451" fmla="*/ 3630397 w 5273630"/>
                <a:gd name="connsiteY139-11452" fmla="*/ 221513 h 1496782"/>
                <a:gd name="connsiteX140-11453" fmla="*/ 3076613 w 5273630"/>
                <a:gd name="connsiteY140-11454" fmla="*/ 221513 h 1496782"/>
                <a:gd name="connsiteX141-11455" fmla="*/ 3064954 w 5273630"/>
                <a:gd name="connsiteY141-11456" fmla="*/ 304581 h 1496782"/>
                <a:gd name="connsiteX142-11457" fmla="*/ 2760373 w 5273630"/>
                <a:gd name="connsiteY142-11458" fmla="*/ 304581 h 1496782"/>
                <a:gd name="connsiteX143-11459" fmla="*/ 2790977 w 5273630"/>
                <a:gd name="connsiteY143-11460" fmla="*/ 83068 h 1496782"/>
                <a:gd name="connsiteX144-11461" fmla="*/ 3234004 w 5273630"/>
                <a:gd name="connsiteY144-11462" fmla="*/ 83068 h 1496782"/>
                <a:gd name="connsiteX145-11463" fmla="*/ 3238376 w 5273630"/>
                <a:gd name="connsiteY145-11464" fmla="*/ 53921 h 1496782"/>
                <a:gd name="connsiteX146-11465" fmla="*/ 3191742 w 5273630"/>
                <a:gd name="connsiteY146-11466" fmla="*/ 0 h 1496782"/>
                <a:gd name="connsiteX0-11467" fmla="*/ 2215963 w 5273630"/>
                <a:gd name="connsiteY0-11468" fmla="*/ 664540 h 1496782"/>
                <a:gd name="connsiteX1-11469" fmla="*/ 2183902 w 5273630"/>
                <a:gd name="connsiteY1-11470" fmla="*/ 886054 h 1496782"/>
                <a:gd name="connsiteX2-11471" fmla="*/ 2294658 w 5273630"/>
                <a:gd name="connsiteY2-11472" fmla="*/ 886054 h 1496782"/>
                <a:gd name="connsiteX3-11473" fmla="*/ 2326719 w 5273630"/>
                <a:gd name="connsiteY3-11474" fmla="*/ 664540 h 1496782"/>
                <a:gd name="connsiteX4-11475" fmla="*/ 2215963 w 5273630"/>
                <a:gd name="connsiteY4-11476" fmla="*/ 664540 h 1496782"/>
                <a:gd name="connsiteX5-11477" fmla="*/ 1606801 w 5273630"/>
                <a:gd name="connsiteY5-11478" fmla="*/ 664540 h 1496782"/>
                <a:gd name="connsiteX6-11479" fmla="*/ 1574740 w 5273630"/>
                <a:gd name="connsiteY6-11480" fmla="*/ 886054 h 1496782"/>
                <a:gd name="connsiteX7-11481" fmla="*/ 1685497 w 5273630"/>
                <a:gd name="connsiteY7-11482" fmla="*/ 886054 h 1496782"/>
                <a:gd name="connsiteX8-11483" fmla="*/ 1717558 w 5273630"/>
                <a:gd name="connsiteY8-11484" fmla="*/ 664540 h 1496782"/>
                <a:gd name="connsiteX9-11485" fmla="*/ 1606801 w 5273630"/>
                <a:gd name="connsiteY9-11486" fmla="*/ 664540 h 1496782"/>
                <a:gd name="connsiteX10-11487" fmla="*/ 342472 w 5273630"/>
                <a:gd name="connsiteY10-11488" fmla="*/ 563985 h 1496782"/>
                <a:gd name="connsiteX11-11489" fmla="*/ 335185 w 5273630"/>
                <a:gd name="connsiteY11-11490" fmla="*/ 619363 h 1496782"/>
                <a:gd name="connsiteX12-11491" fmla="*/ 826304 w 5273630"/>
                <a:gd name="connsiteY12-11492" fmla="*/ 619363 h 1496782"/>
                <a:gd name="connsiteX13-11493" fmla="*/ 833590 w 5273630"/>
                <a:gd name="connsiteY13-11494" fmla="*/ 563985 h 1496782"/>
                <a:gd name="connsiteX14-11495" fmla="*/ 342472 w 5273630"/>
                <a:gd name="connsiteY14-11496" fmla="*/ 563985 h 1496782"/>
                <a:gd name="connsiteX15-11497" fmla="*/ 3085357 w 5273630"/>
                <a:gd name="connsiteY15-11498" fmla="*/ 553784 h 1496782"/>
                <a:gd name="connsiteX16-11499" fmla="*/ 3078071 w 5273630"/>
                <a:gd name="connsiteY16-11500" fmla="*/ 609162 h 1496782"/>
                <a:gd name="connsiteX17-11501" fmla="*/ 3283553 w 5273630"/>
                <a:gd name="connsiteY17-11502" fmla="*/ 719919 h 1496782"/>
                <a:gd name="connsiteX18-11503" fmla="*/ 3521097 w 5273630"/>
                <a:gd name="connsiteY18-11504" fmla="*/ 609162 h 1496782"/>
                <a:gd name="connsiteX19-11505" fmla="*/ 3528384 w 5273630"/>
                <a:gd name="connsiteY19-11506" fmla="*/ 553784 h 1496782"/>
                <a:gd name="connsiteX20-11507" fmla="*/ 3085357 w 5273630"/>
                <a:gd name="connsiteY20-11508" fmla="*/ 553784 h 1496782"/>
                <a:gd name="connsiteX21-11509" fmla="*/ 2013395 w 5273630"/>
                <a:gd name="connsiteY21-11510" fmla="*/ 526094 h 1496782"/>
                <a:gd name="connsiteX22-11511" fmla="*/ 2567178 w 5273630"/>
                <a:gd name="connsiteY22-11512" fmla="*/ 526094 h 1496782"/>
                <a:gd name="connsiteX23-11513" fmla="*/ 2497227 w 5273630"/>
                <a:gd name="connsiteY23-11514" fmla="*/ 1024500 h 1496782"/>
                <a:gd name="connsiteX24-11515" fmla="*/ 1943443 w 5273630"/>
                <a:gd name="connsiteY24-11516" fmla="*/ 1024500 h 1496782"/>
                <a:gd name="connsiteX25-11517" fmla="*/ 2013395 w 5273630"/>
                <a:gd name="connsiteY25-11518" fmla="*/ 526094 h 1496782"/>
                <a:gd name="connsiteX26-11519" fmla="*/ 1404233 w 5273630"/>
                <a:gd name="connsiteY26-11520" fmla="*/ 526094 h 1496782"/>
                <a:gd name="connsiteX27-11521" fmla="*/ 1958016 w 5273630"/>
                <a:gd name="connsiteY27-11522" fmla="*/ 526094 h 1496782"/>
                <a:gd name="connsiteX28-11523" fmla="*/ 1888065 w 5273630"/>
                <a:gd name="connsiteY28-11524" fmla="*/ 1024500 h 1496782"/>
                <a:gd name="connsiteX29-11525" fmla="*/ 1334281 w 5273630"/>
                <a:gd name="connsiteY29-11526" fmla="*/ 1024500 h 1496782"/>
                <a:gd name="connsiteX30-11527" fmla="*/ 1404233 w 5273630"/>
                <a:gd name="connsiteY30-11528" fmla="*/ 526094 h 1496782"/>
                <a:gd name="connsiteX31-11529" fmla="*/ 365789 w 5273630"/>
                <a:gd name="connsiteY31-11530" fmla="*/ 402222 h 1496782"/>
                <a:gd name="connsiteX32-11531" fmla="*/ 357045 w 5273630"/>
                <a:gd name="connsiteY32-11532" fmla="*/ 457600 h 1496782"/>
                <a:gd name="connsiteX33-11533" fmla="*/ 848163 w 5273630"/>
                <a:gd name="connsiteY33-11534" fmla="*/ 457600 h 1496782"/>
                <a:gd name="connsiteX34-11535" fmla="*/ 856907 w 5273630"/>
                <a:gd name="connsiteY34-11536" fmla="*/ 402222 h 1496782"/>
                <a:gd name="connsiteX35-11537" fmla="*/ 365789 w 5273630"/>
                <a:gd name="connsiteY35-11538" fmla="*/ 402222 h 1496782"/>
                <a:gd name="connsiteX36-11539" fmla="*/ 2865301 w 5273630"/>
                <a:gd name="connsiteY36-11540" fmla="*/ 346843 h 1496782"/>
                <a:gd name="connsiteX37-11541" fmla="*/ 3114504 w 5273630"/>
                <a:gd name="connsiteY37-11542" fmla="*/ 346843 h 1496782"/>
                <a:gd name="connsiteX38-11543" fmla="*/ 3104302 w 5273630"/>
                <a:gd name="connsiteY38-11544" fmla="*/ 415338 h 1496782"/>
                <a:gd name="connsiteX39-11545" fmla="*/ 3547329 w 5273630"/>
                <a:gd name="connsiteY39-11546" fmla="*/ 415338 h 1496782"/>
                <a:gd name="connsiteX40-11547" fmla="*/ 3557530 w 5273630"/>
                <a:gd name="connsiteY40-11548" fmla="*/ 346843 h 1496782"/>
                <a:gd name="connsiteX41-11549" fmla="*/ 3806733 w 5273630"/>
                <a:gd name="connsiteY41-11550" fmla="*/ 346843 h 1496782"/>
                <a:gd name="connsiteX42-11551" fmla="*/ 3796531 w 5273630"/>
                <a:gd name="connsiteY42-11552" fmla="*/ 415338 h 1496782"/>
                <a:gd name="connsiteX43-11553" fmla="*/ 3907289 w 5273630"/>
                <a:gd name="connsiteY43-11554" fmla="*/ 415338 h 1496782"/>
                <a:gd name="connsiteX44-11555" fmla="*/ 3888343 w 5273630"/>
                <a:gd name="connsiteY44-11556" fmla="*/ 553784 h 1496782"/>
                <a:gd name="connsiteX45-11557" fmla="*/ 3777587 w 5273630"/>
                <a:gd name="connsiteY45-11558" fmla="*/ 553784 h 1496782"/>
                <a:gd name="connsiteX46-11559" fmla="*/ 3755727 w 5273630"/>
                <a:gd name="connsiteY46-11560" fmla="*/ 706803 h 1496782"/>
                <a:gd name="connsiteX47-11561" fmla="*/ 3489036 w 5273630"/>
                <a:gd name="connsiteY47-11562" fmla="*/ 830675 h 1496782"/>
                <a:gd name="connsiteX48-11563" fmla="*/ 3850453 w 5273630"/>
                <a:gd name="connsiteY48-11564" fmla="*/ 1024500 h 1496782"/>
                <a:gd name="connsiteX49-11565" fmla="*/ 3407426 w 5273630"/>
                <a:gd name="connsiteY49-11566" fmla="*/ 1024500 h 1496782"/>
                <a:gd name="connsiteX50-11567" fmla="*/ 3252949 w 5273630"/>
                <a:gd name="connsiteY50-11568" fmla="*/ 941432 h 1496782"/>
                <a:gd name="connsiteX51-11569" fmla="*/ 1672599 w 5273630"/>
                <a:gd name="connsiteY51-11570" fmla="*/ 1496782 h 1496782"/>
                <a:gd name="connsiteX52-11571" fmla="*/ 1762179 w 5273630"/>
                <a:gd name="connsiteY52-11572" fmla="*/ 1383434 h 1496782"/>
                <a:gd name="connsiteX53-11573" fmla="*/ 3046009 w 5273630"/>
                <a:gd name="connsiteY53-11574" fmla="*/ 830675 h 1496782"/>
                <a:gd name="connsiteX54-11575" fmla="*/ 2814295 w 5273630"/>
                <a:gd name="connsiteY54-11576" fmla="*/ 706803 h 1496782"/>
                <a:gd name="connsiteX55-11577" fmla="*/ 2836154 w 5273630"/>
                <a:gd name="connsiteY55-11578" fmla="*/ 553784 h 1496782"/>
                <a:gd name="connsiteX56-11579" fmla="*/ 2725398 w 5273630"/>
                <a:gd name="connsiteY56-11580" fmla="*/ 553784 h 1496782"/>
                <a:gd name="connsiteX57-11581" fmla="*/ 2744343 w 5273630"/>
                <a:gd name="connsiteY57-11582" fmla="*/ 415338 h 1496782"/>
                <a:gd name="connsiteX58-11583" fmla="*/ 2855100 w 5273630"/>
                <a:gd name="connsiteY58-11584" fmla="*/ 415338 h 1496782"/>
                <a:gd name="connsiteX59-11585" fmla="*/ 2865301 w 5273630"/>
                <a:gd name="connsiteY59-11586" fmla="*/ 346843 h 1496782"/>
                <a:gd name="connsiteX60-11587" fmla="*/ 482375 w 5273630"/>
                <a:gd name="connsiteY60-11588" fmla="*/ 192367 h 1496782"/>
                <a:gd name="connsiteX61-11589" fmla="*/ 759267 w 5273630"/>
                <a:gd name="connsiteY61-11590" fmla="*/ 192367 h 1496782"/>
                <a:gd name="connsiteX62-11591" fmla="*/ 746151 w 5273630"/>
                <a:gd name="connsiteY62-11592" fmla="*/ 285636 h 1496782"/>
                <a:gd name="connsiteX63-11593" fmla="*/ 1122141 w 5273630"/>
                <a:gd name="connsiteY63-11594" fmla="*/ 285636 h 1496782"/>
                <a:gd name="connsiteX64-11595" fmla="*/ 1059475 w 5273630"/>
                <a:gd name="connsiteY64-11596" fmla="*/ 735949 h 1496782"/>
                <a:gd name="connsiteX65-11597" fmla="*/ 728663 w 5273630"/>
                <a:gd name="connsiteY65-11598" fmla="*/ 735949 h 1496782"/>
                <a:gd name="connsiteX66-11599" fmla="*/ 795700 w 5273630"/>
                <a:gd name="connsiteY66-11600" fmla="*/ 791328 h 1496782"/>
                <a:gd name="connsiteX67-11601" fmla="*/ 1119226 w 5273630"/>
                <a:gd name="connsiteY67-11602" fmla="*/ 746150 h 1496782"/>
                <a:gd name="connsiteX68-11603" fmla="*/ 1100281 w 5273630"/>
                <a:gd name="connsiteY68-11604" fmla="*/ 884596 h 1496782"/>
                <a:gd name="connsiteX69-11605" fmla="*/ 937060 w 5273630"/>
                <a:gd name="connsiteY69-11606" fmla="*/ 907914 h 1496782"/>
                <a:gd name="connsiteX70-11607" fmla="*/ 1733187 w 5273630"/>
                <a:gd name="connsiteY70-11608" fmla="*/ 1417459 h 1496782"/>
                <a:gd name="connsiteX71-11609" fmla="*/ 1658884 w 5273630"/>
                <a:gd name="connsiteY71-11610" fmla="*/ 1489402 h 1496782"/>
                <a:gd name="connsiteX72-11611" fmla="*/ 406594 w 5273630"/>
                <a:gd name="connsiteY72-11612" fmla="*/ 735949 h 1496782"/>
                <a:gd name="connsiteX73-11613" fmla="*/ 319154 w 5273630"/>
                <a:gd name="connsiteY73-11614" fmla="*/ 735949 h 1496782"/>
                <a:gd name="connsiteX74-11615" fmla="*/ 298752 w 5273630"/>
                <a:gd name="connsiteY74-11616" fmla="*/ 881682 h 1496782"/>
                <a:gd name="connsiteX75-11617" fmla="*/ 502777 w 5273630"/>
                <a:gd name="connsiteY75-11618" fmla="*/ 862737 h 1496782"/>
                <a:gd name="connsiteX76-11619" fmla="*/ 482375 w 5273630"/>
                <a:gd name="connsiteY76-11620" fmla="*/ 1004097 h 1496782"/>
                <a:gd name="connsiteX77-11621" fmla="*/ 4372 w 5273630"/>
                <a:gd name="connsiteY77-11622" fmla="*/ 1046359 h 1496782"/>
                <a:gd name="connsiteX78-11623" fmla="*/ 110757 w 5273630"/>
                <a:gd name="connsiteY78-11624" fmla="*/ 285636 h 1496782"/>
                <a:gd name="connsiteX79-11625" fmla="*/ 469259 w 5273630"/>
                <a:gd name="connsiteY79-11626" fmla="*/ 285636 h 1496782"/>
                <a:gd name="connsiteX80-11627" fmla="*/ 482375 w 5273630"/>
                <a:gd name="connsiteY80-11628" fmla="*/ 192367 h 1496782"/>
                <a:gd name="connsiteX81-11629" fmla="*/ 1870577 w 5273630"/>
                <a:gd name="connsiteY81-11630" fmla="*/ 166135 h 1496782"/>
                <a:gd name="connsiteX82-11631" fmla="*/ 1847260 w 5273630"/>
                <a:gd name="connsiteY82-11632" fmla="*/ 332270 h 1496782"/>
                <a:gd name="connsiteX83-11633" fmla="*/ 2179530 w 5273630"/>
                <a:gd name="connsiteY83-11634" fmla="*/ 332270 h 1496782"/>
                <a:gd name="connsiteX84-11635" fmla="*/ 2202847 w 5273630"/>
                <a:gd name="connsiteY84-11636" fmla="*/ 166135 h 1496782"/>
                <a:gd name="connsiteX85-11637" fmla="*/ 1870577 w 5273630"/>
                <a:gd name="connsiteY85-11638" fmla="*/ 166135 h 1496782"/>
                <a:gd name="connsiteX86-11639" fmla="*/ 4598889 w 5273630"/>
                <a:gd name="connsiteY86-11640" fmla="*/ 138446 h 1496782"/>
                <a:gd name="connsiteX87-11641" fmla="*/ 4421095 w 5273630"/>
                <a:gd name="connsiteY87-11642" fmla="*/ 332270 h 1496782"/>
                <a:gd name="connsiteX88-11643" fmla="*/ 4935531 w 5273630"/>
                <a:gd name="connsiteY88-11644" fmla="*/ 332270 h 1496782"/>
                <a:gd name="connsiteX89-11645" fmla="*/ 4813115 w 5273630"/>
                <a:gd name="connsiteY89-11646" fmla="*/ 138446 h 1496782"/>
                <a:gd name="connsiteX90-11647" fmla="*/ 4598889 w 5273630"/>
                <a:gd name="connsiteY90-11648" fmla="*/ 138446 h 1496782"/>
                <a:gd name="connsiteX91-11649" fmla="*/ 1557252 w 5273630"/>
                <a:gd name="connsiteY91-11650" fmla="*/ 27689 h 1496782"/>
                <a:gd name="connsiteX92-11651" fmla="*/ 2498684 w 5273630"/>
                <a:gd name="connsiteY92-11652" fmla="*/ 27689 h 1496782"/>
                <a:gd name="connsiteX93-11653" fmla="*/ 2436019 w 5273630"/>
                <a:gd name="connsiteY93-11654" fmla="*/ 470716 h 1496782"/>
                <a:gd name="connsiteX94-11655" fmla="*/ 1549965 w 5273630"/>
                <a:gd name="connsiteY94-11656" fmla="*/ 470716 h 1496782"/>
                <a:gd name="connsiteX95-11657" fmla="*/ 1605344 w 5273630"/>
                <a:gd name="connsiteY95-11658" fmla="*/ 83068 h 1496782"/>
                <a:gd name="connsiteX96-11659" fmla="*/ 1557252 w 5273630"/>
                <a:gd name="connsiteY96-11660" fmla="*/ 27689 h 1496782"/>
                <a:gd name="connsiteX97-11661" fmla="*/ 259404 w 5273630"/>
                <a:gd name="connsiteY97-11662" fmla="*/ 27689 h 1496782"/>
                <a:gd name="connsiteX98-11663" fmla="*/ 983695 w 5273630"/>
                <a:gd name="connsiteY98-11664" fmla="*/ 27689 h 1496782"/>
                <a:gd name="connsiteX99-11665" fmla="*/ 1215409 w 5273630"/>
                <a:gd name="connsiteY99-11666" fmla="*/ 260861 h 1496782"/>
                <a:gd name="connsiteX100-11667" fmla="*/ 929774 w 5273630"/>
                <a:gd name="connsiteY100-11668" fmla="*/ 260861 h 1496782"/>
                <a:gd name="connsiteX101-11669" fmla="*/ 788413 w 5273630"/>
                <a:gd name="connsiteY101-11670" fmla="*/ 145733 h 1496782"/>
                <a:gd name="connsiteX102-11671" fmla="*/ 476546 w 5273630"/>
                <a:gd name="connsiteY102-11672" fmla="*/ 145733 h 1496782"/>
                <a:gd name="connsiteX103-11673" fmla="*/ 290008 w 5273630"/>
                <a:gd name="connsiteY103-11674" fmla="*/ 260861 h 1496782"/>
                <a:gd name="connsiteX104-11675" fmla="*/ 0 w 5273630"/>
                <a:gd name="connsiteY104-11676" fmla="*/ 260861 h 1496782"/>
                <a:gd name="connsiteX105-11677" fmla="*/ 290008 w 5273630"/>
                <a:gd name="connsiteY105-11678" fmla="*/ 58293 h 1496782"/>
                <a:gd name="connsiteX106-11679" fmla="*/ 259404 w 5273630"/>
                <a:gd name="connsiteY106-11680" fmla="*/ 27689 h 1496782"/>
                <a:gd name="connsiteX107-11681" fmla="*/ 4377375 w 5273630"/>
                <a:gd name="connsiteY107-11682" fmla="*/ 0 h 1496782"/>
                <a:gd name="connsiteX108-11683" fmla="*/ 5001111 w 5273630"/>
                <a:gd name="connsiteY108-11684" fmla="*/ 0 h 1496782"/>
                <a:gd name="connsiteX109-11685" fmla="*/ 5273630 w 5273630"/>
                <a:gd name="connsiteY109-11686" fmla="*/ 429911 h 1496782"/>
                <a:gd name="connsiteX110-11687" fmla="*/ 5078349 w 5273630"/>
                <a:gd name="connsiteY110-11688" fmla="*/ 429911 h 1496782"/>
                <a:gd name="connsiteX111-11689" fmla="*/ 5072519 w 5273630"/>
                <a:gd name="connsiteY111-11690" fmla="*/ 470716 h 1496782"/>
                <a:gd name="connsiteX112-11691" fmla="*/ 4795628 w 5273630"/>
                <a:gd name="connsiteY112-11692" fmla="*/ 470716 h 1496782"/>
                <a:gd name="connsiteX113-11693" fmla="*/ 4778140 w 5273630"/>
                <a:gd name="connsiteY113-11694" fmla="*/ 594589 h 1496782"/>
                <a:gd name="connsiteX114-11695" fmla="*/ 5082721 w 5273630"/>
                <a:gd name="connsiteY114-11696" fmla="*/ 594589 h 1496782"/>
                <a:gd name="connsiteX115-11697" fmla="*/ 5063775 w 5273630"/>
                <a:gd name="connsiteY115-11698" fmla="*/ 733035 h 1496782"/>
                <a:gd name="connsiteX116-11699" fmla="*/ 4759195 w 5273630"/>
                <a:gd name="connsiteY116-11700" fmla="*/ 733035 h 1496782"/>
                <a:gd name="connsiteX117-11701" fmla="*/ 4737335 w 5273630"/>
                <a:gd name="connsiteY117-11702" fmla="*/ 886054 h 1496782"/>
                <a:gd name="connsiteX118-11703" fmla="*/ 5180361 w 5273630"/>
                <a:gd name="connsiteY118-11704" fmla="*/ 886054 h 1496782"/>
                <a:gd name="connsiteX119-11705" fmla="*/ 5161416 w 5273630"/>
                <a:gd name="connsiteY119-11706" fmla="*/ 1024500 h 1496782"/>
                <a:gd name="connsiteX120-11707" fmla="*/ 3998471 w 5273630"/>
                <a:gd name="connsiteY120-11708" fmla="*/ 1024500 h 1496782"/>
                <a:gd name="connsiteX121-11709" fmla="*/ 4017416 w 5273630"/>
                <a:gd name="connsiteY121-11710" fmla="*/ 886054 h 1496782"/>
                <a:gd name="connsiteX122-11711" fmla="*/ 4460443 w 5273630"/>
                <a:gd name="connsiteY122-11712" fmla="*/ 886054 h 1496782"/>
                <a:gd name="connsiteX123-11713" fmla="*/ 4482303 w 5273630"/>
                <a:gd name="connsiteY123-11714" fmla="*/ 733035 h 1496782"/>
                <a:gd name="connsiteX124-11715" fmla="*/ 4177722 w 5273630"/>
                <a:gd name="connsiteY124-11716" fmla="*/ 733035 h 1496782"/>
                <a:gd name="connsiteX125-11717" fmla="*/ 4196667 w 5273630"/>
                <a:gd name="connsiteY125-11718" fmla="*/ 594589 h 1496782"/>
                <a:gd name="connsiteX126-11719" fmla="*/ 4501249 w 5273630"/>
                <a:gd name="connsiteY126-11720" fmla="*/ 594589 h 1496782"/>
                <a:gd name="connsiteX127-11721" fmla="*/ 4518736 w 5273630"/>
                <a:gd name="connsiteY127-11722" fmla="*/ 470716 h 1496782"/>
                <a:gd name="connsiteX128-11723" fmla="*/ 4241845 w 5273630"/>
                <a:gd name="connsiteY128-11724" fmla="*/ 470716 h 1496782"/>
                <a:gd name="connsiteX129-11725" fmla="*/ 4247673 w 5273630"/>
                <a:gd name="connsiteY129-11726" fmla="*/ 429911 h 1496782"/>
                <a:gd name="connsiteX130-11727" fmla="*/ 4055307 w 5273630"/>
                <a:gd name="connsiteY130-11728" fmla="*/ 429911 h 1496782"/>
                <a:gd name="connsiteX131-11729" fmla="*/ 4410894 w 5273630"/>
                <a:gd name="connsiteY131-11730" fmla="*/ 40805 h 1496782"/>
                <a:gd name="connsiteX132-11731" fmla="*/ 4377375 w 5273630"/>
                <a:gd name="connsiteY132-11732" fmla="*/ 0 h 1496782"/>
                <a:gd name="connsiteX133-11733" fmla="*/ 3191742 w 5273630"/>
                <a:gd name="connsiteY133-11734" fmla="*/ 0 h 1496782"/>
                <a:gd name="connsiteX134-11735" fmla="*/ 3522555 w 5273630"/>
                <a:gd name="connsiteY134-11736" fmla="*/ 0 h 1496782"/>
                <a:gd name="connsiteX135-11737" fmla="*/ 3510896 w 5273630"/>
                <a:gd name="connsiteY135-11738" fmla="*/ 83068 h 1496782"/>
                <a:gd name="connsiteX136-11739" fmla="*/ 3953923 w 5273630"/>
                <a:gd name="connsiteY136-11740" fmla="*/ 83068 h 1496782"/>
                <a:gd name="connsiteX137-11741" fmla="*/ 3923319 w 5273630"/>
                <a:gd name="connsiteY137-11742" fmla="*/ 304581 h 1496782"/>
                <a:gd name="connsiteX138-11743" fmla="*/ 3618738 w 5273630"/>
                <a:gd name="connsiteY138-11744" fmla="*/ 304581 h 1496782"/>
                <a:gd name="connsiteX139-11745" fmla="*/ 3630397 w 5273630"/>
                <a:gd name="connsiteY139-11746" fmla="*/ 221513 h 1496782"/>
                <a:gd name="connsiteX140-11747" fmla="*/ 3076613 w 5273630"/>
                <a:gd name="connsiteY140-11748" fmla="*/ 221513 h 1496782"/>
                <a:gd name="connsiteX141-11749" fmla="*/ 3064954 w 5273630"/>
                <a:gd name="connsiteY141-11750" fmla="*/ 304581 h 1496782"/>
                <a:gd name="connsiteX142-11751" fmla="*/ 2760373 w 5273630"/>
                <a:gd name="connsiteY142-11752" fmla="*/ 304581 h 1496782"/>
                <a:gd name="connsiteX143-11753" fmla="*/ 2790977 w 5273630"/>
                <a:gd name="connsiteY143-11754" fmla="*/ 83068 h 1496782"/>
                <a:gd name="connsiteX144-11755" fmla="*/ 3234004 w 5273630"/>
                <a:gd name="connsiteY144-11756" fmla="*/ 83068 h 1496782"/>
                <a:gd name="connsiteX145-11757" fmla="*/ 3238376 w 5273630"/>
                <a:gd name="connsiteY145-11758" fmla="*/ 53921 h 1496782"/>
                <a:gd name="connsiteX146-11759" fmla="*/ 3191742 w 5273630"/>
                <a:gd name="connsiteY146-11760" fmla="*/ 0 h 1496782"/>
                <a:gd name="connsiteX0-11761" fmla="*/ 2215963 w 5273630"/>
                <a:gd name="connsiteY0-11762" fmla="*/ 664540 h 1496782"/>
                <a:gd name="connsiteX1-11763" fmla="*/ 2183902 w 5273630"/>
                <a:gd name="connsiteY1-11764" fmla="*/ 886054 h 1496782"/>
                <a:gd name="connsiteX2-11765" fmla="*/ 2294658 w 5273630"/>
                <a:gd name="connsiteY2-11766" fmla="*/ 886054 h 1496782"/>
                <a:gd name="connsiteX3-11767" fmla="*/ 2326719 w 5273630"/>
                <a:gd name="connsiteY3-11768" fmla="*/ 664540 h 1496782"/>
                <a:gd name="connsiteX4-11769" fmla="*/ 2215963 w 5273630"/>
                <a:gd name="connsiteY4-11770" fmla="*/ 664540 h 1496782"/>
                <a:gd name="connsiteX5-11771" fmla="*/ 1606801 w 5273630"/>
                <a:gd name="connsiteY5-11772" fmla="*/ 664540 h 1496782"/>
                <a:gd name="connsiteX6-11773" fmla="*/ 1574740 w 5273630"/>
                <a:gd name="connsiteY6-11774" fmla="*/ 886054 h 1496782"/>
                <a:gd name="connsiteX7-11775" fmla="*/ 1685497 w 5273630"/>
                <a:gd name="connsiteY7-11776" fmla="*/ 886054 h 1496782"/>
                <a:gd name="connsiteX8-11777" fmla="*/ 1717558 w 5273630"/>
                <a:gd name="connsiteY8-11778" fmla="*/ 664540 h 1496782"/>
                <a:gd name="connsiteX9-11779" fmla="*/ 1606801 w 5273630"/>
                <a:gd name="connsiteY9-11780" fmla="*/ 664540 h 1496782"/>
                <a:gd name="connsiteX10-11781" fmla="*/ 342472 w 5273630"/>
                <a:gd name="connsiteY10-11782" fmla="*/ 563985 h 1496782"/>
                <a:gd name="connsiteX11-11783" fmla="*/ 335185 w 5273630"/>
                <a:gd name="connsiteY11-11784" fmla="*/ 619363 h 1496782"/>
                <a:gd name="connsiteX12-11785" fmla="*/ 826304 w 5273630"/>
                <a:gd name="connsiteY12-11786" fmla="*/ 619363 h 1496782"/>
                <a:gd name="connsiteX13-11787" fmla="*/ 833590 w 5273630"/>
                <a:gd name="connsiteY13-11788" fmla="*/ 563985 h 1496782"/>
                <a:gd name="connsiteX14-11789" fmla="*/ 342472 w 5273630"/>
                <a:gd name="connsiteY14-11790" fmla="*/ 563985 h 1496782"/>
                <a:gd name="connsiteX15-11791" fmla="*/ 3085357 w 5273630"/>
                <a:gd name="connsiteY15-11792" fmla="*/ 553784 h 1496782"/>
                <a:gd name="connsiteX16-11793" fmla="*/ 3078071 w 5273630"/>
                <a:gd name="connsiteY16-11794" fmla="*/ 609162 h 1496782"/>
                <a:gd name="connsiteX17-11795" fmla="*/ 3283553 w 5273630"/>
                <a:gd name="connsiteY17-11796" fmla="*/ 719919 h 1496782"/>
                <a:gd name="connsiteX18-11797" fmla="*/ 3521097 w 5273630"/>
                <a:gd name="connsiteY18-11798" fmla="*/ 609162 h 1496782"/>
                <a:gd name="connsiteX19-11799" fmla="*/ 3528384 w 5273630"/>
                <a:gd name="connsiteY19-11800" fmla="*/ 553784 h 1496782"/>
                <a:gd name="connsiteX20-11801" fmla="*/ 3085357 w 5273630"/>
                <a:gd name="connsiteY20-11802" fmla="*/ 553784 h 1496782"/>
                <a:gd name="connsiteX21-11803" fmla="*/ 2013395 w 5273630"/>
                <a:gd name="connsiteY21-11804" fmla="*/ 526094 h 1496782"/>
                <a:gd name="connsiteX22-11805" fmla="*/ 2567178 w 5273630"/>
                <a:gd name="connsiteY22-11806" fmla="*/ 526094 h 1496782"/>
                <a:gd name="connsiteX23-11807" fmla="*/ 2497227 w 5273630"/>
                <a:gd name="connsiteY23-11808" fmla="*/ 1024500 h 1496782"/>
                <a:gd name="connsiteX24-11809" fmla="*/ 1943443 w 5273630"/>
                <a:gd name="connsiteY24-11810" fmla="*/ 1024500 h 1496782"/>
                <a:gd name="connsiteX25-11811" fmla="*/ 2013395 w 5273630"/>
                <a:gd name="connsiteY25-11812" fmla="*/ 526094 h 1496782"/>
                <a:gd name="connsiteX26-11813" fmla="*/ 1404233 w 5273630"/>
                <a:gd name="connsiteY26-11814" fmla="*/ 526094 h 1496782"/>
                <a:gd name="connsiteX27-11815" fmla="*/ 1958016 w 5273630"/>
                <a:gd name="connsiteY27-11816" fmla="*/ 526094 h 1496782"/>
                <a:gd name="connsiteX28-11817" fmla="*/ 1888065 w 5273630"/>
                <a:gd name="connsiteY28-11818" fmla="*/ 1024500 h 1496782"/>
                <a:gd name="connsiteX29-11819" fmla="*/ 1334281 w 5273630"/>
                <a:gd name="connsiteY29-11820" fmla="*/ 1024500 h 1496782"/>
                <a:gd name="connsiteX30-11821" fmla="*/ 1404233 w 5273630"/>
                <a:gd name="connsiteY30-11822" fmla="*/ 526094 h 1496782"/>
                <a:gd name="connsiteX31-11823" fmla="*/ 365789 w 5273630"/>
                <a:gd name="connsiteY31-11824" fmla="*/ 402222 h 1496782"/>
                <a:gd name="connsiteX32-11825" fmla="*/ 357045 w 5273630"/>
                <a:gd name="connsiteY32-11826" fmla="*/ 457600 h 1496782"/>
                <a:gd name="connsiteX33-11827" fmla="*/ 848163 w 5273630"/>
                <a:gd name="connsiteY33-11828" fmla="*/ 457600 h 1496782"/>
                <a:gd name="connsiteX34-11829" fmla="*/ 856907 w 5273630"/>
                <a:gd name="connsiteY34-11830" fmla="*/ 402222 h 1496782"/>
                <a:gd name="connsiteX35-11831" fmla="*/ 365789 w 5273630"/>
                <a:gd name="connsiteY35-11832" fmla="*/ 402222 h 1496782"/>
                <a:gd name="connsiteX36-11833" fmla="*/ 2865301 w 5273630"/>
                <a:gd name="connsiteY36-11834" fmla="*/ 346843 h 1496782"/>
                <a:gd name="connsiteX37-11835" fmla="*/ 3114504 w 5273630"/>
                <a:gd name="connsiteY37-11836" fmla="*/ 346843 h 1496782"/>
                <a:gd name="connsiteX38-11837" fmla="*/ 3104302 w 5273630"/>
                <a:gd name="connsiteY38-11838" fmla="*/ 415338 h 1496782"/>
                <a:gd name="connsiteX39-11839" fmla="*/ 3547329 w 5273630"/>
                <a:gd name="connsiteY39-11840" fmla="*/ 415338 h 1496782"/>
                <a:gd name="connsiteX40-11841" fmla="*/ 3557530 w 5273630"/>
                <a:gd name="connsiteY40-11842" fmla="*/ 346843 h 1496782"/>
                <a:gd name="connsiteX41-11843" fmla="*/ 3806733 w 5273630"/>
                <a:gd name="connsiteY41-11844" fmla="*/ 346843 h 1496782"/>
                <a:gd name="connsiteX42-11845" fmla="*/ 3796531 w 5273630"/>
                <a:gd name="connsiteY42-11846" fmla="*/ 415338 h 1496782"/>
                <a:gd name="connsiteX43-11847" fmla="*/ 3907289 w 5273630"/>
                <a:gd name="connsiteY43-11848" fmla="*/ 415338 h 1496782"/>
                <a:gd name="connsiteX44-11849" fmla="*/ 3888343 w 5273630"/>
                <a:gd name="connsiteY44-11850" fmla="*/ 553784 h 1496782"/>
                <a:gd name="connsiteX45-11851" fmla="*/ 3777587 w 5273630"/>
                <a:gd name="connsiteY45-11852" fmla="*/ 553784 h 1496782"/>
                <a:gd name="connsiteX46-11853" fmla="*/ 3755727 w 5273630"/>
                <a:gd name="connsiteY46-11854" fmla="*/ 706803 h 1496782"/>
                <a:gd name="connsiteX47-11855" fmla="*/ 3489036 w 5273630"/>
                <a:gd name="connsiteY47-11856" fmla="*/ 830675 h 1496782"/>
                <a:gd name="connsiteX48-11857" fmla="*/ 3850453 w 5273630"/>
                <a:gd name="connsiteY48-11858" fmla="*/ 1024500 h 1496782"/>
                <a:gd name="connsiteX49-11859" fmla="*/ 3407426 w 5273630"/>
                <a:gd name="connsiteY49-11860" fmla="*/ 1024500 h 1496782"/>
                <a:gd name="connsiteX50-11861" fmla="*/ 3252949 w 5273630"/>
                <a:gd name="connsiteY50-11862" fmla="*/ 941432 h 1496782"/>
                <a:gd name="connsiteX51-11863" fmla="*/ 1672599 w 5273630"/>
                <a:gd name="connsiteY51-11864" fmla="*/ 1496782 h 1496782"/>
                <a:gd name="connsiteX52-11865" fmla="*/ 1726460 w 5273630"/>
                <a:gd name="connsiteY52-11866" fmla="*/ 1412009 h 1496782"/>
                <a:gd name="connsiteX53-11867" fmla="*/ 3046009 w 5273630"/>
                <a:gd name="connsiteY53-11868" fmla="*/ 830675 h 1496782"/>
                <a:gd name="connsiteX54-11869" fmla="*/ 2814295 w 5273630"/>
                <a:gd name="connsiteY54-11870" fmla="*/ 706803 h 1496782"/>
                <a:gd name="connsiteX55-11871" fmla="*/ 2836154 w 5273630"/>
                <a:gd name="connsiteY55-11872" fmla="*/ 553784 h 1496782"/>
                <a:gd name="connsiteX56-11873" fmla="*/ 2725398 w 5273630"/>
                <a:gd name="connsiteY56-11874" fmla="*/ 553784 h 1496782"/>
                <a:gd name="connsiteX57-11875" fmla="*/ 2744343 w 5273630"/>
                <a:gd name="connsiteY57-11876" fmla="*/ 415338 h 1496782"/>
                <a:gd name="connsiteX58-11877" fmla="*/ 2855100 w 5273630"/>
                <a:gd name="connsiteY58-11878" fmla="*/ 415338 h 1496782"/>
                <a:gd name="connsiteX59-11879" fmla="*/ 2865301 w 5273630"/>
                <a:gd name="connsiteY59-11880" fmla="*/ 346843 h 1496782"/>
                <a:gd name="connsiteX60-11881" fmla="*/ 482375 w 5273630"/>
                <a:gd name="connsiteY60-11882" fmla="*/ 192367 h 1496782"/>
                <a:gd name="connsiteX61-11883" fmla="*/ 759267 w 5273630"/>
                <a:gd name="connsiteY61-11884" fmla="*/ 192367 h 1496782"/>
                <a:gd name="connsiteX62-11885" fmla="*/ 746151 w 5273630"/>
                <a:gd name="connsiteY62-11886" fmla="*/ 285636 h 1496782"/>
                <a:gd name="connsiteX63-11887" fmla="*/ 1122141 w 5273630"/>
                <a:gd name="connsiteY63-11888" fmla="*/ 285636 h 1496782"/>
                <a:gd name="connsiteX64-11889" fmla="*/ 1059475 w 5273630"/>
                <a:gd name="connsiteY64-11890" fmla="*/ 735949 h 1496782"/>
                <a:gd name="connsiteX65-11891" fmla="*/ 728663 w 5273630"/>
                <a:gd name="connsiteY65-11892" fmla="*/ 735949 h 1496782"/>
                <a:gd name="connsiteX66-11893" fmla="*/ 795700 w 5273630"/>
                <a:gd name="connsiteY66-11894" fmla="*/ 791328 h 1496782"/>
                <a:gd name="connsiteX67-11895" fmla="*/ 1119226 w 5273630"/>
                <a:gd name="connsiteY67-11896" fmla="*/ 746150 h 1496782"/>
                <a:gd name="connsiteX68-11897" fmla="*/ 1100281 w 5273630"/>
                <a:gd name="connsiteY68-11898" fmla="*/ 884596 h 1496782"/>
                <a:gd name="connsiteX69-11899" fmla="*/ 937060 w 5273630"/>
                <a:gd name="connsiteY69-11900" fmla="*/ 907914 h 1496782"/>
                <a:gd name="connsiteX70-11901" fmla="*/ 1733187 w 5273630"/>
                <a:gd name="connsiteY70-11902" fmla="*/ 1417459 h 1496782"/>
                <a:gd name="connsiteX71-11903" fmla="*/ 1658884 w 5273630"/>
                <a:gd name="connsiteY71-11904" fmla="*/ 1489402 h 1496782"/>
                <a:gd name="connsiteX72-11905" fmla="*/ 406594 w 5273630"/>
                <a:gd name="connsiteY72-11906" fmla="*/ 735949 h 1496782"/>
                <a:gd name="connsiteX73-11907" fmla="*/ 319154 w 5273630"/>
                <a:gd name="connsiteY73-11908" fmla="*/ 735949 h 1496782"/>
                <a:gd name="connsiteX74-11909" fmla="*/ 298752 w 5273630"/>
                <a:gd name="connsiteY74-11910" fmla="*/ 881682 h 1496782"/>
                <a:gd name="connsiteX75-11911" fmla="*/ 502777 w 5273630"/>
                <a:gd name="connsiteY75-11912" fmla="*/ 862737 h 1496782"/>
                <a:gd name="connsiteX76-11913" fmla="*/ 482375 w 5273630"/>
                <a:gd name="connsiteY76-11914" fmla="*/ 1004097 h 1496782"/>
                <a:gd name="connsiteX77-11915" fmla="*/ 4372 w 5273630"/>
                <a:gd name="connsiteY77-11916" fmla="*/ 1046359 h 1496782"/>
                <a:gd name="connsiteX78-11917" fmla="*/ 110757 w 5273630"/>
                <a:gd name="connsiteY78-11918" fmla="*/ 285636 h 1496782"/>
                <a:gd name="connsiteX79-11919" fmla="*/ 469259 w 5273630"/>
                <a:gd name="connsiteY79-11920" fmla="*/ 285636 h 1496782"/>
                <a:gd name="connsiteX80-11921" fmla="*/ 482375 w 5273630"/>
                <a:gd name="connsiteY80-11922" fmla="*/ 192367 h 1496782"/>
                <a:gd name="connsiteX81-11923" fmla="*/ 1870577 w 5273630"/>
                <a:gd name="connsiteY81-11924" fmla="*/ 166135 h 1496782"/>
                <a:gd name="connsiteX82-11925" fmla="*/ 1847260 w 5273630"/>
                <a:gd name="connsiteY82-11926" fmla="*/ 332270 h 1496782"/>
                <a:gd name="connsiteX83-11927" fmla="*/ 2179530 w 5273630"/>
                <a:gd name="connsiteY83-11928" fmla="*/ 332270 h 1496782"/>
                <a:gd name="connsiteX84-11929" fmla="*/ 2202847 w 5273630"/>
                <a:gd name="connsiteY84-11930" fmla="*/ 166135 h 1496782"/>
                <a:gd name="connsiteX85-11931" fmla="*/ 1870577 w 5273630"/>
                <a:gd name="connsiteY85-11932" fmla="*/ 166135 h 1496782"/>
                <a:gd name="connsiteX86-11933" fmla="*/ 4598889 w 5273630"/>
                <a:gd name="connsiteY86-11934" fmla="*/ 138446 h 1496782"/>
                <a:gd name="connsiteX87-11935" fmla="*/ 4421095 w 5273630"/>
                <a:gd name="connsiteY87-11936" fmla="*/ 332270 h 1496782"/>
                <a:gd name="connsiteX88-11937" fmla="*/ 4935531 w 5273630"/>
                <a:gd name="connsiteY88-11938" fmla="*/ 332270 h 1496782"/>
                <a:gd name="connsiteX89-11939" fmla="*/ 4813115 w 5273630"/>
                <a:gd name="connsiteY89-11940" fmla="*/ 138446 h 1496782"/>
                <a:gd name="connsiteX90-11941" fmla="*/ 4598889 w 5273630"/>
                <a:gd name="connsiteY90-11942" fmla="*/ 138446 h 1496782"/>
                <a:gd name="connsiteX91-11943" fmla="*/ 1557252 w 5273630"/>
                <a:gd name="connsiteY91-11944" fmla="*/ 27689 h 1496782"/>
                <a:gd name="connsiteX92-11945" fmla="*/ 2498684 w 5273630"/>
                <a:gd name="connsiteY92-11946" fmla="*/ 27689 h 1496782"/>
                <a:gd name="connsiteX93-11947" fmla="*/ 2436019 w 5273630"/>
                <a:gd name="connsiteY93-11948" fmla="*/ 470716 h 1496782"/>
                <a:gd name="connsiteX94-11949" fmla="*/ 1549965 w 5273630"/>
                <a:gd name="connsiteY94-11950" fmla="*/ 470716 h 1496782"/>
                <a:gd name="connsiteX95-11951" fmla="*/ 1605344 w 5273630"/>
                <a:gd name="connsiteY95-11952" fmla="*/ 83068 h 1496782"/>
                <a:gd name="connsiteX96-11953" fmla="*/ 1557252 w 5273630"/>
                <a:gd name="connsiteY96-11954" fmla="*/ 27689 h 1496782"/>
                <a:gd name="connsiteX97-11955" fmla="*/ 259404 w 5273630"/>
                <a:gd name="connsiteY97-11956" fmla="*/ 27689 h 1496782"/>
                <a:gd name="connsiteX98-11957" fmla="*/ 983695 w 5273630"/>
                <a:gd name="connsiteY98-11958" fmla="*/ 27689 h 1496782"/>
                <a:gd name="connsiteX99-11959" fmla="*/ 1215409 w 5273630"/>
                <a:gd name="connsiteY99-11960" fmla="*/ 260861 h 1496782"/>
                <a:gd name="connsiteX100-11961" fmla="*/ 929774 w 5273630"/>
                <a:gd name="connsiteY100-11962" fmla="*/ 260861 h 1496782"/>
                <a:gd name="connsiteX101-11963" fmla="*/ 788413 w 5273630"/>
                <a:gd name="connsiteY101-11964" fmla="*/ 145733 h 1496782"/>
                <a:gd name="connsiteX102-11965" fmla="*/ 476546 w 5273630"/>
                <a:gd name="connsiteY102-11966" fmla="*/ 145733 h 1496782"/>
                <a:gd name="connsiteX103-11967" fmla="*/ 290008 w 5273630"/>
                <a:gd name="connsiteY103-11968" fmla="*/ 260861 h 1496782"/>
                <a:gd name="connsiteX104-11969" fmla="*/ 0 w 5273630"/>
                <a:gd name="connsiteY104-11970" fmla="*/ 260861 h 1496782"/>
                <a:gd name="connsiteX105-11971" fmla="*/ 290008 w 5273630"/>
                <a:gd name="connsiteY105-11972" fmla="*/ 58293 h 1496782"/>
                <a:gd name="connsiteX106-11973" fmla="*/ 259404 w 5273630"/>
                <a:gd name="connsiteY106-11974" fmla="*/ 27689 h 1496782"/>
                <a:gd name="connsiteX107-11975" fmla="*/ 4377375 w 5273630"/>
                <a:gd name="connsiteY107-11976" fmla="*/ 0 h 1496782"/>
                <a:gd name="connsiteX108-11977" fmla="*/ 5001111 w 5273630"/>
                <a:gd name="connsiteY108-11978" fmla="*/ 0 h 1496782"/>
                <a:gd name="connsiteX109-11979" fmla="*/ 5273630 w 5273630"/>
                <a:gd name="connsiteY109-11980" fmla="*/ 429911 h 1496782"/>
                <a:gd name="connsiteX110-11981" fmla="*/ 5078349 w 5273630"/>
                <a:gd name="connsiteY110-11982" fmla="*/ 429911 h 1496782"/>
                <a:gd name="connsiteX111-11983" fmla="*/ 5072519 w 5273630"/>
                <a:gd name="connsiteY111-11984" fmla="*/ 470716 h 1496782"/>
                <a:gd name="connsiteX112-11985" fmla="*/ 4795628 w 5273630"/>
                <a:gd name="connsiteY112-11986" fmla="*/ 470716 h 1496782"/>
                <a:gd name="connsiteX113-11987" fmla="*/ 4778140 w 5273630"/>
                <a:gd name="connsiteY113-11988" fmla="*/ 594589 h 1496782"/>
                <a:gd name="connsiteX114-11989" fmla="*/ 5082721 w 5273630"/>
                <a:gd name="connsiteY114-11990" fmla="*/ 594589 h 1496782"/>
                <a:gd name="connsiteX115-11991" fmla="*/ 5063775 w 5273630"/>
                <a:gd name="connsiteY115-11992" fmla="*/ 733035 h 1496782"/>
                <a:gd name="connsiteX116-11993" fmla="*/ 4759195 w 5273630"/>
                <a:gd name="connsiteY116-11994" fmla="*/ 733035 h 1496782"/>
                <a:gd name="connsiteX117-11995" fmla="*/ 4737335 w 5273630"/>
                <a:gd name="connsiteY117-11996" fmla="*/ 886054 h 1496782"/>
                <a:gd name="connsiteX118-11997" fmla="*/ 5180361 w 5273630"/>
                <a:gd name="connsiteY118-11998" fmla="*/ 886054 h 1496782"/>
                <a:gd name="connsiteX119-11999" fmla="*/ 5161416 w 5273630"/>
                <a:gd name="connsiteY119-12000" fmla="*/ 1024500 h 1496782"/>
                <a:gd name="connsiteX120-12001" fmla="*/ 3998471 w 5273630"/>
                <a:gd name="connsiteY120-12002" fmla="*/ 1024500 h 1496782"/>
                <a:gd name="connsiteX121-12003" fmla="*/ 4017416 w 5273630"/>
                <a:gd name="connsiteY121-12004" fmla="*/ 886054 h 1496782"/>
                <a:gd name="connsiteX122-12005" fmla="*/ 4460443 w 5273630"/>
                <a:gd name="connsiteY122-12006" fmla="*/ 886054 h 1496782"/>
                <a:gd name="connsiteX123-12007" fmla="*/ 4482303 w 5273630"/>
                <a:gd name="connsiteY123-12008" fmla="*/ 733035 h 1496782"/>
                <a:gd name="connsiteX124-12009" fmla="*/ 4177722 w 5273630"/>
                <a:gd name="connsiteY124-12010" fmla="*/ 733035 h 1496782"/>
                <a:gd name="connsiteX125-12011" fmla="*/ 4196667 w 5273630"/>
                <a:gd name="connsiteY125-12012" fmla="*/ 594589 h 1496782"/>
                <a:gd name="connsiteX126-12013" fmla="*/ 4501249 w 5273630"/>
                <a:gd name="connsiteY126-12014" fmla="*/ 594589 h 1496782"/>
                <a:gd name="connsiteX127-12015" fmla="*/ 4518736 w 5273630"/>
                <a:gd name="connsiteY127-12016" fmla="*/ 470716 h 1496782"/>
                <a:gd name="connsiteX128-12017" fmla="*/ 4241845 w 5273630"/>
                <a:gd name="connsiteY128-12018" fmla="*/ 470716 h 1496782"/>
                <a:gd name="connsiteX129-12019" fmla="*/ 4247673 w 5273630"/>
                <a:gd name="connsiteY129-12020" fmla="*/ 429911 h 1496782"/>
                <a:gd name="connsiteX130-12021" fmla="*/ 4055307 w 5273630"/>
                <a:gd name="connsiteY130-12022" fmla="*/ 429911 h 1496782"/>
                <a:gd name="connsiteX131-12023" fmla="*/ 4410894 w 5273630"/>
                <a:gd name="connsiteY131-12024" fmla="*/ 40805 h 1496782"/>
                <a:gd name="connsiteX132-12025" fmla="*/ 4377375 w 5273630"/>
                <a:gd name="connsiteY132-12026" fmla="*/ 0 h 1496782"/>
                <a:gd name="connsiteX133-12027" fmla="*/ 3191742 w 5273630"/>
                <a:gd name="connsiteY133-12028" fmla="*/ 0 h 1496782"/>
                <a:gd name="connsiteX134-12029" fmla="*/ 3522555 w 5273630"/>
                <a:gd name="connsiteY134-12030" fmla="*/ 0 h 1496782"/>
                <a:gd name="connsiteX135-12031" fmla="*/ 3510896 w 5273630"/>
                <a:gd name="connsiteY135-12032" fmla="*/ 83068 h 1496782"/>
                <a:gd name="connsiteX136-12033" fmla="*/ 3953923 w 5273630"/>
                <a:gd name="connsiteY136-12034" fmla="*/ 83068 h 1496782"/>
                <a:gd name="connsiteX137-12035" fmla="*/ 3923319 w 5273630"/>
                <a:gd name="connsiteY137-12036" fmla="*/ 304581 h 1496782"/>
                <a:gd name="connsiteX138-12037" fmla="*/ 3618738 w 5273630"/>
                <a:gd name="connsiteY138-12038" fmla="*/ 304581 h 1496782"/>
                <a:gd name="connsiteX139-12039" fmla="*/ 3630397 w 5273630"/>
                <a:gd name="connsiteY139-12040" fmla="*/ 221513 h 1496782"/>
                <a:gd name="connsiteX140-12041" fmla="*/ 3076613 w 5273630"/>
                <a:gd name="connsiteY140-12042" fmla="*/ 221513 h 1496782"/>
                <a:gd name="connsiteX141-12043" fmla="*/ 3064954 w 5273630"/>
                <a:gd name="connsiteY141-12044" fmla="*/ 304581 h 1496782"/>
                <a:gd name="connsiteX142-12045" fmla="*/ 2760373 w 5273630"/>
                <a:gd name="connsiteY142-12046" fmla="*/ 304581 h 1496782"/>
                <a:gd name="connsiteX143-12047" fmla="*/ 2790977 w 5273630"/>
                <a:gd name="connsiteY143-12048" fmla="*/ 83068 h 1496782"/>
                <a:gd name="connsiteX144-12049" fmla="*/ 3234004 w 5273630"/>
                <a:gd name="connsiteY144-12050" fmla="*/ 83068 h 1496782"/>
                <a:gd name="connsiteX145-12051" fmla="*/ 3238376 w 5273630"/>
                <a:gd name="connsiteY145-12052" fmla="*/ 53921 h 1496782"/>
                <a:gd name="connsiteX146-12053" fmla="*/ 3191742 w 5273630"/>
                <a:gd name="connsiteY146-12054" fmla="*/ 0 h 1496782"/>
                <a:gd name="connsiteX0-12055" fmla="*/ 2215963 w 5273630"/>
                <a:gd name="connsiteY0-12056" fmla="*/ 664540 h 1489638"/>
                <a:gd name="connsiteX1-12057" fmla="*/ 2183902 w 5273630"/>
                <a:gd name="connsiteY1-12058" fmla="*/ 886054 h 1489638"/>
                <a:gd name="connsiteX2-12059" fmla="*/ 2294658 w 5273630"/>
                <a:gd name="connsiteY2-12060" fmla="*/ 886054 h 1489638"/>
                <a:gd name="connsiteX3-12061" fmla="*/ 2326719 w 5273630"/>
                <a:gd name="connsiteY3-12062" fmla="*/ 664540 h 1489638"/>
                <a:gd name="connsiteX4-12063" fmla="*/ 2215963 w 5273630"/>
                <a:gd name="connsiteY4-12064" fmla="*/ 664540 h 1489638"/>
                <a:gd name="connsiteX5-12065" fmla="*/ 1606801 w 5273630"/>
                <a:gd name="connsiteY5-12066" fmla="*/ 664540 h 1489638"/>
                <a:gd name="connsiteX6-12067" fmla="*/ 1574740 w 5273630"/>
                <a:gd name="connsiteY6-12068" fmla="*/ 886054 h 1489638"/>
                <a:gd name="connsiteX7-12069" fmla="*/ 1685497 w 5273630"/>
                <a:gd name="connsiteY7-12070" fmla="*/ 886054 h 1489638"/>
                <a:gd name="connsiteX8-12071" fmla="*/ 1717558 w 5273630"/>
                <a:gd name="connsiteY8-12072" fmla="*/ 664540 h 1489638"/>
                <a:gd name="connsiteX9-12073" fmla="*/ 1606801 w 5273630"/>
                <a:gd name="connsiteY9-12074" fmla="*/ 664540 h 1489638"/>
                <a:gd name="connsiteX10-12075" fmla="*/ 342472 w 5273630"/>
                <a:gd name="connsiteY10-12076" fmla="*/ 563985 h 1489638"/>
                <a:gd name="connsiteX11-12077" fmla="*/ 335185 w 5273630"/>
                <a:gd name="connsiteY11-12078" fmla="*/ 619363 h 1489638"/>
                <a:gd name="connsiteX12-12079" fmla="*/ 826304 w 5273630"/>
                <a:gd name="connsiteY12-12080" fmla="*/ 619363 h 1489638"/>
                <a:gd name="connsiteX13-12081" fmla="*/ 833590 w 5273630"/>
                <a:gd name="connsiteY13-12082" fmla="*/ 563985 h 1489638"/>
                <a:gd name="connsiteX14-12083" fmla="*/ 342472 w 5273630"/>
                <a:gd name="connsiteY14-12084" fmla="*/ 563985 h 1489638"/>
                <a:gd name="connsiteX15-12085" fmla="*/ 3085357 w 5273630"/>
                <a:gd name="connsiteY15-12086" fmla="*/ 553784 h 1489638"/>
                <a:gd name="connsiteX16-12087" fmla="*/ 3078071 w 5273630"/>
                <a:gd name="connsiteY16-12088" fmla="*/ 609162 h 1489638"/>
                <a:gd name="connsiteX17-12089" fmla="*/ 3283553 w 5273630"/>
                <a:gd name="connsiteY17-12090" fmla="*/ 719919 h 1489638"/>
                <a:gd name="connsiteX18-12091" fmla="*/ 3521097 w 5273630"/>
                <a:gd name="connsiteY18-12092" fmla="*/ 609162 h 1489638"/>
                <a:gd name="connsiteX19-12093" fmla="*/ 3528384 w 5273630"/>
                <a:gd name="connsiteY19-12094" fmla="*/ 553784 h 1489638"/>
                <a:gd name="connsiteX20-12095" fmla="*/ 3085357 w 5273630"/>
                <a:gd name="connsiteY20-12096" fmla="*/ 553784 h 1489638"/>
                <a:gd name="connsiteX21-12097" fmla="*/ 2013395 w 5273630"/>
                <a:gd name="connsiteY21-12098" fmla="*/ 526094 h 1489638"/>
                <a:gd name="connsiteX22-12099" fmla="*/ 2567178 w 5273630"/>
                <a:gd name="connsiteY22-12100" fmla="*/ 526094 h 1489638"/>
                <a:gd name="connsiteX23-12101" fmla="*/ 2497227 w 5273630"/>
                <a:gd name="connsiteY23-12102" fmla="*/ 1024500 h 1489638"/>
                <a:gd name="connsiteX24-12103" fmla="*/ 1943443 w 5273630"/>
                <a:gd name="connsiteY24-12104" fmla="*/ 1024500 h 1489638"/>
                <a:gd name="connsiteX25-12105" fmla="*/ 2013395 w 5273630"/>
                <a:gd name="connsiteY25-12106" fmla="*/ 526094 h 1489638"/>
                <a:gd name="connsiteX26-12107" fmla="*/ 1404233 w 5273630"/>
                <a:gd name="connsiteY26-12108" fmla="*/ 526094 h 1489638"/>
                <a:gd name="connsiteX27-12109" fmla="*/ 1958016 w 5273630"/>
                <a:gd name="connsiteY27-12110" fmla="*/ 526094 h 1489638"/>
                <a:gd name="connsiteX28-12111" fmla="*/ 1888065 w 5273630"/>
                <a:gd name="connsiteY28-12112" fmla="*/ 1024500 h 1489638"/>
                <a:gd name="connsiteX29-12113" fmla="*/ 1334281 w 5273630"/>
                <a:gd name="connsiteY29-12114" fmla="*/ 1024500 h 1489638"/>
                <a:gd name="connsiteX30-12115" fmla="*/ 1404233 w 5273630"/>
                <a:gd name="connsiteY30-12116" fmla="*/ 526094 h 1489638"/>
                <a:gd name="connsiteX31-12117" fmla="*/ 365789 w 5273630"/>
                <a:gd name="connsiteY31-12118" fmla="*/ 402222 h 1489638"/>
                <a:gd name="connsiteX32-12119" fmla="*/ 357045 w 5273630"/>
                <a:gd name="connsiteY32-12120" fmla="*/ 457600 h 1489638"/>
                <a:gd name="connsiteX33-12121" fmla="*/ 848163 w 5273630"/>
                <a:gd name="connsiteY33-12122" fmla="*/ 457600 h 1489638"/>
                <a:gd name="connsiteX34-12123" fmla="*/ 856907 w 5273630"/>
                <a:gd name="connsiteY34-12124" fmla="*/ 402222 h 1489638"/>
                <a:gd name="connsiteX35-12125" fmla="*/ 365789 w 5273630"/>
                <a:gd name="connsiteY35-12126" fmla="*/ 402222 h 1489638"/>
                <a:gd name="connsiteX36-12127" fmla="*/ 2865301 w 5273630"/>
                <a:gd name="connsiteY36-12128" fmla="*/ 346843 h 1489638"/>
                <a:gd name="connsiteX37-12129" fmla="*/ 3114504 w 5273630"/>
                <a:gd name="connsiteY37-12130" fmla="*/ 346843 h 1489638"/>
                <a:gd name="connsiteX38-12131" fmla="*/ 3104302 w 5273630"/>
                <a:gd name="connsiteY38-12132" fmla="*/ 415338 h 1489638"/>
                <a:gd name="connsiteX39-12133" fmla="*/ 3547329 w 5273630"/>
                <a:gd name="connsiteY39-12134" fmla="*/ 415338 h 1489638"/>
                <a:gd name="connsiteX40-12135" fmla="*/ 3557530 w 5273630"/>
                <a:gd name="connsiteY40-12136" fmla="*/ 346843 h 1489638"/>
                <a:gd name="connsiteX41-12137" fmla="*/ 3806733 w 5273630"/>
                <a:gd name="connsiteY41-12138" fmla="*/ 346843 h 1489638"/>
                <a:gd name="connsiteX42-12139" fmla="*/ 3796531 w 5273630"/>
                <a:gd name="connsiteY42-12140" fmla="*/ 415338 h 1489638"/>
                <a:gd name="connsiteX43-12141" fmla="*/ 3907289 w 5273630"/>
                <a:gd name="connsiteY43-12142" fmla="*/ 415338 h 1489638"/>
                <a:gd name="connsiteX44-12143" fmla="*/ 3888343 w 5273630"/>
                <a:gd name="connsiteY44-12144" fmla="*/ 553784 h 1489638"/>
                <a:gd name="connsiteX45-12145" fmla="*/ 3777587 w 5273630"/>
                <a:gd name="connsiteY45-12146" fmla="*/ 553784 h 1489638"/>
                <a:gd name="connsiteX46-12147" fmla="*/ 3755727 w 5273630"/>
                <a:gd name="connsiteY46-12148" fmla="*/ 706803 h 1489638"/>
                <a:gd name="connsiteX47-12149" fmla="*/ 3489036 w 5273630"/>
                <a:gd name="connsiteY47-12150" fmla="*/ 830675 h 1489638"/>
                <a:gd name="connsiteX48-12151" fmla="*/ 3850453 w 5273630"/>
                <a:gd name="connsiteY48-12152" fmla="*/ 1024500 h 1489638"/>
                <a:gd name="connsiteX49-12153" fmla="*/ 3407426 w 5273630"/>
                <a:gd name="connsiteY49-12154" fmla="*/ 1024500 h 1489638"/>
                <a:gd name="connsiteX50-12155" fmla="*/ 3252949 w 5273630"/>
                <a:gd name="connsiteY50-12156" fmla="*/ 941432 h 1489638"/>
                <a:gd name="connsiteX51-12157" fmla="*/ 1658312 w 5273630"/>
                <a:gd name="connsiteY51-12158" fmla="*/ 1489638 h 1489638"/>
                <a:gd name="connsiteX52-12159" fmla="*/ 1726460 w 5273630"/>
                <a:gd name="connsiteY52-12160" fmla="*/ 1412009 h 1489638"/>
                <a:gd name="connsiteX53-12161" fmla="*/ 3046009 w 5273630"/>
                <a:gd name="connsiteY53-12162" fmla="*/ 830675 h 1489638"/>
                <a:gd name="connsiteX54-12163" fmla="*/ 2814295 w 5273630"/>
                <a:gd name="connsiteY54-12164" fmla="*/ 706803 h 1489638"/>
                <a:gd name="connsiteX55-12165" fmla="*/ 2836154 w 5273630"/>
                <a:gd name="connsiteY55-12166" fmla="*/ 553784 h 1489638"/>
                <a:gd name="connsiteX56-12167" fmla="*/ 2725398 w 5273630"/>
                <a:gd name="connsiteY56-12168" fmla="*/ 553784 h 1489638"/>
                <a:gd name="connsiteX57-12169" fmla="*/ 2744343 w 5273630"/>
                <a:gd name="connsiteY57-12170" fmla="*/ 415338 h 1489638"/>
                <a:gd name="connsiteX58-12171" fmla="*/ 2855100 w 5273630"/>
                <a:gd name="connsiteY58-12172" fmla="*/ 415338 h 1489638"/>
                <a:gd name="connsiteX59-12173" fmla="*/ 2865301 w 5273630"/>
                <a:gd name="connsiteY59-12174" fmla="*/ 346843 h 1489638"/>
                <a:gd name="connsiteX60-12175" fmla="*/ 482375 w 5273630"/>
                <a:gd name="connsiteY60-12176" fmla="*/ 192367 h 1489638"/>
                <a:gd name="connsiteX61-12177" fmla="*/ 759267 w 5273630"/>
                <a:gd name="connsiteY61-12178" fmla="*/ 192367 h 1489638"/>
                <a:gd name="connsiteX62-12179" fmla="*/ 746151 w 5273630"/>
                <a:gd name="connsiteY62-12180" fmla="*/ 285636 h 1489638"/>
                <a:gd name="connsiteX63-12181" fmla="*/ 1122141 w 5273630"/>
                <a:gd name="connsiteY63-12182" fmla="*/ 285636 h 1489638"/>
                <a:gd name="connsiteX64-12183" fmla="*/ 1059475 w 5273630"/>
                <a:gd name="connsiteY64-12184" fmla="*/ 735949 h 1489638"/>
                <a:gd name="connsiteX65-12185" fmla="*/ 728663 w 5273630"/>
                <a:gd name="connsiteY65-12186" fmla="*/ 735949 h 1489638"/>
                <a:gd name="connsiteX66-12187" fmla="*/ 795700 w 5273630"/>
                <a:gd name="connsiteY66-12188" fmla="*/ 791328 h 1489638"/>
                <a:gd name="connsiteX67-12189" fmla="*/ 1119226 w 5273630"/>
                <a:gd name="connsiteY67-12190" fmla="*/ 746150 h 1489638"/>
                <a:gd name="connsiteX68-12191" fmla="*/ 1100281 w 5273630"/>
                <a:gd name="connsiteY68-12192" fmla="*/ 884596 h 1489638"/>
                <a:gd name="connsiteX69-12193" fmla="*/ 937060 w 5273630"/>
                <a:gd name="connsiteY69-12194" fmla="*/ 907914 h 1489638"/>
                <a:gd name="connsiteX70-12195" fmla="*/ 1733187 w 5273630"/>
                <a:gd name="connsiteY70-12196" fmla="*/ 1417459 h 1489638"/>
                <a:gd name="connsiteX71-12197" fmla="*/ 1658884 w 5273630"/>
                <a:gd name="connsiteY71-12198" fmla="*/ 1489402 h 1489638"/>
                <a:gd name="connsiteX72-12199" fmla="*/ 406594 w 5273630"/>
                <a:gd name="connsiteY72-12200" fmla="*/ 735949 h 1489638"/>
                <a:gd name="connsiteX73-12201" fmla="*/ 319154 w 5273630"/>
                <a:gd name="connsiteY73-12202" fmla="*/ 735949 h 1489638"/>
                <a:gd name="connsiteX74-12203" fmla="*/ 298752 w 5273630"/>
                <a:gd name="connsiteY74-12204" fmla="*/ 881682 h 1489638"/>
                <a:gd name="connsiteX75-12205" fmla="*/ 502777 w 5273630"/>
                <a:gd name="connsiteY75-12206" fmla="*/ 862737 h 1489638"/>
                <a:gd name="connsiteX76-12207" fmla="*/ 482375 w 5273630"/>
                <a:gd name="connsiteY76-12208" fmla="*/ 1004097 h 1489638"/>
                <a:gd name="connsiteX77-12209" fmla="*/ 4372 w 5273630"/>
                <a:gd name="connsiteY77-12210" fmla="*/ 1046359 h 1489638"/>
                <a:gd name="connsiteX78-12211" fmla="*/ 110757 w 5273630"/>
                <a:gd name="connsiteY78-12212" fmla="*/ 285636 h 1489638"/>
                <a:gd name="connsiteX79-12213" fmla="*/ 469259 w 5273630"/>
                <a:gd name="connsiteY79-12214" fmla="*/ 285636 h 1489638"/>
                <a:gd name="connsiteX80-12215" fmla="*/ 482375 w 5273630"/>
                <a:gd name="connsiteY80-12216" fmla="*/ 192367 h 1489638"/>
                <a:gd name="connsiteX81-12217" fmla="*/ 1870577 w 5273630"/>
                <a:gd name="connsiteY81-12218" fmla="*/ 166135 h 1489638"/>
                <a:gd name="connsiteX82-12219" fmla="*/ 1847260 w 5273630"/>
                <a:gd name="connsiteY82-12220" fmla="*/ 332270 h 1489638"/>
                <a:gd name="connsiteX83-12221" fmla="*/ 2179530 w 5273630"/>
                <a:gd name="connsiteY83-12222" fmla="*/ 332270 h 1489638"/>
                <a:gd name="connsiteX84-12223" fmla="*/ 2202847 w 5273630"/>
                <a:gd name="connsiteY84-12224" fmla="*/ 166135 h 1489638"/>
                <a:gd name="connsiteX85-12225" fmla="*/ 1870577 w 5273630"/>
                <a:gd name="connsiteY85-12226" fmla="*/ 166135 h 1489638"/>
                <a:gd name="connsiteX86-12227" fmla="*/ 4598889 w 5273630"/>
                <a:gd name="connsiteY86-12228" fmla="*/ 138446 h 1489638"/>
                <a:gd name="connsiteX87-12229" fmla="*/ 4421095 w 5273630"/>
                <a:gd name="connsiteY87-12230" fmla="*/ 332270 h 1489638"/>
                <a:gd name="connsiteX88-12231" fmla="*/ 4935531 w 5273630"/>
                <a:gd name="connsiteY88-12232" fmla="*/ 332270 h 1489638"/>
                <a:gd name="connsiteX89-12233" fmla="*/ 4813115 w 5273630"/>
                <a:gd name="connsiteY89-12234" fmla="*/ 138446 h 1489638"/>
                <a:gd name="connsiteX90-12235" fmla="*/ 4598889 w 5273630"/>
                <a:gd name="connsiteY90-12236" fmla="*/ 138446 h 1489638"/>
                <a:gd name="connsiteX91-12237" fmla="*/ 1557252 w 5273630"/>
                <a:gd name="connsiteY91-12238" fmla="*/ 27689 h 1489638"/>
                <a:gd name="connsiteX92-12239" fmla="*/ 2498684 w 5273630"/>
                <a:gd name="connsiteY92-12240" fmla="*/ 27689 h 1489638"/>
                <a:gd name="connsiteX93-12241" fmla="*/ 2436019 w 5273630"/>
                <a:gd name="connsiteY93-12242" fmla="*/ 470716 h 1489638"/>
                <a:gd name="connsiteX94-12243" fmla="*/ 1549965 w 5273630"/>
                <a:gd name="connsiteY94-12244" fmla="*/ 470716 h 1489638"/>
                <a:gd name="connsiteX95-12245" fmla="*/ 1605344 w 5273630"/>
                <a:gd name="connsiteY95-12246" fmla="*/ 83068 h 1489638"/>
                <a:gd name="connsiteX96-12247" fmla="*/ 1557252 w 5273630"/>
                <a:gd name="connsiteY96-12248" fmla="*/ 27689 h 1489638"/>
                <a:gd name="connsiteX97-12249" fmla="*/ 259404 w 5273630"/>
                <a:gd name="connsiteY97-12250" fmla="*/ 27689 h 1489638"/>
                <a:gd name="connsiteX98-12251" fmla="*/ 983695 w 5273630"/>
                <a:gd name="connsiteY98-12252" fmla="*/ 27689 h 1489638"/>
                <a:gd name="connsiteX99-12253" fmla="*/ 1215409 w 5273630"/>
                <a:gd name="connsiteY99-12254" fmla="*/ 260861 h 1489638"/>
                <a:gd name="connsiteX100-12255" fmla="*/ 929774 w 5273630"/>
                <a:gd name="connsiteY100-12256" fmla="*/ 260861 h 1489638"/>
                <a:gd name="connsiteX101-12257" fmla="*/ 788413 w 5273630"/>
                <a:gd name="connsiteY101-12258" fmla="*/ 145733 h 1489638"/>
                <a:gd name="connsiteX102-12259" fmla="*/ 476546 w 5273630"/>
                <a:gd name="connsiteY102-12260" fmla="*/ 145733 h 1489638"/>
                <a:gd name="connsiteX103-12261" fmla="*/ 290008 w 5273630"/>
                <a:gd name="connsiteY103-12262" fmla="*/ 260861 h 1489638"/>
                <a:gd name="connsiteX104-12263" fmla="*/ 0 w 5273630"/>
                <a:gd name="connsiteY104-12264" fmla="*/ 260861 h 1489638"/>
                <a:gd name="connsiteX105-12265" fmla="*/ 290008 w 5273630"/>
                <a:gd name="connsiteY105-12266" fmla="*/ 58293 h 1489638"/>
                <a:gd name="connsiteX106-12267" fmla="*/ 259404 w 5273630"/>
                <a:gd name="connsiteY106-12268" fmla="*/ 27689 h 1489638"/>
                <a:gd name="connsiteX107-12269" fmla="*/ 4377375 w 5273630"/>
                <a:gd name="connsiteY107-12270" fmla="*/ 0 h 1489638"/>
                <a:gd name="connsiteX108-12271" fmla="*/ 5001111 w 5273630"/>
                <a:gd name="connsiteY108-12272" fmla="*/ 0 h 1489638"/>
                <a:gd name="connsiteX109-12273" fmla="*/ 5273630 w 5273630"/>
                <a:gd name="connsiteY109-12274" fmla="*/ 429911 h 1489638"/>
                <a:gd name="connsiteX110-12275" fmla="*/ 5078349 w 5273630"/>
                <a:gd name="connsiteY110-12276" fmla="*/ 429911 h 1489638"/>
                <a:gd name="connsiteX111-12277" fmla="*/ 5072519 w 5273630"/>
                <a:gd name="connsiteY111-12278" fmla="*/ 470716 h 1489638"/>
                <a:gd name="connsiteX112-12279" fmla="*/ 4795628 w 5273630"/>
                <a:gd name="connsiteY112-12280" fmla="*/ 470716 h 1489638"/>
                <a:gd name="connsiteX113-12281" fmla="*/ 4778140 w 5273630"/>
                <a:gd name="connsiteY113-12282" fmla="*/ 594589 h 1489638"/>
                <a:gd name="connsiteX114-12283" fmla="*/ 5082721 w 5273630"/>
                <a:gd name="connsiteY114-12284" fmla="*/ 594589 h 1489638"/>
                <a:gd name="connsiteX115-12285" fmla="*/ 5063775 w 5273630"/>
                <a:gd name="connsiteY115-12286" fmla="*/ 733035 h 1489638"/>
                <a:gd name="connsiteX116-12287" fmla="*/ 4759195 w 5273630"/>
                <a:gd name="connsiteY116-12288" fmla="*/ 733035 h 1489638"/>
                <a:gd name="connsiteX117-12289" fmla="*/ 4737335 w 5273630"/>
                <a:gd name="connsiteY117-12290" fmla="*/ 886054 h 1489638"/>
                <a:gd name="connsiteX118-12291" fmla="*/ 5180361 w 5273630"/>
                <a:gd name="connsiteY118-12292" fmla="*/ 886054 h 1489638"/>
                <a:gd name="connsiteX119-12293" fmla="*/ 5161416 w 5273630"/>
                <a:gd name="connsiteY119-12294" fmla="*/ 1024500 h 1489638"/>
                <a:gd name="connsiteX120-12295" fmla="*/ 3998471 w 5273630"/>
                <a:gd name="connsiteY120-12296" fmla="*/ 1024500 h 1489638"/>
                <a:gd name="connsiteX121-12297" fmla="*/ 4017416 w 5273630"/>
                <a:gd name="connsiteY121-12298" fmla="*/ 886054 h 1489638"/>
                <a:gd name="connsiteX122-12299" fmla="*/ 4460443 w 5273630"/>
                <a:gd name="connsiteY122-12300" fmla="*/ 886054 h 1489638"/>
                <a:gd name="connsiteX123-12301" fmla="*/ 4482303 w 5273630"/>
                <a:gd name="connsiteY123-12302" fmla="*/ 733035 h 1489638"/>
                <a:gd name="connsiteX124-12303" fmla="*/ 4177722 w 5273630"/>
                <a:gd name="connsiteY124-12304" fmla="*/ 733035 h 1489638"/>
                <a:gd name="connsiteX125-12305" fmla="*/ 4196667 w 5273630"/>
                <a:gd name="connsiteY125-12306" fmla="*/ 594589 h 1489638"/>
                <a:gd name="connsiteX126-12307" fmla="*/ 4501249 w 5273630"/>
                <a:gd name="connsiteY126-12308" fmla="*/ 594589 h 1489638"/>
                <a:gd name="connsiteX127-12309" fmla="*/ 4518736 w 5273630"/>
                <a:gd name="connsiteY127-12310" fmla="*/ 470716 h 1489638"/>
                <a:gd name="connsiteX128-12311" fmla="*/ 4241845 w 5273630"/>
                <a:gd name="connsiteY128-12312" fmla="*/ 470716 h 1489638"/>
                <a:gd name="connsiteX129-12313" fmla="*/ 4247673 w 5273630"/>
                <a:gd name="connsiteY129-12314" fmla="*/ 429911 h 1489638"/>
                <a:gd name="connsiteX130-12315" fmla="*/ 4055307 w 5273630"/>
                <a:gd name="connsiteY130-12316" fmla="*/ 429911 h 1489638"/>
                <a:gd name="connsiteX131-12317" fmla="*/ 4410894 w 5273630"/>
                <a:gd name="connsiteY131-12318" fmla="*/ 40805 h 1489638"/>
                <a:gd name="connsiteX132-12319" fmla="*/ 4377375 w 5273630"/>
                <a:gd name="connsiteY132-12320" fmla="*/ 0 h 1489638"/>
                <a:gd name="connsiteX133-12321" fmla="*/ 3191742 w 5273630"/>
                <a:gd name="connsiteY133-12322" fmla="*/ 0 h 1489638"/>
                <a:gd name="connsiteX134-12323" fmla="*/ 3522555 w 5273630"/>
                <a:gd name="connsiteY134-12324" fmla="*/ 0 h 1489638"/>
                <a:gd name="connsiteX135-12325" fmla="*/ 3510896 w 5273630"/>
                <a:gd name="connsiteY135-12326" fmla="*/ 83068 h 1489638"/>
                <a:gd name="connsiteX136-12327" fmla="*/ 3953923 w 5273630"/>
                <a:gd name="connsiteY136-12328" fmla="*/ 83068 h 1489638"/>
                <a:gd name="connsiteX137-12329" fmla="*/ 3923319 w 5273630"/>
                <a:gd name="connsiteY137-12330" fmla="*/ 304581 h 1489638"/>
                <a:gd name="connsiteX138-12331" fmla="*/ 3618738 w 5273630"/>
                <a:gd name="connsiteY138-12332" fmla="*/ 304581 h 1489638"/>
                <a:gd name="connsiteX139-12333" fmla="*/ 3630397 w 5273630"/>
                <a:gd name="connsiteY139-12334" fmla="*/ 221513 h 1489638"/>
                <a:gd name="connsiteX140-12335" fmla="*/ 3076613 w 5273630"/>
                <a:gd name="connsiteY140-12336" fmla="*/ 221513 h 1489638"/>
                <a:gd name="connsiteX141-12337" fmla="*/ 3064954 w 5273630"/>
                <a:gd name="connsiteY141-12338" fmla="*/ 304581 h 1489638"/>
                <a:gd name="connsiteX142-12339" fmla="*/ 2760373 w 5273630"/>
                <a:gd name="connsiteY142-12340" fmla="*/ 304581 h 1489638"/>
                <a:gd name="connsiteX143-12341" fmla="*/ 2790977 w 5273630"/>
                <a:gd name="connsiteY143-12342" fmla="*/ 83068 h 1489638"/>
                <a:gd name="connsiteX144-12343" fmla="*/ 3234004 w 5273630"/>
                <a:gd name="connsiteY144-12344" fmla="*/ 83068 h 1489638"/>
                <a:gd name="connsiteX145-12345" fmla="*/ 3238376 w 5273630"/>
                <a:gd name="connsiteY145-12346" fmla="*/ 53921 h 1489638"/>
                <a:gd name="connsiteX146-12347" fmla="*/ 3191742 w 5273630"/>
                <a:gd name="connsiteY146-12348" fmla="*/ 0 h 1489638"/>
                <a:gd name="connsiteX0-12349" fmla="*/ 2215963 w 5273630"/>
                <a:gd name="connsiteY0-12350" fmla="*/ 664540 h 1489638"/>
                <a:gd name="connsiteX1-12351" fmla="*/ 2183902 w 5273630"/>
                <a:gd name="connsiteY1-12352" fmla="*/ 886054 h 1489638"/>
                <a:gd name="connsiteX2-12353" fmla="*/ 2294658 w 5273630"/>
                <a:gd name="connsiteY2-12354" fmla="*/ 886054 h 1489638"/>
                <a:gd name="connsiteX3-12355" fmla="*/ 2326719 w 5273630"/>
                <a:gd name="connsiteY3-12356" fmla="*/ 664540 h 1489638"/>
                <a:gd name="connsiteX4-12357" fmla="*/ 2215963 w 5273630"/>
                <a:gd name="connsiteY4-12358" fmla="*/ 664540 h 1489638"/>
                <a:gd name="connsiteX5-12359" fmla="*/ 1606801 w 5273630"/>
                <a:gd name="connsiteY5-12360" fmla="*/ 664540 h 1489638"/>
                <a:gd name="connsiteX6-12361" fmla="*/ 1574740 w 5273630"/>
                <a:gd name="connsiteY6-12362" fmla="*/ 886054 h 1489638"/>
                <a:gd name="connsiteX7-12363" fmla="*/ 1685497 w 5273630"/>
                <a:gd name="connsiteY7-12364" fmla="*/ 886054 h 1489638"/>
                <a:gd name="connsiteX8-12365" fmla="*/ 1717558 w 5273630"/>
                <a:gd name="connsiteY8-12366" fmla="*/ 664540 h 1489638"/>
                <a:gd name="connsiteX9-12367" fmla="*/ 1606801 w 5273630"/>
                <a:gd name="connsiteY9-12368" fmla="*/ 664540 h 1489638"/>
                <a:gd name="connsiteX10-12369" fmla="*/ 342472 w 5273630"/>
                <a:gd name="connsiteY10-12370" fmla="*/ 563985 h 1489638"/>
                <a:gd name="connsiteX11-12371" fmla="*/ 335185 w 5273630"/>
                <a:gd name="connsiteY11-12372" fmla="*/ 619363 h 1489638"/>
                <a:gd name="connsiteX12-12373" fmla="*/ 826304 w 5273630"/>
                <a:gd name="connsiteY12-12374" fmla="*/ 619363 h 1489638"/>
                <a:gd name="connsiteX13-12375" fmla="*/ 833590 w 5273630"/>
                <a:gd name="connsiteY13-12376" fmla="*/ 563985 h 1489638"/>
                <a:gd name="connsiteX14-12377" fmla="*/ 342472 w 5273630"/>
                <a:gd name="connsiteY14-12378" fmla="*/ 563985 h 1489638"/>
                <a:gd name="connsiteX15-12379" fmla="*/ 3085357 w 5273630"/>
                <a:gd name="connsiteY15-12380" fmla="*/ 553784 h 1489638"/>
                <a:gd name="connsiteX16-12381" fmla="*/ 3078071 w 5273630"/>
                <a:gd name="connsiteY16-12382" fmla="*/ 609162 h 1489638"/>
                <a:gd name="connsiteX17-12383" fmla="*/ 3283553 w 5273630"/>
                <a:gd name="connsiteY17-12384" fmla="*/ 719919 h 1489638"/>
                <a:gd name="connsiteX18-12385" fmla="*/ 3521097 w 5273630"/>
                <a:gd name="connsiteY18-12386" fmla="*/ 609162 h 1489638"/>
                <a:gd name="connsiteX19-12387" fmla="*/ 3528384 w 5273630"/>
                <a:gd name="connsiteY19-12388" fmla="*/ 553784 h 1489638"/>
                <a:gd name="connsiteX20-12389" fmla="*/ 3085357 w 5273630"/>
                <a:gd name="connsiteY20-12390" fmla="*/ 553784 h 1489638"/>
                <a:gd name="connsiteX21-12391" fmla="*/ 2013395 w 5273630"/>
                <a:gd name="connsiteY21-12392" fmla="*/ 526094 h 1489638"/>
                <a:gd name="connsiteX22-12393" fmla="*/ 2567178 w 5273630"/>
                <a:gd name="connsiteY22-12394" fmla="*/ 526094 h 1489638"/>
                <a:gd name="connsiteX23-12395" fmla="*/ 2497227 w 5273630"/>
                <a:gd name="connsiteY23-12396" fmla="*/ 1024500 h 1489638"/>
                <a:gd name="connsiteX24-12397" fmla="*/ 1943443 w 5273630"/>
                <a:gd name="connsiteY24-12398" fmla="*/ 1024500 h 1489638"/>
                <a:gd name="connsiteX25-12399" fmla="*/ 2013395 w 5273630"/>
                <a:gd name="connsiteY25-12400" fmla="*/ 526094 h 1489638"/>
                <a:gd name="connsiteX26-12401" fmla="*/ 1404233 w 5273630"/>
                <a:gd name="connsiteY26-12402" fmla="*/ 526094 h 1489638"/>
                <a:gd name="connsiteX27-12403" fmla="*/ 1958016 w 5273630"/>
                <a:gd name="connsiteY27-12404" fmla="*/ 526094 h 1489638"/>
                <a:gd name="connsiteX28-12405" fmla="*/ 1888065 w 5273630"/>
                <a:gd name="connsiteY28-12406" fmla="*/ 1024500 h 1489638"/>
                <a:gd name="connsiteX29-12407" fmla="*/ 1334281 w 5273630"/>
                <a:gd name="connsiteY29-12408" fmla="*/ 1024500 h 1489638"/>
                <a:gd name="connsiteX30-12409" fmla="*/ 1404233 w 5273630"/>
                <a:gd name="connsiteY30-12410" fmla="*/ 526094 h 1489638"/>
                <a:gd name="connsiteX31-12411" fmla="*/ 365789 w 5273630"/>
                <a:gd name="connsiteY31-12412" fmla="*/ 402222 h 1489638"/>
                <a:gd name="connsiteX32-12413" fmla="*/ 357045 w 5273630"/>
                <a:gd name="connsiteY32-12414" fmla="*/ 457600 h 1489638"/>
                <a:gd name="connsiteX33-12415" fmla="*/ 848163 w 5273630"/>
                <a:gd name="connsiteY33-12416" fmla="*/ 457600 h 1489638"/>
                <a:gd name="connsiteX34-12417" fmla="*/ 856907 w 5273630"/>
                <a:gd name="connsiteY34-12418" fmla="*/ 402222 h 1489638"/>
                <a:gd name="connsiteX35-12419" fmla="*/ 365789 w 5273630"/>
                <a:gd name="connsiteY35-12420" fmla="*/ 402222 h 1489638"/>
                <a:gd name="connsiteX36-12421" fmla="*/ 2865301 w 5273630"/>
                <a:gd name="connsiteY36-12422" fmla="*/ 346843 h 1489638"/>
                <a:gd name="connsiteX37-12423" fmla="*/ 3114504 w 5273630"/>
                <a:gd name="connsiteY37-12424" fmla="*/ 346843 h 1489638"/>
                <a:gd name="connsiteX38-12425" fmla="*/ 3104302 w 5273630"/>
                <a:gd name="connsiteY38-12426" fmla="*/ 415338 h 1489638"/>
                <a:gd name="connsiteX39-12427" fmla="*/ 3547329 w 5273630"/>
                <a:gd name="connsiteY39-12428" fmla="*/ 415338 h 1489638"/>
                <a:gd name="connsiteX40-12429" fmla="*/ 3557530 w 5273630"/>
                <a:gd name="connsiteY40-12430" fmla="*/ 346843 h 1489638"/>
                <a:gd name="connsiteX41-12431" fmla="*/ 3806733 w 5273630"/>
                <a:gd name="connsiteY41-12432" fmla="*/ 346843 h 1489638"/>
                <a:gd name="connsiteX42-12433" fmla="*/ 3796531 w 5273630"/>
                <a:gd name="connsiteY42-12434" fmla="*/ 415338 h 1489638"/>
                <a:gd name="connsiteX43-12435" fmla="*/ 3907289 w 5273630"/>
                <a:gd name="connsiteY43-12436" fmla="*/ 415338 h 1489638"/>
                <a:gd name="connsiteX44-12437" fmla="*/ 3888343 w 5273630"/>
                <a:gd name="connsiteY44-12438" fmla="*/ 553784 h 1489638"/>
                <a:gd name="connsiteX45-12439" fmla="*/ 3777587 w 5273630"/>
                <a:gd name="connsiteY45-12440" fmla="*/ 553784 h 1489638"/>
                <a:gd name="connsiteX46-12441" fmla="*/ 3755727 w 5273630"/>
                <a:gd name="connsiteY46-12442" fmla="*/ 706803 h 1489638"/>
                <a:gd name="connsiteX47-12443" fmla="*/ 3489036 w 5273630"/>
                <a:gd name="connsiteY47-12444" fmla="*/ 830675 h 1489638"/>
                <a:gd name="connsiteX48-12445" fmla="*/ 3850453 w 5273630"/>
                <a:gd name="connsiteY48-12446" fmla="*/ 1024500 h 1489638"/>
                <a:gd name="connsiteX49-12447" fmla="*/ 3407426 w 5273630"/>
                <a:gd name="connsiteY49-12448" fmla="*/ 1024500 h 1489638"/>
                <a:gd name="connsiteX50-12449" fmla="*/ 3252949 w 5273630"/>
                <a:gd name="connsiteY50-12450" fmla="*/ 941432 h 1489638"/>
                <a:gd name="connsiteX51-12451" fmla="*/ 1658312 w 5273630"/>
                <a:gd name="connsiteY51-12452" fmla="*/ 1489638 h 1489638"/>
                <a:gd name="connsiteX52-12453" fmla="*/ 1726460 w 5273630"/>
                <a:gd name="connsiteY52-12454" fmla="*/ 1412009 h 1489638"/>
                <a:gd name="connsiteX53-12455" fmla="*/ 3046009 w 5273630"/>
                <a:gd name="connsiteY53-12456" fmla="*/ 830675 h 1489638"/>
                <a:gd name="connsiteX54-12457" fmla="*/ 2814295 w 5273630"/>
                <a:gd name="connsiteY54-12458" fmla="*/ 706803 h 1489638"/>
                <a:gd name="connsiteX55-12459" fmla="*/ 2836154 w 5273630"/>
                <a:gd name="connsiteY55-12460" fmla="*/ 553784 h 1489638"/>
                <a:gd name="connsiteX56-12461" fmla="*/ 2725398 w 5273630"/>
                <a:gd name="connsiteY56-12462" fmla="*/ 553784 h 1489638"/>
                <a:gd name="connsiteX57-12463" fmla="*/ 2744343 w 5273630"/>
                <a:gd name="connsiteY57-12464" fmla="*/ 415338 h 1489638"/>
                <a:gd name="connsiteX58-12465" fmla="*/ 2855100 w 5273630"/>
                <a:gd name="connsiteY58-12466" fmla="*/ 415338 h 1489638"/>
                <a:gd name="connsiteX59-12467" fmla="*/ 2865301 w 5273630"/>
                <a:gd name="connsiteY59-12468" fmla="*/ 346843 h 1489638"/>
                <a:gd name="connsiteX60-12469" fmla="*/ 482375 w 5273630"/>
                <a:gd name="connsiteY60-12470" fmla="*/ 192367 h 1489638"/>
                <a:gd name="connsiteX61-12471" fmla="*/ 759267 w 5273630"/>
                <a:gd name="connsiteY61-12472" fmla="*/ 192367 h 1489638"/>
                <a:gd name="connsiteX62-12473" fmla="*/ 746151 w 5273630"/>
                <a:gd name="connsiteY62-12474" fmla="*/ 285636 h 1489638"/>
                <a:gd name="connsiteX63-12475" fmla="*/ 1122141 w 5273630"/>
                <a:gd name="connsiteY63-12476" fmla="*/ 285636 h 1489638"/>
                <a:gd name="connsiteX64-12477" fmla="*/ 1059475 w 5273630"/>
                <a:gd name="connsiteY64-12478" fmla="*/ 735949 h 1489638"/>
                <a:gd name="connsiteX65-12479" fmla="*/ 728663 w 5273630"/>
                <a:gd name="connsiteY65-12480" fmla="*/ 735949 h 1489638"/>
                <a:gd name="connsiteX66-12481" fmla="*/ 795700 w 5273630"/>
                <a:gd name="connsiteY66-12482" fmla="*/ 791328 h 1489638"/>
                <a:gd name="connsiteX67-12483" fmla="*/ 1119226 w 5273630"/>
                <a:gd name="connsiteY67-12484" fmla="*/ 746150 h 1489638"/>
                <a:gd name="connsiteX68-12485" fmla="*/ 1100281 w 5273630"/>
                <a:gd name="connsiteY68-12486" fmla="*/ 884596 h 1489638"/>
                <a:gd name="connsiteX69-12487" fmla="*/ 937060 w 5273630"/>
                <a:gd name="connsiteY69-12488" fmla="*/ 907914 h 1489638"/>
                <a:gd name="connsiteX70-12489" fmla="*/ 1733187 w 5273630"/>
                <a:gd name="connsiteY70-12490" fmla="*/ 1417459 h 1489638"/>
                <a:gd name="connsiteX71-12491" fmla="*/ 1658884 w 5273630"/>
                <a:gd name="connsiteY71-12492" fmla="*/ 1477496 h 1489638"/>
                <a:gd name="connsiteX72-12493" fmla="*/ 406594 w 5273630"/>
                <a:gd name="connsiteY72-12494" fmla="*/ 735949 h 1489638"/>
                <a:gd name="connsiteX73-12495" fmla="*/ 319154 w 5273630"/>
                <a:gd name="connsiteY73-12496" fmla="*/ 735949 h 1489638"/>
                <a:gd name="connsiteX74-12497" fmla="*/ 298752 w 5273630"/>
                <a:gd name="connsiteY74-12498" fmla="*/ 881682 h 1489638"/>
                <a:gd name="connsiteX75-12499" fmla="*/ 502777 w 5273630"/>
                <a:gd name="connsiteY75-12500" fmla="*/ 862737 h 1489638"/>
                <a:gd name="connsiteX76-12501" fmla="*/ 482375 w 5273630"/>
                <a:gd name="connsiteY76-12502" fmla="*/ 1004097 h 1489638"/>
                <a:gd name="connsiteX77-12503" fmla="*/ 4372 w 5273630"/>
                <a:gd name="connsiteY77-12504" fmla="*/ 1046359 h 1489638"/>
                <a:gd name="connsiteX78-12505" fmla="*/ 110757 w 5273630"/>
                <a:gd name="connsiteY78-12506" fmla="*/ 285636 h 1489638"/>
                <a:gd name="connsiteX79-12507" fmla="*/ 469259 w 5273630"/>
                <a:gd name="connsiteY79-12508" fmla="*/ 285636 h 1489638"/>
                <a:gd name="connsiteX80-12509" fmla="*/ 482375 w 5273630"/>
                <a:gd name="connsiteY80-12510" fmla="*/ 192367 h 1489638"/>
                <a:gd name="connsiteX81-12511" fmla="*/ 1870577 w 5273630"/>
                <a:gd name="connsiteY81-12512" fmla="*/ 166135 h 1489638"/>
                <a:gd name="connsiteX82-12513" fmla="*/ 1847260 w 5273630"/>
                <a:gd name="connsiteY82-12514" fmla="*/ 332270 h 1489638"/>
                <a:gd name="connsiteX83-12515" fmla="*/ 2179530 w 5273630"/>
                <a:gd name="connsiteY83-12516" fmla="*/ 332270 h 1489638"/>
                <a:gd name="connsiteX84-12517" fmla="*/ 2202847 w 5273630"/>
                <a:gd name="connsiteY84-12518" fmla="*/ 166135 h 1489638"/>
                <a:gd name="connsiteX85-12519" fmla="*/ 1870577 w 5273630"/>
                <a:gd name="connsiteY85-12520" fmla="*/ 166135 h 1489638"/>
                <a:gd name="connsiteX86-12521" fmla="*/ 4598889 w 5273630"/>
                <a:gd name="connsiteY86-12522" fmla="*/ 138446 h 1489638"/>
                <a:gd name="connsiteX87-12523" fmla="*/ 4421095 w 5273630"/>
                <a:gd name="connsiteY87-12524" fmla="*/ 332270 h 1489638"/>
                <a:gd name="connsiteX88-12525" fmla="*/ 4935531 w 5273630"/>
                <a:gd name="connsiteY88-12526" fmla="*/ 332270 h 1489638"/>
                <a:gd name="connsiteX89-12527" fmla="*/ 4813115 w 5273630"/>
                <a:gd name="connsiteY89-12528" fmla="*/ 138446 h 1489638"/>
                <a:gd name="connsiteX90-12529" fmla="*/ 4598889 w 5273630"/>
                <a:gd name="connsiteY90-12530" fmla="*/ 138446 h 1489638"/>
                <a:gd name="connsiteX91-12531" fmla="*/ 1557252 w 5273630"/>
                <a:gd name="connsiteY91-12532" fmla="*/ 27689 h 1489638"/>
                <a:gd name="connsiteX92-12533" fmla="*/ 2498684 w 5273630"/>
                <a:gd name="connsiteY92-12534" fmla="*/ 27689 h 1489638"/>
                <a:gd name="connsiteX93-12535" fmla="*/ 2436019 w 5273630"/>
                <a:gd name="connsiteY93-12536" fmla="*/ 470716 h 1489638"/>
                <a:gd name="connsiteX94-12537" fmla="*/ 1549965 w 5273630"/>
                <a:gd name="connsiteY94-12538" fmla="*/ 470716 h 1489638"/>
                <a:gd name="connsiteX95-12539" fmla="*/ 1605344 w 5273630"/>
                <a:gd name="connsiteY95-12540" fmla="*/ 83068 h 1489638"/>
                <a:gd name="connsiteX96-12541" fmla="*/ 1557252 w 5273630"/>
                <a:gd name="connsiteY96-12542" fmla="*/ 27689 h 1489638"/>
                <a:gd name="connsiteX97-12543" fmla="*/ 259404 w 5273630"/>
                <a:gd name="connsiteY97-12544" fmla="*/ 27689 h 1489638"/>
                <a:gd name="connsiteX98-12545" fmla="*/ 983695 w 5273630"/>
                <a:gd name="connsiteY98-12546" fmla="*/ 27689 h 1489638"/>
                <a:gd name="connsiteX99-12547" fmla="*/ 1215409 w 5273630"/>
                <a:gd name="connsiteY99-12548" fmla="*/ 260861 h 1489638"/>
                <a:gd name="connsiteX100-12549" fmla="*/ 929774 w 5273630"/>
                <a:gd name="connsiteY100-12550" fmla="*/ 260861 h 1489638"/>
                <a:gd name="connsiteX101-12551" fmla="*/ 788413 w 5273630"/>
                <a:gd name="connsiteY101-12552" fmla="*/ 145733 h 1489638"/>
                <a:gd name="connsiteX102-12553" fmla="*/ 476546 w 5273630"/>
                <a:gd name="connsiteY102-12554" fmla="*/ 145733 h 1489638"/>
                <a:gd name="connsiteX103-12555" fmla="*/ 290008 w 5273630"/>
                <a:gd name="connsiteY103-12556" fmla="*/ 260861 h 1489638"/>
                <a:gd name="connsiteX104-12557" fmla="*/ 0 w 5273630"/>
                <a:gd name="connsiteY104-12558" fmla="*/ 260861 h 1489638"/>
                <a:gd name="connsiteX105-12559" fmla="*/ 290008 w 5273630"/>
                <a:gd name="connsiteY105-12560" fmla="*/ 58293 h 1489638"/>
                <a:gd name="connsiteX106-12561" fmla="*/ 259404 w 5273630"/>
                <a:gd name="connsiteY106-12562" fmla="*/ 27689 h 1489638"/>
                <a:gd name="connsiteX107-12563" fmla="*/ 4377375 w 5273630"/>
                <a:gd name="connsiteY107-12564" fmla="*/ 0 h 1489638"/>
                <a:gd name="connsiteX108-12565" fmla="*/ 5001111 w 5273630"/>
                <a:gd name="connsiteY108-12566" fmla="*/ 0 h 1489638"/>
                <a:gd name="connsiteX109-12567" fmla="*/ 5273630 w 5273630"/>
                <a:gd name="connsiteY109-12568" fmla="*/ 429911 h 1489638"/>
                <a:gd name="connsiteX110-12569" fmla="*/ 5078349 w 5273630"/>
                <a:gd name="connsiteY110-12570" fmla="*/ 429911 h 1489638"/>
                <a:gd name="connsiteX111-12571" fmla="*/ 5072519 w 5273630"/>
                <a:gd name="connsiteY111-12572" fmla="*/ 470716 h 1489638"/>
                <a:gd name="connsiteX112-12573" fmla="*/ 4795628 w 5273630"/>
                <a:gd name="connsiteY112-12574" fmla="*/ 470716 h 1489638"/>
                <a:gd name="connsiteX113-12575" fmla="*/ 4778140 w 5273630"/>
                <a:gd name="connsiteY113-12576" fmla="*/ 594589 h 1489638"/>
                <a:gd name="connsiteX114-12577" fmla="*/ 5082721 w 5273630"/>
                <a:gd name="connsiteY114-12578" fmla="*/ 594589 h 1489638"/>
                <a:gd name="connsiteX115-12579" fmla="*/ 5063775 w 5273630"/>
                <a:gd name="connsiteY115-12580" fmla="*/ 733035 h 1489638"/>
                <a:gd name="connsiteX116-12581" fmla="*/ 4759195 w 5273630"/>
                <a:gd name="connsiteY116-12582" fmla="*/ 733035 h 1489638"/>
                <a:gd name="connsiteX117-12583" fmla="*/ 4737335 w 5273630"/>
                <a:gd name="connsiteY117-12584" fmla="*/ 886054 h 1489638"/>
                <a:gd name="connsiteX118-12585" fmla="*/ 5180361 w 5273630"/>
                <a:gd name="connsiteY118-12586" fmla="*/ 886054 h 1489638"/>
                <a:gd name="connsiteX119-12587" fmla="*/ 5161416 w 5273630"/>
                <a:gd name="connsiteY119-12588" fmla="*/ 1024500 h 1489638"/>
                <a:gd name="connsiteX120-12589" fmla="*/ 3998471 w 5273630"/>
                <a:gd name="connsiteY120-12590" fmla="*/ 1024500 h 1489638"/>
                <a:gd name="connsiteX121-12591" fmla="*/ 4017416 w 5273630"/>
                <a:gd name="connsiteY121-12592" fmla="*/ 886054 h 1489638"/>
                <a:gd name="connsiteX122-12593" fmla="*/ 4460443 w 5273630"/>
                <a:gd name="connsiteY122-12594" fmla="*/ 886054 h 1489638"/>
                <a:gd name="connsiteX123-12595" fmla="*/ 4482303 w 5273630"/>
                <a:gd name="connsiteY123-12596" fmla="*/ 733035 h 1489638"/>
                <a:gd name="connsiteX124-12597" fmla="*/ 4177722 w 5273630"/>
                <a:gd name="connsiteY124-12598" fmla="*/ 733035 h 1489638"/>
                <a:gd name="connsiteX125-12599" fmla="*/ 4196667 w 5273630"/>
                <a:gd name="connsiteY125-12600" fmla="*/ 594589 h 1489638"/>
                <a:gd name="connsiteX126-12601" fmla="*/ 4501249 w 5273630"/>
                <a:gd name="connsiteY126-12602" fmla="*/ 594589 h 1489638"/>
                <a:gd name="connsiteX127-12603" fmla="*/ 4518736 w 5273630"/>
                <a:gd name="connsiteY127-12604" fmla="*/ 470716 h 1489638"/>
                <a:gd name="connsiteX128-12605" fmla="*/ 4241845 w 5273630"/>
                <a:gd name="connsiteY128-12606" fmla="*/ 470716 h 1489638"/>
                <a:gd name="connsiteX129-12607" fmla="*/ 4247673 w 5273630"/>
                <a:gd name="connsiteY129-12608" fmla="*/ 429911 h 1489638"/>
                <a:gd name="connsiteX130-12609" fmla="*/ 4055307 w 5273630"/>
                <a:gd name="connsiteY130-12610" fmla="*/ 429911 h 1489638"/>
                <a:gd name="connsiteX131-12611" fmla="*/ 4410894 w 5273630"/>
                <a:gd name="connsiteY131-12612" fmla="*/ 40805 h 1489638"/>
                <a:gd name="connsiteX132-12613" fmla="*/ 4377375 w 5273630"/>
                <a:gd name="connsiteY132-12614" fmla="*/ 0 h 1489638"/>
                <a:gd name="connsiteX133-12615" fmla="*/ 3191742 w 5273630"/>
                <a:gd name="connsiteY133-12616" fmla="*/ 0 h 1489638"/>
                <a:gd name="connsiteX134-12617" fmla="*/ 3522555 w 5273630"/>
                <a:gd name="connsiteY134-12618" fmla="*/ 0 h 1489638"/>
                <a:gd name="connsiteX135-12619" fmla="*/ 3510896 w 5273630"/>
                <a:gd name="connsiteY135-12620" fmla="*/ 83068 h 1489638"/>
                <a:gd name="connsiteX136-12621" fmla="*/ 3953923 w 5273630"/>
                <a:gd name="connsiteY136-12622" fmla="*/ 83068 h 1489638"/>
                <a:gd name="connsiteX137-12623" fmla="*/ 3923319 w 5273630"/>
                <a:gd name="connsiteY137-12624" fmla="*/ 304581 h 1489638"/>
                <a:gd name="connsiteX138-12625" fmla="*/ 3618738 w 5273630"/>
                <a:gd name="connsiteY138-12626" fmla="*/ 304581 h 1489638"/>
                <a:gd name="connsiteX139-12627" fmla="*/ 3630397 w 5273630"/>
                <a:gd name="connsiteY139-12628" fmla="*/ 221513 h 1489638"/>
                <a:gd name="connsiteX140-12629" fmla="*/ 3076613 w 5273630"/>
                <a:gd name="connsiteY140-12630" fmla="*/ 221513 h 1489638"/>
                <a:gd name="connsiteX141-12631" fmla="*/ 3064954 w 5273630"/>
                <a:gd name="connsiteY141-12632" fmla="*/ 304581 h 1489638"/>
                <a:gd name="connsiteX142-12633" fmla="*/ 2760373 w 5273630"/>
                <a:gd name="connsiteY142-12634" fmla="*/ 304581 h 1489638"/>
                <a:gd name="connsiteX143-12635" fmla="*/ 2790977 w 5273630"/>
                <a:gd name="connsiteY143-12636" fmla="*/ 83068 h 1489638"/>
                <a:gd name="connsiteX144-12637" fmla="*/ 3234004 w 5273630"/>
                <a:gd name="connsiteY144-12638" fmla="*/ 83068 h 1489638"/>
                <a:gd name="connsiteX145-12639" fmla="*/ 3238376 w 5273630"/>
                <a:gd name="connsiteY145-12640" fmla="*/ 53921 h 1489638"/>
                <a:gd name="connsiteX146-12641" fmla="*/ 3191742 w 5273630"/>
                <a:gd name="connsiteY146-12642" fmla="*/ 0 h 1489638"/>
                <a:gd name="connsiteX0-12643" fmla="*/ 2215963 w 5273630"/>
                <a:gd name="connsiteY0-12644" fmla="*/ 664540 h 1496781"/>
                <a:gd name="connsiteX1-12645" fmla="*/ 2183902 w 5273630"/>
                <a:gd name="connsiteY1-12646" fmla="*/ 886054 h 1496781"/>
                <a:gd name="connsiteX2-12647" fmla="*/ 2294658 w 5273630"/>
                <a:gd name="connsiteY2-12648" fmla="*/ 886054 h 1496781"/>
                <a:gd name="connsiteX3-12649" fmla="*/ 2326719 w 5273630"/>
                <a:gd name="connsiteY3-12650" fmla="*/ 664540 h 1496781"/>
                <a:gd name="connsiteX4-12651" fmla="*/ 2215963 w 5273630"/>
                <a:gd name="connsiteY4-12652" fmla="*/ 664540 h 1496781"/>
                <a:gd name="connsiteX5-12653" fmla="*/ 1606801 w 5273630"/>
                <a:gd name="connsiteY5-12654" fmla="*/ 664540 h 1496781"/>
                <a:gd name="connsiteX6-12655" fmla="*/ 1574740 w 5273630"/>
                <a:gd name="connsiteY6-12656" fmla="*/ 886054 h 1496781"/>
                <a:gd name="connsiteX7-12657" fmla="*/ 1685497 w 5273630"/>
                <a:gd name="connsiteY7-12658" fmla="*/ 886054 h 1496781"/>
                <a:gd name="connsiteX8-12659" fmla="*/ 1717558 w 5273630"/>
                <a:gd name="connsiteY8-12660" fmla="*/ 664540 h 1496781"/>
                <a:gd name="connsiteX9-12661" fmla="*/ 1606801 w 5273630"/>
                <a:gd name="connsiteY9-12662" fmla="*/ 664540 h 1496781"/>
                <a:gd name="connsiteX10-12663" fmla="*/ 342472 w 5273630"/>
                <a:gd name="connsiteY10-12664" fmla="*/ 563985 h 1496781"/>
                <a:gd name="connsiteX11-12665" fmla="*/ 335185 w 5273630"/>
                <a:gd name="connsiteY11-12666" fmla="*/ 619363 h 1496781"/>
                <a:gd name="connsiteX12-12667" fmla="*/ 826304 w 5273630"/>
                <a:gd name="connsiteY12-12668" fmla="*/ 619363 h 1496781"/>
                <a:gd name="connsiteX13-12669" fmla="*/ 833590 w 5273630"/>
                <a:gd name="connsiteY13-12670" fmla="*/ 563985 h 1496781"/>
                <a:gd name="connsiteX14-12671" fmla="*/ 342472 w 5273630"/>
                <a:gd name="connsiteY14-12672" fmla="*/ 563985 h 1496781"/>
                <a:gd name="connsiteX15-12673" fmla="*/ 3085357 w 5273630"/>
                <a:gd name="connsiteY15-12674" fmla="*/ 553784 h 1496781"/>
                <a:gd name="connsiteX16-12675" fmla="*/ 3078071 w 5273630"/>
                <a:gd name="connsiteY16-12676" fmla="*/ 609162 h 1496781"/>
                <a:gd name="connsiteX17-12677" fmla="*/ 3283553 w 5273630"/>
                <a:gd name="connsiteY17-12678" fmla="*/ 719919 h 1496781"/>
                <a:gd name="connsiteX18-12679" fmla="*/ 3521097 w 5273630"/>
                <a:gd name="connsiteY18-12680" fmla="*/ 609162 h 1496781"/>
                <a:gd name="connsiteX19-12681" fmla="*/ 3528384 w 5273630"/>
                <a:gd name="connsiteY19-12682" fmla="*/ 553784 h 1496781"/>
                <a:gd name="connsiteX20-12683" fmla="*/ 3085357 w 5273630"/>
                <a:gd name="connsiteY20-12684" fmla="*/ 553784 h 1496781"/>
                <a:gd name="connsiteX21-12685" fmla="*/ 2013395 w 5273630"/>
                <a:gd name="connsiteY21-12686" fmla="*/ 526094 h 1496781"/>
                <a:gd name="connsiteX22-12687" fmla="*/ 2567178 w 5273630"/>
                <a:gd name="connsiteY22-12688" fmla="*/ 526094 h 1496781"/>
                <a:gd name="connsiteX23-12689" fmla="*/ 2497227 w 5273630"/>
                <a:gd name="connsiteY23-12690" fmla="*/ 1024500 h 1496781"/>
                <a:gd name="connsiteX24-12691" fmla="*/ 1943443 w 5273630"/>
                <a:gd name="connsiteY24-12692" fmla="*/ 1024500 h 1496781"/>
                <a:gd name="connsiteX25-12693" fmla="*/ 2013395 w 5273630"/>
                <a:gd name="connsiteY25-12694" fmla="*/ 526094 h 1496781"/>
                <a:gd name="connsiteX26-12695" fmla="*/ 1404233 w 5273630"/>
                <a:gd name="connsiteY26-12696" fmla="*/ 526094 h 1496781"/>
                <a:gd name="connsiteX27-12697" fmla="*/ 1958016 w 5273630"/>
                <a:gd name="connsiteY27-12698" fmla="*/ 526094 h 1496781"/>
                <a:gd name="connsiteX28-12699" fmla="*/ 1888065 w 5273630"/>
                <a:gd name="connsiteY28-12700" fmla="*/ 1024500 h 1496781"/>
                <a:gd name="connsiteX29-12701" fmla="*/ 1334281 w 5273630"/>
                <a:gd name="connsiteY29-12702" fmla="*/ 1024500 h 1496781"/>
                <a:gd name="connsiteX30-12703" fmla="*/ 1404233 w 5273630"/>
                <a:gd name="connsiteY30-12704" fmla="*/ 526094 h 1496781"/>
                <a:gd name="connsiteX31-12705" fmla="*/ 365789 w 5273630"/>
                <a:gd name="connsiteY31-12706" fmla="*/ 402222 h 1496781"/>
                <a:gd name="connsiteX32-12707" fmla="*/ 357045 w 5273630"/>
                <a:gd name="connsiteY32-12708" fmla="*/ 457600 h 1496781"/>
                <a:gd name="connsiteX33-12709" fmla="*/ 848163 w 5273630"/>
                <a:gd name="connsiteY33-12710" fmla="*/ 457600 h 1496781"/>
                <a:gd name="connsiteX34-12711" fmla="*/ 856907 w 5273630"/>
                <a:gd name="connsiteY34-12712" fmla="*/ 402222 h 1496781"/>
                <a:gd name="connsiteX35-12713" fmla="*/ 365789 w 5273630"/>
                <a:gd name="connsiteY35-12714" fmla="*/ 402222 h 1496781"/>
                <a:gd name="connsiteX36-12715" fmla="*/ 2865301 w 5273630"/>
                <a:gd name="connsiteY36-12716" fmla="*/ 346843 h 1496781"/>
                <a:gd name="connsiteX37-12717" fmla="*/ 3114504 w 5273630"/>
                <a:gd name="connsiteY37-12718" fmla="*/ 346843 h 1496781"/>
                <a:gd name="connsiteX38-12719" fmla="*/ 3104302 w 5273630"/>
                <a:gd name="connsiteY38-12720" fmla="*/ 415338 h 1496781"/>
                <a:gd name="connsiteX39-12721" fmla="*/ 3547329 w 5273630"/>
                <a:gd name="connsiteY39-12722" fmla="*/ 415338 h 1496781"/>
                <a:gd name="connsiteX40-12723" fmla="*/ 3557530 w 5273630"/>
                <a:gd name="connsiteY40-12724" fmla="*/ 346843 h 1496781"/>
                <a:gd name="connsiteX41-12725" fmla="*/ 3806733 w 5273630"/>
                <a:gd name="connsiteY41-12726" fmla="*/ 346843 h 1496781"/>
                <a:gd name="connsiteX42-12727" fmla="*/ 3796531 w 5273630"/>
                <a:gd name="connsiteY42-12728" fmla="*/ 415338 h 1496781"/>
                <a:gd name="connsiteX43-12729" fmla="*/ 3907289 w 5273630"/>
                <a:gd name="connsiteY43-12730" fmla="*/ 415338 h 1496781"/>
                <a:gd name="connsiteX44-12731" fmla="*/ 3888343 w 5273630"/>
                <a:gd name="connsiteY44-12732" fmla="*/ 553784 h 1496781"/>
                <a:gd name="connsiteX45-12733" fmla="*/ 3777587 w 5273630"/>
                <a:gd name="connsiteY45-12734" fmla="*/ 553784 h 1496781"/>
                <a:gd name="connsiteX46-12735" fmla="*/ 3755727 w 5273630"/>
                <a:gd name="connsiteY46-12736" fmla="*/ 706803 h 1496781"/>
                <a:gd name="connsiteX47-12737" fmla="*/ 3489036 w 5273630"/>
                <a:gd name="connsiteY47-12738" fmla="*/ 830675 h 1496781"/>
                <a:gd name="connsiteX48-12739" fmla="*/ 3850453 w 5273630"/>
                <a:gd name="connsiteY48-12740" fmla="*/ 1024500 h 1496781"/>
                <a:gd name="connsiteX49-12741" fmla="*/ 3407426 w 5273630"/>
                <a:gd name="connsiteY49-12742" fmla="*/ 1024500 h 1496781"/>
                <a:gd name="connsiteX50-12743" fmla="*/ 3252949 w 5273630"/>
                <a:gd name="connsiteY50-12744" fmla="*/ 941432 h 1496781"/>
                <a:gd name="connsiteX51-12745" fmla="*/ 1672599 w 5273630"/>
                <a:gd name="connsiteY51-12746" fmla="*/ 1496781 h 1496781"/>
                <a:gd name="connsiteX52-12747" fmla="*/ 1726460 w 5273630"/>
                <a:gd name="connsiteY52-12748" fmla="*/ 1412009 h 1496781"/>
                <a:gd name="connsiteX53-12749" fmla="*/ 3046009 w 5273630"/>
                <a:gd name="connsiteY53-12750" fmla="*/ 830675 h 1496781"/>
                <a:gd name="connsiteX54-12751" fmla="*/ 2814295 w 5273630"/>
                <a:gd name="connsiteY54-12752" fmla="*/ 706803 h 1496781"/>
                <a:gd name="connsiteX55-12753" fmla="*/ 2836154 w 5273630"/>
                <a:gd name="connsiteY55-12754" fmla="*/ 553784 h 1496781"/>
                <a:gd name="connsiteX56-12755" fmla="*/ 2725398 w 5273630"/>
                <a:gd name="connsiteY56-12756" fmla="*/ 553784 h 1496781"/>
                <a:gd name="connsiteX57-12757" fmla="*/ 2744343 w 5273630"/>
                <a:gd name="connsiteY57-12758" fmla="*/ 415338 h 1496781"/>
                <a:gd name="connsiteX58-12759" fmla="*/ 2855100 w 5273630"/>
                <a:gd name="connsiteY58-12760" fmla="*/ 415338 h 1496781"/>
                <a:gd name="connsiteX59-12761" fmla="*/ 2865301 w 5273630"/>
                <a:gd name="connsiteY59-12762" fmla="*/ 346843 h 1496781"/>
                <a:gd name="connsiteX60-12763" fmla="*/ 482375 w 5273630"/>
                <a:gd name="connsiteY60-12764" fmla="*/ 192367 h 1496781"/>
                <a:gd name="connsiteX61-12765" fmla="*/ 759267 w 5273630"/>
                <a:gd name="connsiteY61-12766" fmla="*/ 192367 h 1496781"/>
                <a:gd name="connsiteX62-12767" fmla="*/ 746151 w 5273630"/>
                <a:gd name="connsiteY62-12768" fmla="*/ 285636 h 1496781"/>
                <a:gd name="connsiteX63-12769" fmla="*/ 1122141 w 5273630"/>
                <a:gd name="connsiteY63-12770" fmla="*/ 285636 h 1496781"/>
                <a:gd name="connsiteX64-12771" fmla="*/ 1059475 w 5273630"/>
                <a:gd name="connsiteY64-12772" fmla="*/ 735949 h 1496781"/>
                <a:gd name="connsiteX65-12773" fmla="*/ 728663 w 5273630"/>
                <a:gd name="connsiteY65-12774" fmla="*/ 735949 h 1496781"/>
                <a:gd name="connsiteX66-12775" fmla="*/ 795700 w 5273630"/>
                <a:gd name="connsiteY66-12776" fmla="*/ 791328 h 1496781"/>
                <a:gd name="connsiteX67-12777" fmla="*/ 1119226 w 5273630"/>
                <a:gd name="connsiteY67-12778" fmla="*/ 746150 h 1496781"/>
                <a:gd name="connsiteX68-12779" fmla="*/ 1100281 w 5273630"/>
                <a:gd name="connsiteY68-12780" fmla="*/ 884596 h 1496781"/>
                <a:gd name="connsiteX69-12781" fmla="*/ 937060 w 5273630"/>
                <a:gd name="connsiteY69-12782" fmla="*/ 907914 h 1496781"/>
                <a:gd name="connsiteX70-12783" fmla="*/ 1733187 w 5273630"/>
                <a:gd name="connsiteY70-12784" fmla="*/ 1417459 h 1496781"/>
                <a:gd name="connsiteX71-12785" fmla="*/ 1658884 w 5273630"/>
                <a:gd name="connsiteY71-12786" fmla="*/ 1477496 h 1496781"/>
                <a:gd name="connsiteX72-12787" fmla="*/ 406594 w 5273630"/>
                <a:gd name="connsiteY72-12788" fmla="*/ 735949 h 1496781"/>
                <a:gd name="connsiteX73-12789" fmla="*/ 319154 w 5273630"/>
                <a:gd name="connsiteY73-12790" fmla="*/ 735949 h 1496781"/>
                <a:gd name="connsiteX74-12791" fmla="*/ 298752 w 5273630"/>
                <a:gd name="connsiteY74-12792" fmla="*/ 881682 h 1496781"/>
                <a:gd name="connsiteX75-12793" fmla="*/ 502777 w 5273630"/>
                <a:gd name="connsiteY75-12794" fmla="*/ 862737 h 1496781"/>
                <a:gd name="connsiteX76-12795" fmla="*/ 482375 w 5273630"/>
                <a:gd name="connsiteY76-12796" fmla="*/ 1004097 h 1496781"/>
                <a:gd name="connsiteX77-12797" fmla="*/ 4372 w 5273630"/>
                <a:gd name="connsiteY77-12798" fmla="*/ 1046359 h 1496781"/>
                <a:gd name="connsiteX78-12799" fmla="*/ 110757 w 5273630"/>
                <a:gd name="connsiteY78-12800" fmla="*/ 285636 h 1496781"/>
                <a:gd name="connsiteX79-12801" fmla="*/ 469259 w 5273630"/>
                <a:gd name="connsiteY79-12802" fmla="*/ 285636 h 1496781"/>
                <a:gd name="connsiteX80-12803" fmla="*/ 482375 w 5273630"/>
                <a:gd name="connsiteY80-12804" fmla="*/ 192367 h 1496781"/>
                <a:gd name="connsiteX81-12805" fmla="*/ 1870577 w 5273630"/>
                <a:gd name="connsiteY81-12806" fmla="*/ 166135 h 1496781"/>
                <a:gd name="connsiteX82-12807" fmla="*/ 1847260 w 5273630"/>
                <a:gd name="connsiteY82-12808" fmla="*/ 332270 h 1496781"/>
                <a:gd name="connsiteX83-12809" fmla="*/ 2179530 w 5273630"/>
                <a:gd name="connsiteY83-12810" fmla="*/ 332270 h 1496781"/>
                <a:gd name="connsiteX84-12811" fmla="*/ 2202847 w 5273630"/>
                <a:gd name="connsiteY84-12812" fmla="*/ 166135 h 1496781"/>
                <a:gd name="connsiteX85-12813" fmla="*/ 1870577 w 5273630"/>
                <a:gd name="connsiteY85-12814" fmla="*/ 166135 h 1496781"/>
                <a:gd name="connsiteX86-12815" fmla="*/ 4598889 w 5273630"/>
                <a:gd name="connsiteY86-12816" fmla="*/ 138446 h 1496781"/>
                <a:gd name="connsiteX87-12817" fmla="*/ 4421095 w 5273630"/>
                <a:gd name="connsiteY87-12818" fmla="*/ 332270 h 1496781"/>
                <a:gd name="connsiteX88-12819" fmla="*/ 4935531 w 5273630"/>
                <a:gd name="connsiteY88-12820" fmla="*/ 332270 h 1496781"/>
                <a:gd name="connsiteX89-12821" fmla="*/ 4813115 w 5273630"/>
                <a:gd name="connsiteY89-12822" fmla="*/ 138446 h 1496781"/>
                <a:gd name="connsiteX90-12823" fmla="*/ 4598889 w 5273630"/>
                <a:gd name="connsiteY90-12824" fmla="*/ 138446 h 1496781"/>
                <a:gd name="connsiteX91-12825" fmla="*/ 1557252 w 5273630"/>
                <a:gd name="connsiteY91-12826" fmla="*/ 27689 h 1496781"/>
                <a:gd name="connsiteX92-12827" fmla="*/ 2498684 w 5273630"/>
                <a:gd name="connsiteY92-12828" fmla="*/ 27689 h 1496781"/>
                <a:gd name="connsiteX93-12829" fmla="*/ 2436019 w 5273630"/>
                <a:gd name="connsiteY93-12830" fmla="*/ 470716 h 1496781"/>
                <a:gd name="connsiteX94-12831" fmla="*/ 1549965 w 5273630"/>
                <a:gd name="connsiteY94-12832" fmla="*/ 470716 h 1496781"/>
                <a:gd name="connsiteX95-12833" fmla="*/ 1605344 w 5273630"/>
                <a:gd name="connsiteY95-12834" fmla="*/ 83068 h 1496781"/>
                <a:gd name="connsiteX96-12835" fmla="*/ 1557252 w 5273630"/>
                <a:gd name="connsiteY96-12836" fmla="*/ 27689 h 1496781"/>
                <a:gd name="connsiteX97-12837" fmla="*/ 259404 w 5273630"/>
                <a:gd name="connsiteY97-12838" fmla="*/ 27689 h 1496781"/>
                <a:gd name="connsiteX98-12839" fmla="*/ 983695 w 5273630"/>
                <a:gd name="connsiteY98-12840" fmla="*/ 27689 h 1496781"/>
                <a:gd name="connsiteX99-12841" fmla="*/ 1215409 w 5273630"/>
                <a:gd name="connsiteY99-12842" fmla="*/ 260861 h 1496781"/>
                <a:gd name="connsiteX100-12843" fmla="*/ 929774 w 5273630"/>
                <a:gd name="connsiteY100-12844" fmla="*/ 260861 h 1496781"/>
                <a:gd name="connsiteX101-12845" fmla="*/ 788413 w 5273630"/>
                <a:gd name="connsiteY101-12846" fmla="*/ 145733 h 1496781"/>
                <a:gd name="connsiteX102-12847" fmla="*/ 476546 w 5273630"/>
                <a:gd name="connsiteY102-12848" fmla="*/ 145733 h 1496781"/>
                <a:gd name="connsiteX103-12849" fmla="*/ 290008 w 5273630"/>
                <a:gd name="connsiteY103-12850" fmla="*/ 260861 h 1496781"/>
                <a:gd name="connsiteX104-12851" fmla="*/ 0 w 5273630"/>
                <a:gd name="connsiteY104-12852" fmla="*/ 260861 h 1496781"/>
                <a:gd name="connsiteX105-12853" fmla="*/ 290008 w 5273630"/>
                <a:gd name="connsiteY105-12854" fmla="*/ 58293 h 1496781"/>
                <a:gd name="connsiteX106-12855" fmla="*/ 259404 w 5273630"/>
                <a:gd name="connsiteY106-12856" fmla="*/ 27689 h 1496781"/>
                <a:gd name="connsiteX107-12857" fmla="*/ 4377375 w 5273630"/>
                <a:gd name="connsiteY107-12858" fmla="*/ 0 h 1496781"/>
                <a:gd name="connsiteX108-12859" fmla="*/ 5001111 w 5273630"/>
                <a:gd name="connsiteY108-12860" fmla="*/ 0 h 1496781"/>
                <a:gd name="connsiteX109-12861" fmla="*/ 5273630 w 5273630"/>
                <a:gd name="connsiteY109-12862" fmla="*/ 429911 h 1496781"/>
                <a:gd name="connsiteX110-12863" fmla="*/ 5078349 w 5273630"/>
                <a:gd name="connsiteY110-12864" fmla="*/ 429911 h 1496781"/>
                <a:gd name="connsiteX111-12865" fmla="*/ 5072519 w 5273630"/>
                <a:gd name="connsiteY111-12866" fmla="*/ 470716 h 1496781"/>
                <a:gd name="connsiteX112-12867" fmla="*/ 4795628 w 5273630"/>
                <a:gd name="connsiteY112-12868" fmla="*/ 470716 h 1496781"/>
                <a:gd name="connsiteX113-12869" fmla="*/ 4778140 w 5273630"/>
                <a:gd name="connsiteY113-12870" fmla="*/ 594589 h 1496781"/>
                <a:gd name="connsiteX114-12871" fmla="*/ 5082721 w 5273630"/>
                <a:gd name="connsiteY114-12872" fmla="*/ 594589 h 1496781"/>
                <a:gd name="connsiteX115-12873" fmla="*/ 5063775 w 5273630"/>
                <a:gd name="connsiteY115-12874" fmla="*/ 733035 h 1496781"/>
                <a:gd name="connsiteX116-12875" fmla="*/ 4759195 w 5273630"/>
                <a:gd name="connsiteY116-12876" fmla="*/ 733035 h 1496781"/>
                <a:gd name="connsiteX117-12877" fmla="*/ 4737335 w 5273630"/>
                <a:gd name="connsiteY117-12878" fmla="*/ 886054 h 1496781"/>
                <a:gd name="connsiteX118-12879" fmla="*/ 5180361 w 5273630"/>
                <a:gd name="connsiteY118-12880" fmla="*/ 886054 h 1496781"/>
                <a:gd name="connsiteX119-12881" fmla="*/ 5161416 w 5273630"/>
                <a:gd name="connsiteY119-12882" fmla="*/ 1024500 h 1496781"/>
                <a:gd name="connsiteX120-12883" fmla="*/ 3998471 w 5273630"/>
                <a:gd name="connsiteY120-12884" fmla="*/ 1024500 h 1496781"/>
                <a:gd name="connsiteX121-12885" fmla="*/ 4017416 w 5273630"/>
                <a:gd name="connsiteY121-12886" fmla="*/ 886054 h 1496781"/>
                <a:gd name="connsiteX122-12887" fmla="*/ 4460443 w 5273630"/>
                <a:gd name="connsiteY122-12888" fmla="*/ 886054 h 1496781"/>
                <a:gd name="connsiteX123-12889" fmla="*/ 4482303 w 5273630"/>
                <a:gd name="connsiteY123-12890" fmla="*/ 733035 h 1496781"/>
                <a:gd name="connsiteX124-12891" fmla="*/ 4177722 w 5273630"/>
                <a:gd name="connsiteY124-12892" fmla="*/ 733035 h 1496781"/>
                <a:gd name="connsiteX125-12893" fmla="*/ 4196667 w 5273630"/>
                <a:gd name="connsiteY125-12894" fmla="*/ 594589 h 1496781"/>
                <a:gd name="connsiteX126-12895" fmla="*/ 4501249 w 5273630"/>
                <a:gd name="connsiteY126-12896" fmla="*/ 594589 h 1496781"/>
                <a:gd name="connsiteX127-12897" fmla="*/ 4518736 w 5273630"/>
                <a:gd name="connsiteY127-12898" fmla="*/ 470716 h 1496781"/>
                <a:gd name="connsiteX128-12899" fmla="*/ 4241845 w 5273630"/>
                <a:gd name="connsiteY128-12900" fmla="*/ 470716 h 1496781"/>
                <a:gd name="connsiteX129-12901" fmla="*/ 4247673 w 5273630"/>
                <a:gd name="connsiteY129-12902" fmla="*/ 429911 h 1496781"/>
                <a:gd name="connsiteX130-12903" fmla="*/ 4055307 w 5273630"/>
                <a:gd name="connsiteY130-12904" fmla="*/ 429911 h 1496781"/>
                <a:gd name="connsiteX131-12905" fmla="*/ 4410894 w 5273630"/>
                <a:gd name="connsiteY131-12906" fmla="*/ 40805 h 1496781"/>
                <a:gd name="connsiteX132-12907" fmla="*/ 4377375 w 5273630"/>
                <a:gd name="connsiteY132-12908" fmla="*/ 0 h 1496781"/>
                <a:gd name="connsiteX133-12909" fmla="*/ 3191742 w 5273630"/>
                <a:gd name="connsiteY133-12910" fmla="*/ 0 h 1496781"/>
                <a:gd name="connsiteX134-12911" fmla="*/ 3522555 w 5273630"/>
                <a:gd name="connsiteY134-12912" fmla="*/ 0 h 1496781"/>
                <a:gd name="connsiteX135-12913" fmla="*/ 3510896 w 5273630"/>
                <a:gd name="connsiteY135-12914" fmla="*/ 83068 h 1496781"/>
                <a:gd name="connsiteX136-12915" fmla="*/ 3953923 w 5273630"/>
                <a:gd name="connsiteY136-12916" fmla="*/ 83068 h 1496781"/>
                <a:gd name="connsiteX137-12917" fmla="*/ 3923319 w 5273630"/>
                <a:gd name="connsiteY137-12918" fmla="*/ 304581 h 1496781"/>
                <a:gd name="connsiteX138-12919" fmla="*/ 3618738 w 5273630"/>
                <a:gd name="connsiteY138-12920" fmla="*/ 304581 h 1496781"/>
                <a:gd name="connsiteX139-12921" fmla="*/ 3630397 w 5273630"/>
                <a:gd name="connsiteY139-12922" fmla="*/ 221513 h 1496781"/>
                <a:gd name="connsiteX140-12923" fmla="*/ 3076613 w 5273630"/>
                <a:gd name="connsiteY140-12924" fmla="*/ 221513 h 1496781"/>
                <a:gd name="connsiteX141-12925" fmla="*/ 3064954 w 5273630"/>
                <a:gd name="connsiteY141-12926" fmla="*/ 304581 h 1496781"/>
                <a:gd name="connsiteX142-12927" fmla="*/ 2760373 w 5273630"/>
                <a:gd name="connsiteY142-12928" fmla="*/ 304581 h 1496781"/>
                <a:gd name="connsiteX143-12929" fmla="*/ 2790977 w 5273630"/>
                <a:gd name="connsiteY143-12930" fmla="*/ 83068 h 1496781"/>
                <a:gd name="connsiteX144-12931" fmla="*/ 3234004 w 5273630"/>
                <a:gd name="connsiteY144-12932" fmla="*/ 83068 h 1496781"/>
                <a:gd name="connsiteX145-12933" fmla="*/ 3238376 w 5273630"/>
                <a:gd name="connsiteY145-12934" fmla="*/ 53921 h 1496781"/>
                <a:gd name="connsiteX146-12935" fmla="*/ 3191742 w 5273630"/>
                <a:gd name="connsiteY146-12936" fmla="*/ 0 h 1496781"/>
                <a:gd name="connsiteX0-12937" fmla="*/ 2215963 w 5273630"/>
                <a:gd name="connsiteY0-12938" fmla="*/ 664540 h 1482493"/>
                <a:gd name="connsiteX1-12939" fmla="*/ 2183902 w 5273630"/>
                <a:gd name="connsiteY1-12940" fmla="*/ 886054 h 1482493"/>
                <a:gd name="connsiteX2-12941" fmla="*/ 2294658 w 5273630"/>
                <a:gd name="connsiteY2-12942" fmla="*/ 886054 h 1482493"/>
                <a:gd name="connsiteX3-12943" fmla="*/ 2326719 w 5273630"/>
                <a:gd name="connsiteY3-12944" fmla="*/ 664540 h 1482493"/>
                <a:gd name="connsiteX4-12945" fmla="*/ 2215963 w 5273630"/>
                <a:gd name="connsiteY4-12946" fmla="*/ 664540 h 1482493"/>
                <a:gd name="connsiteX5-12947" fmla="*/ 1606801 w 5273630"/>
                <a:gd name="connsiteY5-12948" fmla="*/ 664540 h 1482493"/>
                <a:gd name="connsiteX6-12949" fmla="*/ 1574740 w 5273630"/>
                <a:gd name="connsiteY6-12950" fmla="*/ 886054 h 1482493"/>
                <a:gd name="connsiteX7-12951" fmla="*/ 1685497 w 5273630"/>
                <a:gd name="connsiteY7-12952" fmla="*/ 886054 h 1482493"/>
                <a:gd name="connsiteX8-12953" fmla="*/ 1717558 w 5273630"/>
                <a:gd name="connsiteY8-12954" fmla="*/ 664540 h 1482493"/>
                <a:gd name="connsiteX9-12955" fmla="*/ 1606801 w 5273630"/>
                <a:gd name="connsiteY9-12956" fmla="*/ 664540 h 1482493"/>
                <a:gd name="connsiteX10-12957" fmla="*/ 342472 w 5273630"/>
                <a:gd name="connsiteY10-12958" fmla="*/ 563985 h 1482493"/>
                <a:gd name="connsiteX11-12959" fmla="*/ 335185 w 5273630"/>
                <a:gd name="connsiteY11-12960" fmla="*/ 619363 h 1482493"/>
                <a:gd name="connsiteX12-12961" fmla="*/ 826304 w 5273630"/>
                <a:gd name="connsiteY12-12962" fmla="*/ 619363 h 1482493"/>
                <a:gd name="connsiteX13-12963" fmla="*/ 833590 w 5273630"/>
                <a:gd name="connsiteY13-12964" fmla="*/ 563985 h 1482493"/>
                <a:gd name="connsiteX14-12965" fmla="*/ 342472 w 5273630"/>
                <a:gd name="connsiteY14-12966" fmla="*/ 563985 h 1482493"/>
                <a:gd name="connsiteX15-12967" fmla="*/ 3085357 w 5273630"/>
                <a:gd name="connsiteY15-12968" fmla="*/ 553784 h 1482493"/>
                <a:gd name="connsiteX16-12969" fmla="*/ 3078071 w 5273630"/>
                <a:gd name="connsiteY16-12970" fmla="*/ 609162 h 1482493"/>
                <a:gd name="connsiteX17-12971" fmla="*/ 3283553 w 5273630"/>
                <a:gd name="connsiteY17-12972" fmla="*/ 719919 h 1482493"/>
                <a:gd name="connsiteX18-12973" fmla="*/ 3521097 w 5273630"/>
                <a:gd name="connsiteY18-12974" fmla="*/ 609162 h 1482493"/>
                <a:gd name="connsiteX19-12975" fmla="*/ 3528384 w 5273630"/>
                <a:gd name="connsiteY19-12976" fmla="*/ 553784 h 1482493"/>
                <a:gd name="connsiteX20-12977" fmla="*/ 3085357 w 5273630"/>
                <a:gd name="connsiteY20-12978" fmla="*/ 553784 h 1482493"/>
                <a:gd name="connsiteX21-12979" fmla="*/ 2013395 w 5273630"/>
                <a:gd name="connsiteY21-12980" fmla="*/ 526094 h 1482493"/>
                <a:gd name="connsiteX22-12981" fmla="*/ 2567178 w 5273630"/>
                <a:gd name="connsiteY22-12982" fmla="*/ 526094 h 1482493"/>
                <a:gd name="connsiteX23-12983" fmla="*/ 2497227 w 5273630"/>
                <a:gd name="connsiteY23-12984" fmla="*/ 1024500 h 1482493"/>
                <a:gd name="connsiteX24-12985" fmla="*/ 1943443 w 5273630"/>
                <a:gd name="connsiteY24-12986" fmla="*/ 1024500 h 1482493"/>
                <a:gd name="connsiteX25-12987" fmla="*/ 2013395 w 5273630"/>
                <a:gd name="connsiteY25-12988" fmla="*/ 526094 h 1482493"/>
                <a:gd name="connsiteX26-12989" fmla="*/ 1404233 w 5273630"/>
                <a:gd name="connsiteY26-12990" fmla="*/ 526094 h 1482493"/>
                <a:gd name="connsiteX27-12991" fmla="*/ 1958016 w 5273630"/>
                <a:gd name="connsiteY27-12992" fmla="*/ 526094 h 1482493"/>
                <a:gd name="connsiteX28-12993" fmla="*/ 1888065 w 5273630"/>
                <a:gd name="connsiteY28-12994" fmla="*/ 1024500 h 1482493"/>
                <a:gd name="connsiteX29-12995" fmla="*/ 1334281 w 5273630"/>
                <a:gd name="connsiteY29-12996" fmla="*/ 1024500 h 1482493"/>
                <a:gd name="connsiteX30-12997" fmla="*/ 1404233 w 5273630"/>
                <a:gd name="connsiteY30-12998" fmla="*/ 526094 h 1482493"/>
                <a:gd name="connsiteX31-12999" fmla="*/ 365789 w 5273630"/>
                <a:gd name="connsiteY31-13000" fmla="*/ 402222 h 1482493"/>
                <a:gd name="connsiteX32-13001" fmla="*/ 357045 w 5273630"/>
                <a:gd name="connsiteY32-13002" fmla="*/ 457600 h 1482493"/>
                <a:gd name="connsiteX33-13003" fmla="*/ 848163 w 5273630"/>
                <a:gd name="connsiteY33-13004" fmla="*/ 457600 h 1482493"/>
                <a:gd name="connsiteX34-13005" fmla="*/ 856907 w 5273630"/>
                <a:gd name="connsiteY34-13006" fmla="*/ 402222 h 1482493"/>
                <a:gd name="connsiteX35-13007" fmla="*/ 365789 w 5273630"/>
                <a:gd name="connsiteY35-13008" fmla="*/ 402222 h 1482493"/>
                <a:gd name="connsiteX36-13009" fmla="*/ 2865301 w 5273630"/>
                <a:gd name="connsiteY36-13010" fmla="*/ 346843 h 1482493"/>
                <a:gd name="connsiteX37-13011" fmla="*/ 3114504 w 5273630"/>
                <a:gd name="connsiteY37-13012" fmla="*/ 346843 h 1482493"/>
                <a:gd name="connsiteX38-13013" fmla="*/ 3104302 w 5273630"/>
                <a:gd name="connsiteY38-13014" fmla="*/ 415338 h 1482493"/>
                <a:gd name="connsiteX39-13015" fmla="*/ 3547329 w 5273630"/>
                <a:gd name="connsiteY39-13016" fmla="*/ 415338 h 1482493"/>
                <a:gd name="connsiteX40-13017" fmla="*/ 3557530 w 5273630"/>
                <a:gd name="connsiteY40-13018" fmla="*/ 346843 h 1482493"/>
                <a:gd name="connsiteX41-13019" fmla="*/ 3806733 w 5273630"/>
                <a:gd name="connsiteY41-13020" fmla="*/ 346843 h 1482493"/>
                <a:gd name="connsiteX42-13021" fmla="*/ 3796531 w 5273630"/>
                <a:gd name="connsiteY42-13022" fmla="*/ 415338 h 1482493"/>
                <a:gd name="connsiteX43-13023" fmla="*/ 3907289 w 5273630"/>
                <a:gd name="connsiteY43-13024" fmla="*/ 415338 h 1482493"/>
                <a:gd name="connsiteX44-13025" fmla="*/ 3888343 w 5273630"/>
                <a:gd name="connsiteY44-13026" fmla="*/ 553784 h 1482493"/>
                <a:gd name="connsiteX45-13027" fmla="*/ 3777587 w 5273630"/>
                <a:gd name="connsiteY45-13028" fmla="*/ 553784 h 1482493"/>
                <a:gd name="connsiteX46-13029" fmla="*/ 3755727 w 5273630"/>
                <a:gd name="connsiteY46-13030" fmla="*/ 706803 h 1482493"/>
                <a:gd name="connsiteX47-13031" fmla="*/ 3489036 w 5273630"/>
                <a:gd name="connsiteY47-13032" fmla="*/ 830675 h 1482493"/>
                <a:gd name="connsiteX48-13033" fmla="*/ 3850453 w 5273630"/>
                <a:gd name="connsiteY48-13034" fmla="*/ 1024500 h 1482493"/>
                <a:gd name="connsiteX49-13035" fmla="*/ 3407426 w 5273630"/>
                <a:gd name="connsiteY49-13036" fmla="*/ 1024500 h 1482493"/>
                <a:gd name="connsiteX50-13037" fmla="*/ 3252949 w 5273630"/>
                <a:gd name="connsiteY50-13038" fmla="*/ 941432 h 1482493"/>
                <a:gd name="connsiteX51-13039" fmla="*/ 1663074 w 5273630"/>
                <a:gd name="connsiteY51-13040" fmla="*/ 1482493 h 1482493"/>
                <a:gd name="connsiteX52-13041" fmla="*/ 1726460 w 5273630"/>
                <a:gd name="connsiteY52-13042" fmla="*/ 1412009 h 1482493"/>
                <a:gd name="connsiteX53-13043" fmla="*/ 3046009 w 5273630"/>
                <a:gd name="connsiteY53-13044" fmla="*/ 830675 h 1482493"/>
                <a:gd name="connsiteX54-13045" fmla="*/ 2814295 w 5273630"/>
                <a:gd name="connsiteY54-13046" fmla="*/ 706803 h 1482493"/>
                <a:gd name="connsiteX55-13047" fmla="*/ 2836154 w 5273630"/>
                <a:gd name="connsiteY55-13048" fmla="*/ 553784 h 1482493"/>
                <a:gd name="connsiteX56-13049" fmla="*/ 2725398 w 5273630"/>
                <a:gd name="connsiteY56-13050" fmla="*/ 553784 h 1482493"/>
                <a:gd name="connsiteX57-13051" fmla="*/ 2744343 w 5273630"/>
                <a:gd name="connsiteY57-13052" fmla="*/ 415338 h 1482493"/>
                <a:gd name="connsiteX58-13053" fmla="*/ 2855100 w 5273630"/>
                <a:gd name="connsiteY58-13054" fmla="*/ 415338 h 1482493"/>
                <a:gd name="connsiteX59-13055" fmla="*/ 2865301 w 5273630"/>
                <a:gd name="connsiteY59-13056" fmla="*/ 346843 h 1482493"/>
                <a:gd name="connsiteX60-13057" fmla="*/ 482375 w 5273630"/>
                <a:gd name="connsiteY60-13058" fmla="*/ 192367 h 1482493"/>
                <a:gd name="connsiteX61-13059" fmla="*/ 759267 w 5273630"/>
                <a:gd name="connsiteY61-13060" fmla="*/ 192367 h 1482493"/>
                <a:gd name="connsiteX62-13061" fmla="*/ 746151 w 5273630"/>
                <a:gd name="connsiteY62-13062" fmla="*/ 285636 h 1482493"/>
                <a:gd name="connsiteX63-13063" fmla="*/ 1122141 w 5273630"/>
                <a:gd name="connsiteY63-13064" fmla="*/ 285636 h 1482493"/>
                <a:gd name="connsiteX64-13065" fmla="*/ 1059475 w 5273630"/>
                <a:gd name="connsiteY64-13066" fmla="*/ 735949 h 1482493"/>
                <a:gd name="connsiteX65-13067" fmla="*/ 728663 w 5273630"/>
                <a:gd name="connsiteY65-13068" fmla="*/ 735949 h 1482493"/>
                <a:gd name="connsiteX66-13069" fmla="*/ 795700 w 5273630"/>
                <a:gd name="connsiteY66-13070" fmla="*/ 791328 h 1482493"/>
                <a:gd name="connsiteX67-13071" fmla="*/ 1119226 w 5273630"/>
                <a:gd name="connsiteY67-13072" fmla="*/ 746150 h 1482493"/>
                <a:gd name="connsiteX68-13073" fmla="*/ 1100281 w 5273630"/>
                <a:gd name="connsiteY68-13074" fmla="*/ 884596 h 1482493"/>
                <a:gd name="connsiteX69-13075" fmla="*/ 937060 w 5273630"/>
                <a:gd name="connsiteY69-13076" fmla="*/ 907914 h 1482493"/>
                <a:gd name="connsiteX70-13077" fmla="*/ 1733187 w 5273630"/>
                <a:gd name="connsiteY70-13078" fmla="*/ 1417459 h 1482493"/>
                <a:gd name="connsiteX71-13079" fmla="*/ 1658884 w 5273630"/>
                <a:gd name="connsiteY71-13080" fmla="*/ 1477496 h 1482493"/>
                <a:gd name="connsiteX72-13081" fmla="*/ 406594 w 5273630"/>
                <a:gd name="connsiteY72-13082" fmla="*/ 735949 h 1482493"/>
                <a:gd name="connsiteX73-13083" fmla="*/ 319154 w 5273630"/>
                <a:gd name="connsiteY73-13084" fmla="*/ 735949 h 1482493"/>
                <a:gd name="connsiteX74-13085" fmla="*/ 298752 w 5273630"/>
                <a:gd name="connsiteY74-13086" fmla="*/ 881682 h 1482493"/>
                <a:gd name="connsiteX75-13087" fmla="*/ 502777 w 5273630"/>
                <a:gd name="connsiteY75-13088" fmla="*/ 862737 h 1482493"/>
                <a:gd name="connsiteX76-13089" fmla="*/ 482375 w 5273630"/>
                <a:gd name="connsiteY76-13090" fmla="*/ 1004097 h 1482493"/>
                <a:gd name="connsiteX77-13091" fmla="*/ 4372 w 5273630"/>
                <a:gd name="connsiteY77-13092" fmla="*/ 1046359 h 1482493"/>
                <a:gd name="connsiteX78-13093" fmla="*/ 110757 w 5273630"/>
                <a:gd name="connsiteY78-13094" fmla="*/ 285636 h 1482493"/>
                <a:gd name="connsiteX79-13095" fmla="*/ 469259 w 5273630"/>
                <a:gd name="connsiteY79-13096" fmla="*/ 285636 h 1482493"/>
                <a:gd name="connsiteX80-13097" fmla="*/ 482375 w 5273630"/>
                <a:gd name="connsiteY80-13098" fmla="*/ 192367 h 1482493"/>
                <a:gd name="connsiteX81-13099" fmla="*/ 1870577 w 5273630"/>
                <a:gd name="connsiteY81-13100" fmla="*/ 166135 h 1482493"/>
                <a:gd name="connsiteX82-13101" fmla="*/ 1847260 w 5273630"/>
                <a:gd name="connsiteY82-13102" fmla="*/ 332270 h 1482493"/>
                <a:gd name="connsiteX83-13103" fmla="*/ 2179530 w 5273630"/>
                <a:gd name="connsiteY83-13104" fmla="*/ 332270 h 1482493"/>
                <a:gd name="connsiteX84-13105" fmla="*/ 2202847 w 5273630"/>
                <a:gd name="connsiteY84-13106" fmla="*/ 166135 h 1482493"/>
                <a:gd name="connsiteX85-13107" fmla="*/ 1870577 w 5273630"/>
                <a:gd name="connsiteY85-13108" fmla="*/ 166135 h 1482493"/>
                <a:gd name="connsiteX86-13109" fmla="*/ 4598889 w 5273630"/>
                <a:gd name="connsiteY86-13110" fmla="*/ 138446 h 1482493"/>
                <a:gd name="connsiteX87-13111" fmla="*/ 4421095 w 5273630"/>
                <a:gd name="connsiteY87-13112" fmla="*/ 332270 h 1482493"/>
                <a:gd name="connsiteX88-13113" fmla="*/ 4935531 w 5273630"/>
                <a:gd name="connsiteY88-13114" fmla="*/ 332270 h 1482493"/>
                <a:gd name="connsiteX89-13115" fmla="*/ 4813115 w 5273630"/>
                <a:gd name="connsiteY89-13116" fmla="*/ 138446 h 1482493"/>
                <a:gd name="connsiteX90-13117" fmla="*/ 4598889 w 5273630"/>
                <a:gd name="connsiteY90-13118" fmla="*/ 138446 h 1482493"/>
                <a:gd name="connsiteX91-13119" fmla="*/ 1557252 w 5273630"/>
                <a:gd name="connsiteY91-13120" fmla="*/ 27689 h 1482493"/>
                <a:gd name="connsiteX92-13121" fmla="*/ 2498684 w 5273630"/>
                <a:gd name="connsiteY92-13122" fmla="*/ 27689 h 1482493"/>
                <a:gd name="connsiteX93-13123" fmla="*/ 2436019 w 5273630"/>
                <a:gd name="connsiteY93-13124" fmla="*/ 470716 h 1482493"/>
                <a:gd name="connsiteX94-13125" fmla="*/ 1549965 w 5273630"/>
                <a:gd name="connsiteY94-13126" fmla="*/ 470716 h 1482493"/>
                <a:gd name="connsiteX95-13127" fmla="*/ 1605344 w 5273630"/>
                <a:gd name="connsiteY95-13128" fmla="*/ 83068 h 1482493"/>
                <a:gd name="connsiteX96-13129" fmla="*/ 1557252 w 5273630"/>
                <a:gd name="connsiteY96-13130" fmla="*/ 27689 h 1482493"/>
                <a:gd name="connsiteX97-13131" fmla="*/ 259404 w 5273630"/>
                <a:gd name="connsiteY97-13132" fmla="*/ 27689 h 1482493"/>
                <a:gd name="connsiteX98-13133" fmla="*/ 983695 w 5273630"/>
                <a:gd name="connsiteY98-13134" fmla="*/ 27689 h 1482493"/>
                <a:gd name="connsiteX99-13135" fmla="*/ 1215409 w 5273630"/>
                <a:gd name="connsiteY99-13136" fmla="*/ 260861 h 1482493"/>
                <a:gd name="connsiteX100-13137" fmla="*/ 929774 w 5273630"/>
                <a:gd name="connsiteY100-13138" fmla="*/ 260861 h 1482493"/>
                <a:gd name="connsiteX101-13139" fmla="*/ 788413 w 5273630"/>
                <a:gd name="connsiteY101-13140" fmla="*/ 145733 h 1482493"/>
                <a:gd name="connsiteX102-13141" fmla="*/ 476546 w 5273630"/>
                <a:gd name="connsiteY102-13142" fmla="*/ 145733 h 1482493"/>
                <a:gd name="connsiteX103-13143" fmla="*/ 290008 w 5273630"/>
                <a:gd name="connsiteY103-13144" fmla="*/ 260861 h 1482493"/>
                <a:gd name="connsiteX104-13145" fmla="*/ 0 w 5273630"/>
                <a:gd name="connsiteY104-13146" fmla="*/ 260861 h 1482493"/>
                <a:gd name="connsiteX105-13147" fmla="*/ 290008 w 5273630"/>
                <a:gd name="connsiteY105-13148" fmla="*/ 58293 h 1482493"/>
                <a:gd name="connsiteX106-13149" fmla="*/ 259404 w 5273630"/>
                <a:gd name="connsiteY106-13150" fmla="*/ 27689 h 1482493"/>
                <a:gd name="connsiteX107-13151" fmla="*/ 4377375 w 5273630"/>
                <a:gd name="connsiteY107-13152" fmla="*/ 0 h 1482493"/>
                <a:gd name="connsiteX108-13153" fmla="*/ 5001111 w 5273630"/>
                <a:gd name="connsiteY108-13154" fmla="*/ 0 h 1482493"/>
                <a:gd name="connsiteX109-13155" fmla="*/ 5273630 w 5273630"/>
                <a:gd name="connsiteY109-13156" fmla="*/ 429911 h 1482493"/>
                <a:gd name="connsiteX110-13157" fmla="*/ 5078349 w 5273630"/>
                <a:gd name="connsiteY110-13158" fmla="*/ 429911 h 1482493"/>
                <a:gd name="connsiteX111-13159" fmla="*/ 5072519 w 5273630"/>
                <a:gd name="connsiteY111-13160" fmla="*/ 470716 h 1482493"/>
                <a:gd name="connsiteX112-13161" fmla="*/ 4795628 w 5273630"/>
                <a:gd name="connsiteY112-13162" fmla="*/ 470716 h 1482493"/>
                <a:gd name="connsiteX113-13163" fmla="*/ 4778140 w 5273630"/>
                <a:gd name="connsiteY113-13164" fmla="*/ 594589 h 1482493"/>
                <a:gd name="connsiteX114-13165" fmla="*/ 5082721 w 5273630"/>
                <a:gd name="connsiteY114-13166" fmla="*/ 594589 h 1482493"/>
                <a:gd name="connsiteX115-13167" fmla="*/ 5063775 w 5273630"/>
                <a:gd name="connsiteY115-13168" fmla="*/ 733035 h 1482493"/>
                <a:gd name="connsiteX116-13169" fmla="*/ 4759195 w 5273630"/>
                <a:gd name="connsiteY116-13170" fmla="*/ 733035 h 1482493"/>
                <a:gd name="connsiteX117-13171" fmla="*/ 4737335 w 5273630"/>
                <a:gd name="connsiteY117-13172" fmla="*/ 886054 h 1482493"/>
                <a:gd name="connsiteX118-13173" fmla="*/ 5180361 w 5273630"/>
                <a:gd name="connsiteY118-13174" fmla="*/ 886054 h 1482493"/>
                <a:gd name="connsiteX119-13175" fmla="*/ 5161416 w 5273630"/>
                <a:gd name="connsiteY119-13176" fmla="*/ 1024500 h 1482493"/>
                <a:gd name="connsiteX120-13177" fmla="*/ 3998471 w 5273630"/>
                <a:gd name="connsiteY120-13178" fmla="*/ 1024500 h 1482493"/>
                <a:gd name="connsiteX121-13179" fmla="*/ 4017416 w 5273630"/>
                <a:gd name="connsiteY121-13180" fmla="*/ 886054 h 1482493"/>
                <a:gd name="connsiteX122-13181" fmla="*/ 4460443 w 5273630"/>
                <a:gd name="connsiteY122-13182" fmla="*/ 886054 h 1482493"/>
                <a:gd name="connsiteX123-13183" fmla="*/ 4482303 w 5273630"/>
                <a:gd name="connsiteY123-13184" fmla="*/ 733035 h 1482493"/>
                <a:gd name="connsiteX124-13185" fmla="*/ 4177722 w 5273630"/>
                <a:gd name="connsiteY124-13186" fmla="*/ 733035 h 1482493"/>
                <a:gd name="connsiteX125-13187" fmla="*/ 4196667 w 5273630"/>
                <a:gd name="connsiteY125-13188" fmla="*/ 594589 h 1482493"/>
                <a:gd name="connsiteX126-13189" fmla="*/ 4501249 w 5273630"/>
                <a:gd name="connsiteY126-13190" fmla="*/ 594589 h 1482493"/>
                <a:gd name="connsiteX127-13191" fmla="*/ 4518736 w 5273630"/>
                <a:gd name="connsiteY127-13192" fmla="*/ 470716 h 1482493"/>
                <a:gd name="connsiteX128-13193" fmla="*/ 4241845 w 5273630"/>
                <a:gd name="connsiteY128-13194" fmla="*/ 470716 h 1482493"/>
                <a:gd name="connsiteX129-13195" fmla="*/ 4247673 w 5273630"/>
                <a:gd name="connsiteY129-13196" fmla="*/ 429911 h 1482493"/>
                <a:gd name="connsiteX130-13197" fmla="*/ 4055307 w 5273630"/>
                <a:gd name="connsiteY130-13198" fmla="*/ 429911 h 1482493"/>
                <a:gd name="connsiteX131-13199" fmla="*/ 4410894 w 5273630"/>
                <a:gd name="connsiteY131-13200" fmla="*/ 40805 h 1482493"/>
                <a:gd name="connsiteX132-13201" fmla="*/ 4377375 w 5273630"/>
                <a:gd name="connsiteY132-13202" fmla="*/ 0 h 1482493"/>
                <a:gd name="connsiteX133-13203" fmla="*/ 3191742 w 5273630"/>
                <a:gd name="connsiteY133-13204" fmla="*/ 0 h 1482493"/>
                <a:gd name="connsiteX134-13205" fmla="*/ 3522555 w 5273630"/>
                <a:gd name="connsiteY134-13206" fmla="*/ 0 h 1482493"/>
                <a:gd name="connsiteX135-13207" fmla="*/ 3510896 w 5273630"/>
                <a:gd name="connsiteY135-13208" fmla="*/ 83068 h 1482493"/>
                <a:gd name="connsiteX136-13209" fmla="*/ 3953923 w 5273630"/>
                <a:gd name="connsiteY136-13210" fmla="*/ 83068 h 1482493"/>
                <a:gd name="connsiteX137-13211" fmla="*/ 3923319 w 5273630"/>
                <a:gd name="connsiteY137-13212" fmla="*/ 304581 h 1482493"/>
                <a:gd name="connsiteX138-13213" fmla="*/ 3618738 w 5273630"/>
                <a:gd name="connsiteY138-13214" fmla="*/ 304581 h 1482493"/>
                <a:gd name="connsiteX139-13215" fmla="*/ 3630397 w 5273630"/>
                <a:gd name="connsiteY139-13216" fmla="*/ 221513 h 1482493"/>
                <a:gd name="connsiteX140-13217" fmla="*/ 3076613 w 5273630"/>
                <a:gd name="connsiteY140-13218" fmla="*/ 221513 h 1482493"/>
                <a:gd name="connsiteX141-13219" fmla="*/ 3064954 w 5273630"/>
                <a:gd name="connsiteY141-13220" fmla="*/ 304581 h 1482493"/>
                <a:gd name="connsiteX142-13221" fmla="*/ 2760373 w 5273630"/>
                <a:gd name="connsiteY142-13222" fmla="*/ 304581 h 1482493"/>
                <a:gd name="connsiteX143-13223" fmla="*/ 2790977 w 5273630"/>
                <a:gd name="connsiteY143-13224" fmla="*/ 83068 h 1482493"/>
                <a:gd name="connsiteX144-13225" fmla="*/ 3234004 w 5273630"/>
                <a:gd name="connsiteY144-13226" fmla="*/ 83068 h 1482493"/>
                <a:gd name="connsiteX145-13227" fmla="*/ 3238376 w 5273630"/>
                <a:gd name="connsiteY145-13228" fmla="*/ 53921 h 1482493"/>
                <a:gd name="connsiteX146-13229" fmla="*/ 3191742 w 5273630"/>
                <a:gd name="connsiteY146-13230" fmla="*/ 0 h 1482493"/>
                <a:gd name="connsiteX0-13231" fmla="*/ 2215963 w 5273630"/>
                <a:gd name="connsiteY0-13232" fmla="*/ 664540 h 1482493"/>
                <a:gd name="connsiteX1-13233" fmla="*/ 2183902 w 5273630"/>
                <a:gd name="connsiteY1-13234" fmla="*/ 886054 h 1482493"/>
                <a:gd name="connsiteX2-13235" fmla="*/ 2294658 w 5273630"/>
                <a:gd name="connsiteY2-13236" fmla="*/ 886054 h 1482493"/>
                <a:gd name="connsiteX3-13237" fmla="*/ 2326719 w 5273630"/>
                <a:gd name="connsiteY3-13238" fmla="*/ 664540 h 1482493"/>
                <a:gd name="connsiteX4-13239" fmla="*/ 2215963 w 5273630"/>
                <a:gd name="connsiteY4-13240" fmla="*/ 664540 h 1482493"/>
                <a:gd name="connsiteX5-13241" fmla="*/ 1606801 w 5273630"/>
                <a:gd name="connsiteY5-13242" fmla="*/ 664540 h 1482493"/>
                <a:gd name="connsiteX6-13243" fmla="*/ 1574740 w 5273630"/>
                <a:gd name="connsiteY6-13244" fmla="*/ 886054 h 1482493"/>
                <a:gd name="connsiteX7-13245" fmla="*/ 1685497 w 5273630"/>
                <a:gd name="connsiteY7-13246" fmla="*/ 886054 h 1482493"/>
                <a:gd name="connsiteX8-13247" fmla="*/ 1717558 w 5273630"/>
                <a:gd name="connsiteY8-13248" fmla="*/ 664540 h 1482493"/>
                <a:gd name="connsiteX9-13249" fmla="*/ 1606801 w 5273630"/>
                <a:gd name="connsiteY9-13250" fmla="*/ 664540 h 1482493"/>
                <a:gd name="connsiteX10-13251" fmla="*/ 342472 w 5273630"/>
                <a:gd name="connsiteY10-13252" fmla="*/ 563985 h 1482493"/>
                <a:gd name="connsiteX11-13253" fmla="*/ 335185 w 5273630"/>
                <a:gd name="connsiteY11-13254" fmla="*/ 619363 h 1482493"/>
                <a:gd name="connsiteX12-13255" fmla="*/ 826304 w 5273630"/>
                <a:gd name="connsiteY12-13256" fmla="*/ 619363 h 1482493"/>
                <a:gd name="connsiteX13-13257" fmla="*/ 833590 w 5273630"/>
                <a:gd name="connsiteY13-13258" fmla="*/ 563985 h 1482493"/>
                <a:gd name="connsiteX14-13259" fmla="*/ 342472 w 5273630"/>
                <a:gd name="connsiteY14-13260" fmla="*/ 563985 h 1482493"/>
                <a:gd name="connsiteX15-13261" fmla="*/ 3085357 w 5273630"/>
                <a:gd name="connsiteY15-13262" fmla="*/ 553784 h 1482493"/>
                <a:gd name="connsiteX16-13263" fmla="*/ 3078071 w 5273630"/>
                <a:gd name="connsiteY16-13264" fmla="*/ 609162 h 1482493"/>
                <a:gd name="connsiteX17-13265" fmla="*/ 3283553 w 5273630"/>
                <a:gd name="connsiteY17-13266" fmla="*/ 719919 h 1482493"/>
                <a:gd name="connsiteX18-13267" fmla="*/ 3521097 w 5273630"/>
                <a:gd name="connsiteY18-13268" fmla="*/ 609162 h 1482493"/>
                <a:gd name="connsiteX19-13269" fmla="*/ 3528384 w 5273630"/>
                <a:gd name="connsiteY19-13270" fmla="*/ 553784 h 1482493"/>
                <a:gd name="connsiteX20-13271" fmla="*/ 3085357 w 5273630"/>
                <a:gd name="connsiteY20-13272" fmla="*/ 553784 h 1482493"/>
                <a:gd name="connsiteX21-13273" fmla="*/ 2013395 w 5273630"/>
                <a:gd name="connsiteY21-13274" fmla="*/ 526094 h 1482493"/>
                <a:gd name="connsiteX22-13275" fmla="*/ 2567178 w 5273630"/>
                <a:gd name="connsiteY22-13276" fmla="*/ 526094 h 1482493"/>
                <a:gd name="connsiteX23-13277" fmla="*/ 2497227 w 5273630"/>
                <a:gd name="connsiteY23-13278" fmla="*/ 1024500 h 1482493"/>
                <a:gd name="connsiteX24-13279" fmla="*/ 1943443 w 5273630"/>
                <a:gd name="connsiteY24-13280" fmla="*/ 1024500 h 1482493"/>
                <a:gd name="connsiteX25-13281" fmla="*/ 2013395 w 5273630"/>
                <a:gd name="connsiteY25-13282" fmla="*/ 526094 h 1482493"/>
                <a:gd name="connsiteX26-13283" fmla="*/ 1404233 w 5273630"/>
                <a:gd name="connsiteY26-13284" fmla="*/ 526094 h 1482493"/>
                <a:gd name="connsiteX27-13285" fmla="*/ 1958016 w 5273630"/>
                <a:gd name="connsiteY27-13286" fmla="*/ 526094 h 1482493"/>
                <a:gd name="connsiteX28-13287" fmla="*/ 1888065 w 5273630"/>
                <a:gd name="connsiteY28-13288" fmla="*/ 1024500 h 1482493"/>
                <a:gd name="connsiteX29-13289" fmla="*/ 1334281 w 5273630"/>
                <a:gd name="connsiteY29-13290" fmla="*/ 1024500 h 1482493"/>
                <a:gd name="connsiteX30-13291" fmla="*/ 1404233 w 5273630"/>
                <a:gd name="connsiteY30-13292" fmla="*/ 526094 h 1482493"/>
                <a:gd name="connsiteX31-13293" fmla="*/ 365789 w 5273630"/>
                <a:gd name="connsiteY31-13294" fmla="*/ 402222 h 1482493"/>
                <a:gd name="connsiteX32-13295" fmla="*/ 357045 w 5273630"/>
                <a:gd name="connsiteY32-13296" fmla="*/ 457600 h 1482493"/>
                <a:gd name="connsiteX33-13297" fmla="*/ 848163 w 5273630"/>
                <a:gd name="connsiteY33-13298" fmla="*/ 457600 h 1482493"/>
                <a:gd name="connsiteX34-13299" fmla="*/ 856907 w 5273630"/>
                <a:gd name="connsiteY34-13300" fmla="*/ 402222 h 1482493"/>
                <a:gd name="connsiteX35-13301" fmla="*/ 365789 w 5273630"/>
                <a:gd name="connsiteY35-13302" fmla="*/ 402222 h 1482493"/>
                <a:gd name="connsiteX36-13303" fmla="*/ 2865301 w 5273630"/>
                <a:gd name="connsiteY36-13304" fmla="*/ 346843 h 1482493"/>
                <a:gd name="connsiteX37-13305" fmla="*/ 3114504 w 5273630"/>
                <a:gd name="connsiteY37-13306" fmla="*/ 346843 h 1482493"/>
                <a:gd name="connsiteX38-13307" fmla="*/ 3104302 w 5273630"/>
                <a:gd name="connsiteY38-13308" fmla="*/ 415338 h 1482493"/>
                <a:gd name="connsiteX39-13309" fmla="*/ 3547329 w 5273630"/>
                <a:gd name="connsiteY39-13310" fmla="*/ 415338 h 1482493"/>
                <a:gd name="connsiteX40-13311" fmla="*/ 3557530 w 5273630"/>
                <a:gd name="connsiteY40-13312" fmla="*/ 346843 h 1482493"/>
                <a:gd name="connsiteX41-13313" fmla="*/ 3806733 w 5273630"/>
                <a:gd name="connsiteY41-13314" fmla="*/ 346843 h 1482493"/>
                <a:gd name="connsiteX42-13315" fmla="*/ 3796531 w 5273630"/>
                <a:gd name="connsiteY42-13316" fmla="*/ 415338 h 1482493"/>
                <a:gd name="connsiteX43-13317" fmla="*/ 3907289 w 5273630"/>
                <a:gd name="connsiteY43-13318" fmla="*/ 415338 h 1482493"/>
                <a:gd name="connsiteX44-13319" fmla="*/ 3888343 w 5273630"/>
                <a:gd name="connsiteY44-13320" fmla="*/ 553784 h 1482493"/>
                <a:gd name="connsiteX45-13321" fmla="*/ 3777587 w 5273630"/>
                <a:gd name="connsiteY45-13322" fmla="*/ 553784 h 1482493"/>
                <a:gd name="connsiteX46-13323" fmla="*/ 3755727 w 5273630"/>
                <a:gd name="connsiteY46-13324" fmla="*/ 706803 h 1482493"/>
                <a:gd name="connsiteX47-13325" fmla="*/ 3489036 w 5273630"/>
                <a:gd name="connsiteY47-13326" fmla="*/ 830675 h 1482493"/>
                <a:gd name="connsiteX48-13327" fmla="*/ 3850453 w 5273630"/>
                <a:gd name="connsiteY48-13328" fmla="*/ 1024500 h 1482493"/>
                <a:gd name="connsiteX49-13329" fmla="*/ 3407426 w 5273630"/>
                <a:gd name="connsiteY49-13330" fmla="*/ 1024500 h 1482493"/>
                <a:gd name="connsiteX50-13331" fmla="*/ 3252949 w 5273630"/>
                <a:gd name="connsiteY50-13332" fmla="*/ 941432 h 1482493"/>
                <a:gd name="connsiteX51-13333" fmla="*/ 1663074 w 5273630"/>
                <a:gd name="connsiteY51-13334" fmla="*/ 1482493 h 1482493"/>
                <a:gd name="connsiteX52-13335" fmla="*/ 1726460 w 5273630"/>
                <a:gd name="connsiteY52-13336" fmla="*/ 1412009 h 1482493"/>
                <a:gd name="connsiteX53-13337" fmla="*/ 3046009 w 5273630"/>
                <a:gd name="connsiteY53-13338" fmla="*/ 830675 h 1482493"/>
                <a:gd name="connsiteX54-13339" fmla="*/ 2814295 w 5273630"/>
                <a:gd name="connsiteY54-13340" fmla="*/ 706803 h 1482493"/>
                <a:gd name="connsiteX55-13341" fmla="*/ 2836154 w 5273630"/>
                <a:gd name="connsiteY55-13342" fmla="*/ 553784 h 1482493"/>
                <a:gd name="connsiteX56-13343" fmla="*/ 2725398 w 5273630"/>
                <a:gd name="connsiteY56-13344" fmla="*/ 553784 h 1482493"/>
                <a:gd name="connsiteX57-13345" fmla="*/ 2744343 w 5273630"/>
                <a:gd name="connsiteY57-13346" fmla="*/ 415338 h 1482493"/>
                <a:gd name="connsiteX58-13347" fmla="*/ 2855100 w 5273630"/>
                <a:gd name="connsiteY58-13348" fmla="*/ 415338 h 1482493"/>
                <a:gd name="connsiteX59-13349" fmla="*/ 2865301 w 5273630"/>
                <a:gd name="connsiteY59-13350" fmla="*/ 346843 h 1482493"/>
                <a:gd name="connsiteX60-13351" fmla="*/ 482375 w 5273630"/>
                <a:gd name="connsiteY60-13352" fmla="*/ 192367 h 1482493"/>
                <a:gd name="connsiteX61-13353" fmla="*/ 759267 w 5273630"/>
                <a:gd name="connsiteY61-13354" fmla="*/ 192367 h 1482493"/>
                <a:gd name="connsiteX62-13355" fmla="*/ 746151 w 5273630"/>
                <a:gd name="connsiteY62-13356" fmla="*/ 285636 h 1482493"/>
                <a:gd name="connsiteX63-13357" fmla="*/ 1122141 w 5273630"/>
                <a:gd name="connsiteY63-13358" fmla="*/ 285636 h 1482493"/>
                <a:gd name="connsiteX64-13359" fmla="*/ 1059475 w 5273630"/>
                <a:gd name="connsiteY64-13360" fmla="*/ 735949 h 1482493"/>
                <a:gd name="connsiteX65-13361" fmla="*/ 728663 w 5273630"/>
                <a:gd name="connsiteY65-13362" fmla="*/ 735949 h 1482493"/>
                <a:gd name="connsiteX66-13363" fmla="*/ 795700 w 5273630"/>
                <a:gd name="connsiteY66-13364" fmla="*/ 791328 h 1482493"/>
                <a:gd name="connsiteX67-13365" fmla="*/ 1119226 w 5273630"/>
                <a:gd name="connsiteY67-13366" fmla="*/ 746150 h 1482493"/>
                <a:gd name="connsiteX68-13367" fmla="*/ 1100281 w 5273630"/>
                <a:gd name="connsiteY68-13368" fmla="*/ 884596 h 1482493"/>
                <a:gd name="connsiteX69-13369" fmla="*/ 937060 w 5273630"/>
                <a:gd name="connsiteY69-13370" fmla="*/ 907914 h 1482493"/>
                <a:gd name="connsiteX70-13371" fmla="*/ 1688737 w 5273630"/>
                <a:gd name="connsiteY70-13372" fmla="*/ 1404759 h 1482493"/>
                <a:gd name="connsiteX71-13373" fmla="*/ 1658884 w 5273630"/>
                <a:gd name="connsiteY71-13374" fmla="*/ 1477496 h 1482493"/>
                <a:gd name="connsiteX72-13375" fmla="*/ 406594 w 5273630"/>
                <a:gd name="connsiteY72-13376" fmla="*/ 735949 h 1482493"/>
                <a:gd name="connsiteX73-13377" fmla="*/ 319154 w 5273630"/>
                <a:gd name="connsiteY73-13378" fmla="*/ 735949 h 1482493"/>
                <a:gd name="connsiteX74-13379" fmla="*/ 298752 w 5273630"/>
                <a:gd name="connsiteY74-13380" fmla="*/ 881682 h 1482493"/>
                <a:gd name="connsiteX75-13381" fmla="*/ 502777 w 5273630"/>
                <a:gd name="connsiteY75-13382" fmla="*/ 862737 h 1482493"/>
                <a:gd name="connsiteX76-13383" fmla="*/ 482375 w 5273630"/>
                <a:gd name="connsiteY76-13384" fmla="*/ 1004097 h 1482493"/>
                <a:gd name="connsiteX77-13385" fmla="*/ 4372 w 5273630"/>
                <a:gd name="connsiteY77-13386" fmla="*/ 1046359 h 1482493"/>
                <a:gd name="connsiteX78-13387" fmla="*/ 110757 w 5273630"/>
                <a:gd name="connsiteY78-13388" fmla="*/ 285636 h 1482493"/>
                <a:gd name="connsiteX79-13389" fmla="*/ 469259 w 5273630"/>
                <a:gd name="connsiteY79-13390" fmla="*/ 285636 h 1482493"/>
                <a:gd name="connsiteX80-13391" fmla="*/ 482375 w 5273630"/>
                <a:gd name="connsiteY80-13392" fmla="*/ 192367 h 1482493"/>
                <a:gd name="connsiteX81-13393" fmla="*/ 1870577 w 5273630"/>
                <a:gd name="connsiteY81-13394" fmla="*/ 166135 h 1482493"/>
                <a:gd name="connsiteX82-13395" fmla="*/ 1847260 w 5273630"/>
                <a:gd name="connsiteY82-13396" fmla="*/ 332270 h 1482493"/>
                <a:gd name="connsiteX83-13397" fmla="*/ 2179530 w 5273630"/>
                <a:gd name="connsiteY83-13398" fmla="*/ 332270 h 1482493"/>
                <a:gd name="connsiteX84-13399" fmla="*/ 2202847 w 5273630"/>
                <a:gd name="connsiteY84-13400" fmla="*/ 166135 h 1482493"/>
                <a:gd name="connsiteX85-13401" fmla="*/ 1870577 w 5273630"/>
                <a:gd name="connsiteY85-13402" fmla="*/ 166135 h 1482493"/>
                <a:gd name="connsiteX86-13403" fmla="*/ 4598889 w 5273630"/>
                <a:gd name="connsiteY86-13404" fmla="*/ 138446 h 1482493"/>
                <a:gd name="connsiteX87-13405" fmla="*/ 4421095 w 5273630"/>
                <a:gd name="connsiteY87-13406" fmla="*/ 332270 h 1482493"/>
                <a:gd name="connsiteX88-13407" fmla="*/ 4935531 w 5273630"/>
                <a:gd name="connsiteY88-13408" fmla="*/ 332270 h 1482493"/>
                <a:gd name="connsiteX89-13409" fmla="*/ 4813115 w 5273630"/>
                <a:gd name="connsiteY89-13410" fmla="*/ 138446 h 1482493"/>
                <a:gd name="connsiteX90-13411" fmla="*/ 4598889 w 5273630"/>
                <a:gd name="connsiteY90-13412" fmla="*/ 138446 h 1482493"/>
                <a:gd name="connsiteX91-13413" fmla="*/ 1557252 w 5273630"/>
                <a:gd name="connsiteY91-13414" fmla="*/ 27689 h 1482493"/>
                <a:gd name="connsiteX92-13415" fmla="*/ 2498684 w 5273630"/>
                <a:gd name="connsiteY92-13416" fmla="*/ 27689 h 1482493"/>
                <a:gd name="connsiteX93-13417" fmla="*/ 2436019 w 5273630"/>
                <a:gd name="connsiteY93-13418" fmla="*/ 470716 h 1482493"/>
                <a:gd name="connsiteX94-13419" fmla="*/ 1549965 w 5273630"/>
                <a:gd name="connsiteY94-13420" fmla="*/ 470716 h 1482493"/>
                <a:gd name="connsiteX95-13421" fmla="*/ 1605344 w 5273630"/>
                <a:gd name="connsiteY95-13422" fmla="*/ 83068 h 1482493"/>
                <a:gd name="connsiteX96-13423" fmla="*/ 1557252 w 5273630"/>
                <a:gd name="connsiteY96-13424" fmla="*/ 27689 h 1482493"/>
                <a:gd name="connsiteX97-13425" fmla="*/ 259404 w 5273630"/>
                <a:gd name="connsiteY97-13426" fmla="*/ 27689 h 1482493"/>
                <a:gd name="connsiteX98-13427" fmla="*/ 983695 w 5273630"/>
                <a:gd name="connsiteY98-13428" fmla="*/ 27689 h 1482493"/>
                <a:gd name="connsiteX99-13429" fmla="*/ 1215409 w 5273630"/>
                <a:gd name="connsiteY99-13430" fmla="*/ 260861 h 1482493"/>
                <a:gd name="connsiteX100-13431" fmla="*/ 929774 w 5273630"/>
                <a:gd name="connsiteY100-13432" fmla="*/ 260861 h 1482493"/>
                <a:gd name="connsiteX101-13433" fmla="*/ 788413 w 5273630"/>
                <a:gd name="connsiteY101-13434" fmla="*/ 145733 h 1482493"/>
                <a:gd name="connsiteX102-13435" fmla="*/ 476546 w 5273630"/>
                <a:gd name="connsiteY102-13436" fmla="*/ 145733 h 1482493"/>
                <a:gd name="connsiteX103-13437" fmla="*/ 290008 w 5273630"/>
                <a:gd name="connsiteY103-13438" fmla="*/ 260861 h 1482493"/>
                <a:gd name="connsiteX104-13439" fmla="*/ 0 w 5273630"/>
                <a:gd name="connsiteY104-13440" fmla="*/ 260861 h 1482493"/>
                <a:gd name="connsiteX105-13441" fmla="*/ 290008 w 5273630"/>
                <a:gd name="connsiteY105-13442" fmla="*/ 58293 h 1482493"/>
                <a:gd name="connsiteX106-13443" fmla="*/ 259404 w 5273630"/>
                <a:gd name="connsiteY106-13444" fmla="*/ 27689 h 1482493"/>
                <a:gd name="connsiteX107-13445" fmla="*/ 4377375 w 5273630"/>
                <a:gd name="connsiteY107-13446" fmla="*/ 0 h 1482493"/>
                <a:gd name="connsiteX108-13447" fmla="*/ 5001111 w 5273630"/>
                <a:gd name="connsiteY108-13448" fmla="*/ 0 h 1482493"/>
                <a:gd name="connsiteX109-13449" fmla="*/ 5273630 w 5273630"/>
                <a:gd name="connsiteY109-13450" fmla="*/ 429911 h 1482493"/>
                <a:gd name="connsiteX110-13451" fmla="*/ 5078349 w 5273630"/>
                <a:gd name="connsiteY110-13452" fmla="*/ 429911 h 1482493"/>
                <a:gd name="connsiteX111-13453" fmla="*/ 5072519 w 5273630"/>
                <a:gd name="connsiteY111-13454" fmla="*/ 470716 h 1482493"/>
                <a:gd name="connsiteX112-13455" fmla="*/ 4795628 w 5273630"/>
                <a:gd name="connsiteY112-13456" fmla="*/ 470716 h 1482493"/>
                <a:gd name="connsiteX113-13457" fmla="*/ 4778140 w 5273630"/>
                <a:gd name="connsiteY113-13458" fmla="*/ 594589 h 1482493"/>
                <a:gd name="connsiteX114-13459" fmla="*/ 5082721 w 5273630"/>
                <a:gd name="connsiteY114-13460" fmla="*/ 594589 h 1482493"/>
                <a:gd name="connsiteX115-13461" fmla="*/ 5063775 w 5273630"/>
                <a:gd name="connsiteY115-13462" fmla="*/ 733035 h 1482493"/>
                <a:gd name="connsiteX116-13463" fmla="*/ 4759195 w 5273630"/>
                <a:gd name="connsiteY116-13464" fmla="*/ 733035 h 1482493"/>
                <a:gd name="connsiteX117-13465" fmla="*/ 4737335 w 5273630"/>
                <a:gd name="connsiteY117-13466" fmla="*/ 886054 h 1482493"/>
                <a:gd name="connsiteX118-13467" fmla="*/ 5180361 w 5273630"/>
                <a:gd name="connsiteY118-13468" fmla="*/ 886054 h 1482493"/>
                <a:gd name="connsiteX119-13469" fmla="*/ 5161416 w 5273630"/>
                <a:gd name="connsiteY119-13470" fmla="*/ 1024500 h 1482493"/>
                <a:gd name="connsiteX120-13471" fmla="*/ 3998471 w 5273630"/>
                <a:gd name="connsiteY120-13472" fmla="*/ 1024500 h 1482493"/>
                <a:gd name="connsiteX121-13473" fmla="*/ 4017416 w 5273630"/>
                <a:gd name="connsiteY121-13474" fmla="*/ 886054 h 1482493"/>
                <a:gd name="connsiteX122-13475" fmla="*/ 4460443 w 5273630"/>
                <a:gd name="connsiteY122-13476" fmla="*/ 886054 h 1482493"/>
                <a:gd name="connsiteX123-13477" fmla="*/ 4482303 w 5273630"/>
                <a:gd name="connsiteY123-13478" fmla="*/ 733035 h 1482493"/>
                <a:gd name="connsiteX124-13479" fmla="*/ 4177722 w 5273630"/>
                <a:gd name="connsiteY124-13480" fmla="*/ 733035 h 1482493"/>
                <a:gd name="connsiteX125-13481" fmla="*/ 4196667 w 5273630"/>
                <a:gd name="connsiteY125-13482" fmla="*/ 594589 h 1482493"/>
                <a:gd name="connsiteX126-13483" fmla="*/ 4501249 w 5273630"/>
                <a:gd name="connsiteY126-13484" fmla="*/ 594589 h 1482493"/>
                <a:gd name="connsiteX127-13485" fmla="*/ 4518736 w 5273630"/>
                <a:gd name="connsiteY127-13486" fmla="*/ 470716 h 1482493"/>
                <a:gd name="connsiteX128-13487" fmla="*/ 4241845 w 5273630"/>
                <a:gd name="connsiteY128-13488" fmla="*/ 470716 h 1482493"/>
                <a:gd name="connsiteX129-13489" fmla="*/ 4247673 w 5273630"/>
                <a:gd name="connsiteY129-13490" fmla="*/ 429911 h 1482493"/>
                <a:gd name="connsiteX130-13491" fmla="*/ 4055307 w 5273630"/>
                <a:gd name="connsiteY130-13492" fmla="*/ 429911 h 1482493"/>
                <a:gd name="connsiteX131-13493" fmla="*/ 4410894 w 5273630"/>
                <a:gd name="connsiteY131-13494" fmla="*/ 40805 h 1482493"/>
                <a:gd name="connsiteX132-13495" fmla="*/ 4377375 w 5273630"/>
                <a:gd name="connsiteY132-13496" fmla="*/ 0 h 1482493"/>
                <a:gd name="connsiteX133-13497" fmla="*/ 3191742 w 5273630"/>
                <a:gd name="connsiteY133-13498" fmla="*/ 0 h 1482493"/>
                <a:gd name="connsiteX134-13499" fmla="*/ 3522555 w 5273630"/>
                <a:gd name="connsiteY134-13500" fmla="*/ 0 h 1482493"/>
                <a:gd name="connsiteX135-13501" fmla="*/ 3510896 w 5273630"/>
                <a:gd name="connsiteY135-13502" fmla="*/ 83068 h 1482493"/>
                <a:gd name="connsiteX136-13503" fmla="*/ 3953923 w 5273630"/>
                <a:gd name="connsiteY136-13504" fmla="*/ 83068 h 1482493"/>
                <a:gd name="connsiteX137-13505" fmla="*/ 3923319 w 5273630"/>
                <a:gd name="connsiteY137-13506" fmla="*/ 304581 h 1482493"/>
                <a:gd name="connsiteX138-13507" fmla="*/ 3618738 w 5273630"/>
                <a:gd name="connsiteY138-13508" fmla="*/ 304581 h 1482493"/>
                <a:gd name="connsiteX139-13509" fmla="*/ 3630397 w 5273630"/>
                <a:gd name="connsiteY139-13510" fmla="*/ 221513 h 1482493"/>
                <a:gd name="connsiteX140-13511" fmla="*/ 3076613 w 5273630"/>
                <a:gd name="connsiteY140-13512" fmla="*/ 221513 h 1482493"/>
                <a:gd name="connsiteX141-13513" fmla="*/ 3064954 w 5273630"/>
                <a:gd name="connsiteY141-13514" fmla="*/ 304581 h 1482493"/>
                <a:gd name="connsiteX142-13515" fmla="*/ 2760373 w 5273630"/>
                <a:gd name="connsiteY142-13516" fmla="*/ 304581 h 1482493"/>
                <a:gd name="connsiteX143-13517" fmla="*/ 2790977 w 5273630"/>
                <a:gd name="connsiteY143-13518" fmla="*/ 83068 h 1482493"/>
                <a:gd name="connsiteX144-13519" fmla="*/ 3234004 w 5273630"/>
                <a:gd name="connsiteY144-13520" fmla="*/ 83068 h 1482493"/>
                <a:gd name="connsiteX145-13521" fmla="*/ 3238376 w 5273630"/>
                <a:gd name="connsiteY145-13522" fmla="*/ 53921 h 1482493"/>
                <a:gd name="connsiteX146-13523" fmla="*/ 3191742 w 5273630"/>
                <a:gd name="connsiteY146-13524" fmla="*/ 0 h 1482493"/>
                <a:gd name="connsiteX0-13525" fmla="*/ 2215963 w 5273630"/>
                <a:gd name="connsiteY0-13526" fmla="*/ 664540 h 1482493"/>
                <a:gd name="connsiteX1-13527" fmla="*/ 2183902 w 5273630"/>
                <a:gd name="connsiteY1-13528" fmla="*/ 886054 h 1482493"/>
                <a:gd name="connsiteX2-13529" fmla="*/ 2294658 w 5273630"/>
                <a:gd name="connsiteY2-13530" fmla="*/ 886054 h 1482493"/>
                <a:gd name="connsiteX3-13531" fmla="*/ 2326719 w 5273630"/>
                <a:gd name="connsiteY3-13532" fmla="*/ 664540 h 1482493"/>
                <a:gd name="connsiteX4-13533" fmla="*/ 2215963 w 5273630"/>
                <a:gd name="connsiteY4-13534" fmla="*/ 664540 h 1482493"/>
                <a:gd name="connsiteX5-13535" fmla="*/ 1606801 w 5273630"/>
                <a:gd name="connsiteY5-13536" fmla="*/ 664540 h 1482493"/>
                <a:gd name="connsiteX6-13537" fmla="*/ 1574740 w 5273630"/>
                <a:gd name="connsiteY6-13538" fmla="*/ 886054 h 1482493"/>
                <a:gd name="connsiteX7-13539" fmla="*/ 1685497 w 5273630"/>
                <a:gd name="connsiteY7-13540" fmla="*/ 886054 h 1482493"/>
                <a:gd name="connsiteX8-13541" fmla="*/ 1717558 w 5273630"/>
                <a:gd name="connsiteY8-13542" fmla="*/ 664540 h 1482493"/>
                <a:gd name="connsiteX9-13543" fmla="*/ 1606801 w 5273630"/>
                <a:gd name="connsiteY9-13544" fmla="*/ 664540 h 1482493"/>
                <a:gd name="connsiteX10-13545" fmla="*/ 342472 w 5273630"/>
                <a:gd name="connsiteY10-13546" fmla="*/ 563985 h 1482493"/>
                <a:gd name="connsiteX11-13547" fmla="*/ 335185 w 5273630"/>
                <a:gd name="connsiteY11-13548" fmla="*/ 619363 h 1482493"/>
                <a:gd name="connsiteX12-13549" fmla="*/ 826304 w 5273630"/>
                <a:gd name="connsiteY12-13550" fmla="*/ 619363 h 1482493"/>
                <a:gd name="connsiteX13-13551" fmla="*/ 833590 w 5273630"/>
                <a:gd name="connsiteY13-13552" fmla="*/ 563985 h 1482493"/>
                <a:gd name="connsiteX14-13553" fmla="*/ 342472 w 5273630"/>
                <a:gd name="connsiteY14-13554" fmla="*/ 563985 h 1482493"/>
                <a:gd name="connsiteX15-13555" fmla="*/ 3085357 w 5273630"/>
                <a:gd name="connsiteY15-13556" fmla="*/ 553784 h 1482493"/>
                <a:gd name="connsiteX16-13557" fmla="*/ 3078071 w 5273630"/>
                <a:gd name="connsiteY16-13558" fmla="*/ 609162 h 1482493"/>
                <a:gd name="connsiteX17-13559" fmla="*/ 3283553 w 5273630"/>
                <a:gd name="connsiteY17-13560" fmla="*/ 719919 h 1482493"/>
                <a:gd name="connsiteX18-13561" fmla="*/ 3521097 w 5273630"/>
                <a:gd name="connsiteY18-13562" fmla="*/ 609162 h 1482493"/>
                <a:gd name="connsiteX19-13563" fmla="*/ 3528384 w 5273630"/>
                <a:gd name="connsiteY19-13564" fmla="*/ 553784 h 1482493"/>
                <a:gd name="connsiteX20-13565" fmla="*/ 3085357 w 5273630"/>
                <a:gd name="connsiteY20-13566" fmla="*/ 553784 h 1482493"/>
                <a:gd name="connsiteX21-13567" fmla="*/ 2013395 w 5273630"/>
                <a:gd name="connsiteY21-13568" fmla="*/ 526094 h 1482493"/>
                <a:gd name="connsiteX22-13569" fmla="*/ 2567178 w 5273630"/>
                <a:gd name="connsiteY22-13570" fmla="*/ 526094 h 1482493"/>
                <a:gd name="connsiteX23-13571" fmla="*/ 2497227 w 5273630"/>
                <a:gd name="connsiteY23-13572" fmla="*/ 1024500 h 1482493"/>
                <a:gd name="connsiteX24-13573" fmla="*/ 1943443 w 5273630"/>
                <a:gd name="connsiteY24-13574" fmla="*/ 1024500 h 1482493"/>
                <a:gd name="connsiteX25-13575" fmla="*/ 2013395 w 5273630"/>
                <a:gd name="connsiteY25-13576" fmla="*/ 526094 h 1482493"/>
                <a:gd name="connsiteX26-13577" fmla="*/ 1404233 w 5273630"/>
                <a:gd name="connsiteY26-13578" fmla="*/ 526094 h 1482493"/>
                <a:gd name="connsiteX27-13579" fmla="*/ 1958016 w 5273630"/>
                <a:gd name="connsiteY27-13580" fmla="*/ 526094 h 1482493"/>
                <a:gd name="connsiteX28-13581" fmla="*/ 1888065 w 5273630"/>
                <a:gd name="connsiteY28-13582" fmla="*/ 1024500 h 1482493"/>
                <a:gd name="connsiteX29-13583" fmla="*/ 1334281 w 5273630"/>
                <a:gd name="connsiteY29-13584" fmla="*/ 1024500 h 1482493"/>
                <a:gd name="connsiteX30-13585" fmla="*/ 1404233 w 5273630"/>
                <a:gd name="connsiteY30-13586" fmla="*/ 526094 h 1482493"/>
                <a:gd name="connsiteX31-13587" fmla="*/ 365789 w 5273630"/>
                <a:gd name="connsiteY31-13588" fmla="*/ 402222 h 1482493"/>
                <a:gd name="connsiteX32-13589" fmla="*/ 357045 w 5273630"/>
                <a:gd name="connsiteY32-13590" fmla="*/ 457600 h 1482493"/>
                <a:gd name="connsiteX33-13591" fmla="*/ 848163 w 5273630"/>
                <a:gd name="connsiteY33-13592" fmla="*/ 457600 h 1482493"/>
                <a:gd name="connsiteX34-13593" fmla="*/ 856907 w 5273630"/>
                <a:gd name="connsiteY34-13594" fmla="*/ 402222 h 1482493"/>
                <a:gd name="connsiteX35-13595" fmla="*/ 365789 w 5273630"/>
                <a:gd name="connsiteY35-13596" fmla="*/ 402222 h 1482493"/>
                <a:gd name="connsiteX36-13597" fmla="*/ 2865301 w 5273630"/>
                <a:gd name="connsiteY36-13598" fmla="*/ 346843 h 1482493"/>
                <a:gd name="connsiteX37-13599" fmla="*/ 3114504 w 5273630"/>
                <a:gd name="connsiteY37-13600" fmla="*/ 346843 h 1482493"/>
                <a:gd name="connsiteX38-13601" fmla="*/ 3104302 w 5273630"/>
                <a:gd name="connsiteY38-13602" fmla="*/ 415338 h 1482493"/>
                <a:gd name="connsiteX39-13603" fmla="*/ 3547329 w 5273630"/>
                <a:gd name="connsiteY39-13604" fmla="*/ 415338 h 1482493"/>
                <a:gd name="connsiteX40-13605" fmla="*/ 3557530 w 5273630"/>
                <a:gd name="connsiteY40-13606" fmla="*/ 346843 h 1482493"/>
                <a:gd name="connsiteX41-13607" fmla="*/ 3806733 w 5273630"/>
                <a:gd name="connsiteY41-13608" fmla="*/ 346843 h 1482493"/>
                <a:gd name="connsiteX42-13609" fmla="*/ 3796531 w 5273630"/>
                <a:gd name="connsiteY42-13610" fmla="*/ 415338 h 1482493"/>
                <a:gd name="connsiteX43-13611" fmla="*/ 3907289 w 5273630"/>
                <a:gd name="connsiteY43-13612" fmla="*/ 415338 h 1482493"/>
                <a:gd name="connsiteX44-13613" fmla="*/ 3888343 w 5273630"/>
                <a:gd name="connsiteY44-13614" fmla="*/ 553784 h 1482493"/>
                <a:gd name="connsiteX45-13615" fmla="*/ 3777587 w 5273630"/>
                <a:gd name="connsiteY45-13616" fmla="*/ 553784 h 1482493"/>
                <a:gd name="connsiteX46-13617" fmla="*/ 3755727 w 5273630"/>
                <a:gd name="connsiteY46-13618" fmla="*/ 706803 h 1482493"/>
                <a:gd name="connsiteX47-13619" fmla="*/ 3489036 w 5273630"/>
                <a:gd name="connsiteY47-13620" fmla="*/ 830675 h 1482493"/>
                <a:gd name="connsiteX48-13621" fmla="*/ 3850453 w 5273630"/>
                <a:gd name="connsiteY48-13622" fmla="*/ 1024500 h 1482493"/>
                <a:gd name="connsiteX49-13623" fmla="*/ 3407426 w 5273630"/>
                <a:gd name="connsiteY49-13624" fmla="*/ 1024500 h 1482493"/>
                <a:gd name="connsiteX50-13625" fmla="*/ 3252949 w 5273630"/>
                <a:gd name="connsiteY50-13626" fmla="*/ 941432 h 1482493"/>
                <a:gd name="connsiteX51-13627" fmla="*/ 1663074 w 5273630"/>
                <a:gd name="connsiteY51-13628" fmla="*/ 1482493 h 1482493"/>
                <a:gd name="connsiteX52-13629" fmla="*/ 1726460 w 5273630"/>
                <a:gd name="connsiteY52-13630" fmla="*/ 1412009 h 1482493"/>
                <a:gd name="connsiteX53-13631" fmla="*/ 3046009 w 5273630"/>
                <a:gd name="connsiteY53-13632" fmla="*/ 830675 h 1482493"/>
                <a:gd name="connsiteX54-13633" fmla="*/ 2814295 w 5273630"/>
                <a:gd name="connsiteY54-13634" fmla="*/ 706803 h 1482493"/>
                <a:gd name="connsiteX55-13635" fmla="*/ 2836154 w 5273630"/>
                <a:gd name="connsiteY55-13636" fmla="*/ 553784 h 1482493"/>
                <a:gd name="connsiteX56-13637" fmla="*/ 2725398 w 5273630"/>
                <a:gd name="connsiteY56-13638" fmla="*/ 553784 h 1482493"/>
                <a:gd name="connsiteX57-13639" fmla="*/ 2744343 w 5273630"/>
                <a:gd name="connsiteY57-13640" fmla="*/ 415338 h 1482493"/>
                <a:gd name="connsiteX58-13641" fmla="*/ 2855100 w 5273630"/>
                <a:gd name="connsiteY58-13642" fmla="*/ 415338 h 1482493"/>
                <a:gd name="connsiteX59-13643" fmla="*/ 2865301 w 5273630"/>
                <a:gd name="connsiteY59-13644" fmla="*/ 346843 h 1482493"/>
                <a:gd name="connsiteX60-13645" fmla="*/ 482375 w 5273630"/>
                <a:gd name="connsiteY60-13646" fmla="*/ 192367 h 1482493"/>
                <a:gd name="connsiteX61-13647" fmla="*/ 759267 w 5273630"/>
                <a:gd name="connsiteY61-13648" fmla="*/ 192367 h 1482493"/>
                <a:gd name="connsiteX62-13649" fmla="*/ 746151 w 5273630"/>
                <a:gd name="connsiteY62-13650" fmla="*/ 285636 h 1482493"/>
                <a:gd name="connsiteX63-13651" fmla="*/ 1122141 w 5273630"/>
                <a:gd name="connsiteY63-13652" fmla="*/ 285636 h 1482493"/>
                <a:gd name="connsiteX64-13653" fmla="*/ 1059475 w 5273630"/>
                <a:gd name="connsiteY64-13654" fmla="*/ 735949 h 1482493"/>
                <a:gd name="connsiteX65-13655" fmla="*/ 728663 w 5273630"/>
                <a:gd name="connsiteY65-13656" fmla="*/ 735949 h 1482493"/>
                <a:gd name="connsiteX66-13657" fmla="*/ 795700 w 5273630"/>
                <a:gd name="connsiteY66-13658" fmla="*/ 791328 h 1482493"/>
                <a:gd name="connsiteX67-13659" fmla="*/ 1119226 w 5273630"/>
                <a:gd name="connsiteY67-13660" fmla="*/ 746150 h 1482493"/>
                <a:gd name="connsiteX68-13661" fmla="*/ 1100281 w 5273630"/>
                <a:gd name="connsiteY68-13662" fmla="*/ 884596 h 1482493"/>
                <a:gd name="connsiteX69-13663" fmla="*/ 937060 w 5273630"/>
                <a:gd name="connsiteY69-13664" fmla="*/ 907914 h 1482493"/>
                <a:gd name="connsiteX70-13665" fmla="*/ 1717312 w 5273630"/>
                <a:gd name="connsiteY70-13666" fmla="*/ 1416665 h 1482493"/>
                <a:gd name="connsiteX71-13667" fmla="*/ 1658884 w 5273630"/>
                <a:gd name="connsiteY71-13668" fmla="*/ 1477496 h 1482493"/>
                <a:gd name="connsiteX72-13669" fmla="*/ 406594 w 5273630"/>
                <a:gd name="connsiteY72-13670" fmla="*/ 735949 h 1482493"/>
                <a:gd name="connsiteX73-13671" fmla="*/ 319154 w 5273630"/>
                <a:gd name="connsiteY73-13672" fmla="*/ 735949 h 1482493"/>
                <a:gd name="connsiteX74-13673" fmla="*/ 298752 w 5273630"/>
                <a:gd name="connsiteY74-13674" fmla="*/ 881682 h 1482493"/>
                <a:gd name="connsiteX75-13675" fmla="*/ 502777 w 5273630"/>
                <a:gd name="connsiteY75-13676" fmla="*/ 862737 h 1482493"/>
                <a:gd name="connsiteX76-13677" fmla="*/ 482375 w 5273630"/>
                <a:gd name="connsiteY76-13678" fmla="*/ 1004097 h 1482493"/>
                <a:gd name="connsiteX77-13679" fmla="*/ 4372 w 5273630"/>
                <a:gd name="connsiteY77-13680" fmla="*/ 1046359 h 1482493"/>
                <a:gd name="connsiteX78-13681" fmla="*/ 110757 w 5273630"/>
                <a:gd name="connsiteY78-13682" fmla="*/ 285636 h 1482493"/>
                <a:gd name="connsiteX79-13683" fmla="*/ 469259 w 5273630"/>
                <a:gd name="connsiteY79-13684" fmla="*/ 285636 h 1482493"/>
                <a:gd name="connsiteX80-13685" fmla="*/ 482375 w 5273630"/>
                <a:gd name="connsiteY80-13686" fmla="*/ 192367 h 1482493"/>
                <a:gd name="connsiteX81-13687" fmla="*/ 1870577 w 5273630"/>
                <a:gd name="connsiteY81-13688" fmla="*/ 166135 h 1482493"/>
                <a:gd name="connsiteX82-13689" fmla="*/ 1847260 w 5273630"/>
                <a:gd name="connsiteY82-13690" fmla="*/ 332270 h 1482493"/>
                <a:gd name="connsiteX83-13691" fmla="*/ 2179530 w 5273630"/>
                <a:gd name="connsiteY83-13692" fmla="*/ 332270 h 1482493"/>
                <a:gd name="connsiteX84-13693" fmla="*/ 2202847 w 5273630"/>
                <a:gd name="connsiteY84-13694" fmla="*/ 166135 h 1482493"/>
                <a:gd name="connsiteX85-13695" fmla="*/ 1870577 w 5273630"/>
                <a:gd name="connsiteY85-13696" fmla="*/ 166135 h 1482493"/>
                <a:gd name="connsiteX86-13697" fmla="*/ 4598889 w 5273630"/>
                <a:gd name="connsiteY86-13698" fmla="*/ 138446 h 1482493"/>
                <a:gd name="connsiteX87-13699" fmla="*/ 4421095 w 5273630"/>
                <a:gd name="connsiteY87-13700" fmla="*/ 332270 h 1482493"/>
                <a:gd name="connsiteX88-13701" fmla="*/ 4935531 w 5273630"/>
                <a:gd name="connsiteY88-13702" fmla="*/ 332270 h 1482493"/>
                <a:gd name="connsiteX89-13703" fmla="*/ 4813115 w 5273630"/>
                <a:gd name="connsiteY89-13704" fmla="*/ 138446 h 1482493"/>
                <a:gd name="connsiteX90-13705" fmla="*/ 4598889 w 5273630"/>
                <a:gd name="connsiteY90-13706" fmla="*/ 138446 h 1482493"/>
                <a:gd name="connsiteX91-13707" fmla="*/ 1557252 w 5273630"/>
                <a:gd name="connsiteY91-13708" fmla="*/ 27689 h 1482493"/>
                <a:gd name="connsiteX92-13709" fmla="*/ 2498684 w 5273630"/>
                <a:gd name="connsiteY92-13710" fmla="*/ 27689 h 1482493"/>
                <a:gd name="connsiteX93-13711" fmla="*/ 2436019 w 5273630"/>
                <a:gd name="connsiteY93-13712" fmla="*/ 470716 h 1482493"/>
                <a:gd name="connsiteX94-13713" fmla="*/ 1549965 w 5273630"/>
                <a:gd name="connsiteY94-13714" fmla="*/ 470716 h 1482493"/>
                <a:gd name="connsiteX95-13715" fmla="*/ 1605344 w 5273630"/>
                <a:gd name="connsiteY95-13716" fmla="*/ 83068 h 1482493"/>
                <a:gd name="connsiteX96-13717" fmla="*/ 1557252 w 5273630"/>
                <a:gd name="connsiteY96-13718" fmla="*/ 27689 h 1482493"/>
                <a:gd name="connsiteX97-13719" fmla="*/ 259404 w 5273630"/>
                <a:gd name="connsiteY97-13720" fmla="*/ 27689 h 1482493"/>
                <a:gd name="connsiteX98-13721" fmla="*/ 983695 w 5273630"/>
                <a:gd name="connsiteY98-13722" fmla="*/ 27689 h 1482493"/>
                <a:gd name="connsiteX99-13723" fmla="*/ 1215409 w 5273630"/>
                <a:gd name="connsiteY99-13724" fmla="*/ 260861 h 1482493"/>
                <a:gd name="connsiteX100-13725" fmla="*/ 929774 w 5273630"/>
                <a:gd name="connsiteY100-13726" fmla="*/ 260861 h 1482493"/>
                <a:gd name="connsiteX101-13727" fmla="*/ 788413 w 5273630"/>
                <a:gd name="connsiteY101-13728" fmla="*/ 145733 h 1482493"/>
                <a:gd name="connsiteX102-13729" fmla="*/ 476546 w 5273630"/>
                <a:gd name="connsiteY102-13730" fmla="*/ 145733 h 1482493"/>
                <a:gd name="connsiteX103-13731" fmla="*/ 290008 w 5273630"/>
                <a:gd name="connsiteY103-13732" fmla="*/ 260861 h 1482493"/>
                <a:gd name="connsiteX104-13733" fmla="*/ 0 w 5273630"/>
                <a:gd name="connsiteY104-13734" fmla="*/ 260861 h 1482493"/>
                <a:gd name="connsiteX105-13735" fmla="*/ 290008 w 5273630"/>
                <a:gd name="connsiteY105-13736" fmla="*/ 58293 h 1482493"/>
                <a:gd name="connsiteX106-13737" fmla="*/ 259404 w 5273630"/>
                <a:gd name="connsiteY106-13738" fmla="*/ 27689 h 1482493"/>
                <a:gd name="connsiteX107-13739" fmla="*/ 4377375 w 5273630"/>
                <a:gd name="connsiteY107-13740" fmla="*/ 0 h 1482493"/>
                <a:gd name="connsiteX108-13741" fmla="*/ 5001111 w 5273630"/>
                <a:gd name="connsiteY108-13742" fmla="*/ 0 h 1482493"/>
                <a:gd name="connsiteX109-13743" fmla="*/ 5273630 w 5273630"/>
                <a:gd name="connsiteY109-13744" fmla="*/ 429911 h 1482493"/>
                <a:gd name="connsiteX110-13745" fmla="*/ 5078349 w 5273630"/>
                <a:gd name="connsiteY110-13746" fmla="*/ 429911 h 1482493"/>
                <a:gd name="connsiteX111-13747" fmla="*/ 5072519 w 5273630"/>
                <a:gd name="connsiteY111-13748" fmla="*/ 470716 h 1482493"/>
                <a:gd name="connsiteX112-13749" fmla="*/ 4795628 w 5273630"/>
                <a:gd name="connsiteY112-13750" fmla="*/ 470716 h 1482493"/>
                <a:gd name="connsiteX113-13751" fmla="*/ 4778140 w 5273630"/>
                <a:gd name="connsiteY113-13752" fmla="*/ 594589 h 1482493"/>
                <a:gd name="connsiteX114-13753" fmla="*/ 5082721 w 5273630"/>
                <a:gd name="connsiteY114-13754" fmla="*/ 594589 h 1482493"/>
                <a:gd name="connsiteX115-13755" fmla="*/ 5063775 w 5273630"/>
                <a:gd name="connsiteY115-13756" fmla="*/ 733035 h 1482493"/>
                <a:gd name="connsiteX116-13757" fmla="*/ 4759195 w 5273630"/>
                <a:gd name="connsiteY116-13758" fmla="*/ 733035 h 1482493"/>
                <a:gd name="connsiteX117-13759" fmla="*/ 4737335 w 5273630"/>
                <a:gd name="connsiteY117-13760" fmla="*/ 886054 h 1482493"/>
                <a:gd name="connsiteX118-13761" fmla="*/ 5180361 w 5273630"/>
                <a:gd name="connsiteY118-13762" fmla="*/ 886054 h 1482493"/>
                <a:gd name="connsiteX119-13763" fmla="*/ 5161416 w 5273630"/>
                <a:gd name="connsiteY119-13764" fmla="*/ 1024500 h 1482493"/>
                <a:gd name="connsiteX120-13765" fmla="*/ 3998471 w 5273630"/>
                <a:gd name="connsiteY120-13766" fmla="*/ 1024500 h 1482493"/>
                <a:gd name="connsiteX121-13767" fmla="*/ 4017416 w 5273630"/>
                <a:gd name="connsiteY121-13768" fmla="*/ 886054 h 1482493"/>
                <a:gd name="connsiteX122-13769" fmla="*/ 4460443 w 5273630"/>
                <a:gd name="connsiteY122-13770" fmla="*/ 886054 h 1482493"/>
                <a:gd name="connsiteX123-13771" fmla="*/ 4482303 w 5273630"/>
                <a:gd name="connsiteY123-13772" fmla="*/ 733035 h 1482493"/>
                <a:gd name="connsiteX124-13773" fmla="*/ 4177722 w 5273630"/>
                <a:gd name="connsiteY124-13774" fmla="*/ 733035 h 1482493"/>
                <a:gd name="connsiteX125-13775" fmla="*/ 4196667 w 5273630"/>
                <a:gd name="connsiteY125-13776" fmla="*/ 594589 h 1482493"/>
                <a:gd name="connsiteX126-13777" fmla="*/ 4501249 w 5273630"/>
                <a:gd name="connsiteY126-13778" fmla="*/ 594589 h 1482493"/>
                <a:gd name="connsiteX127-13779" fmla="*/ 4518736 w 5273630"/>
                <a:gd name="connsiteY127-13780" fmla="*/ 470716 h 1482493"/>
                <a:gd name="connsiteX128-13781" fmla="*/ 4241845 w 5273630"/>
                <a:gd name="connsiteY128-13782" fmla="*/ 470716 h 1482493"/>
                <a:gd name="connsiteX129-13783" fmla="*/ 4247673 w 5273630"/>
                <a:gd name="connsiteY129-13784" fmla="*/ 429911 h 1482493"/>
                <a:gd name="connsiteX130-13785" fmla="*/ 4055307 w 5273630"/>
                <a:gd name="connsiteY130-13786" fmla="*/ 429911 h 1482493"/>
                <a:gd name="connsiteX131-13787" fmla="*/ 4410894 w 5273630"/>
                <a:gd name="connsiteY131-13788" fmla="*/ 40805 h 1482493"/>
                <a:gd name="connsiteX132-13789" fmla="*/ 4377375 w 5273630"/>
                <a:gd name="connsiteY132-13790" fmla="*/ 0 h 1482493"/>
                <a:gd name="connsiteX133-13791" fmla="*/ 3191742 w 5273630"/>
                <a:gd name="connsiteY133-13792" fmla="*/ 0 h 1482493"/>
                <a:gd name="connsiteX134-13793" fmla="*/ 3522555 w 5273630"/>
                <a:gd name="connsiteY134-13794" fmla="*/ 0 h 1482493"/>
                <a:gd name="connsiteX135-13795" fmla="*/ 3510896 w 5273630"/>
                <a:gd name="connsiteY135-13796" fmla="*/ 83068 h 1482493"/>
                <a:gd name="connsiteX136-13797" fmla="*/ 3953923 w 5273630"/>
                <a:gd name="connsiteY136-13798" fmla="*/ 83068 h 1482493"/>
                <a:gd name="connsiteX137-13799" fmla="*/ 3923319 w 5273630"/>
                <a:gd name="connsiteY137-13800" fmla="*/ 304581 h 1482493"/>
                <a:gd name="connsiteX138-13801" fmla="*/ 3618738 w 5273630"/>
                <a:gd name="connsiteY138-13802" fmla="*/ 304581 h 1482493"/>
                <a:gd name="connsiteX139-13803" fmla="*/ 3630397 w 5273630"/>
                <a:gd name="connsiteY139-13804" fmla="*/ 221513 h 1482493"/>
                <a:gd name="connsiteX140-13805" fmla="*/ 3076613 w 5273630"/>
                <a:gd name="connsiteY140-13806" fmla="*/ 221513 h 1482493"/>
                <a:gd name="connsiteX141-13807" fmla="*/ 3064954 w 5273630"/>
                <a:gd name="connsiteY141-13808" fmla="*/ 304581 h 1482493"/>
                <a:gd name="connsiteX142-13809" fmla="*/ 2760373 w 5273630"/>
                <a:gd name="connsiteY142-13810" fmla="*/ 304581 h 1482493"/>
                <a:gd name="connsiteX143-13811" fmla="*/ 2790977 w 5273630"/>
                <a:gd name="connsiteY143-13812" fmla="*/ 83068 h 1482493"/>
                <a:gd name="connsiteX144-13813" fmla="*/ 3234004 w 5273630"/>
                <a:gd name="connsiteY144-13814" fmla="*/ 83068 h 1482493"/>
                <a:gd name="connsiteX145-13815" fmla="*/ 3238376 w 5273630"/>
                <a:gd name="connsiteY145-13816" fmla="*/ 53921 h 1482493"/>
                <a:gd name="connsiteX146-13817" fmla="*/ 3191742 w 5273630"/>
                <a:gd name="connsiteY146-13818" fmla="*/ 0 h 1482493"/>
                <a:gd name="connsiteX0-13819" fmla="*/ 2215963 w 5273630"/>
                <a:gd name="connsiteY0-13820" fmla="*/ 664540 h 1482493"/>
                <a:gd name="connsiteX1-13821" fmla="*/ 2183902 w 5273630"/>
                <a:gd name="connsiteY1-13822" fmla="*/ 886054 h 1482493"/>
                <a:gd name="connsiteX2-13823" fmla="*/ 2294658 w 5273630"/>
                <a:gd name="connsiteY2-13824" fmla="*/ 886054 h 1482493"/>
                <a:gd name="connsiteX3-13825" fmla="*/ 2326719 w 5273630"/>
                <a:gd name="connsiteY3-13826" fmla="*/ 664540 h 1482493"/>
                <a:gd name="connsiteX4-13827" fmla="*/ 2215963 w 5273630"/>
                <a:gd name="connsiteY4-13828" fmla="*/ 664540 h 1482493"/>
                <a:gd name="connsiteX5-13829" fmla="*/ 1606801 w 5273630"/>
                <a:gd name="connsiteY5-13830" fmla="*/ 664540 h 1482493"/>
                <a:gd name="connsiteX6-13831" fmla="*/ 1574740 w 5273630"/>
                <a:gd name="connsiteY6-13832" fmla="*/ 886054 h 1482493"/>
                <a:gd name="connsiteX7-13833" fmla="*/ 1685497 w 5273630"/>
                <a:gd name="connsiteY7-13834" fmla="*/ 886054 h 1482493"/>
                <a:gd name="connsiteX8-13835" fmla="*/ 1717558 w 5273630"/>
                <a:gd name="connsiteY8-13836" fmla="*/ 664540 h 1482493"/>
                <a:gd name="connsiteX9-13837" fmla="*/ 1606801 w 5273630"/>
                <a:gd name="connsiteY9-13838" fmla="*/ 664540 h 1482493"/>
                <a:gd name="connsiteX10-13839" fmla="*/ 342472 w 5273630"/>
                <a:gd name="connsiteY10-13840" fmla="*/ 563985 h 1482493"/>
                <a:gd name="connsiteX11-13841" fmla="*/ 335185 w 5273630"/>
                <a:gd name="connsiteY11-13842" fmla="*/ 619363 h 1482493"/>
                <a:gd name="connsiteX12-13843" fmla="*/ 826304 w 5273630"/>
                <a:gd name="connsiteY12-13844" fmla="*/ 619363 h 1482493"/>
                <a:gd name="connsiteX13-13845" fmla="*/ 833590 w 5273630"/>
                <a:gd name="connsiteY13-13846" fmla="*/ 563985 h 1482493"/>
                <a:gd name="connsiteX14-13847" fmla="*/ 342472 w 5273630"/>
                <a:gd name="connsiteY14-13848" fmla="*/ 563985 h 1482493"/>
                <a:gd name="connsiteX15-13849" fmla="*/ 3085357 w 5273630"/>
                <a:gd name="connsiteY15-13850" fmla="*/ 553784 h 1482493"/>
                <a:gd name="connsiteX16-13851" fmla="*/ 3078071 w 5273630"/>
                <a:gd name="connsiteY16-13852" fmla="*/ 609162 h 1482493"/>
                <a:gd name="connsiteX17-13853" fmla="*/ 3283553 w 5273630"/>
                <a:gd name="connsiteY17-13854" fmla="*/ 719919 h 1482493"/>
                <a:gd name="connsiteX18-13855" fmla="*/ 3521097 w 5273630"/>
                <a:gd name="connsiteY18-13856" fmla="*/ 609162 h 1482493"/>
                <a:gd name="connsiteX19-13857" fmla="*/ 3528384 w 5273630"/>
                <a:gd name="connsiteY19-13858" fmla="*/ 553784 h 1482493"/>
                <a:gd name="connsiteX20-13859" fmla="*/ 3085357 w 5273630"/>
                <a:gd name="connsiteY20-13860" fmla="*/ 553784 h 1482493"/>
                <a:gd name="connsiteX21-13861" fmla="*/ 2013395 w 5273630"/>
                <a:gd name="connsiteY21-13862" fmla="*/ 526094 h 1482493"/>
                <a:gd name="connsiteX22-13863" fmla="*/ 2567178 w 5273630"/>
                <a:gd name="connsiteY22-13864" fmla="*/ 526094 h 1482493"/>
                <a:gd name="connsiteX23-13865" fmla="*/ 2497227 w 5273630"/>
                <a:gd name="connsiteY23-13866" fmla="*/ 1024500 h 1482493"/>
                <a:gd name="connsiteX24-13867" fmla="*/ 1943443 w 5273630"/>
                <a:gd name="connsiteY24-13868" fmla="*/ 1024500 h 1482493"/>
                <a:gd name="connsiteX25-13869" fmla="*/ 2013395 w 5273630"/>
                <a:gd name="connsiteY25-13870" fmla="*/ 526094 h 1482493"/>
                <a:gd name="connsiteX26-13871" fmla="*/ 1404233 w 5273630"/>
                <a:gd name="connsiteY26-13872" fmla="*/ 526094 h 1482493"/>
                <a:gd name="connsiteX27-13873" fmla="*/ 1958016 w 5273630"/>
                <a:gd name="connsiteY27-13874" fmla="*/ 526094 h 1482493"/>
                <a:gd name="connsiteX28-13875" fmla="*/ 1888065 w 5273630"/>
                <a:gd name="connsiteY28-13876" fmla="*/ 1024500 h 1482493"/>
                <a:gd name="connsiteX29-13877" fmla="*/ 1334281 w 5273630"/>
                <a:gd name="connsiteY29-13878" fmla="*/ 1024500 h 1482493"/>
                <a:gd name="connsiteX30-13879" fmla="*/ 1404233 w 5273630"/>
                <a:gd name="connsiteY30-13880" fmla="*/ 526094 h 1482493"/>
                <a:gd name="connsiteX31-13881" fmla="*/ 365789 w 5273630"/>
                <a:gd name="connsiteY31-13882" fmla="*/ 402222 h 1482493"/>
                <a:gd name="connsiteX32-13883" fmla="*/ 357045 w 5273630"/>
                <a:gd name="connsiteY32-13884" fmla="*/ 457600 h 1482493"/>
                <a:gd name="connsiteX33-13885" fmla="*/ 848163 w 5273630"/>
                <a:gd name="connsiteY33-13886" fmla="*/ 457600 h 1482493"/>
                <a:gd name="connsiteX34-13887" fmla="*/ 856907 w 5273630"/>
                <a:gd name="connsiteY34-13888" fmla="*/ 402222 h 1482493"/>
                <a:gd name="connsiteX35-13889" fmla="*/ 365789 w 5273630"/>
                <a:gd name="connsiteY35-13890" fmla="*/ 402222 h 1482493"/>
                <a:gd name="connsiteX36-13891" fmla="*/ 2865301 w 5273630"/>
                <a:gd name="connsiteY36-13892" fmla="*/ 346843 h 1482493"/>
                <a:gd name="connsiteX37-13893" fmla="*/ 3114504 w 5273630"/>
                <a:gd name="connsiteY37-13894" fmla="*/ 346843 h 1482493"/>
                <a:gd name="connsiteX38-13895" fmla="*/ 3104302 w 5273630"/>
                <a:gd name="connsiteY38-13896" fmla="*/ 415338 h 1482493"/>
                <a:gd name="connsiteX39-13897" fmla="*/ 3547329 w 5273630"/>
                <a:gd name="connsiteY39-13898" fmla="*/ 415338 h 1482493"/>
                <a:gd name="connsiteX40-13899" fmla="*/ 3557530 w 5273630"/>
                <a:gd name="connsiteY40-13900" fmla="*/ 346843 h 1482493"/>
                <a:gd name="connsiteX41-13901" fmla="*/ 3806733 w 5273630"/>
                <a:gd name="connsiteY41-13902" fmla="*/ 346843 h 1482493"/>
                <a:gd name="connsiteX42-13903" fmla="*/ 3796531 w 5273630"/>
                <a:gd name="connsiteY42-13904" fmla="*/ 415338 h 1482493"/>
                <a:gd name="connsiteX43-13905" fmla="*/ 3907289 w 5273630"/>
                <a:gd name="connsiteY43-13906" fmla="*/ 415338 h 1482493"/>
                <a:gd name="connsiteX44-13907" fmla="*/ 3888343 w 5273630"/>
                <a:gd name="connsiteY44-13908" fmla="*/ 553784 h 1482493"/>
                <a:gd name="connsiteX45-13909" fmla="*/ 3777587 w 5273630"/>
                <a:gd name="connsiteY45-13910" fmla="*/ 553784 h 1482493"/>
                <a:gd name="connsiteX46-13911" fmla="*/ 3755727 w 5273630"/>
                <a:gd name="connsiteY46-13912" fmla="*/ 706803 h 1482493"/>
                <a:gd name="connsiteX47-13913" fmla="*/ 3489036 w 5273630"/>
                <a:gd name="connsiteY47-13914" fmla="*/ 830675 h 1482493"/>
                <a:gd name="connsiteX48-13915" fmla="*/ 3850453 w 5273630"/>
                <a:gd name="connsiteY48-13916" fmla="*/ 1024500 h 1482493"/>
                <a:gd name="connsiteX49-13917" fmla="*/ 3407426 w 5273630"/>
                <a:gd name="connsiteY49-13918" fmla="*/ 1024500 h 1482493"/>
                <a:gd name="connsiteX50-13919" fmla="*/ 3252949 w 5273630"/>
                <a:gd name="connsiteY50-13920" fmla="*/ 941432 h 1482493"/>
                <a:gd name="connsiteX51-13921" fmla="*/ 1663074 w 5273630"/>
                <a:gd name="connsiteY51-13922" fmla="*/ 1482493 h 1482493"/>
                <a:gd name="connsiteX52-13923" fmla="*/ 1726460 w 5273630"/>
                <a:gd name="connsiteY52-13924" fmla="*/ 1412009 h 1482493"/>
                <a:gd name="connsiteX53-13925" fmla="*/ 3046009 w 5273630"/>
                <a:gd name="connsiteY53-13926" fmla="*/ 830675 h 1482493"/>
                <a:gd name="connsiteX54-13927" fmla="*/ 2814295 w 5273630"/>
                <a:gd name="connsiteY54-13928" fmla="*/ 706803 h 1482493"/>
                <a:gd name="connsiteX55-13929" fmla="*/ 2836154 w 5273630"/>
                <a:gd name="connsiteY55-13930" fmla="*/ 553784 h 1482493"/>
                <a:gd name="connsiteX56-13931" fmla="*/ 2725398 w 5273630"/>
                <a:gd name="connsiteY56-13932" fmla="*/ 553784 h 1482493"/>
                <a:gd name="connsiteX57-13933" fmla="*/ 2744343 w 5273630"/>
                <a:gd name="connsiteY57-13934" fmla="*/ 415338 h 1482493"/>
                <a:gd name="connsiteX58-13935" fmla="*/ 2855100 w 5273630"/>
                <a:gd name="connsiteY58-13936" fmla="*/ 415338 h 1482493"/>
                <a:gd name="connsiteX59-13937" fmla="*/ 2865301 w 5273630"/>
                <a:gd name="connsiteY59-13938" fmla="*/ 346843 h 1482493"/>
                <a:gd name="connsiteX60-13939" fmla="*/ 482375 w 5273630"/>
                <a:gd name="connsiteY60-13940" fmla="*/ 192367 h 1482493"/>
                <a:gd name="connsiteX61-13941" fmla="*/ 759267 w 5273630"/>
                <a:gd name="connsiteY61-13942" fmla="*/ 192367 h 1482493"/>
                <a:gd name="connsiteX62-13943" fmla="*/ 746151 w 5273630"/>
                <a:gd name="connsiteY62-13944" fmla="*/ 285636 h 1482493"/>
                <a:gd name="connsiteX63-13945" fmla="*/ 1122141 w 5273630"/>
                <a:gd name="connsiteY63-13946" fmla="*/ 285636 h 1482493"/>
                <a:gd name="connsiteX64-13947" fmla="*/ 1059475 w 5273630"/>
                <a:gd name="connsiteY64-13948" fmla="*/ 735949 h 1482493"/>
                <a:gd name="connsiteX65-13949" fmla="*/ 728663 w 5273630"/>
                <a:gd name="connsiteY65-13950" fmla="*/ 735949 h 1482493"/>
                <a:gd name="connsiteX66-13951" fmla="*/ 795700 w 5273630"/>
                <a:gd name="connsiteY66-13952" fmla="*/ 791328 h 1482493"/>
                <a:gd name="connsiteX67-13953" fmla="*/ 1119226 w 5273630"/>
                <a:gd name="connsiteY67-13954" fmla="*/ 746150 h 1482493"/>
                <a:gd name="connsiteX68-13955" fmla="*/ 1100281 w 5273630"/>
                <a:gd name="connsiteY68-13956" fmla="*/ 884596 h 1482493"/>
                <a:gd name="connsiteX69-13957" fmla="*/ 937060 w 5273630"/>
                <a:gd name="connsiteY69-13958" fmla="*/ 907914 h 1482493"/>
                <a:gd name="connsiteX70-13959" fmla="*/ 1717312 w 5273630"/>
                <a:gd name="connsiteY70-13960" fmla="*/ 1416665 h 1482493"/>
                <a:gd name="connsiteX71-13961" fmla="*/ 1654122 w 5273630"/>
                <a:gd name="connsiteY71-13962" fmla="*/ 1470352 h 1482493"/>
                <a:gd name="connsiteX72-13963" fmla="*/ 406594 w 5273630"/>
                <a:gd name="connsiteY72-13964" fmla="*/ 735949 h 1482493"/>
                <a:gd name="connsiteX73-13965" fmla="*/ 319154 w 5273630"/>
                <a:gd name="connsiteY73-13966" fmla="*/ 735949 h 1482493"/>
                <a:gd name="connsiteX74-13967" fmla="*/ 298752 w 5273630"/>
                <a:gd name="connsiteY74-13968" fmla="*/ 881682 h 1482493"/>
                <a:gd name="connsiteX75-13969" fmla="*/ 502777 w 5273630"/>
                <a:gd name="connsiteY75-13970" fmla="*/ 862737 h 1482493"/>
                <a:gd name="connsiteX76-13971" fmla="*/ 482375 w 5273630"/>
                <a:gd name="connsiteY76-13972" fmla="*/ 1004097 h 1482493"/>
                <a:gd name="connsiteX77-13973" fmla="*/ 4372 w 5273630"/>
                <a:gd name="connsiteY77-13974" fmla="*/ 1046359 h 1482493"/>
                <a:gd name="connsiteX78-13975" fmla="*/ 110757 w 5273630"/>
                <a:gd name="connsiteY78-13976" fmla="*/ 285636 h 1482493"/>
                <a:gd name="connsiteX79-13977" fmla="*/ 469259 w 5273630"/>
                <a:gd name="connsiteY79-13978" fmla="*/ 285636 h 1482493"/>
                <a:gd name="connsiteX80-13979" fmla="*/ 482375 w 5273630"/>
                <a:gd name="connsiteY80-13980" fmla="*/ 192367 h 1482493"/>
                <a:gd name="connsiteX81-13981" fmla="*/ 1870577 w 5273630"/>
                <a:gd name="connsiteY81-13982" fmla="*/ 166135 h 1482493"/>
                <a:gd name="connsiteX82-13983" fmla="*/ 1847260 w 5273630"/>
                <a:gd name="connsiteY82-13984" fmla="*/ 332270 h 1482493"/>
                <a:gd name="connsiteX83-13985" fmla="*/ 2179530 w 5273630"/>
                <a:gd name="connsiteY83-13986" fmla="*/ 332270 h 1482493"/>
                <a:gd name="connsiteX84-13987" fmla="*/ 2202847 w 5273630"/>
                <a:gd name="connsiteY84-13988" fmla="*/ 166135 h 1482493"/>
                <a:gd name="connsiteX85-13989" fmla="*/ 1870577 w 5273630"/>
                <a:gd name="connsiteY85-13990" fmla="*/ 166135 h 1482493"/>
                <a:gd name="connsiteX86-13991" fmla="*/ 4598889 w 5273630"/>
                <a:gd name="connsiteY86-13992" fmla="*/ 138446 h 1482493"/>
                <a:gd name="connsiteX87-13993" fmla="*/ 4421095 w 5273630"/>
                <a:gd name="connsiteY87-13994" fmla="*/ 332270 h 1482493"/>
                <a:gd name="connsiteX88-13995" fmla="*/ 4935531 w 5273630"/>
                <a:gd name="connsiteY88-13996" fmla="*/ 332270 h 1482493"/>
                <a:gd name="connsiteX89-13997" fmla="*/ 4813115 w 5273630"/>
                <a:gd name="connsiteY89-13998" fmla="*/ 138446 h 1482493"/>
                <a:gd name="connsiteX90-13999" fmla="*/ 4598889 w 5273630"/>
                <a:gd name="connsiteY90-14000" fmla="*/ 138446 h 1482493"/>
                <a:gd name="connsiteX91-14001" fmla="*/ 1557252 w 5273630"/>
                <a:gd name="connsiteY91-14002" fmla="*/ 27689 h 1482493"/>
                <a:gd name="connsiteX92-14003" fmla="*/ 2498684 w 5273630"/>
                <a:gd name="connsiteY92-14004" fmla="*/ 27689 h 1482493"/>
                <a:gd name="connsiteX93-14005" fmla="*/ 2436019 w 5273630"/>
                <a:gd name="connsiteY93-14006" fmla="*/ 470716 h 1482493"/>
                <a:gd name="connsiteX94-14007" fmla="*/ 1549965 w 5273630"/>
                <a:gd name="connsiteY94-14008" fmla="*/ 470716 h 1482493"/>
                <a:gd name="connsiteX95-14009" fmla="*/ 1605344 w 5273630"/>
                <a:gd name="connsiteY95-14010" fmla="*/ 83068 h 1482493"/>
                <a:gd name="connsiteX96-14011" fmla="*/ 1557252 w 5273630"/>
                <a:gd name="connsiteY96-14012" fmla="*/ 27689 h 1482493"/>
                <a:gd name="connsiteX97-14013" fmla="*/ 259404 w 5273630"/>
                <a:gd name="connsiteY97-14014" fmla="*/ 27689 h 1482493"/>
                <a:gd name="connsiteX98-14015" fmla="*/ 983695 w 5273630"/>
                <a:gd name="connsiteY98-14016" fmla="*/ 27689 h 1482493"/>
                <a:gd name="connsiteX99-14017" fmla="*/ 1215409 w 5273630"/>
                <a:gd name="connsiteY99-14018" fmla="*/ 260861 h 1482493"/>
                <a:gd name="connsiteX100-14019" fmla="*/ 929774 w 5273630"/>
                <a:gd name="connsiteY100-14020" fmla="*/ 260861 h 1482493"/>
                <a:gd name="connsiteX101-14021" fmla="*/ 788413 w 5273630"/>
                <a:gd name="connsiteY101-14022" fmla="*/ 145733 h 1482493"/>
                <a:gd name="connsiteX102-14023" fmla="*/ 476546 w 5273630"/>
                <a:gd name="connsiteY102-14024" fmla="*/ 145733 h 1482493"/>
                <a:gd name="connsiteX103-14025" fmla="*/ 290008 w 5273630"/>
                <a:gd name="connsiteY103-14026" fmla="*/ 260861 h 1482493"/>
                <a:gd name="connsiteX104-14027" fmla="*/ 0 w 5273630"/>
                <a:gd name="connsiteY104-14028" fmla="*/ 260861 h 1482493"/>
                <a:gd name="connsiteX105-14029" fmla="*/ 290008 w 5273630"/>
                <a:gd name="connsiteY105-14030" fmla="*/ 58293 h 1482493"/>
                <a:gd name="connsiteX106-14031" fmla="*/ 259404 w 5273630"/>
                <a:gd name="connsiteY106-14032" fmla="*/ 27689 h 1482493"/>
                <a:gd name="connsiteX107-14033" fmla="*/ 4377375 w 5273630"/>
                <a:gd name="connsiteY107-14034" fmla="*/ 0 h 1482493"/>
                <a:gd name="connsiteX108-14035" fmla="*/ 5001111 w 5273630"/>
                <a:gd name="connsiteY108-14036" fmla="*/ 0 h 1482493"/>
                <a:gd name="connsiteX109-14037" fmla="*/ 5273630 w 5273630"/>
                <a:gd name="connsiteY109-14038" fmla="*/ 429911 h 1482493"/>
                <a:gd name="connsiteX110-14039" fmla="*/ 5078349 w 5273630"/>
                <a:gd name="connsiteY110-14040" fmla="*/ 429911 h 1482493"/>
                <a:gd name="connsiteX111-14041" fmla="*/ 5072519 w 5273630"/>
                <a:gd name="connsiteY111-14042" fmla="*/ 470716 h 1482493"/>
                <a:gd name="connsiteX112-14043" fmla="*/ 4795628 w 5273630"/>
                <a:gd name="connsiteY112-14044" fmla="*/ 470716 h 1482493"/>
                <a:gd name="connsiteX113-14045" fmla="*/ 4778140 w 5273630"/>
                <a:gd name="connsiteY113-14046" fmla="*/ 594589 h 1482493"/>
                <a:gd name="connsiteX114-14047" fmla="*/ 5082721 w 5273630"/>
                <a:gd name="connsiteY114-14048" fmla="*/ 594589 h 1482493"/>
                <a:gd name="connsiteX115-14049" fmla="*/ 5063775 w 5273630"/>
                <a:gd name="connsiteY115-14050" fmla="*/ 733035 h 1482493"/>
                <a:gd name="connsiteX116-14051" fmla="*/ 4759195 w 5273630"/>
                <a:gd name="connsiteY116-14052" fmla="*/ 733035 h 1482493"/>
                <a:gd name="connsiteX117-14053" fmla="*/ 4737335 w 5273630"/>
                <a:gd name="connsiteY117-14054" fmla="*/ 886054 h 1482493"/>
                <a:gd name="connsiteX118-14055" fmla="*/ 5180361 w 5273630"/>
                <a:gd name="connsiteY118-14056" fmla="*/ 886054 h 1482493"/>
                <a:gd name="connsiteX119-14057" fmla="*/ 5161416 w 5273630"/>
                <a:gd name="connsiteY119-14058" fmla="*/ 1024500 h 1482493"/>
                <a:gd name="connsiteX120-14059" fmla="*/ 3998471 w 5273630"/>
                <a:gd name="connsiteY120-14060" fmla="*/ 1024500 h 1482493"/>
                <a:gd name="connsiteX121-14061" fmla="*/ 4017416 w 5273630"/>
                <a:gd name="connsiteY121-14062" fmla="*/ 886054 h 1482493"/>
                <a:gd name="connsiteX122-14063" fmla="*/ 4460443 w 5273630"/>
                <a:gd name="connsiteY122-14064" fmla="*/ 886054 h 1482493"/>
                <a:gd name="connsiteX123-14065" fmla="*/ 4482303 w 5273630"/>
                <a:gd name="connsiteY123-14066" fmla="*/ 733035 h 1482493"/>
                <a:gd name="connsiteX124-14067" fmla="*/ 4177722 w 5273630"/>
                <a:gd name="connsiteY124-14068" fmla="*/ 733035 h 1482493"/>
                <a:gd name="connsiteX125-14069" fmla="*/ 4196667 w 5273630"/>
                <a:gd name="connsiteY125-14070" fmla="*/ 594589 h 1482493"/>
                <a:gd name="connsiteX126-14071" fmla="*/ 4501249 w 5273630"/>
                <a:gd name="connsiteY126-14072" fmla="*/ 594589 h 1482493"/>
                <a:gd name="connsiteX127-14073" fmla="*/ 4518736 w 5273630"/>
                <a:gd name="connsiteY127-14074" fmla="*/ 470716 h 1482493"/>
                <a:gd name="connsiteX128-14075" fmla="*/ 4241845 w 5273630"/>
                <a:gd name="connsiteY128-14076" fmla="*/ 470716 h 1482493"/>
                <a:gd name="connsiteX129-14077" fmla="*/ 4247673 w 5273630"/>
                <a:gd name="connsiteY129-14078" fmla="*/ 429911 h 1482493"/>
                <a:gd name="connsiteX130-14079" fmla="*/ 4055307 w 5273630"/>
                <a:gd name="connsiteY130-14080" fmla="*/ 429911 h 1482493"/>
                <a:gd name="connsiteX131-14081" fmla="*/ 4410894 w 5273630"/>
                <a:gd name="connsiteY131-14082" fmla="*/ 40805 h 1482493"/>
                <a:gd name="connsiteX132-14083" fmla="*/ 4377375 w 5273630"/>
                <a:gd name="connsiteY132-14084" fmla="*/ 0 h 1482493"/>
                <a:gd name="connsiteX133-14085" fmla="*/ 3191742 w 5273630"/>
                <a:gd name="connsiteY133-14086" fmla="*/ 0 h 1482493"/>
                <a:gd name="connsiteX134-14087" fmla="*/ 3522555 w 5273630"/>
                <a:gd name="connsiteY134-14088" fmla="*/ 0 h 1482493"/>
                <a:gd name="connsiteX135-14089" fmla="*/ 3510896 w 5273630"/>
                <a:gd name="connsiteY135-14090" fmla="*/ 83068 h 1482493"/>
                <a:gd name="connsiteX136-14091" fmla="*/ 3953923 w 5273630"/>
                <a:gd name="connsiteY136-14092" fmla="*/ 83068 h 1482493"/>
                <a:gd name="connsiteX137-14093" fmla="*/ 3923319 w 5273630"/>
                <a:gd name="connsiteY137-14094" fmla="*/ 304581 h 1482493"/>
                <a:gd name="connsiteX138-14095" fmla="*/ 3618738 w 5273630"/>
                <a:gd name="connsiteY138-14096" fmla="*/ 304581 h 1482493"/>
                <a:gd name="connsiteX139-14097" fmla="*/ 3630397 w 5273630"/>
                <a:gd name="connsiteY139-14098" fmla="*/ 221513 h 1482493"/>
                <a:gd name="connsiteX140-14099" fmla="*/ 3076613 w 5273630"/>
                <a:gd name="connsiteY140-14100" fmla="*/ 221513 h 1482493"/>
                <a:gd name="connsiteX141-14101" fmla="*/ 3064954 w 5273630"/>
                <a:gd name="connsiteY141-14102" fmla="*/ 304581 h 1482493"/>
                <a:gd name="connsiteX142-14103" fmla="*/ 2760373 w 5273630"/>
                <a:gd name="connsiteY142-14104" fmla="*/ 304581 h 1482493"/>
                <a:gd name="connsiteX143-14105" fmla="*/ 2790977 w 5273630"/>
                <a:gd name="connsiteY143-14106" fmla="*/ 83068 h 1482493"/>
                <a:gd name="connsiteX144-14107" fmla="*/ 3234004 w 5273630"/>
                <a:gd name="connsiteY144-14108" fmla="*/ 83068 h 1482493"/>
                <a:gd name="connsiteX145-14109" fmla="*/ 3238376 w 5273630"/>
                <a:gd name="connsiteY145-14110" fmla="*/ 53921 h 1482493"/>
                <a:gd name="connsiteX146-14111" fmla="*/ 3191742 w 5273630"/>
                <a:gd name="connsiteY146-14112" fmla="*/ 0 h 1482493"/>
                <a:gd name="connsiteX0-14113" fmla="*/ 2215963 w 5273630"/>
                <a:gd name="connsiteY0-14114" fmla="*/ 664540 h 1482493"/>
                <a:gd name="connsiteX1-14115" fmla="*/ 2183902 w 5273630"/>
                <a:gd name="connsiteY1-14116" fmla="*/ 886054 h 1482493"/>
                <a:gd name="connsiteX2-14117" fmla="*/ 2294658 w 5273630"/>
                <a:gd name="connsiteY2-14118" fmla="*/ 886054 h 1482493"/>
                <a:gd name="connsiteX3-14119" fmla="*/ 2326719 w 5273630"/>
                <a:gd name="connsiteY3-14120" fmla="*/ 664540 h 1482493"/>
                <a:gd name="connsiteX4-14121" fmla="*/ 2215963 w 5273630"/>
                <a:gd name="connsiteY4-14122" fmla="*/ 664540 h 1482493"/>
                <a:gd name="connsiteX5-14123" fmla="*/ 1606801 w 5273630"/>
                <a:gd name="connsiteY5-14124" fmla="*/ 664540 h 1482493"/>
                <a:gd name="connsiteX6-14125" fmla="*/ 1574740 w 5273630"/>
                <a:gd name="connsiteY6-14126" fmla="*/ 886054 h 1482493"/>
                <a:gd name="connsiteX7-14127" fmla="*/ 1685497 w 5273630"/>
                <a:gd name="connsiteY7-14128" fmla="*/ 886054 h 1482493"/>
                <a:gd name="connsiteX8-14129" fmla="*/ 1717558 w 5273630"/>
                <a:gd name="connsiteY8-14130" fmla="*/ 664540 h 1482493"/>
                <a:gd name="connsiteX9-14131" fmla="*/ 1606801 w 5273630"/>
                <a:gd name="connsiteY9-14132" fmla="*/ 664540 h 1482493"/>
                <a:gd name="connsiteX10-14133" fmla="*/ 342472 w 5273630"/>
                <a:gd name="connsiteY10-14134" fmla="*/ 563985 h 1482493"/>
                <a:gd name="connsiteX11-14135" fmla="*/ 335185 w 5273630"/>
                <a:gd name="connsiteY11-14136" fmla="*/ 619363 h 1482493"/>
                <a:gd name="connsiteX12-14137" fmla="*/ 826304 w 5273630"/>
                <a:gd name="connsiteY12-14138" fmla="*/ 619363 h 1482493"/>
                <a:gd name="connsiteX13-14139" fmla="*/ 833590 w 5273630"/>
                <a:gd name="connsiteY13-14140" fmla="*/ 563985 h 1482493"/>
                <a:gd name="connsiteX14-14141" fmla="*/ 342472 w 5273630"/>
                <a:gd name="connsiteY14-14142" fmla="*/ 563985 h 1482493"/>
                <a:gd name="connsiteX15-14143" fmla="*/ 3085357 w 5273630"/>
                <a:gd name="connsiteY15-14144" fmla="*/ 553784 h 1482493"/>
                <a:gd name="connsiteX16-14145" fmla="*/ 3078071 w 5273630"/>
                <a:gd name="connsiteY16-14146" fmla="*/ 609162 h 1482493"/>
                <a:gd name="connsiteX17-14147" fmla="*/ 3283553 w 5273630"/>
                <a:gd name="connsiteY17-14148" fmla="*/ 719919 h 1482493"/>
                <a:gd name="connsiteX18-14149" fmla="*/ 3521097 w 5273630"/>
                <a:gd name="connsiteY18-14150" fmla="*/ 609162 h 1482493"/>
                <a:gd name="connsiteX19-14151" fmla="*/ 3528384 w 5273630"/>
                <a:gd name="connsiteY19-14152" fmla="*/ 553784 h 1482493"/>
                <a:gd name="connsiteX20-14153" fmla="*/ 3085357 w 5273630"/>
                <a:gd name="connsiteY20-14154" fmla="*/ 553784 h 1482493"/>
                <a:gd name="connsiteX21-14155" fmla="*/ 2013395 w 5273630"/>
                <a:gd name="connsiteY21-14156" fmla="*/ 526094 h 1482493"/>
                <a:gd name="connsiteX22-14157" fmla="*/ 2567178 w 5273630"/>
                <a:gd name="connsiteY22-14158" fmla="*/ 526094 h 1482493"/>
                <a:gd name="connsiteX23-14159" fmla="*/ 2497227 w 5273630"/>
                <a:gd name="connsiteY23-14160" fmla="*/ 1024500 h 1482493"/>
                <a:gd name="connsiteX24-14161" fmla="*/ 1943443 w 5273630"/>
                <a:gd name="connsiteY24-14162" fmla="*/ 1024500 h 1482493"/>
                <a:gd name="connsiteX25-14163" fmla="*/ 2013395 w 5273630"/>
                <a:gd name="connsiteY25-14164" fmla="*/ 526094 h 1482493"/>
                <a:gd name="connsiteX26-14165" fmla="*/ 1404233 w 5273630"/>
                <a:gd name="connsiteY26-14166" fmla="*/ 526094 h 1482493"/>
                <a:gd name="connsiteX27-14167" fmla="*/ 1958016 w 5273630"/>
                <a:gd name="connsiteY27-14168" fmla="*/ 526094 h 1482493"/>
                <a:gd name="connsiteX28-14169" fmla="*/ 1888065 w 5273630"/>
                <a:gd name="connsiteY28-14170" fmla="*/ 1024500 h 1482493"/>
                <a:gd name="connsiteX29-14171" fmla="*/ 1334281 w 5273630"/>
                <a:gd name="connsiteY29-14172" fmla="*/ 1024500 h 1482493"/>
                <a:gd name="connsiteX30-14173" fmla="*/ 1404233 w 5273630"/>
                <a:gd name="connsiteY30-14174" fmla="*/ 526094 h 1482493"/>
                <a:gd name="connsiteX31-14175" fmla="*/ 365789 w 5273630"/>
                <a:gd name="connsiteY31-14176" fmla="*/ 402222 h 1482493"/>
                <a:gd name="connsiteX32-14177" fmla="*/ 357045 w 5273630"/>
                <a:gd name="connsiteY32-14178" fmla="*/ 457600 h 1482493"/>
                <a:gd name="connsiteX33-14179" fmla="*/ 848163 w 5273630"/>
                <a:gd name="connsiteY33-14180" fmla="*/ 457600 h 1482493"/>
                <a:gd name="connsiteX34-14181" fmla="*/ 856907 w 5273630"/>
                <a:gd name="connsiteY34-14182" fmla="*/ 402222 h 1482493"/>
                <a:gd name="connsiteX35-14183" fmla="*/ 365789 w 5273630"/>
                <a:gd name="connsiteY35-14184" fmla="*/ 402222 h 1482493"/>
                <a:gd name="connsiteX36-14185" fmla="*/ 2865301 w 5273630"/>
                <a:gd name="connsiteY36-14186" fmla="*/ 346843 h 1482493"/>
                <a:gd name="connsiteX37-14187" fmla="*/ 3114504 w 5273630"/>
                <a:gd name="connsiteY37-14188" fmla="*/ 346843 h 1482493"/>
                <a:gd name="connsiteX38-14189" fmla="*/ 3104302 w 5273630"/>
                <a:gd name="connsiteY38-14190" fmla="*/ 415338 h 1482493"/>
                <a:gd name="connsiteX39-14191" fmla="*/ 3547329 w 5273630"/>
                <a:gd name="connsiteY39-14192" fmla="*/ 415338 h 1482493"/>
                <a:gd name="connsiteX40-14193" fmla="*/ 3557530 w 5273630"/>
                <a:gd name="connsiteY40-14194" fmla="*/ 346843 h 1482493"/>
                <a:gd name="connsiteX41-14195" fmla="*/ 3806733 w 5273630"/>
                <a:gd name="connsiteY41-14196" fmla="*/ 346843 h 1482493"/>
                <a:gd name="connsiteX42-14197" fmla="*/ 3796531 w 5273630"/>
                <a:gd name="connsiteY42-14198" fmla="*/ 415338 h 1482493"/>
                <a:gd name="connsiteX43-14199" fmla="*/ 3907289 w 5273630"/>
                <a:gd name="connsiteY43-14200" fmla="*/ 415338 h 1482493"/>
                <a:gd name="connsiteX44-14201" fmla="*/ 3888343 w 5273630"/>
                <a:gd name="connsiteY44-14202" fmla="*/ 553784 h 1482493"/>
                <a:gd name="connsiteX45-14203" fmla="*/ 3777587 w 5273630"/>
                <a:gd name="connsiteY45-14204" fmla="*/ 553784 h 1482493"/>
                <a:gd name="connsiteX46-14205" fmla="*/ 3755727 w 5273630"/>
                <a:gd name="connsiteY46-14206" fmla="*/ 706803 h 1482493"/>
                <a:gd name="connsiteX47-14207" fmla="*/ 3489036 w 5273630"/>
                <a:gd name="connsiteY47-14208" fmla="*/ 830675 h 1482493"/>
                <a:gd name="connsiteX48-14209" fmla="*/ 3850453 w 5273630"/>
                <a:gd name="connsiteY48-14210" fmla="*/ 1024500 h 1482493"/>
                <a:gd name="connsiteX49-14211" fmla="*/ 3407426 w 5273630"/>
                <a:gd name="connsiteY49-14212" fmla="*/ 1024500 h 1482493"/>
                <a:gd name="connsiteX50-14213" fmla="*/ 3252949 w 5273630"/>
                <a:gd name="connsiteY50-14214" fmla="*/ 941432 h 1482493"/>
                <a:gd name="connsiteX51-14215" fmla="*/ 1663074 w 5273630"/>
                <a:gd name="connsiteY51-14216" fmla="*/ 1482493 h 1482493"/>
                <a:gd name="connsiteX52-14217" fmla="*/ 1726460 w 5273630"/>
                <a:gd name="connsiteY52-14218" fmla="*/ 1412009 h 1482493"/>
                <a:gd name="connsiteX53-14219" fmla="*/ 3046009 w 5273630"/>
                <a:gd name="connsiteY53-14220" fmla="*/ 830675 h 1482493"/>
                <a:gd name="connsiteX54-14221" fmla="*/ 2814295 w 5273630"/>
                <a:gd name="connsiteY54-14222" fmla="*/ 706803 h 1482493"/>
                <a:gd name="connsiteX55-14223" fmla="*/ 2836154 w 5273630"/>
                <a:gd name="connsiteY55-14224" fmla="*/ 553784 h 1482493"/>
                <a:gd name="connsiteX56-14225" fmla="*/ 2725398 w 5273630"/>
                <a:gd name="connsiteY56-14226" fmla="*/ 553784 h 1482493"/>
                <a:gd name="connsiteX57-14227" fmla="*/ 2744343 w 5273630"/>
                <a:gd name="connsiteY57-14228" fmla="*/ 415338 h 1482493"/>
                <a:gd name="connsiteX58-14229" fmla="*/ 2855100 w 5273630"/>
                <a:gd name="connsiteY58-14230" fmla="*/ 415338 h 1482493"/>
                <a:gd name="connsiteX59-14231" fmla="*/ 2865301 w 5273630"/>
                <a:gd name="connsiteY59-14232" fmla="*/ 346843 h 1482493"/>
                <a:gd name="connsiteX60-14233" fmla="*/ 482375 w 5273630"/>
                <a:gd name="connsiteY60-14234" fmla="*/ 192367 h 1482493"/>
                <a:gd name="connsiteX61-14235" fmla="*/ 759267 w 5273630"/>
                <a:gd name="connsiteY61-14236" fmla="*/ 192367 h 1482493"/>
                <a:gd name="connsiteX62-14237" fmla="*/ 746151 w 5273630"/>
                <a:gd name="connsiteY62-14238" fmla="*/ 285636 h 1482493"/>
                <a:gd name="connsiteX63-14239" fmla="*/ 1122141 w 5273630"/>
                <a:gd name="connsiteY63-14240" fmla="*/ 285636 h 1482493"/>
                <a:gd name="connsiteX64-14241" fmla="*/ 1059475 w 5273630"/>
                <a:gd name="connsiteY64-14242" fmla="*/ 735949 h 1482493"/>
                <a:gd name="connsiteX65-14243" fmla="*/ 728663 w 5273630"/>
                <a:gd name="connsiteY65-14244" fmla="*/ 735949 h 1482493"/>
                <a:gd name="connsiteX66-14245" fmla="*/ 795700 w 5273630"/>
                <a:gd name="connsiteY66-14246" fmla="*/ 791328 h 1482493"/>
                <a:gd name="connsiteX67-14247" fmla="*/ 1119226 w 5273630"/>
                <a:gd name="connsiteY67-14248" fmla="*/ 746150 h 1482493"/>
                <a:gd name="connsiteX68-14249" fmla="*/ 1100281 w 5273630"/>
                <a:gd name="connsiteY68-14250" fmla="*/ 884596 h 1482493"/>
                <a:gd name="connsiteX69-14251" fmla="*/ 937060 w 5273630"/>
                <a:gd name="connsiteY69-14252" fmla="*/ 907914 h 1482493"/>
                <a:gd name="connsiteX70-14253" fmla="*/ 1717312 w 5273630"/>
                <a:gd name="connsiteY70-14254" fmla="*/ 1416665 h 1482493"/>
                <a:gd name="connsiteX71-14255" fmla="*/ 1666028 w 5273630"/>
                <a:gd name="connsiteY71-14256" fmla="*/ 1477496 h 1482493"/>
                <a:gd name="connsiteX72-14257" fmla="*/ 406594 w 5273630"/>
                <a:gd name="connsiteY72-14258" fmla="*/ 735949 h 1482493"/>
                <a:gd name="connsiteX73-14259" fmla="*/ 319154 w 5273630"/>
                <a:gd name="connsiteY73-14260" fmla="*/ 735949 h 1482493"/>
                <a:gd name="connsiteX74-14261" fmla="*/ 298752 w 5273630"/>
                <a:gd name="connsiteY74-14262" fmla="*/ 881682 h 1482493"/>
                <a:gd name="connsiteX75-14263" fmla="*/ 502777 w 5273630"/>
                <a:gd name="connsiteY75-14264" fmla="*/ 862737 h 1482493"/>
                <a:gd name="connsiteX76-14265" fmla="*/ 482375 w 5273630"/>
                <a:gd name="connsiteY76-14266" fmla="*/ 1004097 h 1482493"/>
                <a:gd name="connsiteX77-14267" fmla="*/ 4372 w 5273630"/>
                <a:gd name="connsiteY77-14268" fmla="*/ 1046359 h 1482493"/>
                <a:gd name="connsiteX78-14269" fmla="*/ 110757 w 5273630"/>
                <a:gd name="connsiteY78-14270" fmla="*/ 285636 h 1482493"/>
                <a:gd name="connsiteX79-14271" fmla="*/ 469259 w 5273630"/>
                <a:gd name="connsiteY79-14272" fmla="*/ 285636 h 1482493"/>
                <a:gd name="connsiteX80-14273" fmla="*/ 482375 w 5273630"/>
                <a:gd name="connsiteY80-14274" fmla="*/ 192367 h 1482493"/>
                <a:gd name="connsiteX81-14275" fmla="*/ 1870577 w 5273630"/>
                <a:gd name="connsiteY81-14276" fmla="*/ 166135 h 1482493"/>
                <a:gd name="connsiteX82-14277" fmla="*/ 1847260 w 5273630"/>
                <a:gd name="connsiteY82-14278" fmla="*/ 332270 h 1482493"/>
                <a:gd name="connsiteX83-14279" fmla="*/ 2179530 w 5273630"/>
                <a:gd name="connsiteY83-14280" fmla="*/ 332270 h 1482493"/>
                <a:gd name="connsiteX84-14281" fmla="*/ 2202847 w 5273630"/>
                <a:gd name="connsiteY84-14282" fmla="*/ 166135 h 1482493"/>
                <a:gd name="connsiteX85-14283" fmla="*/ 1870577 w 5273630"/>
                <a:gd name="connsiteY85-14284" fmla="*/ 166135 h 1482493"/>
                <a:gd name="connsiteX86-14285" fmla="*/ 4598889 w 5273630"/>
                <a:gd name="connsiteY86-14286" fmla="*/ 138446 h 1482493"/>
                <a:gd name="connsiteX87-14287" fmla="*/ 4421095 w 5273630"/>
                <a:gd name="connsiteY87-14288" fmla="*/ 332270 h 1482493"/>
                <a:gd name="connsiteX88-14289" fmla="*/ 4935531 w 5273630"/>
                <a:gd name="connsiteY88-14290" fmla="*/ 332270 h 1482493"/>
                <a:gd name="connsiteX89-14291" fmla="*/ 4813115 w 5273630"/>
                <a:gd name="connsiteY89-14292" fmla="*/ 138446 h 1482493"/>
                <a:gd name="connsiteX90-14293" fmla="*/ 4598889 w 5273630"/>
                <a:gd name="connsiteY90-14294" fmla="*/ 138446 h 1482493"/>
                <a:gd name="connsiteX91-14295" fmla="*/ 1557252 w 5273630"/>
                <a:gd name="connsiteY91-14296" fmla="*/ 27689 h 1482493"/>
                <a:gd name="connsiteX92-14297" fmla="*/ 2498684 w 5273630"/>
                <a:gd name="connsiteY92-14298" fmla="*/ 27689 h 1482493"/>
                <a:gd name="connsiteX93-14299" fmla="*/ 2436019 w 5273630"/>
                <a:gd name="connsiteY93-14300" fmla="*/ 470716 h 1482493"/>
                <a:gd name="connsiteX94-14301" fmla="*/ 1549965 w 5273630"/>
                <a:gd name="connsiteY94-14302" fmla="*/ 470716 h 1482493"/>
                <a:gd name="connsiteX95-14303" fmla="*/ 1605344 w 5273630"/>
                <a:gd name="connsiteY95-14304" fmla="*/ 83068 h 1482493"/>
                <a:gd name="connsiteX96-14305" fmla="*/ 1557252 w 5273630"/>
                <a:gd name="connsiteY96-14306" fmla="*/ 27689 h 1482493"/>
                <a:gd name="connsiteX97-14307" fmla="*/ 259404 w 5273630"/>
                <a:gd name="connsiteY97-14308" fmla="*/ 27689 h 1482493"/>
                <a:gd name="connsiteX98-14309" fmla="*/ 983695 w 5273630"/>
                <a:gd name="connsiteY98-14310" fmla="*/ 27689 h 1482493"/>
                <a:gd name="connsiteX99-14311" fmla="*/ 1215409 w 5273630"/>
                <a:gd name="connsiteY99-14312" fmla="*/ 260861 h 1482493"/>
                <a:gd name="connsiteX100-14313" fmla="*/ 929774 w 5273630"/>
                <a:gd name="connsiteY100-14314" fmla="*/ 260861 h 1482493"/>
                <a:gd name="connsiteX101-14315" fmla="*/ 788413 w 5273630"/>
                <a:gd name="connsiteY101-14316" fmla="*/ 145733 h 1482493"/>
                <a:gd name="connsiteX102-14317" fmla="*/ 476546 w 5273630"/>
                <a:gd name="connsiteY102-14318" fmla="*/ 145733 h 1482493"/>
                <a:gd name="connsiteX103-14319" fmla="*/ 290008 w 5273630"/>
                <a:gd name="connsiteY103-14320" fmla="*/ 260861 h 1482493"/>
                <a:gd name="connsiteX104-14321" fmla="*/ 0 w 5273630"/>
                <a:gd name="connsiteY104-14322" fmla="*/ 260861 h 1482493"/>
                <a:gd name="connsiteX105-14323" fmla="*/ 290008 w 5273630"/>
                <a:gd name="connsiteY105-14324" fmla="*/ 58293 h 1482493"/>
                <a:gd name="connsiteX106-14325" fmla="*/ 259404 w 5273630"/>
                <a:gd name="connsiteY106-14326" fmla="*/ 27689 h 1482493"/>
                <a:gd name="connsiteX107-14327" fmla="*/ 4377375 w 5273630"/>
                <a:gd name="connsiteY107-14328" fmla="*/ 0 h 1482493"/>
                <a:gd name="connsiteX108-14329" fmla="*/ 5001111 w 5273630"/>
                <a:gd name="connsiteY108-14330" fmla="*/ 0 h 1482493"/>
                <a:gd name="connsiteX109-14331" fmla="*/ 5273630 w 5273630"/>
                <a:gd name="connsiteY109-14332" fmla="*/ 429911 h 1482493"/>
                <a:gd name="connsiteX110-14333" fmla="*/ 5078349 w 5273630"/>
                <a:gd name="connsiteY110-14334" fmla="*/ 429911 h 1482493"/>
                <a:gd name="connsiteX111-14335" fmla="*/ 5072519 w 5273630"/>
                <a:gd name="connsiteY111-14336" fmla="*/ 470716 h 1482493"/>
                <a:gd name="connsiteX112-14337" fmla="*/ 4795628 w 5273630"/>
                <a:gd name="connsiteY112-14338" fmla="*/ 470716 h 1482493"/>
                <a:gd name="connsiteX113-14339" fmla="*/ 4778140 w 5273630"/>
                <a:gd name="connsiteY113-14340" fmla="*/ 594589 h 1482493"/>
                <a:gd name="connsiteX114-14341" fmla="*/ 5082721 w 5273630"/>
                <a:gd name="connsiteY114-14342" fmla="*/ 594589 h 1482493"/>
                <a:gd name="connsiteX115-14343" fmla="*/ 5063775 w 5273630"/>
                <a:gd name="connsiteY115-14344" fmla="*/ 733035 h 1482493"/>
                <a:gd name="connsiteX116-14345" fmla="*/ 4759195 w 5273630"/>
                <a:gd name="connsiteY116-14346" fmla="*/ 733035 h 1482493"/>
                <a:gd name="connsiteX117-14347" fmla="*/ 4737335 w 5273630"/>
                <a:gd name="connsiteY117-14348" fmla="*/ 886054 h 1482493"/>
                <a:gd name="connsiteX118-14349" fmla="*/ 5180361 w 5273630"/>
                <a:gd name="connsiteY118-14350" fmla="*/ 886054 h 1482493"/>
                <a:gd name="connsiteX119-14351" fmla="*/ 5161416 w 5273630"/>
                <a:gd name="connsiteY119-14352" fmla="*/ 1024500 h 1482493"/>
                <a:gd name="connsiteX120-14353" fmla="*/ 3998471 w 5273630"/>
                <a:gd name="connsiteY120-14354" fmla="*/ 1024500 h 1482493"/>
                <a:gd name="connsiteX121-14355" fmla="*/ 4017416 w 5273630"/>
                <a:gd name="connsiteY121-14356" fmla="*/ 886054 h 1482493"/>
                <a:gd name="connsiteX122-14357" fmla="*/ 4460443 w 5273630"/>
                <a:gd name="connsiteY122-14358" fmla="*/ 886054 h 1482493"/>
                <a:gd name="connsiteX123-14359" fmla="*/ 4482303 w 5273630"/>
                <a:gd name="connsiteY123-14360" fmla="*/ 733035 h 1482493"/>
                <a:gd name="connsiteX124-14361" fmla="*/ 4177722 w 5273630"/>
                <a:gd name="connsiteY124-14362" fmla="*/ 733035 h 1482493"/>
                <a:gd name="connsiteX125-14363" fmla="*/ 4196667 w 5273630"/>
                <a:gd name="connsiteY125-14364" fmla="*/ 594589 h 1482493"/>
                <a:gd name="connsiteX126-14365" fmla="*/ 4501249 w 5273630"/>
                <a:gd name="connsiteY126-14366" fmla="*/ 594589 h 1482493"/>
                <a:gd name="connsiteX127-14367" fmla="*/ 4518736 w 5273630"/>
                <a:gd name="connsiteY127-14368" fmla="*/ 470716 h 1482493"/>
                <a:gd name="connsiteX128-14369" fmla="*/ 4241845 w 5273630"/>
                <a:gd name="connsiteY128-14370" fmla="*/ 470716 h 1482493"/>
                <a:gd name="connsiteX129-14371" fmla="*/ 4247673 w 5273630"/>
                <a:gd name="connsiteY129-14372" fmla="*/ 429911 h 1482493"/>
                <a:gd name="connsiteX130-14373" fmla="*/ 4055307 w 5273630"/>
                <a:gd name="connsiteY130-14374" fmla="*/ 429911 h 1482493"/>
                <a:gd name="connsiteX131-14375" fmla="*/ 4410894 w 5273630"/>
                <a:gd name="connsiteY131-14376" fmla="*/ 40805 h 1482493"/>
                <a:gd name="connsiteX132-14377" fmla="*/ 4377375 w 5273630"/>
                <a:gd name="connsiteY132-14378" fmla="*/ 0 h 1482493"/>
                <a:gd name="connsiteX133-14379" fmla="*/ 3191742 w 5273630"/>
                <a:gd name="connsiteY133-14380" fmla="*/ 0 h 1482493"/>
                <a:gd name="connsiteX134-14381" fmla="*/ 3522555 w 5273630"/>
                <a:gd name="connsiteY134-14382" fmla="*/ 0 h 1482493"/>
                <a:gd name="connsiteX135-14383" fmla="*/ 3510896 w 5273630"/>
                <a:gd name="connsiteY135-14384" fmla="*/ 83068 h 1482493"/>
                <a:gd name="connsiteX136-14385" fmla="*/ 3953923 w 5273630"/>
                <a:gd name="connsiteY136-14386" fmla="*/ 83068 h 1482493"/>
                <a:gd name="connsiteX137-14387" fmla="*/ 3923319 w 5273630"/>
                <a:gd name="connsiteY137-14388" fmla="*/ 304581 h 1482493"/>
                <a:gd name="connsiteX138-14389" fmla="*/ 3618738 w 5273630"/>
                <a:gd name="connsiteY138-14390" fmla="*/ 304581 h 1482493"/>
                <a:gd name="connsiteX139-14391" fmla="*/ 3630397 w 5273630"/>
                <a:gd name="connsiteY139-14392" fmla="*/ 221513 h 1482493"/>
                <a:gd name="connsiteX140-14393" fmla="*/ 3076613 w 5273630"/>
                <a:gd name="connsiteY140-14394" fmla="*/ 221513 h 1482493"/>
                <a:gd name="connsiteX141-14395" fmla="*/ 3064954 w 5273630"/>
                <a:gd name="connsiteY141-14396" fmla="*/ 304581 h 1482493"/>
                <a:gd name="connsiteX142-14397" fmla="*/ 2760373 w 5273630"/>
                <a:gd name="connsiteY142-14398" fmla="*/ 304581 h 1482493"/>
                <a:gd name="connsiteX143-14399" fmla="*/ 2790977 w 5273630"/>
                <a:gd name="connsiteY143-14400" fmla="*/ 83068 h 1482493"/>
                <a:gd name="connsiteX144-14401" fmla="*/ 3234004 w 5273630"/>
                <a:gd name="connsiteY144-14402" fmla="*/ 83068 h 1482493"/>
                <a:gd name="connsiteX145-14403" fmla="*/ 3238376 w 5273630"/>
                <a:gd name="connsiteY145-14404" fmla="*/ 53921 h 1482493"/>
                <a:gd name="connsiteX146-14405" fmla="*/ 3191742 w 5273630"/>
                <a:gd name="connsiteY146-14406" fmla="*/ 0 h 1482493"/>
                <a:gd name="connsiteX0-14407" fmla="*/ 2215963 w 5273630"/>
                <a:gd name="connsiteY0-14408" fmla="*/ 664540 h 1482493"/>
                <a:gd name="connsiteX1-14409" fmla="*/ 2183902 w 5273630"/>
                <a:gd name="connsiteY1-14410" fmla="*/ 886054 h 1482493"/>
                <a:gd name="connsiteX2-14411" fmla="*/ 2294658 w 5273630"/>
                <a:gd name="connsiteY2-14412" fmla="*/ 886054 h 1482493"/>
                <a:gd name="connsiteX3-14413" fmla="*/ 2326719 w 5273630"/>
                <a:gd name="connsiteY3-14414" fmla="*/ 664540 h 1482493"/>
                <a:gd name="connsiteX4-14415" fmla="*/ 2215963 w 5273630"/>
                <a:gd name="connsiteY4-14416" fmla="*/ 664540 h 1482493"/>
                <a:gd name="connsiteX5-14417" fmla="*/ 1606801 w 5273630"/>
                <a:gd name="connsiteY5-14418" fmla="*/ 664540 h 1482493"/>
                <a:gd name="connsiteX6-14419" fmla="*/ 1574740 w 5273630"/>
                <a:gd name="connsiteY6-14420" fmla="*/ 886054 h 1482493"/>
                <a:gd name="connsiteX7-14421" fmla="*/ 1685497 w 5273630"/>
                <a:gd name="connsiteY7-14422" fmla="*/ 886054 h 1482493"/>
                <a:gd name="connsiteX8-14423" fmla="*/ 1717558 w 5273630"/>
                <a:gd name="connsiteY8-14424" fmla="*/ 664540 h 1482493"/>
                <a:gd name="connsiteX9-14425" fmla="*/ 1606801 w 5273630"/>
                <a:gd name="connsiteY9-14426" fmla="*/ 664540 h 1482493"/>
                <a:gd name="connsiteX10-14427" fmla="*/ 342472 w 5273630"/>
                <a:gd name="connsiteY10-14428" fmla="*/ 563985 h 1482493"/>
                <a:gd name="connsiteX11-14429" fmla="*/ 335185 w 5273630"/>
                <a:gd name="connsiteY11-14430" fmla="*/ 619363 h 1482493"/>
                <a:gd name="connsiteX12-14431" fmla="*/ 826304 w 5273630"/>
                <a:gd name="connsiteY12-14432" fmla="*/ 619363 h 1482493"/>
                <a:gd name="connsiteX13-14433" fmla="*/ 833590 w 5273630"/>
                <a:gd name="connsiteY13-14434" fmla="*/ 563985 h 1482493"/>
                <a:gd name="connsiteX14-14435" fmla="*/ 342472 w 5273630"/>
                <a:gd name="connsiteY14-14436" fmla="*/ 563985 h 1482493"/>
                <a:gd name="connsiteX15-14437" fmla="*/ 3085357 w 5273630"/>
                <a:gd name="connsiteY15-14438" fmla="*/ 553784 h 1482493"/>
                <a:gd name="connsiteX16-14439" fmla="*/ 3078071 w 5273630"/>
                <a:gd name="connsiteY16-14440" fmla="*/ 609162 h 1482493"/>
                <a:gd name="connsiteX17-14441" fmla="*/ 3283553 w 5273630"/>
                <a:gd name="connsiteY17-14442" fmla="*/ 719919 h 1482493"/>
                <a:gd name="connsiteX18-14443" fmla="*/ 3521097 w 5273630"/>
                <a:gd name="connsiteY18-14444" fmla="*/ 609162 h 1482493"/>
                <a:gd name="connsiteX19-14445" fmla="*/ 3528384 w 5273630"/>
                <a:gd name="connsiteY19-14446" fmla="*/ 553784 h 1482493"/>
                <a:gd name="connsiteX20-14447" fmla="*/ 3085357 w 5273630"/>
                <a:gd name="connsiteY20-14448" fmla="*/ 553784 h 1482493"/>
                <a:gd name="connsiteX21-14449" fmla="*/ 2013395 w 5273630"/>
                <a:gd name="connsiteY21-14450" fmla="*/ 526094 h 1482493"/>
                <a:gd name="connsiteX22-14451" fmla="*/ 2567178 w 5273630"/>
                <a:gd name="connsiteY22-14452" fmla="*/ 526094 h 1482493"/>
                <a:gd name="connsiteX23-14453" fmla="*/ 2497227 w 5273630"/>
                <a:gd name="connsiteY23-14454" fmla="*/ 1024500 h 1482493"/>
                <a:gd name="connsiteX24-14455" fmla="*/ 1943443 w 5273630"/>
                <a:gd name="connsiteY24-14456" fmla="*/ 1024500 h 1482493"/>
                <a:gd name="connsiteX25-14457" fmla="*/ 2013395 w 5273630"/>
                <a:gd name="connsiteY25-14458" fmla="*/ 526094 h 1482493"/>
                <a:gd name="connsiteX26-14459" fmla="*/ 1404233 w 5273630"/>
                <a:gd name="connsiteY26-14460" fmla="*/ 526094 h 1482493"/>
                <a:gd name="connsiteX27-14461" fmla="*/ 1958016 w 5273630"/>
                <a:gd name="connsiteY27-14462" fmla="*/ 526094 h 1482493"/>
                <a:gd name="connsiteX28-14463" fmla="*/ 1888065 w 5273630"/>
                <a:gd name="connsiteY28-14464" fmla="*/ 1024500 h 1482493"/>
                <a:gd name="connsiteX29-14465" fmla="*/ 1334281 w 5273630"/>
                <a:gd name="connsiteY29-14466" fmla="*/ 1024500 h 1482493"/>
                <a:gd name="connsiteX30-14467" fmla="*/ 1404233 w 5273630"/>
                <a:gd name="connsiteY30-14468" fmla="*/ 526094 h 1482493"/>
                <a:gd name="connsiteX31-14469" fmla="*/ 365789 w 5273630"/>
                <a:gd name="connsiteY31-14470" fmla="*/ 402222 h 1482493"/>
                <a:gd name="connsiteX32-14471" fmla="*/ 357045 w 5273630"/>
                <a:gd name="connsiteY32-14472" fmla="*/ 457600 h 1482493"/>
                <a:gd name="connsiteX33-14473" fmla="*/ 848163 w 5273630"/>
                <a:gd name="connsiteY33-14474" fmla="*/ 457600 h 1482493"/>
                <a:gd name="connsiteX34-14475" fmla="*/ 856907 w 5273630"/>
                <a:gd name="connsiteY34-14476" fmla="*/ 402222 h 1482493"/>
                <a:gd name="connsiteX35-14477" fmla="*/ 365789 w 5273630"/>
                <a:gd name="connsiteY35-14478" fmla="*/ 402222 h 1482493"/>
                <a:gd name="connsiteX36-14479" fmla="*/ 2865301 w 5273630"/>
                <a:gd name="connsiteY36-14480" fmla="*/ 346843 h 1482493"/>
                <a:gd name="connsiteX37-14481" fmla="*/ 3114504 w 5273630"/>
                <a:gd name="connsiteY37-14482" fmla="*/ 346843 h 1482493"/>
                <a:gd name="connsiteX38-14483" fmla="*/ 3104302 w 5273630"/>
                <a:gd name="connsiteY38-14484" fmla="*/ 415338 h 1482493"/>
                <a:gd name="connsiteX39-14485" fmla="*/ 3547329 w 5273630"/>
                <a:gd name="connsiteY39-14486" fmla="*/ 415338 h 1482493"/>
                <a:gd name="connsiteX40-14487" fmla="*/ 3557530 w 5273630"/>
                <a:gd name="connsiteY40-14488" fmla="*/ 346843 h 1482493"/>
                <a:gd name="connsiteX41-14489" fmla="*/ 3806733 w 5273630"/>
                <a:gd name="connsiteY41-14490" fmla="*/ 346843 h 1482493"/>
                <a:gd name="connsiteX42-14491" fmla="*/ 3796531 w 5273630"/>
                <a:gd name="connsiteY42-14492" fmla="*/ 415338 h 1482493"/>
                <a:gd name="connsiteX43-14493" fmla="*/ 3907289 w 5273630"/>
                <a:gd name="connsiteY43-14494" fmla="*/ 415338 h 1482493"/>
                <a:gd name="connsiteX44-14495" fmla="*/ 3888343 w 5273630"/>
                <a:gd name="connsiteY44-14496" fmla="*/ 553784 h 1482493"/>
                <a:gd name="connsiteX45-14497" fmla="*/ 3777587 w 5273630"/>
                <a:gd name="connsiteY45-14498" fmla="*/ 553784 h 1482493"/>
                <a:gd name="connsiteX46-14499" fmla="*/ 3755727 w 5273630"/>
                <a:gd name="connsiteY46-14500" fmla="*/ 706803 h 1482493"/>
                <a:gd name="connsiteX47-14501" fmla="*/ 3489036 w 5273630"/>
                <a:gd name="connsiteY47-14502" fmla="*/ 830675 h 1482493"/>
                <a:gd name="connsiteX48-14503" fmla="*/ 3850453 w 5273630"/>
                <a:gd name="connsiteY48-14504" fmla="*/ 1024500 h 1482493"/>
                <a:gd name="connsiteX49-14505" fmla="*/ 3407426 w 5273630"/>
                <a:gd name="connsiteY49-14506" fmla="*/ 1024500 h 1482493"/>
                <a:gd name="connsiteX50-14507" fmla="*/ 3252949 w 5273630"/>
                <a:gd name="connsiteY50-14508" fmla="*/ 941432 h 1482493"/>
                <a:gd name="connsiteX51-14509" fmla="*/ 1663074 w 5273630"/>
                <a:gd name="connsiteY51-14510" fmla="*/ 1482493 h 1482493"/>
                <a:gd name="connsiteX52-14511" fmla="*/ 1726460 w 5273630"/>
                <a:gd name="connsiteY52-14512" fmla="*/ 1412009 h 1482493"/>
                <a:gd name="connsiteX53-14513" fmla="*/ 3046009 w 5273630"/>
                <a:gd name="connsiteY53-14514" fmla="*/ 830675 h 1482493"/>
                <a:gd name="connsiteX54-14515" fmla="*/ 2814295 w 5273630"/>
                <a:gd name="connsiteY54-14516" fmla="*/ 706803 h 1482493"/>
                <a:gd name="connsiteX55-14517" fmla="*/ 2836154 w 5273630"/>
                <a:gd name="connsiteY55-14518" fmla="*/ 553784 h 1482493"/>
                <a:gd name="connsiteX56-14519" fmla="*/ 2725398 w 5273630"/>
                <a:gd name="connsiteY56-14520" fmla="*/ 553784 h 1482493"/>
                <a:gd name="connsiteX57-14521" fmla="*/ 2744343 w 5273630"/>
                <a:gd name="connsiteY57-14522" fmla="*/ 415338 h 1482493"/>
                <a:gd name="connsiteX58-14523" fmla="*/ 2855100 w 5273630"/>
                <a:gd name="connsiteY58-14524" fmla="*/ 415338 h 1482493"/>
                <a:gd name="connsiteX59-14525" fmla="*/ 2865301 w 5273630"/>
                <a:gd name="connsiteY59-14526" fmla="*/ 346843 h 1482493"/>
                <a:gd name="connsiteX60-14527" fmla="*/ 482375 w 5273630"/>
                <a:gd name="connsiteY60-14528" fmla="*/ 192367 h 1482493"/>
                <a:gd name="connsiteX61-14529" fmla="*/ 759267 w 5273630"/>
                <a:gd name="connsiteY61-14530" fmla="*/ 192367 h 1482493"/>
                <a:gd name="connsiteX62-14531" fmla="*/ 746151 w 5273630"/>
                <a:gd name="connsiteY62-14532" fmla="*/ 285636 h 1482493"/>
                <a:gd name="connsiteX63-14533" fmla="*/ 1122141 w 5273630"/>
                <a:gd name="connsiteY63-14534" fmla="*/ 285636 h 1482493"/>
                <a:gd name="connsiteX64-14535" fmla="*/ 1059475 w 5273630"/>
                <a:gd name="connsiteY64-14536" fmla="*/ 735949 h 1482493"/>
                <a:gd name="connsiteX65-14537" fmla="*/ 728663 w 5273630"/>
                <a:gd name="connsiteY65-14538" fmla="*/ 735949 h 1482493"/>
                <a:gd name="connsiteX66-14539" fmla="*/ 795700 w 5273630"/>
                <a:gd name="connsiteY66-14540" fmla="*/ 791328 h 1482493"/>
                <a:gd name="connsiteX67-14541" fmla="*/ 1119226 w 5273630"/>
                <a:gd name="connsiteY67-14542" fmla="*/ 746150 h 1482493"/>
                <a:gd name="connsiteX68-14543" fmla="*/ 1100281 w 5273630"/>
                <a:gd name="connsiteY68-14544" fmla="*/ 884596 h 1482493"/>
                <a:gd name="connsiteX69-14545" fmla="*/ 937060 w 5273630"/>
                <a:gd name="connsiteY69-14546" fmla="*/ 907914 h 1482493"/>
                <a:gd name="connsiteX70-14547" fmla="*/ 1707787 w 5273630"/>
                <a:gd name="connsiteY70-14548" fmla="*/ 1419046 h 1482493"/>
                <a:gd name="connsiteX71-14549" fmla="*/ 1666028 w 5273630"/>
                <a:gd name="connsiteY71-14550" fmla="*/ 1477496 h 1482493"/>
                <a:gd name="connsiteX72-14551" fmla="*/ 406594 w 5273630"/>
                <a:gd name="connsiteY72-14552" fmla="*/ 735949 h 1482493"/>
                <a:gd name="connsiteX73-14553" fmla="*/ 319154 w 5273630"/>
                <a:gd name="connsiteY73-14554" fmla="*/ 735949 h 1482493"/>
                <a:gd name="connsiteX74-14555" fmla="*/ 298752 w 5273630"/>
                <a:gd name="connsiteY74-14556" fmla="*/ 881682 h 1482493"/>
                <a:gd name="connsiteX75-14557" fmla="*/ 502777 w 5273630"/>
                <a:gd name="connsiteY75-14558" fmla="*/ 862737 h 1482493"/>
                <a:gd name="connsiteX76-14559" fmla="*/ 482375 w 5273630"/>
                <a:gd name="connsiteY76-14560" fmla="*/ 1004097 h 1482493"/>
                <a:gd name="connsiteX77-14561" fmla="*/ 4372 w 5273630"/>
                <a:gd name="connsiteY77-14562" fmla="*/ 1046359 h 1482493"/>
                <a:gd name="connsiteX78-14563" fmla="*/ 110757 w 5273630"/>
                <a:gd name="connsiteY78-14564" fmla="*/ 285636 h 1482493"/>
                <a:gd name="connsiteX79-14565" fmla="*/ 469259 w 5273630"/>
                <a:gd name="connsiteY79-14566" fmla="*/ 285636 h 1482493"/>
                <a:gd name="connsiteX80-14567" fmla="*/ 482375 w 5273630"/>
                <a:gd name="connsiteY80-14568" fmla="*/ 192367 h 1482493"/>
                <a:gd name="connsiteX81-14569" fmla="*/ 1870577 w 5273630"/>
                <a:gd name="connsiteY81-14570" fmla="*/ 166135 h 1482493"/>
                <a:gd name="connsiteX82-14571" fmla="*/ 1847260 w 5273630"/>
                <a:gd name="connsiteY82-14572" fmla="*/ 332270 h 1482493"/>
                <a:gd name="connsiteX83-14573" fmla="*/ 2179530 w 5273630"/>
                <a:gd name="connsiteY83-14574" fmla="*/ 332270 h 1482493"/>
                <a:gd name="connsiteX84-14575" fmla="*/ 2202847 w 5273630"/>
                <a:gd name="connsiteY84-14576" fmla="*/ 166135 h 1482493"/>
                <a:gd name="connsiteX85-14577" fmla="*/ 1870577 w 5273630"/>
                <a:gd name="connsiteY85-14578" fmla="*/ 166135 h 1482493"/>
                <a:gd name="connsiteX86-14579" fmla="*/ 4598889 w 5273630"/>
                <a:gd name="connsiteY86-14580" fmla="*/ 138446 h 1482493"/>
                <a:gd name="connsiteX87-14581" fmla="*/ 4421095 w 5273630"/>
                <a:gd name="connsiteY87-14582" fmla="*/ 332270 h 1482493"/>
                <a:gd name="connsiteX88-14583" fmla="*/ 4935531 w 5273630"/>
                <a:gd name="connsiteY88-14584" fmla="*/ 332270 h 1482493"/>
                <a:gd name="connsiteX89-14585" fmla="*/ 4813115 w 5273630"/>
                <a:gd name="connsiteY89-14586" fmla="*/ 138446 h 1482493"/>
                <a:gd name="connsiteX90-14587" fmla="*/ 4598889 w 5273630"/>
                <a:gd name="connsiteY90-14588" fmla="*/ 138446 h 1482493"/>
                <a:gd name="connsiteX91-14589" fmla="*/ 1557252 w 5273630"/>
                <a:gd name="connsiteY91-14590" fmla="*/ 27689 h 1482493"/>
                <a:gd name="connsiteX92-14591" fmla="*/ 2498684 w 5273630"/>
                <a:gd name="connsiteY92-14592" fmla="*/ 27689 h 1482493"/>
                <a:gd name="connsiteX93-14593" fmla="*/ 2436019 w 5273630"/>
                <a:gd name="connsiteY93-14594" fmla="*/ 470716 h 1482493"/>
                <a:gd name="connsiteX94-14595" fmla="*/ 1549965 w 5273630"/>
                <a:gd name="connsiteY94-14596" fmla="*/ 470716 h 1482493"/>
                <a:gd name="connsiteX95-14597" fmla="*/ 1605344 w 5273630"/>
                <a:gd name="connsiteY95-14598" fmla="*/ 83068 h 1482493"/>
                <a:gd name="connsiteX96-14599" fmla="*/ 1557252 w 5273630"/>
                <a:gd name="connsiteY96-14600" fmla="*/ 27689 h 1482493"/>
                <a:gd name="connsiteX97-14601" fmla="*/ 259404 w 5273630"/>
                <a:gd name="connsiteY97-14602" fmla="*/ 27689 h 1482493"/>
                <a:gd name="connsiteX98-14603" fmla="*/ 983695 w 5273630"/>
                <a:gd name="connsiteY98-14604" fmla="*/ 27689 h 1482493"/>
                <a:gd name="connsiteX99-14605" fmla="*/ 1215409 w 5273630"/>
                <a:gd name="connsiteY99-14606" fmla="*/ 260861 h 1482493"/>
                <a:gd name="connsiteX100-14607" fmla="*/ 929774 w 5273630"/>
                <a:gd name="connsiteY100-14608" fmla="*/ 260861 h 1482493"/>
                <a:gd name="connsiteX101-14609" fmla="*/ 788413 w 5273630"/>
                <a:gd name="connsiteY101-14610" fmla="*/ 145733 h 1482493"/>
                <a:gd name="connsiteX102-14611" fmla="*/ 476546 w 5273630"/>
                <a:gd name="connsiteY102-14612" fmla="*/ 145733 h 1482493"/>
                <a:gd name="connsiteX103-14613" fmla="*/ 290008 w 5273630"/>
                <a:gd name="connsiteY103-14614" fmla="*/ 260861 h 1482493"/>
                <a:gd name="connsiteX104-14615" fmla="*/ 0 w 5273630"/>
                <a:gd name="connsiteY104-14616" fmla="*/ 260861 h 1482493"/>
                <a:gd name="connsiteX105-14617" fmla="*/ 290008 w 5273630"/>
                <a:gd name="connsiteY105-14618" fmla="*/ 58293 h 1482493"/>
                <a:gd name="connsiteX106-14619" fmla="*/ 259404 w 5273630"/>
                <a:gd name="connsiteY106-14620" fmla="*/ 27689 h 1482493"/>
                <a:gd name="connsiteX107-14621" fmla="*/ 4377375 w 5273630"/>
                <a:gd name="connsiteY107-14622" fmla="*/ 0 h 1482493"/>
                <a:gd name="connsiteX108-14623" fmla="*/ 5001111 w 5273630"/>
                <a:gd name="connsiteY108-14624" fmla="*/ 0 h 1482493"/>
                <a:gd name="connsiteX109-14625" fmla="*/ 5273630 w 5273630"/>
                <a:gd name="connsiteY109-14626" fmla="*/ 429911 h 1482493"/>
                <a:gd name="connsiteX110-14627" fmla="*/ 5078349 w 5273630"/>
                <a:gd name="connsiteY110-14628" fmla="*/ 429911 h 1482493"/>
                <a:gd name="connsiteX111-14629" fmla="*/ 5072519 w 5273630"/>
                <a:gd name="connsiteY111-14630" fmla="*/ 470716 h 1482493"/>
                <a:gd name="connsiteX112-14631" fmla="*/ 4795628 w 5273630"/>
                <a:gd name="connsiteY112-14632" fmla="*/ 470716 h 1482493"/>
                <a:gd name="connsiteX113-14633" fmla="*/ 4778140 w 5273630"/>
                <a:gd name="connsiteY113-14634" fmla="*/ 594589 h 1482493"/>
                <a:gd name="connsiteX114-14635" fmla="*/ 5082721 w 5273630"/>
                <a:gd name="connsiteY114-14636" fmla="*/ 594589 h 1482493"/>
                <a:gd name="connsiteX115-14637" fmla="*/ 5063775 w 5273630"/>
                <a:gd name="connsiteY115-14638" fmla="*/ 733035 h 1482493"/>
                <a:gd name="connsiteX116-14639" fmla="*/ 4759195 w 5273630"/>
                <a:gd name="connsiteY116-14640" fmla="*/ 733035 h 1482493"/>
                <a:gd name="connsiteX117-14641" fmla="*/ 4737335 w 5273630"/>
                <a:gd name="connsiteY117-14642" fmla="*/ 886054 h 1482493"/>
                <a:gd name="connsiteX118-14643" fmla="*/ 5180361 w 5273630"/>
                <a:gd name="connsiteY118-14644" fmla="*/ 886054 h 1482493"/>
                <a:gd name="connsiteX119-14645" fmla="*/ 5161416 w 5273630"/>
                <a:gd name="connsiteY119-14646" fmla="*/ 1024500 h 1482493"/>
                <a:gd name="connsiteX120-14647" fmla="*/ 3998471 w 5273630"/>
                <a:gd name="connsiteY120-14648" fmla="*/ 1024500 h 1482493"/>
                <a:gd name="connsiteX121-14649" fmla="*/ 4017416 w 5273630"/>
                <a:gd name="connsiteY121-14650" fmla="*/ 886054 h 1482493"/>
                <a:gd name="connsiteX122-14651" fmla="*/ 4460443 w 5273630"/>
                <a:gd name="connsiteY122-14652" fmla="*/ 886054 h 1482493"/>
                <a:gd name="connsiteX123-14653" fmla="*/ 4482303 w 5273630"/>
                <a:gd name="connsiteY123-14654" fmla="*/ 733035 h 1482493"/>
                <a:gd name="connsiteX124-14655" fmla="*/ 4177722 w 5273630"/>
                <a:gd name="connsiteY124-14656" fmla="*/ 733035 h 1482493"/>
                <a:gd name="connsiteX125-14657" fmla="*/ 4196667 w 5273630"/>
                <a:gd name="connsiteY125-14658" fmla="*/ 594589 h 1482493"/>
                <a:gd name="connsiteX126-14659" fmla="*/ 4501249 w 5273630"/>
                <a:gd name="connsiteY126-14660" fmla="*/ 594589 h 1482493"/>
                <a:gd name="connsiteX127-14661" fmla="*/ 4518736 w 5273630"/>
                <a:gd name="connsiteY127-14662" fmla="*/ 470716 h 1482493"/>
                <a:gd name="connsiteX128-14663" fmla="*/ 4241845 w 5273630"/>
                <a:gd name="connsiteY128-14664" fmla="*/ 470716 h 1482493"/>
                <a:gd name="connsiteX129-14665" fmla="*/ 4247673 w 5273630"/>
                <a:gd name="connsiteY129-14666" fmla="*/ 429911 h 1482493"/>
                <a:gd name="connsiteX130-14667" fmla="*/ 4055307 w 5273630"/>
                <a:gd name="connsiteY130-14668" fmla="*/ 429911 h 1482493"/>
                <a:gd name="connsiteX131-14669" fmla="*/ 4410894 w 5273630"/>
                <a:gd name="connsiteY131-14670" fmla="*/ 40805 h 1482493"/>
                <a:gd name="connsiteX132-14671" fmla="*/ 4377375 w 5273630"/>
                <a:gd name="connsiteY132-14672" fmla="*/ 0 h 1482493"/>
                <a:gd name="connsiteX133-14673" fmla="*/ 3191742 w 5273630"/>
                <a:gd name="connsiteY133-14674" fmla="*/ 0 h 1482493"/>
                <a:gd name="connsiteX134-14675" fmla="*/ 3522555 w 5273630"/>
                <a:gd name="connsiteY134-14676" fmla="*/ 0 h 1482493"/>
                <a:gd name="connsiteX135-14677" fmla="*/ 3510896 w 5273630"/>
                <a:gd name="connsiteY135-14678" fmla="*/ 83068 h 1482493"/>
                <a:gd name="connsiteX136-14679" fmla="*/ 3953923 w 5273630"/>
                <a:gd name="connsiteY136-14680" fmla="*/ 83068 h 1482493"/>
                <a:gd name="connsiteX137-14681" fmla="*/ 3923319 w 5273630"/>
                <a:gd name="connsiteY137-14682" fmla="*/ 304581 h 1482493"/>
                <a:gd name="connsiteX138-14683" fmla="*/ 3618738 w 5273630"/>
                <a:gd name="connsiteY138-14684" fmla="*/ 304581 h 1482493"/>
                <a:gd name="connsiteX139-14685" fmla="*/ 3630397 w 5273630"/>
                <a:gd name="connsiteY139-14686" fmla="*/ 221513 h 1482493"/>
                <a:gd name="connsiteX140-14687" fmla="*/ 3076613 w 5273630"/>
                <a:gd name="connsiteY140-14688" fmla="*/ 221513 h 1482493"/>
                <a:gd name="connsiteX141-14689" fmla="*/ 3064954 w 5273630"/>
                <a:gd name="connsiteY141-14690" fmla="*/ 304581 h 1482493"/>
                <a:gd name="connsiteX142-14691" fmla="*/ 2760373 w 5273630"/>
                <a:gd name="connsiteY142-14692" fmla="*/ 304581 h 1482493"/>
                <a:gd name="connsiteX143-14693" fmla="*/ 2790977 w 5273630"/>
                <a:gd name="connsiteY143-14694" fmla="*/ 83068 h 1482493"/>
                <a:gd name="connsiteX144-14695" fmla="*/ 3234004 w 5273630"/>
                <a:gd name="connsiteY144-14696" fmla="*/ 83068 h 1482493"/>
                <a:gd name="connsiteX145-14697" fmla="*/ 3238376 w 5273630"/>
                <a:gd name="connsiteY145-14698" fmla="*/ 53921 h 1482493"/>
                <a:gd name="connsiteX146-14699" fmla="*/ 3191742 w 5273630"/>
                <a:gd name="connsiteY146-14700" fmla="*/ 0 h 1482493"/>
                <a:gd name="connsiteX0-14701" fmla="*/ 2215963 w 5273630"/>
                <a:gd name="connsiteY0-14702" fmla="*/ 664540 h 1482493"/>
                <a:gd name="connsiteX1-14703" fmla="*/ 2183902 w 5273630"/>
                <a:gd name="connsiteY1-14704" fmla="*/ 886054 h 1482493"/>
                <a:gd name="connsiteX2-14705" fmla="*/ 2294658 w 5273630"/>
                <a:gd name="connsiteY2-14706" fmla="*/ 886054 h 1482493"/>
                <a:gd name="connsiteX3-14707" fmla="*/ 2326719 w 5273630"/>
                <a:gd name="connsiteY3-14708" fmla="*/ 664540 h 1482493"/>
                <a:gd name="connsiteX4-14709" fmla="*/ 2215963 w 5273630"/>
                <a:gd name="connsiteY4-14710" fmla="*/ 664540 h 1482493"/>
                <a:gd name="connsiteX5-14711" fmla="*/ 1606801 w 5273630"/>
                <a:gd name="connsiteY5-14712" fmla="*/ 664540 h 1482493"/>
                <a:gd name="connsiteX6-14713" fmla="*/ 1574740 w 5273630"/>
                <a:gd name="connsiteY6-14714" fmla="*/ 886054 h 1482493"/>
                <a:gd name="connsiteX7-14715" fmla="*/ 1685497 w 5273630"/>
                <a:gd name="connsiteY7-14716" fmla="*/ 886054 h 1482493"/>
                <a:gd name="connsiteX8-14717" fmla="*/ 1717558 w 5273630"/>
                <a:gd name="connsiteY8-14718" fmla="*/ 664540 h 1482493"/>
                <a:gd name="connsiteX9-14719" fmla="*/ 1606801 w 5273630"/>
                <a:gd name="connsiteY9-14720" fmla="*/ 664540 h 1482493"/>
                <a:gd name="connsiteX10-14721" fmla="*/ 342472 w 5273630"/>
                <a:gd name="connsiteY10-14722" fmla="*/ 563985 h 1482493"/>
                <a:gd name="connsiteX11-14723" fmla="*/ 335185 w 5273630"/>
                <a:gd name="connsiteY11-14724" fmla="*/ 619363 h 1482493"/>
                <a:gd name="connsiteX12-14725" fmla="*/ 826304 w 5273630"/>
                <a:gd name="connsiteY12-14726" fmla="*/ 619363 h 1482493"/>
                <a:gd name="connsiteX13-14727" fmla="*/ 833590 w 5273630"/>
                <a:gd name="connsiteY13-14728" fmla="*/ 563985 h 1482493"/>
                <a:gd name="connsiteX14-14729" fmla="*/ 342472 w 5273630"/>
                <a:gd name="connsiteY14-14730" fmla="*/ 563985 h 1482493"/>
                <a:gd name="connsiteX15-14731" fmla="*/ 3085357 w 5273630"/>
                <a:gd name="connsiteY15-14732" fmla="*/ 553784 h 1482493"/>
                <a:gd name="connsiteX16-14733" fmla="*/ 3078071 w 5273630"/>
                <a:gd name="connsiteY16-14734" fmla="*/ 609162 h 1482493"/>
                <a:gd name="connsiteX17-14735" fmla="*/ 3283553 w 5273630"/>
                <a:gd name="connsiteY17-14736" fmla="*/ 719919 h 1482493"/>
                <a:gd name="connsiteX18-14737" fmla="*/ 3521097 w 5273630"/>
                <a:gd name="connsiteY18-14738" fmla="*/ 609162 h 1482493"/>
                <a:gd name="connsiteX19-14739" fmla="*/ 3528384 w 5273630"/>
                <a:gd name="connsiteY19-14740" fmla="*/ 553784 h 1482493"/>
                <a:gd name="connsiteX20-14741" fmla="*/ 3085357 w 5273630"/>
                <a:gd name="connsiteY20-14742" fmla="*/ 553784 h 1482493"/>
                <a:gd name="connsiteX21-14743" fmla="*/ 2013395 w 5273630"/>
                <a:gd name="connsiteY21-14744" fmla="*/ 526094 h 1482493"/>
                <a:gd name="connsiteX22-14745" fmla="*/ 2567178 w 5273630"/>
                <a:gd name="connsiteY22-14746" fmla="*/ 526094 h 1482493"/>
                <a:gd name="connsiteX23-14747" fmla="*/ 2497227 w 5273630"/>
                <a:gd name="connsiteY23-14748" fmla="*/ 1024500 h 1482493"/>
                <a:gd name="connsiteX24-14749" fmla="*/ 1943443 w 5273630"/>
                <a:gd name="connsiteY24-14750" fmla="*/ 1024500 h 1482493"/>
                <a:gd name="connsiteX25-14751" fmla="*/ 2013395 w 5273630"/>
                <a:gd name="connsiteY25-14752" fmla="*/ 526094 h 1482493"/>
                <a:gd name="connsiteX26-14753" fmla="*/ 1404233 w 5273630"/>
                <a:gd name="connsiteY26-14754" fmla="*/ 526094 h 1482493"/>
                <a:gd name="connsiteX27-14755" fmla="*/ 1958016 w 5273630"/>
                <a:gd name="connsiteY27-14756" fmla="*/ 526094 h 1482493"/>
                <a:gd name="connsiteX28-14757" fmla="*/ 1888065 w 5273630"/>
                <a:gd name="connsiteY28-14758" fmla="*/ 1024500 h 1482493"/>
                <a:gd name="connsiteX29-14759" fmla="*/ 1334281 w 5273630"/>
                <a:gd name="connsiteY29-14760" fmla="*/ 1024500 h 1482493"/>
                <a:gd name="connsiteX30-14761" fmla="*/ 1404233 w 5273630"/>
                <a:gd name="connsiteY30-14762" fmla="*/ 526094 h 1482493"/>
                <a:gd name="connsiteX31-14763" fmla="*/ 365789 w 5273630"/>
                <a:gd name="connsiteY31-14764" fmla="*/ 402222 h 1482493"/>
                <a:gd name="connsiteX32-14765" fmla="*/ 357045 w 5273630"/>
                <a:gd name="connsiteY32-14766" fmla="*/ 457600 h 1482493"/>
                <a:gd name="connsiteX33-14767" fmla="*/ 848163 w 5273630"/>
                <a:gd name="connsiteY33-14768" fmla="*/ 457600 h 1482493"/>
                <a:gd name="connsiteX34-14769" fmla="*/ 856907 w 5273630"/>
                <a:gd name="connsiteY34-14770" fmla="*/ 402222 h 1482493"/>
                <a:gd name="connsiteX35-14771" fmla="*/ 365789 w 5273630"/>
                <a:gd name="connsiteY35-14772" fmla="*/ 402222 h 1482493"/>
                <a:gd name="connsiteX36-14773" fmla="*/ 2865301 w 5273630"/>
                <a:gd name="connsiteY36-14774" fmla="*/ 346843 h 1482493"/>
                <a:gd name="connsiteX37-14775" fmla="*/ 3114504 w 5273630"/>
                <a:gd name="connsiteY37-14776" fmla="*/ 346843 h 1482493"/>
                <a:gd name="connsiteX38-14777" fmla="*/ 3104302 w 5273630"/>
                <a:gd name="connsiteY38-14778" fmla="*/ 415338 h 1482493"/>
                <a:gd name="connsiteX39-14779" fmla="*/ 3547329 w 5273630"/>
                <a:gd name="connsiteY39-14780" fmla="*/ 415338 h 1482493"/>
                <a:gd name="connsiteX40-14781" fmla="*/ 3557530 w 5273630"/>
                <a:gd name="connsiteY40-14782" fmla="*/ 346843 h 1482493"/>
                <a:gd name="connsiteX41-14783" fmla="*/ 3806733 w 5273630"/>
                <a:gd name="connsiteY41-14784" fmla="*/ 346843 h 1482493"/>
                <a:gd name="connsiteX42-14785" fmla="*/ 3796531 w 5273630"/>
                <a:gd name="connsiteY42-14786" fmla="*/ 415338 h 1482493"/>
                <a:gd name="connsiteX43-14787" fmla="*/ 3907289 w 5273630"/>
                <a:gd name="connsiteY43-14788" fmla="*/ 415338 h 1482493"/>
                <a:gd name="connsiteX44-14789" fmla="*/ 3888343 w 5273630"/>
                <a:gd name="connsiteY44-14790" fmla="*/ 553784 h 1482493"/>
                <a:gd name="connsiteX45-14791" fmla="*/ 3777587 w 5273630"/>
                <a:gd name="connsiteY45-14792" fmla="*/ 553784 h 1482493"/>
                <a:gd name="connsiteX46-14793" fmla="*/ 3755727 w 5273630"/>
                <a:gd name="connsiteY46-14794" fmla="*/ 706803 h 1482493"/>
                <a:gd name="connsiteX47-14795" fmla="*/ 3489036 w 5273630"/>
                <a:gd name="connsiteY47-14796" fmla="*/ 830675 h 1482493"/>
                <a:gd name="connsiteX48-14797" fmla="*/ 3850453 w 5273630"/>
                <a:gd name="connsiteY48-14798" fmla="*/ 1024500 h 1482493"/>
                <a:gd name="connsiteX49-14799" fmla="*/ 3407426 w 5273630"/>
                <a:gd name="connsiteY49-14800" fmla="*/ 1024500 h 1482493"/>
                <a:gd name="connsiteX50-14801" fmla="*/ 3252949 w 5273630"/>
                <a:gd name="connsiteY50-14802" fmla="*/ 941432 h 1482493"/>
                <a:gd name="connsiteX51-14803" fmla="*/ 1663074 w 5273630"/>
                <a:gd name="connsiteY51-14804" fmla="*/ 1482493 h 1482493"/>
                <a:gd name="connsiteX52-14805" fmla="*/ 1714554 w 5273630"/>
                <a:gd name="connsiteY52-14806" fmla="*/ 1412009 h 1482493"/>
                <a:gd name="connsiteX53-14807" fmla="*/ 3046009 w 5273630"/>
                <a:gd name="connsiteY53-14808" fmla="*/ 830675 h 1482493"/>
                <a:gd name="connsiteX54-14809" fmla="*/ 2814295 w 5273630"/>
                <a:gd name="connsiteY54-14810" fmla="*/ 706803 h 1482493"/>
                <a:gd name="connsiteX55-14811" fmla="*/ 2836154 w 5273630"/>
                <a:gd name="connsiteY55-14812" fmla="*/ 553784 h 1482493"/>
                <a:gd name="connsiteX56-14813" fmla="*/ 2725398 w 5273630"/>
                <a:gd name="connsiteY56-14814" fmla="*/ 553784 h 1482493"/>
                <a:gd name="connsiteX57-14815" fmla="*/ 2744343 w 5273630"/>
                <a:gd name="connsiteY57-14816" fmla="*/ 415338 h 1482493"/>
                <a:gd name="connsiteX58-14817" fmla="*/ 2855100 w 5273630"/>
                <a:gd name="connsiteY58-14818" fmla="*/ 415338 h 1482493"/>
                <a:gd name="connsiteX59-14819" fmla="*/ 2865301 w 5273630"/>
                <a:gd name="connsiteY59-14820" fmla="*/ 346843 h 1482493"/>
                <a:gd name="connsiteX60-14821" fmla="*/ 482375 w 5273630"/>
                <a:gd name="connsiteY60-14822" fmla="*/ 192367 h 1482493"/>
                <a:gd name="connsiteX61-14823" fmla="*/ 759267 w 5273630"/>
                <a:gd name="connsiteY61-14824" fmla="*/ 192367 h 1482493"/>
                <a:gd name="connsiteX62-14825" fmla="*/ 746151 w 5273630"/>
                <a:gd name="connsiteY62-14826" fmla="*/ 285636 h 1482493"/>
                <a:gd name="connsiteX63-14827" fmla="*/ 1122141 w 5273630"/>
                <a:gd name="connsiteY63-14828" fmla="*/ 285636 h 1482493"/>
                <a:gd name="connsiteX64-14829" fmla="*/ 1059475 w 5273630"/>
                <a:gd name="connsiteY64-14830" fmla="*/ 735949 h 1482493"/>
                <a:gd name="connsiteX65-14831" fmla="*/ 728663 w 5273630"/>
                <a:gd name="connsiteY65-14832" fmla="*/ 735949 h 1482493"/>
                <a:gd name="connsiteX66-14833" fmla="*/ 795700 w 5273630"/>
                <a:gd name="connsiteY66-14834" fmla="*/ 791328 h 1482493"/>
                <a:gd name="connsiteX67-14835" fmla="*/ 1119226 w 5273630"/>
                <a:gd name="connsiteY67-14836" fmla="*/ 746150 h 1482493"/>
                <a:gd name="connsiteX68-14837" fmla="*/ 1100281 w 5273630"/>
                <a:gd name="connsiteY68-14838" fmla="*/ 884596 h 1482493"/>
                <a:gd name="connsiteX69-14839" fmla="*/ 937060 w 5273630"/>
                <a:gd name="connsiteY69-14840" fmla="*/ 907914 h 1482493"/>
                <a:gd name="connsiteX70-14841" fmla="*/ 1707787 w 5273630"/>
                <a:gd name="connsiteY70-14842" fmla="*/ 1419046 h 1482493"/>
                <a:gd name="connsiteX71-14843" fmla="*/ 1666028 w 5273630"/>
                <a:gd name="connsiteY71-14844" fmla="*/ 1477496 h 1482493"/>
                <a:gd name="connsiteX72-14845" fmla="*/ 406594 w 5273630"/>
                <a:gd name="connsiteY72-14846" fmla="*/ 735949 h 1482493"/>
                <a:gd name="connsiteX73-14847" fmla="*/ 319154 w 5273630"/>
                <a:gd name="connsiteY73-14848" fmla="*/ 735949 h 1482493"/>
                <a:gd name="connsiteX74-14849" fmla="*/ 298752 w 5273630"/>
                <a:gd name="connsiteY74-14850" fmla="*/ 881682 h 1482493"/>
                <a:gd name="connsiteX75-14851" fmla="*/ 502777 w 5273630"/>
                <a:gd name="connsiteY75-14852" fmla="*/ 862737 h 1482493"/>
                <a:gd name="connsiteX76-14853" fmla="*/ 482375 w 5273630"/>
                <a:gd name="connsiteY76-14854" fmla="*/ 1004097 h 1482493"/>
                <a:gd name="connsiteX77-14855" fmla="*/ 4372 w 5273630"/>
                <a:gd name="connsiteY77-14856" fmla="*/ 1046359 h 1482493"/>
                <a:gd name="connsiteX78-14857" fmla="*/ 110757 w 5273630"/>
                <a:gd name="connsiteY78-14858" fmla="*/ 285636 h 1482493"/>
                <a:gd name="connsiteX79-14859" fmla="*/ 469259 w 5273630"/>
                <a:gd name="connsiteY79-14860" fmla="*/ 285636 h 1482493"/>
                <a:gd name="connsiteX80-14861" fmla="*/ 482375 w 5273630"/>
                <a:gd name="connsiteY80-14862" fmla="*/ 192367 h 1482493"/>
                <a:gd name="connsiteX81-14863" fmla="*/ 1870577 w 5273630"/>
                <a:gd name="connsiteY81-14864" fmla="*/ 166135 h 1482493"/>
                <a:gd name="connsiteX82-14865" fmla="*/ 1847260 w 5273630"/>
                <a:gd name="connsiteY82-14866" fmla="*/ 332270 h 1482493"/>
                <a:gd name="connsiteX83-14867" fmla="*/ 2179530 w 5273630"/>
                <a:gd name="connsiteY83-14868" fmla="*/ 332270 h 1482493"/>
                <a:gd name="connsiteX84-14869" fmla="*/ 2202847 w 5273630"/>
                <a:gd name="connsiteY84-14870" fmla="*/ 166135 h 1482493"/>
                <a:gd name="connsiteX85-14871" fmla="*/ 1870577 w 5273630"/>
                <a:gd name="connsiteY85-14872" fmla="*/ 166135 h 1482493"/>
                <a:gd name="connsiteX86-14873" fmla="*/ 4598889 w 5273630"/>
                <a:gd name="connsiteY86-14874" fmla="*/ 138446 h 1482493"/>
                <a:gd name="connsiteX87-14875" fmla="*/ 4421095 w 5273630"/>
                <a:gd name="connsiteY87-14876" fmla="*/ 332270 h 1482493"/>
                <a:gd name="connsiteX88-14877" fmla="*/ 4935531 w 5273630"/>
                <a:gd name="connsiteY88-14878" fmla="*/ 332270 h 1482493"/>
                <a:gd name="connsiteX89-14879" fmla="*/ 4813115 w 5273630"/>
                <a:gd name="connsiteY89-14880" fmla="*/ 138446 h 1482493"/>
                <a:gd name="connsiteX90-14881" fmla="*/ 4598889 w 5273630"/>
                <a:gd name="connsiteY90-14882" fmla="*/ 138446 h 1482493"/>
                <a:gd name="connsiteX91-14883" fmla="*/ 1557252 w 5273630"/>
                <a:gd name="connsiteY91-14884" fmla="*/ 27689 h 1482493"/>
                <a:gd name="connsiteX92-14885" fmla="*/ 2498684 w 5273630"/>
                <a:gd name="connsiteY92-14886" fmla="*/ 27689 h 1482493"/>
                <a:gd name="connsiteX93-14887" fmla="*/ 2436019 w 5273630"/>
                <a:gd name="connsiteY93-14888" fmla="*/ 470716 h 1482493"/>
                <a:gd name="connsiteX94-14889" fmla="*/ 1549965 w 5273630"/>
                <a:gd name="connsiteY94-14890" fmla="*/ 470716 h 1482493"/>
                <a:gd name="connsiteX95-14891" fmla="*/ 1605344 w 5273630"/>
                <a:gd name="connsiteY95-14892" fmla="*/ 83068 h 1482493"/>
                <a:gd name="connsiteX96-14893" fmla="*/ 1557252 w 5273630"/>
                <a:gd name="connsiteY96-14894" fmla="*/ 27689 h 1482493"/>
                <a:gd name="connsiteX97-14895" fmla="*/ 259404 w 5273630"/>
                <a:gd name="connsiteY97-14896" fmla="*/ 27689 h 1482493"/>
                <a:gd name="connsiteX98-14897" fmla="*/ 983695 w 5273630"/>
                <a:gd name="connsiteY98-14898" fmla="*/ 27689 h 1482493"/>
                <a:gd name="connsiteX99-14899" fmla="*/ 1215409 w 5273630"/>
                <a:gd name="connsiteY99-14900" fmla="*/ 260861 h 1482493"/>
                <a:gd name="connsiteX100-14901" fmla="*/ 929774 w 5273630"/>
                <a:gd name="connsiteY100-14902" fmla="*/ 260861 h 1482493"/>
                <a:gd name="connsiteX101-14903" fmla="*/ 788413 w 5273630"/>
                <a:gd name="connsiteY101-14904" fmla="*/ 145733 h 1482493"/>
                <a:gd name="connsiteX102-14905" fmla="*/ 476546 w 5273630"/>
                <a:gd name="connsiteY102-14906" fmla="*/ 145733 h 1482493"/>
                <a:gd name="connsiteX103-14907" fmla="*/ 290008 w 5273630"/>
                <a:gd name="connsiteY103-14908" fmla="*/ 260861 h 1482493"/>
                <a:gd name="connsiteX104-14909" fmla="*/ 0 w 5273630"/>
                <a:gd name="connsiteY104-14910" fmla="*/ 260861 h 1482493"/>
                <a:gd name="connsiteX105-14911" fmla="*/ 290008 w 5273630"/>
                <a:gd name="connsiteY105-14912" fmla="*/ 58293 h 1482493"/>
                <a:gd name="connsiteX106-14913" fmla="*/ 259404 w 5273630"/>
                <a:gd name="connsiteY106-14914" fmla="*/ 27689 h 1482493"/>
                <a:gd name="connsiteX107-14915" fmla="*/ 4377375 w 5273630"/>
                <a:gd name="connsiteY107-14916" fmla="*/ 0 h 1482493"/>
                <a:gd name="connsiteX108-14917" fmla="*/ 5001111 w 5273630"/>
                <a:gd name="connsiteY108-14918" fmla="*/ 0 h 1482493"/>
                <a:gd name="connsiteX109-14919" fmla="*/ 5273630 w 5273630"/>
                <a:gd name="connsiteY109-14920" fmla="*/ 429911 h 1482493"/>
                <a:gd name="connsiteX110-14921" fmla="*/ 5078349 w 5273630"/>
                <a:gd name="connsiteY110-14922" fmla="*/ 429911 h 1482493"/>
                <a:gd name="connsiteX111-14923" fmla="*/ 5072519 w 5273630"/>
                <a:gd name="connsiteY111-14924" fmla="*/ 470716 h 1482493"/>
                <a:gd name="connsiteX112-14925" fmla="*/ 4795628 w 5273630"/>
                <a:gd name="connsiteY112-14926" fmla="*/ 470716 h 1482493"/>
                <a:gd name="connsiteX113-14927" fmla="*/ 4778140 w 5273630"/>
                <a:gd name="connsiteY113-14928" fmla="*/ 594589 h 1482493"/>
                <a:gd name="connsiteX114-14929" fmla="*/ 5082721 w 5273630"/>
                <a:gd name="connsiteY114-14930" fmla="*/ 594589 h 1482493"/>
                <a:gd name="connsiteX115-14931" fmla="*/ 5063775 w 5273630"/>
                <a:gd name="connsiteY115-14932" fmla="*/ 733035 h 1482493"/>
                <a:gd name="connsiteX116-14933" fmla="*/ 4759195 w 5273630"/>
                <a:gd name="connsiteY116-14934" fmla="*/ 733035 h 1482493"/>
                <a:gd name="connsiteX117-14935" fmla="*/ 4737335 w 5273630"/>
                <a:gd name="connsiteY117-14936" fmla="*/ 886054 h 1482493"/>
                <a:gd name="connsiteX118-14937" fmla="*/ 5180361 w 5273630"/>
                <a:gd name="connsiteY118-14938" fmla="*/ 886054 h 1482493"/>
                <a:gd name="connsiteX119-14939" fmla="*/ 5161416 w 5273630"/>
                <a:gd name="connsiteY119-14940" fmla="*/ 1024500 h 1482493"/>
                <a:gd name="connsiteX120-14941" fmla="*/ 3998471 w 5273630"/>
                <a:gd name="connsiteY120-14942" fmla="*/ 1024500 h 1482493"/>
                <a:gd name="connsiteX121-14943" fmla="*/ 4017416 w 5273630"/>
                <a:gd name="connsiteY121-14944" fmla="*/ 886054 h 1482493"/>
                <a:gd name="connsiteX122-14945" fmla="*/ 4460443 w 5273630"/>
                <a:gd name="connsiteY122-14946" fmla="*/ 886054 h 1482493"/>
                <a:gd name="connsiteX123-14947" fmla="*/ 4482303 w 5273630"/>
                <a:gd name="connsiteY123-14948" fmla="*/ 733035 h 1482493"/>
                <a:gd name="connsiteX124-14949" fmla="*/ 4177722 w 5273630"/>
                <a:gd name="connsiteY124-14950" fmla="*/ 733035 h 1482493"/>
                <a:gd name="connsiteX125-14951" fmla="*/ 4196667 w 5273630"/>
                <a:gd name="connsiteY125-14952" fmla="*/ 594589 h 1482493"/>
                <a:gd name="connsiteX126-14953" fmla="*/ 4501249 w 5273630"/>
                <a:gd name="connsiteY126-14954" fmla="*/ 594589 h 1482493"/>
                <a:gd name="connsiteX127-14955" fmla="*/ 4518736 w 5273630"/>
                <a:gd name="connsiteY127-14956" fmla="*/ 470716 h 1482493"/>
                <a:gd name="connsiteX128-14957" fmla="*/ 4241845 w 5273630"/>
                <a:gd name="connsiteY128-14958" fmla="*/ 470716 h 1482493"/>
                <a:gd name="connsiteX129-14959" fmla="*/ 4247673 w 5273630"/>
                <a:gd name="connsiteY129-14960" fmla="*/ 429911 h 1482493"/>
                <a:gd name="connsiteX130-14961" fmla="*/ 4055307 w 5273630"/>
                <a:gd name="connsiteY130-14962" fmla="*/ 429911 h 1482493"/>
                <a:gd name="connsiteX131-14963" fmla="*/ 4410894 w 5273630"/>
                <a:gd name="connsiteY131-14964" fmla="*/ 40805 h 1482493"/>
                <a:gd name="connsiteX132-14965" fmla="*/ 4377375 w 5273630"/>
                <a:gd name="connsiteY132-14966" fmla="*/ 0 h 1482493"/>
                <a:gd name="connsiteX133-14967" fmla="*/ 3191742 w 5273630"/>
                <a:gd name="connsiteY133-14968" fmla="*/ 0 h 1482493"/>
                <a:gd name="connsiteX134-14969" fmla="*/ 3522555 w 5273630"/>
                <a:gd name="connsiteY134-14970" fmla="*/ 0 h 1482493"/>
                <a:gd name="connsiteX135-14971" fmla="*/ 3510896 w 5273630"/>
                <a:gd name="connsiteY135-14972" fmla="*/ 83068 h 1482493"/>
                <a:gd name="connsiteX136-14973" fmla="*/ 3953923 w 5273630"/>
                <a:gd name="connsiteY136-14974" fmla="*/ 83068 h 1482493"/>
                <a:gd name="connsiteX137-14975" fmla="*/ 3923319 w 5273630"/>
                <a:gd name="connsiteY137-14976" fmla="*/ 304581 h 1482493"/>
                <a:gd name="connsiteX138-14977" fmla="*/ 3618738 w 5273630"/>
                <a:gd name="connsiteY138-14978" fmla="*/ 304581 h 1482493"/>
                <a:gd name="connsiteX139-14979" fmla="*/ 3630397 w 5273630"/>
                <a:gd name="connsiteY139-14980" fmla="*/ 221513 h 1482493"/>
                <a:gd name="connsiteX140-14981" fmla="*/ 3076613 w 5273630"/>
                <a:gd name="connsiteY140-14982" fmla="*/ 221513 h 1482493"/>
                <a:gd name="connsiteX141-14983" fmla="*/ 3064954 w 5273630"/>
                <a:gd name="connsiteY141-14984" fmla="*/ 304581 h 1482493"/>
                <a:gd name="connsiteX142-14985" fmla="*/ 2760373 w 5273630"/>
                <a:gd name="connsiteY142-14986" fmla="*/ 304581 h 1482493"/>
                <a:gd name="connsiteX143-14987" fmla="*/ 2790977 w 5273630"/>
                <a:gd name="connsiteY143-14988" fmla="*/ 83068 h 1482493"/>
                <a:gd name="connsiteX144-14989" fmla="*/ 3234004 w 5273630"/>
                <a:gd name="connsiteY144-14990" fmla="*/ 83068 h 1482493"/>
                <a:gd name="connsiteX145-14991" fmla="*/ 3238376 w 5273630"/>
                <a:gd name="connsiteY145-14992" fmla="*/ 53921 h 1482493"/>
                <a:gd name="connsiteX146-14993" fmla="*/ 3191742 w 5273630"/>
                <a:gd name="connsiteY146-14994" fmla="*/ 0 h 1482493"/>
                <a:gd name="connsiteX0-14995" fmla="*/ 2215963 w 5273630"/>
                <a:gd name="connsiteY0-14996" fmla="*/ 664540 h 1482493"/>
                <a:gd name="connsiteX1-14997" fmla="*/ 2183902 w 5273630"/>
                <a:gd name="connsiteY1-14998" fmla="*/ 886054 h 1482493"/>
                <a:gd name="connsiteX2-14999" fmla="*/ 2294658 w 5273630"/>
                <a:gd name="connsiteY2-15000" fmla="*/ 886054 h 1482493"/>
                <a:gd name="connsiteX3-15001" fmla="*/ 2326719 w 5273630"/>
                <a:gd name="connsiteY3-15002" fmla="*/ 664540 h 1482493"/>
                <a:gd name="connsiteX4-15003" fmla="*/ 2215963 w 5273630"/>
                <a:gd name="connsiteY4-15004" fmla="*/ 664540 h 1482493"/>
                <a:gd name="connsiteX5-15005" fmla="*/ 1606801 w 5273630"/>
                <a:gd name="connsiteY5-15006" fmla="*/ 664540 h 1482493"/>
                <a:gd name="connsiteX6-15007" fmla="*/ 1574740 w 5273630"/>
                <a:gd name="connsiteY6-15008" fmla="*/ 886054 h 1482493"/>
                <a:gd name="connsiteX7-15009" fmla="*/ 1685497 w 5273630"/>
                <a:gd name="connsiteY7-15010" fmla="*/ 886054 h 1482493"/>
                <a:gd name="connsiteX8-15011" fmla="*/ 1717558 w 5273630"/>
                <a:gd name="connsiteY8-15012" fmla="*/ 664540 h 1482493"/>
                <a:gd name="connsiteX9-15013" fmla="*/ 1606801 w 5273630"/>
                <a:gd name="connsiteY9-15014" fmla="*/ 664540 h 1482493"/>
                <a:gd name="connsiteX10-15015" fmla="*/ 342472 w 5273630"/>
                <a:gd name="connsiteY10-15016" fmla="*/ 563985 h 1482493"/>
                <a:gd name="connsiteX11-15017" fmla="*/ 335185 w 5273630"/>
                <a:gd name="connsiteY11-15018" fmla="*/ 619363 h 1482493"/>
                <a:gd name="connsiteX12-15019" fmla="*/ 826304 w 5273630"/>
                <a:gd name="connsiteY12-15020" fmla="*/ 619363 h 1482493"/>
                <a:gd name="connsiteX13-15021" fmla="*/ 833590 w 5273630"/>
                <a:gd name="connsiteY13-15022" fmla="*/ 563985 h 1482493"/>
                <a:gd name="connsiteX14-15023" fmla="*/ 342472 w 5273630"/>
                <a:gd name="connsiteY14-15024" fmla="*/ 563985 h 1482493"/>
                <a:gd name="connsiteX15-15025" fmla="*/ 3085357 w 5273630"/>
                <a:gd name="connsiteY15-15026" fmla="*/ 553784 h 1482493"/>
                <a:gd name="connsiteX16-15027" fmla="*/ 3078071 w 5273630"/>
                <a:gd name="connsiteY16-15028" fmla="*/ 609162 h 1482493"/>
                <a:gd name="connsiteX17-15029" fmla="*/ 3283553 w 5273630"/>
                <a:gd name="connsiteY17-15030" fmla="*/ 719919 h 1482493"/>
                <a:gd name="connsiteX18-15031" fmla="*/ 3521097 w 5273630"/>
                <a:gd name="connsiteY18-15032" fmla="*/ 609162 h 1482493"/>
                <a:gd name="connsiteX19-15033" fmla="*/ 3528384 w 5273630"/>
                <a:gd name="connsiteY19-15034" fmla="*/ 553784 h 1482493"/>
                <a:gd name="connsiteX20-15035" fmla="*/ 3085357 w 5273630"/>
                <a:gd name="connsiteY20-15036" fmla="*/ 553784 h 1482493"/>
                <a:gd name="connsiteX21-15037" fmla="*/ 2013395 w 5273630"/>
                <a:gd name="connsiteY21-15038" fmla="*/ 526094 h 1482493"/>
                <a:gd name="connsiteX22-15039" fmla="*/ 2567178 w 5273630"/>
                <a:gd name="connsiteY22-15040" fmla="*/ 526094 h 1482493"/>
                <a:gd name="connsiteX23-15041" fmla="*/ 2497227 w 5273630"/>
                <a:gd name="connsiteY23-15042" fmla="*/ 1024500 h 1482493"/>
                <a:gd name="connsiteX24-15043" fmla="*/ 1943443 w 5273630"/>
                <a:gd name="connsiteY24-15044" fmla="*/ 1024500 h 1482493"/>
                <a:gd name="connsiteX25-15045" fmla="*/ 2013395 w 5273630"/>
                <a:gd name="connsiteY25-15046" fmla="*/ 526094 h 1482493"/>
                <a:gd name="connsiteX26-15047" fmla="*/ 1404233 w 5273630"/>
                <a:gd name="connsiteY26-15048" fmla="*/ 526094 h 1482493"/>
                <a:gd name="connsiteX27-15049" fmla="*/ 1958016 w 5273630"/>
                <a:gd name="connsiteY27-15050" fmla="*/ 526094 h 1482493"/>
                <a:gd name="connsiteX28-15051" fmla="*/ 1888065 w 5273630"/>
                <a:gd name="connsiteY28-15052" fmla="*/ 1024500 h 1482493"/>
                <a:gd name="connsiteX29-15053" fmla="*/ 1334281 w 5273630"/>
                <a:gd name="connsiteY29-15054" fmla="*/ 1024500 h 1482493"/>
                <a:gd name="connsiteX30-15055" fmla="*/ 1404233 w 5273630"/>
                <a:gd name="connsiteY30-15056" fmla="*/ 526094 h 1482493"/>
                <a:gd name="connsiteX31-15057" fmla="*/ 365789 w 5273630"/>
                <a:gd name="connsiteY31-15058" fmla="*/ 402222 h 1482493"/>
                <a:gd name="connsiteX32-15059" fmla="*/ 357045 w 5273630"/>
                <a:gd name="connsiteY32-15060" fmla="*/ 457600 h 1482493"/>
                <a:gd name="connsiteX33-15061" fmla="*/ 848163 w 5273630"/>
                <a:gd name="connsiteY33-15062" fmla="*/ 457600 h 1482493"/>
                <a:gd name="connsiteX34-15063" fmla="*/ 856907 w 5273630"/>
                <a:gd name="connsiteY34-15064" fmla="*/ 402222 h 1482493"/>
                <a:gd name="connsiteX35-15065" fmla="*/ 365789 w 5273630"/>
                <a:gd name="connsiteY35-15066" fmla="*/ 402222 h 1482493"/>
                <a:gd name="connsiteX36-15067" fmla="*/ 2865301 w 5273630"/>
                <a:gd name="connsiteY36-15068" fmla="*/ 346843 h 1482493"/>
                <a:gd name="connsiteX37-15069" fmla="*/ 3114504 w 5273630"/>
                <a:gd name="connsiteY37-15070" fmla="*/ 346843 h 1482493"/>
                <a:gd name="connsiteX38-15071" fmla="*/ 3104302 w 5273630"/>
                <a:gd name="connsiteY38-15072" fmla="*/ 415338 h 1482493"/>
                <a:gd name="connsiteX39-15073" fmla="*/ 3547329 w 5273630"/>
                <a:gd name="connsiteY39-15074" fmla="*/ 415338 h 1482493"/>
                <a:gd name="connsiteX40-15075" fmla="*/ 3557530 w 5273630"/>
                <a:gd name="connsiteY40-15076" fmla="*/ 346843 h 1482493"/>
                <a:gd name="connsiteX41-15077" fmla="*/ 3806733 w 5273630"/>
                <a:gd name="connsiteY41-15078" fmla="*/ 346843 h 1482493"/>
                <a:gd name="connsiteX42-15079" fmla="*/ 3796531 w 5273630"/>
                <a:gd name="connsiteY42-15080" fmla="*/ 415338 h 1482493"/>
                <a:gd name="connsiteX43-15081" fmla="*/ 3907289 w 5273630"/>
                <a:gd name="connsiteY43-15082" fmla="*/ 415338 h 1482493"/>
                <a:gd name="connsiteX44-15083" fmla="*/ 3888343 w 5273630"/>
                <a:gd name="connsiteY44-15084" fmla="*/ 553784 h 1482493"/>
                <a:gd name="connsiteX45-15085" fmla="*/ 3777587 w 5273630"/>
                <a:gd name="connsiteY45-15086" fmla="*/ 553784 h 1482493"/>
                <a:gd name="connsiteX46-15087" fmla="*/ 3755727 w 5273630"/>
                <a:gd name="connsiteY46-15088" fmla="*/ 706803 h 1482493"/>
                <a:gd name="connsiteX47-15089" fmla="*/ 3489036 w 5273630"/>
                <a:gd name="connsiteY47-15090" fmla="*/ 830675 h 1482493"/>
                <a:gd name="connsiteX48-15091" fmla="*/ 3850453 w 5273630"/>
                <a:gd name="connsiteY48-15092" fmla="*/ 1024500 h 1482493"/>
                <a:gd name="connsiteX49-15093" fmla="*/ 3407426 w 5273630"/>
                <a:gd name="connsiteY49-15094" fmla="*/ 1024500 h 1482493"/>
                <a:gd name="connsiteX50-15095" fmla="*/ 3252949 w 5273630"/>
                <a:gd name="connsiteY50-15096" fmla="*/ 941432 h 1482493"/>
                <a:gd name="connsiteX51-15097" fmla="*/ 1663074 w 5273630"/>
                <a:gd name="connsiteY51-15098" fmla="*/ 1482493 h 1482493"/>
                <a:gd name="connsiteX52-15099" fmla="*/ 1714554 w 5273630"/>
                <a:gd name="connsiteY52-15100" fmla="*/ 1412009 h 1482493"/>
                <a:gd name="connsiteX53-15101" fmla="*/ 3046009 w 5273630"/>
                <a:gd name="connsiteY53-15102" fmla="*/ 830675 h 1482493"/>
                <a:gd name="connsiteX54-15103" fmla="*/ 2814295 w 5273630"/>
                <a:gd name="connsiteY54-15104" fmla="*/ 706803 h 1482493"/>
                <a:gd name="connsiteX55-15105" fmla="*/ 2836154 w 5273630"/>
                <a:gd name="connsiteY55-15106" fmla="*/ 553784 h 1482493"/>
                <a:gd name="connsiteX56-15107" fmla="*/ 2725398 w 5273630"/>
                <a:gd name="connsiteY56-15108" fmla="*/ 553784 h 1482493"/>
                <a:gd name="connsiteX57-15109" fmla="*/ 2744343 w 5273630"/>
                <a:gd name="connsiteY57-15110" fmla="*/ 415338 h 1482493"/>
                <a:gd name="connsiteX58-15111" fmla="*/ 2855100 w 5273630"/>
                <a:gd name="connsiteY58-15112" fmla="*/ 415338 h 1482493"/>
                <a:gd name="connsiteX59-15113" fmla="*/ 2865301 w 5273630"/>
                <a:gd name="connsiteY59-15114" fmla="*/ 346843 h 1482493"/>
                <a:gd name="connsiteX60-15115" fmla="*/ 482375 w 5273630"/>
                <a:gd name="connsiteY60-15116" fmla="*/ 192367 h 1482493"/>
                <a:gd name="connsiteX61-15117" fmla="*/ 759267 w 5273630"/>
                <a:gd name="connsiteY61-15118" fmla="*/ 192367 h 1482493"/>
                <a:gd name="connsiteX62-15119" fmla="*/ 746151 w 5273630"/>
                <a:gd name="connsiteY62-15120" fmla="*/ 285636 h 1482493"/>
                <a:gd name="connsiteX63-15121" fmla="*/ 1122141 w 5273630"/>
                <a:gd name="connsiteY63-15122" fmla="*/ 285636 h 1482493"/>
                <a:gd name="connsiteX64-15123" fmla="*/ 1059475 w 5273630"/>
                <a:gd name="connsiteY64-15124" fmla="*/ 735949 h 1482493"/>
                <a:gd name="connsiteX65-15125" fmla="*/ 728663 w 5273630"/>
                <a:gd name="connsiteY65-15126" fmla="*/ 735949 h 1482493"/>
                <a:gd name="connsiteX66-15127" fmla="*/ 795700 w 5273630"/>
                <a:gd name="connsiteY66-15128" fmla="*/ 791328 h 1482493"/>
                <a:gd name="connsiteX67-15129" fmla="*/ 1119226 w 5273630"/>
                <a:gd name="connsiteY67-15130" fmla="*/ 746150 h 1482493"/>
                <a:gd name="connsiteX68-15131" fmla="*/ 1100281 w 5273630"/>
                <a:gd name="connsiteY68-15132" fmla="*/ 884596 h 1482493"/>
                <a:gd name="connsiteX69-15133" fmla="*/ 937060 w 5273630"/>
                <a:gd name="connsiteY69-15134" fmla="*/ 907914 h 1482493"/>
                <a:gd name="connsiteX70-15135" fmla="*/ 1681594 w 5273630"/>
                <a:gd name="connsiteY70-15136" fmla="*/ 1407139 h 1482493"/>
                <a:gd name="connsiteX71-15137" fmla="*/ 1666028 w 5273630"/>
                <a:gd name="connsiteY71-15138" fmla="*/ 1477496 h 1482493"/>
                <a:gd name="connsiteX72-15139" fmla="*/ 406594 w 5273630"/>
                <a:gd name="connsiteY72-15140" fmla="*/ 735949 h 1482493"/>
                <a:gd name="connsiteX73-15141" fmla="*/ 319154 w 5273630"/>
                <a:gd name="connsiteY73-15142" fmla="*/ 735949 h 1482493"/>
                <a:gd name="connsiteX74-15143" fmla="*/ 298752 w 5273630"/>
                <a:gd name="connsiteY74-15144" fmla="*/ 881682 h 1482493"/>
                <a:gd name="connsiteX75-15145" fmla="*/ 502777 w 5273630"/>
                <a:gd name="connsiteY75-15146" fmla="*/ 862737 h 1482493"/>
                <a:gd name="connsiteX76-15147" fmla="*/ 482375 w 5273630"/>
                <a:gd name="connsiteY76-15148" fmla="*/ 1004097 h 1482493"/>
                <a:gd name="connsiteX77-15149" fmla="*/ 4372 w 5273630"/>
                <a:gd name="connsiteY77-15150" fmla="*/ 1046359 h 1482493"/>
                <a:gd name="connsiteX78-15151" fmla="*/ 110757 w 5273630"/>
                <a:gd name="connsiteY78-15152" fmla="*/ 285636 h 1482493"/>
                <a:gd name="connsiteX79-15153" fmla="*/ 469259 w 5273630"/>
                <a:gd name="connsiteY79-15154" fmla="*/ 285636 h 1482493"/>
                <a:gd name="connsiteX80-15155" fmla="*/ 482375 w 5273630"/>
                <a:gd name="connsiteY80-15156" fmla="*/ 192367 h 1482493"/>
                <a:gd name="connsiteX81-15157" fmla="*/ 1870577 w 5273630"/>
                <a:gd name="connsiteY81-15158" fmla="*/ 166135 h 1482493"/>
                <a:gd name="connsiteX82-15159" fmla="*/ 1847260 w 5273630"/>
                <a:gd name="connsiteY82-15160" fmla="*/ 332270 h 1482493"/>
                <a:gd name="connsiteX83-15161" fmla="*/ 2179530 w 5273630"/>
                <a:gd name="connsiteY83-15162" fmla="*/ 332270 h 1482493"/>
                <a:gd name="connsiteX84-15163" fmla="*/ 2202847 w 5273630"/>
                <a:gd name="connsiteY84-15164" fmla="*/ 166135 h 1482493"/>
                <a:gd name="connsiteX85-15165" fmla="*/ 1870577 w 5273630"/>
                <a:gd name="connsiteY85-15166" fmla="*/ 166135 h 1482493"/>
                <a:gd name="connsiteX86-15167" fmla="*/ 4598889 w 5273630"/>
                <a:gd name="connsiteY86-15168" fmla="*/ 138446 h 1482493"/>
                <a:gd name="connsiteX87-15169" fmla="*/ 4421095 w 5273630"/>
                <a:gd name="connsiteY87-15170" fmla="*/ 332270 h 1482493"/>
                <a:gd name="connsiteX88-15171" fmla="*/ 4935531 w 5273630"/>
                <a:gd name="connsiteY88-15172" fmla="*/ 332270 h 1482493"/>
                <a:gd name="connsiteX89-15173" fmla="*/ 4813115 w 5273630"/>
                <a:gd name="connsiteY89-15174" fmla="*/ 138446 h 1482493"/>
                <a:gd name="connsiteX90-15175" fmla="*/ 4598889 w 5273630"/>
                <a:gd name="connsiteY90-15176" fmla="*/ 138446 h 1482493"/>
                <a:gd name="connsiteX91-15177" fmla="*/ 1557252 w 5273630"/>
                <a:gd name="connsiteY91-15178" fmla="*/ 27689 h 1482493"/>
                <a:gd name="connsiteX92-15179" fmla="*/ 2498684 w 5273630"/>
                <a:gd name="connsiteY92-15180" fmla="*/ 27689 h 1482493"/>
                <a:gd name="connsiteX93-15181" fmla="*/ 2436019 w 5273630"/>
                <a:gd name="connsiteY93-15182" fmla="*/ 470716 h 1482493"/>
                <a:gd name="connsiteX94-15183" fmla="*/ 1549965 w 5273630"/>
                <a:gd name="connsiteY94-15184" fmla="*/ 470716 h 1482493"/>
                <a:gd name="connsiteX95-15185" fmla="*/ 1605344 w 5273630"/>
                <a:gd name="connsiteY95-15186" fmla="*/ 83068 h 1482493"/>
                <a:gd name="connsiteX96-15187" fmla="*/ 1557252 w 5273630"/>
                <a:gd name="connsiteY96-15188" fmla="*/ 27689 h 1482493"/>
                <a:gd name="connsiteX97-15189" fmla="*/ 259404 w 5273630"/>
                <a:gd name="connsiteY97-15190" fmla="*/ 27689 h 1482493"/>
                <a:gd name="connsiteX98-15191" fmla="*/ 983695 w 5273630"/>
                <a:gd name="connsiteY98-15192" fmla="*/ 27689 h 1482493"/>
                <a:gd name="connsiteX99-15193" fmla="*/ 1215409 w 5273630"/>
                <a:gd name="connsiteY99-15194" fmla="*/ 260861 h 1482493"/>
                <a:gd name="connsiteX100-15195" fmla="*/ 929774 w 5273630"/>
                <a:gd name="connsiteY100-15196" fmla="*/ 260861 h 1482493"/>
                <a:gd name="connsiteX101-15197" fmla="*/ 788413 w 5273630"/>
                <a:gd name="connsiteY101-15198" fmla="*/ 145733 h 1482493"/>
                <a:gd name="connsiteX102-15199" fmla="*/ 476546 w 5273630"/>
                <a:gd name="connsiteY102-15200" fmla="*/ 145733 h 1482493"/>
                <a:gd name="connsiteX103-15201" fmla="*/ 290008 w 5273630"/>
                <a:gd name="connsiteY103-15202" fmla="*/ 260861 h 1482493"/>
                <a:gd name="connsiteX104-15203" fmla="*/ 0 w 5273630"/>
                <a:gd name="connsiteY104-15204" fmla="*/ 260861 h 1482493"/>
                <a:gd name="connsiteX105-15205" fmla="*/ 290008 w 5273630"/>
                <a:gd name="connsiteY105-15206" fmla="*/ 58293 h 1482493"/>
                <a:gd name="connsiteX106-15207" fmla="*/ 259404 w 5273630"/>
                <a:gd name="connsiteY106-15208" fmla="*/ 27689 h 1482493"/>
                <a:gd name="connsiteX107-15209" fmla="*/ 4377375 w 5273630"/>
                <a:gd name="connsiteY107-15210" fmla="*/ 0 h 1482493"/>
                <a:gd name="connsiteX108-15211" fmla="*/ 5001111 w 5273630"/>
                <a:gd name="connsiteY108-15212" fmla="*/ 0 h 1482493"/>
                <a:gd name="connsiteX109-15213" fmla="*/ 5273630 w 5273630"/>
                <a:gd name="connsiteY109-15214" fmla="*/ 429911 h 1482493"/>
                <a:gd name="connsiteX110-15215" fmla="*/ 5078349 w 5273630"/>
                <a:gd name="connsiteY110-15216" fmla="*/ 429911 h 1482493"/>
                <a:gd name="connsiteX111-15217" fmla="*/ 5072519 w 5273630"/>
                <a:gd name="connsiteY111-15218" fmla="*/ 470716 h 1482493"/>
                <a:gd name="connsiteX112-15219" fmla="*/ 4795628 w 5273630"/>
                <a:gd name="connsiteY112-15220" fmla="*/ 470716 h 1482493"/>
                <a:gd name="connsiteX113-15221" fmla="*/ 4778140 w 5273630"/>
                <a:gd name="connsiteY113-15222" fmla="*/ 594589 h 1482493"/>
                <a:gd name="connsiteX114-15223" fmla="*/ 5082721 w 5273630"/>
                <a:gd name="connsiteY114-15224" fmla="*/ 594589 h 1482493"/>
                <a:gd name="connsiteX115-15225" fmla="*/ 5063775 w 5273630"/>
                <a:gd name="connsiteY115-15226" fmla="*/ 733035 h 1482493"/>
                <a:gd name="connsiteX116-15227" fmla="*/ 4759195 w 5273630"/>
                <a:gd name="connsiteY116-15228" fmla="*/ 733035 h 1482493"/>
                <a:gd name="connsiteX117-15229" fmla="*/ 4737335 w 5273630"/>
                <a:gd name="connsiteY117-15230" fmla="*/ 886054 h 1482493"/>
                <a:gd name="connsiteX118-15231" fmla="*/ 5180361 w 5273630"/>
                <a:gd name="connsiteY118-15232" fmla="*/ 886054 h 1482493"/>
                <a:gd name="connsiteX119-15233" fmla="*/ 5161416 w 5273630"/>
                <a:gd name="connsiteY119-15234" fmla="*/ 1024500 h 1482493"/>
                <a:gd name="connsiteX120-15235" fmla="*/ 3998471 w 5273630"/>
                <a:gd name="connsiteY120-15236" fmla="*/ 1024500 h 1482493"/>
                <a:gd name="connsiteX121-15237" fmla="*/ 4017416 w 5273630"/>
                <a:gd name="connsiteY121-15238" fmla="*/ 886054 h 1482493"/>
                <a:gd name="connsiteX122-15239" fmla="*/ 4460443 w 5273630"/>
                <a:gd name="connsiteY122-15240" fmla="*/ 886054 h 1482493"/>
                <a:gd name="connsiteX123-15241" fmla="*/ 4482303 w 5273630"/>
                <a:gd name="connsiteY123-15242" fmla="*/ 733035 h 1482493"/>
                <a:gd name="connsiteX124-15243" fmla="*/ 4177722 w 5273630"/>
                <a:gd name="connsiteY124-15244" fmla="*/ 733035 h 1482493"/>
                <a:gd name="connsiteX125-15245" fmla="*/ 4196667 w 5273630"/>
                <a:gd name="connsiteY125-15246" fmla="*/ 594589 h 1482493"/>
                <a:gd name="connsiteX126-15247" fmla="*/ 4501249 w 5273630"/>
                <a:gd name="connsiteY126-15248" fmla="*/ 594589 h 1482493"/>
                <a:gd name="connsiteX127-15249" fmla="*/ 4518736 w 5273630"/>
                <a:gd name="connsiteY127-15250" fmla="*/ 470716 h 1482493"/>
                <a:gd name="connsiteX128-15251" fmla="*/ 4241845 w 5273630"/>
                <a:gd name="connsiteY128-15252" fmla="*/ 470716 h 1482493"/>
                <a:gd name="connsiteX129-15253" fmla="*/ 4247673 w 5273630"/>
                <a:gd name="connsiteY129-15254" fmla="*/ 429911 h 1482493"/>
                <a:gd name="connsiteX130-15255" fmla="*/ 4055307 w 5273630"/>
                <a:gd name="connsiteY130-15256" fmla="*/ 429911 h 1482493"/>
                <a:gd name="connsiteX131-15257" fmla="*/ 4410894 w 5273630"/>
                <a:gd name="connsiteY131-15258" fmla="*/ 40805 h 1482493"/>
                <a:gd name="connsiteX132-15259" fmla="*/ 4377375 w 5273630"/>
                <a:gd name="connsiteY132-15260" fmla="*/ 0 h 1482493"/>
                <a:gd name="connsiteX133-15261" fmla="*/ 3191742 w 5273630"/>
                <a:gd name="connsiteY133-15262" fmla="*/ 0 h 1482493"/>
                <a:gd name="connsiteX134-15263" fmla="*/ 3522555 w 5273630"/>
                <a:gd name="connsiteY134-15264" fmla="*/ 0 h 1482493"/>
                <a:gd name="connsiteX135-15265" fmla="*/ 3510896 w 5273630"/>
                <a:gd name="connsiteY135-15266" fmla="*/ 83068 h 1482493"/>
                <a:gd name="connsiteX136-15267" fmla="*/ 3953923 w 5273630"/>
                <a:gd name="connsiteY136-15268" fmla="*/ 83068 h 1482493"/>
                <a:gd name="connsiteX137-15269" fmla="*/ 3923319 w 5273630"/>
                <a:gd name="connsiteY137-15270" fmla="*/ 304581 h 1482493"/>
                <a:gd name="connsiteX138-15271" fmla="*/ 3618738 w 5273630"/>
                <a:gd name="connsiteY138-15272" fmla="*/ 304581 h 1482493"/>
                <a:gd name="connsiteX139-15273" fmla="*/ 3630397 w 5273630"/>
                <a:gd name="connsiteY139-15274" fmla="*/ 221513 h 1482493"/>
                <a:gd name="connsiteX140-15275" fmla="*/ 3076613 w 5273630"/>
                <a:gd name="connsiteY140-15276" fmla="*/ 221513 h 1482493"/>
                <a:gd name="connsiteX141-15277" fmla="*/ 3064954 w 5273630"/>
                <a:gd name="connsiteY141-15278" fmla="*/ 304581 h 1482493"/>
                <a:gd name="connsiteX142-15279" fmla="*/ 2760373 w 5273630"/>
                <a:gd name="connsiteY142-15280" fmla="*/ 304581 h 1482493"/>
                <a:gd name="connsiteX143-15281" fmla="*/ 2790977 w 5273630"/>
                <a:gd name="connsiteY143-15282" fmla="*/ 83068 h 1482493"/>
                <a:gd name="connsiteX144-15283" fmla="*/ 3234004 w 5273630"/>
                <a:gd name="connsiteY144-15284" fmla="*/ 83068 h 1482493"/>
                <a:gd name="connsiteX145-15285" fmla="*/ 3238376 w 5273630"/>
                <a:gd name="connsiteY145-15286" fmla="*/ 53921 h 1482493"/>
                <a:gd name="connsiteX146-15287" fmla="*/ 3191742 w 5273630"/>
                <a:gd name="connsiteY146-15288" fmla="*/ 0 h 1482493"/>
                <a:gd name="connsiteX0-15289" fmla="*/ 2215963 w 5273630"/>
                <a:gd name="connsiteY0-15290" fmla="*/ 664540 h 1482493"/>
                <a:gd name="connsiteX1-15291" fmla="*/ 2183902 w 5273630"/>
                <a:gd name="connsiteY1-15292" fmla="*/ 886054 h 1482493"/>
                <a:gd name="connsiteX2-15293" fmla="*/ 2294658 w 5273630"/>
                <a:gd name="connsiteY2-15294" fmla="*/ 886054 h 1482493"/>
                <a:gd name="connsiteX3-15295" fmla="*/ 2326719 w 5273630"/>
                <a:gd name="connsiteY3-15296" fmla="*/ 664540 h 1482493"/>
                <a:gd name="connsiteX4-15297" fmla="*/ 2215963 w 5273630"/>
                <a:gd name="connsiteY4-15298" fmla="*/ 664540 h 1482493"/>
                <a:gd name="connsiteX5-15299" fmla="*/ 1606801 w 5273630"/>
                <a:gd name="connsiteY5-15300" fmla="*/ 664540 h 1482493"/>
                <a:gd name="connsiteX6-15301" fmla="*/ 1574740 w 5273630"/>
                <a:gd name="connsiteY6-15302" fmla="*/ 886054 h 1482493"/>
                <a:gd name="connsiteX7-15303" fmla="*/ 1685497 w 5273630"/>
                <a:gd name="connsiteY7-15304" fmla="*/ 886054 h 1482493"/>
                <a:gd name="connsiteX8-15305" fmla="*/ 1717558 w 5273630"/>
                <a:gd name="connsiteY8-15306" fmla="*/ 664540 h 1482493"/>
                <a:gd name="connsiteX9-15307" fmla="*/ 1606801 w 5273630"/>
                <a:gd name="connsiteY9-15308" fmla="*/ 664540 h 1482493"/>
                <a:gd name="connsiteX10-15309" fmla="*/ 342472 w 5273630"/>
                <a:gd name="connsiteY10-15310" fmla="*/ 563985 h 1482493"/>
                <a:gd name="connsiteX11-15311" fmla="*/ 335185 w 5273630"/>
                <a:gd name="connsiteY11-15312" fmla="*/ 619363 h 1482493"/>
                <a:gd name="connsiteX12-15313" fmla="*/ 826304 w 5273630"/>
                <a:gd name="connsiteY12-15314" fmla="*/ 619363 h 1482493"/>
                <a:gd name="connsiteX13-15315" fmla="*/ 833590 w 5273630"/>
                <a:gd name="connsiteY13-15316" fmla="*/ 563985 h 1482493"/>
                <a:gd name="connsiteX14-15317" fmla="*/ 342472 w 5273630"/>
                <a:gd name="connsiteY14-15318" fmla="*/ 563985 h 1482493"/>
                <a:gd name="connsiteX15-15319" fmla="*/ 3085357 w 5273630"/>
                <a:gd name="connsiteY15-15320" fmla="*/ 553784 h 1482493"/>
                <a:gd name="connsiteX16-15321" fmla="*/ 3078071 w 5273630"/>
                <a:gd name="connsiteY16-15322" fmla="*/ 609162 h 1482493"/>
                <a:gd name="connsiteX17-15323" fmla="*/ 3283553 w 5273630"/>
                <a:gd name="connsiteY17-15324" fmla="*/ 719919 h 1482493"/>
                <a:gd name="connsiteX18-15325" fmla="*/ 3521097 w 5273630"/>
                <a:gd name="connsiteY18-15326" fmla="*/ 609162 h 1482493"/>
                <a:gd name="connsiteX19-15327" fmla="*/ 3528384 w 5273630"/>
                <a:gd name="connsiteY19-15328" fmla="*/ 553784 h 1482493"/>
                <a:gd name="connsiteX20-15329" fmla="*/ 3085357 w 5273630"/>
                <a:gd name="connsiteY20-15330" fmla="*/ 553784 h 1482493"/>
                <a:gd name="connsiteX21-15331" fmla="*/ 2013395 w 5273630"/>
                <a:gd name="connsiteY21-15332" fmla="*/ 526094 h 1482493"/>
                <a:gd name="connsiteX22-15333" fmla="*/ 2567178 w 5273630"/>
                <a:gd name="connsiteY22-15334" fmla="*/ 526094 h 1482493"/>
                <a:gd name="connsiteX23-15335" fmla="*/ 2497227 w 5273630"/>
                <a:gd name="connsiteY23-15336" fmla="*/ 1024500 h 1482493"/>
                <a:gd name="connsiteX24-15337" fmla="*/ 1943443 w 5273630"/>
                <a:gd name="connsiteY24-15338" fmla="*/ 1024500 h 1482493"/>
                <a:gd name="connsiteX25-15339" fmla="*/ 2013395 w 5273630"/>
                <a:gd name="connsiteY25-15340" fmla="*/ 526094 h 1482493"/>
                <a:gd name="connsiteX26-15341" fmla="*/ 1404233 w 5273630"/>
                <a:gd name="connsiteY26-15342" fmla="*/ 526094 h 1482493"/>
                <a:gd name="connsiteX27-15343" fmla="*/ 1958016 w 5273630"/>
                <a:gd name="connsiteY27-15344" fmla="*/ 526094 h 1482493"/>
                <a:gd name="connsiteX28-15345" fmla="*/ 1888065 w 5273630"/>
                <a:gd name="connsiteY28-15346" fmla="*/ 1024500 h 1482493"/>
                <a:gd name="connsiteX29-15347" fmla="*/ 1334281 w 5273630"/>
                <a:gd name="connsiteY29-15348" fmla="*/ 1024500 h 1482493"/>
                <a:gd name="connsiteX30-15349" fmla="*/ 1404233 w 5273630"/>
                <a:gd name="connsiteY30-15350" fmla="*/ 526094 h 1482493"/>
                <a:gd name="connsiteX31-15351" fmla="*/ 365789 w 5273630"/>
                <a:gd name="connsiteY31-15352" fmla="*/ 402222 h 1482493"/>
                <a:gd name="connsiteX32-15353" fmla="*/ 357045 w 5273630"/>
                <a:gd name="connsiteY32-15354" fmla="*/ 457600 h 1482493"/>
                <a:gd name="connsiteX33-15355" fmla="*/ 848163 w 5273630"/>
                <a:gd name="connsiteY33-15356" fmla="*/ 457600 h 1482493"/>
                <a:gd name="connsiteX34-15357" fmla="*/ 856907 w 5273630"/>
                <a:gd name="connsiteY34-15358" fmla="*/ 402222 h 1482493"/>
                <a:gd name="connsiteX35-15359" fmla="*/ 365789 w 5273630"/>
                <a:gd name="connsiteY35-15360" fmla="*/ 402222 h 1482493"/>
                <a:gd name="connsiteX36-15361" fmla="*/ 2865301 w 5273630"/>
                <a:gd name="connsiteY36-15362" fmla="*/ 346843 h 1482493"/>
                <a:gd name="connsiteX37-15363" fmla="*/ 3114504 w 5273630"/>
                <a:gd name="connsiteY37-15364" fmla="*/ 346843 h 1482493"/>
                <a:gd name="connsiteX38-15365" fmla="*/ 3104302 w 5273630"/>
                <a:gd name="connsiteY38-15366" fmla="*/ 415338 h 1482493"/>
                <a:gd name="connsiteX39-15367" fmla="*/ 3547329 w 5273630"/>
                <a:gd name="connsiteY39-15368" fmla="*/ 415338 h 1482493"/>
                <a:gd name="connsiteX40-15369" fmla="*/ 3557530 w 5273630"/>
                <a:gd name="connsiteY40-15370" fmla="*/ 346843 h 1482493"/>
                <a:gd name="connsiteX41-15371" fmla="*/ 3806733 w 5273630"/>
                <a:gd name="connsiteY41-15372" fmla="*/ 346843 h 1482493"/>
                <a:gd name="connsiteX42-15373" fmla="*/ 3796531 w 5273630"/>
                <a:gd name="connsiteY42-15374" fmla="*/ 415338 h 1482493"/>
                <a:gd name="connsiteX43-15375" fmla="*/ 3907289 w 5273630"/>
                <a:gd name="connsiteY43-15376" fmla="*/ 415338 h 1482493"/>
                <a:gd name="connsiteX44-15377" fmla="*/ 3888343 w 5273630"/>
                <a:gd name="connsiteY44-15378" fmla="*/ 553784 h 1482493"/>
                <a:gd name="connsiteX45-15379" fmla="*/ 3777587 w 5273630"/>
                <a:gd name="connsiteY45-15380" fmla="*/ 553784 h 1482493"/>
                <a:gd name="connsiteX46-15381" fmla="*/ 3755727 w 5273630"/>
                <a:gd name="connsiteY46-15382" fmla="*/ 706803 h 1482493"/>
                <a:gd name="connsiteX47-15383" fmla="*/ 3489036 w 5273630"/>
                <a:gd name="connsiteY47-15384" fmla="*/ 830675 h 1482493"/>
                <a:gd name="connsiteX48-15385" fmla="*/ 3850453 w 5273630"/>
                <a:gd name="connsiteY48-15386" fmla="*/ 1024500 h 1482493"/>
                <a:gd name="connsiteX49-15387" fmla="*/ 3407426 w 5273630"/>
                <a:gd name="connsiteY49-15388" fmla="*/ 1024500 h 1482493"/>
                <a:gd name="connsiteX50-15389" fmla="*/ 3252949 w 5273630"/>
                <a:gd name="connsiteY50-15390" fmla="*/ 941432 h 1482493"/>
                <a:gd name="connsiteX51-15391" fmla="*/ 1663074 w 5273630"/>
                <a:gd name="connsiteY51-15392" fmla="*/ 1482493 h 1482493"/>
                <a:gd name="connsiteX52-15393" fmla="*/ 1714554 w 5273630"/>
                <a:gd name="connsiteY52-15394" fmla="*/ 1412009 h 1482493"/>
                <a:gd name="connsiteX53-15395" fmla="*/ 3046009 w 5273630"/>
                <a:gd name="connsiteY53-15396" fmla="*/ 830675 h 1482493"/>
                <a:gd name="connsiteX54-15397" fmla="*/ 2814295 w 5273630"/>
                <a:gd name="connsiteY54-15398" fmla="*/ 706803 h 1482493"/>
                <a:gd name="connsiteX55-15399" fmla="*/ 2836154 w 5273630"/>
                <a:gd name="connsiteY55-15400" fmla="*/ 553784 h 1482493"/>
                <a:gd name="connsiteX56-15401" fmla="*/ 2725398 w 5273630"/>
                <a:gd name="connsiteY56-15402" fmla="*/ 553784 h 1482493"/>
                <a:gd name="connsiteX57-15403" fmla="*/ 2744343 w 5273630"/>
                <a:gd name="connsiteY57-15404" fmla="*/ 415338 h 1482493"/>
                <a:gd name="connsiteX58-15405" fmla="*/ 2855100 w 5273630"/>
                <a:gd name="connsiteY58-15406" fmla="*/ 415338 h 1482493"/>
                <a:gd name="connsiteX59-15407" fmla="*/ 2865301 w 5273630"/>
                <a:gd name="connsiteY59-15408" fmla="*/ 346843 h 1482493"/>
                <a:gd name="connsiteX60-15409" fmla="*/ 482375 w 5273630"/>
                <a:gd name="connsiteY60-15410" fmla="*/ 192367 h 1482493"/>
                <a:gd name="connsiteX61-15411" fmla="*/ 759267 w 5273630"/>
                <a:gd name="connsiteY61-15412" fmla="*/ 192367 h 1482493"/>
                <a:gd name="connsiteX62-15413" fmla="*/ 746151 w 5273630"/>
                <a:gd name="connsiteY62-15414" fmla="*/ 285636 h 1482493"/>
                <a:gd name="connsiteX63-15415" fmla="*/ 1122141 w 5273630"/>
                <a:gd name="connsiteY63-15416" fmla="*/ 285636 h 1482493"/>
                <a:gd name="connsiteX64-15417" fmla="*/ 1059475 w 5273630"/>
                <a:gd name="connsiteY64-15418" fmla="*/ 735949 h 1482493"/>
                <a:gd name="connsiteX65-15419" fmla="*/ 728663 w 5273630"/>
                <a:gd name="connsiteY65-15420" fmla="*/ 735949 h 1482493"/>
                <a:gd name="connsiteX66-15421" fmla="*/ 795700 w 5273630"/>
                <a:gd name="connsiteY66-15422" fmla="*/ 791328 h 1482493"/>
                <a:gd name="connsiteX67-15423" fmla="*/ 1119226 w 5273630"/>
                <a:gd name="connsiteY67-15424" fmla="*/ 746150 h 1482493"/>
                <a:gd name="connsiteX68-15425" fmla="*/ 1100281 w 5273630"/>
                <a:gd name="connsiteY68-15426" fmla="*/ 884596 h 1482493"/>
                <a:gd name="connsiteX69-15427" fmla="*/ 937060 w 5273630"/>
                <a:gd name="connsiteY69-15428" fmla="*/ 907914 h 1482493"/>
                <a:gd name="connsiteX70-15429" fmla="*/ 1681594 w 5273630"/>
                <a:gd name="connsiteY70-15430" fmla="*/ 1407139 h 1482493"/>
                <a:gd name="connsiteX71-15431" fmla="*/ 1666028 w 5273630"/>
                <a:gd name="connsiteY71-15432" fmla="*/ 1477496 h 1482493"/>
                <a:gd name="connsiteX72-15433" fmla="*/ 406594 w 5273630"/>
                <a:gd name="connsiteY72-15434" fmla="*/ 735949 h 1482493"/>
                <a:gd name="connsiteX73-15435" fmla="*/ 319154 w 5273630"/>
                <a:gd name="connsiteY73-15436" fmla="*/ 735949 h 1482493"/>
                <a:gd name="connsiteX74-15437" fmla="*/ 298752 w 5273630"/>
                <a:gd name="connsiteY74-15438" fmla="*/ 881682 h 1482493"/>
                <a:gd name="connsiteX75-15439" fmla="*/ 502777 w 5273630"/>
                <a:gd name="connsiteY75-15440" fmla="*/ 862737 h 1482493"/>
                <a:gd name="connsiteX76-15441" fmla="*/ 482375 w 5273630"/>
                <a:gd name="connsiteY76-15442" fmla="*/ 1004097 h 1482493"/>
                <a:gd name="connsiteX77-15443" fmla="*/ 4372 w 5273630"/>
                <a:gd name="connsiteY77-15444" fmla="*/ 1046359 h 1482493"/>
                <a:gd name="connsiteX78-15445" fmla="*/ 110757 w 5273630"/>
                <a:gd name="connsiteY78-15446" fmla="*/ 285636 h 1482493"/>
                <a:gd name="connsiteX79-15447" fmla="*/ 469259 w 5273630"/>
                <a:gd name="connsiteY79-15448" fmla="*/ 285636 h 1482493"/>
                <a:gd name="connsiteX80-15449" fmla="*/ 482375 w 5273630"/>
                <a:gd name="connsiteY80-15450" fmla="*/ 192367 h 1482493"/>
                <a:gd name="connsiteX81-15451" fmla="*/ 1870577 w 5273630"/>
                <a:gd name="connsiteY81-15452" fmla="*/ 166135 h 1482493"/>
                <a:gd name="connsiteX82-15453" fmla="*/ 1847260 w 5273630"/>
                <a:gd name="connsiteY82-15454" fmla="*/ 332270 h 1482493"/>
                <a:gd name="connsiteX83-15455" fmla="*/ 2179530 w 5273630"/>
                <a:gd name="connsiteY83-15456" fmla="*/ 332270 h 1482493"/>
                <a:gd name="connsiteX84-15457" fmla="*/ 2202847 w 5273630"/>
                <a:gd name="connsiteY84-15458" fmla="*/ 166135 h 1482493"/>
                <a:gd name="connsiteX85-15459" fmla="*/ 1870577 w 5273630"/>
                <a:gd name="connsiteY85-15460" fmla="*/ 166135 h 1482493"/>
                <a:gd name="connsiteX86-15461" fmla="*/ 4598889 w 5273630"/>
                <a:gd name="connsiteY86-15462" fmla="*/ 138446 h 1482493"/>
                <a:gd name="connsiteX87-15463" fmla="*/ 4421095 w 5273630"/>
                <a:gd name="connsiteY87-15464" fmla="*/ 332270 h 1482493"/>
                <a:gd name="connsiteX88-15465" fmla="*/ 4935531 w 5273630"/>
                <a:gd name="connsiteY88-15466" fmla="*/ 332270 h 1482493"/>
                <a:gd name="connsiteX89-15467" fmla="*/ 4813115 w 5273630"/>
                <a:gd name="connsiteY89-15468" fmla="*/ 138446 h 1482493"/>
                <a:gd name="connsiteX90-15469" fmla="*/ 4598889 w 5273630"/>
                <a:gd name="connsiteY90-15470" fmla="*/ 138446 h 1482493"/>
                <a:gd name="connsiteX91-15471" fmla="*/ 1557252 w 5273630"/>
                <a:gd name="connsiteY91-15472" fmla="*/ 27689 h 1482493"/>
                <a:gd name="connsiteX92-15473" fmla="*/ 2498684 w 5273630"/>
                <a:gd name="connsiteY92-15474" fmla="*/ 27689 h 1482493"/>
                <a:gd name="connsiteX93-15475" fmla="*/ 2436019 w 5273630"/>
                <a:gd name="connsiteY93-15476" fmla="*/ 470716 h 1482493"/>
                <a:gd name="connsiteX94-15477" fmla="*/ 1549965 w 5273630"/>
                <a:gd name="connsiteY94-15478" fmla="*/ 470716 h 1482493"/>
                <a:gd name="connsiteX95-15479" fmla="*/ 1605344 w 5273630"/>
                <a:gd name="connsiteY95-15480" fmla="*/ 83068 h 1482493"/>
                <a:gd name="connsiteX96-15481" fmla="*/ 1557252 w 5273630"/>
                <a:gd name="connsiteY96-15482" fmla="*/ 27689 h 1482493"/>
                <a:gd name="connsiteX97-15483" fmla="*/ 259404 w 5273630"/>
                <a:gd name="connsiteY97-15484" fmla="*/ 27689 h 1482493"/>
                <a:gd name="connsiteX98-15485" fmla="*/ 983695 w 5273630"/>
                <a:gd name="connsiteY98-15486" fmla="*/ 27689 h 1482493"/>
                <a:gd name="connsiteX99-15487" fmla="*/ 1215409 w 5273630"/>
                <a:gd name="connsiteY99-15488" fmla="*/ 260861 h 1482493"/>
                <a:gd name="connsiteX100-15489" fmla="*/ 929774 w 5273630"/>
                <a:gd name="connsiteY100-15490" fmla="*/ 260861 h 1482493"/>
                <a:gd name="connsiteX101-15491" fmla="*/ 788413 w 5273630"/>
                <a:gd name="connsiteY101-15492" fmla="*/ 145733 h 1482493"/>
                <a:gd name="connsiteX102-15493" fmla="*/ 476546 w 5273630"/>
                <a:gd name="connsiteY102-15494" fmla="*/ 145733 h 1482493"/>
                <a:gd name="connsiteX103-15495" fmla="*/ 290008 w 5273630"/>
                <a:gd name="connsiteY103-15496" fmla="*/ 260861 h 1482493"/>
                <a:gd name="connsiteX104-15497" fmla="*/ 0 w 5273630"/>
                <a:gd name="connsiteY104-15498" fmla="*/ 260861 h 1482493"/>
                <a:gd name="connsiteX105-15499" fmla="*/ 290008 w 5273630"/>
                <a:gd name="connsiteY105-15500" fmla="*/ 58293 h 1482493"/>
                <a:gd name="connsiteX106-15501" fmla="*/ 259404 w 5273630"/>
                <a:gd name="connsiteY106-15502" fmla="*/ 27689 h 1482493"/>
                <a:gd name="connsiteX107-15503" fmla="*/ 4377375 w 5273630"/>
                <a:gd name="connsiteY107-15504" fmla="*/ 0 h 1482493"/>
                <a:gd name="connsiteX108-15505" fmla="*/ 5001111 w 5273630"/>
                <a:gd name="connsiteY108-15506" fmla="*/ 0 h 1482493"/>
                <a:gd name="connsiteX109-15507" fmla="*/ 5273630 w 5273630"/>
                <a:gd name="connsiteY109-15508" fmla="*/ 429911 h 1482493"/>
                <a:gd name="connsiteX110-15509" fmla="*/ 5078349 w 5273630"/>
                <a:gd name="connsiteY110-15510" fmla="*/ 429911 h 1482493"/>
                <a:gd name="connsiteX111-15511" fmla="*/ 5072519 w 5273630"/>
                <a:gd name="connsiteY111-15512" fmla="*/ 470716 h 1482493"/>
                <a:gd name="connsiteX112-15513" fmla="*/ 4795628 w 5273630"/>
                <a:gd name="connsiteY112-15514" fmla="*/ 470716 h 1482493"/>
                <a:gd name="connsiteX113-15515" fmla="*/ 4778140 w 5273630"/>
                <a:gd name="connsiteY113-15516" fmla="*/ 594589 h 1482493"/>
                <a:gd name="connsiteX114-15517" fmla="*/ 5082721 w 5273630"/>
                <a:gd name="connsiteY114-15518" fmla="*/ 594589 h 1482493"/>
                <a:gd name="connsiteX115-15519" fmla="*/ 5063775 w 5273630"/>
                <a:gd name="connsiteY115-15520" fmla="*/ 733035 h 1482493"/>
                <a:gd name="connsiteX116-15521" fmla="*/ 4759195 w 5273630"/>
                <a:gd name="connsiteY116-15522" fmla="*/ 733035 h 1482493"/>
                <a:gd name="connsiteX117-15523" fmla="*/ 4737335 w 5273630"/>
                <a:gd name="connsiteY117-15524" fmla="*/ 886054 h 1482493"/>
                <a:gd name="connsiteX118-15525" fmla="*/ 5180361 w 5273630"/>
                <a:gd name="connsiteY118-15526" fmla="*/ 886054 h 1482493"/>
                <a:gd name="connsiteX119-15527" fmla="*/ 5161416 w 5273630"/>
                <a:gd name="connsiteY119-15528" fmla="*/ 1024500 h 1482493"/>
                <a:gd name="connsiteX120-15529" fmla="*/ 3998471 w 5273630"/>
                <a:gd name="connsiteY120-15530" fmla="*/ 1024500 h 1482493"/>
                <a:gd name="connsiteX121-15531" fmla="*/ 4017416 w 5273630"/>
                <a:gd name="connsiteY121-15532" fmla="*/ 886054 h 1482493"/>
                <a:gd name="connsiteX122-15533" fmla="*/ 4460443 w 5273630"/>
                <a:gd name="connsiteY122-15534" fmla="*/ 886054 h 1482493"/>
                <a:gd name="connsiteX123-15535" fmla="*/ 4482303 w 5273630"/>
                <a:gd name="connsiteY123-15536" fmla="*/ 733035 h 1482493"/>
                <a:gd name="connsiteX124-15537" fmla="*/ 4177722 w 5273630"/>
                <a:gd name="connsiteY124-15538" fmla="*/ 733035 h 1482493"/>
                <a:gd name="connsiteX125-15539" fmla="*/ 4196667 w 5273630"/>
                <a:gd name="connsiteY125-15540" fmla="*/ 594589 h 1482493"/>
                <a:gd name="connsiteX126-15541" fmla="*/ 4501249 w 5273630"/>
                <a:gd name="connsiteY126-15542" fmla="*/ 594589 h 1482493"/>
                <a:gd name="connsiteX127-15543" fmla="*/ 4518736 w 5273630"/>
                <a:gd name="connsiteY127-15544" fmla="*/ 470716 h 1482493"/>
                <a:gd name="connsiteX128-15545" fmla="*/ 4241845 w 5273630"/>
                <a:gd name="connsiteY128-15546" fmla="*/ 470716 h 1482493"/>
                <a:gd name="connsiteX129-15547" fmla="*/ 4247673 w 5273630"/>
                <a:gd name="connsiteY129-15548" fmla="*/ 429911 h 1482493"/>
                <a:gd name="connsiteX130-15549" fmla="*/ 4055307 w 5273630"/>
                <a:gd name="connsiteY130-15550" fmla="*/ 429911 h 1482493"/>
                <a:gd name="connsiteX131-15551" fmla="*/ 4410894 w 5273630"/>
                <a:gd name="connsiteY131-15552" fmla="*/ 40805 h 1482493"/>
                <a:gd name="connsiteX132-15553" fmla="*/ 4377375 w 5273630"/>
                <a:gd name="connsiteY132-15554" fmla="*/ 0 h 1482493"/>
                <a:gd name="connsiteX133-15555" fmla="*/ 3191742 w 5273630"/>
                <a:gd name="connsiteY133-15556" fmla="*/ 0 h 1482493"/>
                <a:gd name="connsiteX134-15557" fmla="*/ 3522555 w 5273630"/>
                <a:gd name="connsiteY134-15558" fmla="*/ 0 h 1482493"/>
                <a:gd name="connsiteX135-15559" fmla="*/ 3510896 w 5273630"/>
                <a:gd name="connsiteY135-15560" fmla="*/ 83068 h 1482493"/>
                <a:gd name="connsiteX136-15561" fmla="*/ 3953923 w 5273630"/>
                <a:gd name="connsiteY136-15562" fmla="*/ 83068 h 1482493"/>
                <a:gd name="connsiteX137-15563" fmla="*/ 3923319 w 5273630"/>
                <a:gd name="connsiteY137-15564" fmla="*/ 304581 h 1482493"/>
                <a:gd name="connsiteX138-15565" fmla="*/ 3618738 w 5273630"/>
                <a:gd name="connsiteY138-15566" fmla="*/ 304581 h 1482493"/>
                <a:gd name="connsiteX139-15567" fmla="*/ 3630397 w 5273630"/>
                <a:gd name="connsiteY139-15568" fmla="*/ 221513 h 1482493"/>
                <a:gd name="connsiteX140-15569" fmla="*/ 3076613 w 5273630"/>
                <a:gd name="connsiteY140-15570" fmla="*/ 221513 h 1482493"/>
                <a:gd name="connsiteX141-15571" fmla="*/ 3064954 w 5273630"/>
                <a:gd name="connsiteY141-15572" fmla="*/ 304581 h 1482493"/>
                <a:gd name="connsiteX142-15573" fmla="*/ 2760373 w 5273630"/>
                <a:gd name="connsiteY142-15574" fmla="*/ 304581 h 1482493"/>
                <a:gd name="connsiteX143-15575" fmla="*/ 2790977 w 5273630"/>
                <a:gd name="connsiteY143-15576" fmla="*/ 83068 h 1482493"/>
                <a:gd name="connsiteX144-15577" fmla="*/ 3234004 w 5273630"/>
                <a:gd name="connsiteY144-15578" fmla="*/ 83068 h 1482493"/>
                <a:gd name="connsiteX145-15579" fmla="*/ 3238376 w 5273630"/>
                <a:gd name="connsiteY145-15580" fmla="*/ 53921 h 1482493"/>
                <a:gd name="connsiteX146-15581" fmla="*/ 3191742 w 5273630"/>
                <a:gd name="connsiteY146-15582" fmla="*/ 0 h 1482493"/>
                <a:gd name="connsiteX0-15583" fmla="*/ 2215963 w 5273630"/>
                <a:gd name="connsiteY0-15584" fmla="*/ 664540 h 1482493"/>
                <a:gd name="connsiteX1-15585" fmla="*/ 2183902 w 5273630"/>
                <a:gd name="connsiteY1-15586" fmla="*/ 886054 h 1482493"/>
                <a:gd name="connsiteX2-15587" fmla="*/ 2294658 w 5273630"/>
                <a:gd name="connsiteY2-15588" fmla="*/ 886054 h 1482493"/>
                <a:gd name="connsiteX3-15589" fmla="*/ 2326719 w 5273630"/>
                <a:gd name="connsiteY3-15590" fmla="*/ 664540 h 1482493"/>
                <a:gd name="connsiteX4-15591" fmla="*/ 2215963 w 5273630"/>
                <a:gd name="connsiteY4-15592" fmla="*/ 664540 h 1482493"/>
                <a:gd name="connsiteX5-15593" fmla="*/ 1606801 w 5273630"/>
                <a:gd name="connsiteY5-15594" fmla="*/ 664540 h 1482493"/>
                <a:gd name="connsiteX6-15595" fmla="*/ 1574740 w 5273630"/>
                <a:gd name="connsiteY6-15596" fmla="*/ 886054 h 1482493"/>
                <a:gd name="connsiteX7-15597" fmla="*/ 1685497 w 5273630"/>
                <a:gd name="connsiteY7-15598" fmla="*/ 886054 h 1482493"/>
                <a:gd name="connsiteX8-15599" fmla="*/ 1717558 w 5273630"/>
                <a:gd name="connsiteY8-15600" fmla="*/ 664540 h 1482493"/>
                <a:gd name="connsiteX9-15601" fmla="*/ 1606801 w 5273630"/>
                <a:gd name="connsiteY9-15602" fmla="*/ 664540 h 1482493"/>
                <a:gd name="connsiteX10-15603" fmla="*/ 342472 w 5273630"/>
                <a:gd name="connsiteY10-15604" fmla="*/ 563985 h 1482493"/>
                <a:gd name="connsiteX11-15605" fmla="*/ 335185 w 5273630"/>
                <a:gd name="connsiteY11-15606" fmla="*/ 619363 h 1482493"/>
                <a:gd name="connsiteX12-15607" fmla="*/ 826304 w 5273630"/>
                <a:gd name="connsiteY12-15608" fmla="*/ 619363 h 1482493"/>
                <a:gd name="connsiteX13-15609" fmla="*/ 833590 w 5273630"/>
                <a:gd name="connsiteY13-15610" fmla="*/ 563985 h 1482493"/>
                <a:gd name="connsiteX14-15611" fmla="*/ 342472 w 5273630"/>
                <a:gd name="connsiteY14-15612" fmla="*/ 563985 h 1482493"/>
                <a:gd name="connsiteX15-15613" fmla="*/ 3085357 w 5273630"/>
                <a:gd name="connsiteY15-15614" fmla="*/ 553784 h 1482493"/>
                <a:gd name="connsiteX16-15615" fmla="*/ 3078071 w 5273630"/>
                <a:gd name="connsiteY16-15616" fmla="*/ 609162 h 1482493"/>
                <a:gd name="connsiteX17-15617" fmla="*/ 3283553 w 5273630"/>
                <a:gd name="connsiteY17-15618" fmla="*/ 719919 h 1482493"/>
                <a:gd name="connsiteX18-15619" fmla="*/ 3521097 w 5273630"/>
                <a:gd name="connsiteY18-15620" fmla="*/ 609162 h 1482493"/>
                <a:gd name="connsiteX19-15621" fmla="*/ 3528384 w 5273630"/>
                <a:gd name="connsiteY19-15622" fmla="*/ 553784 h 1482493"/>
                <a:gd name="connsiteX20-15623" fmla="*/ 3085357 w 5273630"/>
                <a:gd name="connsiteY20-15624" fmla="*/ 553784 h 1482493"/>
                <a:gd name="connsiteX21-15625" fmla="*/ 2013395 w 5273630"/>
                <a:gd name="connsiteY21-15626" fmla="*/ 526094 h 1482493"/>
                <a:gd name="connsiteX22-15627" fmla="*/ 2567178 w 5273630"/>
                <a:gd name="connsiteY22-15628" fmla="*/ 526094 h 1482493"/>
                <a:gd name="connsiteX23-15629" fmla="*/ 2497227 w 5273630"/>
                <a:gd name="connsiteY23-15630" fmla="*/ 1024500 h 1482493"/>
                <a:gd name="connsiteX24-15631" fmla="*/ 1943443 w 5273630"/>
                <a:gd name="connsiteY24-15632" fmla="*/ 1024500 h 1482493"/>
                <a:gd name="connsiteX25-15633" fmla="*/ 2013395 w 5273630"/>
                <a:gd name="connsiteY25-15634" fmla="*/ 526094 h 1482493"/>
                <a:gd name="connsiteX26-15635" fmla="*/ 1404233 w 5273630"/>
                <a:gd name="connsiteY26-15636" fmla="*/ 526094 h 1482493"/>
                <a:gd name="connsiteX27-15637" fmla="*/ 1958016 w 5273630"/>
                <a:gd name="connsiteY27-15638" fmla="*/ 526094 h 1482493"/>
                <a:gd name="connsiteX28-15639" fmla="*/ 1888065 w 5273630"/>
                <a:gd name="connsiteY28-15640" fmla="*/ 1024500 h 1482493"/>
                <a:gd name="connsiteX29-15641" fmla="*/ 1334281 w 5273630"/>
                <a:gd name="connsiteY29-15642" fmla="*/ 1024500 h 1482493"/>
                <a:gd name="connsiteX30-15643" fmla="*/ 1404233 w 5273630"/>
                <a:gd name="connsiteY30-15644" fmla="*/ 526094 h 1482493"/>
                <a:gd name="connsiteX31-15645" fmla="*/ 365789 w 5273630"/>
                <a:gd name="connsiteY31-15646" fmla="*/ 402222 h 1482493"/>
                <a:gd name="connsiteX32-15647" fmla="*/ 357045 w 5273630"/>
                <a:gd name="connsiteY32-15648" fmla="*/ 457600 h 1482493"/>
                <a:gd name="connsiteX33-15649" fmla="*/ 848163 w 5273630"/>
                <a:gd name="connsiteY33-15650" fmla="*/ 457600 h 1482493"/>
                <a:gd name="connsiteX34-15651" fmla="*/ 856907 w 5273630"/>
                <a:gd name="connsiteY34-15652" fmla="*/ 402222 h 1482493"/>
                <a:gd name="connsiteX35-15653" fmla="*/ 365789 w 5273630"/>
                <a:gd name="connsiteY35-15654" fmla="*/ 402222 h 1482493"/>
                <a:gd name="connsiteX36-15655" fmla="*/ 2865301 w 5273630"/>
                <a:gd name="connsiteY36-15656" fmla="*/ 346843 h 1482493"/>
                <a:gd name="connsiteX37-15657" fmla="*/ 3114504 w 5273630"/>
                <a:gd name="connsiteY37-15658" fmla="*/ 346843 h 1482493"/>
                <a:gd name="connsiteX38-15659" fmla="*/ 3104302 w 5273630"/>
                <a:gd name="connsiteY38-15660" fmla="*/ 415338 h 1482493"/>
                <a:gd name="connsiteX39-15661" fmla="*/ 3547329 w 5273630"/>
                <a:gd name="connsiteY39-15662" fmla="*/ 415338 h 1482493"/>
                <a:gd name="connsiteX40-15663" fmla="*/ 3557530 w 5273630"/>
                <a:gd name="connsiteY40-15664" fmla="*/ 346843 h 1482493"/>
                <a:gd name="connsiteX41-15665" fmla="*/ 3806733 w 5273630"/>
                <a:gd name="connsiteY41-15666" fmla="*/ 346843 h 1482493"/>
                <a:gd name="connsiteX42-15667" fmla="*/ 3796531 w 5273630"/>
                <a:gd name="connsiteY42-15668" fmla="*/ 415338 h 1482493"/>
                <a:gd name="connsiteX43-15669" fmla="*/ 3907289 w 5273630"/>
                <a:gd name="connsiteY43-15670" fmla="*/ 415338 h 1482493"/>
                <a:gd name="connsiteX44-15671" fmla="*/ 3888343 w 5273630"/>
                <a:gd name="connsiteY44-15672" fmla="*/ 553784 h 1482493"/>
                <a:gd name="connsiteX45-15673" fmla="*/ 3777587 w 5273630"/>
                <a:gd name="connsiteY45-15674" fmla="*/ 553784 h 1482493"/>
                <a:gd name="connsiteX46-15675" fmla="*/ 3755727 w 5273630"/>
                <a:gd name="connsiteY46-15676" fmla="*/ 706803 h 1482493"/>
                <a:gd name="connsiteX47-15677" fmla="*/ 3489036 w 5273630"/>
                <a:gd name="connsiteY47-15678" fmla="*/ 830675 h 1482493"/>
                <a:gd name="connsiteX48-15679" fmla="*/ 3850453 w 5273630"/>
                <a:gd name="connsiteY48-15680" fmla="*/ 1024500 h 1482493"/>
                <a:gd name="connsiteX49-15681" fmla="*/ 3407426 w 5273630"/>
                <a:gd name="connsiteY49-15682" fmla="*/ 1024500 h 1482493"/>
                <a:gd name="connsiteX50-15683" fmla="*/ 3252949 w 5273630"/>
                <a:gd name="connsiteY50-15684" fmla="*/ 941432 h 1482493"/>
                <a:gd name="connsiteX51-15685" fmla="*/ 1663074 w 5273630"/>
                <a:gd name="connsiteY51-15686" fmla="*/ 1482493 h 1482493"/>
                <a:gd name="connsiteX52-15687" fmla="*/ 1714554 w 5273630"/>
                <a:gd name="connsiteY52-15688" fmla="*/ 1412009 h 1482493"/>
                <a:gd name="connsiteX53-15689" fmla="*/ 3046009 w 5273630"/>
                <a:gd name="connsiteY53-15690" fmla="*/ 830675 h 1482493"/>
                <a:gd name="connsiteX54-15691" fmla="*/ 2814295 w 5273630"/>
                <a:gd name="connsiteY54-15692" fmla="*/ 706803 h 1482493"/>
                <a:gd name="connsiteX55-15693" fmla="*/ 2836154 w 5273630"/>
                <a:gd name="connsiteY55-15694" fmla="*/ 553784 h 1482493"/>
                <a:gd name="connsiteX56-15695" fmla="*/ 2725398 w 5273630"/>
                <a:gd name="connsiteY56-15696" fmla="*/ 553784 h 1482493"/>
                <a:gd name="connsiteX57-15697" fmla="*/ 2744343 w 5273630"/>
                <a:gd name="connsiteY57-15698" fmla="*/ 415338 h 1482493"/>
                <a:gd name="connsiteX58-15699" fmla="*/ 2855100 w 5273630"/>
                <a:gd name="connsiteY58-15700" fmla="*/ 415338 h 1482493"/>
                <a:gd name="connsiteX59-15701" fmla="*/ 2865301 w 5273630"/>
                <a:gd name="connsiteY59-15702" fmla="*/ 346843 h 1482493"/>
                <a:gd name="connsiteX60-15703" fmla="*/ 482375 w 5273630"/>
                <a:gd name="connsiteY60-15704" fmla="*/ 192367 h 1482493"/>
                <a:gd name="connsiteX61-15705" fmla="*/ 759267 w 5273630"/>
                <a:gd name="connsiteY61-15706" fmla="*/ 192367 h 1482493"/>
                <a:gd name="connsiteX62-15707" fmla="*/ 746151 w 5273630"/>
                <a:gd name="connsiteY62-15708" fmla="*/ 285636 h 1482493"/>
                <a:gd name="connsiteX63-15709" fmla="*/ 1122141 w 5273630"/>
                <a:gd name="connsiteY63-15710" fmla="*/ 285636 h 1482493"/>
                <a:gd name="connsiteX64-15711" fmla="*/ 1059475 w 5273630"/>
                <a:gd name="connsiteY64-15712" fmla="*/ 735949 h 1482493"/>
                <a:gd name="connsiteX65-15713" fmla="*/ 728663 w 5273630"/>
                <a:gd name="connsiteY65-15714" fmla="*/ 735949 h 1482493"/>
                <a:gd name="connsiteX66-15715" fmla="*/ 795700 w 5273630"/>
                <a:gd name="connsiteY66-15716" fmla="*/ 791328 h 1482493"/>
                <a:gd name="connsiteX67-15717" fmla="*/ 1119226 w 5273630"/>
                <a:gd name="connsiteY67-15718" fmla="*/ 746150 h 1482493"/>
                <a:gd name="connsiteX68-15719" fmla="*/ 1100281 w 5273630"/>
                <a:gd name="connsiteY68-15720" fmla="*/ 884596 h 1482493"/>
                <a:gd name="connsiteX69-15721" fmla="*/ 937060 w 5273630"/>
                <a:gd name="connsiteY69-15722" fmla="*/ 907914 h 1482493"/>
                <a:gd name="connsiteX70-15723" fmla="*/ 1691119 w 5273630"/>
                <a:gd name="connsiteY70-15724" fmla="*/ 1409520 h 1482493"/>
                <a:gd name="connsiteX71-15725" fmla="*/ 1666028 w 5273630"/>
                <a:gd name="connsiteY71-15726" fmla="*/ 1477496 h 1482493"/>
                <a:gd name="connsiteX72-15727" fmla="*/ 406594 w 5273630"/>
                <a:gd name="connsiteY72-15728" fmla="*/ 735949 h 1482493"/>
                <a:gd name="connsiteX73-15729" fmla="*/ 319154 w 5273630"/>
                <a:gd name="connsiteY73-15730" fmla="*/ 735949 h 1482493"/>
                <a:gd name="connsiteX74-15731" fmla="*/ 298752 w 5273630"/>
                <a:gd name="connsiteY74-15732" fmla="*/ 881682 h 1482493"/>
                <a:gd name="connsiteX75-15733" fmla="*/ 502777 w 5273630"/>
                <a:gd name="connsiteY75-15734" fmla="*/ 862737 h 1482493"/>
                <a:gd name="connsiteX76-15735" fmla="*/ 482375 w 5273630"/>
                <a:gd name="connsiteY76-15736" fmla="*/ 1004097 h 1482493"/>
                <a:gd name="connsiteX77-15737" fmla="*/ 4372 w 5273630"/>
                <a:gd name="connsiteY77-15738" fmla="*/ 1046359 h 1482493"/>
                <a:gd name="connsiteX78-15739" fmla="*/ 110757 w 5273630"/>
                <a:gd name="connsiteY78-15740" fmla="*/ 285636 h 1482493"/>
                <a:gd name="connsiteX79-15741" fmla="*/ 469259 w 5273630"/>
                <a:gd name="connsiteY79-15742" fmla="*/ 285636 h 1482493"/>
                <a:gd name="connsiteX80-15743" fmla="*/ 482375 w 5273630"/>
                <a:gd name="connsiteY80-15744" fmla="*/ 192367 h 1482493"/>
                <a:gd name="connsiteX81-15745" fmla="*/ 1870577 w 5273630"/>
                <a:gd name="connsiteY81-15746" fmla="*/ 166135 h 1482493"/>
                <a:gd name="connsiteX82-15747" fmla="*/ 1847260 w 5273630"/>
                <a:gd name="connsiteY82-15748" fmla="*/ 332270 h 1482493"/>
                <a:gd name="connsiteX83-15749" fmla="*/ 2179530 w 5273630"/>
                <a:gd name="connsiteY83-15750" fmla="*/ 332270 h 1482493"/>
                <a:gd name="connsiteX84-15751" fmla="*/ 2202847 w 5273630"/>
                <a:gd name="connsiteY84-15752" fmla="*/ 166135 h 1482493"/>
                <a:gd name="connsiteX85-15753" fmla="*/ 1870577 w 5273630"/>
                <a:gd name="connsiteY85-15754" fmla="*/ 166135 h 1482493"/>
                <a:gd name="connsiteX86-15755" fmla="*/ 4598889 w 5273630"/>
                <a:gd name="connsiteY86-15756" fmla="*/ 138446 h 1482493"/>
                <a:gd name="connsiteX87-15757" fmla="*/ 4421095 w 5273630"/>
                <a:gd name="connsiteY87-15758" fmla="*/ 332270 h 1482493"/>
                <a:gd name="connsiteX88-15759" fmla="*/ 4935531 w 5273630"/>
                <a:gd name="connsiteY88-15760" fmla="*/ 332270 h 1482493"/>
                <a:gd name="connsiteX89-15761" fmla="*/ 4813115 w 5273630"/>
                <a:gd name="connsiteY89-15762" fmla="*/ 138446 h 1482493"/>
                <a:gd name="connsiteX90-15763" fmla="*/ 4598889 w 5273630"/>
                <a:gd name="connsiteY90-15764" fmla="*/ 138446 h 1482493"/>
                <a:gd name="connsiteX91-15765" fmla="*/ 1557252 w 5273630"/>
                <a:gd name="connsiteY91-15766" fmla="*/ 27689 h 1482493"/>
                <a:gd name="connsiteX92-15767" fmla="*/ 2498684 w 5273630"/>
                <a:gd name="connsiteY92-15768" fmla="*/ 27689 h 1482493"/>
                <a:gd name="connsiteX93-15769" fmla="*/ 2436019 w 5273630"/>
                <a:gd name="connsiteY93-15770" fmla="*/ 470716 h 1482493"/>
                <a:gd name="connsiteX94-15771" fmla="*/ 1549965 w 5273630"/>
                <a:gd name="connsiteY94-15772" fmla="*/ 470716 h 1482493"/>
                <a:gd name="connsiteX95-15773" fmla="*/ 1605344 w 5273630"/>
                <a:gd name="connsiteY95-15774" fmla="*/ 83068 h 1482493"/>
                <a:gd name="connsiteX96-15775" fmla="*/ 1557252 w 5273630"/>
                <a:gd name="connsiteY96-15776" fmla="*/ 27689 h 1482493"/>
                <a:gd name="connsiteX97-15777" fmla="*/ 259404 w 5273630"/>
                <a:gd name="connsiteY97-15778" fmla="*/ 27689 h 1482493"/>
                <a:gd name="connsiteX98-15779" fmla="*/ 983695 w 5273630"/>
                <a:gd name="connsiteY98-15780" fmla="*/ 27689 h 1482493"/>
                <a:gd name="connsiteX99-15781" fmla="*/ 1215409 w 5273630"/>
                <a:gd name="connsiteY99-15782" fmla="*/ 260861 h 1482493"/>
                <a:gd name="connsiteX100-15783" fmla="*/ 929774 w 5273630"/>
                <a:gd name="connsiteY100-15784" fmla="*/ 260861 h 1482493"/>
                <a:gd name="connsiteX101-15785" fmla="*/ 788413 w 5273630"/>
                <a:gd name="connsiteY101-15786" fmla="*/ 145733 h 1482493"/>
                <a:gd name="connsiteX102-15787" fmla="*/ 476546 w 5273630"/>
                <a:gd name="connsiteY102-15788" fmla="*/ 145733 h 1482493"/>
                <a:gd name="connsiteX103-15789" fmla="*/ 290008 w 5273630"/>
                <a:gd name="connsiteY103-15790" fmla="*/ 260861 h 1482493"/>
                <a:gd name="connsiteX104-15791" fmla="*/ 0 w 5273630"/>
                <a:gd name="connsiteY104-15792" fmla="*/ 260861 h 1482493"/>
                <a:gd name="connsiteX105-15793" fmla="*/ 290008 w 5273630"/>
                <a:gd name="connsiteY105-15794" fmla="*/ 58293 h 1482493"/>
                <a:gd name="connsiteX106-15795" fmla="*/ 259404 w 5273630"/>
                <a:gd name="connsiteY106-15796" fmla="*/ 27689 h 1482493"/>
                <a:gd name="connsiteX107-15797" fmla="*/ 4377375 w 5273630"/>
                <a:gd name="connsiteY107-15798" fmla="*/ 0 h 1482493"/>
                <a:gd name="connsiteX108-15799" fmla="*/ 5001111 w 5273630"/>
                <a:gd name="connsiteY108-15800" fmla="*/ 0 h 1482493"/>
                <a:gd name="connsiteX109-15801" fmla="*/ 5273630 w 5273630"/>
                <a:gd name="connsiteY109-15802" fmla="*/ 429911 h 1482493"/>
                <a:gd name="connsiteX110-15803" fmla="*/ 5078349 w 5273630"/>
                <a:gd name="connsiteY110-15804" fmla="*/ 429911 h 1482493"/>
                <a:gd name="connsiteX111-15805" fmla="*/ 5072519 w 5273630"/>
                <a:gd name="connsiteY111-15806" fmla="*/ 470716 h 1482493"/>
                <a:gd name="connsiteX112-15807" fmla="*/ 4795628 w 5273630"/>
                <a:gd name="connsiteY112-15808" fmla="*/ 470716 h 1482493"/>
                <a:gd name="connsiteX113-15809" fmla="*/ 4778140 w 5273630"/>
                <a:gd name="connsiteY113-15810" fmla="*/ 594589 h 1482493"/>
                <a:gd name="connsiteX114-15811" fmla="*/ 5082721 w 5273630"/>
                <a:gd name="connsiteY114-15812" fmla="*/ 594589 h 1482493"/>
                <a:gd name="connsiteX115-15813" fmla="*/ 5063775 w 5273630"/>
                <a:gd name="connsiteY115-15814" fmla="*/ 733035 h 1482493"/>
                <a:gd name="connsiteX116-15815" fmla="*/ 4759195 w 5273630"/>
                <a:gd name="connsiteY116-15816" fmla="*/ 733035 h 1482493"/>
                <a:gd name="connsiteX117-15817" fmla="*/ 4737335 w 5273630"/>
                <a:gd name="connsiteY117-15818" fmla="*/ 886054 h 1482493"/>
                <a:gd name="connsiteX118-15819" fmla="*/ 5180361 w 5273630"/>
                <a:gd name="connsiteY118-15820" fmla="*/ 886054 h 1482493"/>
                <a:gd name="connsiteX119-15821" fmla="*/ 5161416 w 5273630"/>
                <a:gd name="connsiteY119-15822" fmla="*/ 1024500 h 1482493"/>
                <a:gd name="connsiteX120-15823" fmla="*/ 3998471 w 5273630"/>
                <a:gd name="connsiteY120-15824" fmla="*/ 1024500 h 1482493"/>
                <a:gd name="connsiteX121-15825" fmla="*/ 4017416 w 5273630"/>
                <a:gd name="connsiteY121-15826" fmla="*/ 886054 h 1482493"/>
                <a:gd name="connsiteX122-15827" fmla="*/ 4460443 w 5273630"/>
                <a:gd name="connsiteY122-15828" fmla="*/ 886054 h 1482493"/>
                <a:gd name="connsiteX123-15829" fmla="*/ 4482303 w 5273630"/>
                <a:gd name="connsiteY123-15830" fmla="*/ 733035 h 1482493"/>
                <a:gd name="connsiteX124-15831" fmla="*/ 4177722 w 5273630"/>
                <a:gd name="connsiteY124-15832" fmla="*/ 733035 h 1482493"/>
                <a:gd name="connsiteX125-15833" fmla="*/ 4196667 w 5273630"/>
                <a:gd name="connsiteY125-15834" fmla="*/ 594589 h 1482493"/>
                <a:gd name="connsiteX126-15835" fmla="*/ 4501249 w 5273630"/>
                <a:gd name="connsiteY126-15836" fmla="*/ 594589 h 1482493"/>
                <a:gd name="connsiteX127-15837" fmla="*/ 4518736 w 5273630"/>
                <a:gd name="connsiteY127-15838" fmla="*/ 470716 h 1482493"/>
                <a:gd name="connsiteX128-15839" fmla="*/ 4241845 w 5273630"/>
                <a:gd name="connsiteY128-15840" fmla="*/ 470716 h 1482493"/>
                <a:gd name="connsiteX129-15841" fmla="*/ 4247673 w 5273630"/>
                <a:gd name="connsiteY129-15842" fmla="*/ 429911 h 1482493"/>
                <a:gd name="connsiteX130-15843" fmla="*/ 4055307 w 5273630"/>
                <a:gd name="connsiteY130-15844" fmla="*/ 429911 h 1482493"/>
                <a:gd name="connsiteX131-15845" fmla="*/ 4410894 w 5273630"/>
                <a:gd name="connsiteY131-15846" fmla="*/ 40805 h 1482493"/>
                <a:gd name="connsiteX132-15847" fmla="*/ 4377375 w 5273630"/>
                <a:gd name="connsiteY132-15848" fmla="*/ 0 h 1482493"/>
                <a:gd name="connsiteX133-15849" fmla="*/ 3191742 w 5273630"/>
                <a:gd name="connsiteY133-15850" fmla="*/ 0 h 1482493"/>
                <a:gd name="connsiteX134-15851" fmla="*/ 3522555 w 5273630"/>
                <a:gd name="connsiteY134-15852" fmla="*/ 0 h 1482493"/>
                <a:gd name="connsiteX135-15853" fmla="*/ 3510896 w 5273630"/>
                <a:gd name="connsiteY135-15854" fmla="*/ 83068 h 1482493"/>
                <a:gd name="connsiteX136-15855" fmla="*/ 3953923 w 5273630"/>
                <a:gd name="connsiteY136-15856" fmla="*/ 83068 h 1482493"/>
                <a:gd name="connsiteX137-15857" fmla="*/ 3923319 w 5273630"/>
                <a:gd name="connsiteY137-15858" fmla="*/ 304581 h 1482493"/>
                <a:gd name="connsiteX138-15859" fmla="*/ 3618738 w 5273630"/>
                <a:gd name="connsiteY138-15860" fmla="*/ 304581 h 1482493"/>
                <a:gd name="connsiteX139-15861" fmla="*/ 3630397 w 5273630"/>
                <a:gd name="connsiteY139-15862" fmla="*/ 221513 h 1482493"/>
                <a:gd name="connsiteX140-15863" fmla="*/ 3076613 w 5273630"/>
                <a:gd name="connsiteY140-15864" fmla="*/ 221513 h 1482493"/>
                <a:gd name="connsiteX141-15865" fmla="*/ 3064954 w 5273630"/>
                <a:gd name="connsiteY141-15866" fmla="*/ 304581 h 1482493"/>
                <a:gd name="connsiteX142-15867" fmla="*/ 2760373 w 5273630"/>
                <a:gd name="connsiteY142-15868" fmla="*/ 304581 h 1482493"/>
                <a:gd name="connsiteX143-15869" fmla="*/ 2790977 w 5273630"/>
                <a:gd name="connsiteY143-15870" fmla="*/ 83068 h 1482493"/>
                <a:gd name="connsiteX144-15871" fmla="*/ 3234004 w 5273630"/>
                <a:gd name="connsiteY144-15872" fmla="*/ 83068 h 1482493"/>
                <a:gd name="connsiteX145-15873" fmla="*/ 3238376 w 5273630"/>
                <a:gd name="connsiteY145-15874" fmla="*/ 53921 h 1482493"/>
                <a:gd name="connsiteX146-15875" fmla="*/ 3191742 w 5273630"/>
                <a:gd name="connsiteY146-15876" fmla="*/ 0 h 1482493"/>
                <a:gd name="connsiteX0-15877" fmla="*/ 2215963 w 5273630"/>
                <a:gd name="connsiteY0-15878" fmla="*/ 664540 h 1482493"/>
                <a:gd name="connsiteX1-15879" fmla="*/ 2183902 w 5273630"/>
                <a:gd name="connsiteY1-15880" fmla="*/ 886054 h 1482493"/>
                <a:gd name="connsiteX2-15881" fmla="*/ 2294658 w 5273630"/>
                <a:gd name="connsiteY2-15882" fmla="*/ 886054 h 1482493"/>
                <a:gd name="connsiteX3-15883" fmla="*/ 2326719 w 5273630"/>
                <a:gd name="connsiteY3-15884" fmla="*/ 664540 h 1482493"/>
                <a:gd name="connsiteX4-15885" fmla="*/ 2215963 w 5273630"/>
                <a:gd name="connsiteY4-15886" fmla="*/ 664540 h 1482493"/>
                <a:gd name="connsiteX5-15887" fmla="*/ 1606801 w 5273630"/>
                <a:gd name="connsiteY5-15888" fmla="*/ 664540 h 1482493"/>
                <a:gd name="connsiteX6-15889" fmla="*/ 1574740 w 5273630"/>
                <a:gd name="connsiteY6-15890" fmla="*/ 886054 h 1482493"/>
                <a:gd name="connsiteX7-15891" fmla="*/ 1685497 w 5273630"/>
                <a:gd name="connsiteY7-15892" fmla="*/ 886054 h 1482493"/>
                <a:gd name="connsiteX8-15893" fmla="*/ 1717558 w 5273630"/>
                <a:gd name="connsiteY8-15894" fmla="*/ 664540 h 1482493"/>
                <a:gd name="connsiteX9-15895" fmla="*/ 1606801 w 5273630"/>
                <a:gd name="connsiteY9-15896" fmla="*/ 664540 h 1482493"/>
                <a:gd name="connsiteX10-15897" fmla="*/ 342472 w 5273630"/>
                <a:gd name="connsiteY10-15898" fmla="*/ 563985 h 1482493"/>
                <a:gd name="connsiteX11-15899" fmla="*/ 335185 w 5273630"/>
                <a:gd name="connsiteY11-15900" fmla="*/ 619363 h 1482493"/>
                <a:gd name="connsiteX12-15901" fmla="*/ 826304 w 5273630"/>
                <a:gd name="connsiteY12-15902" fmla="*/ 619363 h 1482493"/>
                <a:gd name="connsiteX13-15903" fmla="*/ 833590 w 5273630"/>
                <a:gd name="connsiteY13-15904" fmla="*/ 563985 h 1482493"/>
                <a:gd name="connsiteX14-15905" fmla="*/ 342472 w 5273630"/>
                <a:gd name="connsiteY14-15906" fmla="*/ 563985 h 1482493"/>
                <a:gd name="connsiteX15-15907" fmla="*/ 3085357 w 5273630"/>
                <a:gd name="connsiteY15-15908" fmla="*/ 553784 h 1482493"/>
                <a:gd name="connsiteX16-15909" fmla="*/ 3078071 w 5273630"/>
                <a:gd name="connsiteY16-15910" fmla="*/ 609162 h 1482493"/>
                <a:gd name="connsiteX17-15911" fmla="*/ 3283553 w 5273630"/>
                <a:gd name="connsiteY17-15912" fmla="*/ 719919 h 1482493"/>
                <a:gd name="connsiteX18-15913" fmla="*/ 3521097 w 5273630"/>
                <a:gd name="connsiteY18-15914" fmla="*/ 609162 h 1482493"/>
                <a:gd name="connsiteX19-15915" fmla="*/ 3528384 w 5273630"/>
                <a:gd name="connsiteY19-15916" fmla="*/ 553784 h 1482493"/>
                <a:gd name="connsiteX20-15917" fmla="*/ 3085357 w 5273630"/>
                <a:gd name="connsiteY20-15918" fmla="*/ 553784 h 1482493"/>
                <a:gd name="connsiteX21-15919" fmla="*/ 2013395 w 5273630"/>
                <a:gd name="connsiteY21-15920" fmla="*/ 526094 h 1482493"/>
                <a:gd name="connsiteX22-15921" fmla="*/ 2567178 w 5273630"/>
                <a:gd name="connsiteY22-15922" fmla="*/ 526094 h 1482493"/>
                <a:gd name="connsiteX23-15923" fmla="*/ 2497227 w 5273630"/>
                <a:gd name="connsiteY23-15924" fmla="*/ 1024500 h 1482493"/>
                <a:gd name="connsiteX24-15925" fmla="*/ 1943443 w 5273630"/>
                <a:gd name="connsiteY24-15926" fmla="*/ 1024500 h 1482493"/>
                <a:gd name="connsiteX25-15927" fmla="*/ 2013395 w 5273630"/>
                <a:gd name="connsiteY25-15928" fmla="*/ 526094 h 1482493"/>
                <a:gd name="connsiteX26-15929" fmla="*/ 1404233 w 5273630"/>
                <a:gd name="connsiteY26-15930" fmla="*/ 526094 h 1482493"/>
                <a:gd name="connsiteX27-15931" fmla="*/ 1958016 w 5273630"/>
                <a:gd name="connsiteY27-15932" fmla="*/ 526094 h 1482493"/>
                <a:gd name="connsiteX28-15933" fmla="*/ 1888065 w 5273630"/>
                <a:gd name="connsiteY28-15934" fmla="*/ 1024500 h 1482493"/>
                <a:gd name="connsiteX29-15935" fmla="*/ 1334281 w 5273630"/>
                <a:gd name="connsiteY29-15936" fmla="*/ 1024500 h 1482493"/>
                <a:gd name="connsiteX30-15937" fmla="*/ 1404233 w 5273630"/>
                <a:gd name="connsiteY30-15938" fmla="*/ 526094 h 1482493"/>
                <a:gd name="connsiteX31-15939" fmla="*/ 365789 w 5273630"/>
                <a:gd name="connsiteY31-15940" fmla="*/ 402222 h 1482493"/>
                <a:gd name="connsiteX32-15941" fmla="*/ 357045 w 5273630"/>
                <a:gd name="connsiteY32-15942" fmla="*/ 457600 h 1482493"/>
                <a:gd name="connsiteX33-15943" fmla="*/ 848163 w 5273630"/>
                <a:gd name="connsiteY33-15944" fmla="*/ 457600 h 1482493"/>
                <a:gd name="connsiteX34-15945" fmla="*/ 856907 w 5273630"/>
                <a:gd name="connsiteY34-15946" fmla="*/ 402222 h 1482493"/>
                <a:gd name="connsiteX35-15947" fmla="*/ 365789 w 5273630"/>
                <a:gd name="connsiteY35-15948" fmla="*/ 402222 h 1482493"/>
                <a:gd name="connsiteX36-15949" fmla="*/ 2865301 w 5273630"/>
                <a:gd name="connsiteY36-15950" fmla="*/ 346843 h 1482493"/>
                <a:gd name="connsiteX37-15951" fmla="*/ 3114504 w 5273630"/>
                <a:gd name="connsiteY37-15952" fmla="*/ 346843 h 1482493"/>
                <a:gd name="connsiteX38-15953" fmla="*/ 3104302 w 5273630"/>
                <a:gd name="connsiteY38-15954" fmla="*/ 415338 h 1482493"/>
                <a:gd name="connsiteX39-15955" fmla="*/ 3547329 w 5273630"/>
                <a:gd name="connsiteY39-15956" fmla="*/ 415338 h 1482493"/>
                <a:gd name="connsiteX40-15957" fmla="*/ 3557530 w 5273630"/>
                <a:gd name="connsiteY40-15958" fmla="*/ 346843 h 1482493"/>
                <a:gd name="connsiteX41-15959" fmla="*/ 3806733 w 5273630"/>
                <a:gd name="connsiteY41-15960" fmla="*/ 346843 h 1482493"/>
                <a:gd name="connsiteX42-15961" fmla="*/ 3796531 w 5273630"/>
                <a:gd name="connsiteY42-15962" fmla="*/ 415338 h 1482493"/>
                <a:gd name="connsiteX43-15963" fmla="*/ 3907289 w 5273630"/>
                <a:gd name="connsiteY43-15964" fmla="*/ 415338 h 1482493"/>
                <a:gd name="connsiteX44-15965" fmla="*/ 3888343 w 5273630"/>
                <a:gd name="connsiteY44-15966" fmla="*/ 553784 h 1482493"/>
                <a:gd name="connsiteX45-15967" fmla="*/ 3777587 w 5273630"/>
                <a:gd name="connsiteY45-15968" fmla="*/ 553784 h 1482493"/>
                <a:gd name="connsiteX46-15969" fmla="*/ 3755727 w 5273630"/>
                <a:gd name="connsiteY46-15970" fmla="*/ 706803 h 1482493"/>
                <a:gd name="connsiteX47-15971" fmla="*/ 3489036 w 5273630"/>
                <a:gd name="connsiteY47-15972" fmla="*/ 830675 h 1482493"/>
                <a:gd name="connsiteX48-15973" fmla="*/ 3850453 w 5273630"/>
                <a:gd name="connsiteY48-15974" fmla="*/ 1024500 h 1482493"/>
                <a:gd name="connsiteX49-15975" fmla="*/ 3407426 w 5273630"/>
                <a:gd name="connsiteY49-15976" fmla="*/ 1024500 h 1482493"/>
                <a:gd name="connsiteX50-15977" fmla="*/ 3252949 w 5273630"/>
                <a:gd name="connsiteY50-15978" fmla="*/ 941432 h 1482493"/>
                <a:gd name="connsiteX51-15979" fmla="*/ 1663074 w 5273630"/>
                <a:gd name="connsiteY51-15980" fmla="*/ 1482493 h 1482493"/>
                <a:gd name="connsiteX52-15981" fmla="*/ 1702647 w 5273630"/>
                <a:gd name="connsiteY52-15982" fmla="*/ 1409628 h 1482493"/>
                <a:gd name="connsiteX53-15983" fmla="*/ 3046009 w 5273630"/>
                <a:gd name="connsiteY53-15984" fmla="*/ 830675 h 1482493"/>
                <a:gd name="connsiteX54-15985" fmla="*/ 2814295 w 5273630"/>
                <a:gd name="connsiteY54-15986" fmla="*/ 706803 h 1482493"/>
                <a:gd name="connsiteX55-15987" fmla="*/ 2836154 w 5273630"/>
                <a:gd name="connsiteY55-15988" fmla="*/ 553784 h 1482493"/>
                <a:gd name="connsiteX56-15989" fmla="*/ 2725398 w 5273630"/>
                <a:gd name="connsiteY56-15990" fmla="*/ 553784 h 1482493"/>
                <a:gd name="connsiteX57-15991" fmla="*/ 2744343 w 5273630"/>
                <a:gd name="connsiteY57-15992" fmla="*/ 415338 h 1482493"/>
                <a:gd name="connsiteX58-15993" fmla="*/ 2855100 w 5273630"/>
                <a:gd name="connsiteY58-15994" fmla="*/ 415338 h 1482493"/>
                <a:gd name="connsiteX59-15995" fmla="*/ 2865301 w 5273630"/>
                <a:gd name="connsiteY59-15996" fmla="*/ 346843 h 1482493"/>
                <a:gd name="connsiteX60-15997" fmla="*/ 482375 w 5273630"/>
                <a:gd name="connsiteY60-15998" fmla="*/ 192367 h 1482493"/>
                <a:gd name="connsiteX61-15999" fmla="*/ 759267 w 5273630"/>
                <a:gd name="connsiteY61-16000" fmla="*/ 192367 h 1482493"/>
                <a:gd name="connsiteX62-16001" fmla="*/ 746151 w 5273630"/>
                <a:gd name="connsiteY62-16002" fmla="*/ 285636 h 1482493"/>
                <a:gd name="connsiteX63-16003" fmla="*/ 1122141 w 5273630"/>
                <a:gd name="connsiteY63-16004" fmla="*/ 285636 h 1482493"/>
                <a:gd name="connsiteX64-16005" fmla="*/ 1059475 w 5273630"/>
                <a:gd name="connsiteY64-16006" fmla="*/ 735949 h 1482493"/>
                <a:gd name="connsiteX65-16007" fmla="*/ 728663 w 5273630"/>
                <a:gd name="connsiteY65-16008" fmla="*/ 735949 h 1482493"/>
                <a:gd name="connsiteX66-16009" fmla="*/ 795700 w 5273630"/>
                <a:gd name="connsiteY66-16010" fmla="*/ 791328 h 1482493"/>
                <a:gd name="connsiteX67-16011" fmla="*/ 1119226 w 5273630"/>
                <a:gd name="connsiteY67-16012" fmla="*/ 746150 h 1482493"/>
                <a:gd name="connsiteX68-16013" fmla="*/ 1100281 w 5273630"/>
                <a:gd name="connsiteY68-16014" fmla="*/ 884596 h 1482493"/>
                <a:gd name="connsiteX69-16015" fmla="*/ 937060 w 5273630"/>
                <a:gd name="connsiteY69-16016" fmla="*/ 907914 h 1482493"/>
                <a:gd name="connsiteX70-16017" fmla="*/ 1691119 w 5273630"/>
                <a:gd name="connsiteY70-16018" fmla="*/ 1409520 h 1482493"/>
                <a:gd name="connsiteX71-16019" fmla="*/ 1666028 w 5273630"/>
                <a:gd name="connsiteY71-16020" fmla="*/ 1477496 h 1482493"/>
                <a:gd name="connsiteX72-16021" fmla="*/ 406594 w 5273630"/>
                <a:gd name="connsiteY72-16022" fmla="*/ 735949 h 1482493"/>
                <a:gd name="connsiteX73-16023" fmla="*/ 319154 w 5273630"/>
                <a:gd name="connsiteY73-16024" fmla="*/ 735949 h 1482493"/>
                <a:gd name="connsiteX74-16025" fmla="*/ 298752 w 5273630"/>
                <a:gd name="connsiteY74-16026" fmla="*/ 881682 h 1482493"/>
                <a:gd name="connsiteX75-16027" fmla="*/ 502777 w 5273630"/>
                <a:gd name="connsiteY75-16028" fmla="*/ 862737 h 1482493"/>
                <a:gd name="connsiteX76-16029" fmla="*/ 482375 w 5273630"/>
                <a:gd name="connsiteY76-16030" fmla="*/ 1004097 h 1482493"/>
                <a:gd name="connsiteX77-16031" fmla="*/ 4372 w 5273630"/>
                <a:gd name="connsiteY77-16032" fmla="*/ 1046359 h 1482493"/>
                <a:gd name="connsiteX78-16033" fmla="*/ 110757 w 5273630"/>
                <a:gd name="connsiteY78-16034" fmla="*/ 285636 h 1482493"/>
                <a:gd name="connsiteX79-16035" fmla="*/ 469259 w 5273630"/>
                <a:gd name="connsiteY79-16036" fmla="*/ 285636 h 1482493"/>
                <a:gd name="connsiteX80-16037" fmla="*/ 482375 w 5273630"/>
                <a:gd name="connsiteY80-16038" fmla="*/ 192367 h 1482493"/>
                <a:gd name="connsiteX81-16039" fmla="*/ 1870577 w 5273630"/>
                <a:gd name="connsiteY81-16040" fmla="*/ 166135 h 1482493"/>
                <a:gd name="connsiteX82-16041" fmla="*/ 1847260 w 5273630"/>
                <a:gd name="connsiteY82-16042" fmla="*/ 332270 h 1482493"/>
                <a:gd name="connsiteX83-16043" fmla="*/ 2179530 w 5273630"/>
                <a:gd name="connsiteY83-16044" fmla="*/ 332270 h 1482493"/>
                <a:gd name="connsiteX84-16045" fmla="*/ 2202847 w 5273630"/>
                <a:gd name="connsiteY84-16046" fmla="*/ 166135 h 1482493"/>
                <a:gd name="connsiteX85-16047" fmla="*/ 1870577 w 5273630"/>
                <a:gd name="connsiteY85-16048" fmla="*/ 166135 h 1482493"/>
                <a:gd name="connsiteX86-16049" fmla="*/ 4598889 w 5273630"/>
                <a:gd name="connsiteY86-16050" fmla="*/ 138446 h 1482493"/>
                <a:gd name="connsiteX87-16051" fmla="*/ 4421095 w 5273630"/>
                <a:gd name="connsiteY87-16052" fmla="*/ 332270 h 1482493"/>
                <a:gd name="connsiteX88-16053" fmla="*/ 4935531 w 5273630"/>
                <a:gd name="connsiteY88-16054" fmla="*/ 332270 h 1482493"/>
                <a:gd name="connsiteX89-16055" fmla="*/ 4813115 w 5273630"/>
                <a:gd name="connsiteY89-16056" fmla="*/ 138446 h 1482493"/>
                <a:gd name="connsiteX90-16057" fmla="*/ 4598889 w 5273630"/>
                <a:gd name="connsiteY90-16058" fmla="*/ 138446 h 1482493"/>
                <a:gd name="connsiteX91-16059" fmla="*/ 1557252 w 5273630"/>
                <a:gd name="connsiteY91-16060" fmla="*/ 27689 h 1482493"/>
                <a:gd name="connsiteX92-16061" fmla="*/ 2498684 w 5273630"/>
                <a:gd name="connsiteY92-16062" fmla="*/ 27689 h 1482493"/>
                <a:gd name="connsiteX93-16063" fmla="*/ 2436019 w 5273630"/>
                <a:gd name="connsiteY93-16064" fmla="*/ 470716 h 1482493"/>
                <a:gd name="connsiteX94-16065" fmla="*/ 1549965 w 5273630"/>
                <a:gd name="connsiteY94-16066" fmla="*/ 470716 h 1482493"/>
                <a:gd name="connsiteX95-16067" fmla="*/ 1605344 w 5273630"/>
                <a:gd name="connsiteY95-16068" fmla="*/ 83068 h 1482493"/>
                <a:gd name="connsiteX96-16069" fmla="*/ 1557252 w 5273630"/>
                <a:gd name="connsiteY96-16070" fmla="*/ 27689 h 1482493"/>
                <a:gd name="connsiteX97-16071" fmla="*/ 259404 w 5273630"/>
                <a:gd name="connsiteY97-16072" fmla="*/ 27689 h 1482493"/>
                <a:gd name="connsiteX98-16073" fmla="*/ 983695 w 5273630"/>
                <a:gd name="connsiteY98-16074" fmla="*/ 27689 h 1482493"/>
                <a:gd name="connsiteX99-16075" fmla="*/ 1215409 w 5273630"/>
                <a:gd name="connsiteY99-16076" fmla="*/ 260861 h 1482493"/>
                <a:gd name="connsiteX100-16077" fmla="*/ 929774 w 5273630"/>
                <a:gd name="connsiteY100-16078" fmla="*/ 260861 h 1482493"/>
                <a:gd name="connsiteX101-16079" fmla="*/ 788413 w 5273630"/>
                <a:gd name="connsiteY101-16080" fmla="*/ 145733 h 1482493"/>
                <a:gd name="connsiteX102-16081" fmla="*/ 476546 w 5273630"/>
                <a:gd name="connsiteY102-16082" fmla="*/ 145733 h 1482493"/>
                <a:gd name="connsiteX103-16083" fmla="*/ 290008 w 5273630"/>
                <a:gd name="connsiteY103-16084" fmla="*/ 260861 h 1482493"/>
                <a:gd name="connsiteX104-16085" fmla="*/ 0 w 5273630"/>
                <a:gd name="connsiteY104-16086" fmla="*/ 260861 h 1482493"/>
                <a:gd name="connsiteX105-16087" fmla="*/ 290008 w 5273630"/>
                <a:gd name="connsiteY105-16088" fmla="*/ 58293 h 1482493"/>
                <a:gd name="connsiteX106-16089" fmla="*/ 259404 w 5273630"/>
                <a:gd name="connsiteY106-16090" fmla="*/ 27689 h 1482493"/>
                <a:gd name="connsiteX107-16091" fmla="*/ 4377375 w 5273630"/>
                <a:gd name="connsiteY107-16092" fmla="*/ 0 h 1482493"/>
                <a:gd name="connsiteX108-16093" fmla="*/ 5001111 w 5273630"/>
                <a:gd name="connsiteY108-16094" fmla="*/ 0 h 1482493"/>
                <a:gd name="connsiteX109-16095" fmla="*/ 5273630 w 5273630"/>
                <a:gd name="connsiteY109-16096" fmla="*/ 429911 h 1482493"/>
                <a:gd name="connsiteX110-16097" fmla="*/ 5078349 w 5273630"/>
                <a:gd name="connsiteY110-16098" fmla="*/ 429911 h 1482493"/>
                <a:gd name="connsiteX111-16099" fmla="*/ 5072519 w 5273630"/>
                <a:gd name="connsiteY111-16100" fmla="*/ 470716 h 1482493"/>
                <a:gd name="connsiteX112-16101" fmla="*/ 4795628 w 5273630"/>
                <a:gd name="connsiteY112-16102" fmla="*/ 470716 h 1482493"/>
                <a:gd name="connsiteX113-16103" fmla="*/ 4778140 w 5273630"/>
                <a:gd name="connsiteY113-16104" fmla="*/ 594589 h 1482493"/>
                <a:gd name="connsiteX114-16105" fmla="*/ 5082721 w 5273630"/>
                <a:gd name="connsiteY114-16106" fmla="*/ 594589 h 1482493"/>
                <a:gd name="connsiteX115-16107" fmla="*/ 5063775 w 5273630"/>
                <a:gd name="connsiteY115-16108" fmla="*/ 733035 h 1482493"/>
                <a:gd name="connsiteX116-16109" fmla="*/ 4759195 w 5273630"/>
                <a:gd name="connsiteY116-16110" fmla="*/ 733035 h 1482493"/>
                <a:gd name="connsiteX117-16111" fmla="*/ 4737335 w 5273630"/>
                <a:gd name="connsiteY117-16112" fmla="*/ 886054 h 1482493"/>
                <a:gd name="connsiteX118-16113" fmla="*/ 5180361 w 5273630"/>
                <a:gd name="connsiteY118-16114" fmla="*/ 886054 h 1482493"/>
                <a:gd name="connsiteX119-16115" fmla="*/ 5161416 w 5273630"/>
                <a:gd name="connsiteY119-16116" fmla="*/ 1024500 h 1482493"/>
                <a:gd name="connsiteX120-16117" fmla="*/ 3998471 w 5273630"/>
                <a:gd name="connsiteY120-16118" fmla="*/ 1024500 h 1482493"/>
                <a:gd name="connsiteX121-16119" fmla="*/ 4017416 w 5273630"/>
                <a:gd name="connsiteY121-16120" fmla="*/ 886054 h 1482493"/>
                <a:gd name="connsiteX122-16121" fmla="*/ 4460443 w 5273630"/>
                <a:gd name="connsiteY122-16122" fmla="*/ 886054 h 1482493"/>
                <a:gd name="connsiteX123-16123" fmla="*/ 4482303 w 5273630"/>
                <a:gd name="connsiteY123-16124" fmla="*/ 733035 h 1482493"/>
                <a:gd name="connsiteX124-16125" fmla="*/ 4177722 w 5273630"/>
                <a:gd name="connsiteY124-16126" fmla="*/ 733035 h 1482493"/>
                <a:gd name="connsiteX125-16127" fmla="*/ 4196667 w 5273630"/>
                <a:gd name="connsiteY125-16128" fmla="*/ 594589 h 1482493"/>
                <a:gd name="connsiteX126-16129" fmla="*/ 4501249 w 5273630"/>
                <a:gd name="connsiteY126-16130" fmla="*/ 594589 h 1482493"/>
                <a:gd name="connsiteX127-16131" fmla="*/ 4518736 w 5273630"/>
                <a:gd name="connsiteY127-16132" fmla="*/ 470716 h 1482493"/>
                <a:gd name="connsiteX128-16133" fmla="*/ 4241845 w 5273630"/>
                <a:gd name="connsiteY128-16134" fmla="*/ 470716 h 1482493"/>
                <a:gd name="connsiteX129-16135" fmla="*/ 4247673 w 5273630"/>
                <a:gd name="connsiteY129-16136" fmla="*/ 429911 h 1482493"/>
                <a:gd name="connsiteX130-16137" fmla="*/ 4055307 w 5273630"/>
                <a:gd name="connsiteY130-16138" fmla="*/ 429911 h 1482493"/>
                <a:gd name="connsiteX131-16139" fmla="*/ 4410894 w 5273630"/>
                <a:gd name="connsiteY131-16140" fmla="*/ 40805 h 1482493"/>
                <a:gd name="connsiteX132-16141" fmla="*/ 4377375 w 5273630"/>
                <a:gd name="connsiteY132-16142" fmla="*/ 0 h 1482493"/>
                <a:gd name="connsiteX133-16143" fmla="*/ 3191742 w 5273630"/>
                <a:gd name="connsiteY133-16144" fmla="*/ 0 h 1482493"/>
                <a:gd name="connsiteX134-16145" fmla="*/ 3522555 w 5273630"/>
                <a:gd name="connsiteY134-16146" fmla="*/ 0 h 1482493"/>
                <a:gd name="connsiteX135-16147" fmla="*/ 3510896 w 5273630"/>
                <a:gd name="connsiteY135-16148" fmla="*/ 83068 h 1482493"/>
                <a:gd name="connsiteX136-16149" fmla="*/ 3953923 w 5273630"/>
                <a:gd name="connsiteY136-16150" fmla="*/ 83068 h 1482493"/>
                <a:gd name="connsiteX137-16151" fmla="*/ 3923319 w 5273630"/>
                <a:gd name="connsiteY137-16152" fmla="*/ 304581 h 1482493"/>
                <a:gd name="connsiteX138-16153" fmla="*/ 3618738 w 5273630"/>
                <a:gd name="connsiteY138-16154" fmla="*/ 304581 h 1482493"/>
                <a:gd name="connsiteX139-16155" fmla="*/ 3630397 w 5273630"/>
                <a:gd name="connsiteY139-16156" fmla="*/ 221513 h 1482493"/>
                <a:gd name="connsiteX140-16157" fmla="*/ 3076613 w 5273630"/>
                <a:gd name="connsiteY140-16158" fmla="*/ 221513 h 1482493"/>
                <a:gd name="connsiteX141-16159" fmla="*/ 3064954 w 5273630"/>
                <a:gd name="connsiteY141-16160" fmla="*/ 304581 h 1482493"/>
                <a:gd name="connsiteX142-16161" fmla="*/ 2760373 w 5273630"/>
                <a:gd name="connsiteY142-16162" fmla="*/ 304581 h 1482493"/>
                <a:gd name="connsiteX143-16163" fmla="*/ 2790977 w 5273630"/>
                <a:gd name="connsiteY143-16164" fmla="*/ 83068 h 1482493"/>
                <a:gd name="connsiteX144-16165" fmla="*/ 3234004 w 5273630"/>
                <a:gd name="connsiteY144-16166" fmla="*/ 83068 h 1482493"/>
                <a:gd name="connsiteX145-16167" fmla="*/ 3238376 w 5273630"/>
                <a:gd name="connsiteY145-16168" fmla="*/ 53921 h 1482493"/>
                <a:gd name="connsiteX146-16169" fmla="*/ 3191742 w 5273630"/>
                <a:gd name="connsiteY146-16170" fmla="*/ 0 h 1482493"/>
                <a:gd name="connsiteX0-16171" fmla="*/ 2215963 w 5273630"/>
                <a:gd name="connsiteY0-16172" fmla="*/ 664540 h 1482493"/>
                <a:gd name="connsiteX1-16173" fmla="*/ 2183902 w 5273630"/>
                <a:gd name="connsiteY1-16174" fmla="*/ 886054 h 1482493"/>
                <a:gd name="connsiteX2-16175" fmla="*/ 2294658 w 5273630"/>
                <a:gd name="connsiteY2-16176" fmla="*/ 886054 h 1482493"/>
                <a:gd name="connsiteX3-16177" fmla="*/ 2326719 w 5273630"/>
                <a:gd name="connsiteY3-16178" fmla="*/ 664540 h 1482493"/>
                <a:gd name="connsiteX4-16179" fmla="*/ 2215963 w 5273630"/>
                <a:gd name="connsiteY4-16180" fmla="*/ 664540 h 1482493"/>
                <a:gd name="connsiteX5-16181" fmla="*/ 1606801 w 5273630"/>
                <a:gd name="connsiteY5-16182" fmla="*/ 664540 h 1482493"/>
                <a:gd name="connsiteX6-16183" fmla="*/ 1574740 w 5273630"/>
                <a:gd name="connsiteY6-16184" fmla="*/ 886054 h 1482493"/>
                <a:gd name="connsiteX7-16185" fmla="*/ 1685497 w 5273630"/>
                <a:gd name="connsiteY7-16186" fmla="*/ 886054 h 1482493"/>
                <a:gd name="connsiteX8-16187" fmla="*/ 1717558 w 5273630"/>
                <a:gd name="connsiteY8-16188" fmla="*/ 664540 h 1482493"/>
                <a:gd name="connsiteX9-16189" fmla="*/ 1606801 w 5273630"/>
                <a:gd name="connsiteY9-16190" fmla="*/ 664540 h 1482493"/>
                <a:gd name="connsiteX10-16191" fmla="*/ 342472 w 5273630"/>
                <a:gd name="connsiteY10-16192" fmla="*/ 563985 h 1482493"/>
                <a:gd name="connsiteX11-16193" fmla="*/ 335185 w 5273630"/>
                <a:gd name="connsiteY11-16194" fmla="*/ 619363 h 1482493"/>
                <a:gd name="connsiteX12-16195" fmla="*/ 826304 w 5273630"/>
                <a:gd name="connsiteY12-16196" fmla="*/ 619363 h 1482493"/>
                <a:gd name="connsiteX13-16197" fmla="*/ 833590 w 5273630"/>
                <a:gd name="connsiteY13-16198" fmla="*/ 563985 h 1482493"/>
                <a:gd name="connsiteX14-16199" fmla="*/ 342472 w 5273630"/>
                <a:gd name="connsiteY14-16200" fmla="*/ 563985 h 1482493"/>
                <a:gd name="connsiteX15-16201" fmla="*/ 3085357 w 5273630"/>
                <a:gd name="connsiteY15-16202" fmla="*/ 553784 h 1482493"/>
                <a:gd name="connsiteX16-16203" fmla="*/ 3078071 w 5273630"/>
                <a:gd name="connsiteY16-16204" fmla="*/ 609162 h 1482493"/>
                <a:gd name="connsiteX17-16205" fmla="*/ 3283553 w 5273630"/>
                <a:gd name="connsiteY17-16206" fmla="*/ 719919 h 1482493"/>
                <a:gd name="connsiteX18-16207" fmla="*/ 3521097 w 5273630"/>
                <a:gd name="connsiteY18-16208" fmla="*/ 609162 h 1482493"/>
                <a:gd name="connsiteX19-16209" fmla="*/ 3528384 w 5273630"/>
                <a:gd name="connsiteY19-16210" fmla="*/ 553784 h 1482493"/>
                <a:gd name="connsiteX20-16211" fmla="*/ 3085357 w 5273630"/>
                <a:gd name="connsiteY20-16212" fmla="*/ 553784 h 1482493"/>
                <a:gd name="connsiteX21-16213" fmla="*/ 2013395 w 5273630"/>
                <a:gd name="connsiteY21-16214" fmla="*/ 526094 h 1482493"/>
                <a:gd name="connsiteX22-16215" fmla="*/ 2567178 w 5273630"/>
                <a:gd name="connsiteY22-16216" fmla="*/ 526094 h 1482493"/>
                <a:gd name="connsiteX23-16217" fmla="*/ 2497227 w 5273630"/>
                <a:gd name="connsiteY23-16218" fmla="*/ 1024500 h 1482493"/>
                <a:gd name="connsiteX24-16219" fmla="*/ 1943443 w 5273630"/>
                <a:gd name="connsiteY24-16220" fmla="*/ 1024500 h 1482493"/>
                <a:gd name="connsiteX25-16221" fmla="*/ 2013395 w 5273630"/>
                <a:gd name="connsiteY25-16222" fmla="*/ 526094 h 1482493"/>
                <a:gd name="connsiteX26-16223" fmla="*/ 1404233 w 5273630"/>
                <a:gd name="connsiteY26-16224" fmla="*/ 526094 h 1482493"/>
                <a:gd name="connsiteX27-16225" fmla="*/ 1958016 w 5273630"/>
                <a:gd name="connsiteY27-16226" fmla="*/ 526094 h 1482493"/>
                <a:gd name="connsiteX28-16227" fmla="*/ 1888065 w 5273630"/>
                <a:gd name="connsiteY28-16228" fmla="*/ 1024500 h 1482493"/>
                <a:gd name="connsiteX29-16229" fmla="*/ 1334281 w 5273630"/>
                <a:gd name="connsiteY29-16230" fmla="*/ 1024500 h 1482493"/>
                <a:gd name="connsiteX30-16231" fmla="*/ 1404233 w 5273630"/>
                <a:gd name="connsiteY30-16232" fmla="*/ 526094 h 1482493"/>
                <a:gd name="connsiteX31-16233" fmla="*/ 365789 w 5273630"/>
                <a:gd name="connsiteY31-16234" fmla="*/ 402222 h 1482493"/>
                <a:gd name="connsiteX32-16235" fmla="*/ 357045 w 5273630"/>
                <a:gd name="connsiteY32-16236" fmla="*/ 457600 h 1482493"/>
                <a:gd name="connsiteX33-16237" fmla="*/ 848163 w 5273630"/>
                <a:gd name="connsiteY33-16238" fmla="*/ 457600 h 1482493"/>
                <a:gd name="connsiteX34-16239" fmla="*/ 856907 w 5273630"/>
                <a:gd name="connsiteY34-16240" fmla="*/ 402222 h 1482493"/>
                <a:gd name="connsiteX35-16241" fmla="*/ 365789 w 5273630"/>
                <a:gd name="connsiteY35-16242" fmla="*/ 402222 h 1482493"/>
                <a:gd name="connsiteX36-16243" fmla="*/ 2865301 w 5273630"/>
                <a:gd name="connsiteY36-16244" fmla="*/ 346843 h 1482493"/>
                <a:gd name="connsiteX37-16245" fmla="*/ 3114504 w 5273630"/>
                <a:gd name="connsiteY37-16246" fmla="*/ 346843 h 1482493"/>
                <a:gd name="connsiteX38-16247" fmla="*/ 3104302 w 5273630"/>
                <a:gd name="connsiteY38-16248" fmla="*/ 415338 h 1482493"/>
                <a:gd name="connsiteX39-16249" fmla="*/ 3547329 w 5273630"/>
                <a:gd name="connsiteY39-16250" fmla="*/ 415338 h 1482493"/>
                <a:gd name="connsiteX40-16251" fmla="*/ 3557530 w 5273630"/>
                <a:gd name="connsiteY40-16252" fmla="*/ 346843 h 1482493"/>
                <a:gd name="connsiteX41-16253" fmla="*/ 3806733 w 5273630"/>
                <a:gd name="connsiteY41-16254" fmla="*/ 346843 h 1482493"/>
                <a:gd name="connsiteX42-16255" fmla="*/ 3796531 w 5273630"/>
                <a:gd name="connsiteY42-16256" fmla="*/ 415338 h 1482493"/>
                <a:gd name="connsiteX43-16257" fmla="*/ 3907289 w 5273630"/>
                <a:gd name="connsiteY43-16258" fmla="*/ 415338 h 1482493"/>
                <a:gd name="connsiteX44-16259" fmla="*/ 3888343 w 5273630"/>
                <a:gd name="connsiteY44-16260" fmla="*/ 553784 h 1482493"/>
                <a:gd name="connsiteX45-16261" fmla="*/ 3777587 w 5273630"/>
                <a:gd name="connsiteY45-16262" fmla="*/ 553784 h 1482493"/>
                <a:gd name="connsiteX46-16263" fmla="*/ 3755727 w 5273630"/>
                <a:gd name="connsiteY46-16264" fmla="*/ 706803 h 1482493"/>
                <a:gd name="connsiteX47-16265" fmla="*/ 3489036 w 5273630"/>
                <a:gd name="connsiteY47-16266" fmla="*/ 830675 h 1482493"/>
                <a:gd name="connsiteX48-16267" fmla="*/ 3850453 w 5273630"/>
                <a:gd name="connsiteY48-16268" fmla="*/ 1024500 h 1482493"/>
                <a:gd name="connsiteX49-16269" fmla="*/ 3407426 w 5273630"/>
                <a:gd name="connsiteY49-16270" fmla="*/ 1024500 h 1482493"/>
                <a:gd name="connsiteX50-16271" fmla="*/ 3252949 w 5273630"/>
                <a:gd name="connsiteY50-16272" fmla="*/ 941432 h 1482493"/>
                <a:gd name="connsiteX51-16273" fmla="*/ 1663074 w 5273630"/>
                <a:gd name="connsiteY51-16274" fmla="*/ 1482493 h 1482493"/>
                <a:gd name="connsiteX52-16275" fmla="*/ 1702647 w 5273630"/>
                <a:gd name="connsiteY52-16276" fmla="*/ 1409628 h 1482493"/>
                <a:gd name="connsiteX53-16277" fmla="*/ 3046009 w 5273630"/>
                <a:gd name="connsiteY53-16278" fmla="*/ 830675 h 1482493"/>
                <a:gd name="connsiteX54-16279" fmla="*/ 2814295 w 5273630"/>
                <a:gd name="connsiteY54-16280" fmla="*/ 706803 h 1482493"/>
                <a:gd name="connsiteX55-16281" fmla="*/ 2836154 w 5273630"/>
                <a:gd name="connsiteY55-16282" fmla="*/ 553784 h 1482493"/>
                <a:gd name="connsiteX56-16283" fmla="*/ 2725398 w 5273630"/>
                <a:gd name="connsiteY56-16284" fmla="*/ 553784 h 1482493"/>
                <a:gd name="connsiteX57-16285" fmla="*/ 2744343 w 5273630"/>
                <a:gd name="connsiteY57-16286" fmla="*/ 415338 h 1482493"/>
                <a:gd name="connsiteX58-16287" fmla="*/ 2855100 w 5273630"/>
                <a:gd name="connsiteY58-16288" fmla="*/ 415338 h 1482493"/>
                <a:gd name="connsiteX59-16289" fmla="*/ 2865301 w 5273630"/>
                <a:gd name="connsiteY59-16290" fmla="*/ 346843 h 1482493"/>
                <a:gd name="connsiteX60-16291" fmla="*/ 482375 w 5273630"/>
                <a:gd name="connsiteY60-16292" fmla="*/ 192367 h 1482493"/>
                <a:gd name="connsiteX61-16293" fmla="*/ 759267 w 5273630"/>
                <a:gd name="connsiteY61-16294" fmla="*/ 192367 h 1482493"/>
                <a:gd name="connsiteX62-16295" fmla="*/ 746151 w 5273630"/>
                <a:gd name="connsiteY62-16296" fmla="*/ 285636 h 1482493"/>
                <a:gd name="connsiteX63-16297" fmla="*/ 1122141 w 5273630"/>
                <a:gd name="connsiteY63-16298" fmla="*/ 285636 h 1482493"/>
                <a:gd name="connsiteX64-16299" fmla="*/ 1059475 w 5273630"/>
                <a:gd name="connsiteY64-16300" fmla="*/ 735949 h 1482493"/>
                <a:gd name="connsiteX65-16301" fmla="*/ 728663 w 5273630"/>
                <a:gd name="connsiteY65-16302" fmla="*/ 735949 h 1482493"/>
                <a:gd name="connsiteX66-16303" fmla="*/ 795700 w 5273630"/>
                <a:gd name="connsiteY66-16304" fmla="*/ 791328 h 1482493"/>
                <a:gd name="connsiteX67-16305" fmla="*/ 1119226 w 5273630"/>
                <a:gd name="connsiteY67-16306" fmla="*/ 746150 h 1482493"/>
                <a:gd name="connsiteX68-16307" fmla="*/ 1100281 w 5273630"/>
                <a:gd name="connsiteY68-16308" fmla="*/ 884596 h 1482493"/>
                <a:gd name="connsiteX69-16309" fmla="*/ 937060 w 5273630"/>
                <a:gd name="connsiteY69-16310" fmla="*/ 907914 h 1482493"/>
                <a:gd name="connsiteX70-16311" fmla="*/ 1691119 w 5273630"/>
                <a:gd name="connsiteY70-16312" fmla="*/ 1414283 h 1482493"/>
                <a:gd name="connsiteX71-16313" fmla="*/ 1666028 w 5273630"/>
                <a:gd name="connsiteY71-16314" fmla="*/ 1477496 h 1482493"/>
                <a:gd name="connsiteX72-16315" fmla="*/ 406594 w 5273630"/>
                <a:gd name="connsiteY72-16316" fmla="*/ 735949 h 1482493"/>
                <a:gd name="connsiteX73-16317" fmla="*/ 319154 w 5273630"/>
                <a:gd name="connsiteY73-16318" fmla="*/ 735949 h 1482493"/>
                <a:gd name="connsiteX74-16319" fmla="*/ 298752 w 5273630"/>
                <a:gd name="connsiteY74-16320" fmla="*/ 881682 h 1482493"/>
                <a:gd name="connsiteX75-16321" fmla="*/ 502777 w 5273630"/>
                <a:gd name="connsiteY75-16322" fmla="*/ 862737 h 1482493"/>
                <a:gd name="connsiteX76-16323" fmla="*/ 482375 w 5273630"/>
                <a:gd name="connsiteY76-16324" fmla="*/ 1004097 h 1482493"/>
                <a:gd name="connsiteX77-16325" fmla="*/ 4372 w 5273630"/>
                <a:gd name="connsiteY77-16326" fmla="*/ 1046359 h 1482493"/>
                <a:gd name="connsiteX78-16327" fmla="*/ 110757 w 5273630"/>
                <a:gd name="connsiteY78-16328" fmla="*/ 285636 h 1482493"/>
                <a:gd name="connsiteX79-16329" fmla="*/ 469259 w 5273630"/>
                <a:gd name="connsiteY79-16330" fmla="*/ 285636 h 1482493"/>
                <a:gd name="connsiteX80-16331" fmla="*/ 482375 w 5273630"/>
                <a:gd name="connsiteY80-16332" fmla="*/ 192367 h 1482493"/>
                <a:gd name="connsiteX81-16333" fmla="*/ 1870577 w 5273630"/>
                <a:gd name="connsiteY81-16334" fmla="*/ 166135 h 1482493"/>
                <a:gd name="connsiteX82-16335" fmla="*/ 1847260 w 5273630"/>
                <a:gd name="connsiteY82-16336" fmla="*/ 332270 h 1482493"/>
                <a:gd name="connsiteX83-16337" fmla="*/ 2179530 w 5273630"/>
                <a:gd name="connsiteY83-16338" fmla="*/ 332270 h 1482493"/>
                <a:gd name="connsiteX84-16339" fmla="*/ 2202847 w 5273630"/>
                <a:gd name="connsiteY84-16340" fmla="*/ 166135 h 1482493"/>
                <a:gd name="connsiteX85-16341" fmla="*/ 1870577 w 5273630"/>
                <a:gd name="connsiteY85-16342" fmla="*/ 166135 h 1482493"/>
                <a:gd name="connsiteX86-16343" fmla="*/ 4598889 w 5273630"/>
                <a:gd name="connsiteY86-16344" fmla="*/ 138446 h 1482493"/>
                <a:gd name="connsiteX87-16345" fmla="*/ 4421095 w 5273630"/>
                <a:gd name="connsiteY87-16346" fmla="*/ 332270 h 1482493"/>
                <a:gd name="connsiteX88-16347" fmla="*/ 4935531 w 5273630"/>
                <a:gd name="connsiteY88-16348" fmla="*/ 332270 h 1482493"/>
                <a:gd name="connsiteX89-16349" fmla="*/ 4813115 w 5273630"/>
                <a:gd name="connsiteY89-16350" fmla="*/ 138446 h 1482493"/>
                <a:gd name="connsiteX90-16351" fmla="*/ 4598889 w 5273630"/>
                <a:gd name="connsiteY90-16352" fmla="*/ 138446 h 1482493"/>
                <a:gd name="connsiteX91-16353" fmla="*/ 1557252 w 5273630"/>
                <a:gd name="connsiteY91-16354" fmla="*/ 27689 h 1482493"/>
                <a:gd name="connsiteX92-16355" fmla="*/ 2498684 w 5273630"/>
                <a:gd name="connsiteY92-16356" fmla="*/ 27689 h 1482493"/>
                <a:gd name="connsiteX93-16357" fmla="*/ 2436019 w 5273630"/>
                <a:gd name="connsiteY93-16358" fmla="*/ 470716 h 1482493"/>
                <a:gd name="connsiteX94-16359" fmla="*/ 1549965 w 5273630"/>
                <a:gd name="connsiteY94-16360" fmla="*/ 470716 h 1482493"/>
                <a:gd name="connsiteX95-16361" fmla="*/ 1605344 w 5273630"/>
                <a:gd name="connsiteY95-16362" fmla="*/ 83068 h 1482493"/>
                <a:gd name="connsiteX96-16363" fmla="*/ 1557252 w 5273630"/>
                <a:gd name="connsiteY96-16364" fmla="*/ 27689 h 1482493"/>
                <a:gd name="connsiteX97-16365" fmla="*/ 259404 w 5273630"/>
                <a:gd name="connsiteY97-16366" fmla="*/ 27689 h 1482493"/>
                <a:gd name="connsiteX98-16367" fmla="*/ 983695 w 5273630"/>
                <a:gd name="connsiteY98-16368" fmla="*/ 27689 h 1482493"/>
                <a:gd name="connsiteX99-16369" fmla="*/ 1215409 w 5273630"/>
                <a:gd name="connsiteY99-16370" fmla="*/ 260861 h 1482493"/>
                <a:gd name="connsiteX100-16371" fmla="*/ 929774 w 5273630"/>
                <a:gd name="connsiteY100-16372" fmla="*/ 260861 h 1482493"/>
                <a:gd name="connsiteX101-16373" fmla="*/ 788413 w 5273630"/>
                <a:gd name="connsiteY101-16374" fmla="*/ 145733 h 1482493"/>
                <a:gd name="connsiteX102-16375" fmla="*/ 476546 w 5273630"/>
                <a:gd name="connsiteY102-16376" fmla="*/ 145733 h 1482493"/>
                <a:gd name="connsiteX103-16377" fmla="*/ 290008 w 5273630"/>
                <a:gd name="connsiteY103-16378" fmla="*/ 260861 h 1482493"/>
                <a:gd name="connsiteX104-16379" fmla="*/ 0 w 5273630"/>
                <a:gd name="connsiteY104-16380" fmla="*/ 260861 h 1482493"/>
                <a:gd name="connsiteX105-16381" fmla="*/ 290008 w 5273630"/>
                <a:gd name="connsiteY105-16382" fmla="*/ 58293 h 1482493"/>
                <a:gd name="connsiteX106-16383" fmla="*/ 259404 w 5273630"/>
                <a:gd name="connsiteY106-16384" fmla="*/ 27689 h 1482493"/>
                <a:gd name="connsiteX107-16385" fmla="*/ 4377375 w 5273630"/>
                <a:gd name="connsiteY107-16386" fmla="*/ 0 h 1482493"/>
                <a:gd name="connsiteX108-16387" fmla="*/ 5001111 w 5273630"/>
                <a:gd name="connsiteY108-16388" fmla="*/ 0 h 1482493"/>
                <a:gd name="connsiteX109-16389" fmla="*/ 5273630 w 5273630"/>
                <a:gd name="connsiteY109-16390" fmla="*/ 429911 h 1482493"/>
                <a:gd name="connsiteX110-16391" fmla="*/ 5078349 w 5273630"/>
                <a:gd name="connsiteY110-16392" fmla="*/ 429911 h 1482493"/>
                <a:gd name="connsiteX111-16393" fmla="*/ 5072519 w 5273630"/>
                <a:gd name="connsiteY111-16394" fmla="*/ 470716 h 1482493"/>
                <a:gd name="connsiteX112-16395" fmla="*/ 4795628 w 5273630"/>
                <a:gd name="connsiteY112-16396" fmla="*/ 470716 h 1482493"/>
                <a:gd name="connsiteX113-16397" fmla="*/ 4778140 w 5273630"/>
                <a:gd name="connsiteY113-16398" fmla="*/ 594589 h 1482493"/>
                <a:gd name="connsiteX114-16399" fmla="*/ 5082721 w 5273630"/>
                <a:gd name="connsiteY114-16400" fmla="*/ 594589 h 1482493"/>
                <a:gd name="connsiteX115-16401" fmla="*/ 5063775 w 5273630"/>
                <a:gd name="connsiteY115-16402" fmla="*/ 733035 h 1482493"/>
                <a:gd name="connsiteX116-16403" fmla="*/ 4759195 w 5273630"/>
                <a:gd name="connsiteY116-16404" fmla="*/ 733035 h 1482493"/>
                <a:gd name="connsiteX117-16405" fmla="*/ 4737335 w 5273630"/>
                <a:gd name="connsiteY117-16406" fmla="*/ 886054 h 1482493"/>
                <a:gd name="connsiteX118-16407" fmla="*/ 5180361 w 5273630"/>
                <a:gd name="connsiteY118-16408" fmla="*/ 886054 h 1482493"/>
                <a:gd name="connsiteX119-16409" fmla="*/ 5161416 w 5273630"/>
                <a:gd name="connsiteY119-16410" fmla="*/ 1024500 h 1482493"/>
                <a:gd name="connsiteX120-16411" fmla="*/ 3998471 w 5273630"/>
                <a:gd name="connsiteY120-16412" fmla="*/ 1024500 h 1482493"/>
                <a:gd name="connsiteX121-16413" fmla="*/ 4017416 w 5273630"/>
                <a:gd name="connsiteY121-16414" fmla="*/ 886054 h 1482493"/>
                <a:gd name="connsiteX122-16415" fmla="*/ 4460443 w 5273630"/>
                <a:gd name="connsiteY122-16416" fmla="*/ 886054 h 1482493"/>
                <a:gd name="connsiteX123-16417" fmla="*/ 4482303 w 5273630"/>
                <a:gd name="connsiteY123-16418" fmla="*/ 733035 h 1482493"/>
                <a:gd name="connsiteX124-16419" fmla="*/ 4177722 w 5273630"/>
                <a:gd name="connsiteY124-16420" fmla="*/ 733035 h 1482493"/>
                <a:gd name="connsiteX125-16421" fmla="*/ 4196667 w 5273630"/>
                <a:gd name="connsiteY125-16422" fmla="*/ 594589 h 1482493"/>
                <a:gd name="connsiteX126-16423" fmla="*/ 4501249 w 5273630"/>
                <a:gd name="connsiteY126-16424" fmla="*/ 594589 h 1482493"/>
                <a:gd name="connsiteX127-16425" fmla="*/ 4518736 w 5273630"/>
                <a:gd name="connsiteY127-16426" fmla="*/ 470716 h 1482493"/>
                <a:gd name="connsiteX128-16427" fmla="*/ 4241845 w 5273630"/>
                <a:gd name="connsiteY128-16428" fmla="*/ 470716 h 1482493"/>
                <a:gd name="connsiteX129-16429" fmla="*/ 4247673 w 5273630"/>
                <a:gd name="connsiteY129-16430" fmla="*/ 429911 h 1482493"/>
                <a:gd name="connsiteX130-16431" fmla="*/ 4055307 w 5273630"/>
                <a:gd name="connsiteY130-16432" fmla="*/ 429911 h 1482493"/>
                <a:gd name="connsiteX131-16433" fmla="*/ 4410894 w 5273630"/>
                <a:gd name="connsiteY131-16434" fmla="*/ 40805 h 1482493"/>
                <a:gd name="connsiteX132-16435" fmla="*/ 4377375 w 5273630"/>
                <a:gd name="connsiteY132-16436" fmla="*/ 0 h 1482493"/>
                <a:gd name="connsiteX133-16437" fmla="*/ 3191742 w 5273630"/>
                <a:gd name="connsiteY133-16438" fmla="*/ 0 h 1482493"/>
                <a:gd name="connsiteX134-16439" fmla="*/ 3522555 w 5273630"/>
                <a:gd name="connsiteY134-16440" fmla="*/ 0 h 1482493"/>
                <a:gd name="connsiteX135-16441" fmla="*/ 3510896 w 5273630"/>
                <a:gd name="connsiteY135-16442" fmla="*/ 83068 h 1482493"/>
                <a:gd name="connsiteX136-16443" fmla="*/ 3953923 w 5273630"/>
                <a:gd name="connsiteY136-16444" fmla="*/ 83068 h 1482493"/>
                <a:gd name="connsiteX137-16445" fmla="*/ 3923319 w 5273630"/>
                <a:gd name="connsiteY137-16446" fmla="*/ 304581 h 1482493"/>
                <a:gd name="connsiteX138-16447" fmla="*/ 3618738 w 5273630"/>
                <a:gd name="connsiteY138-16448" fmla="*/ 304581 h 1482493"/>
                <a:gd name="connsiteX139-16449" fmla="*/ 3630397 w 5273630"/>
                <a:gd name="connsiteY139-16450" fmla="*/ 221513 h 1482493"/>
                <a:gd name="connsiteX140-16451" fmla="*/ 3076613 w 5273630"/>
                <a:gd name="connsiteY140-16452" fmla="*/ 221513 h 1482493"/>
                <a:gd name="connsiteX141-16453" fmla="*/ 3064954 w 5273630"/>
                <a:gd name="connsiteY141-16454" fmla="*/ 304581 h 1482493"/>
                <a:gd name="connsiteX142-16455" fmla="*/ 2760373 w 5273630"/>
                <a:gd name="connsiteY142-16456" fmla="*/ 304581 h 1482493"/>
                <a:gd name="connsiteX143-16457" fmla="*/ 2790977 w 5273630"/>
                <a:gd name="connsiteY143-16458" fmla="*/ 83068 h 1482493"/>
                <a:gd name="connsiteX144-16459" fmla="*/ 3234004 w 5273630"/>
                <a:gd name="connsiteY144-16460" fmla="*/ 83068 h 1482493"/>
                <a:gd name="connsiteX145-16461" fmla="*/ 3238376 w 5273630"/>
                <a:gd name="connsiteY145-16462" fmla="*/ 53921 h 1482493"/>
                <a:gd name="connsiteX146-16463" fmla="*/ 3191742 w 5273630"/>
                <a:gd name="connsiteY146-16464" fmla="*/ 0 h 1482493"/>
                <a:gd name="connsiteX0-16465" fmla="*/ 2215963 w 5273630"/>
                <a:gd name="connsiteY0-16466" fmla="*/ 664540 h 1482493"/>
                <a:gd name="connsiteX1-16467" fmla="*/ 2183902 w 5273630"/>
                <a:gd name="connsiteY1-16468" fmla="*/ 886054 h 1482493"/>
                <a:gd name="connsiteX2-16469" fmla="*/ 2294658 w 5273630"/>
                <a:gd name="connsiteY2-16470" fmla="*/ 886054 h 1482493"/>
                <a:gd name="connsiteX3-16471" fmla="*/ 2326719 w 5273630"/>
                <a:gd name="connsiteY3-16472" fmla="*/ 664540 h 1482493"/>
                <a:gd name="connsiteX4-16473" fmla="*/ 2215963 w 5273630"/>
                <a:gd name="connsiteY4-16474" fmla="*/ 664540 h 1482493"/>
                <a:gd name="connsiteX5-16475" fmla="*/ 1606801 w 5273630"/>
                <a:gd name="connsiteY5-16476" fmla="*/ 664540 h 1482493"/>
                <a:gd name="connsiteX6-16477" fmla="*/ 1574740 w 5273630"/>
                <a:gd name="connsiteY6-16478" fmla="*/ 886054 h 1482493"/>
                <a:gd name="connsiteX7-16479" fmla="*/ 1685497 w 5273630"/>
                <a:gd name="connsiteY7-16480" fmla="*/ 886054 h 1482493"/>
                <a:gd name="connsiteX8-16481" fmla="*/ 1717558 w 5273630"/>
                <a:gd name="connsiteY8-16482" fmla="*/ 664540 h 1482493"/>
                <a:gd name="connsiteX9-16483" fmla="*/ 1606801 w 5273630"/>
                <a:gd name="connsiteY9-16484" fmla="*/ 664540 h 1482493"/>
                <a:gd name="connsiteX10-16485" fmla="*/ 342472 w 5273630"/>
                <a:gd name="connsiteY10-16486" fmla="*/ 563985 h 1482493"/>
                <a:gd name="connsiteX11-16487" fmla="*/ 335185 w 5273630"/>
                <a:gd name="connsiteY11-16488" fmla="*/ 619363 h 1482493"/>
                <a:gd name="connsiteX12-16489" fmla="*/ 826304 w 5273630"/>
                <a:gd name="connsiteY12-16490" fmla="*/ 619363 h 1482493"/>
                <a:gd name="connsiteX13-16491" fmla="*/ 833590 w 5273630"/>
                <a:gd name="connsiteY13-16492" fmla="*/ 563985 h 1482493"/>
                <a:gd name="connsiteX14-16493" fmla="*/ 342472 w 5273630"/>
                <a:gd name="connsiteY14-16494" fmla="*/ 563985 h 1482493"/>
                <a:gd name="connsiteX15-16495" fmla="*/ 3085357 w 5273630"/>
                <a:gd name="connsiteY15-16496" fmla="*/ 553784 h 1482493"/>
                <a:gd name="connsiteX16-16497" fmla="*/ 3078071 w 5273630"/>
                <a:gd name="connsiteY16-16498" fmla="*/ 609162 h 1482493"/>
                <a:gd name="connsiteX17-16499" fmla="*/ 3283553 w 5273630"/>
                <a:gd name="connsiteY17-16500" fmla="*/ 719919 h 1482493"/>
                <a:gd name="connsiteX18-16501" fmla="*/ 3521097 w 5273630"/>
                <a:gd name="connsiteY18-16502" fmla="*/ 609162 h 1482493"/>
                <a:gd name="connsiteX19-16503" fmla="*/ 3528384 w 5273630"/>
                <a:gd name="connsiteY19-16504" fmla="*/ 553784 h 1482493"/>
                <a:gd name="connsiteX20-16505" fmla="*/ 3085357 w 5273630"/>
                <a:gd name="connsiteY20-16506" fmla="*/ 553784 h 1482493"/>
                <a:gd name="connsiteX21-16507" fmla="*/ 2013395 w 5273630"/>
                <a:gd name="connsiteY21-16508" fmla="*/ 526094 h 1482493"/>
                <a:gd name="connsiteX22-16509" fmla="*/ 2567178 w 5273630"/>
                <a:gd name="connsiteY22-16510" fmla="*/ 526094 h 1482493"/>
                <a:gd name="connsiteX23-16511" fmla="*/ 2497227 w 5273630"/>
                <a:gd name="connsiteY23-16512" fmla="*/ 1024500 h 1482493"/>
                <a:gd name="connsiteX24-16513" fmla="*/ 1943443 w 5273630"/>
                <a:gd name="connsiteY24-16514" fmla="*/ 1024500 h 1482493"/>
                <a:gd name="connsiteX25-16515" fmla="*/ 2013395 w 5273630"/>
                <a:gd name="connsiteY25-16516" fmla="*/ 526094 h 1482493"/>
                <a:gd name="connsiteX26-16517" fmla="*/ 1404233 w 5273630"/>
                <a:gd name="connsiteY26-16518" fmla="*/ 526094 h 1482493"/>
                <a:gd name="connsiteX27-16519" fmla="*/ 1958016 w 5273630"/>
                <a:gd name="connsiteY27-16520" fmla="*/ 526094 h 1482493"/>
                <a:gd name="connsiteX28-16521" fmla="*/ 1888065 w 5273630"/>
                <a:gd name="connsiteY28-16522" fmla="*/ 1024500 h 1482493"/>
                <a:gd name="connsiteX29-16523" fmla="*/ 1334281 w 5273630"/>
                <a:gd name="connsiteY29-16524" fmla="*/ 1024500 h 1482493"/>
                <a:gd name="connsiteX30-16525" fmla="*/ 1404233 w 5273630"/>
                <a:gd name="connsiteY30-16526" fmla="*/ 526094 h 1482493"/>
                <a:gd name="connsiteX31-16527" fmla="*/ 365789 w 5273630"/>
                <a:gd name="connsiteY31-16528" fmla="*/ 402222 h 1482493"/>
                <a:gd name="connsiteX32-16529" fmla="*/ 357045 w 5273630"/>
                <a:gd name="connsiteY32-16530" fmla="*/ 457600 h 1482493"/>
                <a:gd name="connsiteX33-16531" fmla="*/ 848163 w 5273630"/>
                <a:gd name="connsiteY33-16532" fmla="*/ 457600 h 1482493"/>
                <a:gd name="connsiteX34-16533" fmla="*/ 856907 w 5273630"/>
                <a:gd name="connsiteY34-16534" fmla="*/ 402222 h 1482493"/>
                <a:gd name="connsiteX35-16535" fmla="*/ 365789 w 5273630"/>
                <a:gd name="connsiteY35-16536" fmla="*/ 402222 h 1482493"/>
                <a:gd name="connsiteX36-16537" fmla="*/ 2865301 w 5273630"/>
                <a:gd name="connsiteY36-16538" fmla="*/ 346843 h 1482493"/>
                <a:gd name="connsiteX37-16539" fmla="*/ 3114504 w 5273630"/>
                <a:gd name="connsiteY37-16540" fmla="*/ 346843 h 1482493"/>
                <a:gd name="connsiteX38-16541" fmla="*/ 3104302 w 5273630"/>
                <a:gd name="connsiteY38-16542" fmla="*/ 415338 h 1482493"/>
                <a:gd name="connsiteX39-16543" fmla="*/ 3547329 w 5273630"/>
                <a:gd name="connsiteY39-16544" fmla="*/ 415338 h 1482493"/>
                <a:gd name="connsiteX40-16545" fmla="*/ 3557530 w 5273630"/>
                <a:gd name="connsiteY40-16546" fmla="*/ 346843 h 1482493"/>
                <a:gd name="connsiteX41-16547" fmla="*/ 3806733 w 5273630"/>
                <a:gd name="connsiteY41-16548" fmla="*/ 346843 h 1482493"/>
                <a:gd name="connsiteX42-16549" fmla="*/ 3796531 w 5273630"/>
                <a:gd name="connsiteY42-16550" fmla="*/ 415338 h 1482493"/>
                <a:gd name="connsiteX43-16551" fmla="*/ 3907289 w 5273630"/>
                <a:gd name="connsiteY43-16552" fmla="*/ 415338 h 1482493"/>
                <a:gd name="connsiteX44-16553" fmla="*/ 3888343 w 5273630"/>
                <a:gd name="connsiteY44-16554" fmla="*/ 553784 h 1482493"/>
                <a:gd name="connsiteX45-16555" fmla="*/ 3777587 w 5273630"/>
                <a:gd name="connsiteY45-16556" fmla="*/ 553784 h 1482493"/>
                <a:gd name="connsiteX46-16557" fmla="*/ 3755727 w 5273630"/>
                <a:gd name="connsiteY46-16558" fmla="*/ 706803 h 1482493"/>
                <a:gd name="connsiteX47-16559" fmla="*/ 3489036 w 5273630"/>
                <a:gd name="connsiteY47-16560" fmla="*/ 830675 h 1482493"/>
                <a:gd name="connsiteX48-16561" fmla="*/ 3850453 w 5273630"/>
                <a:gd name="connsiteY48-16562" fmla="*/ 1024500 h 1482493"/>
                <a:gd name="connsiteX49-16563" fmla="*/ 3407426 w 5273630"/>
                <a:gd name="connsiteY49-16564" fmla="*/ 1024500 h 1482493"/>
                <a:gd name="connsiteX50-16565" fmla="*/ 3252949 w 5273630"/>
                <a:gd name="connsiteY50-16566" fmla="*/ 941432 h 1482493"/>
                <a:gd name="connsiteX51-16567" fmla="*/ 1663074 w 5273630"/>
                <a:gd name="connsiteY51-16568" fmla="*/ 1482493 h 1482493"/>
                <a:gd name="connsiteX52-16569" fmla="*/ 1702647 w 5273630"/>
                <a:gd name="connsiteY52-16570" fmla="*/ 1409628 h 1482493"/>
                <a:gd name="connsiteX53-16571" fmla="*/ 3046009 w 5273630"/>
                <a:gd name="connsiteY53-16572" fmla="*/ 830675 h 1482493"/>
                <a:gd name="connsiteX54-16573" fmla="*/ 2814295 w 5273630"/>
                <a:gd name="connsiteY54-16574" fmla="*/ 706803 h 1482493"/>
                <a:gd name="connsiteX55-16575" fmla="*/ 2836154 w 5273630"/>
                <a:gd name="connsiteY55-16576" fmla="*/ 553784 h 1482493"/>
                <a:gd name="connsiteX56-16577" fmla="*/ 2725398 w 5273630"/>
                <a:gd name="connsiteY56-16578" fmla="*/ 553784 h 1482493"/>
                <a:gd name="connsiteX57-16579" fmla="*/ 2744343 w 5273630"/>
                <a:gd name="connsiteY57-16580" fmla="*/ 415338 h 1482493"/>
                <a:gd name="connsiteX58-16581" fmla="*/ 2855100 w 5273630"/>
                <a:gd name="connsiteY58-16582" fmla="*/ 415338 h 1482493"/>
                <a:gd name="connsiteX59-16583" fmla="*/ 2865301 w 5273630"/>
                <a:gd name="connsiteY59-16584" fmla="*/ 346843 h 1482493"/>
                <a:gd name="connsiteX60-16585" fmla="*/ 482375 w 5273630"/>
                <a:gd name="connsiteY60-16586" fmla="*/ 192367 h 1482493"/>
                <a:gd name="connsiteX61-16587" fmla="*/ 759267 w 5273630"/>
                <a:gd name="connsiteY61-16588" fmla="*/ 192367 h 1482493"/>
                <a:gd name="connsiteX62-16589" fmla="*/ 746151 w 5273630"/>
                <a:gd name="connsiteY62-16590" fmla="*/ 285636 h 1482493"/>
                <a:gd name="connsiteX63-16591" fmla="*/ 1122141 w 5273630"/>
                <a:gd name="connsiteY63-16592" fmla="*/ 285636 h 1482493"/>
                <a:gd name="connsiteX64-16593" fmla="*/ 1059475 w 5273630"/>
                <a:gd name="connsiteY64-16594" fmla="*/ 735949 h 1482493"/>
                <a:gd name="connsiteX65-16595" fmla="*/ 728663 w 5273630"/>
                <a:gd name="connsiteY65-16596" fmla="*/ 735949 h 1482493"/>
                <a:gd name="connsiteX66-16597" fmla="*/ 795700 w 5273630"/>
                <a:gd name="connsiteY66-16598" fmla="*/ 791328 h 1482493"/>
                <a:gd name="connsiteX67-16599" fmla="*/ 1119226 w 5273630"/>
                <a:gd name="connsiteY67-16600" fmla="*/ 746150 h 1482493"/>
                <a:gd name="connsiteX68-16601" fmla="*/ 1100281 w 5273630"/>
                <a:gd name="connsiteY68-16602" fmla="*/ 884596 h 1482493"/>
                <a:gd name="connsiteX69-16603" fmla="*/ 937060 w 5273630"/>
                <a:gd name="connsiteY69-16604" fmla="*/ 907914 h 1482493"/>
                <a:gd name="connsiteX70-16605" fmla="*/ 1693500 w 5273630"/>
                <a:gd name="connsiteY70-16606" fmla="*/ 1409521 h 1482493"/>
                <a:gd name="connsiteX71-16607" fmla="*/ 1666028 w 5273630"/>
                <a:gd name="connsiteY71-16608" fmla="*/ 1477496 h 1482493"/>
                <a:gd name="connsiteX72-16609" fmla="*/ 406594 w 5273630"/>
                <a:gd name="connsiteY72-16610" fmla="*/ 735949 h 1482493"/>
                <a:gd name="connsiteX73-16611" fmla="*/ 319154 w 5273630"/>
                <a:gd name="connsiteY73-16612" fmla="*/ 735949 h 1482493"/>
                <a:gd name="connsiteX74-16613" fmla="*/ 298752 w 5273630"/>
                <a:gd name="connsiteY74-16614" fmla="*/ 881682 h 1482493"/>
                <a:gd name="connsiteX75-16615" fmla="*/ 502777 w 5273630"/>
                <a:gd name="connsiteY75-16616" fmla="*/ 862737 h 1482493"/>
                <a:gd name="connsiteX76-16617" fmla="*/ 482375 w 5273630"/>
                <a:gd name="connsiteY76-16618" fmla="*/ 1004097 h 1482493"/>
                <a:gd name="connsiteX77-16619" fmla="*/ 4372 w 5273630"/>
                <a:gd name="connsiteY77-16620" fmla="*/ 1046359 h 1482493"/>
                <a:gd name="connsiteX78-16621" fmla="*/ 110757 w 5273630"/>
                <a:gd name="connsiteY78-16622" fmla="*/ 285636 h 1482493"/>
                <a:gd name="connsiteX79-16623" fmla="*/ 469259 w 5273630"/>
                <a:gd name="connsiteY79-16624" fmla="*/ 285636 h 1482493"/>
                <a:gd name="connsiteX80-16625" fmla="*/ 482375 w 5273630"/>
                <a:gd name="connsiteY80-16626" fmla="*/ 192367 h 1482493"/>
                <a:gd name="connsiteX81-16627" fmla="*/ 1870577 w 5273630"/>
                <a:gd name="connsiteY81-16628" fmla="*/ 166135 h 1482493"/>
                <a:gd name="connsiteX82-16629" fmla="*/ 1847260 w 5273630"/>
                <a:gd name="connsiteY82-16630" fmla="*/ 332270 h 1482493"/>
                <a:gd name="connsiteX83-16631" fmla="*/ 2179530 w 5273630"/>
                <a:gd name="connsiteY83-16632" fmla="*/ 332270 h 1482493"/>
                <a:gd name="connsiteX84-16633" fmla="*/ 2202847 w 5273630"/>
                <a:gd name="connsiteY84-16634" fmla="*/ 166135 h 1482493"/>
                <a:gd name="connsiteX85-16635" fmla="*/ 1870577 w 5273630"/>
                <a:gd name="connsiteY85-16636" fmla="*/ 166135 h 1482493"/>
                <a:gd name="connsiteX86-16637" fmla="*/ 4598889 w 5273630"/>
                <a:gd name="connsiteY86-16638" fmla="*/ 138446 h 1482493"/>
                <a:gd name="connsiteX87-16639" fmla="*/ 4421095 w 5273630"/>
                <a:gd name="connsiteY87-16640" fmla="*/ 332270 h 1482493"/>
                <a:gd name="connsiteX88-16641" fmla="*/ 4935531 w 5273630"/>
                <a:gd name="connsiteY88-16642" fmla="*/ 332270 h 1482493"/>
                <a:gd name="connsiteX89-16643" fmla="*/ 4813115 w 5273630"/>
                <a:gd name="connsiteY89-16644" fmla="*/ 138446 h 1482493"/>
                <a:gd name="connsiteX90-16645" fmla="*/ 4598889 w 5273630"/>
                <a:gd name="connsiteY90-16646" fmla="*/ 138446 h 1482493"/>
                <a:gd name="connsiteX91-16647" fmla="*/ 1557252 w 5273630"/>
                <a:gd name="connsiteY91-16648" fmla="*/ 27689 h 1482493"/>
                <a:gd name="connsiteX92-16649" fmla="*/ 2498684 w 5273630"/>
                <a:gd name="connsiteY92-16650" fmla="*/ 27689 h 1482493"/>
                <a:gd name="connsiteX93-16651" fmla="*/ 2436019 w 5273630"/>
                <a:gd name="connsiteY93-16652" fmla="*/ 470716 h 1482493"/>
                <a:gd name="connsiteX94-16653" fmla="*/ 1549965 w 5273630"/>
                <a:gd name="connsiteY94-16654" fmla="*/ 470716 h 1482493"/>
                <a:gd name="connsiteX95-16655" fmla="*/ 1605344 w 5273630"/>
                <a:gd name="connsiteY95-16656" fmla="*/ 83068 h 1482493"/>
                <a:gd name="connsiteX96-16657" fmla="*/ 1557252 w 5273630"/>
                <a:gd name="connsiteY96-16658" fmla="*/ 27689 h 1482493"/>
                <a:gd name="connsiteX97-16659" fmla="*/ 259404 w 5273630"/>
                <a:gd name="connsiteY97-16660" fmla="*/ 27689 h 1482493"/>
                <a:gd name="connsiteX98-16661" fmla="*/ 983695 w 5273630"/>
                <a:gd name="connsiteY98-16662" fmla="*/ 27689 h 1482493"/>
                <a:gd name="connsiteX99-16663" fmla="*/ 1215409 w 5273630"/>
                <a:gd name="connsiteY99-16664" fmla="*/ 260861 h 1482493"/>
                <a:gd name="connsiteX100-16665" fmla="*/ 929774 w 5273630"/>
                <a:gd name="connsiteY100-16666" fmla="*/ 260861 h 1482493"/>
                <a:gd name="connsiteX101-16667" fmla="*/ 788413 w 5273630"/>
                <a:gd name="connsiteY101-16668" fmla="*/ 145733 h 1482493"/>
                <a:gd name="connsiteX102-16669" fmla="*/ 476546 w 5273630"/>
                <a:gd name="connsiteY102-16670" fmla="*/ 145733 h 1482493"/>
                <a:gd name="connsiteX103-16671" fmla="*/ 290008 w 5273630"/>
                <a:gd name="connsiteY103-16672" fmla="*/ 260861 h 1482493"/>
                <a:gd name="connsiteX104-16673" fmla="*/ 0 w 5273630"/>
                <a:gd name="connsiteY104-16674" fmla="*/ 260861 h 1482493"/>
                <a:gd name="connsiteX105-16675" fmla="*/ 290008 w 5273630"/>
                <a:gd name="connsiteY105-16676" fmla="*/ 58293 h 1482493"/>
                <a:gd name="connsiteX106-16677" fmla="*/ 259404 w 5273630"/>
                <a:gd name="connsiteY106-16678" fmla="*/ 27689 h 1482493"/>
                <a:gd name="connsiteX107-16679" fmla="*/ 4377375 w 5273630"/>
                <a:gd name="connsiteY107-16680" fmla="*/ 0 h 1482493"/>
                <a:gd name="connsiteX108-16681" fmla="*/ 5001111 w 5273630"/>
                <a:gd name="connsiteY108-16682" fmla="*/ 0 h 1482493"/>
                <a:gd name="connsiteX109-16683" fmla="*/ 5273630 w 5273630"/>
                <a:gd name="connsiteY109-16684" fmla="*/ 429911 h 1482493"/>
                <a:gd name="connsiteX110-16685" fmla="*/ 5078349 w 5273630"/>
                <a:gd name="connsiteY110-16686" fmla="*/ 429911 h 1482493"/>
                <a:gd name="connsiteX111-16687" fmla="*/ 5072519 w 5273630"/>
                <a:gd name="connsiteY111-16688" fmla="*/ 470716 h 1482493"/>
                <a:gd name="connsiteX112-16689" fmla="*/ 4795628 w 5273630"/>
                <a:gd name="connsiteY112-16690" fmla="*/ 470716 h 1482493"/>
                <a:gd name="connsiteX113-16691" fmla="*/ 4778140 w 5273630"/>
                <a:gd name="connsiteY113-16692" fmla="*/ 594589 h 1482493"/>
                <a:gd name="connsiteX114-16693" fmla="*/ 5082721 w 5273630"/>
                <a:gd name="connsiteY114-16694" fmla="*/ 594589 h 1482493"/>
                <a:gd name="connsiteX115-16695" fmla="*/ 5063775 w 5273630"/>
                <a:gd name="connsiteY115-16696" fmla="*/ 733035 h 1482493"/>
                <a:gd name="connsiteX116-16697" fmla="*/ 4759195 w 5273630"/>
                <a:gd name="connsiteY116-16698" fmla="*/ 733035 h 1482493"/>
                <a:gd name="connsiteX117-16699" fmla="*/ 4737335 w 5273630"/>
                <a:gd name="connsiteY117-16700" fmla="*/ 886054 h 1482493"/>
                <a:gd name="connsiteX118-16701" fmla="*/ 5180361 w 5273630"/>
                <a:gd name="connsiteY118-16702" fmla="*/ 886054 h 1482493"/>
                <a:gd name="connsiteX119-16703" fmla="*/ 5161416 w 5273630"/>
                <a:gd name="connsiteY119-16704" fmla="*/ 1024500 h 1482493"/>
                <a:gd name="connsiteX120-16705" fmla="*/ 3998471 w 5273630"/>
                <a:gd name="connsiteY120-16706" fmla="*/ 1024500 h 1482493"/>
                <a:gd name="connsiteX121-16707" fmla="*/ 4017416 w 5273630"/>
                <a:gd name="connsiteY121-16708" fmla="*/ 886054 h 1482493"/>
                <a:gd name="connsiteX122-16709" fmla="*/ 4460443 w 5273630"/>
                <a:gd name="connsiteY122-16710" fmla="*/ 886054 h 1482493"/>
                <a:gd name="connsiteX123-16711" fmla="*/ 4482303 w 5273630"/>
                <a:gd name="connsiteY123-16712" fmla="*/ 733035 h 1482493"/>
                <a:gd name="connsiteX124-16713" fmla="*/ 4177722 w 5273630"/>
                <a:gd name="connsiteY124-16714" fmla="*/ 733035 h 1482493"/>
                <a:gd name="connsiteX125-16715" fmla="*/ 4196667 w 5273630"/>
                <a:gd name="connsiteY125-16716" fmla="*/ 594589 h 1482493"/>
                <a:gd name="connsiteX126-16717" fmla="*/ 4501249 w 5273630"/>
                <a:gd name="connsiteY126-16718" fmla="*/ 594589 h 1482493"/>
                <a:gd name="connsiteX127-16719" fmla="*/ 4518736 w 5273630"/>
                <a:gd name="connsiteY127-16720" fmla="*/ 470716 h 1482493"/>
                <a:gd name="connsiteX128-16721" fmla="*/ 4241845 w 5273630"/>
                <a:gd name="connsiteY128-16722" fmla="*/ 470716 h 1482493"/>
                <a:gd name="connsiteX129-16723" fmla="*/ 4247673 w 5273630"/>
                <a:gd name="connsiteY129-16724" fmla="*/ 429911 h 1482493"/>
                <a:gd name="connsiteX130-16725" fmla="*/ 4055307 w 5273630"/>
                <a:gd name="connsiteY130-16726" fmla="*/ 429911 h 1482493"/>
                <a:gd name="connsiteX131-16727" fmla="*/ 4410894 w 5273630"/>
                <a:gd name="connsiteY131-16728" fmla="*/ 40805 h 1482493"/>
                <a:gd name="connsiteX132-16729" fmla="*/ 4377375 w 5273630"/>
                <a:gd name="connsiteY132-16730" fmla="*/ 0 h 1482493"/>
                <a:gd name="connsiteX133-16731" fmla="*/ 3191742 w 5273630"/>
                <a:gd name="connsiteY133-16732" fmla="*/ 0 h 1482493"/>
                <a:gd name="connsiteX134-16733" fmla="*/ 3522555 w 5273630"/>
                <a:gd name="connsiteY134-16734" fmla="*/ 0 h 1482493"/>
                <a:gd name="connsiteX135-16735" fmla="*/ 3510896 w 5273630"/>
                <a:gd name="connsiteY135-16736" fmla="*/ 83068 h 1482493"/>
                <a:gd name="connsiteX136-16737" fmla="*/ 3953923 w 5273630"/>
                <a:gd name="connsiteY136-16738" fmla="*/ 83068 h 1482493"/>
                <a:gd name="connsiteX137-16739" fmla="*/ 3923319 w 5273630"/>
                <a:gd name="connsiteY137-16740" fmla="*/ 304581 h 1482493"/>
                <a:gd name="connsiteX138-16741" fmla="*/ 3618738 w 5273630"/>
                <a:gd name="connsiteY138-16742" fmla="*/ 304581 h 1482493"/>
                <a:gd name="connsiteX139-16743" fmla="*/ 3630397 w 5273630"/>
                <a:gd name="connsiteY139-16744" fmla="*/ 221513 h 1482493"/>
                <a:gd name="connsiteX140-16745" fmla="*/ 3076613 w 5273630"/>
                <a:gd name="connsiteY140-16746" fmla="*/ 221513 h 1482493"/>
                <a:gd name="connsiteX141-16747" fmla="*/ 3064954 w 5273630"/>
                <a:gd name="connsiteY141-16748" fmla="*/ 304581 h 1482493"/>
                <a:gd name="connsiteX142-16749" fmla="*/ 2760373 w 5273630"/>
                <a:gd name="connsiteY142-16750" fmla="*/ 304581 h 1482493"/>
                <a:gd name="connsiteX143-16751" fmla="*/ 2790977 w 5273630"/>
                <a:gd name="connsiteY143-16752" fmla="*/ 83068 h 1482493"/>
                <a:gd name="connsiteX144-16753" fmla="*/ 3234004 w 5273630"/>
                <a:gd name="connsiteY144-16754" fmla="*/ 83068 h 1482493"/>
                <a:gd name="connsiteX145-16755" fmla="*/ 3238376 w 5273630"/>
                <a:gd name="connsiteY145-16756" fmla="*/ 53921 h 1482493"/>
                <a:gd name="connsiteX146-16757" fmla="*/ 3191742 w 5273630"/>
                <a:gd name="connsiteY146-16758" fmla="*/ 0 h 1482493"/>
                <a:gd name="connsiteX0-16759" fmla="*/ 2215963 w 5273630"/>
                <a:gd name="connsiteY0-16760" fmla="*/ 664540 h 1482493"/>
                <a:gd name="connsiteX1-16761" fmla="*/ 2183902 w 5273630"/>
                <a:gd name="connsiteY1-16762" fmla="*/ 886054 h 1482493"/>
                <a:gd name="connsiteX2-16763" fmla="*/ 2294658 w 5273630"/>
                <a:gd name="connsiteY2-16764" fmla="*/ 886054 h 1482493"/>
                <a:gd name="connsiteX3-16765" fmla="*/ 2326719 w 5273630"/>
                <a:gd name="connsiteY3-16766" fmla="*/ 664540 h 1482493"/>
                <a:gd name="connsiteX4-16767" fmla="*/ 2215963 w 5273630"/>
                <a:gd name="connsiteY4-16768" fmla="*/ 664540 h 1482493"/>
                <a:gd name="connsiteX5-16769" fmla="*/ 1606801 w 5273630"/>
                <a:gd name="connsiteY5-16770" fmla="*/ 664540 h 1482493"/>
                <a:gd name="connsiteX6-16771" fmla="*/ 1574740 w 5273630"/>
                <a:gd name="connsiteY6-16772" fmla="*/ 886054 h 1482493"/>
                <a:gd name="connsiteX7-16773" fmla="*/ 1685497 w 5273630"/>
                <a:gd name="connsiteY7-16774" fmla="*/ 886054 h 1482493"/>
                <a:gd name="connsiteX8-16775" fmla="*/ 1717558 w 5273630"/>
                <a:gd name="connsiteY8-16776" fmla="*/ 664540 h 1482493"/>
                <a:gd name="connsiteX9-16777" fmla="*/ 1606801 w 5273630"/>
                <a:gd name="connsiteY9-16778" fmla="*/ 664540 h 1482493"/>
                <a:gd name="connsiteX10-16779" fmla="*/ 342472 w 5273630"/>
                <a:gd name="connsiteY10-16780" fmla="*/ 563985 h 1482493"/>
                <a:gd name="connsiteX11-16781" fmla="*/ 335185 w 5273630"/>
                <a:gd name="connsiteY11-16782" fmla="*/ 619363 h 1482493"/>
                <a:gd name="connsiteX12-16783" fmla="*/ 826304 w 5273630"/>
                <a:gd name="connsiteY12-16784" fmla="*/ 619363 h 1482493"/>
                <a:gd name="connsiteX13-16785" fmla="*/ 833590 w 5273630"/>
                <a:gd name="connsiteY13-16786" fmla="*/ 563985 h 1482493"/>
                <a:gd name="connsiteX14-16787" fmla="*/ 342472 w 5273630"/>
                <a:gd name="connsiteY14-16788" fmla="*/ 563985 h 1482493"/>
                <a:gd name="connsiteX15-16789" fmla="*/ 3085357 w 5273630"/>
                <a:gd name="connsiteY15-16790" fmla="*/ 553784 h 1482493"/>
                <a:gd name="connsiteX16-16791" fmla="*/ 3078071 w 5273630"/>
                <a:gd name="connsiteY16-16792" fmla="*/ 609162 h 1482493"/>
                <a:gd name="connsiteX17-16793" fmla="*/ 3283553 w 5273630"/>
                <a:gd name="connsiteY17-16794" fmla="*/ 719919 h 1482493"/>
                <a:gd name="connsiteX18-16795" fmla="*/ 3521097 w 5273630"/>
                <a:gd name="connsiteY18-16796" fmla="*/ 609162 h 1482493"/>
                <a:gd name="connsiteX19-16797" fmla="*/ 3528384 w 5273630"/>
                <a:gd name="connsiteY19-16798" fmla="*/ 553784 h 1482493"/>
                <a:gd name="connsiteX20-16799" fmla="*/ 3085357 w 5273630"/>
                <a:gd name="connsiteY20-16800" fmla="*/ 553784 h 1482493"/>
                <a:gd name="connsiteX21-16801" fmla="*/ 2013395 w 5273630"/>
                <a:gd name="connsiteY21-16802" fmla="*/ 526094 h 1482493"/>
                <a:gd name="connsiteX22-16803" fmla="*/ 2567178 w 5273630"/>
                <a:gd name="connsiteY22-16804" fmla="*/ 526094 h 1482493"/>
                <a:gd name="connsiteX23-16805" fmla="*/ 2497227 w 5273630"/>
                <a:gd name="connsiteY23-16806" fmla="*/ 1024500 h 1482493"/>
                <a:gd name="connsiteX24-16807" fmla="*/ 1943443 w 5273630"/>
                <a:gd name="connsiteY24-16808" fmla="*/ 1024500 h 1482493"/>
                <a:gd name="connsiteX25-16809" fmla="*/ 2013395 w 5273630"/>
                <a:gd name="connsiteY25-16810" fmla="*/ 526094 h 1482493"/>
                <a:gd name="connsiteX26-16811" fmla="*/ 1404233 w 5273630"/>
                <a:gd name="connsiteY26-16812" fmla="*/ 526094 h 1482493"/>
                <a:gd name="connsiteX27-16813" fmla="*/ 1958016 w 5273630"/>
                <a:gd name="connsiteY27-16814" fmla="*/ 526094 h 1482493"/>
                <a:gd name="connsiteX28-16815" fmla="*/ 1888065 w 5273630"/>
                <a:gd name="connsiteY28-16816" fmla="*/ 1024500 h 1482493"/>
                <a:gd name="connsiteX29-16817" fmla="*/ 1334281 w 5273630"/>
                <a:gd name="connsiteY29-16818" fmla="*/ 1024500 h 1482493"/>
                <a:gd name="connsiteX30-16819" fmla="*/ 1404233 w 5273630"/>
                <a:gd name="connsiteY30-16820" fmla="*/ 526094 h 1482493"/>
                <a:gd name="connsiteX31-16821" fmla="*/ 365789 w 5273630"/>
                <a:gd name="connsiteY31-16822" fmla="*/ 402222 h 1482493"/>
                <a:gd name="connsiteX32-16823" fmla="*/ 357045 w 5273630"/>
                <a:gd name="connsiteY32-16824" fmla="*/ 457600 h 1482493"/>
                <a:gd name="connsiteX33-16825" fmla="*/ 848163 w 5273630"/>
                <a:gd name="connsiteY33-16826" fmla="*/ 457600 h 1482493"/>
                <a:gd name="connsiteX34-16827" fmla="*/ 856907 w 5273630"/>
                <a:gd name="connsiteY34-16828" fmla="*/ 402222 h 1482493"/>
                <a:gd name="connsiteX35-16829" fmla="*/ 365789 w 5273630"/>
                <a:gd name="connsiteY35-16830" fmla="*/ 402222 h 1482493"/>
                <a:gd name="connsiteX36-16831" fmla="*/ 2865301 w 5273630"/>
                <a:gd name="connsiteY36-16832" fmla="*/ 346843 h 1482493"/>
                <a:gd name="connsiteX37-16833" fmla="*/ 3114504 w 5273630"/>
                <a:gd name="connsiteY37-16834" fmla="*/ 346843 h 1482493"/>
                <a:gd name="connsiteX38-16835" fmla="*/ 3104302 w 5273630"/>
                <a:gd name="connsiteY38-16836" fmla="*/ 415338 h 1482493"/>
                <a:gd name="connsiteX39-16837" fmla="*/ 3547329 w 5273630"/>
                <a:gd name="connsiteY39-16838" fmla="*/ 415338 h 1482493"/>
                <a:gd name="connsiteX40-16839" fmla="*/ 3557530 w 5273630"/>
                <a:gd name="connsiteY40-16840" fmla="*/ 346843 h 1482493"/>
                <a:gd name="connsiteX41-16841" fmla="*/ 3806733 w 5273630"/>
                <a:gd name="connsiteY41-16842" fmla="*/ 346843 h 1482493"/>
                <a:gd name="connsiteX42-16843" fmla="*/ 3796531 w 5273630"/>
                <a:gd name="connsiteY42-16844" fmla="*/ 415338 h 1482493"/>
                <a:gd name="connsiteX43-16845" fmla="*/ 3907289 w 5273630"/>
                <a:gd name="connsiteY43-16846" fmla="*/ 415338 h 1482493"/>
                <a:gd name="connsiteX44-16847" fmla="*/ 3888343 w 5273630"/>
                <a:gd name="connsiteY44-16848" fmla="*/ 553784 h 1482493"/>
                <a:gd name="connsiteX45-16849" fmla="*/ 3777587 w 5273630"/>
                <a:gd name="connsiteY45-16850" fmla="*/ 553784 h 1482493"/>
                <a:gd name="connsiteX46-16851" fmla="*/ 3755727 w 5273630"/>
                <a:gd name="connsiteY46-16852" fmla="*/ 706803 h 1482493"/>
                <a:gd name="connsiteX47-16853" fmla="*/ 3489036 w 5273630"/>
                <a:gd name="connsiteY47-16854" fmla="*/ 830675 h 1482493"/>
                <a:gd name="connsiteX48-16855" fmla="*/ 3850453 w 5273630"/>
                <a:gd name="connsiteY48-16856" fmla="*/ 1024500 h 1482493"/>
                <a:gd name="connsiteX49-16857" fmla="*/ 3407426 w 5273630"/>
                <a:gd name="connsiteY49-16858" fmla="*/ 1024500 h 1482493"/>
                <a:gd name="connsiteX50-16859" fmla="*/ 3252949 w 5273630"/>
                <a:gd name="connsiteY50-16860" fmla="*/ 941432 h 1482493"/>
                <a:gd name="connsiteX51-16861" fmla="*/ 1663074 w 5273630"/>
                <a:gd name="connsiteY51-16862" fmla="*/ 1482493 h 1482493"/>
                <a:gd name="connsiteX52-16863" fmla="*/ 1702647 w 5273630"/>
                <a:gd name="connsiteY52-16864" fmla="*/ 1409628 h 1482493"/>
                <a:gd name="connsiteX53-16865" fmla="*/ 3046009 w 5273630"/>
                <a:gd name="connsiteY53-16866" fmla="*/ 830675 h 1482493"/>
                <a:gd name="connsiteX54-16867" fmla="*/ 2814295 w 5273630"/>
                <a:gd name="connsiteY54-16868" fmla="*/ 706803 h 1482493"/>
                <a:gd name="connsiteX55-16869" fmla="*/ 2836154 w 5273630"/>
                <a:gd name="connsiteY55-16870" fmla="*/ 553784 h 1482493"/>
                <a:gd name="connsiteX56-16871" fmla="*/ 2725398 w 5273630"/>
                <a:gd name="connsiteY56-16872" fmla="*/ 553784 h 1482493"/>
                <a:gd name="connsiteX57-16873" fmla="*/ 2744343 w 5273630"/>
                <a:gd name="connsiteY57-16874" fmla="*/ 415338 h 1482493"/>
                <a:gd name="connsiteX58-16875" fmla="*/ 2855100 w 5273630"/>
                <a:gd name="connsiteY58-16876" fmla="*/ 415338 h 1482493"/>
                <a:gd name="connsiteX59-16877" fmla="*/ 2865301 w 5273630"/>
                <a:gd name="connsiteY59-16878" fmla="*/ 346843 h 1482493"/>
                <a:gd name="connsiteX60-16879" fmla="*/ 482375 w 5273630"/>
                <a:gd name="connsiteY60-16880" fmla="*/ 192367 h 1482493"/>
                <a:gd name="connsiteX61-16881" fmla="*/ 759267 w 5273630"/>
                <a:gd name="connsiteY61-16882" fmla="*/ 192367 h 1482493"/>
                <a:gd name="connsiteX62-16883" fmla="*/ 746151 w 5273630"/>
                <a:gd name="connsiteY62-16884" fmla="*/ 285636 h 1482493"/>
                <a:gd name="connsiteX63-16885" fmla="*/ 1122141 w 5273630"/>
                <a:gd name="connsiteY63-16886" fmla="*/ 285636 h 1482493"/>
                <a:gd name="connsiteX64-16887" fmla="*/ 1059475 w 5273630"/>
                <a:gd name="connsiteY64-16888" fmla="*/ 735949 h 1482493"/>
                <a:gd name="connsiteX65-16889" fmla="*/ 728663 w 5273630"/>
                <a:gd name="connsiteY65-16890" fmla="*/ 735949 h 1482493"/>
                <a:gd name="connsiteX66-16891" fmla="*/ 795700 w 5273630"/>
                <a:gd name="connsiteY66-16892" fmla="*/ 791328 h 1482493"/>
                <a:gd name="connsiteX67-16893" fmla="*/ 1119226 w 5273630"/>
                <a:gd name="connsiteY67-16894" fmla="*/ 746150 h 1482493"/>
                <a:gd name="connsiteX68-16895" fmla="*/ 1100281 w 5273630"/>
                <a:gd name="connsiteY68-16896" fmla="*/ 884596 h 1482493"/>
                <a:gd name="connsiteX69-16897" fmla="*/ 937060 w 5273630"/>
                <a:gd name="connsiteY69-16898" fmla="*/ 907914 h 1482493"/>
                <a:gd name="connsiteX70-16899" fmla="*/ 1698262 w 5273630"/>
                <a:gd name="connsiteY70-16900" fmla="*/ 1411902 h 1482493"/>
                <a:gd name="connsiteX71-16901" fmla="*/ 1666028 w 5273630"/>
                <a:gd name="connsiteY71-16902" fmla="*/ 1477496 h 1482493"/>
                <a:gd name="connsiteX72-16903" fmla="*/ 406594 w 5273630"/>
                <a:gd name="connsiteY72-16904" fmla="*/ 735949 h 1482493"/>
                <a:gd name="connsiteX73-16905" fmla="*/ 319154 w 5273630"/>
                <a:gd name="connsiteY73-16906" fmla="*/ 735949 h 1482493"/>
                <a:gd name="connsiteX74-16907" fmla="*/ 298752 w 5273630"/>
                <a:gd name="connsiteY74-16908" fmla="*/ 881682 h 1482493"/>
                <a:gd name="connsiteX75-16909" fmla="*/ 502777 w 5273630"/>
                <a:gd name="connsiteY75-16910" fmla="*/ 862737 h 1482493"/>
                <a:gd name="connsiteX76-16911" fmla="*/ 482375 w 5273630"/>
                <a:gd name="connsiteY76-16912" fmla="*/ 1004097 h 1482493"/>
                <a:gd name="connsiteX77-16913" fmla="*/ 4372 w 5273630"/>
                <a:gd name="connsiteY77-16914" fmla="*/ 1046359 h 1482493"/>
                <a:gd name="connsiteX78-16915" fmla="*/ 110757 w 5273630"/>
                <a:gd name="connsiteY78-16916" fmla="*/ 285636 h 1482493"/>
                <a:gd name="connsiteX79-16917" fmla="*/ 469259 w 5273630"/>
                <a:gd name="connsiteY79-16918" fmla="*/ 285636 h 1482493"/>
                <a:gd name="connsiteX80-16919" fmla="*/ 482375 w 5273630"/>
                <a:gd name="connsiteY80-16920" fmla="*/ 192367 h 1482493"/>
                <a:gd name="connsiteX81-16921" fmla="*/ 1870577 w 5273630"/>
                <a:gd name="connsiteY81-16922" fmla="*/ 166135 h 1482493"/>
                <a:gd name="connsiteX82-16923" fmla="*/ 1847260 w 5273630"/>
                <a:gd name="connsiteY82-16924" fmla="*/ 332270 h 1482493"/>
                <a:gd name="connsiteX83-16925" fmla="*/ 2179530 w 5273630"/>
                <a:gd name="connsiteY83-16926" fmla="*/ 332270 h 1482493"/>
                <a:gd name="connsiteX84-16927" fmla="*/ 2202847 w 5273630"/>
                <a:gd name="connsiteY84-16928" fmla="*/ 166135 h 1482493"/>
                <a:gd name="connsiteX85-16929" fmla="*/ 1870577 w 5273630"/>
                <a:gd name="connsiteY85-16930" fmla="*/ 166135 h 1482493"/>
                <a:gd name="connsiteX86-16931" fmla="*/ 4598889 w 5273630"/>
                <a:gd name="connsiteY86-16932" fmla="*/ 138446 h 1482493"/>
                <a:gd name="connsiteX87-16933" fmla="*/ 4421095 w 5273630"/>
                <a:gd name="connsiteY87-16934" fmla="*/ 332270 h 1482493"/>
                <a:gd name="connsiteX88-16935" fmla="*/ 4935531 w 5273630"/>
                <a:gd name="connsiteY88-16936" fmla="*/ 332270 h 1482493"/>
                <a:gd name="connsiteX89-16937" fmla="*/ 4813115 w 5273630"/>
                <a:gd name="connsiteY89-16938" fmla="*/ 138446 h 1482493"/>
                <a:gd name="connsiteX90-16939" fmla="*/ 4598889 w 5273630"/>
                <a:gd name="connsiteY90-16940" fmla="*/ 138446 h 1482493"/>
                <a:gd name="connsiteX91-16941" fmla="*/ 1557252 w 5273630"/>
                <a:gd name="connsiteY91-16942" fmla="*/ 27689 h 1482493"/>
                <a:gd name="connsiteX92-16943" fmla="*/ 2498684 w 5273630"/>
                <a:gd name="connsiteY92-16944" fmla="*/ 27689 h 1482493"/>
                <a:gd name="connsiteX93-16945" fmla="*/ 2436019 w 5273630"/>
                <a:gd name="connsiteY93-16946" fmla="*/ 470716 h 1482493"/>
                <a:gd name="connsiteX94-16947" fmla="*/ 1549965 w 5273630"/>
                <a:gd name="connsiteY94-16948" fmla="*/ 470716 h 1482493"/>
                <a:gd name="connsiteX95-16949" fmla="*/ 1605344 w 5273630"/>
                <a:gd name="connsiteY95-16950" fmla="*/ 83068 h 1482493"/>
                <a:gd name="connsiteX96-16951" fmla="*/ 1557252 w 5273630"/>
                <a:gd name="connsiteY96-16952" fmla="*/ 27689 h 1482493"/>
                <a:gd name="connsiteX97-16953" fmla="*/ 259404 w 5273630"/>
                <a:gd name="connsiteY97-16954" fmla="*/ 27689 h 1482493"/>
                <a:gd name="connsiteX98-16955" fmla="*/ 983695 w 5273630"/>
                <a:gd name="connsiteY98-16956" fmla="*/ 27689 h 1482493"/>
                <a:gd name="connsiteX99-16957" fmla="*/ 1215409 w 5273630"/>
                <a:gd name="connsiteY99-16958" fmla="*/ 260861 h 1482493"/>
                <a:gd name="connsiteX100-16959" fmla="*/ 929774 w 5273630"/>
                <a:gd name="connsiteY100-16960" fmla="*/ 260861 h 1482493"/>
                <a:gd name="connsiteX101-16961" fmla="*/ 788413 w 5273630"/>
                <a:gd name="connsiteY101-16962" fmla="*/ 145733 h 1482493"/>
                <a:gd name="connsiteX102-16963" fmla="*/ 476546 w 5273630"/>
                <a:gd name="connsiteY102-16964" fmla="*/ 145733 h 1482493"/>
                <a:gd name="connsiteX103-16965" fmla="*/ 290008 w 5273630"/>
                <a:gd name="connsiteY103-16966" fmla="*/ 260861 h 1482493"/>
                <a:gd name="connsiteX104-16967" fmla="*/ 0 w 5273630"/>
                <a:gd name="connsiteY104-16968" fmla="*/ 260861 h 1482493"/>
                <a:gd name="connsiteX105-16969" fmla="*/ 290008 w 5273630"/>
                <a:gd name="connsiteY105-16970" fmla="*/ 58293 h 1482493"/>
                <a:gd name="connsiteX106-16971" fmla="*/ 259404 w 5273630"/>
                <a:gd name="connsiteY106-16972" fmla="*/ 27689 h 1482493"/>
                <a:gd name="connsiteX107-16973" fmla="*/ 4377375 w 5273630"/>
                <a:gd name="connsiteY107-16974" fmla="*/ 0 h 1482493"/>
                <a:gd name="connsiteX108-16975" fmla="*/ 5001111 w 5273630"/>
                <a:gd name="connsiteY108-16976" fmla="*/ 0 h 1482493"/>
                <a:gd name="connsiteX109-16977" fmla="*/ 5273630 w 5273630"/>
                <a:gd name="connsiteY109-16978" fmla="*/ 429911 h 1482493"/>
                <a:gd name="connsiteX110-16979" fmla="*/ 5078349 w 5273630"/>
                <a:gd name="connsiteY110-16980" fmla="*/ 429911 h 1482493"/>
                <a:gd name="connsiteX111-16981" fmla="*/ 5072519 w 5273630"/>
                <a:gd name="connsiteY111-16982" fmla="*/ 470716 h 1482493"/>
                <a:gd name="connsiteX112-16983" fmla="*/ 4795628 w 5273630"/>
                <a:gd name="connsiteY112-16984" fmla="*/ 470716 h 1482493"/>
                <a:gd name="connsiteX113-16985" fmla="*/ 4778140 w 5273630"/>
                <a:gd name="connsiteY113-16986" fmla="*/ 594589 h 1482493"/>
                <a:gd name="connsiteX114-16987" fmla="*/ 5082721 w 5273630"/>
                <a:gd name="connsiteY114-16988" fmla="*/ 594589 h 1482493"/>
                <a:gd name="connsiteX115-16989" fmla="*/ 5063775 w 5273630"/>
                <a:gd name="connsiteY115-16990" fmla="*/ 733035 h 1482493"/>
                <a:gd name="connsiteX116-16991" fmla="*/ 4759195 w 5273630"/>
                <a:gd name="connsiteY116-16992" fmla="*/ 733035 h 1482493"/>
                <a:gd name="connsiteX117-16993" fmla="*/ 4737335 w 5273630"/>
                <a:gd name="connsiteY117-16994" fmla="*/ 886054 h 1482493"/>
                <a:gd name="connsiteX118-16995" fmla="*/ 5180361 w 5273630"/>
                <a:gd name="connsiteY118-16996" fmla="*/ 886054 h 1482493"/>
                <a:gd name="connsiteX119-16997" fmla="*/ 5161416 w 5273630"/>
                <a:gd name="connsiteY119-16998" fmla="*/ 1024500 h 1482493"/>
                <a:gd name="connsiteX120-16999" fmla="*/ 3998471 w 5273630"/>
                <a:gd name="connsiteY120-17000" fmla="*/ 1024500 h 1482493"/>
                <a:gd name="connsiteX121-17001" fmla="*/ 4017416 w 5273630"/>
                <a:gd name="connsiteY121-17002" fmla="*/ 886054 h 1482493"/>
                <a:gd name="connsiteX122-17003" fmla="*/ 4460443 w 5273630"/>
                <a:gd name="connsiteY122-17004" fmla="*/ 886054 h 1482493"/>
                <a:gd name="connsiteX123-17005" fmla="*/ 4482303 w 5273630"/>
                <a:gd name="connsiteY123-17006" fmla="*/ 733035 h 1482493"/>
                <a:gd name="connsiteX124-17007" fmla="*/ 4177722 w 5273630"/>
                <a:gd name="connsiteY124-17008" fmla="*/ 733035 h 1482493"/>
                <a:gd name="connsiteX125-17009" fmla="*/ 4196667 w 5273630"/>
                <a:gd name="connsiteY125-17010" fmla="*/ 594589 h 1482493"/>
                <a:gd name="connsiteX126-17011" fmla="*/ 4501249 w 5273630"/>
                <a:gd name="connsiteY126-17012" fmla="*/ 594589 h 1482493"/>
                <a:gd name="connsiteX127-17013" fmla="*/ 4518736 w 5273630"/>
                <a:gd name="connsiteY127-17014" fmla="*/ 470716 h 1482493"/>
                <a:gd name="connsiteX128-17015" fmla="*/ 4241845 w 5273630"/>
                <a:gd name="connsiteY128-17016" fmla="*/ 470716 h 1482493"/>
                <a:gd name="connsiteX129-17017" fmla="*/ 4247673 w 5273630"/>
                <a:gd name="connsiteY129-17018" fmla="*/ 429911 h 1482493"/>
                <a:gd name="connsiteX130-17019" fmla="*/ 4055307 w 5273630"/>
                <a:gd name="connsiteY130-17020" fmla="*/ 429911 h 1482493"/>
                <a:gd name="connsiteX131-17021" fmla="*/ 4410894 w 5273630"/>
                <a:gd name="connsiteY131-17022" fmla="*/ 40805 h 1482493"/>
                <a:gd name="connsiteX132-17023" fmla="*/ 4377375 w 5273630"/>
                <a:gd name="connsiteY132-17024" fmla="*/ 0 h 1482493"/>
                <a:gd name="connsiteX133-17025" fmla="*/ 3191742 w 5273630"/>
                <a:gd name="connsiteY133-17026" fmla="*/ 0 h 1482493"/>
                <a:gd name="connsiteX134-17027" fmla="*/ 3522555 w 5273630"/>
                <a:gd name="connsiteY134-17028" fmla="*/ 0 h 1482493"/>
                <a:gd name="connsiteX135-17029" fmla="*/ 3510896 w 5273630"/>
                <a:gd name="connsiteY135-17030" fmla="*/ 83068 h 1482493"/>
                <a:gd name="connsiteX136-17031" fmla="*/ 3953923 w 5273630"/>
                <a:gd name="connsiteY136-17032" fmla="*/ 83068 h 1482493"/>
                <a:gd name="connsiteX137-17033" fmla="*/ 3923319 w 5273630"/>
                <a:gd name="connsiteY137-17034" fmla="*/ 304581 h 1482493"/>
                <a:gd name="connsiteX138-17035" fmla="*/ 3618738 w 5273630"/>
                <a:gd name="connsiteY138-17036" fmla="*/ 304581 h 1482493"/>
                <a:gd name="connsiteX139-17037" fmla="*/ 3630397 w 5273630"/>
                <a:gd name="connsiteY139-17038" fmla="*/ 221513 h 1482493"/>
                <a:gd name="connsiteX140-17039" fmla="*/ 3076613 w 5273630"/>
                <a:gd name="connsiteY140-17040" fmla="*/ 221513 h 1482493"/>
                <a:gd name="connsiteX141-17041" fmla="*/ 3064954 w 5273630"/>
                <a:gd name="connsiteY141-17042" fmla="*/ 304581 h 1482493"/>
                <a:gd name="connsiteX142-17043" fmla="*/ 2760373 w 5273630"/>
                <a:gd name="connsiteY142-17044" fmla="*/ 304581 h 1482493"/>
                <a:gd name="connsiteX143-17045" fmla="*/ 2790977 w 5273630"/>
                <a:gd name="connsiteY143-17046" fmla="*/ 83068 h 1482493"/>
                <a:gd name="connsiteX144-17047" fmla="*/ 3234004 w 5273630"/>
                <a:gd name="connsiteY144-17048" fmla="*/ 83068 h 1482493"/>
                <a:gd name="connsiteX145-17049" fmla="*/ 3238376 w 5273630"/>
                <a:gd name="connsiteY145-17050" fmla="*/ 53921 h 1482493"/>
                <a:gd name="connsiteX146-17051" fmla="*/ 3191742 w 5273630"/>
                <a:gd name="connsiteY146-17052" fmla="*/ 0 h 14824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Lst>
              <a:rect l="l" t="t" r="r" b="b"/>
              <a:pathLst>
                <a:path w="5273630" h="1482493">
                  <a:moveTo>
                    <a:pt x="2215963" y="664540"/>
                  </a:moveTo>
                  <a:lnTo>
                    <a:pt x="2183902" y="886054"/>
                  </a:lnTo>
                  <a:lnTo>
                    <a:pt x="2294658" y="886054"/>
                  </a:lnTo>
                  <a:lnTo>
                    <a:pt x="2326719" y="664540"/>
                  </a:lnTo>
                  <a:lnTo>
                    <a:pt x="2215963" y="664540"/>
                  </a:lnTo>
                  <a:close/>
                  <a:moveTo>
                    <a:pt x="1606801" y="664540"/>
                  </a:moveTo>
                  <a:lnTo>
                    <a:pt x="1574740" y="886054"/>
                  </a:lnTo>
                  <a:lnTo>
                    <a:pt x="1685497" y="886054"/>
                  </a:lnTo>
                  <a:lnTo>
                    <a:pt x="1717558" y="664540"/>
                  </a:lnTo>
                  <a:lnTo>
                    <a:pt x="1606801" y="664540"/>
                  </a:lnTo>
                  <a:close/>
                  <a:moveTo>
                    <a:pt x="342472" y="563985"/>
                  </a:moveTo>
                  <a:lnTo>
                    <a:pt x="335185" y="619363"/>
                  </a:lnTo>
                  <a:lnTo>
                    <a:pt x="826304" y="619363"/>
                  </a:lnTo>
                  <a:lnTo>
                    <a:pt x="833590" y="563985"/>
                  </a:lnTo>
                  <a:lnTo>
                    <a:pt x="342472" y="563985"/>
                  </a:lnTo>
                  <a:close/>
                  <a:moveTo>
                    <a:pt x="3085357" y="553784"/>
                  </a:moveTo>
                  <a:lnTo>
                    <a:pt x="3078071" y="609162"/>
                  </a:lnTo>
                  <a:lnTo>
                    <a:pt x="3283553" y="719919"/>
                  </a:lnTo>
                  <a:lnTo>
                    <a:pt x="3521097" y="609162"/>
                  </a:lnTo>
                  <a:lnTo>
                    <a:pt x="3528384" y="553784"/>
                  </a:lnTo>
                  <a:lnTo>
                    <a:pt x="3085357" y="553784"/>
                  </a:lnTo>
                  <a:close/>
                  <a:moveTo>
                    <a:pt x="2013395" y="526094"/>
                  </a:moveTo>
                  <a:lnTo>
                    <a:pt x="2567178" y="526094"/>
                  </a:lnTo>
                  <a:lnTo>
                    <a:pt x="2497227" y="1024500"/>
                  </a:lnTo>
                  <a:lnTo>
                    <a:pt x="1943443" y="1024500"/>
                  </a:lnTo>
                  <a:lnTo>
                    <a:pt x="2013395" y="526094"/>
                  </a:lnTo>
                  <a:close/>
                  <a:moveTo>
                    <a:pt x="1404233" y="526094"/>
                  </a:moveTo>
                  <a:lnTo>
                    <a:pt x="1958016" y="526094"/>
                  </a:lnTo>
                  <a:lnTo>
                    <a:pt x="1888065" y="1024500"/>
                  </a:lnTo>
                  <a:lnTo>
                    <a:pt x="1334281" y="1024500"/>
                  </a:lnTo>
                  <a:lnTo>
                    <a:pt x="1404233" y="526094"/>
                  </a:lnTo>
                  <a:close/>
                  <a:moveTo>
                    <a:pt x="365789" y="402222"/>
                  </a:moveTo>
                  <a:lnTo>
                    <a:pt x="357045" y="457600"/>
                  </a:lnTo>
                  <a:lnTo>
                    <a:pt x="848163" y="457600"/>
                  </a:lnTo>
                  <a:lnTo>
                    <a:pt x="856907" y="402222"/>
                  </a:lnTo>
                  <a:lnTo>
                    <a:pt x="365789" y="402222"/>
                  </a:lnTo>
                  <a:close/>
                  <a:moveTo>
                    <a:pt x="2865301" y="346843"/>
                  </a:moveTo>
                  <a:lnTo>
                    <a:pt x="3114504" y="346843"/>
                  </a:lnTo>
                  <a:lnTo>
                    <a:pt x="3104302" y="415338"/>
                  </a:lnTo>
                  <a:lnTo>
                    <a:pt x="3547329" y="415338"/>
                  </a:lnTo>
                  <a:lnTo>
                    <a:pt x="3557530" y="346843"/>
                  </a:lnTo>
                  <a:lnTo>
                    <a:pt x="3806733" y="346843"/>
                  </a:lnTo>
                  <a:lnTo>
                    <a:pt x="3796531" y="415338"/>
                  </a:lnTo>
                  <a:lnTo>
                    <a:pt x="3907289" y="415338"/>
                  </a:lnTo>
                  <a:lnTo>
                    <a:pt x="3888343" y="553784"/>
                  </a:lnTo>
                  <a:lnTo>
                    <a:pt x="3777587" y="553784"/>
                  </a:lnTo>
                  <a:lnTo>
                    <a:pt x="3755727" y="706803"/>
                  </a:lnTo>
                  <a:lnTo>
                    <a:pt x="3489036" y="830675"/>
                  </a:lnTo>
                  <a:lnTo>
                    <a:pt x="3850453" y="1024500"/>
                  </a:lnTo>
                  <a:lnTo>
                    <a:pt x="3407426" y="1024500"/>
                  </a:lnTo>
                  <a:lnTo>
                    <a:pt x="3252949" y="941432"/>
                  </a:lnTo>
                  <a:lnTo>
                    <a:pt x="1663074" y="1482493"/>
                  </a:lnTo>
                  <a:lnTo>
                    <a:pt x="1702647" y="1409628"/>
                  </a:lnTo>
                  <a:lnTo>
                    <a:pt x="3046009" y="830675"/>
                  </a:lnTo>
                  <a:lnTo>
                    <a:pt x="2814295" y="706803"/>
                  </a:lnTo>
                  <a:lnTo>
                    <a:pt x="2836154" y="553784"/>
                  </a:lnTo>
                  <a:lnTo>
                    <a:pt x="2725398" y="553784"/>
                  </a:lnTo>
                  <a:lnTo>
                    <a:pt x="2744343" y="415338"/>
                  </a:lnTo>
                  <a:lnTo>
                    <a:pt x="2855100" y="415338"/>
                  </a:lnTo>
                  <a:lnTo>
                    <a:pt x="2865301" y="346843"/>
                  </a:lnTo>
                  <a:close/>
                  <a:moveTo>
                    <a:pt x="482375" y="192367"/>
                  </a:moveTo>
                  <a:lnTo>
                    <a:pt x="759267" y="192367"/>
                  </a:lnTo>
                  <a:lnTo>
                    <a:pt x="746151" y="285636"/>
                  </a:lnTo>
                  <a:lnTo>
                    <a:pt x="1122141" y="285636"/>
                  </a:lnTo>
                  <a:lnTo>
                    <a:pt x="1059475" y="735949"/>
                  </a:lnTo>
                  <a:lnTo>
                    <a:pt x="728663" y="735949"/>
                  </a:lnTo>
                  <a:lnTo>
                    <a:pt x="795700" y="791328"/>
                  </a:lnTo>
                  <a:lnTo>
                    <a:pt x="1119226" y="746150"/>
                  </a:lnTo>
                  <a:lnTo>
                    <a:pt x="1100281" y="884596"/>
                  </a:lnTo>
                  <a:lnTo>
                    <a:pt x="937060" y="907914"/>
                  </a:lnTo>
                  <a:lnTo>
                    <a:pt x="1698262" y="1411902"/>
                  </a:lnTo>
                  <a:lnTo>
                    <a:pt x="1666028" y="1477496"/>
                  </a:lnTo>
                  <a:lnTo>
                    <a:pt x="406594" y="735949"/>
                  </a:lnTo>
                  <a:lnTo>
                    <a:pt x="319154" y="735949"/>
                  </a:lnTo>
                  <a:lnTo>
                    <a:pt x="298752" y="881682"/>
                  </a:lnTo>
                  <a:lnTo>
                    <a:pt x="502777" y="862737"/>
                  </a:lnTo>
                  <a:lnTo>
                    <a:pt x="482375" y="1004097"/>
                  </a:lnTo>
                  <a:lnTo>
                    <a:pt x="4372" y="1046359"/>
                  </a:lnTo>
                  <a:lnTo>
                    <a:pt x="110757" y="285636"/>
                  </a:lnTo>
                  <a:lnTo>
                    <a:pt x="469259" y="285636"/>
                  </a:lnTo>
                  <a:lnTo>
                    <a:pt x="482375" y="192367"/>
                  </a:lnTo>
                  <a:close/>
                  <a:moveTo>
                    <a:pt x="1870577" y="166135"/>
                  </a:moveTo>
                  <a:lnTo>
                    <a:pt x="1847260" y="332270"/>
                  </a:lnTo>
                  <a:lnTo>
                    <a:pt x="2179530" y="332270"/>
                  </a:lnTo>
                  <a:lnTo>
                    <a:pt x="2202847" y="166135"/>
                  </a:lnTo>
                  <a:lnTo>
                    <a:pt x="1870577" y="166135"/>
                  </a:lnTo>
                  <a:close/>
                  <a:moveTo>
                    <a:pt x="4598889" y="138446"/>
                  </a:moveTo>
                  <a:lnTo>
                    <a:pt x="4421095" y="332270"/>
                  </a:lnTo>
                  <a:lnTo>
                    <a:pt x="4935531" y="332270"/>
                  </a:lnTo>
                  <a:lnTo>
                    <a:pt x="4813115" y="138446"/>
                  </a:lnTo>
                  <a:lnTo>
                    <a:pt x="4598889" y="138446"/>
                  </a:lnTo>
                  <a:close/>
                  <a:moveTo>
                    <a:pt x="1557252" y="27689"/>
                  </a:moveTo>
                  <a:lnTo>
                    <a:pt x="2498684" y="27689"/>
                  </a:lnTo>
                  <a:lnTo>
                    <a:pt x="2436019" y="470716"/>
                  </a:lnTo>
                  <a:lnTo>
                    <a:pt x="1549965" y="470716"/>
                  </a:lnTo>
                  <a:lnTo>
                    <a:pt x="1605344" y="83068"/>
                  </a:lnTo>
                  <a:lnTo>
                    <a:pt x="1557252" y="27689"/>
                  </a:lnTo>
                  <a:close/>
                  <a:moveTo>
                    <a:pt x="259404" y="27689"/>
                  </a:moveTo>
                  <a:lnTo>
                    <a:pt x="983695" y="27689"/>
                  </a:lnTo>
                  <a:lnTo>
                    <a:pt x="1215409" y="260861"/>
                  </a:lnTo>
                  <a:lnTo>
                    <a:pt x="929774" y="260861"/>
                  </a:lnTo>
                  <a:lnTo>
                    <a:pt x="788413" y="145733"/>
                  </a:lnTo>
                  <a:lnTo>
                    <a:pt x="476546" y="145733"/>
                  </a:lnTo>
                  <a:lnTo>
                    <a:pt x="290008" y="260861"/>
                  </a:lnTo>
                  <a:lnTo>
                    <a:pt x="0" y="260861"/>
                  </a:lnTo>
                  <a:lnTo>
                    <a:pt x="290008" y="58293"/>
                  </a:lnTo>
                  <a:lnTo>
                    <a:pt x="259404" y="27689"/>
                  </a:lnTo>
                  <a:close/>
                  <a:moveTo>
                    <a:pt x="4377375" y="0"/>
                  </a:moveTo>
                  <a:lnTo>
                    <a:pt x="5001111" y="0"/>
                  </a:lnTo>
                  <a:lnTo>
                    <a:pt x="5273630" y="429911"/>
                  </a:lnTo>
                  <a:lnTo>
                    <a:pt x="5078349" y="429911"/>
                  </a:lnTo>
                  <a:lnTo>
                    <a:pt x="5072519" y="470716"/>
                  </a:lnTo>
                  <a:lnTo>
                    <a:pt x="4795628" y="470716"/>
                  </a:lnTo>
                  <a:lnTo>
                    <a:pt x="4778140" y="594589"/>
                  </a:lnTo>
                  <a:lnTo>
                    <a:pt x="5082721" y="594589"/>
                  </a:lnTo>
                  <a:lnTo>
                    <a:pt x="5063775" y="733035"/>
                  </a:lnTo>
                  <a:lnTo>
                    <a:pt x="4759195" y="733035"/>
                  </a:lnTo>
                  <a:lnTo>
                    <a:pt x="4737335" y="886054"/>
                  </a:lnTo>
                  <a:lnTo>
                    <a:pt x="5180361" y="886054"/>
                  </a:lnTo>
                  <a:lnTo>
                    <a:pt x="5161416" y="1024500"/>
                  </a:lnTo>
                  <a:lnTo>
                    <a:pt x="3998471" y="1024500"/>
                  </a:lnTo>
                  <a:lnTo>
                    <a:pt x="4017416" y="886054"/>
                  </a:lnTo>
                  <a:lnTo>
                    <a:pt x="4460443" y="886054"/>
                  </a:lnTo>
                  <a:lnTo>
                    <a:pt x="4482303" y="733035"/>
                  </a:lnTo>
                  <a:lnTo>
                    <a:pt x="4177722" y="733035"/>
                  </a:lnTo>
                  <a:lnTo>
                    <a:pt x="4196667" y="594589"/>
                  </a:lnTo>
                  <a:lnTo>
                    <a:pt x="4501249" y="594589"/>
                  </a:lnTo>
                  <a:lnTo>
                    <a:pt x="4518736" y="470716"/>
                  </a:lnTo>
                  <a:lnTo>
                    <a:pt x="4241845" y="470716"/>
                  </a:lnTo>
                  <a:lnTo>
                    <a:pt x="4247673" y="429911"/>
                  </a:lnTo>
                  <a:lnTo>
                    <a:pt x="4055307" y="429911"/>
                  </a:lnTo>
                  <a:lnTo>
                    <a:pt x="4410894" y="40805"/>
                  </a:lnTo>
                  <a:lnTo>
                    <a:pt x="4377375" y="0"/>
                  </a:lnTo>
                  <a:close/>
                  <a:moveTo>
                    <a:pt x="3191742" y="0"/>
                  </a:moveTo>
                  <a:lnTo>
                    <a:pt x="3522555" y="0"/>
                  </a:lnTo>
                  <a:lnTo>
                    <a:pt x="3510896" y="83068"/>
                  </a:lnTo>
                  <a:lnTo>
                    <a:pt x="3953923" y="83068"/>
                  </a:lnTo>
                  <a:lnTo>
                    <a:pt x="3923319" y="304581"/>
                  </a:lnTo>
                  <a:lnTo>
                    <a:pt x="3618738" y="304581"/>
                  </a:lnTo>
                  <a:lnTo>
                    <a:pt x="3630397" y="221513"/>
                  </a:lnTo>
                  <a:lnTo>
                    <a:pt x="3076613" y="221513"/>
                  </a:lnTo>
                  <a:lnTo>
                    <a:pt x="3064954" y="304581"/>
                  </a:lnTo>
                  <a:lnTo>
                    <a:pt x="2760373" y="304581"/>
                  </a:lnTo>
                  <a:lnTo>
                    <a:pt x="2790977" y="83068"/>
                  </a:lnTo>
                  <a:lnTo>
                    <a:pt x="3234004" y="83068"/>
                  </a:lnTo>
                  <a:lnTo>
                    <a:pt x="3238376" y="53921"/>
                  </a:lnTo>
                  <a:lnTo>
                    <a:pt x="3191742" y="0"/>
                  </a:lnTo>
                  <a:close/>
                </a:path>
              </a:pathLst>
            </a:custGeom>
            <a:solidFill>
              <a:srgbClr val="31A94C">
                <a:alpha val="2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zh-CN" altLang="en-US" sz="1890"/>
            </a:p>
          </p:txBody>
        </p:sp>
        <p:sp>
          <p:nvSpPr>
            <p:cNvPr id="66" name="任意多边形: 形状 65"/>
            <p:cNvSpPr/>
            <p:nvPr/>
          </p:nvSpPr>
          <p:spPr>
            <a:xfrm>
              <a:off x="5891289" y="1971998"/>
              <a:ext cx="5537312" cy="1556617"/>
            </a:xfrm>
            <a:custGeom>
              <a:avLst/>
              <a:gdLst>
                <a:gd name="connsiteX0" fmla="*/ 2215963 w 5273630"/>
                <a:gd name="connsiteY0" fmla="*/ 664540 h 1375102"/>
                <a:gd name="connsiteX1" fmla="*/ 2183902 w 5273630"/>
                <a:gd name="connsiteY1" fmla="*/ 886054 h 1375102"/>
                <a:gd name="connsiteX2" fmla="*/ 2294658 w 5273630"/>
                <a:gd name="connsiteY2" fmla="*/ 886054 h 1375102"/>
                <a:gd name="connsiteX3" fmla="*/ 2326719 w 5273630"/>
                <a:gd name="connsiteY3" fmla="*/ 664540 h 1375102"/>
                <a:gd name="connsiteX4" fmla="*/ 2215963 w 5273630"/>
                <a:gd name="connsiteY4" fmla="*/ 664540 h 1375102"/>
                <a:gd name="connsiteX5" fmla="*/ 1606801 w 5273630"/>
                <a:gd name="connsiteY5" fmla="*/ 664540 h 1375102"/>
                <a:gd name="connsiteX6" fmla="*/ 1574740 w 5273630"/>
                <a:gd name="connsiteY6" fmla="*/ 886054 h 1375102"/>
                <a:gd name="connsiteX7" fmla="*/ 1685497 w 5273630"/>
                <a:gd name="connsiteY7" fmla="*/ 886054 h 1375102"/>
                <a:gd name="connsiteX8" fmla="*/ 1717558 w 5273630"/>
                <a:gd name="connsiteY8" fmla="*/ 664540 h 1375102"/>
                <a:gd name="connsiteX9" fmla="*/ 1606801 w 5273630"/>
                <a:gd name="connsiteY9" fmla="*/ 664540 h 1375102"/>
                <a:gd name="connsiteX10" fmla="*/ 342472 w 5273630"/>
                <a:gd name="connsiteY10" fmla="*/ 563985 h 1375102"/>
                <a:gd name="connsiteX11" fmla="*/ 335185 w 5273630"/>
                <a:gd name="connsiteY11" fmla="*/ 619363 h 1375102"/>
                <a:gd name="connsiteX12" fmla="*/ 826304 w 5273630"/>
                <a:gd name="connsiteY12" fmla="*/ 619363 h 1375102"/>
                <a:gd name="connsiteX13" fmla="*/ 833590 w 5273630"/>
                <a:gd name="connsiteY13" fmla="*/ 563985 h 1375102"/>
                <a:gd name="connsiteX14" fmla="*/ 342472 w 5273630"/>
                <a:gd name="connsiteY14" fmla="*/ 563985 h 1375102"/>
                <a:gd name="connsiteX15" fmla="*/ 3085357 w 5273630"/>
                <a:gd name="connsiteY15" fmla="*/ 553784 h 1375102"/>
                <a:gd name="connsiteX16" fmla="*/ 3078071 w 5273630"/>
                <a:gd name="connsiteY16" fmla="*/ 609162 h 1375102"/>
                <a:gd name="connsiteX17" fmla="*/ 3283553 w 5273630"/>
                <a:gd name="connsiteY17" fmla="*/ 719919 h 1375102"/>
                <a:gd name="connsiteX18" fmla="*/ 3521097 w 5273630"/>
                <a:gd name="connsiteY18" fmla="*/ 609162 h 1375102"/>
                <a:gd name="connsiteX19" fmla="*/ 3528384 w 5273630"/>
                <a:gd name="connsiteY19" fmla="*/ 553784 h 1375102"/>
                <a:gd name="connsiteX20" fmla="*/ 3085357 w 5273630"/>
                <a:gd name="connsiteY20" fmla="*/ 553784 h 1375102"/>
                <a:gd name="connsiteX21" fmla="*/ 2013395 w 5273630"/>
                <a:gd name="connsiteY21" fmla="*/ 526094 h 1375102"/>
                <a:gd name="connsiteX22" fmla="*/ 2567178 w 5273630"/>
                <a:gd name="connsiteY22" fmla="*/ 526094 h 1375102"/>
                <a:gd name="connsiteX23" fmla="*/ 2497227 w 5273630"/>
                <a:gd name="connsiteY23" fmla="*/ 1024500 h 1375102"/>
                <a:gd name="connsiteX24" fmla="*/ 1943443 w 5273630"/>
                <a:gd name="connsiteY24" fmla="*/ 1024500 h 1375102"/>
                <a:gd name="connsiteX25" fmla="*/ 2013395 w 5273630"/>
                <a:gd name="connsiteY25" fmla="*/ 526094 h 1375102"/>
                <a:gd name="connsiteX26" fmla="*/ 1404233 w 5273630"/>
                <a:gd name="connsiteY26" fmla="*/ 526094 h 1375102"/>
                <a:gd name="connsiteX27" fmla="*/ 1958016 w 5273630"/>
                <a:gd name="connsiteY27" fmla="*/ 526094 h 1375102"/>
                <a:gd name="connsiteX28" fmla="*/ 1888065 w 5273630"/>
                <a:gd name="connsiteY28" fmla="*/ 1024500 h 1375102"/>
                <a:gd name="connsiteX29" fmla="*/ 1334281 w 5273630"/>
                <a:gd name="connsiteY29" fmla="*/ 1024500 h 1375102"/>
                <a:gd name="connsiteX30" fmla="*/ 1404233 w 5273630"/>
                <a:gd name="connsiteY30" fmla="*/ 526094 h 1375102"/>
                <a:gd name="connsiteX31" fmla="*/ 365789 w 5273630"/>
                <a:gd name="connsiteY31" fmla="*/ 402222 h 1375102"/>
                <a:gd name="connsiteX32" fmla="*/ 357045 w 5273630"/>
                <a:gd name="connsiteY32" fmla="*/ 457600 h 1375102"/>
                <a:gd name="connsiteX33" fmla="*/ 848163 w 5273630"/>
                <a:gd name="connsiteY33" fmla="*/ 457600 h 1375102"/>
                <a:gd name="connsiteX34" fmla="*/ 856907 w 5273630"/>
                <a:gd name="connsiteY34" fmla="*/ 402222 h 1375102"/>
                <a:gd name="connsiteX35" fmla="*/ 365789 w 5273630"/>
                <a:gd name="connsiteY35" fmla="*/ 402222 h 1375102"/>
                <a:gd name="connsiteX36" fmla="*/ 2865301 w 5273630"/>
                <a:gd name="connsiteY36" fmla="*/ 346843 h 1375102"/>
                <a:gd name="connsiteX37" fmla="*/ 3114504 w 5273630"/>
                <a:gd name="connsiteY37" fmla="*/ 346843 h 1375102"/>
                <a:gd name="connsiteX38" fmla="*/ 3104302 w 5273630"/>
                <a:gd name="connsiteY38" fmla="*/ 415338 h 1375102"/>
                <a:gd name="connsiteX39" fmla="*/ 3547329 w 5273630"/>
                <a:gd name="connsiteY39" fmla="*/ 415338 h 1375102"/>
                <a:gd name="connsiteX40" fmla="*/ 3557530 w 5273630"/>
                <a:gd name="connsiteY40" fmla="*/ 346843 h 1375102"/>
                <a:gd name="connsiteX41" fmla="*/ 3806733 w 5273630"/>
                <a:gd name="connsiteY41" fmla="*/ 346843 h 1375102"/>
                <a:gd name="connsiteX42" fmla="*/ 3796531 w 5273630"/>
                <a:gd name="connsiteY42" fmla="*/ 415338 h 1375102"/>
                <a:gd name="connsiteX43" fmla="*/ 3907289 w 5273630"/>
                <a:gd name="connsiteY43" fmla="*/ 415338 h 1375102"/>
                <a:gd name="connsiteX44" fmla="*/ 3888343 w 5273630"/>
                <a:gd name="connsiteY44" fmla="*/ 553784 h 1375102"/>
                <a:gd name="connsiteX45" fmla="*/ 3777587 w 5273630"/>
                <a:gd name="connsiteY45" fmla="*/ 553784 h 1375102"/>
                <a:gd name="connsiteX46" fmla="*/ 3755727 w 5273630"/>
                <a:gd name="connsiteY46" fmla="*/ 706803 h 1375102"/>
                <a:gd name="connsiteX47" fmla="*/ 3489036 w 5273630"/>
                <a:gd name="connsiteY47" fmla="*/ 830675 h 1375102"/>
                <a:gd name="connsiteX48" fmla="*/ 3850453 w 5273630"/>
                <a:gd name="connsiteY48" fmla="*/ 1024500 h 1375102"/>
                <a:gd name="connsiteX49" fmla="*/ 3407426 w 5273630"/>
                <a:gd name="connsiteY49" fmla="*/ 1024500 h 1375102"/>
                <a:gd name="connsiteX50" fmla="*/ 3252949 w 5273630"/>
                <a:gd name="connsiteY50" fmla="*/ 941432 h 1375102"/>
                <a:gd name="connsiteX51" fmla="*/ 3075156 w 5273630"/>
                <a:gd name="connsiteY51" fmla="*/ 1024500 h 1375102"/>
                <a:gd name="connsiteX52" fmla="*/ 2632129 w 5273630"/>
                <a:gd name="connsiteY52" fmla="*/ 1024500 h 1375102"/>
                <a:gd name="connsiteX53" fmla="*/ 3046009 w 5273630"/>
                <a:gd name="connsiteY53" fmla="*/ 830675 h 1375102"/>
                <a:gd name="connsiteX54" fmla="*/ 2814295 w 5273630"/>
                <a:gd name="connsiteY54" fmla="*/ 706803 h 1375102"/>
                <a:gd name="connsiteX55" fmla="*/ 2836154 w 5273630"/>
                <a:gd name="connsiteY55" fmla="*/ 553784 h 1375102"/>
                <a:gd name="connsiteX56" fmla="*/ 2725398 w 5273630"/>
                <a:gd name="connsiteY56" fmla="*/ 553784 h 1375102"/>
                <a:gd name="connsiteX57" fmla="*/ 2744343 w 5273630"/>
                <a:gd name="connsiteY57" fmla="*/ 415338 h 1375102"/>
                <a:gd name="connsiteX58" fmla="*/ 2855100 w 5273630"/>
                <a:gd name="connsiteY58" fmla="*/ 415338 h 1375102"/>
                <a:gd name="connsiteX59" fmla="*/ 2865301 w 5273630"/>
                <a:gd name="connsiteY59" fmla="*/ 346843 h 1375102"/>
                <a:gd name="connsiteX60" fmla="*/ 482375 w 5273630"/>
                <a:gd name="connsiteY60" fmla="*/ 192367 h 1375102"/>
                <a:gd name="connsiteX61" fmla="*/ 759267 w 5273630"/>
                <a:gd name="connsiteY61" fmla="*/ 192367 h 1375102"/>
                <a:gd name="connsiteX62" fmla="*/ 746151 w 5273630"/>
                <a:gd name="connsiteY62" fmla="*/ 285636 h 1375102"/>
                <a:gd name="connsiteX63" fmla="*/ 1122141 w 5273630"/>
                <a:gd name="connsiteY63" fmla="*/ 285636 h 1375102"/>
                <a:gd name="connsiteX64" fmla="*/ 1059475 w 5273630"/>
                <a:gd name="connsiteY64" fmla="*/ 735949 h 1375102"/>
                <a:gd name="connsiteX65" fmla="*/ 728663 w 5273630"/>
                <a:gd name="connsiteY65" fmla="*/ 735949 h 1375102"/>
                <a:gd name="connsiteX66" fmla="*/ 795700 w 5273630"/>
                <a:gd name="connsiteY66" fmla="*/ 791328 h 1375102"/>
                <a:gd name="connsiteX67" fmla="*/ 1119226 w 5273630"/>
                <a:gd name="connsiteY67" fmla="*/ 746150 h 1375102"/>
                <a:gd name="connsiteX68" fmla="*/ 1100281 w 5273630"/>
                <a:gd name="connsiteY68" fmla="*/ 884596 h 1375102"/>
                <a:gd name="connsiteX69" fmla="*/ 937060 w 5273630"/>
                <a:gd name="connsiteY69" fmla="*/ 907914 h 1375102"/>
                <a:gd name="connsiteX70" fmla="*/ 1460253 w 5273630"/>
                <a:gd name="connsiteY70" fmla="*/ 1375102 h 1375102"/>
                <a:gd name="connsiteX71" fmla="*/ 782584 w 5273630"/>
                <a:gd name="connsiteY71" fmla="*/ 1044902 h 1375102"/>
                <a:gd name="connsiteX72" fmla="*/ 406594 w 5273630"/>
                <a:gd name="connsiteY72" fmla="*/ 735949 h 1375102"/>
                <a:gd name="connsiteX73" fmla="*/ 319154 w 5273630"/>
                <a:gd name="connsiteY73" fmla="*/ 735949 h 1375102"/>
                <a:gd name="connsiteX74" fmla="*/ 298752 w 5273630"/>
                <a:gd name="connsiteY74" fmla="*/ 881682 h 1375102"/>
                <a:gd name="connsiteX75" fmla="*/ 502777 w 5273630"/>
                <a:gd name="connsiteY75" fmla="*/ 862737 h 1375102"/>
                <a:gd name="connsiteX76" fmla="*/ 482375 w 5273630"/>
                <a:gd name="connsiteY76" fmla="*/ 1004097 h 1375102"/>
                <a:gd name="connsiteX77" fmla="*/ 4372 w 5273630"/>
                <a:gd name="connsiteY77" fmla="*/ 1046359 h 1375102"/>
                <a:gd name="connsiteX78" fmla="*/ 110757 w 5273630"/>
                <a:gd name="connsiteY78" fmla="*/ 285636 h 1375102"/>
                <a:gd name="connsiteX79" fmla="*/ 469259 w 5273630"/>
                <a:gd name="connsiteY79" fmla="*/ 285636 h 1375102"/>
                <a:gd name="connsiteX80" fmla="*/ 482375 w 5273630"/>
                <a:gd name="connsiteY80" fmla="*/ 192367 h 1375102"/>
                <a:gd name="connsiteX81" fmla="*/ 1870577 w 5273630"/>
                <a:gd name="connsiteY81" fmla="*/ 166135 h 1375102"/>
                <a:gd name="connsiteX82" fmla="*/ 1847260 w 5273630"/>
                <a:gd name="connsiteY82" fmla="*/ 332270 h 1375102"/>
                <a:gd name="connsiteX83" fmla="*/ 2179530 w 5273630"/>
                <a:gd name="connsiteY83" fmla="*/ 332270 h 1375102"/>
                <a:gd name="connsiteX84" fmla="*/ 2202847 w 5273630"/>
                <a:gd name="connsiteY84" fmla="*/ 166135 h 1375102"/>
                <a:gd name="connsiteX85" fmla="*/ 1870577 w 5273630"/>
                <a:gd name="connsiteY85" fmla="*/ 166135 h 1375102"/>
                <a:gd name="connsiteX86" fmla="*/ 4598889 w 5273630"/>
                <a:gd name="connsiteY86" fmla="*/ 138446 h 1375102"/>
                <a:gd name="connsiteX87" fmla="*/ 4421095 w 5273630"/>
                <a:gd name="connsiteY87" fmla="*/ 332270 h 1375102"/>
                <a:gd name="connsiteX88" fmla="*/ 4935531 w 5273630"/>
                <a:gd name="connsiteY88" fmla="*/ 332270 h 1375102"/>
                <a:gd name="connsiteX89" fmla="*/ 4813115 w 5273630"/>
                <a:gd name="connsiteY89" fmla="*/ 138446 h 1375102"/>
                <a:gd name="connsiteX90" fmla="*/ 4598889 w 5273630"/>
                <a:gd name="connsiteY90" fmla="*/ 138446 h 1375102"/>
                <a:gd name="connsiteX91" fmla="*/ 1557252 w 5273630"/>
                <a:gd name="connsiteY91" fmla="*/ 27689 h 1375102"/>
                <a:gd name="connsiteX92" fmla="*/ 2498684 w 5273630"/>
                <a:gd name="connsiteY92" fmla="*/ 27689 h 1375102"/>
                <a:gd name="connsiteX93" fmla="*/ 2436019 w 5273630"/>
                <a:gd name="connsiteY93" fmla="*/ 470716 h 1375102"/>
                <a:gd name="connsiteX94" fmla="*/ 1549965 w 5273630"/>
                <a:gd name="connsiteY94" fmla="*/ 470716 h 1375102"/>
                <a:gd name="connsiteX95" fmla="*/ 1605344 w 5273630"/>
                <a:gd name="connsiteY95" fmla="*/ 83068 h 1375102"/>
                <a:gd name="connsiteX96" fmla="*/ 1557252 w 5273630"/>
                <a:gd name="connsiteY96" fmla="*/ 27689 h 1375102"/>
                <a:gd name="connsiteX97" fmla="*/ 259404 w 5273630"/>
                <a:gd name="connsiteY97" fmla="*/ 27689 h 1375102"/>
                <a:gd name="connsiteX98" fmla="*/ 983695 w 5273630"/>
                <a:gd name="connsiteY98" fmla="*/ 27689 h 1375102"/>
                <a:gd name="connsiteX99" fmla="*/ 1215409 w 5273630"/>
                <a:gd name="connsiteY99" fmla="*/ 260861 h 1375102"/>
                <a:gd name="connsiteX100" fmla="*/ 929774 w 5273630"/>
                <a:gd name="connsiteY100" fmla="*/ 260861 h 1375102"/>
                <a:gd name="connsiteX101" fmla="*/ 788413 w 5273630"/>
                <a:gd name="connsiteY101" fmla="*/ 145733 h 1375102"/>
                <a:gd name="connsiteX102" fmla="*/ 476546 w 5273630"/>
                <a:gd name="connsiteY102" fmla="*/ 145733 h 1375102"/>
                <a:gd name="connsiteX103" fmla="*/ 290008 w 5273630"/>
                <a:gd name="connsiteY103" fmla="*/ 260861 h 1375102"/>
                <a:gd name="connsiteX104" fmla="*/ 0 w 5273630"/>
                <a:gd name="connsiteY104" fmla="*/ 260861 h 1375102"/>
                <a:gd name="connsiteX105" fmla="*/ 290008 w 5273630"/>
                <a:gd name="connsiteY105" fmla="*/ 58293 h 1375102"/>
                <a:gd name="connsiteX106" fmla="*/ 259404 w 5273630"/>
                <a:gd name="connsiteY106" fmla="*/ 27689 h 1375102"/>
                <a:gd name="connsiteX107" fmla="*/ 4377375 w 5273630"/>
                <a:gd name="connsiteY107" fmla="*/ 0 h 1375102"/>
                <a:gd name="connsiteX108" fmla="*/ 5001111 w 5273630"/>
                <a:gd name="connsiteY108" fmla="*/ 0 h 1375102"/>
                <a:gd name="connsiteX109" fmla="*/ 5273630 w 5273630"/>
                <a:gd name="connsiteY109" fmla="*/ 429911 h 1375102"/>
                <a:gd name="connsiteX110" fmla="*/ 5078349 w 5273630"/>
                <a:gd name="connsiteY110" fmla="*/ 429911 h 1375102"/>
                <a:gd name="connsiteX111" fmla="*/ 5072519 w 5273630"/>
                <a:gd name="connsiteY111" fmla="*/ 470716 h 1375102"/>
                <a:gd name="connsiteX112" fmla="*/ 4795628 w 5273630"/>
                <a:gd name="connsiteY112" fmla="*/ 470716 h 1375102"/>
                <a:gd name="connsiteX113" fmla="*/ 4778140 w 5273630"/>
                <a:gd name="connsiteY113" fmla="*/ 594589 h 1375102"/>
                <a:gd name="connsiteX114" fmla="*/ 5082721 w 5273630"/>
                <a:gd name="connsiteY114" fmla="*/ 594589 h 1375102"/>
                <a:gd name="connsiteX115" fmla="*/ 5063775 w 5273630"/>
                <a:gd name="connsiteY115" fmla="*/ 733035 h 1375102"/>
                <a:gd name="connsiteX116" fmla="*/ 4759195 w 5273630"/>
                <a:gd name="connsiteY116" fmla="*/ 733035 h 1375102"/>
                <a:gd name="connsiteX117" fmla="*/ 4737335 w 5273630"/>
                <a:gd name="connsiteY117" fmla="*/ 886054 h 1375102"/>
                <a:gd name="connsiteX118" fmla="*/ 5180361 w 5273630"/>
                <a:gd name="connsiteY118" fmla="*/ 886054 h 1375102"/>
                <a:gd name="connsiteX119" fmla="*/ 5161416 w 5273630"/>
                <a:gd name="connsiteY119" fmla="*/ 1024500 h 1375102"/>
                <a:gd name="connsiteX120" fmla="*/ 3998471 w 5273630"/>
                <a:gd name="connsiteY120" fmla="*/ 1024500 h 1375102"/>
                <a:gd name="connsiteX121" fmla="*/ 4017416 w 5273630"/>
                <a:gd name="connsiteY121" fmla="*/ 886054 h 1375102"/>
                <a:gd name="connsiteX122" fmla="*/ 4460443 w 5273630"/>
                <a:gd name="connsiteY122" fmla="*/ 886054 h 1375102"/>
                <a:gd name="connsiteX123" fmla="*/ 4482303 w 5273630"/>
                <a:gd name="connsiteY123" fmla="*/ 733035 h 1375102"/>
                <a:gd name="connsiteX124" fmla="*/ 4177722 w 5273630"/>
                <a:gd name="connsiteY124" fmla="*/ 733035 h 1375102"/>
                <a:gd name="connsiteX125" fmla="*/ 4196667 w 5273630"/>
                <a:gd name="connsiteY125" fmla="*/ 594589 h 1375102"/>
                <a:gd name="connsiteX126" fmla="*/ 4501249 w 5273630"/>
                <a:gd name="connsiteY126" fmla="*/ 594589 h 1375102"/>
                <a:gd name="connsiteX127" fmla="*/ 4518736 w 5273630"/>
                <a:gd name="connsiteY127" fmla="*/ 470716 h 1375102"/>
                <a:gd name="connsiteX128" fmla="*/ 4241845 w 5273630"/>
                <a:gd name="connsiteY128" fmla="*/ 470716 h 1375102"/>
                <a:gd name="connsiteX129" fmla="*/ 4247673 w 5273630"/>
                <a:gd name="connsiteY129" fmla="*/ 429911 h 1375102"/>
                <a:gd name="connsiteX130" fmla="*/ 4055307 w 5273630"/>
                <a:gd name="connsiteY130" fmla="*/ 429911 h 1375102"/>
                <a:gd name="connsiteX131" fmla="*/ 4410894 w 5273630"/>
                <a:gd name="connsiteY131" fmla="*/ 40805 h 1375102"/>
                <a:gd name="connsiteX132" fmla="*/ 4377375 w 5273630"/>
                <a:gd name="connsiteY132" fmla="*/ 0 h 1375102"/>
                <a:gd name="connsiteX133" fmla="*/ 3191742 w 5273630"/>
                <a:gd name="connsiteY133" fmla="*/ 0 h 1375102"/>
                <a:gd name="connsiteX134" fmla="*/ 3522555 w 5273630"/>
                <a:gd name="connsiteY134" fmla="*/ 0 h 1375102"/>
                <a:gd name="connsiteX135" fmla="*/ 3510896 w 5273630"/>
                <a:gd name="connsiteY135" fmla="*/ 83068 h 1375102"/>
                <a:gd name="connsiteX136" fmla="*/ 3953923 w 5273630"/>
                <a:gd name="connsiteY136" fmla="*/ 83068 h 1375102"/>
                <a:gd name="connsiteX137" fmla="*/ 3923319 w 5273630"/>
                <a:gd name="connsiteY137" fmla="*/ 304581 h 1375102"/>
                <a:gd name="connsiteX138" fmla="*/ 3618738 w 5273630"/>
                <a:gd name="connsiteY138" fmla="*/ 304581 h 1375102"/>
                <a:gd name="connsiteX139" fmla="*/ 3630397 w 5273630"/>
                <a:gd name="connsiteY139" fmla="*/ 221513 h 1375102"/>
                <a:gd name="connsiteX140" fmla="*/ 3076613 w 5273630"/>
                <a:gd name="connsiteY140" fmla="*/ 221513 h 1375102"/>
                <a:gd name="connsiteX141" fmla="*/ 3064954 w 5273630"/>
                <a:gd name="connsiteY141" fmla="*/ 304581 h 1375102"/>
                <a:gd name="connsiteX142" fmla="*/ 2760373 w 5273630"/>
                <a:gd name="connsiteY142" fmla="*/ 304581 h 1375102"/>
                <a:gd name="connsiteX143" fmla="*/ 2790977 w 5273630"/>
                <a:gd name="connsiteY143" fmla="*/ 83068 h 1375102"/>
                <a:gd name="connsiteX144" fmla="*/ 3234004 w 5273630"/>
                <a:gd name="connsiteY144" fmla="*/ 83068 h 1375102"/>
                <a:gd name="connsiteX145" fmla="*/ 3238376 w 5273630"/>
                <a:gd name="connsiteY145" fmla="*/ 53921 h 1375102"/>
                <a:gd name="connsiteX146" fmla="*/ 3191742 w 5273630"/>
                <a:gd name="connsiteY146" fmla="*/ 0 h 1375102"/>
                <a:gd name="connsiteX0-1" fmla="*/ 2215963 w 5273630"/>
                <a:gd name="connsiteY0-2" fmla="*/ 664540 h 1413202"/>
                <a:gd name="connsiteX1-3" fmla="*/ 2183902 w 5273630"/>
                <a:gd name="connsiteY1-4" fmla="*/ 886054 h 1413202"/>
                <a:gd name="connsiteX2-5" fmla="*/ 2294658 w 5273630"/>
                <a:gd name="connsiteY2-6" fmla="*/ 886054 h 1413202"/>
                <a:gd name="connsiteX3-7" fmla="*/ 2326719 w 5273630"/>
                <a:gd name="connsiteY3-8" fmla="*/ 664540 h 1413202"/>
                <a:gd name="connsiteX4-9" fmla="*/ 2215963 w 5273630"/>
                <a:gd name="connsiteY4-10" fmla="*/ 664540 h 1413202"/>
                <a:gd name="connsiteX5-11" fmla="*/ 1606801 w 5273630"/>
                <a:gd name="connsiteY5-12" fmla="*/ 664540 h 1413202"/>
                <a:gd name="connsiteX6-13" fmla="*/ 1574740 w 5273630"/>
                <a:gd name="connsiteY6-14" fmla="*/ 886054 h 1413202"/>
                <a:gd name="connsiteX7-15" fmla="*/ 1685497 w 5273630"/>
                <a:gd name="connsiteY7-16" fmla="*/ 886054 h 1413202"/>
                <a:gd name="connsiteX8-17" fmla="*/ 1717558 w 5273630"/>
                <a:gd name="connsiteY8-18" fmla="*/ 664540 h 1413202"/>
                <a:gd name="connsiteX9-19" fmla="*/ 1606801 w 5273630"/>
                <a:gd name="connsiteY9-20" fmla="*/ 664540 h 1413202"/>
                <a:gd name="connsiteX10-21" fmla="*/ 342472 w 5273630"/>
                <a:gd name="connsiteY10-22" fmla="*/ 563985 h 1413202"/>
                <a:gd name="connsiteX11-23" fmla="*/ 335185 w 5273630"/>
                <a:gd name="connsiteY11-24" fmla="*/ 619363 h 1413202"/>
                <a:gd name="connsiteX12-25" fmla="*/ 826304 w 5273630"/>
                <a:gd name="connsiteY12-26" fmla="*/ 619363 h 1413202"/>
                <a:gd name="connsiteX13-27" fmla="*/ 833590 w 5273630"/>
                <a:gd name="connsiteY13-28" fmla="*/ 563985 h 1413202"/>
                <a:gd name="connsiteX14-29" fmla="*/ 342472 w 5273630"/>
                <a:gd name="connsiteY14-30" fmla="*/ 563985 h 1413202"/>
                <a:gd name="connsiteX15-31" fmla="*/ 3085357 w 5273630"/>
                <a:gd name="connsiteY15-32" fmla="*/ 553784 h 1413202"/>
                <a:gd name="connsiteX16-33" fmla="*/ 3078071 w 5273630"/>
                <a:gd name="connsiteY16-34" fmla="*/ 609162 h 1413202"/>
                <a:gd name="connsiteX17-35" fmla="*/ 3283553 w 5273630"/>
                <a:gd name="connsiteY17-36" fmla="*/ 719919 h 1413202"/>
                <a:gd name="connsiteX18-37" fmla="*/ 3521097 w 5273630"/>
                <a:gd name="connsiteY18-38" fmla="*/ 609162 h 1413202"/>
                <a:gd name="connsiteX19-39" fmla="*/ 3528384 w 5273630"/>
                <a:gd name="connsiteY19-40" fmla="*/ 553784 h 1413202"/>
                <a:gd name="connsiteX20-41" fmla="*/ 3085357 w 5273630"/>
                <a:gd name="connsiteY20-42" fmla="*/ 553784 h 1413202"/>
                <a:gd name="connsiteX21-43" fmla="*/ 2013395 w 5273630"/>
                <a:gd name="connsiteY21-44" fmla="*/ 526094 h 1413202"/>
                <a:gd name="connsiteX22-45" fmla="*/ 2567178 w 5273630"/>
                <a:gd name="connsiteY22-46" fmla="*/ 526094 h 1413202"/>
                <a:gd name="connsiteX23-47" fmla="*/ 2497227 w 5273630"/>
                <a:gd name="connsiteY23-48" fmla="*/ 1024500 h 1413202"/>
                <a:gd name="connsiteX24-49" fmla="*/ 1943443 w 5273630"/>
                <a:gd name="connsiteY24-50" fmla="*/ 1024500 h 1413202"/>
                <a:gd name="connsiteX25-51" fmla="*/ 2013395 w 5273630"/>
                <a:gd name="connsiteY25-52" fmla="*/ 526094 h 1413202"/>
                <a:gd name="connsiteX26-53" fmla="*/ 1404233 w 5273630"/>
                <a:gd name="connsiteY26-54" fmla="*/ 526094 h 1413202"/>
                <a:gd name="connsiteX27-55" fmla="*/ 1958016 w 5273630"/>
                <a:gd name="connsiteY27-56" fmla="*/ 526094 h 1413202"/>
                <a:gd name="connsiteX28-57" fmla="*/ 1888065 w 5273630"/>
                <a:gd name="connsiteY28-58" fmla="*/ 1024500 h 1413202"/>
                <a:gd name="connsiteX29-59" fmla="*/ 1334281 w 5273630"/>
                <a:gd name="connsiteY29-60" fmla="*/ 1024500 h 1413202"/>
                <a:gd name="connsiteX30-61" fmla="*/ 1404233 w 5273630"/>
                <a:gd name="connsiteY30-62" fmla="*/ 526094 h 1413202"/>
                <a:gd name="connsiteX31-63" fmla="*/ 365789 w 5273630"/>
                <a:gd name="connsiteY31-64" fmla="*/ 402222 h 1413202"/>
                <a:gd name="connsiteX32-65" fmla="*/ 357045 w 5273630"/>
                <a:gd name="connsiteY32-66" fmla="*/ 457600 h 1413202"/>
                <a:gd name="connsiteX33-67" fmla="*/ 848163 w 5273630"/>
                <a:gd name="connsiteY33-68" fmla="*/ 457600 h 1413202"/>
                <a:gd name="connsiteX34-69" fmla="*/ 856907 w 5273630"/>
                <a:gd name="connsiteY34-70" fmla="*/ 402222 h 1413202"/>
                <a:gd name="connsiteX35-71" fmla="*/ 365789 w 5273630"/>
                <a:gd name="connsiteY35-72" fmla="*/ 402222 h 1413202"/>
                <a:gd name="connsiteX36-73" fmla="*/ 2865301 w 5273630"/>
                <a:gd name="connsiteY36-74" fmla="*/ 346843 h 1413202"/>
                <a:gd name="connsiteX37-75" fmla="*/ 3114504 w 5273630"/>
                <a:gd name="connsiteY37-76" fmla="*/ 346843 h 1413202"/>
                <a:gd name="connsiteX38-77" fmla="*/ 3104302 w 5273630"/>
                <a:gd name="connsiteY38-78" fmla="*/ 415338 h 1413202"/>
                <a:gd name="connsiteX39-79" fmla="*/ 3547329 w 5273630"/>
                <a:gd name="connsiteY39-80" fmla="*/ 415338 h 1413202"/>
                <a:gd name="connsiteX40-81" fmla="*/ 3557530 w 5273630"/>
                <a:gd name="connsiteY40-82" fmla="*/ 346843 h 1413202"/>
                <a:gd name="connsiteX41-83" fmla="*/ 3806733 w 5273630"/>
                <a:gd name="connsiteY41-84" fmla="*/ 346843 h 1413202"/>
                <a:gd name="connsiteX42-85" fmla="*/ 3796531 w 5273630"/>
                <a:gd name="connsiteY42-86" fmla="*/ 415338 h 1413202"/>
                <a:gd name="connsiteX43-87" fmla="*/ 3907289 w 5273630"/>
                <a:gd name="connsiteY43-88" fmla="*/ 415338 h 1413202"/>
                <a:gd name="connsiteX44-89" fmla="*/ 3888343 w 5273630"/>
                <a:gd name="connsiteY44-90" fmla="*/ 553784 h 1413202"/>
                <a:gd name="connsiteX45-91" fmla="*/ 3777587 w 5273630"/>
                <a:gd name="connsiteY45-92" fmla="*/ 553784 h 1413202"/>
                <a:gd name="connsiteX46-93" fmla="*/ 3755727 w 5273630"/>
                <a:gd name="connsiteY46-94" fmla="*/ 706803 h 1413202"/>
                <a:gd name="connsiteX47-95" fmla="*/ 3489036 w 5273630"/>
                <a:gd name="connsiteY47-96" fmla="*/ 830675 h 1413202"/>
                <a:gd name="connsiteX48-97" fmla="*/ 3850453 w 5273630"/>
                <a:gd name="connsiteY48-98" fmla="*/ 1024500 h 1413202"/>
                <a:gd name="connsiteX49-99" fmla="*/ 3407426 w 5273630"/>
                <a:gd name="connsiteY49-100" fmla="*/ 1024500 h 1413202"/>
                <a:gd name="connsiteX50-101" fmla="*/ 3252949 w 5273630"/>
                <a:gd name="connsiteY50-102" fmla="*/ 941432 h 1413202"/>
                <a:gd name="connsiteX51-103" fmla="*/ 3075156 w 5273630"/>
                <a:gd name="connsiteY51-104" fmla="*/ 1024500 h 1413202"/>
                <a:gd name="connsiteX52-105" fmla="*/ 2632129 w 5273630"/>
                <a:gd name="connsiteY52-106" fmla="*/ 1024500 h 1413202"/>
                <a:gd name="connsiteX53-107" fmla="*/ 3046009 w 5273630"/>
                <a:gd name="connsiteY53-108" fmla="*/ 830675 h 1413202"/>
                <a:gd name="connsiteX54-109" fmla="*/ 2814295 w 5273630"/>
                <a:gd name="connsiteY54-110" fmla="*/ 706803 h 1413202"/>
                <a:gd name="connsiteX55-111" fmla="*/ 2836154 w 5273630"/>
                <a:gd name="connsiteY55-112" fmla="*/ 553784 h 1413202"/>
                <a:gd name="connsiteX56-113" fmla="*/ 2725398 w 5273630"/>
                <a:gd name="connsiteY56-114" fmla="*/ 553784 h 1413202"/>
                <a:gd name="connsiteX57-115" fmla="*/ 2744343 w 5273630"/>
                <a:gd name="connsiteY57-116" fmla="*/ 415338 h 1413202"/>
                <a:gd name="connsiteX58-117" fmla="*/ 2855100 w 5273630"/>
                <a:gd name="connsiteY58-118" fmla="*/ 415338 h 1413202"/>
                <a:gd name="connsiteX59-119" fmla="*/ 2865301 w 5273630"/>
                <a:gd name="connsiteY59-120" fmla="*/ 346843 h 1413202"/>
                <a:gd name="connsiteX60-121" fmla="*/ 482375 w 5273630"/>
                <a:gd name="connsiteY60-122" fmla="*/ 192367 h 1413202"/>
                <a:gd name="connsiteX61-123" fmla="*/ 759267 w 5273630"/>
                <a:gd name="connsiteY61-124" fmla="*/ 192367 h 1413202"/>
                <a:gd name="connsiteX62-125" fmla="*/ 746151 w 5273630"/>
                <a:gd name="connsiteY62-126" fmla="*/ 285636 h 1413202"/>
                <a:gd name="connsiteX63-127" fmla="*/ 1122141 w 5273630"/>
                <a:gd name="connsiteY63-128" fmla="*/ 285636 h 1413202"/>
                <a:gd name="connsiteX64-129" fmla="*/ 1059475 w 5273630"/>
                <a:gd name="connsiteY64-130" fmla="*/ 735949 h 1413202"/>
                <a:gd name="connsiteX65-131" fmla="*/ 728663 w 5273630"/>
                <a:gd name="connsiteY65-132" fmla="*/ 735949 h 1413202"/>
                <a:gd name="connsiteX66-133" fmla="*/ 795700 w 5273630"/>
                <a:gd name="connsiteY66-134" fmla="*/ 791328 h 1413202"/>
                <a:gd name="connsiteX67-135" fmla="*/ 1119226 w 5273630"/>
                <a:gd name="connsiteY67-136" fmla="*/ 746150 h 1413202"/>
                <a:gd name="connsiteX68-137" fmla="*/ 1100281 w 5273630"/>
                <a:gd name="connsiteY68-138" fmla="*/ 884596 h 1413202"/>
                <a:gd name="connsiteX69-139" fmla="*/ 937060 w 5273630"/>
                <a:gd name="connsiteY69-140" fmla="*/ 907914 h 1413202"/>
                <a:gd name="connsiteX70-141" fmla="*/ 1879353 w 5273630"/>
                <a:gd name="connsiteY70-142" fmla="*/ 1413202 h 1413202"/>
                <a:gd name="connsiteX71-143" fmla="*/ 782584 w 5273630"/>
                <a:gd name="connsiteY71-144" fmla="*/ 1044902 h 1413202"/>
                <a:gd name="connsiteX72-145" fmla="*/ 406594 w 5273630"/>
                <a:gd name="connsiteY72-146" fmla="*/ 735949 h 1413202"/>
                <a:gd name="connsiteX73-147" fmla="*/ 319154 w 5273630"/>
                <a:gd name="connsiteY73-148" fmla="*/ 735949 h 1413202"/>
                <a:gd name="connsiteX74-149" fmla="*/ 298752 w 5273630"/>
                <a:gd name="connsiteY74-150" fmla="*/ 881682 h 1413202"/>
                <a:gd name="connsiteX75-151" fmla="*/ 502777 w 5273630"/>
                <a:gd name="connsiteY75-152" fmla="*/ 862737 h 1413202"/>
                <a:gd name="connsiteX76-153" fmla="*/ 482375 w 5273630"/>
                <a:gd name="connsiteY76-154" fmla="*/ 1004097 h 1413202"/>
                <a:gd name="connsiteX77-155" fmla="*/ 4372 w 5273630"/>
                <a:gd name="connsiteY77-156" fmla="*/ 1046359 h 1413202"/>
                <a:gd name="connsiteX78-157" fmla="*/ 110757 w 5273630"/>
                <a:gd name="connsiteY78-158" fmla="*/ 285636 h 1413202"/>
                <a:gd name="connsiteX79-159" fmla="*/ 469259 w 5273630"/>
                <a:gd name="connsiteY79-160" fmla="*/ 285636 h 1413202"/>
                <a:gd name="connsiteX80-161" fmla="*/ 482375 w 5273630"/>
                <a:gd name="connsiteY80-162" fmla="*/ 192367 h 1413202"/>
                <a:gd name="connsiteX81-163" fmla="*/ 1870577 w 5273630"/>
                <a:gd name="connsiteY81-164" fmla="*/ 166135 h 1413202"/>
                <a:gd name="connsiteX82-165" fmla="*/ 1847260 w 5273630"/>
                <a:gd name="connsiteY82-166" fmla="*/ 332270 h 1413202"/>
                <a:gd name="connsiteX83-167" fmla="*/ 2179530 w 5273630"/>
                <a:gd name="connsiteY83-168" fmla="*/ 332270 h 1413202"/>
                <a:gd name="connsiteX84-169" fmla="*/ 2202847 w 5273630"/>
                <a:gd name="connsiteY84-170" fmla="*/ 166135 h 1413202"/>
                <a:gd name="connsiteX85-171" fmla="*/ 1870577 w 5273630"/>
                <a:gd name="connsiteY85-172" fmla="*/ 166135 h 1413202"/>
                <a:gd name="connsiteX86-173" fmla="*/ 4598889 w 5273630"/>
                <a:gd name="connsiteY86-174" fmla="*/ 138446 h 1413202"/>
                <a:gd name="connsiteX87-175" fmla="*/ 4421095 w 5273630"/>
                <a:gd name="connsiteY87-176" fmla="*/ 332270 h 1413202"/>
                <a:gd name="connsiteX88-177" fmla="*/ 4935531 w 5273630"/>
                <a:gd name="connsiteY88-178" fmla="*/ 332270 h 1413202"/>
                <a:gd name="connsiteX89-179" fmla="*/ 4813115 w 5273630"/>
                <a:gd name="connsiteY89-180" fmla="*/ 138446 h 1413202"/>
                <a:gd name="connsiteX90-181" fmla="*/ 4598889 w 5273630"/>
                <a:gd name="connsiteY90-182" fmla="*/ 138446 h 1413202"/>
                <a:gd name="connsiteX91-183" fmla="*/ 1557252 w 5273630"/>
                <a:gd name="connsiteY91-184" fmla="*/ 27689 h 1413202"/>
                <a:gd name="connsiteX92-185" fmla="*/ 2498684 w 5273630"/>
                <a:gd name="connsiteY92-186" fmla="*/ 27689 h 1413202"/>
                <a:gd name="connsiteX93-187" fmla="*/ 2436019 w 5273630"/>
                <a:gd name="connsiteY93-188" fmla="*/ 470716 h 1413202"/>
                <a:gd name="connsiteX94-189" fmla="*/ 1549965 w 5273630"/>
                <a:gd name="connsiteY94-190" fmla="*/ 470716 h 1413202"/>
                <a:gd name="connsiteX95-191" fmla="*/ 1605344 w 5273630"/>
                <a:gd name="connsiteY95-192" fmla="*/ 83068 h 1413202"/>
                <a:gd name="connsiteX96-193" fmla="*/ 1557252 w 5273630"/>
                <a:gd name="connsiteY96-194" fmla="*/ 27689 h 1413202"/>
                <a:gd name="connsiteX97-195" fmla="*/ 259404 w 5273630"/>
                <a:gd name="connsiteY97-196" fmla="*/ 27689 h 1413202"/>
                <a:gd name="connsiteX98-197" fmla="*/ 983695 w 5273630"/>
                <a:gd name="connsiteY98-198" fmla="*/ 27689 h 1413202"/>
                <a:gd name="connsiteX99-199" fmla="*/ 1215409 w 5273630"/>
                <a:gd name="connsiteY99-200" fmla="*/ 260861 h 1413202"/>
                <a:gd name="connsiteX100-201" fmla="*/ 929774 w 5273630"/>
                <a:gd name="connsiteY100-202" fmla="*/ 260861 h 1413202"/>
                <a:gd name="connsiteX101-203" fmla="*/ 788413 w 5273630"/>
                <a:gd name="connsiteY101-204" fmla="*/ 145733 h 1413202"/>
                <a:gd name="connsiteX102-205" fmla="*/ 476546 w 5273630"/>
                <a:gd name="connsiteY102-206" fmla="*/ 145733 h 1413202"/>
                <a:gd name="connsiteX103-207" fmla="*/ 290008 w 5273630"/>
                <a:gd name="connsiteY103-208" fmla="*/ 260861 h 1413202"/>
                <a:gd name="connsiteX104-209" fmla="*/ 0 w 5273630"/>
                <a:gd name="connsiteY104-210" fmla="*/ 260861 h 1413202"/>
                <a:gd name="connsiteX105-211" fmla="*/ 290008 w 5273630"/>
                <a:gd name="connsiteY105-212" fmla="*/ 58293 h 1413202"/>
                <a:gd name="connsiteX106-213" fmla="*/ 259404 w 5273630"/>
                <a:gd name="connsiteY106-214" fmla="*/ 27689 h 1413202"/>
                <a:gd name="connsiteX107-215" fmla="*/ 4377375 w 5273630"/>
                <a:gd name="connsiteY107-216" fmla="*/ 0 h 1413202"/>
                <a:gd name="connsiteX108-217" fmla="*/ 5001111 w 5273630"/>
                <a:gd name="connsiteY108-218" fmla="*/ 0 h 1413202"/>
                <a:gd name="connsiteX109-219" fmla="*/ 5273630 w 5273630"/>
                <a:gd name="connsiteY109-220" fmla="*/ 429911 h 1413202"/>
                <a:gd name="connsiteX110-221" fmla="*/ 5078349 w 5273630"/>
                <a:gd name="connsiteY110-222" fmla="*/ 429911 h 1413202"/>
                <a:gd name="connsiteX111-223" fmla="*/ 5072519 w 5273630"/>
                <a:gd name="connsiteY111-224" fmla="*/ 470716 h 1413202"/>
                <a:gd name="connsiteX112-225" fmla="*/ 4795628 w 5273630"/>
                <a:gd name="connsiteY112-226" fmla="*/ 470716 h 1413202"/>
                <a:gd name="connsiteX113-227" fmla="*/ 4778140 w 5273630"/>
                <a:gd name="connsiteY113-228" fmla="*/ 594589 h 1413202"/>
                <a:gd name="connsiteX114-229" fmla="*/ 5082721 w 5273630"/>
                <a:gd name="connsiteY114-230" fmla="*/ 594589 h 1413202"/>
                <a:gd name="connsiteX115-231" fmla="*/ 5063775 w 5273630"/>
                <a:gd name="connsiteY115-232" fmla="*/ 733035 h 1413202"/>
                <a:gd name="connsiteX116-233" fmla="*/ 4759195 w 5273630"/>
                <a:gd name="connsiteY116-234" fmla="*/ 733035 h 1413202"/>
                <a:gd name="connsiteX117-235" fmla="*/ 4737335 w 5273630"/>
                <a:gd name="connsiteY117-236" fmla="*/ 886054 h 1413202"/>
                <a:gd name="connsiteX118-237" fmla="*/ 5180361 w 5273630"/>
                <a:gd name="connsiteY118-238" fmla="*/ 886054 h 1413202"/>
                <a:gd name="connsiteX119-239" fmla="*/ 5161416 w 5273630"/>
                <a:gd name="connsiteY119-240" fmla="*/ 1024500 h 1413202"/>
                <a:gd name="connsiteX120-241" fmla="*/ 3998471 w 5273630"/>
                <a:gd name="connsiteY120-242" fmla="*/ 1024500 h 1413202"/>
                <a:gd name="connsiteX121-243" fmla="*/ 4017416 w 5273630"/>
                <a:gd name="connsiteY121-244" fmla="*/ 886054 h 1413202"/>
                <a:gd name="connsiteX122-245" fmla="*/ 4460443 w 5273630"/>
                <a:gd name="connsiteY122-246" fmla="*/ 886054 h 1413202"/>
                <a:gd name="connsiteX123-247" fmla="*/ 4482303 w 5273630"/>
                <a:gd name="connsiteY123-248" fmla="*/ 733035 h 1413202"/>
                <a:gd name="connsiteX124-249" fmla="*/ 4177722 w 5273630"/>
                <a:gd name="connsiteY124-250" fmla="*/ 733035 h 1413202"/>
                <a:gd name="connsiteX125-251" fmla="*/ 4196667 w 5273630"/>
                <a:gd name="connsiteY125-252" fmla="*/ 594589 h 1413202"/>
                <a:gd name="connsiteX126-253" fmla="*/ 4501249 w 5273630"/>
                <a:gd name="connsiteY126-254" fmla="*/ 594589 h 1413202"/>
                <a:gd name="connsiteX127-255" fmla="*/ 4518736 w 5273630"/>
                <a:gd name="connsiteY127-256" fmla="*/ 470716 h 1413202"/>
                <a:gd name="connsiteX128-257" fmla="*/ 4241845 w 5273630"/>
                <a:gd name="connsiteY128-258" fmla="*/ 470716 h 1413202"/>
                <a:gd name="connsiteX129-259" fmla="*/ 4247673 w 5273630"/>
                <a:gd name="connsiteY129-260" fmla="*/ 429911 h 1413202"/>
                <a:gd name="connsiteX130-261" fmla="*/ 4055307 w 5273630"/>
                <a:gd name="connsiteY130-262" fmla="*/ 429911 h 1413202"/>
                <a:gd name="connsiteX131-263" fmla="*/ 4410894 w 5273630"/>
                <a:gd name="connsiteY131-264" fmla="*/ 40805 h 1413202"/>
                <a:gd name="connsiteX132-265" fmla="*/ 4377375 w 5273630"/>
                <a:gd name="connsiteY132-266" fmla="*/ 0 h 1413202"/>
                <a:gd name="connsiteX133-267" fmla="*/ 3191742 w 5273630"/>
                <a:gd name="connsiteY133-268" fmla="*/ 0 h 1413202"/>
                <a:gd name="connsiteX134-269" fmla="*/ 3522555 w 5273630"/>
                <a:gd name="connsiteY134-270" fmla="*/ 0 h 1413202"/>
                <a:gd name="connsiteX135-271" fmla="*/ 3510896 w 5273630"/>
                <a:gd name="connsiteY135-272" fmla="*/ 83068 h 1413202"/>
                <a:gd name="connsiteX136-273" fmla="*/ 3953923 w 5273630"/>
                <a:gd name="connsiteY136-274" fmla="*/ 83068 h 1413202"/>
                <a:gd name="connsiteX137-275" fmla="*/ 3923319 w 5273630"/>
                <a:gd name="connsiteY137-276" fmla="*/ 304581 h 1413202"/>
                <a:gd name="connsiteX138-277" fmla="*/ 3618738 w 5273630"/>
                <a:gd name="connsiteY138-278" fmla="*/ 304581 h 1413202"/>
                <a:gd name="connsiteX139-279" fmla="*/ 3630397 w 5273630"/>
                <a:gd name="connsiteY139-280" fmla="*/ 221513 h 1413202"/>
                <a:gd name="connsiteX140-281" fmla="*/ 3076613 w 5273630"/>
                <a:gd name="connsiteY140-282" fmla="*/ 221513 h 1413202"/>
                <a:gd name="connsiteX141-283" fmla="*/ 3064954 w 5273630"/>
                <a:gd name="connsiteY141-284" fmla="*/ 304581 h 1413202"/>
                <a:gd name="connsiteX142-285" fmla="*/ 2760373 w 5273630"/>
                <a:gd name="connsiteY142-286" fmla="*/ 304581 h 1413202"/>
                <a:gd name="connsiteX143-287" fmla="*/ 2790977 w 5273630"/>
                <a:gd name="connsiteY143-288" fmla="*/ 83068 h 1413202"/>
                <a:gd name="connsiteX144-289" fmla="*/ 3234004 w 5273630"/>
                <a:gd name="connsiteY144-290" fmla="*/ 83068 h 1413202"/>
                <a:gd name="connsiteX145-291" fmla="*/ 3238376 w 5273630"/>
                <a:gd name="connsiteY145-292" fmla="*/ 53921 h 1413202"/>
                <a:gd name="connsiteX146-293" fmla="*/ 3191742 w 5273630"/>
                <a:gd name="connsiteY146-294" fmla="*/ 0 h 1413202"/>
                <a:gd name="connsiteX0-295" fmla="*/ 2215963 w 5273630"/>
                <a:gd name="connsiteY0-296" fmla="*/ 664540 h 1476702"/>
                <a:gd name="connsiteX1-297" fmla="*/ 2183902 w 5273630"/>
                <a:gd name="connsiteY1-298" fmla="*/ 886054 h 1476702"/>
                <a:gd name="connsiteX2-299" fmla="*/ 2294658 w 5273630"/>
                <a:gd name="connsiteY2-300" fmla="*/ 886054 h 1476702"/>
                <a:gd name="connsiteX3-301" fmla="*/ 2326719 w 5273630"/>
                <a:gd name="connsiteY3-302" fmla="*/ 664540 h 1476702"/>
                <a:gd name="connsiteX4-303" fmla="*/ 2215963 w 5273630"/>
                <a:gd name="connsiteY4-304" fmla="*/ 664540 h 1476702"/>
                <a:gd name="connsiteX5-305" fmla="*/ 1606801 w 5273630"/>
                <a:gd name="connsiteY5-306" fmla="*/ 664540 h 1476702"/>
                <a:gd name="connsiteX6-307" fmla="*/ 1574740 w 5273630"/>
                <a:gd name="connsiteY6-308" fmla="*/ 886054 h 1476702"/>
                <a:gd name="connsiteX7-309" fmla="*/ 1685497 w 5273630"/>
                <a:gd name="connsiteY7-310" fmla="*/ 886054 h 1476702"/>
                <a:gd name="connsiteX8-311" fmla="*/ 1717558 w 5273630"/>
                <a:gd name="connsiteY8-312" fmla="*/ 664540 h 1476702"/>
                <a:gd name="connsiteX9-313" fmla="*/ 1606801 w 5273630"/>
                <a:gd name="connsiteY9-314" fmla="*/ 664540 h 1476702"/>
                <a:gd name="connsiteX10-315" fmla="*/ 342472 w 5273630"/>
                <a:gd name="connsiteY10-316" fmla="*/ 563985 h 1476702"/>
                <a:gd name="connsiteX11-317" fmla="*/ 335185 w 5273630"/>
                <a:gd name="connsiteY11-318" fmla="*/ 619363 h 1476702"/>
                <a:gd name="connsiteX12-319" fmla="*/ 826304 w 5273630"/>
                <a:gd name="connsiteY12-320" fmla="*/ 619363 h 1476702"/>
                <a:gd name="connsiteX13-321" fmla="*/ 833590 w 5273630"/>
                <a:gd name="connsiteY13-322" fmla="*/ 563985 h 1476702"/>
                <a:gd name="connsiteX14-323" fmla="*/ 342472 w 5273630"/>
                <a:gd name="connsiteY14-324" fmla="*/ 563985 h 1476702"/>
                <a:gd name="connsiteX15-325" fmla="*/ 3085357 w 5273630"/>
                <a:gd name="connsiteY15-326" fmla="*/ 553784 h 1476702"/>
                <a:gd name="connsiteX16-327" fmla="*/ 3078071 w 5273630"/>
                <a:gd name="connsiteY16-328" fmla="*/ 609162 h 1476702"/>
                <a:gd name="connsiteX17-329" fmla="*/ 3283553 w 5273630"/>
                <a:gd name="connsiteY17-330" fmla="*/ 719919 h 1476702"/>
                <a:gd name="connsiteX18-331" fmla="*/ 3521097 w 5273630"/>
                <a:gd name="connsiteY18-332" fmla="*/ 609162 h 1476702"/>
                <a:gd name="connsiteX19-333" fmla="*/ 3528384 w 5273630"/>
                <a:gd name="connsiteY19-334" fmla="*/ 553784 h 1476702"/>
                <a:gd name="connsiteX20-335" fmla="*/ 3085357 w 5273630"/>
                <a:gd name="connsiteY20-336" fmla="*/ 553784 h 1476702"/>
                <a:gd name="connsiteX21-337" fmla="*/ 2013395 w 5273630"/>
                <a:gd name="connsiteY21-338" fmla="*/ 526094 h 1476702"/>
                <a:gd name="connsiteX22-339" fmla="*/ 2567178 w 5273630"/>
                <a:gd name="connsiteY22-340" fmla="*/ 526094 h 1476702"/>
                <a:gd name="connsiteX23-341" fmla="*/ 2497227 w 5273630"/>
                <a:gd name="connsiteY23-342" fmla="*/ 1024500 h 1476702"/>
                <a:gd name="connsiteX24-343" fmla="*/ 1943443 w 5273630"/>
                <a:gd name="connsiteY24-344" fmla="*/ 1024500 h 1476702"/>
                <a:gd name="connsiteX25-345" fmla="*/ 2013395 w 5273630"/>
                <a:gd name="connsiteY25-346" fmla="*/ 526094 h 1476702"/>
                <a:gd name="connsiteX26-347" fmla="*/ 1404233 w 5273630"/>
                <a:gd name="connsiteY26-348" fmla="*/ 526094 h 1476702"/>
                <a:gd name="connsiteX27-349" fmla="*/ 1958016 w 5273630"/>
                <a:gd name="connsiteY27-350" fmla="*/ 526094 h 1476702"/>
                <a:gd name="connsiteX28-351" fmla="*/ 1888065 w 5273630"/>
                <a:gd name="connsiteY28-352" fmla="*/ 1024500 h 1476702"/>
                <a:gd name="connsiteX29-353" fmla="*/ 1334281 w 5273630"/>
                <a:gd name="connsiteY29-354" fmla="*/ 1024500 h 1476702"/>
                <a:gd name="connsiteX30-355" fmla="*/ 1404233 w 5273630"/>
                <a:gd name="connsiteY30-356" fmla="*/ 526094 h 1476702"/>
                <a:gd name="connsiteX31-357" fmla="*/ 365789 w 5273630"/>
                <a:gd name="connsiteY31-358" fmla="*/ 402222 h 1476702"/>
                <a:gd name="connsiteX32-359" fmla="*/ 357045 w 5273630"/>
                <a:gd name="connsiteY32-360" fmla="*/ 457600 h 1476702"/>
                <a:gd name="connsiteX33-361" fmla="*/ 848163 w 5273630"/>
                <a:gd name="connsiteY33-362" fmla="*/ 457600 h 1476702"/>
                <a:gd name="connsiteX34-363" fmla="*/ 856907 w 5273630"/>
                <a:gd name="connsiteY34-364" fmla="*/ 402222 h 1476702"/>
                <a:gd name="connsiteX35-365" fmla="*/ 365789 w 5273630"/>
                <a:gd name="connsiteY35-366" fmla="*/ 402222 h 1476702"/>
                <a:gd name="connsiteX36-367" fmla="*/ 2865301 w 5273630"/>
                <a:gd name="connsiteY36-368" fmla="*/ 346843 h 1476702"/>
                <a:gd name="connsiteX37-369" fmla="*/ 3114504 w 5273630"/>
                <a:gd name="connsiteY37-370" fmla="*/ 346843 h 1476702"/>
                <a:gd name="connsiteX38-371" fmla="*/ 3104302 w 5273630"/>
                <a:gd name="connsiteY38-372" fmla="*/ 415338 h 1476702"/>
                <a:gd name="connsiteX39-373" fmla="*/ 3547329 w 5273630"/>
                <a:gd name="connsiteY39-374" fmla="*/ 415338 h 1476702"/>
                <a:gd name="connsiteX40-375" fmla="*/ 3557530 w 5273630"/>
                <a:gd name="connsiteY40-376" fmla="*/ 346843 h 1476702"/>
                <a:gd name="connsiteX41-377" fmla="*/ 3806733 w 5273630"/>
                <a:gd name="connsiteY41-378" fmla="*/ 346843 h 1476702"/>
                <a:gd name="connsiteX42-379" fmla="*/ 3796531 w 5273630"/>
                <a:gd name="connsiteY42-380" fmla="*/ 415338 h 1476702"/>
                <a:gd name="connsiteX43-381" fmla="*/ 3907289 w 5273630"/>
                <a:gd name="connsiteY43-382" fmla="*/ 415338 h 1476702"/>
                <a:gd name="connsiteX44-383" fmla="*/ 3888343 w 5273630"/>
                <a:gd name="connsiteY44-384" fmla="*/ 553784 h 1476702"/>
                <a:gd name="connsiteX45-385" fmla="*/ 3777587 w 5273630"/>
                <a:gd name="connsiteY45-386" fmla="*/ 553784 h 1476702"/>
                <a:gd name="connsiteX46-387" fmla="*/ 3755727 w 5273630"/>
                <a:gd name="connsiteY46-388" fmla="*/ 706803 h 1476702"/>
                <a:gd name="connsiteX47-389" fmla="*/ 3489036 w 5273630"/>
                <a:gd name="connsiteY47-390" fmla="*/ 830675 h 1476702"/>
                <a:gd name="connsiteX48-391" fmla="*/ 3850453 w 5273630"/>
                <a:gd name="connsiteY48-392" fmla="*/ 1024500 h 1476702"/>
                <a:gd name="connsiteX49-393" fmla="*/ 3407426 w 5273630"/>
                <a:gd name="connsiteY49-394" fmla="*/ 1024500 h 1476702"/>
                <a:gd name="connsiteX50-395" fmla="*/ 3252949 w 5273630"/>
                <a:gd name="connsiteY50-396" fmla="*/ 941432 h 1476702"/>
                <a:gd name="connsiteX51-397" fmla="*/ 3075156 w 5273630"/>
                <a:gd name="connsiteY51-398" fmla="*/ 1024500 h 1476702"/>
                <a:gd name="connsiteX52-399" fmla="*/ 2632129 w 5273630"/>
                <a:gd name="connsiteY52-400" fmla="*/ 1024500 h 1476702"/>
                <a:gd name="connsiteX53-401" fmla="*/ 3046009 w 5273630"/>
                <a:gd name="connsiteY53-402" fmla="*/ 830675 h 1476702"/>
                <a:gd name="connsiteX54-403" fmla="*/ 2814295 w 5273630"/>
                <a:gd name="connsiteY54-404" fmla="*/ 706803 h 1476702"/>
                <a:gd name="connsiteX55-405" fmla="*/ 2836154 w 5273630"/>
                <a:gd name="connsiteY55-406" fmla="*/ 553784 h 1476702"/>
                <a:gd name="connsiteX56-407" fmla="*/ 2725398 w 5273630"/>
                <a:gd name="connsiteY56-408" fmla="*/ 553784 h 1476702"/>
                <a:gd name="connsiteX57-409" fmla="*/ 2744343 w 5273630"/>
                <a:gd name="connsiteY57-410" fmla="*/ 415338 h 1476702"/>
                <a:gd name="connsiteX58-411" fmla="*/ 2855100 w 5273630"/>
                <a:gd name="connsiteY58-412" fmla="*/ 415338 h 1476702"/>
                <a:gd name="connsiteX59-413" fmla="*/ 2865301 w 5273630"/>
                <a:gd name="connsiteY59-414" fmla="*/ 346843 h 1476702"/>
                <a:gd name="connsiteX60-415" fmla="*/ 482375 w 5273630"/>
                <a:gd name="connsiteY60-416" fmla="*/ 192367 h 1476702"/>
                <a:gd name="connsiteX61-417" fmla="*/ 759267 w 5273630"/>
                <a:gd name="connsiteY61-418" fmla="*/ 192367 h 1476702"/>
                <a:gd name="connsiteX62-419" fmla="*/ 746151 w 5273630"/>
                <a:gd name="connsiteY62-420" fmla="*/ 285636 h 1476702"/>
                <a:gd name="connsiteX63-421" fmla="*/ 1122141 w 5273630"/>
                <a:gd name="connsiteY63-422" fmla="*/ 285636 h 1476702"/>
                <a:gd name="connsiteX64-423" fmla="*/ 1059475 w 5273630"/>
                <a:gd name="connsiteY64-424" fmla="*/ 735949 h 1476702"/>
                <a:gd name="connsiteX65-425" fmla="*/ 728663 w 5273630"/>
                <a:gd name="connsiteY65-426" fmla="*/ 735949 h 1476702"/>
                <a:gd name="connsiteX66-427" fmla="*/ 795700 w 5273630"/>
                <a:gd name="connsiteY66-428" fmla="*/ 791328 h 1476702"/>
                <a:gd name="connsiteX67-429" fmla="*/ 1119226 w 5273630"/>
                <a:gd name="connsiteY67-430" fmla="*/ 746150 h 1476702"/>
                <a:gd name="connsiteX68-431" fmla="*/ 1100281 w 5273630"/>
                <a:gd name="connsiteY68-432" fmla="*/ 884596 h 1476702"/>
                <a:gd name="connsiteX69-433" fmla="*/ 937060 w 5273630"/>
                <a:gd name="connsiteY69-434" fmla="*/ 907914 h 1476702"/>
                <a:gd name="connsiteX70-435" fmla="*/ 1879353 w 5273630"/>
                <a:gd name="connsiteY70-436" fmla="*/ 1413202 h 1476702"/>
                <a:gd name="connsiteX71-437" fmla="*/ 1608084 w 5273630"/>
                <a:gd name="connsiteY71-438" fmla="*/ 1476702 h 1476702"/>
                <a:gd name="connsiteX72-439" fmla="*/ 406594 w 5273630"/>
                <a:gd name="connsiteY72-440" fmla="*/ 735949 h 1476702"/>
                <a:gd name="connsiteX73-441" fmla="*/ 319154 w 5273630"/>
                <a:gd name="connsiteY73-442" fmla="*/ 735949 h 1476702"/>
                <a:gd name="connsiteX74-443" fmla="*/ 298752 w 5273630"/>
                <a:gd name="connsiteY74-444" fmla="*/ 881682 h 1476702"/>
                <a:gd name="connsiteX75-445" fmla="*/ 502777 w 5273630"/>
                <a:gd name="connsiteY75-446" fmla="*/ 862737 h 1476702"/>
                <a:gd name="connsiteX76-447" fmla="*/ 482375 w 5273630"/>
                <a:gd name="connsiteY76-448" fmla="*/ 1004097 h 1476702"/>
                <a:gd name="connsiteX77-449" fmla="*/ 4372 w 5273630"/>
                <a:gd name="connsiteY77-450" fmla="*/ 1046359 h 1476702"/>
                <a:gd name="connsiteX78-451" fmla="*/ 110757 w 5273630"/>
                <a:gd name="connsiteY78-452" fmla="*/ 285636 h 1476702"/>
                <a:gd name="connsiteX79-453" fmla="*/ 469259 w 5273630"/>
                <a:gd name="connsiteY79-454" fmla="*/ 285636 h 1476702"/>
                <a:gd name="connsiteX80-455" fmla="*/ 482375 w 5273630"/>
                <a:gd name="connsiteY80-456" fmla="*/ 192367 h 1476702"/>
                <a:gd name="connsiteX81-457" fmla="*/ 1870577 w 5273630"/>
                <a:gd name="connsiteY81-458" fmla="*/ 166135 h 1476702"/>
                <a:gd name="connsiteX82-459" fmla="*/ 1847260 w 5273630"/>
                <a:gd name="connsiteY82-460" fmla="*/ 332270 h 1476702"/>
                <a:gd name="connsiteX83-461" fmla="*/ 2179530 w 5273630"/>
                <a:gd name="connsiteY83-462" fmla="*/ 332270 h 1476702"/>
                <a:gd name="connsiteX84-463" fmla="*/ 2202847 w 5273630"/>
                <a:gd name="connsiteY84-464" fmla="*/ 166135 h 1476702"/>
                <a:gd name="connsiteX85-465" fmla="*/ 1870577 w 5273630"/>
                <a:gd name="connsiteY85-466" fmla="*/ 166135 h 1476702"/>
                <a:gd name="connsiteX86-467" fmla="*/ 4598889 w 5273630"/>
                <a:gd name="connsiteY86-468" fmla="*/ 138446 h 1476702"/>
                <a:gd name="connsiteX87-469" fmla="*/ 4421095 w 5273630"/>
                <a:gd name="connsiteY87-470" fmla="*/ 332270 h 1476702"/>
                <a:gd name="connsiteX88-471" fmla="*/ 4935531 w 5273630"/>
                <a:gd name="connsiteY88-472" fmla="*/ 332270 h 1476702"/>
                <a:gd name="connsiteX89-473" fmla="*/ 4813115 w 5273630"/>
                <a:gd name="connsiteY89-474" fmla="*/ 138446 h 1476702"/>
                <a:gd name="connsiteX90-475" fmla="*/ 4598889 w 5273630"/>
                <a:gd name="connsiteY90-476" fmla="*/ 138446 h 1476702"/>
                <a:gd name="connsiteX91-477" fmla="*/ 1557252 w 5273630"/>
                <a:gd name="connsiteY91-478" fmla="*/ 27689 h 1476702"/>
                <a:gd name="connsiteX92-479" fmla="*/ 2498684 w 5273630"/>
                <a:gd name="connsiteY92-480" fmla="*/ 27689 h 1476702"/>
                <a:gd name="connsiteX93-481" fmla="*/ 2436019 w 5273630"/>
                <a:gd name="connsiteY93-482" fmla="*/ 470716 h 1476702"/>
                <a:gd name="connsiteX94-483" fmla="*/ 1549965 w 5273630"/>
                <a:gd name="connsiteY94-484" fmla="*/ 470716 h 1476702"/>
                <a:gd name="connsiteX95-485" fmla="*/ 1605344 w 5273630"/>
                <a:gd name="connsiteY95-486" fmla="*/ 83068 h 1476702"/>
                <a:gd name="connsiteX96-487" fmla="*/ 1557252 w 5273630"/>
                <a:gd name="connsiteY96-488" fmla="*/ 27689 h 1476702"/>
                <a:gd name="connsiteX97-489" fmla="*/ 259404 w 5273630"/>
                <a:gd name="connsiteY97-490" fmla="*/ 27689 h 1476702"/>
                <a:gd name="connsiteX98-491" fmla="*/ 983695 w 5273630"/>
                <a:gd name="connsiteY98-492" fmla="*/ 27689 h 1476702"/>
                <a:gd name="connsiteX99-493" fmla="*/ 1215409 w 5273630"/>
                <a:gd name="connsiteY99-494" fmla="*/ 260861 h 1476702"/>
                <a:gd name="connsiteX100-495" fmla="*/ 929774 w 5273630"/>
                <a:gd name="connsiteY100-496" fmla="*/ 260861 h 1476702"/>
                <a:gd name="connsiteX101-497" fmla="*/ 788413 w 5273630"/>
                <a:gd name="connsiteY101-498" fmla="*/ 145733 h 1476702"/>
                <a:gd name="connsiteX102-499" fmla="*/ 476546 w 5273630"/>
                <a:gd name="connsiteY102-500" fmla="*/ 145733 h 1476702"/>
                <a:gd name="connsiteX103-501" fmla="*/ 290008 w 5273630"/>
                <a:gd name="connsiteY103-502" fmla="*/ 260861 h 1476702"/>
                <a:gd name="connsiteX104-503" fmla="*/ 0 w 5273630"/>
                <a:gd name="connsiteY104-504" fmla="*/ 260861 h 1476702"/>
                <a:gd name="connsiteX105-505" fmla="*/ 290008 w 5273630"/>
                <a:gd name="connsiteY105-506" fmla="*/ 58293 h 1476702"/>
                <a:gd name="connsiteX106-507" fmla="*/ 259404 w 5273630"/>
                <a:gd name="connsiteY106-508" fmla="*/ 27689 h 1476702"/>
                <a:gd name="connsiteX107-509" fmla="*/ 4377375 w 5273630"/>
                <a:gd name="connsiteY107-510" fmla="*/ 0 h 1476702"/>
                <a:gd name="connsiteX108-511" fmla="*/ 5001111 w 5273630"/>
                <a:gd name="connsiteY108-512" fmla="*/ 0 h 1476702"/>
                <a:gd name="connsiteX109-513" fmla="*/ 5273630 w 5273630"/>
                <a:gd name="connsiteY109-514" fmla="*/ 429911 h 1476702"/>
                <a:gd name="connsiteX110-515" fmla="*/ 5078349 w 5273630"/>
                <a:gd name="connsiteY110-516" fmla="*/ 429911 h 1476702"/>
                <a:gd name="connsiteX111-517" fmla="*/ 5072519 w 5273630"/>
                <a:gd name="connsiteY111-518" fmla="*/ 470716 h 1476702"/>
                <a:gd name="connsiteX112-519" fmla="*/ 4795628 w 5273630"/>
                <a:gd name="connsiteY112-520" fmla="*/ 470716 h 1476702"/>
                <a:gd name="connsiteX113-521" fmla="*/ 4778140 w 5273630"/>
                <a:gd name="connsiteY113-522" fmla="*/ 594589 h 1476702"/>
                <a:gd name="connsiteX114-523" fmla="*/ 5082721 w 5273630"/>
                <a:gd name="connsiteY114-524" fmla="*/ 594589 h 1476702"/>
                <a:gd name="connsiteX115-525" fmla="*/ 5063775 w 5273630"/>
                <a:gd name="connsiteY115-526" fmla="*/ 733035 h 1476702"/>
                <a:gd name="connsiteX116-527" fmla="*/ 4759195 w 5273630"/>
                <a:gd name="connsiteY116-528" fmla="*/ 733035 h 1476702"/>
                <a:gd name="connsiteX117-529" fmla="*/ 4737335 w 5273630"/>
                <a:gd name="connsiteY117-530" fmla="*/ 886054 h 1476702"/>
                <a:gd name="connsiteX118-531" fmla="*/ 5180361 w 5273630"/>
                <a:gd name="connsiteY118-532" fmla="*/ 886054 h 1476702"/>
                <a:gd name="connsiteX119-533" fmla="*/ 5161416 w 5273630"/>
                <a:gd name="connsiteY119-534" fmla="*/ 1024500 h 1476702"/>
                <a:gd name="connsiteX120-535" fmla="*/ 3998471 w 5273630"/>
                <a:gd name="connsiteY120-536" fmla="*/ 1024500 h 1476702"/>
                <a:gd name="connsiteX121-537" fmla="*/ 4017416 w 5273630"/>
                <a:gd name="connsiteY121-538" fmla="*/ 886054 h 1476702"/>
                <a:gd name="connsiteX122-539" fmla="*/ 4460443 w 5273630"/>
                <a:gd name="connsiteY122-540" fmla="*/ 886054 h 1476702"/>
                <a:gd name="connsiteX123-541" fmla="*/ 4482303 w 5273630"/>
                <a:gd name="connsiteY123-542" fmla="*/ 733035 h 1476702"/>
                <a:gd name="connsiteX124-543" fmla="*/ 4177722 w 5273630"/>
                <a:gd name="connsiteY124-544" fmla="*/ 733035 h 1476702"/>
                <a:gd name="connsiteX125-545" fmla="*/ 4196667 w 5273630"/>
                <a:gd name="connsiteY125-546" fmla="*/ 594589 h 1476702"/>
                <a:gd name="connsiteX126-547" fmla="*/ 4501249 w 5273630"/>
                <a:gd name="connsiteY126-548" fmla="*/ 594589 h 1476702"/>
                <a:gd name="connsiteX127-549" fmla="*/ 4518736 w 5273630"/>
                <a:gd name="connsiteY127-550" fmla="*/ 470716 h 1476702"/>
                <a:gd name="connsiteX128-551" fmla="*/ 4241845 w 5273630"/>
                <a:gd name="connsiteY128-552" fmla="*/ 470716 h 1476702"/>
                <a:gd name="connsiteX129-553" fmla="*/ 4247673 w 5273630"/>
                <a:gd name="connsiteY129-554" fmla="*/ 429911 h 1476702"/>
                <a:gd name="connsiteX130-555" fmla="*/ 4055307 w 5273630"/>
                <a:gd name="connsiteY130-556" fmla="*/ 429911 h 1476702"/>
                <a:gd name="connsiteX131-557" fmla="*/ 4410894 w 5273630"/>
                <a:gd name="connsiteY131-558" fmla="*/ 40805 h 1476702"/>
                <a:gd name="connsiteX132-559" fmla="*/ 4377375 w 5273630"/>
                <a:gd name="connsiteY132-560" fmla="*/ 0 h 1476702"/>
                <a:gd name="connsiteX133-561" fmla="*/ 3191742 w 5273630"/>
                <a:gd name="connsiteY133-562" fmla="*/ 0 h 1476702"/>
                <a:gd name="connsiteX134-563" fmla="*/ 3522555 w 5273630"/>
                <a:gd name="connsiteY134-564" fmla="*/ 0 h 1476702"/>
                <a:gd name="connsiteX135-565" fmla="*/ 3510896 w 5273630"/>
                <a:gd name="connsiteY135-566" fmla="*/ 83068 h 1476702"/>
                <a:gd name="connsiteX136-567" fmla="*/ 3953923 w 5273630"/>
                <a:gd name="connsiteY136-568" fmla="*/ 83068 h 1476702"/>
                <a:gd name="connsiteX137-569" fmla="*/ 3923319 w 5273630"/>
                <a:gd name="connsiteY137-570" fmla="*/ 304581 h 1476702"/>
                <a:gd name="connsiteX138-571" fmla="*/ 3618738 w 5273630"/>
                <a:gd name="connsiteY138-572" fmla="*/ 304581 h 1476702"/>
                <a:gd name="connsiteX139-573" fmla="*/ 3630397 w 5273630"/>
                <a:gd name="connsiteY139-574" fmla="*/ 221513 h 1476702"/>
                <a:gd name="connsiteX140-575" fmla="*/ 3076613 w 5273630"/>
                <a:gd name="connsiteY140-576" fmla="*/ 221513 h 1476702"/>
                <a:gd name="connsiteX141-577" fmla="*/ 3064954 w 5273630"/>
                <a:gd name="connsiteY141-578" fmla="*/ 304581 h 1476702"/>
                <a:gd name="connsiteX142-579" fmla="*/ 2760373 w 5273630"/>
                <a:gd name="connsiteY142-580" fmla="*/ 304581 h 1476702"/>
                <a:gd name="connsiteX143-581" fmla="*/ 2790977 w 5273630"/>
                <a:gd name="connsiteY143-582" fmla="*/ 83068 h 1476702"/>
                <a:gd name="connsiteX144-583" fmla="*/ 3234004 w 5273630"/>
                <a:gd name="connsiteY144-584" fmla="*/ 83068 h 1476702"/>
                <a:gd name="connsiteX145-585" fmla="*/ 3238376 w 5273630"/>
                <a:gd name="connsiteY145-586" fmla="*/ 53921 h 1476702"/>
                <a:gd name="connsiteX146-587" fmla="*/ 3191742 w 5273630"/>
                <a:gd name="connsiteY146-588" fmla="*/ 0 h 1476702"/>
                <a:gd name="connsiteX0-589" fmla="*/ 2215963 w 5273630"/>
                <a:gd name="connsiteY0-590" fmla="*/ 664540 h 1502102"/>
                <a:gd name="connsiteX1-591" fmla="*/ 2183902 w 5273630"/>
                <a:gd name="connsiteY1-592" fmla="*/ 886054 h 1502102"/>
                <a:gd name="connsiteX2-593" fmla="*/ 2294658 w 5273630"/>
                <a:gd name="connsiteY2-594" fmla="*/ 886054 h 1502102"/>
                <a:gd name="connsiteX3-595" fmla="*/ 2326719 w 5273630"/>
                <a:gd name="connsiteY3-596" fmla="*/ 664540 h 1502102"/>
                <a:gd name="connsiteX4-597" fmla="*/ 2215963 w 5273630"/>
                <a:gd name="connsiteY4-598" fmla="*/ 664540 h 1502102"/>
                <a:gd name="connsiteX5-599" fmla="*/ 1606801 w 5273630"/>
                <a:gd name="connsiteY5-600" fmla="*/ 664540 h 1502102"/>
                <a:gd name="connsiteX6-601" fmla="*/ 1574740 w 5273630"/>
                <a:gd name="connsiteY6-602" fmla="*/ 886054 h 1502102"/>
                <a:gd name="connsiteX7-603" fmla="*/ 1685497 w 5273630"/>
                <a:gd name="connsiteY7-604" fmla="*/ 886054 h 1502102"/>
                <a:gd name="connsiteX8-605" fmla="*/ 1717558 w 5273630"/>
                <a:gd name="connsiteY8-606" fmla="*/ 664540 h 1502102"/>
                <a:gd name="connsiteX9-607" fmla="*/ 1606801 w 5273630"/>
                <a:gd name="connsiteY9-608" fmla="*/ 664540 h 1502102"/>
                <a:gd name="connsiteX10-609" fmla="*/ 342472 w 5273630"/>
                <a:gd name="connsiteY10-610" fmla="*/ 563985 h 1502102"/>
                <a:gd name="connsiteX11-611" fmla="*/ 335185 w 5273630"/>
                <a:gd name="connsiteY11-612" fmla="*/ 619363 h 1502102"/>
                <a:gd name="connsiteX12-613" fmla="*/ 826304 w 5273630"/>
                <a:gd name="connsiteY12-614" fmla="*/ 619363 h 1502102"/>
                <a:gd name="connsiteX13-615" fmla="*/ 833590 w 5273630"/>
                <a:gd name="connsiteY13-616" fmla="*/ 563985 h 1502102"/>
                <a:gd name="connsiteX14-617" fmla="*/ 342472 w 5273630"/>
                <a:gd name="connsiteY14-618" fmla="*/ 563985 h 1502102"/>
                <a:gd name="connsiteX15-619" fmla="*/ 3085357 w 5273630"/>
                <a:gd name="connsiteY15-620" fmla="*/ 553784 h 1502102"/>
                <a:gd name="connsiteX16-621" fmla="*/ 3078071 w 5273630"/>
                <a:gd name="connsiteY16-622" fmla="*/ 609162 h 1502102"/>
                <a:gd name="connsiteX17-623" fmla="*/ 3283553 w 5273630"/>
                <a:gd name="connsiteY17-624" fmla="*/ 719919 h 1502102"/>
                <a:gd name="connsiteX18-625" fmla="*/ 3521097 w 5273630"/>
                <a:gd name="connsiteY18-626" fmla="*/ 609162 h 1502102"/>
                <a:gd name="connsiteX19-627" fmla="*/ 3528384 w 5273630"/>
                <a:gd name="connsiteY19-628" fmla="*/ 553784 h 1502102"/>
                <a:gd name="connsiteX20-629" fmla="*/ 3085357 w 5273630"/>
                <a:gd name="connsiteY20-630" fmla="*/ 553784 h 1502102"/>
                <a:gd name="connsiteX21-631" fmla="*/ 2013395 w 5273630"/>
                <a:gd name="connsiteY21-632" fmla="*/ 526094 h 1502102"/>
                <a:gd name="connsiteX22-633" fmla="*/ 2567178 w 5273630"/>
                <a:gd name="connsiteY22-634" fmla="*/ 526094 h 1502102"/>
                <a:gd name="connsiteX23-635" fmla="*/ 2497227 w 5273630"/>
                <a:gd name="connsiteY23-636" fmla="*/ 1024500 h 1502102"/>
                <a:gd name="connsiteX24-637" fmla="*/ 1943443 w 5273630"/>
                <a:gd name="connsiteY24-638" fmla="*/ 1024500 h 1502102"/>
                <a:gd name="connsiteX25-639" fmla="*/ 2013395 w 5273630"/>
                <a:gd name="connsiteY25-640" fmla="*/ 526094 h 1502102"/>
                <a:gd name="connsiteX26-641" fmla="*/ 1404233 w 5273630"/>
                <a:gd name="connsiteY26-642" fmla="*/ 526094 h 1502102"/>
                <a:gd name="connsiteX27-643" fmla="*/ 1958016 w 5273630"/>
                <a:gd name="connsiteY27-644" fmla="*/ 526094 h 1502102"/>
                <a:gd name="connsiteX28-645" fmla="*/ 1888065 w 5273630"/>
                <a:gd name="connsiteY28-646" fmla="*/ 1024500 h 1502102"/>
                <a:gd name="connsiteX29-647" fmla="*/ 1334281 w 5273630"/>
                <a:gd name="connsiteY29-648" fmla="*/ 1024500 h 1502102"/>
                <a:gd name="connsiteX30-649" fmla="*/ 1404233 w 5273630"/>
                <a:gd name="connsiteY30-650" fmla="*/ 526094 h 1502102"/>
                <a:gd name="connsiteX31-651" fmla="*/ 365789 w 5273630"/>
                <a:gd name="connsiteY31-652" fmla="*/ 402222 h 1502102"/>
                <a:gd name="connsiteX32-653" fmla="*/ 357045 w 5273630"/>
                <a:gd name="connsiteY32-654" fmla="*/ 457600 h 1502102"/>
                <a:gd name="connsiteX33-655" fmla="*/ 848163 w 5273630"/>
                <a:gd name="connsiteY33-656" fmla="*/ 457600 h 1502102"/>
                <a:gd name="connsiteX34-657" fmla="*/ 856907 w 5273630"/>
                <a:gd name="connsiteY34-658" fmla="*/ 402222 h 1502102"/>
                <a:gd name="connsiteX35-659" fmla="*/ 365789 w 5273630"/>
                <a:gd name="connsiteY35-660" fmla="*/ 402222 h 1502102"/>
                <a:gd name="connsiteX36-661" fmla="*/ 2865301 w 5273630"/>
                <a:gd name="connsiteY36-662" fmla="*/ 346843 h 1502102"/>
                <a:gd name="connsiteX37-663" fmla="*/ 3114504 w 5273630"/>
                <a:gd name="connsiteY37-664" fmla="*/ 346843 h 1502102"/>
                <a:gd name="connsiteX38-665" fmla="*/ 3104302 w 5273630"/>
                <a:gd name="connsiteY38-666" fmla="*/ 415338 h 1502102"/>
                <a:gd name="connsiteX39-667" fmla="*/ 3547329 w 5273630"/>
                <a:gd name="connsiteY39-668" fmla="*/ 415338 h 1502102"/>
                <a:gd name="connsiteX40-669" fmla="*/ 3557530 w 5273630"/>
                <a:gd name="connsiteY40-670" fmla="*/ 346843 h 1502102"/>
                <a:gd name="connsiteX41-671" fmla="*/ 3806733 w 5273630"/>
                <a:gd name="connsiteY41-672" fmla="*/ 346843 h 1502102"/>
                <a:gd name="connsiteX42-673" fmla="*/ 3796531 w 5273630"/>
                <a:gd name="connsiteY42-674" fmla="*/ 415338 h 1502102"/>
                <a:gd name="connsiteX43-675" fmla="*/ 3907289 w 5273630"/>
                <a:gd name="connsiteY43-676" fmla="*/ 415338 h 1502102"/>
                <a:gd name="connsiteX44-677" fmla="*/ 3888343 w 5273630"/>
                <a:gd name="connsiteY44-678" fmla="*/ 553784 h 1502102"/>
                <a:gd name="connsiteX45-679" fmla="*/ 3777587 w 5273630"/>
                <a:gd name="connsiteY45-680" fmla="*/ 553784 h 1502102"/>
                <a:gd name="connsiteX46-681" fmla="*/ 3755727 w 5273630"/>
                <a:gd name="connsiteY46-682" fmla="*/ 706803 h 1502102"/>
                <a:gd name="connsiteX47-683" fmla="*/ 3489036 w 5273630"/>
                <a:gd name="connsiteY47-684" fmla="*/ 830675 h 1502102"/>
                <a:gd name="connsiteX48-685" fmla="*/ 3850453 w 5273630"/>
                <a:gd name="connsiteY48-686" fmla="*/ 1024500 h 1502102"/>
                <a:gd name="connsiteX49-687" fmla="*/ 3407426 w 5273630"/>
                <a:gd name="connsiteY49-688" fmla="*/ 1024500 h 1502102"/>
                <a:gd name="connsiteX50-689" fmla="*/ 3252949 w 5273630"/>
                <a:gd name="connsiteY50-690" fmla="*/ 941432 h 1502102"/>
                <a:gd name="connsiteX51-691" fmla="*/ 3075156 w 5273630"/>
                <a:gd name="connsiteY51-692" fmla="*/ 1024500 h 1502102"/>
                <a:gd name="connsiteX52-693" fmla="*/ 2632129 w 5273630"/>
                <a:gd name="connsiteY52-694" fmla="*/ 1024500 h 1502102"/>
                <a:gd name="connsiteX53-695" fmla="*/ 3046009 w 5273630"/>
                <a:gd name="connsiteY53-696" fmla="*/ 830675 h 1502102"/>
                <a:gd name="connsiteX54-697" fmla="*/ 2814295 w 5273630"/>
                <a:gd name="connsiteY54-698" fmla="*/ 706803 h 1502102"/>
                <a:gd name="connsiteX55-699" fmla="*/ 2836154 w 5273630"/>
                <a:gd name="connsiteY55-700" fmla="*/ 553784 h 1502102"/>
                <a:gd name="connsiteX56-701" fmla="*/ 2725398 w 5273630"/>
                <a:gd name="connsiteY56-702" fmla="*/ 553784 h 1502102"/>
                <a:gd name="connsiteX57-703" fmla="*/ 2744343 w 5273630"/>
                <a:gd name="connsiteY57-704" fmla="*/ 415338 h 1502102"/>
                <a:gd name="connsiteX58-705" fmla="*/ 2855100 w 5273630"/>
                <a:gd name="connsiteY58-706" fmla="*/ 415338 h 1502102"/>
                <a:gd name="connsiteX59-707" fmla="*/ 2865301 w 5273630"/>
                <a:gd name="connsiteY59-708" fmla="*/ 346843 h 1502102"/>
                <a:gd name="connsiteX60-709" fmla="*/ 482375 w 5273630"/>
                <a:gd name="connsiteY60-710" fmla="*/ 192367 h 1502102"/>
                <a:gd name="connsiteX61-711" fmla="*/ 759267 w 5273630"/>
                <a:gd name="connsiteY61-712" fmla="*/ 192367 h 1502102"/>
                <a:gd name="connsiteX62-713" fmla="*/ 746151 w 5273630"/>
                <a:gd name="connsiteY62-714" fmla="*/ 285636 h 1502102"/>
                <a:gd name="connsiteX63-715" fmla="*/ 1122141 w 5273630"/>
                <a:gd name="connsiteY63-716" fmla="*/ 285636 h 1502102"/>
                <a:gd name="connsiteX64-717" fmla="*/ 1059475 w 5273630"/>
                <a:gd name="connsiteY64-718" fmla="*/ 735949 h 1502102"/>
                <a:gd name="connsiteX65-719" fmla="*/ 728663 w 5273630"/>
                <a:gd name="connsiteY65-720" fmla="*/ 735949 h 1502102"/>
                <a:gd name="connsiteX66-721" fmla="*/ 795700 w 5273630"/>
                <a:gd name="connsiteY66-722" fmla="*/ 791328 h 1502102"/>
                <a:gd name="connsiteX67-723" fmla="*/ 1119226 w 5273630"/>
                <a:gd name="connsiteY67-724" fmla="*/ 746150 h 1502102"/>
                <a:gd name="connsiteX68-725" fmla="*/ 1100281 w 5273630"/>
                <a:gd name="connsiteY68-726" fmla="*/ 884596 h 1502102"/>
                <a:gd name="connsiteX69-727" fmla="*/ 937060 w 5273630"/>
                <a:gd name="connsiteY69-728" fmla="*/ 907914 h 1502102"/>
                <a:gd name="connsiteX70-729" fmla="*/ 1892053 w 5273630"/>
                <a:gd name="connsiteY70-730" fmla="*/ 1502102 h 1502102"/>
                <a:gd name="connsiteX71-731" fmla="*/ 1608084 w 5273630"/>
                <a:gd name="connsiteY71-732" fmla="*/ 1476702 h 1502102"/>
                <a:gd name="connsiteX72-733" fmla="*/ 406594 w 5273630"/>
                <a:gd name="connsiteY72-734" fmla="*/ 735949 h 1502102"/>
                <a:gd name="connsiteX73-735" fmla="*/ 319154 w 5273630"/>
                <a:gd name="connsiteY73-736" fmla="*/ 735949 h 1502102"/>
                <a:gd name="connsiteX74-737" fmla="*/ 298752 w 5273630"/>
                <a:gd name="connsiteY74-738" fmla="*/ 881682 h 1502102"/>
                <a:gd name="connsiteX75-739" fmla="*/ 502777 w 5273630"/>
                <a:gd name="connsiteY75-740" fmla="*/ 862737 h 1502102"/>
                <a:gd name="connsiteX76-741" fmla="*/ 482375 w 5273630"/>
                <a:gd name="connsiteY76-742" fmla="*/ 1004097 h 1502102"/>
                <a:gd name="connsiteX77-743" fmla="*/ 4372 w 5273630"/>
                <a:gd name="connsiteY77-744" fmla="*/ 1046359 h 1502102"/>
                <a:gd name="connsiteX78-745" fmla="*/ 110757 w 5273630"/>
                <a:gd name="connsiteY78-746" fmla="*/ 285636 h 1502102"/>
                <a:gd name="connsiteX79-747" fmla="*/ 469259 w 5273630"/>
                <a:gd name="connsiteY79-748" fmla="*/ 285636 h 1502102"/>
                <a:gd name="connsiteX80-749" fmla="*/ 482375 w 5273630"/>
                <a:gd name="connsiteY80-750" fmla="*/ 192367 h 1502102"/>
                <a:gd name="connsiteX81-751" fmla="*/ 1870577 w 5273630"/>
                <a:gd name="connsiteY81-752" fmla="*/ 166135 h 1502102"/>
                <a:gd name="connsiteX82-753" fmla="*/ 1847260 w 5273630"/>
                <a:gd name="connsiteY82-754" fmla="*/ 332270 h 1502102"/>
                <a:gd name="connsiteX83-755" fmla="*/ 2179530 w 5273630"/>
                <a:gd name="connsiteY83-756" fmla="*/ 332270 h 1502102"/>
                <a:gd name="connsiteX84-757" fmla="*/ 2202847 w 5273630"/>
                <a:gd name="connsiteY84-758" fmla="*/ 166135 h 1502102"/>
                <a:gd name="connsiteX85-759" fmla="*/ 1870577 w 5273630"/>
                <a:gd name="connsiteY85-760" fmla="*/ 166135 h 1502102"/>
                <a:gd name="connsiteX86-761" fmla="*/ 4598889 w 5273630"/>
                <a:gd name="connsiteY86-762" fmla="*/ 138446 h 1502102"/>
                <a:gd name="connsiteX87-763" fmla="*/ 4421095 w 5273630"/>
                <a:gd name="connsiteY87-764" fmla="*/ 332270 h 1502102"/>
                <a:gd name="connsiteX88-765" fmla="*/ 4935531 w 5273630"/>
                <a:gd name="connsiteY88-766" fmla="*/ 332270 h 1502102"/>
                <a:gd name="connsiteX89-767" fmla="*/ 4813115 w 5273630"/>
                <a:gd name="connsiteY89-768" fmla="*/ 138446 h 1502102"/>
                <a:gd name="connsiteX90-769" fmla="*/ 4598889 w 5273630"/>
                <a:gd name="connsiteY90-770" fmla="*/ 138446 h 1502102"/>
                <a:gd name="connsiteX91-771" fmla="*/ 1557252 w 5273630"/>
                <a:gd name="connsiteY91-772" fmla="*/ 27689 h 1502102"/>
                <a:gd name="connsiteX92-773" fmla="*/ 2498684 w 5273630"/>
                <a:gd name="connsiteY92-774" fmla="*/ 27689 h 1502102"/>
                <a:gd name="connsiteX93-775" fmla="*/ 2436019 w 5273630"/>
                <a:gd name="connsiteY93-776" fmla="*/ 470716 h 1502102"/>
                <a:gd name="connsiteX94-777" fmla="*/ 1549965 w 5273630"/>
                <a:gd name="connsiteY94-778" fmla="*/ 470716 h 1502102"/>
                <a:gd name="connsiteX95-779" fmla="*/ 1605344 w 5273630"/>
                <a:gd name="connsiteY95-780" fmla="*/ 83068 h 1502102"/>
                <a:gd name="connsiteX96-781" fmla="*/ 1557252 w 5273630"/>
                <a:gd name="connsiteY96-782" fmla="*/ 27689 h 1502102"/>
                <a:gd name="connsiteX97-783" fmla="*/ 259404 w 5273630"/>
                <a:gd name="connsiteY97-784" fmla="*/ 27689 h 1502102"/>
                <a:gd name="connsiteX98-785" fmla="*/ 983695 w 5273630"/>
                <a:gd name="connsiteY98-786" fmla="*/ 27689 h 1502102"/>
                <a:gd name="connsiteX99-787" fmla="*/ 1215409 w 5273630"/>
                <a:gd name="connsiteY99-788" fmla="*/ 260861 h 1502102"/>
                <a:gd name="connsiteX100-789" fmla="*/ 929774 w 5273630"/>
                <a:gd name="connsiteY100-790" fmla="*/ 260861 h 1502102"/>
                <a:gd name="connsiteX101-791" fmla="*/ 788413 w 5273630"/>
                <a:gd name="connsiteY101-792" fmla="*/ 145733 h 1502102"/>
                <a:gd name="connsiteX102-793" fmla="*/ 476546 w 5273630"/>
                <a:gd name="connsiteY102-794" fmla="*/ 145733 h 1502102"/>
                <a:gd name="connsiteX103-795" fmla="*/ 290008 w 5273630"/>
                <a:gd name="connsiteY103-796" fmla="*/ 260861 h 1502102"/>
                <a:gd name="connsiteX104-797" fmla="*/ 0 w 5273630"/>
                <a:gd name="connsiteY104-798" fmla="*/ 260861 h 1502102"/>
                <a:gd name="connsiteX105-799" fmla="*/ 290008 w 5273630"/>
                <a:gd name="connsiteY105-800" fmla="*/ 58293 h 1502102"/>
                <a:gd name="connsiteX106-801" fmla="*/ 259404 w 5273630"/>
                <a:gd name="connsiteY106-802" fmla="*/ 27689 h 1502102"/>
                <a:gd name="connsiteX107-803" fmla="*/ 4377375 w 5273630"/>
                <a:gd name="connsiteY107-804" fmla="*/ 0 h 1502102"/>
                <a:gd name="connsiteX108-805" fmla="*/ 5001111 w 5273630"/>
                <a:gd name="connsiteY108-806" fmla="*/ 0 h 1502102"/>
                <a:gd name="connsiteX109-807" fmla="*/ 5273630 w 5273630"/>
                <a:gd name="connsiteY109-808" fmla="*/ 429911 h 1502102"/>
                <a:gd name="connsiteX110-809" fmla="*/ 5078349 w 5273630"/>
                <a:gd name="connsiteY110-810" fmla="*/ 429911 h 1502102"/>
                <a:gd name="connsiteX111-811" fmla="*/ 5072519 w 5273630"/>
                <a:gd name="connsiteY111-812" fmla="*/ 470716 h 1502102"/>
                <a:gd name="connsiteX112-813" fmla="*/ 4795628 w 5273630"/>
                <a:gd name="connsiteY112-814" fmla="*/ 470716 h 1502102"/>
                <a:gd name="connsiteX113-815" fmla="*/ 4778140 w 5273630"/>
                <a:gd name="connsiteY113-816" fmla="*/ 594589 h 1502102"/>
                <a:gd name="connsiteX114-817" fmla="*/ 5082721 w 5273630"/>
                <a:gd name="connsiteY114-818" fmla="*/ 594589 h 1502102"/>
                <a:gd name="connsiteX115-819" fmla="*/ 5063775 w 5273630"/>
                <a:gd name="connsiteY115-820" fmla="*/ 733035 h 1502102"/>
                <a:gd name="connsiteX116-821" fmla="*/ 4759195 w 5273630"/>
                <a:gd name="connsiteY116-822" fmla="*/ 733035 h 1502102"/>
                <a:gd name="connsiteX117-823" fmla="*/ 4737335 w 5273630"/>
                <a:gd name="connsiteY117-824" fmla="*/ 886054 h 1502102"/>
                <a:gd name="connsiteX118-825" fmla="*/ 5180361 w 5273630"/>
                <a:gd name="connsiteY118-826" fmla="*/ 886054 h 1502102"/>
                <a:gd name="connsiteX119-827" fmla="*/ 5161416 w 5273630"/>
                <a:gd name="connsiteY119-828" fmla="*/ 1024500 h 1502102"/>
                <a:gd name="connsiteX120-829" fmla="*/ 3998471 w 5273630"/>
                <a:gd name="connsiteY120-830" fmla="*/ 1024500 h 1502102"/>
                <a:gd name="connsiteX121-831" fmla="*/ 4017416 w 5273630"/>
                <a:gd name="connsiteY121-832" fmla="*/ 886054 h 1502102"/>
                <a:gd name="connsiteX122-833" fmla="*/ 4460443 w 5273630"/>
                <a:gd name="connsiteY122-834" fmla="*/ 886054 h 1502102"/>
                <a:gd name="connsiteX123-835" fmla="*/ 4482303 w 5273630"/>
                <a:gd name="connsiteY123-836" fmla="*/ 733035 h 1502102"/>
                <a:gd name="connsiteX124-837" fmla="*/ 4177722 w 5273630"/>
                <a:gd name="connsiteY124-838" fmla="*/ 733035 h 1502102"/>
                <a:gd name="connsiteX125-839" fmla="*/ 4196667 w 5273630"/>
                <a:gd name="connsiteY125-840" fmla="*/ 594589 h 1502102"/>
                <a:gd name="connsiteX126-841" fmla="*/ 4501249 w 5273630"/>
                <a:gd name="connsiteY126-842" fmla="*/ 594589 h 1502102"/>
                <a:gd name="connsiteX127-843" fmla="*/ 4518736 w 5273630"/>
                <a:gd name="connsiteY127-844" fmla="*/ 470716 h 1502102"/>
                <a:gd name="connsiteX128-845" fmla="*/ 4241845 w 5273630"/>
                <a:gd name="connsiteY128-846" fmla="*/ 470716 h 1502102"/>
                <a:gd name="connsiteX129-847" fmla="*/ 4247673 w 5273630"/>
                <a:gd name="connsiteY129-848" fmla="*/ 429911 h 1502102"/>
                <a:gd name="connsiteX130-849" fmla="*/ 4055307 w 5273630"/>
                <a:gd name="connsiteY130-850" fmla="*/ 429911 h 1502102"/>
                <a:gd name="connsiteX131-851" fmla="*/ 4410894 w 5273630"/>
                <a:gd name="connsiteY131-852" fmla="*/ 40805 h 1502102"/>
                <a:gd name="connsiteX132-853" fmla="*/ 4377375 w 5273630"/>
                <a:gd name="connsiteY132-854" fmla="*/ 0 h 1502102"/>
                <a:gd name="connsiteX133-855" fmla="*/ 3191742 w 5273630"/>
                <a:gd name="connsiteY133-856" fmla="*/ 0 h 1502102"/>
                <a:gd name="connsiteX134-857" fmla="*/ 3522555 w 5273630"/>
                <a:gd name="connsiteY134-858" fmla="*/ 0 h 1502102"/>
                <a:gd name="connsiteX135-859" fmla="*/ 3510896 w 5273630"/>
                <a:gd name="connsiteY135-860" fmla="*/ 83068 h 1502102"/>
                <a:gd name="connsiteX136-861" fmla="*/ 3953923 w 5273630"/>
                <a:gd name="connsiteY136-862" fmla="*/ 83068 h 1502102"/>
                <a:gd name="connsiteX137-863" fmla="*/ 3923319 w 5273630"/>
                <a:gd name="connsiteY137-864" fmla="*/ 304581 h 1502102"/>
                <a:gd name="connsiteX138-865" fmla="*/ 3618738 w 5273630"/>
                <a:gd name="connsiteY138-866" fmla="*/ 304581 h 1502102"/>
                <a:gd name="connsiteX139-867" fmla="*/ 3630397 w 5273630"/>
                <a:gd name="connsiteY139-868" fmla="*/ 221513 h 1502102"/>
                <a:gd name="connsiteX140-869" fmla="*/ 3076613 w 5273630"/>
                <a:gd name="connsiteY140-870" fmla="*/ 221513 h 1502102"/>
                <a:gd name="connsiteX141-871" fmla="*/ 3064954 w 5273630"/>
                <a:gd name="connsiteY141-872" fmla="*/ 304581 h 1502102"/>
                <a:gd name="connsiteX142-873" fmla="*/ 2760373 w 5273630"/>
                <a:gd name="connsiteY142-874" fmla="*/ 304581 h 1502102"/>
                <a:gd name="connsiteX143-875" fmla="*/ 2790977 w 5273630"/>
                <a:gd name="connsiteY143-876" fmla="*/ 83068 h 1502102"/>
                <a:gd name="connsiteX144-877" fmla="*/ 3234004 w 5273630"/>
                <a:gd name="connsiteY144-878" fmla="*/ 83068 h 1502102"/>
                <a:gd name="connsiteX145-879" fmla="*/ 3238376 w 5273630"/>
                <a:gd name="connsiteY145-880" fmla="*/ 53921 h 1502102"/>
                <a:gd name="connsiteX146-881" fmla="*/ 3191742 w 5273630"/>
                <a:gd name="connsiteY146-882" fmla="*/ 0 h 1502102"/>
                <a:gd name="connsiteX0-883" fmla="*/ 2215963 w 5273630"/>
                <a:gd name="connsiteY0-884" fmla="*/ 664540 h 1502102"/>
                <a:gd name="connsiteX1-885" fmla="*/ 2183902 w 5273630"/>
                <a:gd name="connsiteY1-886" fmla="*/ 886054 h 1502102"/>
                <a:gd name="connsiteX2-887" fmla="*/ 2294658 w 5273630"/>
                <a:gd name="connsiteY2-888" fmla="*/ 886054 h 1502102"/>
                <a:gd name="connsiteX3-889" fmla="*/ 2326719 w 5273630"/>
                <a:gd name="connsiteY3-890" fmla="*/ 664540 h 1502102"/>
                <a:gd name="connsiteX4-891" fmla="*/ 2215963 w 5273630"/>
                <a:gd name="connsiteY4-892" fmla="*/ 664540 h 1502102"/>
                <a:gd name="connsiteX5-893" fmla="*/ 1606801 w 5273630"/>
                <a:gd name="connsiteY5-894" fmla="*/ 664540 h 1502102"/>
                <a:gd name="connsiteX6-895" fmla="*/ 1574740 w 5273630"/>
                <a:gd name="connsiteY6-896" fmla="*/ 886054 h 1502102"/>
                <a:gd name="connsiteX7-897" fmla="*/ 1685497 w 5273630"/>
                <a:gd name="connsiteY7-898" fmla="*/ 886054 h 1502102"/>
                <a:gd name="connsiteX8-899" fmla="*/ 1717558 w 5273630"/>
                <a:gd name="connsiteY8-900" fmla="*/ 664540 h 1502102"/>
                <a:gd name="connsiteX9-901" fmla="*/ 1606801 w 5273630"/>
                <a:gd name="connsiteY9-902" fmla="*/ 664540 h 1502102"/>
                <a:gd name="connsiteX10-903" fmla="*/ 342472 w 5273630"/>
                <a:gd name="connsiteY10-904" fmla="*/ 563985 h 1502102"/>
                <a:gd name="connsiteX11-905" fmla="*/ 335185 w 5273630"/>
                <a:gd name="connsiteY11-906" fmla="*/ 619363 h 1502102"/>
                <a:gd name="connsiteX12-907" fmla="*/ 826304 w 5273630"/>
                <a:gd name="connsiteY12-908" fmla="*/ 619363 h 1502102"/>
                <a:gd name="connsiteX13-909" fmla="*/ 833590 w 5273630"/>
                <a:gd name="connsiteY13-910" fmla="*/ 563985 h 1502102"/>
                <a:gd name="connsiteX14-911" fmla="*/ 342472 w 5273630"/>
                <a:gd name="connsiteY14-912" fmla="*/ 563985 h 1502102"/>
                <a:gd name="connsiteX15-913" fmla="*/ 3085357 w 5273630"/>
                <a:gd name="connsiteY15-914" fmla="*/ 553784 h 1502102"/>
                <a:gd name="connsiteX16-915" fmla="*/ 3078071 w 5273630"/>
                <a:gd name="connsiteY16-916" fmla="*/ 609162 h 1502102"/>
                <a:gd name="connsiteX17-917" fmla="*/ 3283553 w 5273630"/>
                <a:gd name="connsiteY17-918" fmla="*/ 719919 h 1502102"/>
                <a:gd name="connsiteX18-919" fmla="*/ 3521097 w 5273630"/>
                <a:gd name="connsiteY18-920" fmla="*/ 609162 h 1502102"/>
                <a:gd name="connsiteX19-921" fmla="*/ 3528384 w 5273630"/>
                <a:gd name="connsiteY19-922" fmla="*/ 553784 h 1502102"/>
                <a:gd name="connsiteX20-923" fmla="*/ 3085357 w 5273630"/>
                <a:gd name="connsiteY20-924" fmla="*/ 553784 h 1502102"/>
                <a:gd name="connsiteX21-925" fmla="*/ 2013395 w 5273630"/>
                <a:gd name="connsiteY21-926" fmla="*/ 526094 h 1502102"/>
                <a:gd name="connsiteX22-927" fmla="*/ 2567178 w 5273630"/>
                <a:gd name="connsiteY22-928" fmla="*/ 526094 h 1502102"/>
                <a:gd name="connsiteX23-929" fmla="*/ 2497227 w 5273630"/>
                <a:gd name="connsiteY23-930" fmla="*/ 1024500 h 1502102"/>
                <a:gd name="connsiteX24-931" fmla="*/ 1943443 w 5273630"/>
                <a:gd name="connsiteY24-932" fmla="*/ 1024500 h 1502102"/>
                <a:gd name="connsiteX25-933" fmla="*/ 2013395 w 5273630"/>
                <a:gd name="connsiteY25-934" fmla="*/ 526094 h 1502102"/>
                <a:gd name="connsiteX26-935" fmla="*/ 1404233 w 5273630"/>
                <a:gd name="connsiteY26-936" fmla="*/ 526094 h 1502102"/>
                <a:gd name="connsiteX27-937" fmla="*/ 1958016 w 5273630"/>
                <a:gd name="connsiteY27-938" fmla="*/ 526094 h 1502102"/>
                <a:gd name="connsiteX28-939" fmla="*/ 1888065 w 5273630"/>
                <a:gd name="connsiteY28-940" fmla="*/ 1024500 h 1502102"/>
                <a:gd name="connsiteX29-941" fmla="*/ 1334281 w 5273630"/>
                <a:gd name="connsiteY29-942" fmla="*/ 1024500 h 1502102"/>
                <a:gd name="connsiteX30-943" fmla="*/ 1404233 w 5273630"/>
                <a:gd name="connsiteY30-944" fmla="*/ 526094 h 1502102"/>
                <a:gd name="connsiteX31-945" fmla="*/ 365789 w 5273630"/>
                <a:gd name="connsiteY31-946" fmla="*/ 402222 h 1502102"/>
                <a:gd name="connsiteX32-947" fmla="*/ 357045 w 5273630"/>
                <a:gd name="connsiteY32-948" fmla="*/ 457600 h 1502102"/>
                <a:gd name="connsiteX33-949" fmla="*/ 848163 w 5273630"/>
                <a:gd name="connsiteY33-950" fmla="*/ 457600 h 1502102"/>
                <a:gd name="connsiteX34-951" fmla="*/ 856907 w 5273630"/>
                <a:gd name="connsiteY34-952" fmla="*/ 402222 h 1502102"/>
                <a:gd name="connsiteX35-953" fmla="*/ 365789 w 5273630"/>
                <a:gd name="connsiteY35-954" fmla="*/ 402222 h 1502102"/>
                <a:gd name="connsiteX36-955" fmla="*/ 2865301 w 5273630"/>
                <a:gd name="connsiteY36-956" fmla="*/ 346843 h 1502102"/>
                <a:gd name="connsiteX37-957" fmla="*/ 3114504 w 5273630"/>
                <a:gd name="connsiteY37-958" fmla="*/ 346843 h 1502102"/>
                <a:gd name="connsiteX38-959" fmla="*/ 3104302 w 5273630"/>
                <a:gd name="connsiteY38-960" fmla="*/ 415338 h 1502102"/>
                <a:gd name="connsiteX39-961" fmla="*/ 3547329 w 5273630"/>
                <a:gd name="connsiteY39-962" fmla="*/ 415338 h 1502102"/>
                <a:gd name="connsiteX40-963" fmla="*/ 3557530 w 5273630"/>
                <a:gd name="connsiteY40-964" fmla="*/ 346843 h 1502102"/>
                <a:gd name="connsiteX41-965" fmla="*/ 3806733 w 5273630"/>
                <a:gd name="connsiteY41-966" fmla="*/ 346843 h 1502102"/>
                <a:gd name="connsiteX42-967" fmla="*/ 3796531 w 5273630"/>
                <a:gd name="connsiteY42-968" fmla="*/ 415338 h 1502102"/>
                <a:gd name="connsiteX43-969" fmla="*/ 3907289 w 5273630"/>
                <a:gd name="connsiteY43-970" fmla="*/ 415338 h 1502102"/>
                <a:gd name="connsiteX44-971" fmla="*/ 3888343 w 5273630"/>
                <a:gd name="connsiteY44-972" fmla="*/ 553784 h 1502102"/>
                <a:gd name="connsiteX45-973" fmla="*/ 3777587 w 5273630"/>
                <a:gd name="connsiteY45-974" fmla="*/ 553784 h 1502102"/>
                <a:gd name="connsiteX46-975" fmla="*/ 3755727 w 5273630"/>
                <a:gd name="connsiteY46-976" fmla="*/ 706803 h 1502102"/>
                <a:gd name="connsiteX47-977" fmla="*/ 3489036 w 5273630"/>
                <a:gd name="connsiteY47-978" fmla="*/ 830675 h 1502102"/>
                <a:gd name="connsiteX48-979" fmla="*/ 3850453 w 5273630"/>
                <a:gd name="connsiteY48-980" fmla="*/ 1024500 h 1502102"/>
                <a:gd name="connsiteX49-981" fmla="*/ 3407426 w 5273630"/>
                <a:gd name="connsiteY49-982" fmla="*/ 1024500 h 1502102"/>
                <a:gd name="connsiteX50-983" fmla="*/ 3252949 w 5273630"/>
                <a:gd name="connsiteY50-984" fmla="*/ 941432 h 1502102"/>
                <a:gd name="connsiteX51-985" fmla="*/ 3075156 w 5273630"/>
                <a:gd name="connsiteY51-986" fmla="*/ 1024500 h 1502102"/>
                <a:gd name="connsiteX52-987" fmla="*/ 1730429 w 5273630"/>
                <a:gd name="connsiteY52-988" fmla="*/ 1367400 h 1502102"/>
                <a:gd name="connsiteX53-989" fmla="*/ 3046009 w 5273630"/>
                <a:gd name="connsiteY53-990" fmla="*/ 830675 h 1502102"/>
                <a:gd name="connsiteX54-991" fmla="*/ 2814295 w 5273630"/>
                <a:gd name="connsiteY54-992" fmla="*/ 706803 h 1502102"/>
                <a:gd name="connsiteX55-993" fmla="*/ 2836154 w 5273630"/>
                <a:gd name="connsiteY55-994" fmla="*/ 553784 h 1502102"/>
                <a:gd name="connsiteX56-995" fmla="*/ 2725398 w 5273630"/>
                <a:gd name="connsiteY56-996" fmla="*/ 553784 h 1502102"/>
                <a:gd name="connsiteX57-997" fmla="*/ 2744343 w 5273630"/>
                <a:gd name="connsiteY57-998" fmla="*/ 415338 h 1502102"/>
                <a:gd name="connsiteX58-999" fmla="*/ 2855100 w 5273630"/>
                <a:gd name="connsiteY58-1000" fmla="*/ 415338 h 1502102"/>
                <a:gd name="connsiteX59-1001" fmla="*/ 2865301 w 5273630"/>
                <a:gd name="connsiteY59-1002" fmla="*/ 346843 h 1502102"/>
                <a:gd name="connsiteX60-1003" fmla="*/ 482375 w 5273630"/>
                <a:gd name="connsiteY60-1004" fmla="*/ 192367 h 1502102"/>
                <a:gd name="connsiteX61-1005" fmla="*/ 759267 w 5273630"/>
                <a:gd name="connsiteY61-1006" fmla="*/ 192367 h 1502102"/>
                <a:gd name="connsiteX62-1007" fmla="*/ 746151 w 5273630"/>
                <a:gd name="connsiteY62-1008" fmla="*/ 285636 h 1502102"/>
                <a:gd name="connsiteX63-1009" fmla="*/ 1122141 w 5273630"/>
                <a:gd name="connsiteY63-1010" fmla="*/ 285636 h 1502102"/>
                <a:gd name="connsiteX64-1011" fmla="*/ 1059475 w 5273630"/>
                <a:gd name="connsiteY64-1012" fmla="*/ 735949 h 1502102"/>
                <a:gd name="connsiteX65-1013" fmla="*/ 728663 w 5273630"/>
                <a:gd name="connsiteY65-1014" fmla="*/ 735949 h 1502102"/>
                <a:gd name="connsiteX66-1015" fmla="*/ 795700 w 5273630"/>
                <a:gd name="connsiteY66-1016" fmla="*/ 791328 h 1502102"/>
                <a:gd name="connsiteX67-1017" fmla="*/ 1119226 w 5273630"/>
                <a:gd name="connsiteY67-1018" fmla="*/ 746150 h 1502102"/>
                <a:gd name="connsiteX68-1019" fmla="*/ 1100281 w 5273630"/>
                <a:gd name="connsiteY68-1020" fmla="*/ 884596 h 1502102"/>
                <a:gd name="connsiteX69-1021" fmla="*/ 937060 w 5273630"/>
                <a:gd name="connsiteY69-1022" fmla="*/ 907914 h 1502102"/>
                <a:gd name="connsiteX70-1023" fmla="*/ 1892053 w 5273630"/>
                <a:gd name="connsiteY70-1024" fmla="*/ 1502102 h 1502102"/>
                <a:gd name="connsiteX71-1025" fmla="*/ 1608084 w 5273630"/>
                <a:gd name="connsiteY71-1026" fmla="*/ 1476702 h 1502102"/>
                <a:gd name="connsiteX72-1027" fmla="*/ 406594 w 5273630"/>
                <a:gd name="connsiteY72-1028" fmla="*/ 735949 h 1502102"/>
                <a:gd name="connsiteX73-1029" fmla="*/ 319154 w 5273630"/>
                <a:gd name="connsiteY73-1030" fmla="*/ 735949 h 1502102"/>
                <a:gd name="connsiteX74-1031" fmla="*/ 298752 w 5273630"/>
                <a:gd name="connsiteY74-1032" fmla="*/ 881682 h 1502102"/>
                <a:gd name="connsiteX75-1033" fmla="*/ 502777 w 5273630"/>
                <a:gd name="connsiteY75-1034" fmla="*/ 862737 h 1502102"/>
                <a:gd name="connsiteX76-1035" fmla="*/ 482375 w 5273630"/>
                <a:gd name="connsiteY76-1036" fmla="*/ 1004097 h 1502102"/>
                <a:gd name="connsiteX77-1037" fmla="*/ 4372 w 5273630"/>
                <a:gd name="connsiteY77-1038" fmla="*/ 1046359 h 1502102"/>
                <a:gd name="connsiteX78-1039" fmla="*/ 110757 w 5273630"/>
                <a:gd name="connsiteY78-1040" fmla="*/ 285636 h 1502102"/>
                <a:gd name="connsiteX79-1041" fmla="*/ 469259 w 5273630"/>
                <a:gd name="connsiteY79-1042" fmla="*/ 285636 h 1502102"/>
                <a:gd name="connsiteX80-1043" fmla="*/ 482375 w 5273630"/>
                <a:gd name="connsiteY80-1044" fmla="*/ 192367 h 1502102"/>
                <a:gd name="connsiteX81-1045" fmla="*/ 1870577 w 5273630"/>
                <a:gd name="connsiteY81-1046" fmla="*/ 166135 h 1502102"/>
                <a:gd name="connsiteX82-1047" fmla="*/ 1847260 w 5273630"/>
                <a:gd name="connsiteY82-1048" fmla="*/ 332270 h 1502102"/>
                <a:gd name="connsiteX83-1049" fmla="*/ 2179530 w 5273630"/>
                <a:gd name="connsiteY83-1050" fmla="*/ 332270 h 1502102"/>
                <a:gd name="connsiteX84-1051" fmla="*/ 2202847 w 5273630"/>
                <a:gd name="connsiteY84-1052" fmla="*/ 166135 h 1502102"/>
                <a:gd name="connsiteX85-1053" fmla="*/ 1870577 w 5273630"/>
                <a:gd name="connsiteY85-1054" fmla="*/ 166135 h 1502102"/>
                <a:gd name="connsiteX86-1055" fmla="*/ 4598889 w 5273630"/>
                <a:gd name="connsiteY86-1056" fmla="*/ 138446 h 1502102"/>
                <a:gd name="connsiteX87-1057" fmla="*/ 4421095 w 5273630"/>
                <a:gd name="connsiteY87-1058" fmla="*/ 332270 h 1502102"/>
                <a:gd name="connsiteX88-1059" fmla="*/ 4935531 w 5273630"/>
                <a:gd name="connsiteY88-1060" fmla="*/ 332270 h 1502102"/>
                <a:gd name="connsiteX89-1061" fmla="*/ 4813115 w 5273630"/>
                <a:gd name="connsiteY89-1062" fmla="*/ 138446 h 1502102"/>
                <a:gd name="connsiteX90-1063" fmla="*/ 4598889 w 5273630"/>
                <a:gd name="connsiteY90-1064" fmla="*/ 138446 h 1502102"/>
                <a:gd name="connsiteX91-1065" fmla="*/ 1557252 w 5273630"/>
                <a:gd name="connsiteY91-1066" fmla="*/ 27689 h 1502102"/>
                <a:gd name="connsiteX92-1067" fmla="*/ 2498684 w 5273630"/>
                <a:gd name="connsiteY92-1068" fmla="*/ 27689 h 1502102"/>
                <a:gd name="connsiteX93-1069" fmla="*/ 2436019 w 5273630"/>
                <a:gd name="connsiteY93-1070" fmla="*/ 470716 h 1502102"/>
                <a:gd name="connsiteX94-1071" fmla="*/ 1549965 w 5273630"/>
                <a:gd name="connsiteY94-1072" fmla="*/ 470716 h 1502102"/>
                <a:gd name="connsiteX95-1073" fmla="*/ 1605344 w 5273630"/>
                <a:gd name="connsiteY95-1074" fmla="*/ 83068 h 1502102"/>
                <a:gd name="connsiteX96-1075" fmla="*/ 1557252 w 5273630"/>
                <a:gd name="connsiteY96-1076" fmla="*/ 27689 h 1502102"/>
                <a:gd name="connsiteX97-1077" fmla="*/ 259404 w 5273630"/>
                <a:gd name="connsiteY97-1078" fmla="*/ 27689 h 1502102"/>
                <a:gd name="connsiteX98-1079" fmla="*/ 983695 w 5273630"/>
                <a:gd name="connsiteY98-1080" fmla="*/ 27689 h 1502102"/>
                <a:gd name="connsiteX99-1081" fmla="*/ 1215409 w 5273630"/>
                <a:gd name="connsiteY99-1082" fmla="*/ 260861 h 1502102"/>
                <a:gd name="connsiteX100-1083" fmla="*/ 929774 w 5273630"/>
                <a:gd name="connsiteY100-1084" fmla="*/ 260861 h 1502102"/>
                <a:gd name="connsiteX101-1085" fmla="*/ 788413 w 5273630"/>
                <a:gd name="connsiteY101-1086" fmla="*/ 145733 h 1502102"/>
                <a:gd name="connsiteX102-1087" fmla="*/ 476546 w 5273630"/>
                <a:gd name="connsiteY102-1088" fmla="*/ 145733 h 1502102"/>
                <a:gd name="connsiteX103-1089" fmla="*/ 290008 w 5273630"/>
                <a:gd name="connsiteY103-1090" fmla="*/ 260861 h 1502102"/>
                <a:gd name="connsiteX104-1091" fmla="*/ 0 w 5273630"/>
                <a:gd name="connsiteY104-1092" fmla="*/ 260861 h 1502102"/>
                <a:gd name="connsiteX105-1093" fmla="*/ 290008 w 5273630"/>
                <a:gd name="connsiteY105-1094" fmla="*/ 58293 h 1502102"/>
                <a:gd name="connsiteX106-1095" fmla="*/ 259404 w 5273630"/>
                <a:gd name="connsiteY106-1096" fmla="*/ 27689 h 1502102"/>
                <a:gd name="connsiteX107-1097" fmla="*/ 4377375 w 5273630"/>
                <a:gd name="connsiteY107-1098" fmla="*/ 0 h 1502102"/>
                <a:gd name="connsiteX108-1099" fmla="*/ 5001111 w 5273630"/>
                <a:gd name="connsiteY108-1100" fmla="*/ 0 h 1502102"/>
                <a:gd name="connsiteX109-1101" fmla="*/ 5273630 w 5273630"/>
                <a:gd name="connsiteY109-1102" fmla="*/ 429911 h 1502102"/>
                <a:gd name="connsiteX110-1103" fmla="*/ 5078349 w 5273630"/>
                <a:gd name="connsiteY110-1104" fmla="*/ 429911 h 1502102"/>
                <a:gd name="connsiteX111-1105" fmla="*/ 5072519 w 5273630"/>
                <a:gd name="connsiteY111-1106" fmla="*/ 470716 h 1502102"/>
                <a:gd name="connsiteX112-1107" fmla="*/ 4795628 w 5273630"/>
                <a:gd name="connsiteY112-1108" fmla="*/ 470716 h 1502102"/>
                <a:gd name="connsiteX113-1109" fmla="*/ 4778140 w 5273630"/>
                <a:gd name="connsiteY113-1110" fmla="*/ 594589 h 1502102"/>
                <a:gd name="connsiteX114-1111" fmla="*/ 5082721 w 5273630"/>
                <a:gd name="connsiteY114-1112" fmla="*/ 594589 h 1502102"/>
                <a:gd name="connsiteX115-1113" fmla="*/ 5063775 w 5273630"/>
                <a:gd name="connsiteY115-1114" fmla="*/ 733035 h 1502102"/>
                <a:gd name="connsiteX116-1115" fmla="*/ 4759195 w 5273630"/>
                <a:gd name="connsiteY116-1116" fmla="*/ 733035 h 1502102"/>
                <a:gd name="connsiteX117-1117" fmla="*/ 4737335 w 5273630"/>
                <a:gd name="connsiteY117-1118" fmla="*/ 886054 h 1502102"/>
                <a:gd name="connsiteX118-1119" fmla="*/ 5180361 w 5273630"/>
                <a:gd name="connsiteY118-1120" fmla="*/ 886054 h 1502102"/>
                <a:gd name="connsiteX119-1121" fmla="*/ 5161416 w 5273630"/>
                <a:gd name="connsiteY119-1122" fmla="*/ 1024500 h 1502102"/>
                <a:gd name="connsiteX120-1123" fmla="*/ 3998471 w 5273630"/>
                <a:gd name="connsiteY120-1124" fmla="*/ 1024500 h 1502102"/>
                <a:gd name="connsiteX121-1125" fmla="*/ 4017416 w 5273630"/>
                <a:gd name="connsiteY121-1126" fmla="*/ 886054 h 1502102"/>
                <a:gd name="connsiteX122-1127" fmla="*/ 4460443 w 5273630"/>
                <a:gd name="connsiteY122-1128" fmla="*/ 886054 h 1502102"/>
                <a:gd name="connsiteX123-1129" fmla="*/ 4482303 w 5273630"/>
                <a:gd name="connsiteY123-1130" fmla="*/ 733035 h 1502102"/>
                <a:gd name="connsiteX124-1131" fmla="*/ 4177722 w 5273630"/>
                <a:gd name="connsiteY124-1132" fmla="*/ 733035 h 1502102"/>
                <a:gd name="connsiteX125-1133" fmla="*/ 4196667 w 5273630"/>
                <a:gd name="connsiteY125-1134" fmla="*/ 594589 h 1502102"/>
                <a:gd name="connsiteX126-1135" fmla="*/ 4501249 w 5273630"/>
                <a:gd name="connsiteY126-1136" fmla="*/ 594589 h 1502102"/>
                <a:gd name="connsiteX127-1137" fmla="*/ 4518736 w 5273630"/>
                <a:gd name="connsiteY127-1138" fmla="*/ 470716 h 1502102"/>
                <a:gd name="connsiteX128-1139" fmla="*/ 4241845 w 5273630"/>
                <a:gd name="connsiteY128-1140" fmla="*/ 470716 h 1502102"/>
                <a:gd name="connsiteX129-1141" fmla="*/ 4247673 w 5273630"/>
                <a:gd name="connsiteY129-1142" fmla="*/ 429911 h 1502102"/>
                <a:gd name="connsiteX130-1143" fmla="*/ 4055307 w 5273630"/>
                <a:gd name="connsiteY130-1144" fmla="*/ 429911 h 1502102"/>
                <a:gd name="connsiteX131-1145" fmla="*/ 4410894 w 5273630"/>
                <a:gd name="connsiteY131-1146" fmla="*/ 40805 h 1502102"/>
                <a:gd name="connsiteX132-1147" fmla="*/ 4377375 w 5273630"/>
                <a:gd name="connsiteY132-1148" fmla="*/ 0 h 1502102"/>
                <a:gd name="connsiteX133-1149" fmla="*/ 3191742 w 5273630"/>
                <a:gd name="connsiteY133-1150" fmla="*/ 0 h 1502102"/>
                <a:gd name="connsiteX134-1151" fmla="*/ 3522555 w 5273630"/>
                <a:gd name="connsiteY134-1152" fmla="*/ 0 h 1502102"/>
                <a:gd name="connsiteX135-1153" fmla="*/ 3510896 w 5273630"/>
                <a:gd name="connsiteY135-1154" fmla="*/ 83068 h 1502102"/>
                <a:gd name="connsiteX136-1155" fmla="*/ 3953923 w 5273630"/>
                <a:gd name="connsiteY136-1156" fmla="*/ 83068 h 1502102"/>
                <a:gd name="connsiteX137-1157" fmla="*/ 3923319 w 5273630"/>
                <a:gd name="connsiteY137-1158" fmla="*/ 304581 h 1502102"/>
                <a:gd name="connsiteX138-1159" fmla="*/ 3618738 w 5273630"/>
                <a:gd name="connsiteY138-1160" fmla="*/ 304581 h 1502102"/>
                <a:gd name="connsiteX139-1161" fmla="*/ 3630397 w 5273630"/>
                <a:gd name="connsiteY139-1162" fmla="*/ 221513 h 1502102"/>
                <a:gd name="connsiteX140-1163" fmla="*/ 3076613 w 5273630"/>
                <a:gd name="connsiteY140-1164" fmla="*/ 221513 h 1502102"/>
                <a:gd name="connsiteX141-1165" fmla="*/ 3064954 w 5273630"/>
                <a:gd name="connsiteY141-1166" fmla="*/ 304581 h 1502102"/>
                <a:gd name="connsiteX142-1167" fmla="*/ 2760373 w 5273630"/>
                <a:gd name="connsiteY142-1168" fmla="*/ 304581 h 1502102"/>
                <a:gd name="connsiteX143-1169" fmla="*/ 2790977 w 5273630"/>
                <a:gd name="connsiteY143-1170" fmla="*/ 83068 h 1502102"/>
                <a:gd name="connsiteX144-1171" fmla="*/ 3234004 w 5273630"/>
                <a:gd name="connsiteY144-1172" fmla="*/ 83068 h 1502102"/>
                <a:gd name="connsiteX145-1173" fmla="*/ 3238376 w 5273630"/>
                <a:gd name="connsiteY145-1174" fmla="*/ 53921 h 1502102"/>
                <a:gd name="connsiteX146-1175" fmla="*/ 3191742 w 5273630"/>
                <a:gd name="connsiteY146-1176" fmla="*/ 0 h 1502102"/>
                <a:gd name="connsiteX0-1177" fmla="*/ 2215963 w 5273630"/>
                <a:gd name="connsiteY0-1178" fmla="*/ 664540 h 1502102"/>
                <a:gd name="connsiteX1-1179" fmla="*/ 2183902 w 5273630"/>
                <a:gd name="connsiteY1-1180" fmla="*/ 886054 h 1502102"/>
                <a:gd name="connsiteX2-1181" fmla="*/ 2294658 w 5273630"/>
                <a:gd name="connsiteY2-1182" fmla="*/ 886054 h 1502102"/>
                <a:gd name="connsiteX3-1183" fmla="*/ 2326719 w 5273630"/>
                <a:gd name="connsiteY3-1184" fmla="*/ 664540 h 1502102"/>
                <a:gd name="connsiteX4-1185" fmla="*/ 2215963 w 5273630"/>
                <a:gd name="connsiteY4-1186" fmla="*/ 664540 h 1502102"/>
                <a:gd name="connsiteX5-1187" fmla="*/ 1606801 w 5273630"/>
                <a:gd name="connsiteY5-1188" fmla="*/ 664540 h 1502102"/>
                <a:gd name="connsiteX6-1189" fmla="*/ 1574740 w 5273630"/>
                <a:gd name="connsiteY6-1190" fmla="*/ 886054 h 1502102"/>
                <a:gd name="connsiteX7-1191" fmla="*/ 1685497 w 5273630"/>
                <a:gd name="connsiteY7-1192" fmla="*/ 886054 h 1502102"/>
                <a:gd name="connsiteX8-1193" fmla="*/ 1717558 w 5273630"/>
                <a:gd name="connsiteY8-1194" fmla="*/ 664540 h 1502102"/>
                <a:gd name="connsiteX9-1195" fmla="*/ 1606801 w 5273630"/>
                <a:gd name="connsiteY9-1196" fmla="*/ 664540 h 1502102"/>
                <a:gd name="connsiteX10-1197" fmla="*/ 342472 w 5273630"/>
                <a:gd name="connsiteY10-1198" fmla="*/ 563985 h 1502102"/>
                <a:gd name="connsiteX11-1199" fmla="*/ 335185 w 5273630"/>
                <a:gd name="connsiteY11-1200" fmla="*/ 619363 h 1502102"/>
                <a:gd name="connsiteX12-1201" fmla="*/ 826304 w 5273630"/>
                <a:gd name="connsiteY12-1202" fmla="*/ 619363 h 1502102"/>
                <a:gd name="connsiteX13-1203" fmla="*/ 833590 w 5273630"/>
                <a:gd name="connsiteY13-1204" fmla="*/ 563985 h 1502102"/>
                <a:gd name="connsiteX14-1205" fmla="*/ 342472 w 5273630"/>
                <a:gd name="connsiteY14-1206" fmla="*/ 563985 h 1502102"/>
                <a:gd name="connsiteX15-1207" fmla="*/ 3085357 w 5273630"/>
                <a:gd name="connsiteY15-1208" fmla="*/ 553784 h 1502102"/>
                <a:gd name="connsiteX16-1209" fmla="*/ 3078071 w 5273630"/>
                <a:gd name="connsiteY16-1210" fmla="*/ 609162 h 1502102"/>
                <a:gd name="connsiteX17-1211" fmla="*/ 3283553 w 5273630"/>
                <a:gd name="connsiteY17-1212" fmla="*/ 719919 h 1502102"/>
                <a:gd name="connsiteX18-1213" fmla="*/ 3521097 w 5273630"/>
                <a:gd name="connsiteY18-1214" fmla="*/ 609162 h 1502102"/>
                <a:gd name="connsiteX19-1215" fmla="*/ 3528384 w 5273630"/>
                <a:gd name="connsiteY19-1216" fmla="*/ 553784 h 1502102"/>
                <a:gd name="connsiteX20-1217" fmla="*/ 3085357 w 5273630"/>
                <a:gd name="connsiteY20-1218" fmla="*/ 553784 h 1502102"/>
                <a:gd name="connsiteX21-1219" fmla="*/ 2013395 w 5273630"/>
                <a:gd name="connsiteY21-1220" fmla="*/ 526094 h 1502102"/>
                <a:gd name="connsiteX22-1221" fmla="*/ 2567178 w 5273630"/>
                <a:gd name="connsiteY22-1222" fmla="*/ 526094 h 1502102"/>
                <a:gd name="connsiteX23-1223" fmla="*/ 2497227 w 5273630"/>
                <a:gd name="connsiteY23-1224" fmla="*/ 1024500 h 1502102"/>
                <a:gd name="connsiteX24-1225" fmla="*/ 1943443 w 5273630"/>
                <a:gd name="connsiteY24-1226" fmla="*/ 1024500 h 1502102"/>
                <a:gd name="connsiteX25-1227" fmla="*/ 2013395 w 5273630"/>
                <a:gd name="connsiteY25-1228" fmla="*/ 526094 h 1502102"/>
                <a:gd name="connsiteX26-1229" fmla="*/ 1404233 w 5273630"/>
                <a:gd name="connsiteY26-1230" fmla="*/ 526094 h 1502102"/>
                <a:gd name="connsiteX27-1231" fmla="*/ 1958016 w 5273630"/>
                <a:gd name="connsiteY27-1232" fmla="*/ 526094 h 1502102"/>
                <a:gd name="connsiteX28-1233" fmla="*/ 1888065 w 5273630"/>
                <a:gd name="connsiteY28-1234" fmla="*/ 1024500 h 1502102"/>
                <a:gd name="connsiteX29-1235" fmla="*/ 1334281 w 5273630"/>
                <a:gd name="connsiteY29-1236" fmla="*/ 1024500 h 1502102"/>
                <a:gd name="connsiteX30-1237" fmla="*/ 1404233 w 5273630"/>
                <a:gd name="connsiteY30-1238" fmla="*/ 526094 h 1502102"/>
                <a:gd name="connsiteX31-1239" fmla="*/ 365789 w 5273630"/>
                <a:gd name="connsiteY31-1240" fmla="*/ 402222 h 1502102"/>
                <a:gd name="connsiteX32-1241" fmla="*/ 357045 w 5273630"/>
                <a:gd name="connsiteY32-1242" fmla="*/ 457600 h 1502102"/>
                <a:gd name="connsiteX33-1243" fmla="*/ 848163 w 5273630"/>
                <a:gd name="connsiteY33-1244" fmla="*/ 457600 h 1502102"/>
                <a:gd name="connsiteX34-1245" fmla="*/ 856907 w 5273630"/>
                <a:gd name="connsiteY34-1246" fmla="*/ 402222 h 1502102"/>
                <a:gd name="connsiteX35-1247" fmla="*/ 365789 w 5273630"/>
                <a:gd name="connsiteY35-1248" fmla="*/ 402222 h 1502102"/>
                <a:gd name="connsiteX36-1249" fmla="*/ 2865301 w 5273630"/>
                <a:gd name="connsiteY36-1250" fmla="*/ 346843 h 1502102"/>
                <a:gd name="connsiteX37-1251" fmla="*/ 3114504 w 5273630"/>
                <a:gd name="connsiteY37-1252" fmla="*/ 346843 h 1502102"/>
                <a:gd name="connsiteX38-1253" fmla="*/ 3104302 w 5273630"/>
                <a:gd name="connsiteY38-1254" fmla="*/ 415338 h 1502102"/>
                <a:gd name="connsiteX39-1255" fmla="*/ 3547329 w 5273630"/>
                <a:gd name="connsiteY39-1256" fmla="*/ 415338 h 1502102"/>
                <a:gd name="connsiteX40-1257" fmla="*/ 3557530 w 5273630"/>
                <a:gd name="connsiteY40-1258" fmla="*/ 346843 h 1502102"/>
                <a:gd name="connsiteX41-1259" fmla="*/ 3806733 w 5273630"/>
                <a:gd name="connsiteY41-1260" fmla="*/ 346843 h 1502102"/>
                <a:gd name="connsiteX42-1261" fmla="*/ 3796531 w 5273630"/>
                <a:gd name="connsiteY42-1262" fmla="*/ 415338 h 1502102"/>
                <a:gd name="connsiteX43-1263" fmla="*/ 3907289 w 5273630"/>
                <a:gd name="connsiteY43-1264" fmla="*/ 415338 h 1502102"/>
                <a:gd name="connsiteX44-1265" fmla="*/ 3888343 w 5273630"/>
                <a:gd name="connsiteY44-1266" fmla="*/ 553784 h 1502102"/>
                <a:gd name="connsiteX45-1267" fmla="*/ 3777587 w 5273630"/>
                <a:gd name="connsiteY45-1268" fmla="*/ 553784 h 1502102"/>
                <a:gd name="connsiteX46-1269" fmla="*/ 3755727 w 5273630"/>
                <a:gd name="connsiteY46-1270" fmla="*/ 706803 h 1502102"/>
                <a:gd name="connsiteX47-1271" fmla="*/ 3489036 w 5273630"/>
                <a:gd name="connsiteY47-1272" fmla="*/ 830675 h 1502102"/>
                <a:gd name="connsiteX48-1273" fmla="*/ 3850453 w 5273630"/>
                <a:gd name="connsiteY48-1274" fmla="*/ 1024500 h 1502102"/>
                <a:gd name="connsiteX49-1275" fmla="*/ 3407426 w 5273630"/>
                <a:gd name="connsiteY49-1276" fmla="*/ 1024500 h 1502102"/>
                <a:gd name="connsiteX50-1277" fmla="*/ 3252949 w 5273630"/>
                <a:gd name="connsiteY50-1278" fmla="*/ 941432 h 1502102"/>
                <a:gd name="connsiteX51-1279" fmla="*/ 1894056 w 5273630"/>
                <a:gd name="connsiteY51-1280" fmla="*/ 1494400 h 1502102"/>
                <a:gd name="connsiteX52-1281" fmla="*/ 1730429 w 5273630"/>
                <a:gd name="connsiteY52-1282" fmla="*/ 1367400 h 1502102"/>
                <a:gd name="connsiteX53-1283" fmla="*/ 3046009 w 5273630"/>
                <a:gd name="connsiteY53-1284" fmla="*/ 830675 h 1502102"/>
                <a:gd name="connsiteX54-1285" fmla="*/ 2814295 w 5273630"/>
                <a:gd name="connsiteY54-1286" fmla="*/ 706803 h 1502102"/>
                <a:gd name="connsiteX55-1287" fmla="*/ 2836154 w 5273630"/>
                <a:gd name="connsiteY55-1288" fmla="*/ 553784 h 1502102"/>
                <a:gd name="connsiteX56-1289" fmla="*/ 2725398 w 5273630"/>
                <a:gd name="connsiteY56-1290" fmla="*/ 553784 h 1502102"/>
                <a:gd name="connsiteX57-1291" fmla="*/ 2744343 w 5273630"/>
                <a:gd name="connsiteY57-1292" fmla="*/ 415338 h 1502102"/>
                <a:gd name="connsiteX58-1293" fmla="*/ 2855100 w 5273630"/>
                <a:gd name="connsiteY58-1294" fmla="*/ 415338 h 1502102"/>
                <a:gd name="connsiteX59-1295" fmla="*/ 2865301 w 5273630"/>
                <a:gd name="connsiteY59-1296" fmla="*/ 346843 h 1502102"/>
                <a:gd name="connsiteX60-1297" fmla="*/ 482375 w 5273630"/>
                <a:gd name="connsiteY60-1298" fmla="*/ 192367 h 1502102"/>
                <a:gd name="connsiteX61-1299" fmla="*/ 759267 w 5273630"/>
                <a:gd name="connsiteY61-1300" fmla="*/ 192367 h 1502102"/>
                <a:gd name="connsiteX62-1301" fmla="*/ 746151 w 5273630"/>
                <a:gd name="connsiteY62-1302" fmla="*/ 285636 h 1502102"/>
                <a:gd name="connsiteX63-1303" fmla="*/ 1122141 w 5273630"/>
                <a:gd name="connsiteY63-1304" fmla="*/ 285636 h 1502102"/>
                <a:gd name="connsiteX64-1305" fmla="*/ 1059475 w 5273630"/>
                <a:gd name="connsiteY64-1306" fmla="*/ 735949 h 1502102"/>
                <a:gd name="connsiteX65-1307" fmla="*/ 728663 w 5273630"/>
                <a:gd name="connsiteY65-1308" fmla="*/ 735949 h 1502102"/>
                <a:gd name="connsiteX66-1309" fmla="*/ 795700 w 5273630"/>
                <a:gd name="connsiteY66-1310" fmla="*/ 791328 h 1502102"/>
                <a:gd name="connsiteX67-1311" fmla="*/ 1119226 w 5273630"/>
                <a:gd name="connsiteY67-1312" fmla="*/ 746150 h 1502102"/>
                <a:gd name="connsiteX68-1313" fmla="*/ 1100281 w 5273630"/>
                <a:gd name="connsiteY68-1314" fmla="*/ 884596 h 1502102"/>
                <a:gd name="connsiteX69-1315" fmla="*/ 937060 w 5273630"/>
                <a:gd name="connsiteY69-1316" fmla="*/ 907914 h 1502102"/>
                <a:gd name="connsiteX70-1317" fmla="*/ 1892053 w 5273630"/>
                <a:gd name="connsiteY70-1318" fmla="*/ 1502102 h 1502102"/>
                <a:gd name="connsiteX71-1319" fmla="*/ 1608084 w 5273630"/>
                <a:gd name="connsiteY71-1320" fmla="*/ 1476702 h 1502102"/>
                <a:gd name="connsiteX72-1321" fmla="*/ 406594 w 5273630"/>
                <a:gd name="connsiteY72-1322" fmla="*/ 735949 h 1502102"/>
                <a:gd name="connsiteX73-1323" fmla="*/ 319154 w 5273630"/>
                <a:gd name="connsiteY73-1324" fmla="*/ 735949 h 1502102"/>
                <a:gd name="connsiteX74-1325" fmla="*/ 298752 w 5273630"/>
                <a:gd name="connsiteY74-1326" fmla="*/ 881682 h 1502102"/>
                <a:gd name="connsiteX75-1327" fmla="*/ 502777 w 5273630"/>
                <a:gd name="connsiteY75-1328" fmla="*/ 862737 h 1502102"/>
                <a:gd name="connsiteX76-1329" fmla="*/ 482375 w 5273630"/>
                <a:gd name="connsiteY76-1330" fmla="*/ 1004097 h 1502102"/>
                <a:gd name="connsiteX77-1331" fmla="*/ 4372 w 5273630"/>
                <a:gd name="connsiteY77-1332" fmla="*/ 1046359 h 1502102"/>
                <a:gd name="connsiteX78-1333" fmla="*/ 110757 w 5273630"/>
                <a:gd name="connsiteY78-1334" fmla="*/ 285636 h 1502102"/>
                <a:gd name="connsiteX79-1335" fmla="*/ 469259 w 5273630"/>
                <a:gd name="connsiteY79-1336" fmla="*/ 285636 h 1502102"/>
                <a:gd name="connsiteX80-1337" fmla="*/ 482375 w 5273630"/>
                <a:gd name="connsiteY80-1338" fmla="*/ 192367 h 1502102"/>
                <a:gd name="connsiteX81-1339" fmla="*/ 1870577 w 5273630"/>
                <a:gd name="connsiteY81-1340" fmla="*/ 166135 h 1502102"/>
                <a:gd name="connsiteX82-1341" fmla="*/ 1847260 w 5273630"/>
                <a:gd name="connsiteY82-1342" fmla="*/ 332270 h 1502102"/>
                <a:gd name="connsiteX83-1343" fmla="*/ 2179530 w 5273630"/>
                <a:gd name="connsiteY83-1344" fmla="*/ 332270 h 1502102"/>
                <a:gd name="connsiteX84-1345" fmla="*/ 2202847 w 5273630"/>
                <a:gd name="connsiteY84-1346" fmla="*/ 166135 h 1502102"/>
                <a:gd name="connsiteX85-1347" fmla="*/ 1870577 w 5273630"/>
                <a:gd name="connsiteY85-1348" fmla="*/ 166135 h 1502102"/>
                <a:gd name="connsiteX86-1349" fmla="*/ 4598889 w 5273630"/>
                <a:gd name="connsiteY86-1350" fmla="*/ 138446 h 1502102"/>
                <a:gd name="connsiteX87-1351" fmla="*/ 4421095 w 5273630"/>
                <a:gd name="connsiteY87-1352" fmla="*/ 332270 h 1502102"/>
                <a:gd name="connsiteX88-1353" fmla="*/ 4935531 w 5273630"/>
                <a:gd name="connsiteY88-1354" fmla="*/ 332270 h 1502102"/>
                <a:gd name="connsiteX89-1355" fmla="*/ 4813115 w 5273630"/>
                <a:gd name="connsiteY89-1356" fmla="*/ 138446 h 1502102"/>
                <a:gd name="connsiteX90-1357" fmla="*/ 4598889 w 5273630"/>
                <a:gd name="connsiteY90-1358" fmla="*/ 138446 h 1502102"/>
                <a:gd name="connsiteX91-1359" fmla="*/ 1557252 w 5273630"/>
                <a:gd name="connsiteY91-1360" fmla="*/ 27689 h 1502102"/>
                <a:gd name="connsiteX92-1361" fmla="*/ 2498684 w 5273630"/>
                <a:gd name="connsiteY92-1362" fmla="*/ 27689 h 1502102"/>
                <a:gd name="connsiteX93-1363" fmla="*/ 2436019 w 5273630"/>
                <a:gd name="connsiteY93-1364" fmla="*/ 470716 h 1502102"/>
                <a:gd name="connsiteX94-1365" fmla="*/ 1549965 w 5273630"/>
                <a:gd name="connsiteY94-1366" fmla="*/ 470716 h 1502102"/>
                <a:gd name="connsiteX95-1367" fmla="*/ 1605344 w 5273630"/>
                <a:gd name="connsiteY95-1368" fmla="*/ 83068 h 1502102"/>
                <a:gd name="connsiteX96-1369" fmla="*/ 1557252 w 5273630"/>
                <a:gd name="connsiteY96-1370" fmla="*/ 27689 h 1502102"/>
                <a:gd name="connsiteX97-1371" fmla="*/ 259404 w 5273630"/>
                <a:gd name="connsiteY97-1372" fmla="*/ 27689 h 1502102"/>
                <a:gd name="connsiteX98-1373" fmla="*/ 983695 w 5273630"/>
                <a:gd name="connsiteY98-1374" fmla="*/ 27689 h 1502102"/>
                <a:gd name="connsiteX99-1375" fmla="*/ 1215409 w 5273630"/>
                <a:gd name="connsiteY99-1376" fmla="*/ 260861 h 1502102"/>
                <a:gd name="connsiteX100-1377" fmla="*/ 929774 w 5273630"/>
                <a:gd name="connsiteY100-1378" fmla="*/ 260861 h 1502102"/>
                <a:gd name="connsiteX101-1379" fmla="*/ 788413 w 5273630"/>
                <a:gd name="connsiteY101-1380" fmla="*/ 145733 h 1502102"/>
                <a:gd name="connsiteX102-1381" fmla="*/ 476546 w 5273630"/>
                <a:gd name="connsiteY102-1382" fmla="*/ 145733 h 1502102"/>
                <a:gd name="connsiteX103-1383" fmla="*/ 290008 w 5273630"/>
                <a:gd name="connsiteY103-1384" fmla="*/ 260861 h 1502102"/>
                <a:gd name="connsiteX104-1385" fmla="*/ 0 w 5273630"/>
                <a:gd name="connsiteY104-1386" fmla="*/ 260861 h 1502102"/>
                <a:gd name="connsiteX105-1387" fmla="*/ 290008 w 5273630"/>
                <a:gd name="connsiteY105-1388" fmla="*/ 58293 h 1502102"/>
                <a:gd name="connsiteX106-1389" fmla="*/ 259404 w 5273630"/>
                <a:gd name="connsiteY106-1390" fmla="*/ 27689 h 1502102"/>
                <a:gd name="connsiteX107-1391" fmla="*/ 4377375 w 5273630"/>
                <a:gd name="connsiteY107-1392" fmla="*/ 0 h 1502102"/>
                <a:gd name="connsiteX108-1393" fmla="*/ 5001111 w 5273630"/>
                <a:gd name="connsiteY108-1394" fmla="*/ 0 h 1502102"/>
                <a:gd name="connsiteX109-1395" fmla="*/ 5273630 w 5273630"/>
                <a:gd name="connsiteY109-1396" fmla="*/ 429911 h 1502102"/>
                <a:gd name="connsiteX110-1397" fmla="*/ 5078349 w 5273630"/>
                <a:gd name="connsiteY110-1398" fmla="*/ 429911 h 1502102"/>
                <a:gd name="connsiteX111-1399" fmla="*/ 5072519 w 5273630"/>
                <a:gd name="connsiteY111-1400" fmla="*/ 470716 h 1502102"/>
                <a:gd name="connsiteX112-1401" fmla="*/ 4795628 w 5273630"/>
                <a:gd name="connsiteY112-1402" fmla="*/ 470716 h 1502102"/>
                <a:gd name="connsiteX113-1403" fmla="*/ 4778140 w 5273630"/>
                <a:gd name="connsiteY113-1404" fmla="*/ 594589 h 1502102"/>
                <a:gd name="connsiteX114-1405" fmla="*/ 5082721 w 5273630"/>
                <a:gd name="connsiteY114-1406" fmla="*/ 594589 h 1502102"/>
                <a:gd name="connsiteX115-1407" fmla="*/ 5063775 w 5273630"/>
                <a:gd name="connsiteY115-1408" fmla="*/ 733035 h 1502102"/>
                <a:gd name="connsiteX116-1409" fmla="*/ 4759195 w 5273630"/>
                <a:gd name="connsiteY116-1410" fmla="*/ 733035 h 1502102"/>
                <a:gd name="connsiteX117-1411" fmla="*/ 4737335 w 5273630"/>
                <a:gd name="connsiteY117-1412" fmla="*/ 886054 h 1502102"/>
                <a:gd name="connsiteX118-1413" fmla="*/ 5180361 w 5273630"/>
                <a:gd name="connsiteY118-1414" fmla="*/ 886054 h 1502102"/>
                <a:gd name="connsiteX119-1415" fmla="*/ 5161416 w 5273630"/>
                <a:gd name="connsiteY119-1416" fmla="*/ 1024500 h 1502102"/>
                <a:gd name="connsiteX120-1417" fmla="*/ 3998471 w 5273630"/>
                <a:gd name="connsiteY120-1418" fmla="*/ 1024500 h 1502102"/>
                <a:gd name="connsiteX121-1419" fmla="*/ 4017416 w 5273630"/>
                <a:gd name="connsiteY121-1420" fmla="*/ 886054 h 1502102"/>
                <a:gd name="connsiteX122-1421" fmla="*/ 4460443 w 5273630"/>
                <a:gd name="connsiteY122-1422" fmla="*/ 886054 h 1502102"/>
                <a:gd name="connsiteX123-1423" fmla="*/ 4482303 w 5273630"/>
                <a:gd name="connsiteY123-1424" fmla="*/ 733035 h 1502102"/>
                <a:gd name="connsiteX124-1425" fmla="*/ 4177722 w 5273630"/>
                <a:gd name="connsiteY124-1426" fmla="*/ 733035 h 1502102"/>
                <a:gd name="connsiteX125-1427" fmla="*/ 4196667 w 5273630"/>
                <a:gd name="connsiteY125-1428" fmla="*/ 594589 h 1502102"/>
                <a:gd name="connsiteX126-1429" fmla="*/ 4501249 w 5273630"/>
                <a:gd name="connsiteY126-1430" fmla="*/ 594589 h 1502102"/>
                <a:gd name="connsiteX127-1431" fmla="*/ 4518736 w 5273630"/>
                <a:gd name="connsiteY127-1432" fmla="*/ 470716 h 1502102"/>
                <a:gd name="connsiteX128-1433" fmla="*/ 4241845 w 5273630"/>
                <a:gd name="connsiteY128-1434" fmla="*/ 470716 h 1502102"/>
                <a:gd name="connsiteX129-1435" fmla="*/ 4247673 w 5273630"/>
                <a:gd name="connsiteY129-1436" fmla="*/ 429911 h 1502102"/>
                <a:gd name="connsiteX130-1437" fmla="*/ 4055307 w 5273630"/>
                <a:gd name="connsiteY130-1438" fmla="*/ 429911 h 1502102"/>
                <a:gd name="connsiteX131-1439" fmla="*/ 4410894 w 5273630"/>
                <a:gd name="connsiteY131-1440" fmla="*/ 40805 h 1502102"/>
                <a:gd name="connsiteX132-1441" fmla="*/ 4377375 w 5273630"/>
                <a:gd name="connsiteY132-1442" fmla="*/ 0 h 1502102"/>
                <a:gd name="connsiteX133-1443" fmla="*/ 3191742 w 5273630"/>
                <a:gd name="connsiteY133-1444" fmla="*/ 0 h 1502102"/>
                <a:gd name="connsiteX134-1445" fmla="*/ 3522555 w 5273630"/>
                <a:gd name="connsiteY134-1446" fmla="*/ 0 h 1502102"/>
                <a:gd name="connsiteX135-1447" fmla="*/ 3510896 w 5273630"/>
                <a:gd name="connsiteY135-1448" fmla="*/ 83068 h 1502102"/>
                <a:gd name="connsiteX136-1449" fmla="*/ 3953923 w 5273630"/>
                <a:gd name="connsiteY136-1450" fmla="*/ 83068 h 1502102"/>
                <a:gd name="connsiteX137-1451" fmla="*/ 3923319 w 5273630"/>
                <a:gd name="connsiteY137-1452" fmla="*/ 304581 h 1502102"/>
                <a:gd name="connsiteX138-1453" fmla="*/ 3618738 w 5273630"/>
                <a:gd name="connsiteY138-1454" fmla="*/ 304581 h 1502102"/>
                <a:gd name="connsiteX139-1455" fmla="*/ 3630397 w 5273630"/>
                <a:gd name="connsiteY139-1456" fmla="*/ 221513 h 1502102"/>
                <a:gd name="connsiteX140-1457" fmla="*/ 3076613 w 5273630"/>
                <a:gd name="connsiteY140-1458" fmla="*/ 221513 h 1502102"/>
                <a:gd name="connsiteX141-1459" fmla="*/ 3064954 w 5273630"/>
                <a:gd name="connsiteY141-1460" fmla="*/ 304581 h 1502102"/>
                <a:gd name="connsiteX142-1461" fmla="*/ 2760373 w 5273630"/>
                <a:gd name="connsiteY142-1462" fmla="*/ 304581 h 1502102"/>
                <a:gd name="connsiteX143-1463" fmla="*/ 2790977 w 5273630"/>
                <a:gd name="connsiteY143-1464" fmla="*/ 83068 h 1502102"/>
                <a:gd name="connsiteX144-1465" fmla="*/ 3234004 w 5273630"/>
                <a:gd name="connsiteY144-1466" fmla="*/ 83068 h 1502102"/>
                <a:gd name="connsiteX145-1467" fmla="*/ 3238376 w 5273630"/>
                <a:gd name="connsiteY145-1468" fmla="*/ 53921 h 1502102"/>
                <a:gd name="connsiteX146-1469" fmla="*/ 3191742 w 5273630"/>
                <a:gd name="connsiteY146-1470" fmla="*/ 0 h 1502102"/>
                <a:gd name="connsiteX0-1471" fmla="*/ 2215963 w 5273630"/>
                <a:gd name="connsiteY0-1472" fmla="*/ 664540 h 1502102"/>
                <a:gd name="connsiteX1-1473" fmla="*/ 2183902 w 5273630"/>
                <a:gd name="connsiteY1-1474" fmla="*/ 886054 h 1502102"/>
                <a:gd name="connsiteX2-1475" fmla="*/ 2294658 w 5273630"/>
                <a:gd name="connsiteY2-1476" fmla="*/ 886054 h 1502102"/>
                <a:gd name="connsiteX3-1477" fmla="*/ 2326719 w 5273630"/>
                <a:gd name="connsiteY3-1478" fmla="*/ 664540 h 1502102"/>
                <a:gd name="connsiteX4-1479" fmla="*/ 2215963 w 5273630"/>
                <a:gd name="connsiteY4-1480" fmla="*/ 664540 h 1502102"/>
                <a:gd name="connsiteX5-1481" fmla="*/ 1606801 w 5273630"/>
                <a:gd name="connsiteY5-1482" fmla="*/ 664540 h 1502102"/>
                <a:gd name="connsiteX6-1483" fmla="*/ 1574740 w 5273630"/>
                <a:gd name="connsiteY6-1484" fmla="*/ 886054 h 1502102"/>
                <a:gd name="connsiteX7-1485" fmla="*/ 1685497 w 5273630"/>
                <a:gd name="connsiteY7-1486" fmla="*/ 886054 h 1502102"/>
                <a:gd name="connsiteX8-1487" fmla="*/ 1717558 w 5273630"/>
                <a:gd name="connsiteY8-1488" fmla="*/ 664540 h 1502102"/>
                <a:gd name="connsiteX9-1489" fmla="*/ 1606801 w 5273630"/>
                <a:gd name="connsiteY9-1490" fmla="*/ 664540 h 1502102"/>
                <a:gd name="connsiteX10-1491" fmla="*/ 342472 w 5273630"/>
                <a:gd name="connsiteY10-1492" fmla="*/ 563985 h 1502102"/>
                <a:gd name="connsiteX11-1493" fmla="*/ 335185 w 5273630"/>
                <a:gd name="connsiteY11-1494" fmla="*/ 619363 h 1502102"/>
                <a:gd name="connsiteX12-1495" fmla="*/ 826304 w 5273630"/>
                <a:gd name="connsiteY12-1496" fmla="*/ 619363 h 1502102"/>
                <a:gd name="connsiteX13-1497" fmla="*/ 833590 w 5273630"/>
                <a:gd name="connsiteY13-1498" fmla="*/ 563985 h 1502102"/>
                <a:gd name="connsiteX14-1499" fmla="*/ 342472 w 5273630"/>
                <a:gd name="connsiteY14-1500" fmla="*/ 563985 h 1502102"/>
                <a:gd name="connsiteX15-1501" fmla="*/ 3085357 w 5273630"/>
                <a:gd name="connsiteY15-1502" fmla="*/ 553784 h 1502102"/>
                <a:gd name="connsiteX16-1503" fmla="*/ 3078071 w 5273630"/>
                <a:gd name="connsiteY16-1504" fmla="*/ 609162 h 1502102"/>
                <a:gd name="connsiteX17-1505" fmla="*/ 3283553 w 5273630"/>
                <a:gd name="connsiteY17-1506" fmla="*/ 719919 h 1502102"/>
                <a:gd name="connsiteX18-1507" fmla="*/ 3521097 w 5273630"/>
                <a:gd name="connsiteY18-1508" fmla="*/ 609162 h 1502102"/>
                <a:gd name="connsiteX19-1509" fmla="*/ 3528384 w 5273630"/>
                <a:gd name="connsiteY19-1510" fmla="*/ 553784 h 1502102"/>
                <a:gd name="connsiteX20-1511" fmla="*/ 3085357 w 5273630"/>
                <a:gd name="connsiteY20-1512" fmla="*/ 553784 h 1502102"/>
                <a:gd name="connsiteX21-1513" fmla="*/ 2013395 w 5273630"/>
                <a:gd name="connsiteY21-1514" fmla="*/ 526094 h 1502102"/>
                <a:gd name="connsiteX22-1515" fmla="*/ 2567178 w 5273630"/>
                <a:gd name="connsiteY22-1516" fmla="*/ 526094 h 1502102"/>
                <a:gd name="connsiteX23-1517" fmla="*/ 2497227 w 5273630"/>
                <a:gd name="connsiteY23-1518" fmla="*/ 1024500 h 1502102"/>
                <a:gd name="connsiteX24-1519" fmla="*/ 1943443 w 5273630"/>
                <a:gd name="connsiteY24-1520" fmla="*/ 1024500 h 1502102"/>
                <a:gd name="connsiteX25-1521" fmla="*/ 2013395 w 5273630"/>
                <a:gd name="connsiteY25-1522" fmla="*/ 526094 h 1502102"/>
                <a:gd name="connsiteX26-1523" fmla="*/ 1404233 w 5273630"/>
                <a:gd name="connsiteY26-1524" fmla="*/ 526094 h 1502102"/>
                <a:gd name="connsiteX27-1525" fmla="*/ 1958016 w 5273630"/>
                <a:gd name="connsiteY27-1526" fmla="*/ 526094 h 1502102"/>
                <a:gd name="connsiteX28-1527" fmla="*/ 1888065 w 5273630"/>
                <a:gd name="connsiteY28-1528" fmla="*/ 1024500 h 1502102"/>
                <a:gd name="connsiteX29-1529" fmla="*/ 1334281 w 5273630"/>
                <a:gd name="connsiteY29-1530" fmla="*/ 1024500 h 1502102"/>
                <a:gd name="connsiteX30-1531" fmla="*/ 1404233 w 5273630"/>
                <a:gd name="connsiteY30-1532" fmla="*/ 526094 h 1502102"/>
                <a:gd name="connsiteX31-1533" fmla="*/ 365789 w 5273630"/>
                <a:gd name="connsiteY31-1534" fmla="*/ 402222 h 1502102"/>
                <a:gd name="connsiteX32-1535" fmla="*/ 357045 w 5273630"/>
                <a:gd name="connsiteY32-1536" fmla="*/ 457600 h 1502102"/>
                <a:gd name="connsiteX33-1537" fmla="*/ 848163 w 5273630"/>
                <a:gd name="connsiteY33-1538" fmla="*/ 457600 h 1502102"/>
                <a:gd name="connsiteX34-1539" fmla="*/ 856907 w 5273630"/>
                <a:gd name="connsiteY34-1540" fmla="*/ 402222 h 1502102"/>
                <a:gd name="connsiteX35-1541" fmla="*/ 365789 w 5273630"/>
                <a:gd name="connsiteY35-1542" fmla="*/ 402222 h 1502102"/>
                <a:gd name="connsiteX36-1543" fmla="*/ 2865301 w 5273630"/>
                <a:gd name="connsiteY36-1544" fmla="*/ 346843 h 1502102"/>
                <a:gd name="connsiteX37-1545" fmla="*/ 3114504 w 5273630"/>
                <a:gd name="connsiteY37-1546" fmla="*/ 346843 h 1502102"/>
                <a:gd name="connsiteX38-1547" fmla="*/ 3104302 w 5273630"/>
                <a:gd name="connsiteY38-1548" fmla="*/ 415338 h 1502102"/>
                <a:gd name="connsiteX39-1549" fmla="*/ 3547329 w 5273630"/>
                <a:gd name="connsiteY39-1550" fmla="*/ 415338 h 1502102"/>
                <a:gd name="connsiteX40-1551" fmla="*/ 3557530 w 5273630"/>
                <a:gd name="connsiteY40-1552" fmla="*/ 346843 h 1502102"/>
                <a:gd name="connsiteX41-1553" fmla="*/ 3806733 w 5273630"/>
                <a:gd name="connsiteY41-1554" fmla="*/ 346843 h 1502102"/>
                <a:gd name="connsiteX42-1555" fmla="*/ 3796531 w 5273630"/>
                <a:gd name="connsiteY42-1556" fmla="*/ 415338 h 1502102"/>
                <a:gd name="connsiteX43-1557" fmla="*/ 3907289 w 5273630"/>
                <a:gd name="connsiteY43-1558" fmla="*/ 415338 h 1502102"/>
                <a:gd name="connsiteX44-1559" fmla="*/ 3888343 w 5273630"/>
                <a:gd name="connsiteY44-1560" fmla="*/ 553784 h 1502102"/>
                <a:gd name="connsiteX45-1561" fmla="*/ 3777587 w 5273630"/>
                <a:gd name="connsiteY45-1562" fmla="*/ 553784 h 1502102"/>
                <a:gd name="connsiteX46-1563" fmla="*/ 3755727 w 5273630"/>
                <a:gd name="connsiteY46-1564" fmla="*/ 706803 h 1502102"/>
                <a:gd name="connsiteX47-1565" fmla="*/ 3489036 w 5273630"/>
                <a:gd name="connsiteY47-1566" fmla="*/ 830675 h 1502102"/>
                <a:gd name="connsiteX48-1567" fmla="*/ 3850453 w 5273630"/>
                <a:gd name="connsiteY48-1568" fmla="*/ 1024500 h 1502102"/>
                <a:gd name="connsiteX49-1569" fmla="*/ 3407426 w 5273630"/>
                <a:gd name="connsiteY49-1570" fmla="*/ 1024500 h 1502102"/>
                <a:gd name="connsiteX50-1571" fmla="*/ 3252949 w 5273630"/>
                <a:gd name="connsiteY50-1572" fmla="*/ 941432 h 1502102"/>
                <a:gd name="connsiteX51-1573" fmla="*/ 1894056 w 5273630"/>
                <a:gd name="connsiteY51-1574" fmla="*/ 1494400 h 1502102"/>
                <a:gd name="connsiteX52-1575" fmla="*/ 1641529 w 5273630"/>
                <a:gd name="connsiteY52-1576" fmla="*/ 1367400 h 1502102"/>
                <a:gd name="connsiteX53-1577" fmla="*/ 3046009 w 5273630"/>
                <a:gd name="connsiteY53-1578" fmla="*/ 830675 h 1502102"/>
                <a:gd name="connsiteX54-1579" fmla="*/ 2814295 w 5273630"/>
                <a:gd name="connsiteY54-1580" fmla="*/ 706803 h 1502102"/>
                <a:gd name="connsiteX55-1581" fmla="*/ 2836154 w 5273630"/>
                <a:gd name="connsiteY55-1582" fmla="*/ 553784 h 1502102"/>
                <a:gd name="connsiteX56-1583" fmla="*/ 2725398 w 5273630"/>
                <a:gd name="connsiteY56-1584" fmla="*/ 553784 h 1502102"/>
                <a:gd name="connsiteX57-1585" fmla="*/ 2744343 w 5273630"/>
                <a:gd name="connsiteY57-1586" fmla="*/ 415338 h 1502102"/>
                <a:gd name="connsiteX58-1587" fmla="*/ 2855100 w 5273630"/>
                <a:gd name="connsiteY58-1588" fmla="*/ 415338 h 1502102"/>
                <a:gd name="connsiteX59-1589" fmla="*/ 2865301 w 5273630"/>
                <a:gd name="connsiteY59-1590" fmla="*/ 346843 h 1502102"/>
                <a:gd name="connsiteX60-1591" fmla="*/ 482375 w 5273630"/>
                <a:gd name="connsiteY60-1592" fmla="*/ 192367 h 1502102"/>
                <a:gd name="connsiteX61-1593" fmla="*/ 759267 w 5273630"/>
                <a:gd name="connsiteY61-1594" fmla="*/ 192367 h 1502102"/>
                <a:gd name="connsiteX62-1595" fmla="*/ 746151 w 5273630"/>
                <a:gd name="connsiteY62-1596" fmla="*/ 285636 h 1502102"/>
                <a:gd name="connsiteX63-1597" fmla="*/ 1122141 w 5273630"/>
                <a:gd name="connsiteY63-1598" fmla="*/ 285636 h 1502102"/>
                <a:gd name="connsiteX64-1599" fmla="*/ 1059475 w 5273630"/>
                <a:gd name="connsiteY64-1600" fmla="*/ 735949 h 1502102"/>
                <a:gd name="connsiteX65-1601" fmla="*/ 728663 w 5273630"/>
                <a:gd name="connsiteY65-1602" fmla="*/ 735949 h 1502102"/>
                <a:gd name="connsiteX66-1603" fmla="*/ 795700 w 5273630"/>
                <a:gd name="connsiteY66-1604" fmla="*/ 791328 h 1502102"/>
                <a:gd name="connsiteX67-1605" fmla="*/ 1119226 w 5273630"/>
                <a:gd name="connsiteY67-1606" fmla="*/ 746150 h 1502102"/>
                <a:gd name="connsiteX68-1607" fmla="*/ 1100281 w 5273630"/>
                <a:gd name="connsiteY68-1608" fmla="*/ 884596 h 1502102"/>
                <a:gd name="connsiteX69-1609" fmla="*/ 937060 w 5273630"/>
                <a:gd name="connsiteY69-1610" fmla="*/ 907914 h 1502102"/>
                <a:gd name="connsiteX70-1611" fmla="*/ 1892053 w 5273630"/>
                <a:gd name="connsiteY70-1612" fmla="*/ 1502102 h 1502102"/>
                <a:gd name="connsiteX71-1613" fmla="*/ 1608084 w 5273630"/>
                <a:gd name="connsiteY71-1614" fmla="*/ 1476702 h 1502102"/>
                <a:gd name="connsiteX72-1615" fmla="*/ 406594 w 5273630"/>
                <a:gd name="connsiteY72-1616" fmla="*/ 735949 h 1502102"/>
                <a:gd name="connsiteX73-1617" fmla="*/ 319154 w 5273630"/>
                <a:gd name="connsiteY73-1618" fmla="*/ 735949 h 1502102"/>
                <a:gd name="connsiteX74-1619" fmla="*/ 298752 w 5273630"/>
                <a:gd name="connsiteY74-1620" fmla="*/ 881682 h 1502102"/>
                <a:gd name="connsiteX75-1621" fmla="*/ 502777 w 5273630"/>
                <a:gd name="connsiteY75-1622" fmla="*/ 862737 h 1502102"/>
                <a:gd name="connsiteX76-1623" fmla="*/ 482375 w 5273630"/>
                <a:gd name="connsiteY76-1624" fmla="*/ 1004097 h 1502102"/>
                <a:gd name="connsiteX77-1625" fmla="*/ 4372 w 5273630"/>
                <a:gd name="connsiteY77-1626" fmla="*/ 1046359 h 1502102"/>
                <a:gd name="connsiteX78-1627" fmla="*/ 110757 w 5273630"/>
                <a:gd name="connsiteY78-1628" fmla="*/ 285636 h 1502102"/>
                <a:gd name="connsiteX79-1629" fmla="*/ 469259 w 5273630"/>
                <a:gd name="connsiteY79-1630" fmla="*/ 285636 h 1502102"/>
                <a:gd name="connsiteX80-1631" fmla="*/ 482375 w 5273630"/>
                <a:gd name="connsiteY80-1632" fmla="*/ 192367 h 1502102"/>
                <a:gd name="connsiteX81-1633" fmla="*/ 1870577 w 5273630"/>
                <a:gd name="connsiteY81-1634" fmla="*/ 166135 h 1502102"/>
                <a:gd name="connsiteX82-1635" fmla="*/ 1847260 w 5273630"/>
                <a:gd name="connsiteY82-1636" fmla="*/ 332270 h 1502102"/>
                <a:gd name="connsiteX83-1637" fmla="*/ 2179530 w 5273630"/>
                <a:gd name="connsiteY83-1638" fmla="*/ 332270 h 1502102"/>
                <a:gd name="connsiteX84-1639" fmla="*/ 2202847 w 5273630"/>
                <a:gd name="connsiteY84-1640" fmla="*/ 166135 h 1502102"/>
                <a:gd name="connsiteX85-1641" fmla="*/ 1870577 w 5273630"/>
                <a:gd name="connsiteY85-1642" fmla="*/ 166135 h 1502102"/>
                <a:gd name="connsiteX86-1643" fmla="*/ 4598889 w 5273630"/>
                <a:gd name="connsiteY86-1644" fmla="*/ 138446 h 1502102"/>
                <a:gd name="connsiteX87-1645" fmla="*/ 4421095 w 5273630"/>
                <a:gd name="connsiteY87-1646" fmla="*/ 332270 h 1502102"/>
                <a:gd name="connsiteX88-1647" fmla="*/ 4935531 w 5273630"/>
                <a:gd name="connsiteY88-1648" fmla="*/ 332270 h 1502102"/>
                <a:gd name="connsiteX89-1649" fmla="*/ 4813115 w 5273630"/>
                <a:gd name="connsiteY89-1650" fmla="*/ 138446 h 1502102"/>
                <a:gd name="connsiteX90-1651" fmla="*/ 4598889 w 5273630"/>
                <a:gd name="connsiteY90-1652" fmla="*/ 138446 h 1502102"/>
                <a:gd name="connsiteX91-1653" fmla="*/ 1557252 w 5273630"/>
                <a:gd name="connsiteY91-1654" fmla="*/ 27689 h 1502102"/>
                <a:gd name="connsiteX92-1655" fmla="*/ 2498684 w 5273630"/>
                <a:gd name="connsiteY92-1656" fmla="*/ 27689 h 1502102"/>
                <a:gd name="connsiteX93-1657" fmla="*/ 2436019 w 5273630"/>
                <a:gd name="connsiteY93-1658" fmla="*/ 470716 h 1502102"/>
                <a:gd name="connsiteX94-1659" fmla="*/ 1549965 w 5273630"/>
                <a:gd name="connsiteY94-1660" fmla="*/ 470716 h 1502102"/>
                <a:gd name="connsiteX95-1661" fmla="*/ 1605344 w 5273630"/>
                <a:gd name="connsiteY95-1662" fmla="*/ 83068 h 1502102"/>
                <a:gd name="connsiteX96-1663" fmla="*/ 1557252 w 5273630"/>
                <a:gd name="connsiteY96-1664" fmla="*/ 27689 h 1502102"/>
                <a:gd name="connsiteX97-1665" fmla="*/ 259404 w 5273630"/>
                <a:gd name="connsiteY97-1666" fmla="*/ 27689 h 1502102"/>
                <a:gd name="connsiteX98-1667" fmla="*/ 983695 w 5273630"/>
                <a:gd name="connsiteY98-1668" fmla="*/ 27689 h 1502102"/>
                <a:gd name="connsiteX99-1669" fmla="*/ 1215409 w 5273630"/>
                <a:gd name="connsiteY99-1670" fmla="*/ 260861 h 1502102"/>
                <a:gd name="connsiteX100-1671" fmla="*/ 929774 w 5273630"/>
                <a:gd name="connsiteY100-1672" fmla="*/ 260861 h 1502102"/>
                <a:gd name="connsiteX101-1673" fmla="*/ 788413 w 5273630"/>
                <a:gd name="connsiteY101-1674" fmla="*/ 145733 h 1502102"/>
                <a:gd name="connsiteX102-1675" fmla="*/ 476546 w 5273630"/>
                <a:gd name="connsiteY102-1676" fmla="*/ 145733 h 1502102"/>
                <a:gd name="connsiteX103-1677" fmla="*/ 290008 w 5273630"/>
                <a:gd name="connsiteY103-1678" fmla="*/ 260861 h 1502102"/>
                <a:gd name="connsiteX104-1679" fmla="*/ 0 w 5273630"/>
                <a:gd name="connsiteY104-1680" fmla="*/ 260861 h 1502102"/>
                <a:gd name="connsiteX105-1681" fmla="*/ 290008 w 5273630"/>
                <a:gd name="connsiteY105-1682" fmla="*/ 58293 h 1502102"/>
                <a:gd name="connsiteX106-1683" fmla="*/ 259404 w 5273630"/>
                <a:gd name="connsiteY106-1684" fmla="*/ 27689 h 1502102"/>
                <a:gd name="connsiteX107-1685" fmla="*/ 4377375 w 5273630"/>
                <a:gd name="connsiteY107-1686" fmla="*/ 0 h 1502102"/>
                <a:gd name="connsiteX108-1687" fmla="*/ 5001111 w 5273630"/>
                <a:gd name="connsiteY108-1688" fmla="*/ 0 h 1502102"/>
                <a:gd name="connsiteX109-1689" fmla="*/ 5273630 w 5273630"/>
                <a:gd name="connsiteY109-1690" fmla="*/ 429911 h 1502102"/>
                <a:gd name="connsiteX110-1691" fmla="*/ 5078349 w 5273630"/>
                <a:gd name="connsiteY110-1692" fmla="*/ 429911 h 1502102"/>
                <a:gd name="connsiteX111-1693" fmla="*/ 5072519 w 5273630"/>
                <a:gd name="connsiteY111-1694" fmla="*/ 470716 h 1502102"/>
                <a:gd name="connsiteX112-1695" fmla="*/ 4795628 w 5273630"/>
                <a:gd name="connsiteY112-1696" fmla="*/ 470716 h 1502102"/>
                <a:gd name="connsiteX113-1697" fmla="*/ 4778140 w 5273630"/>
                <a:gd name="connsiteY113-1698" fmla="*/ 594589 h 1502102"/>
                <a:gd name="connsiteX114-1699" fmla="*/ 5082721 w 5273630"/>
                <a:gd name="connsiteY114-1700" fmla="*/ 594589 h 1502102"/>
                <a:gd name="connsiteX115-1701" fmla="*/ 5063775 w 5273630"/>
                <a:gd name="connsiteY115-1702" fmla="*/ 733035 h 1502102"/>
                <a:gd name="connsiteX116-1703" fmla="*/ 4759195 w 5273630"/>
                <a:gd name="connsiteY116-1704" fmla="*/ 733035 h 1502102"/>
                <a:gd name="connsiteX117-1705" fmla="*/ 4737335 w 5273630"/>
                <a:gd name="connsiteY117-1706" fmla="*/ 886054 h 1502102"/>
                <a:gd name="connsiteX118-1707" fmla="*/ 5180361 w 5273630"/>
                <a:gd name="connsiteY118-1708" fmla="*/ 886054 h 1502102"/>
                <a:gd name="connsiteX119-1709" fmla="*/ 5161416 w 5273630"/>
                <a:gd name="connsiteY119-1710" fmla="*/ 1024500 h 1502102"/>
                <a:gd name="connsiteX120-1711" fmla="*/ 3998471 w 5273630"/>
                <a:gd name="connsiteY120-1712" fmla="*/ 1024500 h 1502102"/>
                <a:gd name="connsiteX121-1713" fmla="*/ 4017416 w 5273630"/>
                <a:gd name="connsiteY121-1714" fmla="*/ 886054 h 1502102"/>
                <a:gd name="connsiteX122-1715" fmla="*/ 4460443 w 5273630"/>
                <a:gd name="connsiteY122-1716" fmla="*/ 886054 h 1502102"/>
                <a:gd name="connsiteX123-1717" fmla="*/ 4482303 w 5273630"/>
                <a:gd name="connsiteY123-1718" fmla="*/ 733035 h 1502102"/>
                <a:gd name="connsiteX124-1719" fmla="*/ 4177722 w 5273630"/>
                <a:gd name="connsiteY124-1720" fmla="*/ 733035 h 1502102"/>
                <a:gd name="connsiteX125-1721" fmla="*/ 4196667 w 5273630"/>
                <a:gd name="connsiteY125-1722" fmla="*/ 594589 h 1502102"/>
                <a:gd name="connsiteX126-1723" fmla="*/ 4501249 w 5273630"/>
                <a:gd name="connsiteY126-1724" fmla="*/ 594589 h 1502102"/>
                <a:gd name="connsiteX127-1725" fmla="*/ 4518736 w 5273630"/>
                <a:gd name="connsiteY127-1726" fmla="*/ 470716 h 1502102"/>
                <a:gd name="connsiteX128-1727" fmla="*/ 4241845 w 5273630"/>
                <a:gd name="connsiteY128-1728" fmla="*/ 470716 h 1502102"/>
                <a:gd name="connsiteX129-1729" fmla="*/ 4247673 w 5273630"/>
                <a:gd name="connsiteY129-1730" fmla="*/ 429911 h 1502102"/>
                <a:gd name="connsiteX130-1731" fmla="*/ 4055307 w 5273630"/>
                <a:gd name="connsiteY130-1732" fmla="*/ 429911 h 1502102"/>
                <a:gd name="connsiteX131-1733" fmla="*/ 4410894 w 5273630"/>
                <a:gd name="connsiteY131-1734" fmla="*/ 40805 h 1502102"/>
                <a:gd name="connsiteX132-1735" fmla="*/ 4377375 w 5273630"/>
                <a:gd name="connsiteY132-1736" fmla="*/ 0 h 1502102"/>
                <a:gd name="connsiteX133-1737" fmla="*/ 3191742 w 5273630"/>
                <a:gd name="connsiteY133-1738" fmla="*/ 0 h 1502102"/>
                <a:gd name="connsiteX134-1739" fmla="*/ 3522555 w 5273630"/>
                <a:gd name="connsiteY134-1740" fmla="*/ 0 h 1502102"/>
                <a:gd name="connsiteX135-1741" fmla="*/ 3510896 w 5273630"/>
                <a:gd name="connsiteY135-1742" fmla="*/ 83068 h 1502102"/>
                <a:gd name="connsiteX136-1743" fmla="*/ 3953923 w 5273630"/>
                <a:gd name="connsiteY136-1744" fmla="*/ 83068 h 1502102"/>
                <a:gd name="connsiteX137-1745" fmla="*/ 3923319 w 5273630"/>
                <a:gd name="connsiteY137-1746" fmla="*/ 304581 h 1502102"/>
                <a:gd name="connsiteX138-1747" fmla="*/ 3618738 w 5273630"/>
                <a:gd name="connsiteY138-1748" fmla="*/ 304581 h 1502102"/>
                <a:gd name="connsiteX139-1749" fmla="*/ 3630397 w 5273630"/>
                <a:gd name="connsiteY139-1750" fmla="*/ 221513 h 1502102"/>
                <a:gd name="connsiteX140-1751" fmla="*/ 3076613 w 5273630"/>
                <a:gd name="connsiteY140-1752" fmla="*/ 221513 h 1502102"/>
                <a:gd name="connsiteX141-1753" fmla="*/ 3064954 w 5273630"/>
                <a:gd name="connsiteY141-1754" fmla="*/ 304581 h 1502102"/>
                <a:gd name="connsiteX142-1755" fmla="*/ 2760373 w 5273630"/>
                <a:gd name="connsiteY142-1756" fmla="*/ 304581 h 1502102"/>
                <a:gd name="connsiteX143-1757" fmla="*/ 2790977 w 5273630"/>
                <a:gd name="connsiteY143-1758" fmla="*/ 83068 h 1502102"/>
                <a:gd name="connsiteX144-1759" fmla="*/ 3234004 w 5273630"/>
                <a:gd name="connsiteY144-1760" fmla="*/ 83068 h 1502102"/>
                <a:gd name="connsiteX145-1761" fmla="*/ 3238376 w 5273630"/>
                <a:gd name="connsiteY145-1762" fmla="*/ 53921 h 1502102"/>
                <a:gd name="connsiteX146-1763" fmla="*/ 3191742 w 5273630"/>
                <a:gd name="connsiteY146-1764" fmla="*/ 0 h 1502102"/>
                <a:gd name="connsiteX0-1765" fmla="*/ 2215963 w 5273630"/>
                <a:gd name="connsiteY0-1766" fmla="*/ 664540 h 1502102"/>
                <a:gd name="connsiteX1-1767" fmla="*/ 2183902 w 5273630"/>
                <a:gd name="connsiteY1-1768" fmla="*/ 886054 h 1502102"/>
                <a:gd name="connsiteX2-1769" fmla="*/ 2294658 w 5273630"/>
                <a:gd name="connsiteY2-1770" fmla="*/ 886054 h 1502102"/>
                <a:gd name="connsiteX3-1771" fmla="*/ 2326719 w 5273630"/>
                <a:gd name="connsiteY3-1772" fmla="*/ 664540 h 1502102"/>
                <a:gd name="connsiteX4-1773" fmla="*/ 2215963 w 5273630"/>
                <a:gd name="connsiteY4-1774" fmla="*/ 664540 h 1502102"/>
                <a:gd name="connsiteX5-1775" fmla="*/ 1606801 w 5273630"/>
                <a:gd name="connsiteY5-1776" fmla="*/ 664540 h 1502102"/>
                <a:gd name="connsiteX6-1777" fmla="*/ 1574740 w 5273630"/>
                <a:gd name="connsiteY6-1778" fmla="*/ 886054 h 1502102"/>
                <a:gd name="connsiteX7-1779" fmla="*/ 1685497 w 5273630"/>
                <a:gd name="connsiteY7-1780" fmla="*/ 886054 h 1502102"/>
                <a:gd name="connsiteX8-1781" fmla="*/ 1717558 w 5273630"/>
                <a:gd name="connsiteY8-1782" fmla="*/ 664540 h 1502102"/>
                <a:gd name="connsiteX9-1783" fmla="*/ 1606801 w 5273630"/>
                <a:gd name="connsiteY9-1784" fmla="*/ 664540 h 1502102"/>
                <a:gd name="connsiteX10-1785" fmla="*/ 342472 w 5273630"/>
                <a:gd name="connsiteY10-1786" fmla="*/ 563985 h 1502102"/>
                <a:gd name="connsiteX11-1787" fmla="*/ 335185 w 5273630"/>
                <a:gd name="connsiteY11-1788" fmla="*/ 619363 h 1502102"/>
                <a:gd name="connsiteX12-1789" fmla="*/ 826304 w 5273630"/>
                <a:gd name="connsiteY12-1790" fmla="*/ 619363 h 1502102"/>
                <a:gd name="connsiteX13-1791" fmla="*/ 833590 w 5273630"/>
                <a:gd name="connsiteY13-1792" fmla="*/ 563985 h 1502102"/>
                <a:gd name="connsiteX14-1793" fmla="*/ 342472 w 5273630"/>
                <a:gd name="connsiteY14-1794" fmla="*/ 563985 h 1502102"/>
                <a:gd name="connsiteX15-1795" fmla="*/ 3085357 w 5273630"/>
                <a:gd name="connsiteY15-1796" fmla="*/ 553784 h 1502102"/>
                <a:gd name="connsiteX16-1797" fmla="*/ 3078071 w 5273630"/>
                <a:gd name="connsiteY16-1798" fmla="*/ 609162 h 1502102"/>
                <a:gd name="connsiteX17-1799" fmla="*/ 3283553 w 5273630"/>
                <a:gd name="connsiteY17-1800" fmla="*/ 719919 h 1502102"/>
                <a:gd name="connsiteX18-1801" fmla="*/ 3521097 w 5273630"/>
                <a:gd name="connsiteY18-1802" fmla="*/ 609162 h 1502102"/>
                <a:gd name="connsiteX19-1803" fmla="*/ 3528384 w 5273630"/>
                <a:gd name="connsiteY19-1804" fmla="*/ 553784 h 1502102"/>
                <a:gd name="connsiteX20-1805" fmla="*/ 3085357 w 5273630"/>
                <a:gd name="connsiteY20-1806" fmla="*/ 553784 h 1502102"/>
                <a:gd name="connsiteX21-1807" fmla="*/ 2013395 w 5273630"/>
                <a:gd name="connsiteY21-1808" fmla="*/ 526094 h 1502102"/>
                <a:gd name="connsiteX22-1809" fmla="*/ 2567178 w 5273630"/>
                <a:gd name="connsiteY22-1810" fmla="*/ 526094 h 1502102"/>
                <a:gd name="connsiteX23-1811" fmla="*/ 2497227 w 5273630"/>
                <a:gd name="connsiteY23-1812" fmla="*/ 1024500 h 1502102"/>
                <a:gd name="connsiteX24-1813" fmla="*/ 1943443 w 5273630"/>
                <a:gd name="connsiteY24-1814" fmla="*/ 1024500 h 1502102"/>
                <a:gd name="connsiteX25-1815" fmla="*/ 2013395 w 5273630"/>
                <a:gd name="connsiteY25-1816" fmla="*/ 526094 h 1502102"/>
                <a:gd name="connsiteX26-1817" fmla="*/ 1404233 w 5273630"/>
                <a:gd name="connsiteY26-1818" fmla="*/ 526094 h 1502102"/>
                <a:gd name="connsiteX27-1819" fmla="*/ 1958016 w 5273630"/>
                <a:gd name="connsiteY27-1820" fmla="*/ 526094 h 1502102"/>
                <a:gd name="connsiteX28-1821" fmla="*/ 1888065 w 5273630"/>
                <a:gd name="connsiteY28-1822" fmla="*/ 1024500 h 1502102"/>
                <a:gd name="connsiteX29-1823" fmla="*/ 1334281 w 5273630"/>
                <a:gd name="connsiteY29-1824" fmla="*/ 1024500 h 1502102"/>
                <a:gd name="connsiteX30-1825" fmla="*/ 1404233 w 5273630"/>
                <a:gd name="connsiteY30-1826" fmla="*/ 526094 h 1502102"/>
                <a:gd name="connsiteX31-1827" fmla="*/ 365789 w 5273630"/>
                <a:gd name="connsiteY31-1828" fmla="*/ 402222 h 1502102"/>
                <a:gd name="connsiteX32-1829" fmla="*/ 357045 w 5273630"/>
                <a:gd name="connsiteY32-1830" fmla="*/ 457600 h 1502102"/>
                <a:gd name="connsiteX33-1831" fmla="*/ 848163 w 5273630"/>
                <a:gd name="connsiteY33-1832" fmla="*/ 457600 h 1502102"/>
                <a:gd name="connsiteX34-1833" fmla="*/ 856907 w 5273630"/>
                <a:gd name="connsiteY34-1834" fmla="*/ 402222 h 1502102"/>
                <a:gd name="connsiteX35-1835" fmla="*/ 365789 w 5273630"/>
                <a:gd name="connsiteY35-1836" fmla="*/ 402222 h 1502102"/>
                <a:gd name="connsiteX36-1837" fmla="*/ 2865301 w 5273630"/>
                <a:gd name="connsiteY36-1838" fmla="*/ 346843 h 1502102"/>
                <a:gd name="connsiteX37-1839" fmla="*/ 3114504 w 5273630"/>
                <a:gd name="connsiteY37-1840" fmla="*/ 346843 h 1502102"/>
                <a:gd name="connsiteX38-1841" fmla="*/ 3104302 w 5273630"/>
                <a:gd name="connsiteY38-1842" fmla="*/ 415338 h 1502102"/>
                <a:gd name="connsiteX39-1843" fmla="*/ 3547329 w 5273630"/>
                <a:gd name="connsiteY39-1844" fmla="*/ 415338 h 1502102"/>
                <a:gd name="connsiteX40-1845" fmla="*/ 3557530 w 5273630"/>
                <a:gd name="connsiteY40-1846" fmla="*/ 346843 h 1502102"/>
                <a:gd name="connsiteX41-1847" fmla="*/ 3806733 w 5273630"/>
                <a:gd name="connsiteY41-1848" fmla="*/ 346843 h 1502102"/>
                <a:gd name="connsiteX42-1849" fmla="*/ 3796531 w 5273630"/>
                <a:gd name="connsiteY42-1850" fmla="*/ 415338 h 1502102"/>
                <a:gd name="connsiteX43-1851" fmla="*/ 3907289 w 5273630"/>
                <a:gd name="connsiteY43-1852" fmla="*/ 415338 h 1502102"/>
                <a:gd name="connsiteX44-1853" fmla="*/ 3888343 w 5273630"/>
                <a:gd name="connsiteY44-1854" fmla="*/ 553784 h 1502102"/>
                <a:gd name="connsiteX45-1855" fmla="*/ 3777587 w 5273630"/>
                <a:gd name="connsiteY45-1856" fmla="*/ 553784 h 1502102"/>
                <a:gd name="connsiteX46-1857" fmla="*/ 3755727 w 5273630"/>
                <a:gd name="connsiteY46-1858" fmla="*/ 706803 h 1502102"/>
                <a:gd name="connsiteX47-1859" fmla="*/ 3489036 w 5273630"/>
                <a:gd name="connsiteY47-1860" fmla="*/ 830675 h 1502102"/>
                <a:gd name="connsiteX48-1861" fmla="*/ 3850453 w 5273630"/>
                <a:gd name="connsiteY48-1862" fmla="*/ 1024500 h 1502102"/>
                <a:gd name="connsiteX49-1863" fmla="*/ 3407426 w 5273630"/>
                <a:gd name="connsiteY49-1864" fmla="*/ 1024500 h 1502102"/>
                <a:gd name="connsiteX50-1865" fmla="*/ 3252949 w 5273630"/>
                <a:gd name="connsiteY50-1866" fmla="*/ 941432 h 1502102"/>
                <a:gd name="connsiteX51-1867" fmla="*/ 1894056 w 5273630"/>
                <a:gd name="connsiteY51-1868" fmla="*/ 1494400 h 1502102"/>
                <a:gd name="connsiteX52-1869" fmla="*/ 1641529 w 5273630"/>
                <a:gd name="connsiteY52-1870" fmla="*/ 1367400 h 1502102"/>
                <a:gd name="connsiteX53-1871" fmla="*/ 3046009 w 5273630"/>
                <a:gd name="connsiteY53-1872" fmla="*/ 830675 h 1502102"/>
                <a:gd name="connsiteX54-1873" fmla="*/ 2814295 w 5273630"/>
                <a:gd name="connsiteY54-1874" fmla="*/ 706803 h 1502102"/>
                <a:gd name="connsiteX55-1875" fmla="*/ 2836154 w 5273630"/>
                <a:gd name="connsiteY55-1876" fmla="*/ 553784 h 1502102"/>
                <a:gd name="connsiteX56-1877" fmla="*/ 2725398 w 5273630"/>
                <a:gd name="connsiteY56-1878" fmla="*/ 553784 h 1502102"/>
                <a:gd name="connsiteX57-1879" fmla="*/ 2744343 w 5273630"/>
                <a:gd name="connsiteY57-1880" fmla="*/ 415338 h 1502102"/>
                <a:gd name="connsiteX58-1881" fmla="*/ 2855100 w 5273630"/>
                <a:gd name="connsiteY58-1882" fmla="*/ 415338 h 1502102"/>
                <a:gd name="connsiteX59-1883" fmla="*/ 2865301 w 5273630"/>
                <a:gd name="connsiteY59-1884" fmla="*/ 346843 h 1502102"/>
                <a:gd name="connsiteX60-1885" fmla="*/ 482375 w 5273630"/>
                <a:gd name="connsiteY60-1886" fmla="*/ 192367 h 1502102"/>
                <a:gd name="connsiteX61-1887" fmla="*/ 759267 w 5273630"/>
                <a:gd name="connsiteY61-1888" fmla="*/ 192367 h 1502102"/>
                <a:gd name="connsiteX62-1889" fmla="*/ 746151 w 5273630"/>
                <a:gd name="connsiteY62-1890" fmla="*/ 285636 h 1502102"/>
                <a:gd name="connsiteX63-1891" fmla="*/ 1122141 w 5273630"/>
                <a:gd name="connsiteY63-1892" fmla="*/ 285636 h 1502102"/>
                <a:gd name="connsiteX64-1893" fmla="*/ 1059475 w 5273630"/>
                <a:gd name="connsiteY64-1894" fmla="*/ 735949 h 1502102"/>
                <a:gd name="connsiteX65-1895" fmla="*/ 728663 w 5273630"/>
                <a:gd name="connsiteY65-1896" fmla="*/ 735949 h 1502102"/>
                <a:gd name="connsiteX66-1897" fmla="*/ 795700 w 5273630"/>
                <a:gd name="connsiteY66-1898" fmla="*/ 791328 h 1502102"/>
                <a:gd name="connsiteX67-1899" fmla="*/ 1119226 w 5273630"/>
                <a:gd name="connsiteY67-1900" fmla="*/ 746150 h 1502102"/>
                <a:gd name="connsiteX68-1901" fmla="*/ 1100281 w 5273630"/>
                <a:gd name="connsiteY68-1902" fmla="*/ 884596 h 1502102"/>
                <a:gd name="connsiteX69-1903" fmla="*/ 937060 w 5273630"/>
                <a:gd name="connsiteY69-1904" fmla="*/ 907914 h 1502102"/>
                <a:gd name="connsiteX70-1905" fmla="*/ 1828553 w 5273630"/>
                <a:gd name="connsiteY70-1906" fmla="*/ 1502102 h 1502102"/>
                <a:gd name="connsiteX71-1907" fmla="*/ 1608084 w 5273630"/>
                <a:gd name="connsiteY71-1908" fmla="*/ 1476702 h 1502102"/>
                <a:gd name="connsiteX72-1909" fmla="*/ 406594 w 5273630"/>
                <a:gd name="connsiteY72-1910" fmla="*/ 735949 h 1502102"/>
                <a:gd name="connsiteX73-1911" fmla="*/ 319154 w 5273630"/>
                <a:gd name="connsiteY73-1912" fmla="*/ 735949 h 1502102"/>
                <a:gd name="connsiteX74-1913" fmla="*/ 298752 w 5273630"/>
                <a:gd name="connsiteY74-1914" fmla="*/ 881682 h 1502102"/>
                <a:gd name="connsiteX75-1915" fmla="*/ 502777 w 5273630"/>
                <a:gd name="connsiteY75-1916" fmla="*/ 862737 h 1502102"/>
                <a:gd name="connsiteX76-1917" fmla="*/ 482375 w 5273630"/>
                <a:gd name="connsiteY76-1918" fmla="*/ 1004097 h 1502102"/>
                <a:gd name="connsiteX77-1919" fmla="*/ 4372 w 5273630"/>
                <a:gd name="connsiteY77-1920" fmla="*/ 1046359 h 1502102"/>
                <a:gd name="connsiteX78-1921" fmla="*/ 110757 w 5273630"/>
                <a:gd name="connsiteY78-1922" fmla="*/ 285636 h 1502102"/>
                <a:gd name="connsiteX79-1923" fmla="*/ 469259 w 5273630"/>
                <a:gd name="connsiteY79-1924" fmla="*/ 285636 h 1502102"/>
                <a:gd name="connsiteX80-1925" fmla="*/ 482375 w 5273630"/>
                <a:gd name="connsiteY80-1926" fmla="*/ 192367 h 1502102"/>
                <a:gd name="connsiteX81-1927" fmla="*/ 1870577 w 5273630"/>
                <a:gd name="connsiteY81-1928" fmla="*/ 166135 h 1502102"/>
                <a:gd name="connsiteX82-1929" fmla="*/ 1847260 w 5273630"/>
                <a:gd name="connsiteY82-1930" fmla="*/ 332270 h 1502102"/>
                <a:gd name="connsiteX83-1931" fmla="*/ 2179530 w 5273630"/>
                <a:gd name="connsiteY83-1932" fmla="*/ 332270 h 1502102"/>
                <a:gd name="connsiteX84-1933" fmla="*/ 2202847 w 5273630"/>
                <a:gd name="connsiteY84-1934" fmla="*/ 166135 h 1502102"/>
                <a:gd name="connsiteX85-1935" fmla="*/ 1870577 w 5273630"/>
                <a:gd name="connsiteY85-1936" fmla="*/ 166135 h 1502102"/>
                <a:gd name="connsiteX86-1937" fmla="*/ 4598889 w 5273630"/>
                <a:gd name="connsiteY86-1938" fmla="*/ 138446 h 1502102"/>
                <a:gd name="connsiteX87-1939" fmla="*/ 4421095 w 5273630"/>
                <a:gd name="connsiteY87-1940" fmla="*/ 332270 h 1502102"/>
                <a:gd name="connsiteX88-1941" fmla="*/ 4935531 w 5273630"/>
                <a:gd name="connsiteY88-1942" fmla="*/ 332270 h 1502102"/>
                <a:gd name="connsiteX89-1943" fmla="*/ 4813115 w 5273630"/>
                <a:gd name="connsiteY89-1944" fmla="*/ 138446 h 1502102"/>
                <a:gd name="connsiteX90-1945" fmla="*/ 4598889 w 5273630"/>
                <a:gd name="connsiteY90-1946" fmla="*/ 138446 h 1502102"/>
                <a:gd name="connsiteX91-1947" fmla="*/ 1557252 w 5273630"/>
                <a:gd name="connsiteY91-1948" fmla="*/ 27689 h 1502102"/>
                <a:gd name="connsiteX92-1949" fmla="*/ 2498684 w 5273630"/>
                <a:gd name="connsiteY92-1950" fmla="*/ 27689 h 1502102"/>
                <a:gd name="connsiteX93-1951" fmla="*/ 2436019 w 5273630"/>
                <a:gd name="connsiteY93-1952" fmla="*/ 470716 h 1502102"/>
                <a:gd name="connsiteX94-1953" fmla="*/ 1549965 w 5273630"/>
                <a:gd name="connsiteY94-1954" fmla="*/ 470716 h 1502102"/>
                <a:gd name="connsiteX95-1955" fmla="*/ 1605344 w 5273630"/>
                <a:gd name="connsiteY95-1956" fmla="*/ 83068 h 1502102"/>
                <a:gd name="connsiteX96-1957" fmla="*/ 1557252 w 5273630"/>
                <a:gd name="connsiteY96-1958" fmla="*/ 27689 h 1502102"/>
                <a:gd name="connsiteX97-1959" fmla="*/ 259404 w 5273630"/>
                <a:gd name="connsiteY97-1960" fmla="*/ 27689 h 1502102"/>
                <a:gd name="connsiteX98-1961" fmla="*/ 983695 w 5273630"/>
                <a:gd name="connsiteY98-1962" fmla="*/ 27689 h 1502102"/>
                <a:gd name="connsiteX99-1963" fmla="*/ 1215409 w 5273630"/>
                <a:gd name="connsiteY99-1964" fmla="*/ 260861 h 1502102"/>
                <a:gd name="connsiteX100-1965" fmla="*/ 929774 w 5273630"/>
                <a:gd name="connsiteY100-1966" fmla="*/ 260861 h 1502102"/>
                <a:gd name="connsiteX101-1967" fmla="*/ 788413 w 5273630"/>
                <a:gd name="connsiteY101-1968" fmla="*/ 145733 h 1502102"/>
                <a:gd name="connsiteX102-1969" fmla="*/ 476546 w 5273630"/>
                <a:gd name="connsiteY102-1970" fmla="*/ 145733 h 1502102"/>
                <a:gd name="connsiteX103-1971" fmla="*/ 290008 w 5273630"/>
                <a:gd name="connsiteY103-1972" fmla="*/ 260861 h 1502102"/>
                <a:gd name="connsiteX104-1973" fmla="*/ 0 w 5273630"/>
                <a:gd name="connsiteY104-1974" fmla="*/ 260861 h 1502102"/>
                <a:gd name="connsiteX105-1975" fmla="*/ 290008 w 5273630"/>
                <a:gd name="connsiteY105-1976" fmla="*/ 58293 h 1502102"/>
                <a:gd name="connsiteX106-1977" fmla="*/ 259404 w 5273630"/>
                <a:gd name="connsiteY106-1978" fmla="*/ 27689 h 1502102"/>
                <a:gd name="connsiteX107-1979" fmla="*/ 4377375 w 5273630"/>
                <a:gd name="connsiteY107-1980" fmla="*/ 0 h 1502102"/>
                <a:gd name="connsiteX108-1981" fmla="*/ 5001111 w 5273630"/>
                <a:gd name="connsiteY108-1982" fmla="*/ 0 h 1502102"/>
                <a:gd name="connsiteX109-1983" fmla="*/ 5273630 w 5273630"/>
                <a:gd name="connsiteY109-1984" fmla="*/ 429911 h 1502102"/>
                <a:gd name="connsiteX110-1985" fmla="*/ 5078349 w 5273630"/>
                <a:gd name="connsiteY110-1986" fmla="*/ 429911 h 1502102"/>
                <a:gd name="connsiteX111-1987" fmla="*/ 5072519 w 5273630"/>
                <a:gd name="connsiteY111-1988" fmla="*/ 470716 h 1502102"/>
                <a:gd name="connsiteX112-1989" fmla="*/ 4795628 w 5273630"/>
                <a:gd name="connsiteY112-1990" fmla="*/ 470716 h 1502102"/>
                <a:gd name="connsiteX113-1991" fmla="*/ 4778140 w 5273630"/>
                <a:gd name="connsiteY113-1992" fmla="*/ 594589 h 1502102"/>
                <a:gd name="connsiteX114-1993" fmla="*/ 5082721 w 5273630"/>
                <a:gd name="connsiteY114-1994" fmla="*/ 594589 h 1502102"/>
                <a:gd name="connsiteX115-1995" fmla="*/ 5063775 w 5273630"/>
                <a:gd name="connsiteY115-1996" fmla="*/ 733035 h 1502102"/>
                <a:gd name="connsiteX116-1997" fmla="*/ 4759195 w 5273630"/>
                <a:gd name="connsiteY116-1998" fmla="*/ 733035 h 1502102"/>
                <a:gd name="connsiteX117-1999" fmla="*/ 4737335 w 5273630"/>
                <a:gd name="connsiteY117-2000" fmla="*/ 886054 h 1502102"/>
                <a:gd name="connsiteX118-2001" fmla="*/ 5180361 w 5273630"/>
                <a:gd name="connsiteY118-2002" fmla="*/ 886054 h 1502102"/>
                <a:gd name="connsiteX119-2003" fmla="*/ 5161416 w 5273630"/>
                <a:gd name="connsiteY119-2004" fmla="*/ 1024500 h 1502102"/>
                <a:gd name="connsiteX120-2005" fmla="*/ 3998471 w 5273630"/>
                <a:gd name="connsiteY120-2006" fmla="*/ 1024500 h 1502102"/>
                <a:gd name="connsiteX121-2007" fmla="*/ 4017416 w 5273630"/>
                <a:gd name="connsiteY121-2008" fmla="*/ 886054 h 1502102"/>
                <a:gd name="connsiteX122-2009" fmla="*/ 4460443 w 5273630"/>
                <a:gd name="connsiteY122-2010" fmla="*/ 886054 h 1502102"/>
                <a:gd name="connsiteX123-2011" fmla="*/ 4482303 w 5273630"/>
                <a:gd name="connsiteY123-2012" fmla="*/ 733035 h 1502102"/>
                <a:gd name="connsiteX124-2013" fmla="*/ 4177722 w 5273630"/>
                <a:gd name="connsiteY124-2014" fmla="*/ 733035 h 1502102"/>
                <a:gd name="connsiteX125-2015" fmla="*/ 4196667 w 5273630"/>
                <a:gd name="connsiteY125-2016" fmla="*/ 594589 h 1502102"/>
                <a:gd name="connsiteX126-2017" fmla="*/ 4501249 w 5273630"/>
                <a:gd name="connsiteY126-2018" fmla="*/ 594589 h 1502102"/>
                <a:gd name="connsiteX127-2019" fmla="*/ 4518736 w 5273630"/>
                <a:gd name="connsiteY127-2020" fmla="*/ 470716 h 1502102"/>
                <a:gd name="connsiteX128-2021" fmla="*/ 4241845 w 5273630"/>
                <a:gd name="connsiteY128-2022" fmla="*/ 470716 h 1502102"/>
                <a:gd name="connsiteX129-2023" fmla="*/ 4247673 w 5273630"/>
                <a:gd name="connsiteY129-2024" fmla="*/ 429911 h 1502102"/>
                <a:gd name="connsiteX130-2025" fmla="*/ 4055307 w 5273630"/>
                <a:gd name="connsiteY130-2026" fmla="*/ 429911 h 1502102"/>
                <a:gd name="connsiteX131-2027" fmla="*/ 4410894 w 5273630"/>
                <a:gd name="connsiteY131-2028" fmla="*/ 40805 h 1502102"/>
                <a:gd name="connsiteX132-2029" fmla="*/ 4377375 w 5273630"/>
                <a:gd name="connsiteY132-2030" fmla="*/ 0 h 1502102"/>
                <a:gd name="connsiteX133-2031" fmla="*/ 3191742 w 5273630"/>
                <a:gd name="connsiteY133-2032" fmla="*/ 0 h 1502102"/>
                <a:gd name="connsiteX134-2033" fmla="*/ 3522555 w 5273630"/>
                <a:gd name="connsiteY134-2034" fmla="*/ 0 h 1502102"/>
                <a:gd name="connsiteX135-2035" fmla="*/ 3510896 w 5273630"/>
                <a:gd name="connsiteY135-2036" fmla="*/ 83068 h 1502102"/>
                <a:gd name="connsiteX136-2037" fmla="*/ 3953923 w 5273630"/>
                <a:gd name="connsiteY136-2038" fmla="*/ 83068 h 1502102"/>
                <a:gd name="connsiteX137-2039" fmla="*/ 3923319 w 5273630"/>
                <a:gd name="connsiteY137-2040" fmla="*/ 304581 h 1502102"/>
                <a:gd name="connsiteX138-2041" fmla="*/ 3618738 w 5273630"/>
                <a:gd name="connsiteY138-2042" fmla="*/ 304581 h 1502102"/>
                <a:gd name="connsiteX139-2043" fmla="*/ 3630397 w 5273630"/>
                <a:gd name="connsiteY139-2044" fmla="*/ 221513 h 1502102"/>
                <a:gd name="connsiteX140-2045" fmla="*/ 3076613 w 5273630"/>
                <a:gd name="connsiteY140-2046" fmla="*/ 221513 h 1502102"/>
                <a:gd name="connsiteX141-2047" fmla="*/ 3064954 w 5273630"/>
                <a:gd name="connsiteY141-2048" fmla="*/ 304581 h 1502102"/>
                <a:gd name="connsiteX142-2049" fmla="*/ 2760373 w 5273630"/>
                <a:gd name="connsiteY142-2050" fmla="*/ 304581 h 1502102"/>
                <a:gd name="connsiteX143-2051" fmla="*/ 2790977 w 5273630"/>
                <a:gd name="connsiteY143-2052" fmla="*/ 83068 h 1502102"/>
                <a:gd name="connsiteX144-2053" fmla="*/ 3234004 w 5273630"/>
                <a:gd name="connsiteY144-2054" fmla="*/ 83068 h 1502102"/>
                <a:gd name="connsiteX145-2055" fmla="*/ 3238376 w 5273630"/>
                <a:gd name="connsiteY145-2056" fmla="*/ 53921 h 1502102"/>
                <a:gd name="connsiteX146-2057" fmla="*/ 3191742 w 5273630"/>
                <a:gd name="connsiteY146-2058" fmla="*/ 0 h 1502102"/>
                <a:gd name="connsiteX0-2059" fmla="*/ 2215963 w 5273630"/>
                <a:gd name="connsiteY0-2060" fmla="*/ 664540 h 1494400"/>
                <a:gd name="connsiteX1-2061" fmla="*/ 2183902 w 5273630"/>
                <a:gd name="connsiteY1-2062" fmla="*/ 886054 h 1494400"/>
                <a:gd name="connsiteX2-2063" fmla="*/ 2294658 w 5273630"/>
                <a:gd name="connsiteY2-2064" fmla="*/ 886054 h 1494400"/>
                <a:gd name="connsiteX3-2065" fmla="*/ 2326719 w 5273630"/>
                <a:gd name="connsiteY3-2066" fmla="*/ 664540 h 1494400"/>
                <a:gd name="connsiteX4-2067" fmla="*/ 2215963 w 5273630"/>
                <a:gd name="connsiteY4-2068" fmla="*/ 664540 h 1494400"/>
                <a:gd name="connsiteX5-2069" fmla="*/ 1606801 w 5273630"/>
                <a:gd name="connsiteY5-2070" fmla="*/ 664540 h 1494400"/>
                <a:gd name="connsiteX6-2071" fmla="*/ 1574740 w 5273630"/>
                <a:gd name="connsiteY6-2072" fmla="*/ 886054 h 1494400"/>
                <a:gd name="connsiteX7-2073" fmla="*/ 1685497 w 5273630"/>
                <a:gd name="connsiteY7-2074" fmla="*/ 886054 h 1494400"/>
                <a:gd name="connsiteX8-2075" fmla="*/ 1717558 w 5273630"/>
                <a:gd name="connsiteY8-2076" fmla="*/ 664540 h 1494400"/>
                <a:gd name="connsiteX9-2077" fmla="*/ 1606801 w 5273630"/>
                <a:gd name="connsiteY9-2078" fmla="*/ 664540 h 1494400"/>
                <a:gd name="connsiteX10-2079" fmla="*/ 342472 w 5273630"/>
                <a:gd name="connsiteY10-2080" fmla="*/ 563985 h 1494400"/>
                <a:gd name="connsiteX11-2081" fmla="*/ 335185 w 5273630"/>
                <a:gd name="connsiteY11-2082" fmla="*/ 619363 h 1494400"/>
                <a:gd name="connsiteX12-2083" fmla="*/ 826304 w 5273630"/>
                <a:gd name="connsiteY12-2084" fmla="*/ 619363 h 1494400"/>
                <a:gd name="connsiteX13-2085" fmla="*/ 833590 w 5273630"/>
                <a:gd name="connsiteY13-2086" fmla="*/ 563985 h 1494400"/>
                <a:gd name="connsiteX14-2087" fmla="*/ 342472 w 5273630"/>
                <a:gd name="connsiteY14-2088" fmla="*/ 563985 h 1494400"/>
                <a:gd name="connsiteX15-2089" fmla="*/ 3085357 w 5273630"/>
                <a:gd name="connsiteY15-2090" fmla="*/ 553784 h 1494400"/>
                <a:gd name="connsiteX16-2091" fmla="*/ 3078071 w 5273630"/>
                <a:gd name="connsiteY16-2092" fmla="*/ 609162 h 1494400"/>
                <a:gd name="connsiteX17-2093" fmla="*/ 3283553 w 5273630"/>
                <a:gd name="connsiteY17-2094" fmla="*/ 719919 h 1494400"/>
                <a:gd name="connsiteX18-2095" fmla="*/ 3521097 w 5273630"/>
                <a:gd name="connsiteY18-2096" fmla="*/ 609162 h 1494400"/>
                <a:gd name="connsiteX19-2097" fmla="*/ 3528384 w 5273630"/>
                <a:gd name="connsiteY19-2098" fmla="*/ 553784 h 1494400"/>
                <a:gd name="connsiteX20-2099" fmla="*/ 3085357 w 5273630"/>
                <a:gd name="connsiteY20-2100" fmla="*/ 553784 h 1494400"/>
                <a:gd name="connsiteX21-2101" fmla="*/ 2013395 w 5273630"/>
                <a:gd name="connsiteY21-2102" fmla="*/ 526094 h 1494400"/>
                <a:gd name="connsiteX22-2103" fmla="*/ 2567178 w 5273630"/>
                <a:gd name="connsiteY22-2104" fmla="*/ 526094 h 1494400"/>
                <a:gd name="connsiteX23-2105" fmla="*/ 2497227 w 5273630"/>
                <a:gd name="connsiteY23-2106" fmla="*/ 1024500 h 1494400"/>
                <a:gd name="connsiteX24-2107" fmla="*/ 1943443 w 5273630"/>
                <a:gd name="connsiteY24-2108" fmla="*/ 1024500 h 1494400"/>
                <a:gd name="connsiteX25-2109" fmla="*/ 2013395 w 5273630"/>
                <a:gd name="connsiteY25-2110" fmla="*/ 526094 h 1494400"/>
                <a:gd name="connsiteX26-2111" fmla="*/ 1404233 w 5273630"/>
                <a:gd name="connsiteY26-2112" fmla="*/ 526094 h 1494400"/>
                <a:gd name="connsiteX27-2113" fmla="*/ 1958016 w 5273630"/>
                <a:gd name="connsiteY27-2114" fmla="*/ 526094 h 1494400"/>
                <a:gd name="connsiteX28-2115" fmla="*/ 1888065 w 5273630"/>
                <a:gd name="connsiteY28-2116" fmla="*/ 1024500 h 1494400"/>
                <a:gd name="connsiteX29-2117" fmla="*/ 1334281 w 5273630"/>
                <a:gd name="connsiteY29-2118" fmla="*/ 1024500 h 1494400"/>
                <a:gd name="connsiteX30-2119" fmla="*/ 1404233 w 5273630"/>
                <a:gd name="connsiteY30-2120" fmla="*/ 526094 h 1494400"/>
                <a:gd name="connsiteX31-2121" fmla="*/ 365789 w 5273630"/>
                <a:gd name="connsiteY31-2122" fmla="*/ 402222 h 1494400"/>
                <a:gd name="connsiteX32-2123" fmla="*/ 357045 w 5273630"/>
                <a:gd name="connsiteY32-2124" fmla="*/ 457600 h 1494400"/>
                <a:gd name="connsiteX33-2125" fmla="*/ 848163 w 5273630"/>
                <a:gd name="connsiteY33-2126" fmla="*/ 457600 h 1494400"/>
                <a:gd name="connsiteX34-2127" fmla="*/ 856907 w 5273630"/>
                <a:gd name="connsiteY34-2128" fmla="*/ 402222 h 1494400"/>
                <a:gd name="connsiteX35-2129" fmla="*/ 365789 w 5273630"/>
                <a:gd name="connsiteY35-2130" fmla="*/ 402222 h 1494400"/>
                <a:gd name="connsiteX36-2131" fmla="*/ 2865301 w 5273630"/>
                <a:gd name="connsiteY36-2132" fmla="*/ 346843 h 1494400"/>
                <a:gd name="connsiteX37-2133" fmla="*/ 3114504 w 5273630"/>
                <a:gd name="connsiteY37-2134" fmla="*/ 346843 h 1494400"/>
                <a:gd name="connsiteX38-2135" fmla="*/ 3104302 w 5273630"/>
                <a:gd name="connsiteY38-2136" fmla="*/ 415338 h 1494400"/>
                <a:gd name="connsiteX39-2137" fmla="*/ 3547329 w 5273630"/>
                <a:gd name="connsiteY39-2138" fmla="*/ 415338 h 1494400"/>
                <a:gd name="connsiteX40-2139" fmla="*/ 3557530 w 5273630"/>
                <a:gd name="connsiteY40-2140" fmla="*/ 346843 h 1494400"/>
                <a:gd name="connsiteX41-2141" fmla="*/ 3806733 w 5273630"/>
                <a:gd name="connsiteY41-2142" fmla="*/ 346843 h 1494400"/>
                <a:gd name="connsiteX42-2143" fmla="*/ 3796531 w 5273630"/>
                <a:gd name="connsiteY42-2144" fmla="*/ 415338 h 1494400"/>
                <a:gd name="connsiteX43-2145" fmla="*/ 3907289 w 5273630"/>
                <a:gd name="connsiteY43-2146" fmla="*/ 415338 h 1494400"/>
                <a:gd name="connsiteX44-2147" fmla="*/ 3888343 w 5273630"/>
                <a:gd name="connsiteY44-2148" fmla="*/ 553784 h 1494400"/>
                <a:gd name="connsiteX45-2149" fmla="*/ 3777587 w 5273630"/>
                <a:gd name="connsiteY45-2150" fmla="*/ 553784 h 1494400"/>
                <a:gd name="connsiteX46-2151" fmla="*/ 3755727 w 5273630"/>
                <a:gd name="connsiteY46-2152" fmla="*/ 706803 h 1494400"/>
                <a:gd name="connsiteX47-2153" fmla="*/ 3489036 w 5273630"/>
                <a:gd name="connsiteY47-2154" fmla="*/ 830675 h 1494400"/>
                <a:gd name="connsiteX48-2155" fmla="*/ 3850453 w 5273630"/>
                <a:gd name="connsiteY48-2156" fmla="*/ 1024500 h 1494400"/>
                <a:gd name="connsiteX49-2157" fmla="*/ 3407426 w 5273630"/>
                <a:gd name="connsiteY49-2158" fmla="*/ 1024500 h 1494400"/>
                <a:gd name="connsiteX50-2159" fmla="*/ 3252949 w 5273630"/>
                <a:gd name="connsiteY50-2160" fmla="*/ 941432 h 1494400"/>
                <a:gd name="connsiteX51-2161" fmla="*/ 1894056 w 5273630"/>
                <a:gd name="connsiteY51-2162" fmla="*/ 1494400 h 1494400"/>
                <a:gd name="connsiteX52-2163" fmla="*/ 1641529 w 5273630"/>
                <a:gd name="connsiteY52-2164" fmla="*/ 1367400 h 1494400"/>
                <a:gd name="connsiteX53-2165" fmla="*/ 3046009 w 5273630"/>
                <a:gd name="connsiteY53-2166" fmla="*/ 830675 h 1494400"/>
                <a:gd name="connsiteX54-2167" fmla="*/ 2814295 w 5273630"/>
                <a:gd name="connsiteY54-2168" fmla="*/ 706803 h 1494400"/>
                <a:gd name="connsiteX55-2169" fmla="*/ 2836154 w 5273630"/>
                <a:gd name="connsiteY55-2170" fmla="*/ 553784 h 1494400"/>
                <a:gd name="connsiteX56-2171" fmla="*/ 2725398 w 5273630"/>
                <a:gd name="connsiteY56-2172" fmla="*/ 553784 h 1494400"/>
                <a:gd name="connsiteX57-2173" fmla="*/ 2744343 w 5273630"/>
                <a:gd name="connsiteY57-2174" fmla="*/ 415338 h 1494400"/>
                <a:gd name="connsiteX58-2175" fmla="*/ 2855100 w 5273630"/>
                <a:gd name="connsiteY58-2176" fmla="*/ 415338 h 1494400"/>
                <a:gd name="connsiteX59-2177" fmla="*/ 2865301 w 5273630"/>
                <a:gd name="connsiteY59-2178" fmla="*/ 346843 h 1494400"/>
                <a:gd name="connsiteX60-2179" fmla="*/ 482375 w 5273630"/>
                <a:gd name="connsiteY60-2180" fmla="*/ 192367 h 1494400"/>
                <a:gd name="connsiteX61-2181" fmla="*/ 759267 w 5273630"/>
                <a:gd name="connsiteY61-2182" fmla="*/ 192367 h 1494400"/>
                <a:gd name="connsiteX62-2183" fmla="*/ 746151 w 5273630"/>
                <a:gd name="connsiteY62-2184" fmla="*/ 285636 h 1494400"/>
                <a:gd name="connsiteX63-2185" fmla="*/ 1122141 w 5273630"/>
                <a:gd name="connsiteY63-2186" fmla="*/ 285636 h 1494400"/>
                <a:gd name="connsiteX64-2187" fmla="*/ 1059475 w 5273630"/>
                <a:gd name="connsiteY64-2188" fmla="*/ 735949 h 1494400"/>
                <a:gd name="connsiteX65-2189" fmla="*/ 728663 w 5273630"/>
                <a:gd name="connsiteY65-2190" fmla="*/ 735949 h 1494400"/>
                <a:gd name="connsiteX66-2191" fmla="*/ 795700 w 5273630"/>
                <a:gd name="connsiteY66-2192" fmla="*/ 791328 h 1494400"/>
                <a:gd name="connsiteX67-2193" fmla="*/ 1119226 w 5273630"/>
                <a:gd name="connsiteY67-2194" fmla="*/ 746150 h 1494400"/>
                <a:gd name="connsiteX68-2195" fmla="*/ 1100281 w 5273630"/>
                <a:gd name="connsiteY68-2196" fmla="*/ 884596 h 1494400"/>
                <a:gd name="connsiteX69-2197" fmla="*/ 937060 w 5273630"/>
                <a:gd name="connsiteY69-2198" fmla="*/ 907914 h 1494400"/>
                <a:gd name="connsiteX70-2199" fmla="*/ 1892053 w 5273630"/>
                <a:gd name="connsiteY70-2200" fmla="*/ 1489402 h 1494400"/>
                <a:gd name="connsiteX71-2201" fmla="*/ 1608084 w 5273630"/>
                <a:gd name="connsiteY71-2202" fmla="*/ 1476702 h 1494400"/>
                <a:gd name="connsiteX72-2203" fmla="*/ 406594 w 5273630"/>
                <a:gd name="connsiteY72-2204" fmla="*/ 735949 h 1494400"/>
                <a:gd name="connsiteX73-2205" fmla="*/ 319154 w 5273630"/>
                <a:gd name="connsiteY73-2206" fmla="*/ 735949 h 1494400"/>
                <a:gd name="connsiteX74-2207" fmla="*/ 298752 w 5273630"/>
                <a:gd name="connsiteY74-2208" fmla="*/ 881682 h 1494400"/>
                <a:gd name="connsiteX75-2209" fmla="*/ 502777 w 5273630"/>
                <a:gd name="connsiteY75-2210" fmla="*/ 862737 h 1494400"/>
                <a:gd name="connsiteX76-2211" fmla="*/ 482375 w 5273630"/>
                <a:gd name="connsiteY76-2212" fmla="*/ 1004097 h 1494400"/>
                <a:gd name="connsiteX77-2213" fmla="*/ 4372 w 5273630"/>
                <a:gd name="connsiteY77-2214" fmla="*/ 1046359 h 1494400"/>
                <a:gd name="connsiteX78-2215" fmla="*/ 110757 w 5273630"/>
                <a:gd name="connsiteY78-2216" fmla="*/ 285636 h 1494400"/>
                <a:gd name="connsiteX79-2217" fmla="*/ 469259 w 5273630"/>
                <a:gd name="connsiteY79-2218" fmla="*/ 285636 h 1494400"/>
                <a:gd name="connsiteX80-2219" fmla="*/ 482375 w 5273630"/>
                <a:gd name="connsiteY80-2220" fmla="*/ 192367 h 1494400"/>
                <a:gd name="connsiteX81-2221" fmla="*/ 1870577 w 5273630"/>
                <a:gd name="connsiteY81-2222" fmla="*/ 166135 h 1494400"/>
                <a:gd name="connsiteX82-2223" fmla="*/ 1847260 w 5273630"/>
                <a:gd name="connsiteY82-2224" fmla="*/ 332270 h 1494400"/>
                <a:gd name="connsiteX83-2225" fmla="*/ 2179530 w 5273630"/>
                <a:gd name="connsiteY83-2226" fmla="*/ 332270 h 1494400"/>
                <a:gd name="connsiteX84-2227" fmla="*/ 2202847 w 5273630"/>
                <a:gd name="connsiteY84-2228" fmla="*/ 166135 h 1494400"/>
                <a:gd name="connsiteX85-2229" fmla="*/ 1870577 w 5273630"/>
                <a:gd name="connsiteY85-2230" fmla="*/ 166135 h 1494400"/>
                <a:gd name="connsiteX86-2231" fmla="*/ 4598889 w 5273630"/>
                <a:gd name="connsiteY86-2232" fmla="*/ 138446 h 1494400"/>
                <a:gd name="connsiteX87-2233" fmla="*/ 4421095 w 5273630"/>
                <a:gd name="connsiteY87-2234" fmla="*/ 332270 h 1494400"/>
                <a:gd name="connsiteX88-2235" fmla="*/ 4935531 w 5273630"/>
                <a:gd name="connsiteY88-2236" fmla="*/ 332270 h 1494400"/>
                <a:gd name="connsiteX89-2237" fmla="*/ 4813115 w 5273630"/>
                <a:gd name="connsiteY89-2238" fmla="*/ 138446 h 1494400"/>
                <a:gd name="connsiteX90-2239" fmla="*/ 4598889 w 5273630"/>
                <a:gd name="connsiteY90-2240" fmla="*/ 138446 h 1494400"/>
                <a:gd name="connsiteX91-2241" fmla="*/ 1557252 w 5273630"/>
                <a:gd name="connsiteY91-2242" fmla="*/ 27689 h 1494400"/>
                <a:gd name="connsiteX92-2243" fmla="*/ 2498684 w 5273630"/>
                <a:gd name="connsiteY92-2244" fmla="*/ 27689 h 1494400"/>
                <a:gd name="connsiteX93-2245" fmla="*/ 2436019 w 5273630"/>
                <a:gd name="connsiteY93-2246" fmla="*/ 470716 h 1494400"/>
                <a:gd name="connsiteX94-2247" fmla="*/ 1549965 w 5273630"/>
                <a:gd name="connsiteY94-2248" fmla="*/ 470716 h 1494400"/>
                <a:gd name="connsiteX95-2249" fmla="*/ 1605344 w 5273630"/>
                <a:gd name="connsiteY95-2250" fmla="*/ 83068 h 1494400"/>
                <a:gd name="connsiteX96-2251" fmla="*/ 1557252 w 5273630"/>
                <a:gd name="connsiteY96-2252" fmla="*/ 27689 h 1494400"/>
                <a:gd name="connsiteX97-2253" fmla="*/ 259404 w 5273630"/>
                <a:gd name="connsiteY97-2254" fmla="*/ 27689 h 1494400"/>
                <a:gd name="connsiteX98-2255" fmla="*/ 983695 w 5273630"/>
                <a:gd name="connsiteY98-2256" fmla="*/ 27689 h 1494400"/>
                <a:gd name="connsiteX99-2257" fmla="*/ 1215409 w 5273630"/>
                <a:gd name="connsiteY99-2258" fmla="*/ 260861 h 1494400"/>
                <a:gd name="connsiteX100-2259" fmla="*/ 929774 w 5273630"/>
                <a:gd name="connsiteY100-2260" fmla="*/ 260861 h 1494400"/>
                <a:gd name="connsiteX101-2261" fmla="*/ 788413 w 5273630"/>
                <a:gd name="connsiteY101-2262" fmla="*/ 145733 h 1494400"/>
                <a:gd name="connsiteX102-2263" fmla="*/ 476546 w 5273630"/>
                <a:gd name="connsiteY102-2264" fmla="*/ 145733 h 1494400"/>
                <a:gd name="connsiteX103-2265" fmla="*/ 290008 w 5273630"/>
                <a:gd name="connsiteY103-2266" fmla="*/ 260861 h 1494400"/>
                <a:gd name="connsiteX104-2267" fmla="*/ 0 w 5273630"/>
                <a:gd name="connsiteY104-2268" fmla="*/ 260861 h 1494400"/>
                <a:gd name="connsiteX105-2269" fmla="*/ 290008 w 5273630"/>
                <a:gd name="connsiteY105-2270" fmla="*/ 58293 h 1494400"/>
                <a:gd name="connsiteX106-2271" fmla="*/ 259404 w 5273630"/>
                <a:gd name="connsiteY106-2272" fmla="*/ 27689 h 1494400"/>
                <a:gd name="connsiteX107-2273" fmla="*/ 4377375 w 5273630"/>
                <a:gd name="connsiteY107-2274" fmla="*/ 0 h 1494400"/>
                <a:gd name="connsiteX108-2275" fmla="*/ 5001111 w 5273630"/>
                <a:gd name="connsiteY108-2276" fmla="*/ 0 h 1494400"/>
                <a:gd name="connsiteX109-2277" fmla="*/ 5273630 w 5273630"/>
                <a:gd name="connsiteY109-2278" fmla="*/ 429911 h 1494400"/>
                <a:gd name="connsiteX110-2279" fmla="*/ 5078349 w 5273630"/>
                <a:gd name="connsiteY110-2280" fmla="*/ 429911 h 1494400"/>
                <a:gd name="connsiteX111-2281" fmla="*/ 5072519 w 5273630"/>
                <a:gd name="connsiteY111-2282" fmla="*/ 470716 h 1494400"/>
                <a:gd name="connsiteX112-2283" fmla="*/ 4795628 w 5273630"/>
                <a:gd name="connsiteY112-2284" fmla="*/ 470716 h 1494400"/>
                <a:gd name="connsiteX113-2285" fmla="*/ 4778140 w 5273630"/>
                <a:gd name="connsiteY113-2286" fmla="*/ 594589 h 1494400"/>
                <a:gd name="connsiteX114-2287" fmla="*/ 5082721 w 5273630"/>
                <a:gd name="connsiteY114-2288" fmla="*/ 594589 h 1494400"/>
                <a:gd name="connsiteX115-2289" fmla="*/ 5063775 w 5273630"/>
                <a:gd name="connsiteY115-2290" fmla="*/ 733035 h 1494400"/>
                <a:gd name="connsiteX116-2291" fmla="*/ 4759195 w 5273630"/>
                <a:gd name="connsiteY116-2292" fmla="*/ 733035 h 1494400"/>
                <a:gd name="connsiteX117-2293" fmla="*/ 4737335 w 5273630"/>
                <a:gd name="connsiteY117-2294" fmla="*/ 886054 h 1494400"/>
                <a:gd name="connsiteX118-2295" fmla="*/ 5180361 w 5273630"/>
                <a:gd name="connsiteY118-2296" fmla="*/ 886054 h 1494400"/>
                <a:gd name="connsiteX119-2297" fmla="*/ 5161416 w 5273630"/>
                <a:gd name="connsiteY119-2298" fmla="*/ 1024500 h 1494400"/>
                <a:gd name="connsiteX120-2299" fmla="*/ 3998471 w 5273630"/>
                <a:gd name="connsiteY120-2300" fmla="*/ 1024500 h 1494400"/>
                <a:gd name="connsiteX121-2301" fmla="*/ 4017416 w 5273630"/>
                <a:gd name="connsiteY121-2302" fmla="*/ 886054 h 1494400"/>
                <a:gd name="connsiteX122-2303" fmla="*/ 4460443 w 5273630"/>
                <a:gd name="connsiteY122-2304" fmla="*/ 886054 h 1494400"/>
                <a:gd name="connsiteX123-2305" fmla="*/ 4482303 w 5273630"/>
                <a:gd name="connsiteY123-2306" fmla="*/ 733035 h 1494400"/>
                <a:gd name="connsiteX124-2307" fmla="*/ 4177722 w 5273630"/>
                <a:gd name="connsiteY124-2308" fmla="*/ 733035 h 1494400"/>
                <a:gd name="connsiteX125-2309" fmla="*/ 4196667 w 5273630"/>
                <a:gd name="connsiteY125-2310" fmla="*/ 594589 h 1494400"/>
                <a:gd name="connsiteX126-2311" fmla="*/ 4501249 w 5273630"/>
                <a:gd name="connsiteY126-2312" fmla="*/ 594589 h 1494400"/>
                <a:gd name="connsiteX127-2313" fmla="*/ 4518736 w 5273630"/>
                <a:gd name="connsiteY127-2314" fmla="*/ 470716 h 1494400"/>
                <a:gd name="connsiteX128-2315" fmla="*/ 4241845 w 5273630"/>
                <a:gd name="connsiteY128-2316" fmla="*/ 470716 h 1494400"/>
                <a:gd name="connsiteX129-2317" fmla="*/ 4247673 w 5273630"/>
                <a:gd name="connsiteY129-2318" fmla="*/ 429911 h 1494400"/>
                <a:gd name="connsiteX130-2319" fmla="*/ 4055307 w 5273630"/>
                <a:gd name="connsiteY130-2320" fmla="*/ 429911 h 1494400"/>
                <a:gd name="connsiteX131-2321" fmla="*/ 4410894 w 5273630"/>
                <a:gd name="connsiteY131-2322" fmla="*/ 40805 h 1494400"/>
                <a:gd name="connsiteX132-2323" fmla="*/ 4377375 w 5273630"/>
                <a:gd name="connsiteY132-2324" fmla="*/ 0 h 1494400"/>
                <a:gd name="connsiteX133-2325" fmla="*/ 3191742 w 5273630"/>
                <a:gd name="connsiteY133-2326" fmla="*/ 0 h 1494400"/>
                <a:gd name="connsiteX134-2327" fmla="*/ 3522555 w 5273630"/>
                <a:gd name="connsiteY134-2328" fmla="*/ 0 h 1494400"/>
                <a:gd name="connsiteX135-2329" fmla="*/ 3510896 w 5273630"/>
                <a:gd name="connsiteY135-2330" fmla="*/ 83068 h 1494400"/>
                <a:gd name="connsiteX136-2331" fmla="*/ 3953923 w 5273630"/>
                <a:gd name="connsiteY136-2332" fmla="*/ 83068 h 1494400"/>
                <a:gd name="connsiteX137-2333" fmla="*/ 3923319 w 5273630"/>
                <a:gd name="connsiteY137-2334" fmla="*/ 304581 h 1494400"/>
                <a:gd name="connsiteX138-2335" fmla="*/ 3618738 w 5273630"/>
                <a:gd name="connsiteY138-2336" fmla="*/ 304581 h 1494400"/>
                <a:gd name="connsiteX139-2337" fmla="*/ 3630397 w 5273630"/>
                <a:gd name="connsiteY139-2338" fmla="*/ 221513 h 1494400"/>
                <a:gd name="connsiteX140-2339" fmla="*/ 3076613 w 5273630"/>
                <a:gd name="connsiteY140-2340" fmla="*/ 221513 h 1494400"/>
                <a:gd name="connsiteX141-2341" fmla="*/ 3064954 w 5273630"/>
                <a:gd name="connsiteY141-2342" fmla="*/ 304581 h 1494400"/>
                <a:gd name="connsiteX142-2343" fmla="*/ 2760373 w 5273630"/>
                <a:gd name="connsiteY142-2344" fmla="*/ 304581 h 1494400"/>
                <a:gd name="connsiteX143-2345" fmla="*/ 2790977 w 5273630"/>
                <a:gd name="connsiteY143-2346" fmla="*/ 83068 h 1494400"/>
                <a:gd name="connsiteX144-2347" fmla="*/ 3234004 w 5273630"/>
                <a:gd name="connsiteY144-2348" fmla="*/ 83068 h 1494400"/>
                <a:gd name="connsiteX145-2349" fmla="*/ 3238376 w 5273630"/>
                <a:gd name="connsiteY145-2350" fmla="*/ 53921 h 1494400"/>
                <a:gd name="connsiteX146-2351" fmla="*/ 3191742 w 5273630"/>
                <a:gd name="connsiteY146-2352" fmla="*/ 0 h 1494400"/>
                <a:gd name="connsiteX0-2353" fmla="*/ 2215963 w 5273630"/>
                <a:gd name="connsiteY0-2354" fmla="*/ 664540 h 1494400"/>
                <a:gd name="connsiteX1-2355" fmla="*/ 2183902 w 5273630"/>
                <a:gd name="connsiteY1-2356" fmla="*/ 886054 h 1494400"/>
                <a:gd name="connsiteX2-2357" fmla="*/ 2294658 w 5273630"/>
                <a:gd name="connsiteY2-2358" fmla="*/ 886054 h 1494400"/>
                <a:gd name="connsiteX3-2359" fmla="*/ 2326719 w 5273630"/>
                <a:gd name="connsiteY3-2360" fmla="*/ 664540 h 1494400"/>
                <a:gd name="connsiteX4-2361" fmla="*/ 2215963 w 5273630"/>
                <a:gd name="connsiteY4-2362" fmla="*/ 664540 h 1494400"/>
                <a:gd name="connsiteX5-2363" fmla="*/ 1606801 w 5273630"/>
                <a:gd name="connsiteY5-2364" fmla="*/ 664540 h 1494400"/>
                <a:gd name="connsiteX6-2365" fmla="*/ 1574740 w 5273630"/>
                <a:gd name="connsiteY6-2366" fmla="*/ 886054 h 1494400"/>
                <a:gd name="connsiteX7-2367" fmla="*/ 1685497 w 5273630"/>
                <a:gd name="connsiteY7-2368" fmla="*/ 886054 h 1494400"/>
                <a:gd name="connsiteX8-2369" fmla="*/ 1717558 w 5273630"/>
                <a:gd name="connsiteY8-2370" fmla="*/ 664540 h 1494400"/>
                <a:gd name="connsiteX9-2371" fmla="*/ 1606801 w 5273630"/>
                <a:gd name="connsiteY9-2372" fmla="*/ 664540 h 1494400"/>
                <a:gd name="connsiteX10-2373" fmla="*/ 342472 w 5273630"/>
                <a:gd name="connsiteY10-2374" fmla="*/ 563985 h 1494400"/>
                <a:gd name="connsiteX11-2375" fmla="*/ 335185 w 5273630"/>
                <a:gd name="connsiteY11-2376" fmla="*/ 619363 h 1494400"/>
                <a:gd name="connsiteX12-2377" fmla="*/ 826304 w 5273630"/>
                <a:gd name="connsiteY12-2378" fmla="*/ 619363 h 1494400"/>
                <a:gd name="connsiteX13-2379" fmla="*/ 833590 w 5273630"/>
                <a:gd name="connsiteY13-2380" fmla="*/ 563985 h 1494400"/>
                <a:gd name="connsiteX14-2381" fmla="*/ 342472 w 5273630"/>
                <a:gd name="connsiteY14-2382" fmla="*/ 563985 h 1494400"/>
                <a:gd name="connsiteX15-2383" fmla="*/ 3085357 w 5273630"/>
                <a:gd name="connsiteY15-2384" fmla="*/ 553784 h 1494400"/>
                <a:gd name="connsiteX16-2385" fmla="*/ 3078071 w 5273630"/>
                <a:gd name="connsiteY16-2386" fmla="*/ 609162 h 1494400"/>
                <a:gd name="connsiteX17-2387" fmla="*/ 3283553 w 5273630"/>
                <a:gd name="connsiteY17-2388" fmla="*/ 719919 h 1494400"/>
                <a:gd name="connsiteX18-2389" fmla="*/ 3521097 w 5273630"/>
                <a:gd name="connsiteY18-2390" fmla="*/ 609162 h 1494400"/>
                <a:gd name="connsiteX19-2391" fmla="*/ 3528384 w 5273630"/>
                <a:gd name="connsiteY19-2392" fmla="*/ 553784 h 1494400"/>
                <a:gd name="connsiteX20-2393" fmla="*/ 3085357 w 5273630"/>
                <a:gd name="connsiteY20-2394" fmla="*/ 553784 h 1494400"/>
                <a:gd name="connsiteX21-2395" fmla="*/ 2013395 w 5273630"/>
                <a:gd name="connsiteY21-2396" fmla="*/ 526094 h 1494400"/>
                <a:gd name="connsiteX22-2397" fmla="*/ 2567178 w 5273630"/>
                <a:gd name="connsiteY22-2398" fmla="*/ 526094 h 1494400"/>
                <a:gd name="connsiteX23-2399" fmla="*/ 2497227 w 5273630"/>
                <a:gd name="connsiteY23-2400" fmla="*/ 1024500 h 1494400"/>
                <a:gd name="connsiteX24-2401" fmla="*/ 1943443 w 5273630"/>
                <a:gd name="connsiteY24-2402" fmla="*/ 1024500 h 1494400"/>
                <a:gd name="connsiteX25-2403" fmla="*/ 2013395 w 5273630"/>
                <a:gd name="connsiteY25-2404" fmla="*/ 526094 h 1494400"/>
                <a:gd name="connsiteX26-2405" fmla="*/ 1404233 w 5273630"/>
                <a:gd name="connsiteY26-2406" fmla="*/ 526094 h 1494400"/>
                <a:gd name="connsiteX27-2407" fmla="*/ 1958016 w 5273630"/>
                <a:gd name="connsiteY27-2408" fmla="*/ 526094 h 1494400"/>
                <a:gd name="connsiteX28-2409" fmla="*/ 1888065 w 5273630"/>
                <a:gd name="connsiteY28-2410" fmla="*/ 1024500 h 1494400"/>
                <a:gd name="connsiteX29-2411" fmla="*/ 1334281 w 5273630"/>
                <a:gd name="connsiteY29-2412" fmla="*/ 1024500 h 1494400"/>
                <a:gd name="connsiteX30-2413" fmla="*/ 1404233 w 5273630"/>
                <a:gd name="connsiteY30-2414" fmla="*/ 526094 h 1494400"/>
                <a:gd name="connsiteX31-2415" fmla="*/ 365789 w 5273630"/>
                <a:gd name="connsiteY31-2416" fmla="*/ 402222 h 1494400"/>
                <a:gd name="connsiteX32-2417" fmla="*/ 357045 w 5273630"/>
                <a:gd name="connsiteY32-2418" fmla="*/ 457600 h 1494400"/>
                <a:gd name="connsiteX33-2419" fmla="*/ 848163 w 5273630"/>
                <a:gd name="connsiteY33-2420" fmla="*/ 457600 h 1494400"/>
                <a:gd name="connsiteX34-2421" fmla="*/ 856907 w 5273630"/>
                <a:gd name="connsiteY34-2422" fmla="*/ 402222 h 1494400"/>
                <a:gd name="connsiteX35-2423" fmla="*/ 365789 w 5273630"/>
                <a:gd name="connsiteY35-2424" fmla="*/ 402222 h 1494400"/>
                <a:gd name="connsiteX36-2425" fmla="*/ 2865301 w 5273630"/>
                <a:gd name="connsiteY36-2426" fmla="*/ 346843 h 1494400"/>
                <a:gd name="connsiteX37-2427" fmla="*/ 3114504 w 5273630"/>
                <a:gd name="connsiteY37-2428" fmla="*/ 346843 h 1494400"/>
                <a:gd name="connsiteX38-2429" fmla="*/ 3104302 w 5273630"/>
                <a:gd name="connsiteY38-2430" fmla="*/ 415338 h 1494400"/>
                <a:gd name="connsiteX39-2431" fmla="*/ 3547329 w 5273630"/>
                <a:gd name="connsiteY39-2432" fmla="*/ 415338 h 1494400"/>
                <a:gd name="connsiteX40-2433" fmla="*/ 3557530 w 5273630"/>
                <a:gd name="connsiteY40-2434" fmla="*/ 346843 h 1494400"/>
                <a:gd name="connsiteX41-2435" fmla="*/ 3806733 w 5273630"/>
                <a:gd name="connsiteY41-2436" fmla="*/ 346843 h 1494400"/>
                <a:gd name="connsiteX42-2437" fmla="*/ 3796531 w 5273630"/>
                <a:gd name="connsiteY42-2438" fmla="*/ 415338 h 1494400"/>
                <a:gd name="connsiteX43-2439" fmla="*/ 3907289 w 5273630"/>
                <a:gd name="connsiteY43-2440" fmla="*/ 415338 h 1494400"/>
                <a:gd name="connsiteX44-2441" fmla="*/ 3888343 w 5273630"/>
                <a:gd name="connsiteY44-2442" fmla="*/ 553784 h 1494400"/>
                <a:gd name="connsiteX45-2443" fmla="*/ 3777587 w 5273630"/>
                <a:gd name="connsiteY45-2444" fmla="*/ 553784 h 1494400"/>
                <a:gd name="connsiteX46-2445" fmla="*/ 3755727 w 5273630"/>
                <a:gd name="connsiteY46-2446" fmla="*/ 706803 h 1494400"/>
                <a:gd name="connsiteX47-2447" fmla="*/ 3489036 w 5273630"/>
                <a:gd name="connsiteY47-2448" fmla="*/ 830675 h 1494400"/>
                <a:gd name="connsiteX48-2449" fmla="*/ 3850453 w 5273630"/>
                <a:gd name="connsiteY48-2450" fmla="*/ 1024500 h 1494400"/>
                <a:gd name="connsiteX49-2451" fmla="*/ 3407426 w 5273630"/>
                <a:gd name="connsiteY49-2452" fmla="*/ 1024500 h 1494400"/>
                <a:gd name="connsiteX50-2453" fmla="*/ 3252949 w 5273630"/>
                <a:gd name="connsiteY50-2454" fmla="*/ 941432 h 1494400"/>
                <a:gd name="connsiteX51-2455" fmla="*/ 1894056 w 5273630"/>
                <a:gd name="connsiteY51-2456" fmla="*/ 1494400 h 1494400"/>
                <a:gd name="connsiteX52-2457" fmla="*/ 1740589 w 5273630"/>
                <a:gd name="connsiteY52-2458" fmla="*/ 1336920 h 1494400"/>
                <a:gd name="connsiteX53-2459" fmla="*/ 3046009 w 5273630"/>
                <a:gd name="connsiteY53-2460" fmla="*/ 830675 h 1494400"/>
                <a:gd name="connsiteX54-2461" fmla="*/ 2814295 w 5273630"/>
                <a:gd name="connsiteY54-2462" fmla="*/ 706803 h 1494400"/>
                <a:gd name="connsiteX55-2463" fmla="*/ 2836154 w 5273630"/>
                <a:gd name="connsiteY55-2464" fmla="*/ 553784 h 1494400"/>
                <a:gd name="connsiteX56-2465" fmla="*/ 2725398 w 5273630"/>
                <a:gd name="connsiteY56-2466" fmla="*/ 553784 h 1494400"/>
                <a:gd name="connsiteX57-2467" fmla="*/ 2744343 w 5273630"/>
                <a:gd name="connsiteY57-2468" fmla="*/ 415338 h 1494400"/>
                <a:gd name="connsiteX58-2469" fmla="*/ 2855100 w 5273630"/>
                <a:gd name="connsiteY58-2470" fmla="*/ 415338 h 1494400"/>
                <a:gd name="connsiteX59-2471" fmla="*/ 2865301 w 5273630"/>
                <a:gd name="connsiteY59-2472" fmla="*/ 346843 h 1494400"/>
                <a:gd name="connsiteX60-2473" fmla="*/ 482375 w 5273630"/>
                <a:gd name="connsiteY60-2474" fmla="*/ 192367 h 1494400"/>
                <a:gd name="connsiteX61-2475" fmla="*/ 759267 w 5273630"/>
                <a:gd name="connsiteY61-2476" fmla="*/ 192367 h 1494400"/>
                <a:gd name="connsiteX62-2477" fmla="*/ 746151 w 5273630"/>
                <a:gd name="connsiteY62-2478" fmla="*/ 285636 h 1494400"/>
                <a:gd name="connsiteX63-2479" fmla="*/ 1122141 w 5273630"/>
                <a:gd name="connsiteY63-2480" fmla="*/ 285636 h 1494400"/>
                <a:gd name="connsiteX64-2481" fmla="*/ 1059475 w 5273630"/>
                <a:gd name="connsiteY64-2482" fmla="*/ 735949 h 1494400"/>
                <a:gd name="connsiteX65-2483" fmla="*/ 728663 w 5273630"/>
                <a:gd name="connsiteY65-2484" fmla="*/ 735949 h 1494400"/>
                <a:gd name="connsiteX66-2485" fmla="*/ 795700 w 5273630"/>
                <a:gd name="connsiteY66-2486" fmla="*/ 791328 h 1494400"/>
                <a:gd name="connsiteX67-2487" fmla="*/ 1119226 w 5273630"/>
                <a:gd name="connsiteY67-2488" fmla="*/ 746150 h 1494400"/>
                <a:gd name="connsiteX68-2489" fmla="*/ 1100281 w 5273630"/>
                <a:gd name="connsiteY68-2490" fmla="*/ 884596 h 1494400"/>
                <a:gd name="connsiteX69-2491" fmla="*/ 937060 w 5273630"/>
                <a:gd name="connsiteY69-2492" fmla="*/ 907914 h 1494400"/>
                <a:gd name="connsiteX70-2493" fmla="*/ 1892053 w 5273630"/>
                <a:gd name="connsiteY70-2494" fmla="*/ 1489402 h 1494400"/>
                <a:gd name="connsiteX71-2495" fmla="*/ 1608084 w 5273630"/>
                <a:gd name="connsiteY71-2496" fmla="*/ 1476702 h 1494400"/>
                <a:gd name="connsiteX72-2497" fmla="*/ 406594 w 5273630"/>
                <a:gd name="connsiteY72-2498" fmla="*/ 735949 h 1494400"/>
                <a:gd name="connsiteX73-2499" fmla="*/ 319154 w 5273630"/>
                <a:gd name="connsiteY73-2500" fmla="*/ 735949 h 1494400"/>
                <a:gd name="connsiteX74-2501" fmla="*/ 298752 w 5273630"/>
                <a:gd name="connsiteY74-2502" fmla="*/ 881682 h 1494400"/>
                <a:gd name="connsiteX75-2503" fmla="*/ 502777 w 5273630"/>
                <a:gd name="connsiteY75-2504" fmla="*/ 862737 h 1494400"/>
                <a:gd name="connsiteX76-2505" fmla="*/ 482375 w 5273630"/>
                <a:gd name="connsiteY76-2506" fmla="*/ 1004097 h 1494400"/>
                <a:gd name="connsiteX77-2507" fmla="*/ 4372 w 5273630"/>
                <a:gd name="connsiteY77-2508" fmla="*/ 1046359 h 1494400"/>
                <a:gd name="connsiteX78-2509" fmla="*/ 110757 w 5273630"/>
                <a:gd name="connsiteY78-2510" fmla="*/ 285636 h 1494400"/>
                <a:gd name="connsiteX79-2511" fmla="*/ 469259 w 5273630"/>
                <a:gd name="connsiteY79-2512" fmla="*/ 285636 h 1494400"/>
                <a:gd name="connsiteX80-2513" fmla="*/ 482375 w 5273630"/>
                <a:gd name="connsiteY80-2514" fmla="*/ 192367 h 1494400"/>
                <a:gd name="connsiteX81-2515" fmla="*/ 1870577 w 5273630"/>
                <a:gd name="connsiteY81-2516" fmla="*/ 166135 h 1494400"/>
                <a:gd name="connsiteX82-2517" fmla="*/ 1847260 w 5273630"/>
                <a:gd name="connsiteY82-2518" fmla="*/ 332270 h 1494400"/>
                <a:gd name="connsiteX83-2519" fmla="*/ 2179530 w 5273630"/>
                <a:gd name="connsiteY83-2520" fmla="*/ 332270 h 1494400"/>
                <a:gd name="connsiteX84-2521" fmla="*/ 2202847 w 5273630"/>
                <a:gd name="connsiteY84-2522" fmla="*/ 166135 h 1494400"/>
                <a:gd name="connsiteX85-2523" fmla="*/ 1870577 w 5273630"/>
                <a:gd name="connsiteY85-2524" fmla="*/ 166135 h 1494400"/>
                <a:gd name="connsiteX86-2525" fmla="*/ 4598889 w 5273630"/>
                <a:gd name="connsiteY86-2526" fmla="*/ 138446 h 1494400"/>
                <a:gd name="connsiteX87-2527" fmla="*/ 4421095 w 5273630"/>
                <a:gd name="connsiteY87-2528" fmla="*/ 332270 h 1494400"/>
                <a:gd name="connsiteX88-2529" fmla="*/ 4935531 w 5273630"/>
                <a:gd name="connsiteY88-2530" fmla="*/ 332270 h 1494400"/>
                <a:gd name="connsiteX89-2531" fmla="*/ 4813115 w 5273630"/>
                <a:gd name="connsiteY89-2532" fmla="*/ 138446 h 1494400"/>
                <a:gd name="connsiteX90-2533" fmla="*/ 4598889 w 5273630"/>
                <a:gd name="connsiteY90-2534" fmla="*/ 138446 h 1494400"/>
                <a:gd name="connsiteX91-2535" fmla="*/ 1557252 w 5273630"/>
                <a:gd name="connsiteY91-2536" fmla="*/ 27689 h 1494400"/>
                <a:gd name="connsiteX92-2537" fmla="*/ 2498684 w 5273630"/>
                <a:gd name="connsiteY92-2538" fmla="*/ 27689 h 1494400"/>
                <a:gd name="connsiteX93-2539" fmla="*/ 2436019 w 5273630"/>
                <a:gd name="connsiteY93-2540" fmla="*/ 470716 h 1494400"/>
                <a:gd name="connsiteX94-2541" fmla="*/ 1549965 w 5273630"/>
                <a:gd name="connsiteY94-2542" fmla="*/ 470716 h 1494400"/>
                <a:gd name="connsiteX95-2543" fmla="*/ 1605344 w 5273630"/>
                <a:gd name="connsiteY95-2544" fmla="*/ 83068 h 1494400"/>
                <a:gd name="connsiteX96-2545" fmla="*/ 1557252 w 5273630"/>
                <a:gd name="connsiteY96-2546" fmla="*/ 27689 h 1494400"/>
                <a:gd name="connsiteX97-2547" fmla="*/ 259404 w 5273630"/>
                <a:gd name="connsiteY97-2548" fmla="*/ 27689 h 1494400"/>
                <a:gd name="connsiteX98-2549" fmla="*/ 983695 w 5273630"/>
                <a:gd name="connsiteY98-2550" fmla="*/ 27689 h 1494400"/>
                <a:gd name="connsiteX99-2551" fmla="*/ 1215409 w 5273630"/>
                <a:gd name="connsiteY99-2552" fmla="*/ 260861 h 1494400"/>
                <a:gd name="connsiteX100-2553" fmla="*/ 929774 w 5273630"/>
                <a:gd name="connsiteY100-2554" fmla="*/ 260861 h 1494400"/>
                <a:gd name="connsiteX101-2555" fmla="*/ 788413 w 5273630"/>
                <a:gd name="connsiteY101-2556" fmla="*/ 145733 h 1494400"/>
                <a:gd name="connsiteX102-2557" fmla="*/ 476546 w 5273630"/>
                <a:gd name="connsiteY102-2558" fmla="*/ 145733 h 1494400"/>
                <a:gd name="connsiteX103-2559" fmla="*/ 290008 w 5273630"/>
                <a:gd name="connsiteY103-2560" fmla="*/ 260861 h 1494400"/>
                <a:gd name="connsiteX104-2561" fmla="*/ 0 w 5273630"/>
                <a:gd name="connsiteY104-2562" fmla="*/ 260861 h 1494400"/>
                <a:gd name="connsiteX105-2563" fmla="*/ 290008 w 5273630"/>
                <a:gd name="connsiteY105-2564" fmla="*/ 58293 h 1494400"/>
                <a:gd name="connsiteX106-2565" fmla="*/ 259404 w 5273630"/>
                <a:gd name="connsiteY106-2566" fmla="*/ 27689 h 1494400"/>
                <a:gd name="connsiteX107-2567" fmla="*/ 4377375 w 5273630"/>
                <a:gd name="connsiteY107-2568" fmla="*/ 0 h 1494400"/>
                <a:gd name="connsiteX108-2569" fmla="*/ 5001111 w 5273630"/>
                <a:gd name="connsiteY108-2570" fmla="*/ 0 h 1494400"/>
                <a:gd name="connsiteX109-2571" fmla="*/ 5273630 w 5273630"/>
                <a:gd name="connsiteY109-2572" fmla="*/ 429911 h 1494400"/>
                <a:gd name="connsiteX110-2573" fmla="*/ 5078349 w 5273630"/>
                <a:gd name="connsiteY110-2574" fmla="*/ 429911 h 1494400"/>
                <a:gd name="connsiteX111-2575" fmla="*/ 5072519 w 5273630"/>
                <a:gd name="connsiteY111-2576" fmla="*/ 470716 h 1494400"/>
                <a:gd name="connsiteX112-2577" fmla="*/ 4795628 w 5273630"/>
                <a:gd name="connsiteY112-2578" fmla="*/ 470716 h 1494400"/>
                <a:gd name="connsiteX113-2579" fmla="*/ 4778140 w 5273630"/>
                <a:gd name="connsiteY113-2580" fmla="*/ 594589 h 1494400"/>
                <a:gd name="connsiteX114-2581" fmla="*/ 5082721 w 5273630"/>
                <a:gd name="connsiteY114-2582" fmla="*/ 594589 h 1494400"/>
                <a:gd name="connsiteX115-2583" fmla="*/ 5063775 w 5273630"/>
                <a:gd name="connsiteY115-2584" fmla="*/ 733035 h 1494400"/>
                <a:gd name="connsiteX116-2585" fmla="*/ 4759195 w 5273630"/>
                <a:gd name="connsiteY116-2586" fmla="*/ 733035 h 1494400"/>
                <a:gd name="connsiteX117-2587" fmla="*/ 4737335 w 5273630"/>
                <a:gd name="connsiteY117-2588" fmla="*/ 886054 h 1494400"/>
                <a:gd name="connsiteX118-2589" fmla="*/ 5180361 w 5273630"/>
                <a:gd name="connsiteY118-2590" fmla="*/ 886054 h 1494400"/>
                <a:gd name="connsiteX119-2591" fmla="*/ 5161416 w 5273630"/>
                <a:gd name="connsiteY119-2592" fmla="*/ 1024500 h 1494400"/>
                <a:gd name="connsiteX120-2593" fmla="*/ 3998471 w 5273630"/>
                <a:gd name="connsiteY120-2594" fmla="*/ 1024500 h 1494400"/>
                <a:gd name="connsiteX121-2595" fmla="*/ 4017416 w 5273630"/>
                <a:gd name="connsiteY121-2596" fmla="*/ 886054 h 1494400"/>
                <a:gd name="connsiteX122-2597" fmla="*/ 4460443 w 5273630"/>
                <a:gd name="connsiteY122-2598" fmla="*/ 886054 h 1494400"/>
                <a:gd name="connsiteX123-2599" fmla="*/ 4482303 w 5273630"/>
                <a:gd name="connsiteY123-2600" fmla="*/ 733035 h 1494400"/>
                <a:gd name="connsiteX124-2601" fmla="*/ 4177722 w 5273630"/>
                <a:gd name="connsiteY124-2602" fmla="*/ 733035 h 1494400"/>
                <a:gd name="connsiteX125-2603" fmla="*/ 4196667 w 5273630"/>
                <a:gd name="connsiteY125-2604" fmla="*/ 594589 h 1494400"/>
                <a:gd name="connsiteX126-2605" fmla="*/ 4501249 w 5273630"/>
                <a:gd name="connsiteY126-2606" fmla="*/ 594589 h 1494400"/>
                <a:gd name="connsiteX127-2607" fmla="*/ 4518736 w 5273630"/>
                <a:gd name="connsiteY127-2608" fmla="*/ 470716 h 1494400"/>
                <a:gd name="connsiteX128-2609" fmla="*/ 4241845 w 5273630"/>
                <a:gd name="connsiteY128-2610" fmla="*/ 470716 h 1494400"/>
                <a:gd name="connsiteX129-2611" fmla="*/ 4247673 w 5273630"/>
                <a:gd name="connsiteY129-2612" fmla="*/ 429911 h 1494400"/>
                <a:gd name="connsiteX130-2613" fmla="*/ 4055307 w 5273630"/>
                <a:gd name="connsiteY130-2614" fmla="*/ 429911 h 1494400"/>
                <a:gd name="connsiteX131-2615" fmla="*/ 4410894 w 5273630"/>
                <a:gd name="connsiteY131-2616" fmla="*/ 40805 h 1494400"/>
                <a:gd name="connsiteX132-2617" fmla="*/ 4377375 w 5273630"/>
                <a:gd name="connsiteY132-2618" fmla="*/ 0 h 1494400"/>
                <a:gd name="connsiteX133-2619" fmla="*/ 3191742 w 5273630"/>
                <a:gd name="connsiteY133-2620" fmla="*/ 0 h 1494400"/>
                <a:gd name="connsiteX134-2621" fmla="*/ 3522555 w 5273630"/>
                <a:gd name="connsiteY134-2622" fmla="*/ 0 h 1494400"/>
                <a:gd name="connsiteX135-2623" fmla="*/ 3510896 w 5273630"/>
                <a:gd name="connsiteY135-2624" fmla="*/ 83068 h 1494400"/>
                <a:gd name="connsiteX136-2625" fmla="*/ 3953923 w 5273630"/>
                <a:gd name="connsiteY136-2626" fmla="*/ 83068 h 1494400"/>
                <a:gd name="connsiteX137-2627" fmla="*/ 3923319 w 5273630"/>
                <a:gd name="connsiteY137-2628" fmla="*/ 304581 h 1494400"/>
                <a:gd name="connsiteX138-2629" fmla="*/ 3618738 w 5273630"/>
                <a:gd name="connsiteY138-2630" fmla="*/ 304581 h 1494400"/>
                <a:gd name="connsiteX139-2631" fmla="*/ 3630397 w 5273630"/>
                <a:gd name="connsiteY139-2632" fmla="*/ 221513 h 1494400"/>
                <a:gd name="connsiteX140-2633" fmla="*/ 3076613 w 5273630"/>
                <a:gd name="connsiteY140-2634" fmla="*/ 221513 h 1494400"/>
                <a:gd name="connsiteX141-2635" fmla="*/ 3064954 w 5273630"/>
                <a:gd name="connsiteY141-2636" fmla="*/ 304581 h 1494400"/>
                <a:gd name="connsiteX142-2637" fmla="*/ 2760373 w 5273630"/>
                <a:gd name="connsiteY142-2638" fmla="*/ 304581 h 1494400"/>
                <a:gd name="connsiteX143-2639" fmla="*/ 2790977 w 5273630"/>
                <a:gd name="connsiteY143-2640" fmla="*/ 83068 h 1494400"/>
                <a:gd name="connsiteX144-2641" fmla="*/ 3234004 w 5273630"/>
                <a:gd name="connsiteY144-2642" fmla="*/ 83068 h 1494400"/>
                <a:gd name="connsiteX145-2643" fmla="*/ 3238376 w 5273630"/>
                <a:gd name="connsiteY145-2644" fmla="*/ 53921 h 1494400"/>
                <a:gd name="connsiteX146-2645" fmla="*/ 3191742 w 5273630"/>
                <a:gd name="connsiteY146-2646" fmla="*/ 0 h 1494400"/>
                <a:gd name="connsiteX0-2647" fmla="*/ 2215963 w 5273630"/>
                <a:gd name="connsiteY0-2648" fmla="*/ 664540 h 1494400"/>
                <a:gd name="connsiteX1-2649" fmla="*/ 2183902 w 5273630"/>
                <a:gd name="connsiteY1-2650" fmla="*/ 886054 h 1494400"/>
                <a:gd name="connsiteX2-2651" fmla="*/ 2294658 w 5273630"/>
                <a:gd name="connsiteY2-2652" fmla="*/ 886054 h 1494400"/>
                <a:gd name="connsiteX3-2653" fmla="*/ 2326719 w 5273630"/>
                <a:gd name="connsiteY3-2654" fmla="*/ 664540 h 1494400"/>
                <a:gd name="connsiteX4-2655" fmla="*/ 2215963 w 5273630"/>
                <a:gd name="connsiteY4-2656" fmla="*/ 664540 h 1494400"/>
                <a:gd name="connsiteX5-2657" fmla="*/ 1606801 w 5273630"/>
                <a:gd name="connsiteY5-2658" fmla="*/ 664540 h 1494400"/>
                <a:gd name="connsiteX6-2659" fmla="*/ 1574740 w 5273630"/>
                <a:gd name="connsiteY6-2660" fmla="*/ 886054 h 1494400"/>
                <a:gd name="connsiteX7-2661" fmla="*/ 1685497 w 5273630"/>
                <a:gd name="connsiteY7-2662" fmla="*/ 886054 h 1494400"/>
                <a:gd name="connsiteX8-2663" fmla="*/ 1717558 w 5273630"/>
                <a:gd name="connsiteY8-2664" fmla="*/ 664540 h 1494400"/>
                <a:gd name="connsiteX9-2665" fmla="*/ 1606801 w 5273630"/>
                <a:gd name="connsiteY9-2666" fmla="*/ 664540 h 1494400"/>
                <a:gd name="connsiteX10-2667" fmla="*/ 342472 w 5273630"/>
                <a:gd name="connsiteY10-2668" fmla="*/ 563985 h 1494400"/>
                <a:gd name="connsiteX11-2669" fmla="*/ 335185 w 5273630"/>
                <a:gd name="connsiteY11-2670" fmla="*/ 619363 h 1494400"/>
                <a:gd name="connsiteX12-2671" fmla="*/ 826304 w 5273630"/>
                <a:gd name="connsiteY12-2672" fmla="*/ 619363 h 1494400"/>
                <a:gd name="connsiteX13-2673" fmla="*/ 833590 w 5273630"/>
                <a:gd name="connsiteY13-2674" fmla="*/ 563985 h 1494400"/>
                <a:gd name="connsiteX14-2675" fmla="*/ 342472 w 5273630"/>
                <a:gd name="connsiteY14-2676" fmla="*/ 563985 h 1494400"/>
                <a:gd name="connsiteX15-2677" fmla="*/ 3085357 w 5273630"/>
                <a:gd name="connsiteY15-2678" fmla="*/ 553784 h 1494400"/>
                <a:gd name="connsiteX16-2679" fmla="*/ 3078071 w 5273630"/>
                <a:gd name="connsiteY16-2680" fmla="*/ 609162 h 1494400"/>
                <a:gd name="connsiteX17-2681" fmla="*/ 3283553 w 5273630"/>
                <a:gd name="connsiteY17-2682" fmla="*/ 719919 h 1494400"/>
                <a:gd name="connsiteX18-2683" fmla="*/ 3521097 w 5273630"/>
                <a:gd name="connsiteY18-2684" fmla="*/ 609162 h 1494400"/>
                <a:gd name="connsiteX19-2685" fmla="*/ 3528384 w 5273630"/>
                <a:gd name="connsiteY19-2686" fmla="*/ 553784 h 1494400"/>
                <a:gd name="connsiteX20-2687" fmla="*/ 3085357 w 5273630"/>
                <a:gd name="connsiteY20-2688" fmla="*/ 553784 h 1494400"/>
                <a:gd name="connsiteX21-2689" fmla="*/ 2013395 w 5273630"/>
                <a:gd name="connsiteY21-2690" fmla="*/ 526094 h 1494400"/>
                <a:gd name="connsiteX22-2691" fmla="*/ 2567178 w 5273630"/>
                <a:gd name="connsiteY22-2692" fmla="*/ 526094 h 1494400"/>
                <a:gd name="connsiteX23-2693" fmla="*/ 2497227 w 5273630"/>
                <a:gd name="connsiteY23-2694" fmla="*/ 1024500 h 1494400"/>
                <a:gd name="connsiteX24-2695" fmla="*/ 1943443 w 5273630"/>
                <a:gd name="connsiteY24-2696" fmla="*/ 1024500 h 1494400"/>
                <a:gd name="connsiteX25-2697" fmla="*/ 2013395 w 5273630"/>
                <a:gd name="connsiteY25-2698" fmla="*/ 526094 h 1494400"/>
                <a:gd name="connsiteX26-2699" fmla="*/ 1404233 w 5273630"/>
                <a:gd name="connsiteY26-2700" fmla="*/ 526094 h 1494400"/>
                <a:gd name="connsiteX27-2701" fmla="*/ 1958016 w 5273630"/>
                <a:gd name="connsiteY27-2702" fmla="*/ 526094 h 1494400"/>
                <a:gd name="connsiteX28-2703" fmla="*/ 1888065 w 5273630"/>
                <a:gd name="connsiteY28-2704" fmla="*/ 1024500 h 1494400"/>
                <a:gd name="connsiteX29-2705" fmla="*/ 1334281 w 5273630"/>
                <a:gd name="connsiteY29-2706" fmla="*/ 1024500 h 1494400"/>
                <a:gd name="connsiteX30-2707" fmla="*/ 1404233 w 5273630"/>
                <a:gd name="connsiteY30-2708" fmla="*/ 526094 h 1494400"/>
                <a:gd name="connsiteX31-2709" fmla="*/ 365789 w 5273630"/>
                <a:gd name="connsiteY31-2710" fmla="*/ 402222 h 1494400"/>
                <a:gd name="connsiteX32-2711" fmla="*/ 357045 w 5273630"/>
                <a:gd name="connsiteY32-2712" fmla="*/ 457600 h 1494400"/>
                <a:gd name="connsiteX33-2713" fmla="*/ 848163 w 5273630"/>
                <a:gd name="connsiteY33-2714" fmla="*/ 457600 h 1494400"/>
                <a:gd name="connsiteX34-2715" fmla="*/ 856907 w 5273630"/>
                <a:gd name="connsiteY34-2716" fmla="*/ 402222 h 1494400"/>
                <a:gd name="connsiteX35-2717" fmla="*/ 365789 w 5273630"/>
                <a:gd name="connsiteY35-2718" fmla="*/ 402222 h 1494400"/>
                <a:gd name="connsiteX36-2719" fmla="*/ 2865301 w 5273630"/>
                <a:gd name="connsiteY36-2720" fmla="*/ 346843 h 1494400"/>
                <a:gd name="connsiteX37-2721" fmla="*/ 3114504 w 5273630"/>
                <a:gd name="connsiteY37-2722" fmla="*/ 346843 h 1494400"/>
                <a:gd name="connsiteX38-2723" fmla="*/ 3104302 w 5273630"/>
                <a:gd name="connsiteY38-2724" fmla="*/ 415338 h 1494400"/>
                <a:gd name="connsiteX39-2725" fmla="*/ 3547329 w 5273630"/>
                <a:gd name="connsiteY39-2726" fmla="*/ 415338 h 1494400"/>
                <a:gd name="connsiteX40-2727" fmla="*/ 3557530 w 5273630"/>
                <a:gd name="connsiteY40-2728" fmla="*/ 346843 h 1494400"/>
                <a:gd name="connsiteX41-2729" fmla="*/ 3806733 w 5273630"/>
                <a:gd name="connsiteY41-2730" fmla="*/ 346843 h 1494400"/>
                <a:gd name="connsiteX42-2731" fmla="*/ 3796531 w 5273630"/>
                <a:gd name="connsiteY42-2732" fmla="*/ 415338 h 1494400"/>
                <a:gd name="connsiteX43-2733" fmla="*/ 3907289 w 5273630"/>
                <a:gd name="connsiteY43-2734" fmla="*/ 415338 h 1494400"/>
                <a:gd name="connsiteX44-2735" fmla="*/ 3888343 w 5273630"/>
                <a:gd name="connsiteY44-2736" fmla="*/ 553784 h 1494400"/>
                <a:gd name="connsiteX45-2737" fmla="*/ 3777587 w 5273630"/>
                <a:gd name="connsiteY45-2738" fmla="*/ 553784 h 1494400"/>
                <a:gd name="connsiteX46-2739" fmla="*/ 3755727 w 5273630"/>
                <a:gd name="connsiteY46-2740" fmla="*/ 706803 h 1494400"/>
                <a:gd name="connsiteX47-2741" fmla="*/ 3489036 w 5273630"/>
                <a:gd name="connsiteY47-2742" fmla="*/ 830675 h 1494400"/>
                <a:gd name="connsiteX48-2743" fmla="*/ 3850453 w 5273630"/>
                <a:gd name="connsiteY48-2744" fmla="*/ 1024500 h 1494400"/>
                <a:gd name="connsiteX49-2745" fmla="*/ 3407426 w 5273630"/>
                <a:gd name="connsiteY49-2746" fmla="*/ 1024500 h 1494400"/>
                <a:gd name="connsiteX50-2747" fmla="*/ 3252949 w 5273630"/>
                <a:gd name="connsiteY50-2748" fmla="*/ 941432 h 1494400"/>
                <a:gd name="connsiteX51-2749" fmla="*/ 1894056 w 5273630"/>
                <a:gd name="connsiteY51-2750" fmla="*/ 1494400 h 1494400"/>
                <a:gd name="connsiteX52-2751" fmla="*/ 1710109 w 5273630"/>
                <a:gd name="connsiteY52-2752" fmla="*/ 1352160 h 1494400"/>
                <a:gd name="connsiteX53-2753" fmla="*/ 3046009 w 5273630"/>
                <a:gd name="connsiteY53-2754" fmla="*/ 830675 h 1494400"/>
                <a:gd name="connsiteX54-2755" fmla="*/ 2814295 w 5273630"/>
                <a:gd name="connsiteY54-2756" fmla="*/ 706803 h 1494400"/>
                <a:gd name="connsiteX55-2757" fmla="*/ 2836154 w 5273630"/>
                <a:gd name="connsiteY55-2758" fmla="*/ 553784 h 1494400"/>
                <a:gd name="connsiteX56-2759" fmla="*/ 2725398 w 5273630"/>
                <a:gd name="connsiteY56-2760" fmla="*/ 553784 h 1494400"/>
                <a:gd name="connsiteX57-2761" fmla="*/ 2744343 w 5273630"/>
                <a:gd name="connsiteY57-2762" fmla="*/ 415338 h 1494400"/>
                <a:gd name="connsiteX58-2763" fmla="*/ 2855100 w 5273630"/>
                <a:gd name="connsiteY58-2764" fmla="*/ 415338 h 1494400"/>
                <a:gd name="connsiteX59-2765" fmla="*/ 2865301 w 5273630"/>
                <a:gd name="connsiteY59-2766" fmla="*/ 346843 h 1494400"/>
                <a:gd name="connsiteX60-2767" fmla="*/ 482375 w 5273630"/>
                <a:gd name="connsiteY60-2768" fmla="*/ 192367 h 1494400"/>
                <a:gd name="connsiteX61-2769" fmla="*/ 759267 w 5273630"/>
                <a:gd name="connsiteY61-2770" fmla="*/ 192367 h 1494400"/>
                <a:gd name="connsiteX62-2771" fmla="*/ 746151 w 5273630"/>
                <a:gd name="connsiteY62-2772" fmla="*/ 285636 h 1494400"/>
                <a:gd name="connsiteX63-2773" fmla="*/ 1122141 w 5273630"/>
                <a:gd name="connsiteY63-2774" fmla="*/ 285636 h 1494400"/>
                <a:gd name="connsiteX64-2775" fmla="*/ 1059475 w 5273630"/>
                <a:gd name="connsiteY64-2776" fmla="*/ 735949 h 1494400"/>
                <a:gd name="connsiteX65-2777" fmla="*/ 728663 w 5273630"/>
                <a:gd name="connsiteY65-2778" fmla="*/ 735949 h 1494400"/>
                <a:gd name="connsiteX66-2779" fmla="*/ 795700 w 5273630"/>
                <a:gd name="connsiteY66-2780" fmla="*/ 791328 h 1494400"/>
                <a:gd name="connsiteX67-2781" fmla="*/ 1119226 w 5273630"/>
                <a:gd name="connsiteY67-2782" fmla="*/ 746150 h 1494400"/>
                <a:gd name="connsiteX68-2783" fmla="*/ 1100281 w 5273630"/>
                <a:gd name="connsiteY68-2784" fmla="*/ 884596 h 1494400"/>
                <a:gd name="connsiteX69-2785" fmla="*/ 937060 w 5273630"/>
                <a:gd name="connsiteY69-2786" fmla="*/ 907914 h 1494400"/>
                <a:gd name="connsiteX70-2787" fmla="*/ 1892053 w 5273630"/>
                <a:gd name="connsiteY70-2788" fmla="*/ 1489402 h 1494400"/>
                <a:gd name="connsiteX71-2789" fmla="*/ 1608084 w 5273630"/>
                <a:gd name="connsiteY71-2790" fmla="*/ 1476702 h 1494400"/>
                <a:gd name="connsiteX72-2791" fmla="*/ 406594 w 5273630"/>
                <a:gd name="connsiteY72-2792" fmla="*/ 735949 h 1494400"/>
                <a:gd name="connsiteX73-2793" fmla="*/ 319154 w 5273630"/>
                <a:gd name="connsiteY73-2794" fmla="*/ 735949 h 1494400"/>
                <a:gd name="connsiteX74-2795" fmla="*/ 298752 w 5273630"/>
                <a:gd name="connsiteY74-2796" fmla="*/ 881682 h 1494400"/>
                <a:gd name="connsiteX75-2797" fmla="*/ 502777 w 5273630"/>
                <a:gd name="connsiteY75-2798" fmla="*/ 862737 h 1494400"/>
                <a:gd name="connsiteX76-2799" fmla="*/ 482375 w 5273630"/>
                <a:gd name="connsiteY76-2800" fmla="*/ 1004097 h 1494400"/>
                <a:gd name="connsiteX77-2801" fmla="*/ 4372 w 5273630"/>
                <a:gd name="connsiteY77-2802" fmla="*/ 1046359 h 1494400"/>
                <a:gd name="connsiteX78-2803" fmla="*/ 110757 w 5273630"/>
                <a:gd name="connsiteY78-2804" fmla="*/ 285636 h 1494400"/>
                <a:gd name="connsiteX79-2805" fmla="*/ 469259 w 5273630"/>
                <a:gd name="connsiteY79-2806" fmla="*/ 285636 h 1494400"/>
                <a:gd name="connsiteX80-2807" fmla="*/ 482375 w 5273630"/>
                <a:gd name="connsiteY80-2808" fmla="*/ 192367 h 1494400"/>
                <a:gd name="connsiteX81-2809" fmla="*/ 1870577 w 5273630"/>
                <a:gd name="connsiteY81-2810" fmla="*/ 166135 h 1494400"/>
                <a:gd name="connsiteX82-2811" fmla="*/ 1847260 w 5273630"/>
                <a:gd name="connsiteY82-2812" fmla="*/ 332270 h 1494400"/>
                <a:gd name="connsiteX83-2813" fmla="*/ 2179530 w 5273630"/>
                <a:gd name="connsiteY83-2814" fmla="*/ 332270 h 1494400"/>
                <a:gd name="connsiteX84-2815" fmla="*/ 2202847 w 5273630"/>
                <a:gd name="connsiteY84-2816" fmla="*/ 166135 h 1494400"/>
                <a:gd name="connsiteX85-2817" fmla="*/ 1870577 w 5273630"/>
                <a:gd name="connsiteY85-2818" fmla="*/ 166135 h 1494400"/>
                <a:gd name="connsiteX86-2819" fmla="*/ 4598889 w 5273630"/>
                <a:gd name="connsiteY86-2820" fmla="*/ 138446 h 1494400"/>
                <a:gd name="connsiteX87-2821" fmla="*/ 4421095 w 5273630"/>
                <a:gd name="connsiteY87-2822" fmla="*/ 332270 h 1494400"/>
                <a:gd name="connsiteX88-2823" fmla="*/ 4935531 w 5273630"/>
                <a:gd name="connsiteY88-2824" fmla="*/ 332270 h 1494400"/>
                <a:gd name="connsiteX89-2825" fmla="*/ 4813115 w 5273630"/>
                <a:gd name="connsiteY89-2826" fmla="*/ 138446 h 1494400"/>
                <a:gd name="connsiteX90-2827" fmla="*/ 4598889 w 5273630"/>
                <a:gd name="connsiteY90-2828" fmla="*/ 138446 h 1494400"/>
                <a:gd name="connsiteX91-2829" fmla="*/ 1557252 w 5273630"/>
                <a:gd name="connsiteY91-2830" fmla="*/ 27689 h 1494400"/>
                <a:gd name="connsiteX92-2831" fmla="*/ 2498684 w 5273630"/>
                <a:gd name="connsiteY92-2832" fmla="*/ 27689 h 1494400"/>
                <a:gd name="connsiteX93-2833" fmla="*/ 2436019 w 5273630"/>
                <a:gd name="connsiteY93-2834" fmla="*/ 470716 h 1494400"/>
                <a:gd name="connsiteX94-2835" fmla="*/ 1549965 w 5273630"/>
                <a:gd name="connsiteY94-2836" fmla="*/ 470716 h 1494400"/>
                <a:gd name="connsiteX95-2837" fmla="*/ 1605344 w 5273630"/>
                <a:gd name="connsiteY95-2838" fmla="*/ 83068 h 1494400"/>
                <a:gd name="connsiteX96-2839" fmla="*/ 1557252 w 5273630"/>
                <a:gd name="connsiteY96-2840" fmla="*/ 27689 h 1494400"/>
                <a:gd name="connsiteX97-2841" fmla="*/ 259404 w 5273630"/>
                <a:gd name="connsiteY97-2842" fmla="*/ 27689 h 1494400"/>
                <a:gd name="connsiteX98-2843" fmla="*/ 983695 w 5273630"/>
                <a:gd name="connsiteY98-2844" fmla="*/ 27689 h 1494400"/>
                <a:gd name="connsiteX99-2845" fmla="*/ 1215409 w 5273630"/>
                <a:gd name="connsiteY99-2846" fmla="*/ 260861 h 1494400"/>
                <a:gd name="connsiteX100-2847" fmla="*/ 929774 w 5273630"/>
                <a:gd name="connsiteY100-2848" fmla="*/ 260861 h 1494400"/>
                <a:gd name="connsiteX101-2849" fmla="*/ 788413 w 5273630"/>
                <a:gd name="connsiteY101-2850" fmla="*/ 145733 h 1494400"/>
                <a:gd name="connsiteX102-2851" fmla="*/ 476546 w 5273630"/>
                <a:gd name="connsiteY102-2852" fmla="*/ 145733 h 1494400"/>
                <a:gd name="connsiteX103-2853" fmla="*/ 290008 w 5273630"/>
                <a:gd name="connsiteY103-2854" fmla="*/ 260861 h 1494400"/>
                <a:gd name="connsiteX104-2855" fmla="*/ 0 w 5273630"/>
                <a:gd name="connsiteY104-2856" fmla="*/ 260861 h 1494400"/>
                <a:gd name="connsiteX105-2857" fmla="*/ 290008 w 5273630"/>
                <a:gd name="connsiteY105-2858" fmla="*/ 58293 h 1494400"/>
                <a:gd name="connsiteX106-2859" fmla="*/ 259404 w 5273630"/>
                <a:gd name="connsiteY106-2860" fmla="*/ 27689 h 1494400"/>
                <a:gd name="connsiteX107-2861" fmla="*/ 4377375 w 5273630"/>
                <a:gd name="connsiteY107-2862" fmla="*/ 0 h 1494400"/>
                <a:gd name="connsiteX108-2863" fmla="*/ 5001111 w 5273630"/>
                <a:gd name="connsiteY108-2864" fmla="*/ 0 h 1494400"/>
                <a:gd name="connsiteX109-2865" fmla="*/ 5273630 w 5273630"/>
                <a:gd name="connsiteY109-2866" fmla="*/ 429911 h 1494400"/>
                <a:gd name="connsiteX110-2867" fmla="*/ 5078349 w 5273630"/>
                <a:gd name="connsiteY110-2868" fmla="*/ 429911 h 1494400"/>
                <a:gd name="connsiteX111-2869" fmla="*/ 5072519 w 5273630"/>
                <a:gd name="connsiteY111-2870" fmla="*/ 470716 h 1494400"/>
                <a:gd name="connsiteX112-2871" fmla="*/ 4795628 w 5273630"/>
                <a:gd name="connsiteY112-2872" fmla="*/ 470716 h 1494400"/>
                <a:gd name="connsiteX113-2873" fmla="*/ 4778140 w 5273630"/>
                <a:gd name="connsiteY113-2874" fmla="*/ 594589 h 1494400"/>
                <a:gd name="connsiteX114-2875" fmla="*/ 5082721 w 5273630"/>
                <a:gd name="connsiteY114-2876" fmla="*/ 594589 h 1494400"/>
                <a:gd name="connsiteX115-2877" fmla="*/ 5063775 w 5273630"/>
                <a:gd name="connsiteY115-2878" fmla="*/ 733035 h 1494400"/>
                <a:gd name="connsiteX116-2879" fmla="*/ 4759195 w 5273630"/>
                <a:gd name="connsiteY116-2880" fmla="*/ 733035 h 1494400"/>
                <a:gd name="connsiteX117-2881" fmla="*/ 4737335 w 5273630"/>
                <a:gd name="connsiteY117-2882" fmla="*/ 886054 h 1494400"/>
                <a:gd name="connsiteX118-2883" fmla="*/ 5180361 w 5273630"/>
                <a:gd name="connsiteY118-2884" fmla="*/ 886054 h 1494400"/>
                <a:gd name="connsiteX119-2885" fmla="*/ 5161416 w 5273630"/>
                <a:gd name="connsiteY119-2886" fmla="*/ 1024500 h 1494400"/>
                <a:gd name="connsiteX120-2887" fmla="*/ 3998471 w 5273630"/>
                <a:gd name="connsiteY120-2888" fmla="*/ 1024500 h 1494400"/>
                <a:gd name="connsiteX121-2889" fmla="*/ 4017416 w 5273630"/>
                <a:gd name="connsiteY121-2890" fmla="*/ 886054 h 1494400"/>
                <a:gd name="connsiteX122-2891" fmla="*/ 4460443 w 5273630"/>
                <a:gd name="connsiteY122-2892" fmla="*/ 886054 h 1494400"/>
                <a:gd name="connsiteX123-2893" fmla="*/ 4482303 w 5273630"/>
                <a:gd name="connsiteY123-2894" fmla="*/ 733035 h 1494400"/>
                <a:gd name="connsiteX124-2895" fmla="*/ 4177722 w 5273630"/>
                <a:gd name="connsiteY124-2896" fmla="*/ 733035 h 1494400"/>
                <a:gd name="connsiteX125-2897" fmla="*/ 4196667 w 5273630"/>
                <a:gd name="connsiteY125-2898" fmla="*/ 594589 h 1494400"/>
                <a:gd name="connsiteX126-2899" fmla="*/ 4501249 w 5273630"/>
                <a:gd name="connsiteY126-2900" fmla="*/ 594589 h 1494400"/>
                <a:gd name="connsiteX127-2901" fmla="*/ 4518736 w 5273630"/>
                <a:gd name="connsiteY127-2902" fmla="*/ 470716 h 1494400"/>
                <a:gd name="connsiteX128-2903" fmla="*/ 4241845 w 5273630"/>
                <a:gd name="connsiteY128-2904" fmla="*/ 470716 h 1494400"/>
                <a:gd name="connsiteX129-2905" fmla="*/ 4247673 w 5273630"/>
                <a:gd name="connsiteY129-2906" fmla="*/ 429911 h 1494400"/>
                <a:gd name="connsiteX130-2907" fmla="*/ 4055307 w 5273630"/>
                <a:gd name="connsiteY130-2908" fmla="*/ 429911 h 1494400"/>
                <a:gd name="connsiteX131-2909" fmla="*/ 4410894 w 5273630"/>
                <a:gd name="connsiteY131-2910" fmla="*/ 40805 h 1494400"/>
                <a:gd name="connsiteX132-2911" fmla="*/ 4377375 w 5273630"/>
                <a:gd name="connsiteY132-2912" fmla="*/ 0 h 1494400"/>
                <a:gd name="connsiteX133-2913" fmla="*/ 3191742 w 5273630"/>
                <a:gd name="connsiteY133-2914" fmla="*/ 0 h 1494400"/>
                <a:gd name="connsiteX134-2915" fmla="*/ 3522555 w 5273630"/>
                <a:gd name="connsiteY134-2916" fmla="*/ 0 h 1494400"/>
                <a:gd name="connsiteX135-2917" fmla="*/ 3510896 w 5273630"/>
                <a:gd name="connsiteY135-2918" fmla="*/ 83068 h 1494400"/>
                <a:gd name="connsiteX136-2919" fmla="*/ 3953923 w 5273630"/>
                <a:gd name="connsiteY136-2920" fmla="*/ 83068 h 1494400"/>
                <a:gd name="connsiteX137-2921" fmla="*/ 3923319 w 5273630"/>
                <a:gd name="connsiteY137-2922" fmla="*/ 304581 h 1494400"/>
                <a:gd name="connsiteX138-2923" fmla="*/ 3618738 w 5273630"/>
                <a:gd name="connsiteY138-2924" fmla="*/ 304581 h 1494400"/>
                <a:gd name="connsiteX139-2925" fmla="*/ 3630397 w 5273630"/>
                <a:gd name="connsiteY139-2926" fmla="*/ 221513 h 1494400"/>
                <a:gd name="connsiteX140-2927" fmla="*/ 3076613 w 5273630"/>
                <a:gd name="connsiteY140-2928" fmla="*/ 221513 h 1494400"/>
                <a:gd name="connsiteX141-2929" fmla="*/ 3064954 w 5273630"/>
                <a:gd name="connsiteY141-2930" fmla="*/ 304581 h 1494400"/>
                <a:gd name="connsiteX142-2931" fmla="*/ 2760373 w 5273630"/>
                <a:gd name="connsiteY142-2932" fmla="*/ 304581 h 1494400"/>
                <a:gd name="connsiteX143-2933" fmla="*/ 2790977 w 5273630"/>
                <a:gd name="connsiteY143-2934" fmla="*/ 83068 h 1494400"/>
                <a:gd name="connsiteX144-2935" fmla="*/ 3234004 w 5273630"/>
                <a:gd name="connsiteY144-2936" fmla="*/ 83068 h 1494400"/>
                <a:gd name="connsiteX145-2937" fmla="*/ 3238376 w 5273630"/>
                <a:gd name="connsiteY145-2938" fmla="*/ 53921 h 1494400"/>
                <a:gd name="connsiteX146-2939" fmla="*/ 3191742 w 5273630"/>
                <a:gd name="connsiteY146-2940" fmla="*/ 0 h 1494400"/>
                <a:gd name="connsiteX0-2941" fmla="*/ 2215963 w 5273630"/>
                <a:gd name="connsiteY0-2942" fmla="*/ 664540 h 1494400"/>
                <a:gd name="connsiteX1-2943" fmla="*/ 2183902 w 5273630"/>
                <a:gd name="connsiteY1-2944" fmla="*/ 886054 h 1494400"/>
                <a:gd name="connsiteX2-2945" fmla="*/ 2294658 w 5273630"/>
                <a:gd name="connsiteY2-2946" fmla="*/ 886054 h 1494400"/>
                <a:gd name="connsiteX3-2947" fmla="*/ 2326719 w 5273630"/>
                <a:gd name="connsiteY3-2948" fmla="*/ 664540 h 1494400"/>
                <a:gd name="connsiteX4-2949" fmla="*/ 2215963 w 5273630"/>
                <a:gd name="connsiteY4-2950" fmla="*/ 664540 h 1494400"/>
                <a:gd name="connsiteX5-2951" fmla="*/ 1606801 w 5273630"/>
                <a:gd name="connsiteY5-2952" fmla="*/ 664540 h 1494400"/>
                <a:gd name="connsiteX6-2953" fmla="*/ 1574740 w 5273630"/>
                <a:gd name="connsiteY6-2954" fmla="*/ 886054 h 1494400"/>
                <a:gd name="connsiteX7-2955" fmla="*/ 1685497 w 5273630"/>
                <a:gd name="connsiteY7-2956" fmla="*/ 886054 h 1494400"/>
                <a:gd name="connsiteX8-2957" fmla="*/ 1717558 w 5273630"/>
                <a:gd name="connsiteY8-2958" fmla="*/ 664540 h 1494400"/>
                <a:gd name="connsiteX9-2959" fmla="*/ 1606801 w 5273630"/>
                <a:gd name="connsiteY9-2960" fmla="*/ 664540 h 1494400"/>
                <a:gd name="connsiteX10-2961" fmla="*/ 342472 w 5273630"/>
                <a:gd name="connsiteY10-2962" fmla="*/ 563985 h 1494400"/>
                <a:gd name="connsiteX11-2963" fmla="*/ 335185 w 5273630"/>
                <a:gd name="connsiteY11-2964" fmla="*/ 619363 h 1494400"/>
                <a:gd name="connsiteX12-2965" fmla="*/ 826304 w 5273630"/>
                <a:gd name="connsiteY12-2966" fmla="*/ 619363 h 1494400"/>
                <a:gd name="connsiteX13-2967" fmla="*/ 833590 w 5273630"/>
                <a:gd name="connsiteY13-2968" fmla="*/ 563985 h 1494400"/>
                <a:gd name="connsiteX14-2969" fmla="*/ 342472 w 5273630"/>
                <a:gd name="connsiteY14-2970" fmla="*/ 563985 h 1494400"/>
                <a:gd name="connsiteX15-2971" fmla="*/ 3085357 w 5273630"/>
                <a:gd name="connsiteY15-2972" fmla="*/ 553784 h 1494400"/>
                <a:gd name="connsiteX16-2973" fmla="*/ 3078071 w 5273630"/>
                <a:gd name="connsiteY16-2974" fmla="*/ 609162 h 1494400"/>
                <a:gd name="connsiteX17-2975" fmla="*/ 3283553 w 5273630"/>
                <a:gd name="connsiteY17-2976" fmla="*/ 719919 h 1494400"/>
                <a:gd name="connsiteX18-2977" fmla="*/ 3521097 w 5273630"/>
                <a:gd name="connsiteY18-2978" fmla="*/ 609162 h 1494400"/>
                <a:gd name="connsiteX19-2979" fmla="*/ 3528384 w 5273630"/>
                <a:gd name="connsiteY19-2980" fmla="*/ 553784 h 1494400"/>
                <a:gd name="connsiteX20-2981" fmla="*/ 3085357 w 5273630"/>
                <a:gd name="connsiteY20-2982" fmla="*/ 553784 h 1494400"/>
                <a:gd name="connsiteX21-2983" fmla="*/ 2013395 w 5273630"/>
                <a:gd name="connsiteY21-2984" fmla="*/ 526094 h 1494400"/>
                <a:gd name="connsiteX22-2985" fmla="*/ 2567178 w 5273630"/>
                <a:gd name="connsiteY22-2986" fmla="*/ 526094 h 1494400"/>
                <a:gd name="connsiteX23-2987" fmla="*/ 2497227 w 5273630"/>
                <a:gd name="connsiteY23-2988" fmla="*/ 1024500 h 1494400"/>
                <a:gd name="connsiteX24-2989" fmla="*/ 1943443 w 5273630"/>
                <a:gd name="connsiteY24-2990" fmla="*/ 1024500 h 1494400"/>
                <a:gd name="connsiteX25-2991" fmla="*/ 2013395 w 5273630"/>
                <a:gd name="connsiteY25-2992" fmla="*/ 526094 h 1494400"/>
                <a:gd name="connsiteX26-2993" fmla="*/ 1404233 w 5273630"/>
                <a:gd name="connsiteY26-2994" fmla="*/ 526094 h 1494400"/>
                <a:gd name="connsiteX27-2995" fmla="*/ 1958016 w 5273630"/>
                <a:gd name="connsiteY27-2996" fmla="*/ 526094 h 1494400"/>
                <a:gd name="connsiteX28-2997" fmla="*/ 1888065 w 5273630"/>
                <a:gd name="connsiteY28-2998" fmla="*/ 1024500 h 1494400"/>
                <a:gd name="connsiteX29-2999" fmla="*/ 1334281 w 5273630"/>
                <a:gd name="connsiteY29-3000" fmla="*/ 1024500 h 1494400"/>
                <a:gd name="connsiteX30-3001" fmla="*/ 1404233 w 5273630"/>
                <a:gd name="connsiteY30-3002" fmla="*/ 526094 h 1494400"/>
                <a:gd name="connsiteX31-3003" fmla="*/ 365789 w 5273630"/>
                <a:gd name="connsiteY31-3004" fmla="*/ 402222 h 1494400"/>
                <a:gd name="connsiteX32-3005" fmla="*/ 357045 w 5273630"/>
                <a:gd name="connsiteY32-3006" fmla="*/ 457600 h 1494400"/>
                <a:gd name="connsiteX33-3007" fmla="*/ 848163 w 5273630"/>
                <a:gd name="connsiteY33-3008" fmla="*/ 457600 h 1494400"/>
                <a:gd name="connsiteX34-3009" fmla="*/ 856907 w 5273630"/>
                <a:gd name="connsiteY34-3010" fmla="*/ 402222 h 1494400"/>
                <a:gd name="connsiteX35-3011" fmla="*/ 365789 w 5273630"/>
                <a:gd name="connsiteY35-3012" fmla="*/ 402222 h 1494400"/>
                <a:gd name="connsiteX36-3013" fmla="*/ 2865301 w 5273630"/>
                <a:gd name="connsiteY36-3014" fmla="*/ 346843 h 1494400"/>
                <a:gd name="connsiteX37-3015" fmla="*/ 3114504 w 5273630"/>
                <a:gd name="connsiteY37-3016" fmla="*/ 346843 h 1494400"/>
                <a:gd name="connsiteX38-3017" fmla="*/ 3104302 w 5273630"/>
                <a:gd name="connsiteY38-3018" fmla="*/ 415338 h 1494400"/>
                <a:gd name="connsiteX39-3019" fmla="*/ 3547329 w 5273630"/>
                <a:gd name="connsiteY39-3020" fmla="*/ 415338 h 1494400"/>
                <a:gd name="connsiteX40-3021" fmla="*/ 3557530 w 5273630"/>
                <a:gd name="connsiteY40-3022" fmla="*/ 346843 h 1494400"/>
                <a:gd name="connsiteX41-3023" fmla="*/ 3806733 w 5273630"/>
                <a:gd name="connsiteY41-3024" fmla="*/ 346843 h 1494400"/>
                <a:gd name="connsiteX42-3025" fmla="*/ 3796531 w 5273630"/>
                <a:gd name="connsiteY42-3026" fmla="*/ 415338 h 1494400"/>
                <a:gd name="connsiteX43-3027" fmla="*/ 3907289 w 5273630"/>
                <a:gd name="connsiteY43-3028" fmla="*/ 415338 h 1494400"/>
                <a:gd name="connsiteX44-3029" fmla="*/ 3888343 w 5273630"/>
                <a:gd name="connsiteY44-3030" fmla="*/ 553784 h 1494400"/>
                <a:gd name="connsiteX45-3031" fmla="*/ 3777587 w 5273630"/>
                <a:gd name="connsiteY45-3032" fmla="*/ 553784 h 1494400"/>
                <a:gd name="connsiteX46-3033" fmla="*/ 3755727 w 5273630"/>
                <a:gd name="connsiteY46-3034" fmla="*/ 706803 h 1494400"/>
                <a:gd name="connsiteX47-3035" fmla="*/ 3489036 w 5273630"/>
                <a:gd name="connsiteY47-3036" fmla="*/ 830675 h 1494400"/>
                <a:gd name="connsiteX48-3037" fmla="*/ 3850453 w 5273630"/>
                <a:gd name="connsiteY48-3038" fmla="*/ 1024500 h 1494400"/>
                <a:gd name="connsiteX49-3039" fmla="*/ 3407426 w 5273630"/>
                <a:gd name="connsiteY49-3040" fmla="*/ 1024500 h 1494400"/>
                <a:gd name="connsiteX50-3041" fmla="*/ 3252949 w 5273630"/>
                <a:gd name="connsiteY50-3042" fmla="*/ 941432 h 1494400"/>
                <a:gd name="connsiteX51-3043" fmla="*/ 1894056 w 5273630"/>
                <a:gd name="connsiteY51-3044" fmla="*/ 1494400 h 1494400"/>
                <a:gd name="connsiteX52-3045" fmla="*/ 1710109 w 5273630"/>
                <a:gd name="connsiteY52-3046" fmla="*/ 1352160 h 1494400"/>
                <a:gd name="connsiteX53-3047" fmla="*/ 3046009 w 5273630"/>
                <a:gd name="connsiteY53-3048" fmla="*/ 830675 h 1494400"/>
                <a:gd name="connsiteX54-3049" fmla="*/ 2814295 w 5273630"/>
                <a:gd name="connsiteY54-3050" fmla="*/ 706803 h 1494400"/>
                <a:gd name="connsiteX55-3051" fmla="*/ 2836154 w 5273630"/>
                <a:gd name="connsiteY55-3052" fmla="*/ 553784 h 1494400"/>
                <a:gd name="connsiteX56-3053" fmla="*/ 2725398 w 5273630"/>
                <a:gd name="connsiteY56-3054" fmla="*/ 553784 h 1494400"/>
                <a:gd name="connsiteX57-3055" fmla="*/ 2744343 w 5273630"/>
                <a:gd name="connsiteY57-3056" fmla="*/ 415338 h 1494400"/>
                <a:gd name="connsiteX58-3057" fmla="*/ 2855100 w 5273630"/>
                <a:gd name="connsiteY58-3058" fmla="*/ 415338 h 1494400"/>
                <a:gd name="connsiteX59-3059" fmla="*/ 2865301 w 5273630"/>
                <a:gd name="connsiteY59-3060" fmla="*/ 346843 h 1494400"/>
                <a:gd name="connsiteX60-3061" fmla="*/ 482375 w 5273630"/>
                <a:gd name="connsiteY60-3062" fmla="*/ 192367 h 1494400"/>
                <a:gd name="connsiteX61-3063" fmla="*/ 759267 w 5273630"/>
                <a:gd name="connsiteY61-3064" fmla="*/ 192367 h 1494400"/>
                <a:gd name="connsiteX62-3065" fmla="*/ 746151 w 5273630"/>
                <a:gd name="connsiteY62-3066" fmla="*/ 285636 h 1494400"/>
                <a:gd name="connsiteX63-3067" fmla="*/ 1122141 w 5273630"/>
                <a:gd name="connsiteY63-3068" fmla="*/ 285636 h 1494400"/>
                <a:gd name="connsiteX64-3069" fmla="*/ 1059475 w 5273630"/>
                <a:gd name="connsiteY64-3070" fmla="*/ 735949 h 1494400"/>
                <a:gd name="connsiteX65-3071" fmla="*/ 728663 w 5273630"/>
                <a:gd name="connsiteY65-3072" fmla="*/ 735949 h 1494400"/>
                <a:gd name="connsiteX66-3073" fmla="*/ 795700 w 5273630"/>
                <a:gd name="connsiteY66-3074" fmla="*/ 791328 h 1494400"/>
                <a:gd name="connsiteX67-3075" fmla="*/ 1119226 w 5273630"/>
                <a:gd name="connsiteY67-3076" fmla="*/ 746150 h 1494400"/>
                <a:gd name="connsiteX68-3077" fmla="*/ 1100281 w 5273630"/>
                <a:gd name="connsiteY68-3078" fmla="*/ 884596 h 1494400"/>
                <a:gd name="connsiteX69-3079" fmla="*/ 937060 w 5273630"/>
                <a:gd name="connsiteY69-3080" fmla="*/ 907914 h 1494400"/>
                <a:gd name="connsiteX70-3081" fmla="*/ 1892053 w 5273630"/>
                <a:gd name="connsiteY70-3082" fmla="*/ 1489402 h 1494400"/>
                <a:gd name="connsiteX71-3083" fmla="*/ 1608084 w 5273630"/>
                <a:gd name="connsiteY71-3084" fmla="*/ 1476702 h 1494400"/>
                <a:gd name="connsiteX72-3085" fmla="*/ 406594 w 5273630"/>
                <a:gd name="connsiteY72-3086" fmla="*/ 735949 h 1494400"/>
                <a:gd name="connsiteX73-3087" fmla="*/ 319154 w 5273630"/>
                <a:gd name="connsiteY73-3088" fmla="*/ 735949 h 1494400"/>
                <a:gd name="connsiteX74-3089" fmla="*/ 298752 w 5273630"/>
                <a:gd name="connsiteY74-3090" fmla="*/ 881682 h 1494400"/>
                <a:gd name="connsiteX75-3091" fmla="*/ 502777 w 5273630"/>
                <a:gd name="connsiteY75-3092" fmla="*/ 862737 h 1494400"/>
                <a:gd name="connsiteX76-3093" fmla="*/ 482375 w 5273630"/>
                <a:gd name="connsiteY76-3094" fmla="*/ 1004097 h 1494400"/>
                <a:gd name="connsiteX77-3095" fmla="*/ 4372 w 5273630"/>
                <a:gd name="connsiteY77-3096" fmla="*/ 1046359 h 1494400"/>
                <a:gd name="connsiteX78-3097" fmla="*/ 110757 w 5273630"/>
                <a:gd name="connsiteY78-3098" fmla="*/ 285636 h 1494400"/>
                <a:gd name="connsiteX79-3099" fmla="*/ 469259 w 5273630"/>
                <a:gd name="connsiteY79-3100" fmla="*/ 285636 h 1494400"/>
                <a:gd name="connsiteX80-3101" fmla="*/ 482375 w 5273630"/>
                <a:gd name="connsiteY80-3102" fmla="*/ 192367 h 1494400"/>
                <a:gd name="connsiteX81-3103" fmla="*/ 1870577 w 5273630"/>
                <a:gd name="connsiteY81-3104" fmla="*/ 166135 h 1494400"/>
                <a:gd name="connsiteX82-3105" fmla="*/ 1847260 w 5273630"/>
                <a:gd name="connsiteY82-3106" fmla="*/ 332270 h 1494400"/>
                <a:gd name="connsiteX83-3107" fmla="*/ 2179530 w 5273630"/>
                <a:gd name="connsiteY83-3108" fmla="*/ 332270 h 1494400"/>
                <a:gd name="connsiteX84-3109" fmla="*/ 2202847 w 5273630"/>
                <a:gd name="connsiteY84-3110" fmla="*/ 166135 h 1494400"/>
                <a:gd name="connsiteX85-3111" fmla="*/ 1870577 w 5273630"/>
                <a:gd name="connsiteY85-3112" fmla="*/ 166135 h 1494400"/>
                <a:gd name="connsiteX86-3113" fmla="*/ 4598889 w 5273630"/>
                <a:gd name="connsiteY86-3114" fmla="*/ 138446 h 1494400"/>
                <a:gd name="connsiteX87-3115" fmla="*/ 4421095 w 5273630"/>
                <a:gd name="connsiteY87-3116" fmla="*/ 332270 h 1494400"/>
                <a:gd name="connsiteX88-3117" fmla="*/ 4935531 w 5273630"/>
                <a:gd name="connsiteY88-3118" fmla="*/ 332270 h 1494400"/>
                <a:gd name="connsiteX89-3119" fmla="*/ 4813115 w 5273630"/>
                <a:gd name="connsiteY89-3120" fmla="*/ 138446 h 1494400"/>
                <a:gd name="connsiteX90-3121" fmla="*/ 4598889 w 5273630"/>
                <a:gd name="connsiteY90-3122" fmla="*/ 138446 h 1494400"/>
                <a:gd name="connsiteX91-3123" fmla="*/ 1557252 w 5273630"/>
                <a:gd name="connsiteY91-3124" fmla="*/ 27689 h 1494400"/>
                <a:gd name="connsiteX92-3125" fmla="*/ 2498684 w 5273630"/>
                <a:gd name="connsiteY92-3126" fmla="*/ 27689 h 1494400"/>
                <a:gd name="connsiteX93-3127" fmla="*/ 2436019 w 5273630"/>
                <a:gd name="connsiteY93-3128" fmla="*/ 470716 h 1494400"/>
                <a:gd name="connsiteX94-3129" fmla="*/ 1549965 w 5273630"/>
                <a:gd name="connsiteY94-3130" fmla="*/ 470716 h 1494400"/>
                <a:gd name="connsiteX95-3131" fmla="*/ 1605344 w 5273630"/>
                <a:gd name="connsiteY95-3132" fmla="*/ 83068 h 1494400"/>
                <a:gd name="connsiteX96-3133" fmla="*/ 1557252 w 5273630"/>
                <a:gd name="connsiteY96-3134" fmla="*/ 27689 h 1494400"/>
                <a:gd name="connsiteX97-3135" fmla="*/ 259404 w 5273630"/>
                <a:gd name="connsiteY97-3136" fmla="*/ 27689 h 1494400"/>
                <a:gd name="connsiteX98-3137" fmla="*/ 983695 w 5273630"/>
                <a:gd name="connsiteY98-3138" fmla="*/ 27689 h 1494400"/>
                <a:gd name="connsiteX99-3139" fmla="*/ 1215409 w 5273630"/>
                <a:gd name="connsiteY99-3140" fmla="*/ 260861 h 1494400"/>
                <a:gd name="connsiteX100-3141" fmla="*/ 929774 w 5273630"/>
                <a:gd name="connsiteY100-3142" fmla="*/ 260861 h 1494400"/>
                <a:gd name="connsiteX101-3143" fmla="*/ 788413 w 5273630"/>
                <a:gd name="connsiteY101-3144" fmla="*/ 145733 h 1494400"/>
                <a:gd name="connsiteX102-3145" fmla="*/ 476546 w 5273630"/>
                <a:gd name="connsiteY102-3146" fmla="*/ 145733 h 1494400"/>
                <a:gd name="connsiteX103-3147" fmla="*/ 290008 w 5273630"/>
                <a:gd name="connsiteY103-3148" fmla="*/ 260861 h 1494400"/>
                <a:gd name="connsiteX104-3149" fmla="*/ 0 w 5273630"/>
                <a:gd name="connsiteY104-3150" fmla="*/ 260861 h 1494400"/>
                <a:gd name="connsiteX105-3151" fmla="*/ 290008 w 5273630"/>
                <a:gd name="connsiteY105-3152" fmla="*/ 58293 h 1494400"/>
                <a:gd name="connsiteX106-3153" fmla="*/ 259404 w 5273630"/>
                <a:gd name="connsiteY106-3154" fmla="*/ 27689 h 1494400"/>
                <a:gd name="connsiteX107-3155" fmla="*/ 4377375 w 5273630"/>
                <a:gd name="connsiteY107-3156" fmla="*/ 0 h 1494400"/>
                <a:gd name="connsiteX108-3157" fmla="*/ 5001111 w 5273630"/>
                <a:gd name="connsiteY108-3158" fmla="*/ 0 h 1494400"/>
                <a:gd name="connsiteX109-3159" fmla="*/ 5273630 w 5273630"/>
                <a:gd name="connsiteY109-3160" fmla="*/ 429911 h 1494400"/>
                <a:gd name="connsiteX110-3161" fmla="*/ 5078349 w 5273630"/>
                <a:gd name="connsiteY110-3162" fmla="*/ 429911 h 1494400"/>
                <a:gd name="connsiteX111-3163" fmla="*/ 5072519 w 5273630"/>
                <a:gd name="connsiteY111-3164" fmla="*/ 470716 h 1494400"/>
                <a:gd name="connsiteX112-3165" fmla="*/ 4795628 w 5273630"/>
                <a:gd name="connsiteY112-3166" fmla="*/ 470716 h 1494400"/>
                <a:gd name="connsiteX113-3167" fmla="*/ 4778140 w 5273630"/>
                <a:gd name="connsiteY113-3168" fmla="*/ 594589 h 1494400"/>
                <a:gd name="connsiteX114-3169" fmla="*/ 5082721 w 5273630"/>
                <a:gd name="connsiteY114-3170" fmla="*/ 594589 h 1494400"/>
                <a:gd name="connsiteX115-3171" fmla="*/ 5063775 w 5273630"/>
                <a:gd name="connsiteY115-3172" fmla="*/ 733035 h 1494400"/>
                <a:gd name="connsiteX116-3173" fmla="*/ 4759195 w 5273630"/>
                <a:gd name="connsiteY116-3174" fmla="*/ 733035 h 1494400"/>
                <a:gd name="connsiteX117-3175" fmla="*/ 4737335 w 5273630"/>
                <a:gd name="connsiteY117-3176" fmla="*/ 886054 h 1494400"/>
                <a:gd name="connsiteX118-3177" fmla="*/ 5180361 w 5273630"/>
                <a:gd name="connsiteY118-3178" fmla="*/ 886054 h 1494400"/>
                <a:gd name="connsiteX119-3179" fmla="*/ 5161416 w 5273630"/>
                <a:gd name="connsiteY119-3180" fmla="*/ 1024500 h 1494400"/>
                <a:gd name="connsiteX120-3181" fmla="*/ 3998471 w 5273630"/>
                <a:gd name="connsiteY120-3182" fmla="*/ 1024500 h 1494400"/>
                <a:gd name="connsiteX121-3183" fmla="*/ 4017416 w 5273630"/>
                <a:gd name="connsiteY121-3184" fmla="*/ 886054 h 1494400"/>
                <a:gd name="connsiteX122-3185" fmla="*/ 4460443 w 5273630"/>
                <a:gd name="connsiteY122-3186" fmla="*/ 886054 h 1494400"/>
                <a:gd name="connsiteX123-3187" fmla="*/ 4482303 w 5273630"/>
                <a:gd name="connsiteY123-3188" fmla="*/ 733035 h 1494400"/>
                <a:gd name="connsiteX124-3189" fmla="*/ 4177722 w 5273630"/>
                <a:gd name="connsiteY124-3190" fmla="*/ 733035 h 1494400"/>
                <a:gd name="connsiteX125-3191" fmla="*/ 4196667 w 5273630"/>
                <a:gd name="connsiteY125-3192" fmla="*/ 594589 h 1494400"/>
                <a:gd name="connsiteX126-3193" fmla="*/ 4501249 w 5273630"/>
                <a:gd name="connsiteY126-3194" fmla="*/ 594589 h 1494400"/>
                <a:gd name="connsiteX127-3195" fmla="*/ 4518736 w 5273630"/>
                <a:gd name="connsiteY127-3196" fmla="*/ 470716 h 1494400"/>
                <a:gd name="connsiteX128-3197" fmla="*/ 4241845 w 5273630"/>
                <a:gd name="connsiteY128-3198" fmla="*/ 470716 h 1494400"/>
                <a:gd name="connsiteX129-3199" fmla="*/ 4247673 w 5273630"/>
                <a:gd name="connsiteY129-3200" fmla="*/ 429911 h 1494400"/>
                <a:gd name="connsiteX130-3201" fmla="*/ 4055307 w 5273630"/>
                <a:gd name="connsiteY130-3202" fmla="*/ 429911 h 1494400"/>
                <a:gd name="connsiteX131-3203" fmla="*/ 4410894 w 5273630"/>
                <a:gd name="connsiteY131-3204" fmla="*/ 40805 h 1494400"/>
                <a:gd name="connsiteX132-3205" fmla="*/ 4377375 w 5273630"/>
                <a:gd name="connsiteY132-3206" fmla="*/ 0 h 1494400"/>
                <a:gd name="connsiteX133-3207" fmla="*/ 3191742 w 5273630"/>
                <a:gd name="connsiteY133-3208" fmla="*/ 0 h 1494400"/>
                <a:gd name="connsiteX134-3209" fmla="*/ 3522555 w 5273630"/>
                <a:gd name="connsiteY134-3210" fmla="*/ 0 h 1494400"/>
                <a:gd name="connsiteX135-3211" fmla="*/ 3510896 w 5273630"/>
                <a:gd name="connsiteY135-3212" fmla="*/ 83068 h 1494400"/>
                <a:gd name="connsiteX136-3213" fmla="*/ 3953923 w 5273630"/>
                <a:gd name="connsiteY136-3214" fmla="*/ 83068 h 1494400"/>
                <a:gd name="connsiteX137-3215" fmla="*/ 3923319 w 5273630"/>
                <a:gd name="connsiteY137-3216" fmla="*/ 304581 h 1494400"/>
                <a:gd name="connsiteX138-3217" fmla="*/ 3618738 w 5273630"/>
                <a:gd name="connsiteY138-3218" fmla="*/ 304581 h 1494400"/>
                <a:gd name="connsiteX139-3219" fmla="*/ 3630397 w 5273630"/>
                <a:gd name="connsiteY139-3220" fmla="*/ 221513 h 1494400"/>
                <a:gd name="connsiteX140-3221" fmla="*/ 3076613 w 5273630"/>
                <a:gd name="connsiteY140-3222" fmla="*/ 221513 h 1494400"/>
                <a:gd name="connsiteX141-3223" fmla="*/ 3064954 w 5273630"/>
                <a:gd name="connsiteY141-3224" fmla="*/ 304581 h 1494400"/>
                <a:gd name="connsiteX142-3225" fmla="*/ 2760373 w 5273630"/>
                <a:gd name="connsiteY142-3226" fmla="*/ 304581 h 1494400"/>
                <a:gd name="connsiteX143-3227" fmla="*/ 2790977 w 5273630"/>
                <a:gd name="connsiteY143-3228" fmla="*/ 83068 h 1494400"/>
                <a:gd name="connsiteX144-3229" fmla="*/ 3234004 w 5273630"/>
                <a:gd name="connsiteY144-3230" fmla="*/ 83068 h 1494400"/>
                <a:gd name="connsiteX145-3231" fmla="*/ 3238376 w 5273630"/>
                <a:gd name="connsiteY145-3232" fmla="*/ 53921 h 1494400"/>
                <a:gd name="connsiteX146-3233" fmla="*/ 3191742 w 5273630"/>
                <a:gd name="connsiteY146-3234" fmla="*/ 0 h 1494400"/>
                <a:gd name="connsiteX0-3235" fmla="*/ 2215963 w 5273630"/>
                <a:gd name="connsiteY0-3236" fmla="*/ 664540 h 1494400"/>
                <a:gd name="connsiteX1-3237" fmla="*/ 2183902 w 5273630"/>
                <a:gd name="connsiteY1-3238" fmla="*/ 886054 h 1494400"/>
                <a:gd name="connsiteX2-3239" fmla="*/ 2294658 w 5273630"/>
                <a:gd name="connsiteY2-3240" fmla="*/ 886054 h 1494400"/>
                <a:gd name="connsiteX3-3241" fmla="*/ 2326719 w 5273630"/>
                <a:gd name="connsiteY3-3242" fmla="*/ 664540 h 1494400"/>
                <a:gd name="connsiteX4-3243" fmla="*/ 2215963 w 5273630"/>
                <a:gd name="connsiteY4-3244" fmla="*/ 664540 h 1494400"/>
                <a:gd name="connsiteX5-3245" fmla="*/ 1606801 w 5273630"/>
                <a:gd name="connsiteY5-3246" fmla="*/ 664540 h 1494400"/>
                <a:gd name="connsiteX6-3247" fmla="*/ 1574740 w 5273630"/>
                <a:gd name="connsiteY6-3248" fmla="*/ 886054 h 1494400"/>
                <a:gd name="connsiteX7-3249" fmla="*/ 1685497 w 5273630"/>
                <a:gd name="connsiteY7-3250" fmla="*/ 886054 h 1494400"/>
                <a:gd name="connsiteX8-3251" fmla="*/ 1717558 w 5273630"/>
                <a:gd name="connsiteY8-3252" fmla="*/ 664540 h 1494400"/>
                <a:gd name="connsiteX9-3253" fmla="*/ 1606801 w 5273630"/>
                <a:gd name="connsiteY9-3254" fmla="*/ 664540 h 1494400"/>
                <a:gd name="connsiteX10-3255" fmla="*/ 342472 w 5273630"/>
                <a:gd name="connsiteY10-3256" fmla="*/ 563985 h 1494400"/>
                <a:gd name="connsiteX11-3257" fmla="*/ 335185 w 5273630"/>
                <a:gd name="connsiteY11-3258" fmla="*/ 619363 h 1494400"/>
                <a:gd name="connsiteX12-3259" fmla="*/ 826304 w 5273630"/>
                <a:gd name="connsiteY12-3260" fmla="*/ 619363 h 1494400"/>
                <a:gd name="connsiteX13-3261" fmla="*/ 833590 w 5273630"/>
                <a:gd name="connsiteY13-3262" fmla="*/ 563985 h 1494400"/>
                <a:gd name="connsiteX14-3263" fmla="*/ 342472 w 5273630"/>
                <a:gd name="connsiteY14-3264" fmla="*/ 563985 h 1494400"/>
                <a:gd name="connsiteX15-3265" fmla="*/ 3085357 w 5273630"/>
                <a:gd name="connsiteY15-3266" fmla="*/ 553784 h 1494400"/>
                <a:gd name="connsiteX16-3267" fmla="*/ 3078071 w 5273630"/>
                <a:gd name="connsiteY16-3268" fmla="*/ 609162 h 1494400"/>
                <a:gd name="connsiteX17-3269" fmla="*/ 3283553 w 5273630"/>
                <a:gd name="connsiteY17-3270" fmla="*/ 719919 h 1494400"/>
                <a:gd name="connsiteX18-3271" fmla="*/ 3521097 w 5273630"/>
                <a:gd name="connsiteY18-3272" fmla="*/ 609162 h 1494400"/>
                <a:gd name="connsiteX19-3273" fmla="*/ 3528384 w 5273630"/>
                <a:gd name="connsiteY19-3274" fmla="*/ 553784 h 1494400"/>
                <a:gd name="connsiteX20-3275" fmla="*/ 3085357 w 5273630"/>
                <a:gd name="connsiteY20-3276" fmla="*/ 553784 h 1494400"/>
                <a:gd name="connsiteX21-3277" fmla="*/ 2013395 w 5273630"/>
                <a:gd name="connsiteY21-3278" fmla="*/ 526094 h 1494400"/>
                <a:gd name="connsiteX22-3279" fmla="*/ 2567178 w 5273630"/>
                <a:gd name="connsiteY22-3280" fmla="*/ 526094 h 1494400"/>
                <a:gd name="connsiteX23-3281" fmla="*/ 2497227 w 5273630"/>
                <a:gd name="connsiteY23-3282" fmla="*/ 1024500 h 1494400"/>
                <a:gd name="connsiteX24-3283" fmla="*/ 1943443 w 5273630"/>
                <a:gd name="connsiteY24-3284" fmla="*/ 1024500 h 1494400"/>
                <a:gd name="connsiteX25-3285" fmla="*/ 2013395 w 5273630"/>
                <a:gd name="connsiteY25-3286" fmla="*/ 526094 h 1494400"/>
                <a:gd name="connsiteX26-3287" fmla="*/ 1404233 w 5273630"/>
                <a:gd name="connsiteY26-3288" fmla="*/ 526094 h 1494400"/>
                <a:gd name="connsiteX27-3289" fmla="*/ 1958016 w 5273630"/>
                <a:gd name="connsiteY27-3290" fmla="*/ 526094 h 1494400"/>
                <a:gd name="connsiteX28-3291" fmla="*/ 1888065 w 5273630"/>
                <a:gd name="connsiteY28-3292" fmla="*/ 1024500 h 1494400"/>
                <a:gd name="connsiteX29-3293" fmla="*/ 1334281 w 5273630"/>
                <a:gd name="connsiteY29-3294" fmla="*/ 1024500 h 1494400"/>
                <a:gd name="connsiteX30-3295" fmla="*/ 1404233 w 5273630"/>
                <a:gd name="connsiteY30-3296" fmla="*/ 526094 h 1494400"/>
                <a:gd name="connsiteX31-3297" fmla="*/ 365789 w 5273630"/>
                <a:gd name="connsiteY31-3298" fmla="*/ 402222 h 1494400"/>
                <a:gd name="connsiteX32-3299" fmla="*/ 357045 w 5273630"/>
                <a:gd name="connsiteY32-3300" fmla="*/ 457600 h 1494400"/>
                <a:gd name="connsiteX33-3301" fmla="*/ 848163 w 5273630"/>
                <a:gd name="connsiteY33-3302" fmla="*/ 457600 h 1494400"/>
                <a:gd name="connsiteX34-3303" fmla="*/ 856907 w 5273630"/>
                <a:gd name="connsiteY34-3304" fmla="*/ 402222 h 1494400"/>
                <a:gd name="connsiteX35-3305" fmla="*/ 365789 w 5273630"/>
                <a:gd name="connsiteY35-3306" fmla="*/ 402222 h 1494400"/>
                <a:gd name="connsiteX36-3307" fmla="*/ 2865301 w 5273630"/>
                <a:gd name="connsiteY36-3308" fmla="*/ 346843 h 1494400"/>
                <a:gd name="connsiteX37-3309" fmla="*/ 3114504 w 5273630"/>
                <a:gd name="connsiteY37-3310" fmla="*/ 346843 h 1494400"/>
                <a:gd name="connsiteX38-3311" fmla="*/ 3104302 w 5273630"/>
                <a:gd name="connsiteY38-3312" fmla="*/ 415338 h 1494400"/>
                <a:gd name="connsiteX39-3313" fmla="*/ 3547329 w 5273630"/>
                <a:gd name="connsiteY39-3314" fmla="*/ 415338 h 1494400"/>
                <a:gd name="connsiteX40-3315" fmla="*/ 3557530 w 5273630"/>
                <a:gd name="connsiteY40-3316" fmla="*/ 346843 h 1494400"/>
                <a:gd name="connsiteX41-3317" fmla="*/ 3806733 w 5273630"/>
                <a:gd name="connsiteY41-3318" fmla="*/ 346843 h 1494400"/>
                <a:gd name="connsiteX42-3319" fmla="*/ 3796531 w 5273630"/>
                <a:gd name="connsiteY42-3320" fmla="*/ 415338 h 1494400"/>
                <a:gd name="connsiteX43-3321" fmla="*/ 3907289 w 5273630"/>
                <a:gd name="connsiteY43-3322" fmla="*/ 415338 h 1494400"/>
                <a:gd name="connsiteX44-3323" fmla="*/ 3888343 w 5273630"/>
                <a:gd name="connsiteY44-3324" fmla="*/ 553784 h 1494400"/>
                <a:gd name="connsiteX45-3325" fmla="*/ 3777587 w 5273630"/>
                <a:gd name="connsiteY45-3326" fmla="*/ 553784 h 1494400"/>
                <a:gd name="connsiteX46-3327" fmla="*/ 3755727 w 5273630"/>
                <a:gd name="connsiteY46-3328" fmla="*/ 706803 h 1494400"/>
                <a:gd name="connsiteX47-3329" fmla="*/ 3489036 w 5273630"/>
                <a:gd name="connsiteY47-3330" fmla="*/ 830675 h 1494400"/>
                <a:gd name="connsiteX48-3331" fmla="*/ 3850453 w 5273630"/>
                <a:gd name="connsiteY48-3332" fmla="*/ 1024500 h 1494400"/>
                <a:gd name="connsiteX49-3333" fmla="*/ 3407426 w 5273630"/>
                <a:gd name="connsiteY49-3334" fmla="*/ 1024500 h 1494400"/>
                <a:gd name="connsiteX50-3335" fmla="*/ 3252949 w 5273630"/>
                <a:gd name="connsiteY50-3336" fmla="*/ 941432 h 1494400"/>
                <a:gd name="connsiteX51-3337" fmla="*/ 1894056 w 5273630"/>
                <a:gd name="connsiteY51-3338" fmla="*/ 1494400 h 1494400"/>
                <a:gd name="connsiteX52-3339" fmla="*/ 1702489 w 5273630"/>
                <a:gd name="connsiteY52-3340" fmla="*/ 1367400 h 1494400"/>
                <a:gd name="connsiteX53-3341" fmla="*/ 3046009 w 5273630"/>
                <a:gd name="connsiteY53-3342" fmla="*/ 830675 h 1494400"/>
                <a:gd name="connsiteX54-3343" fmla="*/ 2814295 w 5273630"/>
                <a:gd name="connsiteY54-3344" fmla="*/ 706803 h 1494400"/>
                <a:gd name="connsiteX55-3345" fmla="*/ 2836154 w 5273630"/>
                <a:gd name="connsiteY55-3346" fmla="*/ 553784 h 1494400"/>
                <a:gd name="connsiteX56-3347" fmla="*/ 2725398 w 5273630"/>
                <a:gd name="connsiteY56-3348" fmla="*/ 553784 h 1494400"/>
                <a:gd name="connsiteX57-3349" fmla="*/ 2744343 w 5273630"/>
                <a:gd name="connsiteY57-3350" fmla="*/ 415338 h 1494400"/>
                <a:gd name="connsiteX58-3351" fmla="*/ 2855100 w 5273630"/>
                <a:gd name="connsiteY58-3352" fmla="*/ 415338 h 1494400"/>
                <a:gd name="connsiteX59-3353" fmla="*/ 2865301 w 5273630"/>
                <a:gd name="connsiteY59-3354" fmla="*/ 346843 h 1494400"/>
                <a:gd name="connsiteX60-3355" fmla="*/ 482375 w 5273630"/>
                <a:gd name="connsiteY60-3356" fmla="*/ 192367 h 1494400"/>
                <a:gd name="connsiteX61-3357" fmla="*/ 759267 w 5273630"/>
                <a:gd name="connsiteY61-3358" fmla="*/ 192367 h 1494400"/>
                <a:gd name="connsiteX62-3359" fmla="*/ 746151 w 5273630"/>
                <a:gd name="connsiteY62-3360" fmla="*/ 285636 h 1494400"/>
                <a:gd name="connsiteX63-3361" fmla="*/ 1122141 w 5273630"/>
                <a:gd name="connsiteY63-3362" fmla="*/ 285636 h 1494400"/>
                <a:gd name="connsiteX64-3363" fmla="*/ 1059475 w 5273630"/>
                <a:gd name="connsiteY64-3364" fmla="*/ 735949 h 1494400"/>
                <a:gd name="connsiteX65-3365" fmla="*/ 728663 w 5273630"/>
                <a:gd name="connsiteY65-3366" fmla="*/ 735949 h 1494400"/>
                <a:gd name="connsiteX66-3367" fmla="*/ 795700 w 5273630"/>
                <a:gd name="connsiteY66-3368" fmla="*/ 791328 h 1494400"/>
                <a:gd name="connsiteX67-3369" fmla="*/ 1119226 w 5273630"/>
                <a:gd name="connsiteY67-3370" fmla="*/ 746150 h 1494400"/>
                <a:gd name="connsiteX68-3371" fmla="*/ 1100281 w 5273630"/>
                <a:gd name="connsiteY68-3372" fmla="*/ 884596 h 1494400"/>
                <a:gd name="connsiteX69-3373" fmla="*/ 937060 w 5273630"/>
                <a:gd name="connsiteY69-3374" fmla="*/ 907914 h 1494400"/>
                <a:gd name="connsiteX70-3375" fmla="*/ 1892053 w 5273630"/>
                <a:gd name="connsiteY70-3376" fmla="*/ 1489402 h 1494400"/>
                <a:gd name="connsiteX71-3377" fmla="*/ 1608084 w 5273630"/>
                <a:gd name="connsiteY71-3378" fmla="*/ 1476702 h 1494400"/>
                <a:gd name="connsiteX72-3379" fmla="*/ 406594 w 5273630"/>
                <a:gd name="connsiteY72-3380" fmla="*/ 735949 h 1494400"/>
                <a:gd name="connsiteX73-3381" fmla="*/ 319154 w 5273630"/>
                <a:gd name="connsiteY73-3382" fmla="*/ 735949 h 1494400"/>
                <a:gd name="connsiteX74-3383" fmla="*/ 298752 w 5273630"/>
                <a:gd name="connsiteY74-3384" fmla="*/ 881682 h 1494400"/>
                <a:gd name="connsiteX75-3385" fmla="*/ 502777 w 5273630"/>
                <a:gd name="connsiteY75-3386" fmla="*/ 862737 h 1494400"/>
                <a:gd name="connsiteX76-3387" fmla="*/ 482375 w 5273630"/>
                <a:gd name="connsiteY76-3388" fmla="*/ 1004097 h 1494400"/>
                <a:gd name="connsiteX77-3389" fmla="*/ 4372 w 5273630"/>
                <a:gd name="connsiteY77-3390" fmla="*/ 1046359 h 1494400"/>
                <a:gd name="connsiteX78-3391" fmla="*/ 110757 w 5273630"/>
                <a:gd name="connsiteY78-3392" fmla="*/ 285636 h 1494400"/>
                <a:gd name="connsiteX79-3393" fmla="*/ 469259 w 5273630"/>
                <a:gd name="connsiteY79-3394" fmla="*/ 285636 h 1494400"/>
                <a:gd name="connsiteX80-3395" fmla="*/ 482375 w 5273630"/>
                <a:gd name="connsiteY80-3396" fmla="*/ 192367 h 1494400"/>
                <a:gd name="connsiteX81-3397" fmla="*/ 1870577 w 5273630"/>
                <a:gd name="connsiteY81-3398" fmla="*/ 166135 h 1494400"/>
                <a:gd name="connsiteX82-3399" fmla="*/ 1847260 w 5273630"/>
                <a:gd name="connsiteY82-3400" fmla="*/ 332270 h 1494400"/>
                <a:gd name="connsiteX83-3401" fmla="*/ 2179530 w 5273630"/>
                <a:gd name="connsiteY83-3402" fmla="*/ 332270 h 1494400"/>
                <a:gd name="connsiteX84-3403" fmla="*/ 2202847 w 5273630"/>
                <a:gd name="connsiteY84-3404" fmla="*/ 166135 h 1494400"/>
                <a:gd name="connsiteX85-3405" fmla="*/ 1870577 w 5273630"/>
                <a:gd name="connsiteY85-3406" fmla="*/ 166135 h 1494400"/>
                <a:gd name="connsiteX86-3407" fmla="*/ 4598889 w 5273630"/>
                <a:gd name="connsiteY86-3408" fmla="*/ 138446 h 1494400"/>
                <a:gd name="connsiteX87-3409" fmla="*/ 4421095 w 5273630"/>
                <a:gd name="connsiteY87-3410" fmla="*/ 332270 h 1494400"/>
                <a:gd name="connsiteX88-3411" fmla="*/ 4935531 w 5273630"/>
                <a:gd name="connsiteY88-3412" fmla="*/ 332270 h 1494400"/>
                <a:gd name="connsiteX89-3413" fmla="*/ 4813115 w 5273630"/>
                <a:gd name="connsiteY89-3414" fmla="*/ 138446 h 1494400"/>
                <a:gd name="connsiteX90-3415" fmla="*/ 4598889 w 5273630"/>
                <a:gd name="connsiteY90-3416" fmla="*/ 138446 h 1494400"/>
                <a:gd name="connsiteX91-3417" fmla="*/ 1557252 w 5273630"/>
                <a:gd name="connsiteY91-3418" fmla="*/ 27689 h 1494400"/>
                <a:gd name="connsiteX92-3419" fmla="*/ 2498684 w 5273630"/>
                <a:gd name="connsiteY92-3420" fmla="*/ 27689 h 1494400"/>
                <a:gd name="connsiteX93-3421" fmla="*/ 2436019 w 5273630"/>
                <a:gd name="connsiteY93-3422" fmla="*/ 470716 h 1494400"/>
                <a:gd name="connsiteX94-3423" fmla="*/ 1549965 w 5273630"/>
                <a:gd name="connsiteY94-3424" fmla="*/ 470716 h 1494400"/>
                <a:gd name="connsiteX95-3425" fmla="*/ 1605344 w 5273630"/>
                <a:gd name="connsiteY95-3426" fmla="*/ 83068 h 1494400"/>
                <a:gd name="connsiteX96-3427" fmla="*/ 1557252 w 5273630"/>
                <a:gd name="connsiteY96-3428" fmla="*/ 27689 h 1494400"/>
                <a:gd name="connsiteX97-3429" fmla="*/ 259404 w 5273630"/>
                <a:gd name="connsiteY97-3430" fmla="*/ 27689 h 1494400"/>
                <a:gd name="connsiteX98-3431" fmla="*/ 983695 w 5273630"/>
                <a:gd name="connsiteY98-3432" fmla="*/ 27689 h 1494400"/>
                <a:gd name="connsiteX99-3433" fmla="*/ 1215409 w 5273630"/>
                <a:gd name="connsiteY99-3434" fmla="*/ 260861 h 1494400"/>
                <a:gd name="connsiteX100-3435" fmla="*/ 929774 w 5273630"/>
                <a:gd name="connsiteY100-3436" fmla="*/ 260861 h 1494400"/>
                <a:gd name="connsiteX101-3437" fmla="*/ 788413 w 5273630"/>
                <a:gd name="connsiteY101-3438" fmla="*/ 145733 h 1494400"/>
                <a:gd name="connsiteX102-3439" fmla="*/ 476546 w 5273630"/>
                <a:gd name="connsiteY102-3440" fmla="*/ 145733 h 1494400"/>
                <a:gd name="connsiteX103-3441" fmla="*/ 290008 w 5273630"/>
                <a:gd name="connsiteY103-3442" fmla="*/ 260861 h 1494400"/>
                <a:gd name="connsiteX104-3443" fmla="*/ 0 w 5273630"/>
                <a:gd name="connsiteY104-3444" fmla="*/ 260861 h 1494400"/>
                <a:gd name="connsiteX105-3445" fmla="*/ 290008 w 5273630"/>
                <a:gd name="connsiteY105-3446" fmla="*/ 58293 h 1494400"/>
                <a:gd name="connsiteX106-3447" fmla="*/ 259404 w 5273630"/>
                <a:gd name="connsiteY106-3448" fmla="*/ 27689 h 1494400"/>
                <a:gd name="connsiteX107-3449" fmla="*/ 4377375 w 5273630"/>
                <a:gd name="connsiteY107-3450" fmla="*/ 0 h 1494400"/>
                <a:gd name="connsiteX108-3451" fmla="*/ 5001111 w 5273630"/>
                <a:gd name="connsiteY108-3452" fmla="*/ 0 h 1494400"/>
                <a:gd name="connsiteX109-3453" fmla="*/ 5273630 w 5273630"/>
                <a:gd name="connsiteY109-3454" fmla="*/ 429911 h 1494400"/>
                <a:gd name="connsiteX110-3455" fmla="*/ 5078349 w 5273630"/>
                <a:gd name="connsiteY110-3456" fmla="*/ 429911 h 1494400"/>
                <a:gd name="connsiteX111-3457" fmla="*/ 5072519 w 5273630"/>
                <a:gd name="connsiteY111-3458" fmla="*/ 470716 h 1494400"/>
                <a:gd name="connsiteX112-3459" fmla="*/ 4795628 w 5273630"/>
                <a:gd name="connsiteY112-3460" fmla="*/ 470716 h 1494400"/>
                <a:gd name="connsiteX113-3461" fmla="*/ 4778140 w 5273630"/>
                <a:gd name="connsiteY113-3462" fmla="*/ 594589 h 1494400"/>
                <a:gd name="connsiteX114-3463" fmla="*/ 5082721 w 5273630"/>
                <a:gd name="connsiteY114-3464" fmla="*/ 594589 h 1494400"/>
                <a:gd name="connsiteX115-3465" fmla="*/ 5063775 w 5273630"/>
                <a:gd name="connsiteY115-3466" fmla="*/ 733035 h 1494400"/>
                <a:gd name="connsiteX116-3467" fmla="*/ 4759195 w 5273630"/>
                <a:gd name="connsiteY116-3468" fmla="*/ 733035 h 1494400"/>
                <a:gd name="connsiteX117-3469" fmla="*/ 4737335 w 5273630"/>
                <a:gd name="connsiteY117-3470" fmla="*/ 886054 h 1494400"/>
                <a:gd name="connsiteX118-3471" fmla="*/ 5180361 w 5273630"/>
                <a:gd name="connsiteY118-3472" fmla="*/ 886054 h 1494400"/>
                <a:gd name="connsiteX119-3473" fmla="*/ 5161416 w 5273630"/>
                <a:gd name="connsiteY119-3474" fmla="*/ 1024500 h 1494400"/>
                <a:gd name="connsiteX120-3475" fmla="*/ 3998471 w 5273630"/>
                <a:gd name="connsiteY120-3476" fmla="*/ 1024500 h 1494400"/>
                <a:gd name="connsiteX121-3477" fmla="*/ 4017416 w 5273630"/>
                <a:gd name="connsiteY121-3478" fmla="*/ 886054 h 1494400"/>
                <a:gd name="connsiteX122-3479" fmla="*/ 4460443 w 5273630"/>
                <a:gd name="connsiteY122-3480" fmla="*/ 886054 h 1494400"/>
                <a:gd name="connsiteX123-3481" fmla="*/ 4482303 w 5273630"/>
                <a:gd name="connsiteY123-3482" fmla="*/ 733035 h 1494400"/>
                <a:gd name="connsiteX124-3483" fmla="*/ 4177722 w 5273630"/>
                <a:gd name="connsiteY124-3484" fmla="*/ 733035 h 1494400"/>
                <a:gd name="connsiteX125-3485" fmla="*/ 4196667 w 5273630"/>
                <a:gd name="connsiteY125-3486" fmla="*/ 594589 h 1494400"/>
                <a:gd name="connsiteX126-3487" fmla="*/ 4501249 w 5273630"/>
                <a:gd name="connsiteY126-3488" fmla="*/ 594589 h 1494400"/>
                <a:gd name="connsiteX127-3489" fmla="*/ 4518736 w 5273630"/>
                <a:gd name="connsiteY127-3490" fmla="*/ 470716 h 1494400"/>
                <a:gd name="connsiteX128-3491" fmla="*/ 4241845 w 5273630"/>
                <a:gd name="connsiteY128-3492" fmla="*/ 470716 h 1494400"/>
                <a:gd name="connsiteX129-3493" fmla="*/ 4247673 w 5273630"/>
                <a:gd name="connsiteY129-3494" fmla="*/ 429911 h 1494400"/>
                <a:gd name="connsiteX130-3495" fmla="*/ 4055307 w 5273630"/>
                <a:gd name="connsiteY130-3496" fmla="*/ 429911 h 1494400"/>
                <a:gd name="connsiteX131-3497" fmla="*/ 4410894 w 5273630"/>
                <a:gd name="connsiteY131-3498" fmla="*/ 40805 h 1494400"/>
                <a:gd name="connsiteX132-3499" fmla="*/ 4377375 w 5273630"/>
                <a:gd name="connsiteY132-3500" fmla="*/ 0 h 1494400"/>
                <a:gd name="connsiteX133-3501" fmla="*/ 3191742 w 5273630"/>
                <a:gd name="connsiteY133-3502" fmla="*/ 0 h 1494400"/>
                <a:gd name="connsiteX134-3503" fmla="*/ 3522555 w 5273630"/>
                <a:gd name="connsiteY134-3504" fmla="*/ 0 h 1494400"/>
                <a:gd name="connsiteX135-3505" fmla="*/ 3510896 w 5273630"/>
                <a:gd name="connsiteY135-3506" fmla="*/ 83068 h 1494400"/>
                <a:gd name="connsiteX136-3507" fmla="*/ 3953923 w 5273630"/>
                <a:gd name="connsiteY136-3508" fmla="*/ 83068 h 1494400"/>
                <a:gd name="connsiteX137-3509" fmla="*/ 3923319 w 5273630"/>
                <a:gd name="connsiteY137-3510" fmla="*/ 304581 h 1494400"/>
                <a:gd name="connsiteX138-3511" fmla="*/ 3618738 w 5273630"/>
                <a:gd name="connsiteY138-3512" fmla="*/ 304581 h 1494400"/>
                <a:gd name="connsiteX139-3513" fmla="*/ 3630397 w 5273630"/>
                <a:gd name="connsiteY139-3514" fmla="*/ 221513 h 1494400"/>
                <a:gd name="connsiteX140-3515" fmla="*/ 3076613 w 5273630"/>
                <a:gd name="connsiteY140-3516" fmla="*/ 221513 h 1494400"/>
                <a:gd name="connsiteX141-3517" fmla="*/ 3064954 w 5273630"/>
                <a:gd name="connsiteY141-3518" fmla="*/ 304581 h 1494400"/>
                <a:gd name="connsiteX142-3519" fmla="*/ 2760373 w 5273630"/>
                <a:gd name="connsiteY142-3520" fmla="*/ 304581 h 1494400"/>
                <a:gd name="connsiteX143-3521" fmla="*/ 2790977 w 5273630"/>
                <a:gd name="connsiteY143-3522" fmla="*/ 83068 h 1494400"/>
                <a:gd name="connsiteX144-3523" fmla="*/ 3234004 w 5273630"/>
                <a:gd name="connsiteY144-3524" fmla="*/ 83068 h 1494400"/>
                <a:gd name="connsiteX145-3525" fmla="*/ 3238376 w 5273630"/>
                <a:gd name="connsiteY145-3526" fmla="*/ 53921 h 1494400"/>
                <a:gd name="connsiteX146-3527" fmla="*/ 3191742 w 5273630"/>
                <a:gd name="connsiteY146-3528" fmla="*/ 0 h 1494400"/>
                <a:gd name="connsiteX0-3529" fmla="*/ 2215963 w 5273630"/>
                <a:gd name="connsiteY0-3530" fmla="*/ 664540 h 1494400"/>
                <a:gd name="connsiteX1-3531" fmla="*/ 2183902 w 5273630"/>
                <a:gd name="connsiteY1-3532" fmla="*/ 886054 h 1494400"/>
                <a:gd name="connsiteX2-3533" fmla="*/ 2294658 w 5273630"/>
                <a:gd name="connsiteY2-3534" fmla="*/ 886054 h 1494400"/>
                <a:gd name="connsiteX3-3535" fmla="*/ 2326719 w 5273630"/>
                <a:gd name="connsiteY3-3536" fmla="*/ 664540 h 1494400"/>
                <a:gd name="connsiteX4-3537" fmla="*/ 2215963 w 5273630"/>
                <a:gd name="connsiteY4-3538" fmla="*/ 664540 h 1494400"/>
                <a:gd name="connsiteX5-3539" fmla="*/ 1606801 w 5273630"/>
                <a:gd name="connsiteY5-3540" fmla="*/ 664540 h 1494400"/>
                <a:gd name="connsiteX6-3541" fmla="*/ 1574740 w 5273630"/>
                <a:gd name="connsiteY6-3542" fmla="*/ 886054 h 1494400"/>
                <a:gd name="connsiteX7-3543" fmla="*/ 1685497 w 5273630"/>
                <a:gd name="connsiteY7-3544" fmla="*/ 886054 h 1494400"/>
                <a:gd name="connsiteX8-3545" fmla="*/ 1717558 w 5273630"/>
                <a:gd name="connsiteY8-3546" fmla="*/ 664540 h 1494400"/>
                <a:gd name="connsiteX9-3547" fmla="*/ 1606801 w 5273630"/>
                <a:gd name="connsiteY9-3548" fmla="*/ 664540 h 1494400"/>
                <a:gd name="connsiteX10-3549" fmla="*/ 342472 w 5273630"/>
                <a:gd name="connsiteY10-3550" fmla="*/ 563985 h 1494400"/>
                <a:gd name="connsiteX11-3551" fmla="*/ 335185 w 5273630"/>
                <a:gd name="connsiteY11-3552" fmla="*/ 619363 h 1494400"/>
                <a:gd name="connsiteX12-3553" fmla="*/ 826304 w 5273630"/>
                <a:gd name="connsiteY12-3554" fmla="*/ 619363 h 1494400"/>
                <a:gd name="connsiteX13-3555" fmla="*/ 833590 w 5273630"/>
                <a:gd name="connsiteY13-3556" fmla="*/ 563985 h 1494400"/>
                <a:gd name="connsiteX14-3557" fmla="*/ 342472 w 5273630"/>
                <a:gd name="connsiteY14-3558" fmla="*/ 563985 h 1494400"/>
                <a:gd name="connsiteX15-3559" fmla="*/ 3085357 w 5273630"/>
                <a:gd name="connsiteY15-3560" fmla="*/ 553784 h 1494400"/>
                <a:gd name="connsiteX16-3561" fmla="*/ 3078071 w 5273630"/>
                <a:gd name="connsiteY16-3562" fmla="*/ 609162 h 1494400"/>
                <a:gd name="connsiteX17-3563" fmla="*/ 3283553 w 5273630"/>
                <a:gd name="connsiteY17-3564" fmla="*/ 719919 h 1494400"/>
                <a:gd name="connsiteX18-3565" fmla="*/ 3521097 w 5273630"/>
                <a:gd name="connsiteY18-3566" fmla="*/ 609162 h 1494400"/>
                <a:gd name="connsiteX19-3567" fmla="*/ 3528384 w 5273630"/>
                <a:gd name="connsiteY19-3568" fmla="*/ 553784 h 1494400"/>
                <a:gd name="connsiteX20-3569" fmla="*/ 3085357 w 5273630"/>
                <a:gd name="connsiteY20-3570" fmla="*/ 553784 h 1494400"/>
                <a:gd name="connsiteX21-3571" fmla="*/ 2013395 w 5273630"/>
                <a:gd name="connsiteY21-3572" fmla="*/ 526094 h 1494400"/>
                <a:gd name="connsiteX22-3573" fmla="*/ 2567178 w 5273630"/>
                <a:gd name="connsiteY22-3574" fmla="*/ 526094 h 1494400"/>
                <a:gd name="connsiteX23-3575" fmla="*/ 2497227 w 5273630"/>
                <a:gd name="connsiteY23-3576" fmla="*/ 1024500 h 1494400"/>
                <a:gd name="connsiteX24-3577" fmla="*/ 1943443 w 5273630"/>
                <a:gd name="connsiteY24-3578" fmla="*/ 1024500 h 1494400"/>
                <a:gd name="connsiteX25-3579" fmla="*/ 2013395 w 5273630"/>
                <a:gd name="connsiteY25-3580" fmla="*/ 526094 h 1494400"/>
                <a:gd name="connsiteX26-3581" fmla="*/ 1404233 w 5273630"/>
                <a:gd name="connsiteY26-3582" fmla="*/ 526094 h 1494400"/>
                <a:gd name="connsiteX27-3583" fmla="*/ 1958016 w 5273630"/>
                <a:gd name="connsiteY27-3584" fmla="*/ 526094 h 1494400"/>
                <a:gd name="connsiteX28-3585" fmla="*/ 1888065 w 5273630"/>
                <a:gd name="connsiteY28-3586" fmla="*/ 1024500 h 1494400"/>
                <a:gd name="connsiteX29-3587" fmla="*/ 1334281 w 5273630"/>
                <a:gd name="connsiteY29-3588" fmla="*/ 1024500 h 1494400"/>
                <a:gd name="connsiteX30-3589" fmla="*/ 1404233 w 5273630"/>
                <a:gd name="connsiteY30-3590" fmla="*/ 526094 h 1494400"/>
                <a:gd name="connsiteX31-3591" fmla="*/ 365789 w 5273630"/>
                <a:gd name="connsiteY31-3592" fmla="*/ 402222 h 1494400"/>
                <a:gd name="connsiteX32-3593" fmla="*/ 357045 w 5273630"/>
                <a:gd name="connsiteY32-3594" fmla="*/ 457600 h 1494400"/>
                <a:gd name="connsiteX33-3595" fmla="*/ 848163 w 5273630"/>
                <a:gd name="connsiteY33-3596" fmla="*/ 457600 h 1494400"/>
                <a:gd name="connsiteX34-3597" fmla="*/ 856907 w 5273630"/>
                <a:gd name="connsiteY34-3598" fmla="*/ 402222 h 1494400"/>
                <a:gd name="connsiteX35-3599" fmla="*/ 365789 w 5273630"/>
                <a:gd name="connsiteY35-3600" fmla="*/ 402222 h 1494400"/>
                <a:gd name="connsiteX36-3601" fmla="*/ 2865301 w 5273630"/>
                <a:gd name="connsiteY36-3602" fmla="*/ 346843 h 1494400"/>
                <a:gd name="connsiteX37-3603" fmla="*/ 3114504 w 5273630"/>
                <a:gd name="connsiteY37-3604" fmla="*/ 346843 h 1494400"/>
                <a:gd name="connsiteX38-3605" fmla="*/ 3104302 w 5273630"/>
                <a:gd name="connsiteY38-3606" fmla="*/ 415338 h 1494400"/>
                <a:gd name="connsiteX39-3607" fmla="*/ 3547329 w 5273630"/>
                <a:gd name="connsiteY39-3608" fmla="*/ 415338 h 1494400"/>
                <a:gd name="connsiteX40-3609" fmla="*/ 3557530 w 5273630"/>
                <a:gd name="connsiteY40-3610" fmla="*/ 346843 h 1494400"/>
                <a:gd name="connsiteX41-3611" fmla="*/ 3806733 w 5273630"/>
                <a:gd name="connsiteY41-3612" fmla="*/ 346843 h 1494400"/>
                <a:gd name="connsiteX42-3613" fmla="*/ 3796531 w 5273630"/>
                <a:gd name="connsiteY42-3614" fmla="*/ 415338 h 1494400"/>
                <a:gd name="connsiteX43-3615" fmla="*/ 3907289 w 5273630"/>
                <a:gd name="connsiteY43-3616" fmla="*/ 415338 h 1494400"/>
                <a:gd name="connsiteX44-3617" fmla="*/ 3888343 w 5273630"/>
                <a:gd name="connsiteY44-3618" fmla="*/ 553784 h 1494400"/>
                <a:gd name="connsiteX45-3619" fmla="*/ 3777587 w 5273630"/>
                <a:gd name="connsiteY45-3620" fmla="*/ 553784 h 1494400"/>
                <a:gd name="connsiteX46-3621" fmla="*/ 3755727 w 5273630"/>
                <a:gd name="connsiteY46-3622" fmla="*/ 706803 h 1494400"/>
                <a:gd name="connsiteX47-3623" fmla="*/ 3489036 w 5273630"/>
                <a:gd name="connsiteY47-3624" fmla="*/ 830675 h 1494400"/>
                <a:gd name="connsiteX48-3625" fmla="*/ 3850453 w 5273630"/>
                <a:gd name="connsiteY48-3626" fmla="*/ 1024500 h 1494400"/>
                <a:gd name="connsiteX49-3627" fmla="*/ 3407426 w 5273630"/>
                <a:gd name="connsiteY49-3628" fmla="*/ 1024500 h 1494400"/>
                <a:gd name="connsiteX50-3629" fmla="*/ 3252949 w 5273630"/>
                <a:gd name="connsiteY50-3630" fmla="*/ 941432 h 1494400"/>
                <a:gd name="connsiteX51-3631" fmla="*/ 1894056 w 5273630"/>
                <a:gd name="connsiteY51-3632" fmla="*/ 1494400 h 1494400"/>
                <a:gd name="connsiteX52-3633" fmla="*/ 1740589 w 5273630"/>
                <a:gd name="connsiteY52-3634" fmla="*/ 1375020 h 1494400"/>
                <a:gd name="connsiteX53-3635" fmla="*/ 3046009 w 5273630"/>
                <a:gd name="connsiteY53-3636" fmla="*/ 830675 h 1494400"/>
                <a:gd name="connsiteX54-3637" fmla="*/ 2814295 w 5273630"/>
                <a:gd name="connsiteY54-3638" fmla="*/ 706803 h 1494400"/>
                <a:gd name="connsiteX55-3639" fmla="*/ 2836154 w 5273630"/>
                <a:gd name="connsiteY55-3640" fmla="*/ 553784 h 1494400"/>
                <a:gd name="connsiteX56-3641" fmla="*/ 2725398 w 5273630"/>
                <a:gd name="connsiteY56-3642" fmla="*/ 553784 h 1494400"/>
                <a:gd name="connsiteX57-3643" fmla="*/ 2744343 w 5273630"/>
                <a:gd name="connsiteY57-3644" fmla="*/ 415338 h 1494400"/>
                <a:gd name="connsiteX58-3645" fmla="*/ 2855100 w 5273630"/>
                <a:gd name="connsiteY58-3646" fmla="*/ 415338 h 1494400"/>
                <a:gd name="connsiteX59-3647" fmla="*/ 2865301 w 5273630"/>
                <a:gd name="connsiteY59-3648" fmla="*/ 346843 h 1494400"/>
                <a:gd name="connsiteX60-3649" fmla="*/ 482375 w 5273630"/>
                <a:gd name="connsiteY60-3650" fmla="*/ 192367 h 1494400"/>
                <a:gd name="connsiteX61-3651" fmla="*/ 759267 w 5273630"/>
                <a:gd name="connsiteY61-3652" fmla="*/ 192367 h 1494400"/>
                <a:gd name="connsiteX62-3653" fmla="*/ 746151 w 5273630"/>
                <a:gd name="connsiteY62-3654" fmla="*/ 285636 h 1494400"/>
                <a:gd name="connsiteX63-3655" fmla="*/ 1122141 w 5273630"/>
                <a:gd name="connsiteY63-3656" fmla="*/ 285636 h 1494400"/>
                <a:gd name="connsiteX64-3657" fmla="*/ 1059475 w 5273630"/>
                <a:gd name="connsiteY64-3658" fmla="*/ 735949 h 1494400"/>
                <a:gd name="connsiteX65-3659" fmla="*/ 728663 w 5273630"/>
                <a:gd name="connsiteY65-3660" fmla="*/ 735949 h 1494400"/>
                <a:gd name="connsiteX66-3661" fmla="*/ 795700 w 5273630"/>
                <a:gd name="connsiteY66-3662" fmla="*/ 791328 h 1494400"/>
                <a:gd name="connsiteX67-3663" fmla="*/ 1119226 w 5273630"/>
                <a:gd name="connsiteY67-3664" fmla="*/ 746150 h 1494400"/>
                <a:gd name="connsiteX68-3665" fmla="*/ 1100281 w 5273630"/>
                <a:gd name="connsiteY68-3666" fmla="*/ 884596 h 1494400"/>
                <a:gd name="connsiteX69-3667" fmla="*/ 937060 w 5273630"/>
                <a:gd name="connsiteY69-3668" fmla="*/ 907914 h 1494400"/>
                <a:gd name="connsiteX70-3669" fmla="*/ 1892053 w 5273630"/>
                <a:gd name="connsiteY70-3670" fmla="*/ 1489402 h 1494400"/>
                <a:gd name="connsiteX71-3671" fmla="*/ 1608084 w 5273630"/>
                <a:gd name="connsiteY71-3672" fmla="*/ 1476702 h 1494400"/>
                <a:gd name="connsiteX72-3673" fmla="*/ 406594 w 5273630"/>
                <a:gd name="connsiteY72-3674" fmla="*/ 735949 h 1494400"/>
                <a:gd name="connsiteX73-3675" fmla="*/ 319154 w 5273630"/>
                <a:gd name="connsiteY73-3676" fmla="*/ 735949 h 1494400"/>
                <a:gd name="connsiteX74-3677" fmla="*/ 298752 w 5273630"/>
                <a:gd name="connsiteY74-3678" fmla="*/ 881682 h 1494400"/>
                <a:gd name="connsiteX75-3679" fmla="*/ 502777 w 5273630"/>
                <a:gd name="connsiteY75-3680" fmla="*/ 862737 h 1494400"/>
                <a:gd name="connsiteX76-3681" fmla="*/ 482375 w 5273630"/>
                <a:gd name="connsiteY76-3682" fmla="*/ 1004097 h 1494400"/>
                <a:gd name="connsiteX77-3683" fmla="*/ 4372 w 5273630"/>
                <a:gd name="connsiteY77-3684" fmla="*/ 1046359 h 1494400"/>
                <a:gd name="connsiteX78-3685" fmla="*/ 110757 w 5273630"/>
                <a:gd name="connsiteY78-3686" fmla="*/ 285636 h 1494400"/>
                <a:gd name="connsiteX79-3687" fmla="*/ 469259 w 5273630"/>
                <a:gd name="connsiteY79-3688" fmla="*/ 285636 h 1494400"/>
                <a:gd name="connsiteX80-3689" fmla="*/ 482375 w 5273630"/>
                <a:gd name="connsiteY80-3690" fmla="*/ 192367 h 1494400"/>
                <a:gd name="connsiteX81-3691" fmla="*/ 1870577 w 5273630"/>
                <a:gd name="connsiteY81-3692" fmla="*/ 166135 h 1494400"/>
                <a:gd name="connsiteX82-3693" fmla="*/ 1847260 w 5273630"/>
                <a:gd name="connsiteY82-3694" fmla="*/ 332270 h 1494400"/>
                <a:gd name="connsiteX83-3695" fmla="*/ 2179530 w 5273630"/>
                <a:gd name="connsiteY83-3696" fmla="*/ 332270 h 1494400"/>
                <a:gd name="connsiteX84-3697" fmla="*/ 2202847 w 5273630"/>
                <a:gd name="connsiteY84-3698" fmla="*/ 166135 h 1494400"/>
                <a:gd name="connsiteX85-3699" fmla="*/ 1870577 w 5273630"/>
                <a:gd name="connsiteY85-3700" fmla="*/ 166135 h 1494400"/>
                <a:gd name="connsiteX86-3701" fmla="*/ 4598889 w 5273630"/>
                <a:gd name="connsiteY86-3702" fmla="*/ 138446 h 1494400"/>
                <a:gd name="connsiteX87-3703" fmla="*/ 4421095 w 5273630"/>
                <a:gd name="connsiteY87-3704" fmla="*/ 332270 h 1494400"/>
                <a:gd name="connsiteX88-3705" fmla="*/ 4935531 w 5273630"/>
                <a:gd name="connsiteY88-3706" fmla="*/ 332270 h 1494400"/>
                <a:gd name="connsiteX89-3707" fmla="*/ 4813115 w 5273630"/>
                <a:gd name="connsiteY89-3708" fmla="*/ 138446 h 1494400"/>
                <a:gd name="connsiteX90-3709" fmla="*/ 4598889 w 5273630"/>
                <a:gd name="connsiteY90-3710" fmla="*/ 138446 h 1494400"/>
                <a:gd name="connsiteX91-3711" fmla="*/ 1557252 w 5273630"/>
                <a:gd name="connsiteY91-3712" fmla="*/ 27689 h 1494400"/>
                <a:gd name="connsiteX92-3713" fmla="*/ 2498684 w 5273630"/>
                <a:gd name="connsiteY92-3714" fmla="*/ 27689 h 1494400"/>
                <a:gd name="connsiteX93-3715" fmla="*/ 2436019 w 5273630"/>
                <a:gd name="connsiteY93-3716" fmla="*/ 470716 h 1494400"/>
                <a:gd name="connsiteX94-3717" fmla="*/ 1549965 w 5273630"/>
                <a:gd name="connsiteY94-3718" fmla="*/ 470716 h 1494400"/>
                <a:gd name="connsiteX95-3719" fmla="*/ 1605344 w 5273630"/>
                <a:gd name="connsiteY95-3720" fmla="*/ 83068 h 1494400"/>
                <a:gd name="connsiteX96-3721" fmla="*/ 1557252 w 5273630"/>
                <a:gd name="connsiteY96-3722" fmla="*/ 27689 h 1494400"/>
                <a:gd name="connsiteX97-3723" fmla="*/ 259404 w 5273630"/>
                <a:gd name="connsiteY97-3724" fmla="*/ 27689 h 1494400"/>
                <a:gd name="connsiteX98-3725" fmla="*/ 983695 w 5273630"/>
                <a:gd name="connsiteY98-3726" fmla="*/ 27689 h 1494400"/>
                <a:gd name="connsiteX99-3727" fmla="*/ 1215409 w 5273630"/>
                <a:gd name="connsiteY99-3728" fmla="*/ 260861 h 1494400"/>
                <a:gd name="connsiteX100-3729" fmla="*/ 929774 w 5273630"/>
                <a:gd name="connsiteY100-3730" fmla="*/ 260861 h 1494400"/>
                <a:gd name="connsiteX101-3731" fmla="*/ 788413 w 5273630"/>
                <a:gd name="connsiteY101-3732" fmla="*/ 145733 h 1494400"/>
                <a:gd name="connsiteX102-3733" fmla="*/ 476546 w 5273630"/>
                <a:gd name="connsiteY102-3734" fmla="*/ 145733 h 1494400"/>
                <a:gd name="connsiteX103-3735" fmla="*/ 290008 w 5273630"/>
                <a:gd name="connsiteY103-3736" fmla="*/ 260861 h 1494400"/>
                <a:gd name="connsiteX104-3737" fmla="*/ 0 w 5273630"/>
                <a:gd name="connsiteY104-3738" fmla="*/ 260861 h 1494400"/>
                <a:gd name="connsiteX105-3739" fmla="*/ 290008 w 5273630"/>
                <a:gd name="connsiteY105-3740" fmla="*/ 58293 h 1494400"/>
                <a:gd name="connsiteX106-3741" fmla="*/ 259404 w 5273630"/>
                <a:gd name="connsiteY106-3742" fmla="*/ 27689 h 1494400"/>
                <a:gd name="connsiteX107-3743" fmla="*/ 4377375 w 5273630"/>
                <a:gd name="connsiteY107-3744" fmla="*/ 0 h 1494400"/>
                <a:gd name="connsiteX108-3745" fmla="*/ 5001111 w 5273630"/>
                <a:gd name="connsiteY108-3746" fmla="*/ 0 h 1494400"/>
                <a:gd name="connsiteX109-3747" fmla="*/ 5273630 w 5273630"/>
                <a:gd name="connsiteY109-3748" fmla="*/ 429911 h 1494400"/>
                <a:gd name="connsiteX110-3749" fmla="*/ 5078349 w 5273630"/>
                <a:gd name="connsiteY110-3750" fmla="*/ 429911 h 1494400"/>
                <a:gd name="connsiteX111-3751" fmla="*/ 5072519 w 5273630"/>
                <a:gd name="connsiteY111-3752" fmla="*/ 470716 h 1494400"/>
                <a:gd name="connsiteX112-3753" fmla="*/ 4795628 w 5273630"/>
                <a:gd name="connsiteY112-3754" fmla="*/ 470716 h 1494400"/>
                <a:gd name="connsiteX113-3755" fmla="*/ 4778140 w 5273630"/>
                <a:gd name="connsiteY113-3756" fmla="*/ 594589 h 1494400"/>
                <a:gd name="connsiteX114-3757" fmla="*/ 5082721 w 5273630"/>
                <a:gd name="connsiteY114-3758" fmla="*/ 594589 h 1494400"/>
                <a:gd name="connsiteX115-3759" fmla="*/ 5063775 w 5273630"/>
                <a:gd name="connsiteY115-3760" fmla="*/ 733035 h 1494400"/>
                <a:gd name="connsiteX116-3761" fmla="*/ 4759195 w 5273630"/>
                <a:gd name="connsiteY116-3762" fmla="*/ 733035 h 1494400"/>
                <a:gd name="connsiteX117-3763" fmla="*/ 4737335 w 5273630"/>
                <a:gd name="connsiteY117-3764" fmla="*/ 886054 h 1494400"/>
                <a:gd name="connsiteX118-3765" fmla="*/ 5180361 w 5273630"/>
                <a:gd name="connsiteY118-3766" fmla="*/ 886054 h 1494400"/>
                <a:gd name="connsiteX119-3767" fmla="*/ 5161416 w 5273630"/>
                <a:gd name="connsiteY119-3768" fmla="*/ 1024500 h 1494400"/>
                <a:gd name="connsiteX120-3769" fmla="*/ 3998471 w 5273630"/>
                <a:gd name="connsiteY120-3770" fmla="*/ 1024500 h 1494400"/>
                <a:gd name="connsiteX121-3771" fmla="*/ 4017416 w 5273630"/>
                <a:gd name="connsiteY121-3772" fmla="*/ 886054 h 1494400"/>
                <a:gd name="connsiteX122-3773" fmla="*/ 4460443 w 5273630"/>
                <a:gd name="connsiteY122-3774" fmla="*/ 886054 h 1494400"/>
                <a:gd name="connsiteX123-3775" fmla="*/ 4482303 w 5273630"/>
                <a:gd name="connsiteY123-3776" fmla="*/ 733035 h 1494400"/>
                <a:gd name="connsiteX124-3777" fmla="*/ 4177722 w 5273630"/>
                <a:gd name="connsiteY124-3778" fmla="*/ 733035 h 1494400"/>
                <a:gd name="connsiteX125-3779" fmla="*/ 4196667 w 5273630"/>
                <a:gd name="connsiteY125-3780" fmla="*/ 594589 h 1494400"/>
                <a:gd name="connsiteX126-3781" fmla="*/ 4501249 w 5273630"/>
                <a:gd name="connsiteY126-3782" fmla="*/ 594589 h 1494400"/>
                <a:gd name="connsiteX127-3783" fmla="*/ 4518736 w 5273630"/>
                <a:gd name="connsiteY127-3784" fmla="*/ 470716 h 1494400"/>
                <a:gd name="connsiteX128-3785" fmla="*/ 4241845 w 5273630"/>
                <a:gd name="connsiteY128-3786" fmla="*/ 470716 h 1494400"/>
                <a:gd name="connsiteX129-3787" fmla="*/ 4247673 w 5273630"/>
                <a:gd name="connsiteY129-3788" fmla="*/ 429911 h 1494400"/>
                <a:gd name="connsiteX130-3789" fmla="*/ 4055307 w 5273630"/>
                <a:gd name="connsiteY130-3790" fmla="*/ 429911 h 1494400"/>
                <a:gd name="connsiteX131-3791" fmla="*/ 4410894 w 5273630"/>
                <a:gd name="connsiteY131-3792" fmla="*/ 40805 h 1494400"/>
                <a:gd name="connsiteX132-3793" fmla="*/ 4377375 w 5273630"/>
                <a:gd name="connsiteY132-3794" fmla="*/ 0 h 1494400"/>
                <a:gd name="connsiteX133-3795" fmla="*/ 3191742 w 5273630"/>
                <a:gd name="connsiteY133-3796" fmla="*/ 0 h 1494400"/>
                <a:gd name="connsiteX134-3797" fmla="*/ 3522555 w 5273630"/>
                <a:gd name="connsiteY134-3798" fmla="*/ 0 h 1494400"/>
                <a:gd name="connsiteX135-3799" fmla="*/ 3510896 w 5273630"/>
                <a:gd name="connsiteY135-3800" fmla="*/ 83068 h 1494400"/>
                <a:gd name="connsiteX136-3801" fmla="*/ 3953923 w 5273630"/>
                <a:gd name="connsiteY136-3802" fmla="*/ 83068 h 1494400"/>
                <a:gd name="connsiteX137-3803" fmla="*/ 3923319 w 5273630"/>
                <a:gd name="connsiteY137-3804" fmla="*/ 304581 h 1494400"/>
                <a:gd name="connsiteX138-3805" fmla="*/ 3618738 w 5273630"/>
                <a:gd name="connsiteY138-3806" fmla="*/ 304581 h 1494400"/>
                <a:gd name="connsiteX139-3807" fmla="*/ 3630397 w 5273630"/>
                <a:gd name="connsiteY139-3808" fmla="*/ 221513 h 1494400"/>
                <a:gd name="connsiteX140-3809" fmla="*/ 3076613 w 5273630"/>
                <a:gd name="connsiteY140-3810" fmla="*/ 221513 h 1494400"/>
                <a:gd name="connsiteX141-3811" fmla="*/ 3064954 w 5273630"/>
                <a:gd name="connsiteY141-3812" fmla="*/ 304581 h 1494400"/>
                <a:gd name="connsiteX142-3813" fmla="*/ 2760373 w 5273630"/>
                <a:gd name="connsiteY142-3814" fmla="*/ 304581 h 1494400"/>
                <a:gd name="connsiteX143-3815" fmla="*/ 2790977 w 5273630"/>
                <a:gd name="connsiteY143-3816" fmla="*/ 83068 h 1494400"/>
                <a:gd name="connsiteX144-3817" fmla="*/ 3234004 w 5273630"/>
                <a:gd name="connsiteY144-3818" fmla="*/ 83068 h 1494400"/>
                <a:gd name="connsiteX145-3819" fmla="*/ 3238376 w 5273630"/>
                <a:gd name="connsiteY145-3820" fmla="*/ 53921 h 1494400"/>
                <a:gd name="connsiteX146-3821" fmla="*/ 3191742 w 5273630"/>
                <a:gd name="connsiteY146-3822" fmla="*/ 0 h 1494400"/>
                <a:gd name="connsiteX0-3823" fmla="*/ 2215963 w 5273630"/>
                <a:gd name="connsiteY0-3824" fmla="*/ 664540 h 1494400"/>
                <a:gd name="connsiteX1-3825" fmla="*/ 2183902 w 5273630"/>
                <a:gd name="connsiteY1-3826" fmla="*/ 886054 h 1494400"/>
                <a:gd name="connsiteX2-3827" fmla="*/ 2294658 w 5273630"/>
                <a:gd name="connsiteY2-3828" fmla="*/ 886054 h 1494400"/>
                <a:gd name="connsiteX3-3829" fmla="*/ 2326719 w 5273630"/>
                <a:gd name="connsiteY3-3830" fmla="*/ 664540 h 1494400"/>
                <a:gd name="connsiteX4-3831" fmla="*/ 2215963 w 5273630"/>
                <a:gd name="connsiteY4-3832" fmla="*/ 664540 h 1494400"/>
                <a:gd name="connsiteX5-3833" fmla="*/ 1606801 w 5273630"/>
                <a:gd name="connsiteY5-3834" fmla="*/ 664540 h 1494400"/>
                <a:gd name="connsiteX6-3835" fmla="*/ 1574740 w 5273630"/>
                <a:gd name="connsiteY6-3836" fmla="*/ 886054 h 1494400"/>
                <a:gd name="connsiteX7-3837" fmla="*/ 1685497 w 5273630"/>
                <a:gd name="connsiteY7-3838" fmla="*/ 886054 h 1494400"/>
                <a:gd name="connsiteX8-3839" fmla="*/ 1717558 w 5273630"/>
                <a:gd name="connsiteY8-3840" fmla="*/ 664540 h 1494400"/>
                <a:gd name="connsiteX9-3841" fmla="*/ 1606801 w 5273630"/>
                <a:gd name="connsiteY9-3842" fmla="*/ 664540 h 1494400"/>
                <a:gd name="connsiteX10-3843" fmla="*/ 342472 w 5273630"/>
                <a:gd name="connsiteY10-3844" fmla="*/ 563985 h 1494400"/>
                <a:gd name="connsiteX11-3845" fmla="*/ 335185 w 5273630"/>
                <a:gd name="connsiteY11-3846" fmla="*/ 619363 h 1494400"/>
                <a:gd name="connsiteX12-3847" fmla="*/ 826304 w 5273630"/>
                <a:gd name="connsiteY12-3848" fmla="*/ 619363 h 1494400"/>
                <a:gd name="connsiteX13-3849" fmla="*/ 833590 w 5273630"/>
                <a:gd name="connsiteY13-3850" fmla="*/ 563985 h 1494400"/>
                <a:gd name="connsiteX14-3851" fmla="*/ 342472 w 5273630"/>
                <a:gd name="connsiteY14-3852" fmla="*/ 563985 h 1494400"/>
                <a:gd name="connsiteX15-3853" fmla="*/ 3085357 w 5273630"/>
                <a:gd name="connsiteY15-3854" fmla="*/ 553784 h 1494400"/>
                <a:gd name="connsiteX16-3855" fmla="*/ 3078071 w 5273630"/>
                <a:gd name="connsiteY16-3856" fmla="*/ 609162 h 1494400"/>
                <a:gd name="connsiteX17-3857" fmla="*/ 3283553 w 5273630"/>
                <a:gd name="connsiteY17-3858" fmla="*/ 719919 h 1494400"/>
                <a:gd name="connsiteX18-3859" fmla="*/ 3521097 w 5273630"/>
                <a:gd name="connsiteY18-3860" fmla="*/ 609162 h 1494400"/>
                <a:gd name="connsiteX19-3861" fmla="*/ 3528384 w 5273630"/>
                <a:gd name="connsiteY19-3862" fmla="*/ 553784 h 1494400"/>
                <a:gd name="connsiteX20-3863" fmla="*/ 3085357 w 5273630"/>
                <a:gd name="connsiteY20-3864" fmla="*/ 553784 h 1494400"/>
                <a:gd name="connsiteX21-3865" fmla="*/ 2013395 w 5273630"/>
                <a:gd name="connsiteY21-3866" fmla="*/ 526094 h 1494400"/>
                <a:gd name="connsiteX22-3867" fmla="*/ 2567178 w 5273630"/>
                <a:gd name="connsiteY22-3868" fmla="*/ 526094 h 1494400"/>
                <a:gd name="connsiteX23-3869" fmla="*/ 2497227 w 5273630"/>
                <a:gd name="connsiteY23-3870" fmla="*/ 1024500 h 1494400"/>
                <a:gd name="connsiteX24-3871" fmla="*/ 1943443 w 5273630"/>
                <a:gd name="connsiteY24-3872" fmla="*/ 1024500 h 1494400"/>
                <a:gd name="connsiteX25-3873" fmla="*/ 2013395 w 5273630"/>
                <a:gd name="connsiteY25-3874" fmla="*/ 526094 h 1494400"/>
                <a:gd name="connsiteX26-3875" fmla="*/ 1404233 w 5273630"/>
                <a:gd name="connsiteY26-3876" fmla="*/ 526094 h 1494400"/>
                <a:gd name="connsiteX27-3877" fmla="*/ 1958016 w 5273630"/>
                <a:gd name="connsiteY27-3878" fmla="*/ 526094 h 1494400"/>
                <a:gd name="connsiteX28-3879" fmla="*/ 1888065 w 5273630"/>
                <a:gd name="connsiteY28-3880" fmla="*/ 1024500 h 1494400"/>
                <a:gd name="connsiteX29-3881" fmla="*/ 1334281 w 5273630"/>
                <a:gd name="connsiteY29-3882" fmla="*/ 1024500 h 1494400"/>
                <a:gd name="connsiteX30-3883" fmla="*/ 1404233 w 5273630"/>
                <a:gd name="connsiteY30-3884" fmla="*/ 526094 h 1494400"/>
                <a:gd name="connsiteX31-3885" fmla="*/ 365789 w 5273630"/>
                <a:gd name="connsiteY31-3886" fmla="*/ 402222 h 1494400"/>
                <a:gd name="connsiteX32-3887" fmla="*/ 357045 w 5273630"/>
                <a:gd name="connsiteY32-3888" fmla="*/ 457600 h 1494400"/>
                <a:gd name="connsiteX33-3889" fmla="*/ 848163 w 5273630"/>
                <a:gd name="connsiteY33-3890" fmla="*/ 457600 h 1494400"/>
                <a:gd name="connsiteX34-3891" fmla="*/ 856907 w 5273630"/>
                <a:gd name="connsiteY34-3892" fmla="*/ 402222 h 1494400"/>
                <a:gd name="connsiteX35-3893" fmla="*/ 365789 w 5273630"/>
                <a:gd name="connsiteY35-3894" fmla="*/ 402222 h 1494400"/>
                <a:gd name="connsiteX36-3895" fmla="*/ 2865301 w 5273630"/>
                <a:gd name="connsiteY36-3896" fmla="*/ 346843 h 1494400"/>
                <a:gd name="connsiteX37-3897" fmla="*/ 3114504 w 5273630"/>
                <a:gd name="connsiteY37-3898" fmla="*/ 346843 h 1494400"/>
                <a:gd name="connsiteX38-3899" fmla="*/ 3104302 w 5273630"/>
                <a:gd name="connsiteY38-3900" fmla="*/ 415338 h 1494400"/>
                <a:gd name="connsiteX39-3901" fmla="*/ 3547329 w 5273630"/>
                <a:gd name="connsiteY39-3902" fmla="*/ 415338 h 1494400"/>
                <a:gd name="connsiteX40-3903" fmla="*/ 3557530 w 5273630"/>
                <a:gd name="connsiteY40-3904" fmla="*/ 346843 h 1494400"/>
                <a:gd name="connsiteX41-3905" fmla="*/ 3806733 w 5273630"/>
                <a:gd name="connsiteY41-3906" fmla="*/ 346843 h 1494400"/>
                <a:gd name="connsiteX42-3907" fmla="*/ 3796531 w 5273630"/>
                <a:gd name="connsiteY42-3908" fmla="*/ 415338 h 1494400"/>
                <a:gd name="connsiteX43-3909" fmla="*/ 3907289 w 5273630"/>
                <a:gd name="connsiteY43-3910" fmla="*/ 415338 h 1494400"/>
                <a:gd name="connsiteX44-3911" fmla="*/ 3888343 w 5273630"/>
                <a:gd name="connsiteY44-3912" fmla="*/ 553784 h 1494400"/>
                <a:gd name="connsiteX45-3913" fmla="*/ 3777587 w 5273630"/>
                <a:gd name="connsiteY45-3914" fmla="*/ 553784 h 1494400"/>
                <a:gd name="connsiteX46-3915" fmla="*/ 3755727 w 5273630"/>
                <a:gd name="connsiteY46-3916" fmla="*/ 706803 h 1494400"/>
                <a:gd name="connsiteX47-3917" fmla="*/ 3489036 w 5273630"/>
                <a:gd name="connsiteY47-3918" fmla="*/ 830675 h 1494400"/>
                <a:gd name="connsiteX48-3919" fmla="*/ 3850453 w 5273630"/>
                <a:gd name="connsiteY48-3920" fmla="*/ 1024500 h 1494400"/>
                <a:gd name="connsiteX49-3921" fmla="*/ 3407426 w 5273630"/>
                <a:gd name="connsiteY49-3922" fmla="*/ 1024500 h 1494400"/>
                <a:gd name="connsiteX50-3923" fmla="*/ 3252949 w 5273630"/>
                <a:gd name="connsiteY50-3924" fmla="*/ 941432 h 1494400"/>
                <a:gd name="connsiteX51-3925" fmla="*/ 1894056 w 5273630"/>
                <a:gd name="connsiteY51-3926" fmla="*/ 1494400 h 1494400"/>
                <a:gd name="connsiteX52-3927" fmla="*/ 1694869 w 5273630"/>
                <a:gd name="connsiteY52-3928" fmla="*/ 1390260 h 1494400"/>
                <a:gd name="connsiteX53-3929" fmla="*/ 3046009 w 5273630"/>
                <a:gd name="connsiteY53-3930" fmla="*/ 830675 h 1494400"/>
                <a:gd name="connsiteX54-3931" fmla="*/ 2814295 w 5273630"/>
                <a:gd name="connsiteY54-3932" fmla="*/ 706803 h 1494400"/>
                <a:gd name="connsiteX55-3933" fmla="*/ 2836154 w 5273630"/>
                <a:gd name="connsiteY55-3934" fmla="*/ 553784 h 1494400"/>
                <a:gd name="connsiteX56-3935" fmla="*/ 2725398 w 5273630"/>
                <a:gd name="connsiteY56-3936" fmla="*/ 553784 h 1494400"/>
                <a:gd name="connsiteX57-3937" fmla="*/ 2744343 w 5273630"/>
                <a:gd name="connsiteY57-3938" fmla="*/ 415338 h 1494400"/>
                <a:gd name="connsiteX58-3939" fmla="*/ 2855100 w 5273630"/>
                <a:gd name="connsiteY58-3940" fmla="*/ 415338 h 1494400"/>
                <a:gd name="connsiteX59-3941" fmla="*/ 2865301 w 5273630"/>
                <a:gd name="connsiteY59-3942" fmla="*/ 346843 h 1494400"/>
                <a:gd name="connsiteX60-3943" fmla="*/ 482375 w 5273630"/>
                <a:gd name="connsiteY60-3944" fmla="*/ 192367 h 1494400"/>
                <a:gd name="connsiteX61-3945" fmla="*/ 759267 w 5273630"/>
                <a:gd name="connsiteY61-3946" fmla="*/ 192367 h 1494400"/>
                <a:gd name="connsiteX62-3947" fmla="*/ 746151 w 5273630"/>
                <a:gd name="connsiteY62-3948" fmla="*/ 285636 h 1494400"/>
                <a:gd name="connsiteX63-3949" fmla="*/ 1122141 w 5273630"/>
                <a:gd name="connsiteY63-3950" fmla="*/ 285636 h 1494400"/>
                <a:gd name="connsiteX64-3951" fmla="*/ 1059475 w 5273630"/>
                <a:gd name="connsiteY64-3952" fmla="*/ 735949 h 1494400"/>
                <a:gd name="connsiteX65-3953" fmla="*/ 728663 w 5273630"/>
                <a:gd name="connsiteY65-3954" fmla="*/ 735949 h 1494400"/>
                <a:gd name="connsiteX66-3955" fmla="*/ 795700 w 5273630"/>
                <a:gd name="connsiteY66-3956" fmla="*/ 791328 h 1494400"/>
                <a:gd name="connsiteX67-3957" fmla="*/ 1119226 w 5273630"/>
                <a:gd name="connsiteY67-3958" fmla="*/ 746150 h 1494400"/>
                <a:gd name="connsiteX68-3959" fmla="*/ 1100281 w 5273630"/>
                <a:gd name="connsiteY68-3960" fmla="*/ 884596 h 1494400"/>
                <a:gd name="connsiteX69-3961" fmla="*/ 937060 w 5273630"/>
                <a:gd name="connsiteY69-3962" fmla="*/ 907914 h 1494400"/>
                <a:gd name="connsiteX70-3963" fmla="*/ 1892053 w 5273630"/>
                <a:gd name="connsiteY70-3964" fmla="*/ 1489402 h 1494400"/>
                <a:gd name="connsiteX71-3965" fmla="*/ 1608084 w 5273630"/>
                <a:gd name="connsiteY71-3966" fmla="*/ 1476702 h 1494400"/>
                <a:gd name="connsiteX72-3967" fmla="*/ 406594 w 5273630"/>
                <a:gd name="connsiteY72-3968" fmla="*/ 735949 h 1494400"/>
                <a:gd name="connsiteX73-3969" fmla="*/ 319154 w 5273630"/>
                <a:gd name="connsiteY73-3970" fmla="*/ 735949 h 1494400"/>
                <a:gd name="connsiteX74-3971" fmla="*/ 298752 w 5273630"/>
                <a:gd name="connsiteY74-3972" fmla="*/ 881682 h 1494400"/>
                <a:gd name="connsiteX75-3973" fmla="*/ 502777 w 5273630"/>
                <a:gd name="connsiteY75-3974" fmla="*/ 862737 h 1494400"/>
                <a:gd name="connsiteX76-3975" fmla="*/ 482375 w 5273630"/>
                <a:gd name="connsiteY76-3976" fmla="*/ 1004097 h 1494400"/>
                <a:gd name="connsiteX77-3977" fmla="*/ 4372 w 5273630"/>
                <a:gd name="connsiteY77-3978" fmla="*/ 1046359 h 1494400"/>
                <a:gd name="connsiteX78-3979" fmla="*/ 110757 w 5273630"/>
                <a:gd name="connsiteY78-3980" fmla="*/ 285636 h 1494400"/>
                <a:gd name="connsiteX79-3981" fmla="*/ 469259 w 5273630"/>
                <a:gd name="connsiteY79-3982" fmla="*/ 285636 h 1494400"/>
                <a:gd name="connsiteX80-3983" fmla="*/ 482375 w 5273630"/>
                <a:gd name="connsiteY80-3984" fmla="*/ 192367 h 1494400"/>
                <a:gd name="connsiteX81-3985" fmla="*/ 1870577 w 5273630"/>
                <a:gd name="connsiteY81-3986" fmla="*/ 166135 h 1494400"/>
                <a:gd name="connsiteX82-3987" fmla="*/ 1847260 w 5273630"/>
                <a:gd name="connsiteY82-3988" fmla="*/ 332270 h 1494400"/>
                <a:gd name="connsiteX83-3989" fmla="*/ 2179530 w 5273630"/>
                <a:gd name="connsiteY83-3990" fmla="*/ 332270 h 1494400"/>
                <a:gd name="connsiteX84-3991" fmla="*/ 2202847 w 5273630"/>
                <a:gd name="connsiteY84-3992" fmla="*/ 166135 h 1494400"/>
                <a:gd name="connsiteX85-3993" fmla="*/ 1870577 w 5273630"/>
                <a:gd name="connsiteY85-3994" fmla="*/ 166135 h 1494400"/>
                <a:gd name="connsiteX86-3995" fmla="*/ 4598889 w 5273630"/>
                <a:gd name="connsiteY86-3996" fmla="*/ 138446 h 1494400"/>
                <a:gd name="connsiteX87-3997" fmla="*/ 4421095 w 5273630"/>
                <a:gd name="connsiteY87-3998" fmla="*/ 332270 h 1494400"/>
                <a:gd name="connsiteX88-3999" fmla="*/ 4935531 w 5273630"/>
                <a:gd name="connsiteY88-4000" fmla="*/ 332270 h 1494400"/>
                <a:gd name="connsiteX89-4001" fmla="*/ 4813115 w 5273630"/>
                <a:gd name="connsiteY89-4002" fmla="*/ 138446 h 1494400"/>
                <a:gd name="connsiteX90-4003" fmla="*/ 4598889 w 5273630"/>
                <a:gd name="connsiteY90-4004" fmla="*/ 138446 h 1494400"/>
                <a:gd name="connsiteX91-4005" fmla="*/ 1557252 w 5273630"/>
                <a:gd name="connsiteY91-4006" fmla="*/ 27689 h 1494400"/>
                <a:gd name="connsiteX92-4007" fmla="*/ 2498684 w 5273630"/>
                <a:gd name="connsiteY92-4008" fmla="*/ 27689 h 1494400"/>
                <a:gd name="connsiteX93-4009" fmla="*/ 2436019 w 5273630"/>
                <a:gd name="connsiteY93-4010" fmla="*/ 470716 h 1494400"/>
                <a:gd name="connsiteX94-4011" fmla="*/ 1549965 w 5273630"/>
                <a:gd name="connsiteY94-4012" fmla="*/ 470716 h 1494400"/>
                <a:gd name="connsiteX95-4013" fmla="*/ 1605344 w 5273630"/>
                <a:gd name="connsiteY95-4014" fmla="*/ 83068 h 1494400"/>
                <a:gd name="connsiteX96-4015" fmla="*/ 1557252 w 5273630"/>
                <a:gd name="connsiteY96-4016" fmla="*/ 27689 h 1494400"/>
                <a:gd name="connsiteX97-4017" fmla="*/ 259404 w 5273630"/>
                <a:gd name="connsiteY97-4018" fmla="*/ 27689 h 1494400"/>
                <a:gd name="connsiteX98-4019" fmla="*/ 983695 w 5273630"/>
                <a:gd name="connsiteY98-4020" fmla="*/ 27689 h 1494400"/>
                <a:gd name="connsiteX99-4021" fmla="*/ 1215409 w 5273630"/>
                <a:gd name="connsiteY99-4022" fmla="*/ 260861 h 1494400"/>
                <a:gd name="connsiteX100-4023" fmla="*/ 929774 w 5273630"/>
                <a:gd name="connsiteY100-4024" fmla="*/ 260861 h 1494400"/>
                <a:gd name="connsiteX101-4025" fmla="*/ 788413 w 5273630"/>
                <a:gd name="connsiteY101-4026" fmla="*/ 145733 h 1494400"/>
                <a:gd name="connsiteX102-4027" fmla="*/ 476546 w 5273630"/>
                <a:gd name="connsiteY102-4028" fmla="*/ 145733 h 1494400"/>
                <a:gd name="connsiteX103-4029" fmla="*/ 290008 w 5273630"/>
                <a:gd name="connsiteY103-4030" fmla="*/ 260861 h 1494400"/>
                <a:gd name="connsiteX104-4031" fmla="*/ 0 w 5273630"/>
                <a:gd name="connsiteY104-4032" fmla="*/ 260861 h 1494400"/>
                <a:gd name="connsiteX105-4033" fmla="*/ 290008 w 5273630"/>
                <a:gd name="connsiteY105-4034" fmla="*/ 58293 h 1494400"/>
                <a:gd name="connsiteX106-4035" fmla="*/ 259404 w 5273630"/>
                <a:gd name="connsiteY106-4036" fmla="*/ 27689 h 1494400"/>
                <a:gd name="connsiteX107-4037" fmla="*/ 4377375 w 5273630"/>
                <a:gd name="connsiteY107-4038" fmla="*/ 0 h 1494400"/>
                <a:gd name="connsiteX108-4039" fmla="*/ 5001111 w 5273630"/>
                <a:gd name="connsiteY108-4040" fmla="*/ 0 h 1494400"/>
                <a:gd name="connsiteX109-4041" fmla="*/ 5273630 w 5273630"/>
                <a:gd name="connsiteY109-4042" fmla="*/ 429911 h 1494400"/>
                <a:gd name="connsiteX110-4043" fmla="*/ 5078349 w 5273630"/>
                <a:gd name="connsiteY110-4044" fmla="*/ 429911 h 1494400"/>
                <a:gd name="connsiteX111-4045" fmla="*/ 5072519 w 5273630"/>
                <a:gd name="connsiteY111-4046" fmla="*/ 470716 h 1494400"/>
                <a:gd name="connsiteX112-4047" fmla="*/ 4795628 w 5273630"/>
                <a:gd name="connsiteY112-4048" fmla="*/ 470716 h 1494400"/>
                <a:gd name="connsiteX113-4049" fmla="*/ 4778140 w 5273630"/>
                <a:gd name="connsiteY113-4050" fmla="*/ 594589 h 1494400"/>
                <a:gd name="connsiteX114-4051" fmla="*/ 5082721 w 5273630"/>
                <a:gd name="connsiteY114-4052" fmla="*/ 594589 h 1494400"/>
                <a:gd name="connsiteX115-4053" fmla="*/ 5063775 w 5273630"/>
                <a:gd name="connsiteY115-4054" fmla="*/ 733035 h 1494400"/>
                <a:gd name="connsiteX116-4055" fmla="*/ 4759195 w 5273630"/>
                <a:gd name="connsiteY116-4056" fmla="*/ 733035 h 1494400"/>
                <a:gd name="connsiteX117-4057" fmla="*/ 4737335 w 5273630"/>
                <a:gd name="connsiteY117-4058" fmla="*/ 886054 h 1494400"/>
                <a:gd name="connsiteX118-4059" fmla="*/ 5180361 w 5273630"/>
                <a:gd name="connsiteY118-4060" fmla="*/ 886054 h 1494400"/>
                <a:gd name="connsiteX119-4061" fmla="*/ 5161416 w 5273630"/>
                <a:gd name="connsiteY119-4062" fmla="*/ 1024500 h 1494400"/>
                <a:gd name="connsiteX120-4063" fmla="*/ 3998471 w 5273630"/>
                <a:gd name="connsiteY120-4064" fmla="*/ 1024500 h 1494400"/>
                <a:gd name="connsiteX121-4065" fmla="*/ 4017416 w 5273630"/>
                <a:gd name="connsiteY121-4066" fmla="*/ 886054 h 1494400"/>
                <a:gd name="connsiteX122-4067" fmla="*/ 4460443 w 5273630"/>
                <a:gd name="connsiteY122-4068" fmla="*/ 886054 h 1494400"/>
                <a:gd name="connsiteX123-4069" fmla="*/ 4482303 w 5273630"/>
                <a:gd name="connsiteY123-4070" fmla="*/ 733035 h 1494400"/>
                <a:gd name="connsiteX124-4071" fmla="*/ 4177722 w 5273630"/>
                <a:gd name="connsiteY124-4072" fmla="*/ 733035 h 1494400"/>
                <a:gd name="connsiteX125-4073" fmla="*/ 4196667 w 5273630"/>
                <a:gd name="connsiteY125-4074" fmla="*/ 594589 h 1494400"/>
                <a:gd name="connsiteX126-4075" fmla="*/ 4501249 w 5273630"/>
                <a:gd name="connsiteY126-4076" fmla="*/ 594589 h 1494400"/>
                <a:gd name="connsiteX127-4077" fmla="*/ 4518736 w 5273630"/>
                <a:gd name="connsiteY127-4078" fmla="*/ 470716 h 1494400"/>
                <a:gd name="connsiteX128-4079" fmla="*/ 4241845 w 5273630"/>
                <a:gd name="connsiteY128-4080" fmla="*/ 470716 h 1494400"/>
                <a:gd name="connsiteX129-4081" fmla="*/ 4247673 w 5273630"/>
                <a:gd name="connsiteY129-4082" fmla="*/ 429911 h 1494400"/>
                <a:gd name="connsiteX130-4083" fmla="*/ 4055307 w 5273630"/>
                <a:gd name="connsiteY130-4084" fmla="*/ 429911 h 1494400"/>
                <a:gd name="connsiteX131-4085" fmla="*/ 4410894 w 5273630"/>
                <a:gd name="connsiteY131-4086" fmla="*/ 40805 h 1494400"/>
                <a:gd name="connsiteX132-4087" fmla="*/ 4377375 w 5273630"/>
                <a:gd name="connsiteY132-4088" fmla="*/ 0 h 1494400"/>
                <a:gd name="connsiteX133-4089" fmla="*/ 3191742 w 5273630"/>
                <a:gd name="connsiteY133-4090" fmla="*/ 0 h 1494400"/>
                <a:gd name="connsiteX134-4091" fmla="*/ 3522555 w 5273630"/>
                <a:gd name="connsiteY134-4092" fmla="*/ 0 h 1494400"/>
                <a:gd name="connsiteX135-4093" fmla="*/ 3510896 w 5273630"/>
                <a:gd name="connsiteY135-4094" fmla="*/ 83068 h 1494400"/>
                <a:gd name="connsiteX136-4095" fmla="*/ 3953923 w 5273630"/>
                <a:gd name="connsiteY136-4096" fmla="*/ 83068 h 1494400"/>
                <a:gd name="connsiteX137-4097" fmla="*/ 3923319 w 5273630"/>
                <a:gd name="connsiteY137-4098" fmla="*/ 304581 h 1494400"/>
                <a:gd name="connsiteX138-4099" fmla="*/ 3618738 w 5273630"/>
                <a:gd name="connsiteY138-4100" fmla="*/ 304581 h 1494400"/>
                <a:gd name="connsiteX139-4101" fmla="*/ 3630397 w 5273630"/>
                <a:gd name="connsiteY139-4102" fmla="*/ 221513 h 1494400"/>
                <a:gd name="connsiteX140-4103" fmla="*/ 3076613 w 5273630"/>
                <a:gd name="connsiteY140-4104" fmla="*/ 221513 h 1494400"/>
                <a:gd name="connsiteX141-4105" fmla="*/ 3064954 w 5273630"/>
                <a:gd name="connsiteY141-4106" fmla="*/ 304581 h 1494400"/>
                <a:gd name="connsiteX142-4107" fmla="*/ 2760373 w 5273630"/>
                <a:gd name="connsiteY142-4108" fmla="*/ 304581 h 1494400"/>
                <a:gd name="connsiteX143-4109" fmla="*/ 2790977 w 5273630"/>
                <a:gd name="connsiteY143-4110" fmla="*/ 83068 h 1494400"/>
                <a:gd name="connsiteX144-4111" fmla="*/ 3234004 w 5273630"/>
                <a:gd name="connsiteY144-4112" fmla="*/ 83068 h 1494400"/>
                <a:gd name="connsiteX145-4113" fmla="*/ 3238376 w 5273630"/>
                <a:gd name="connsiteY145-4114" fmla="*/ 53921 h 1494400"/>
                <a:gd name="connsiteX146-4115" fmla="*/ 3191742 w 5273630"/>
                <a:gd name="connsiteY146-4116" fmla="*/ 0 h 1494400"/>
                <a:gd name="connsiteX0-4117" fmla="*/ 2215963 w 5273630"/>
                <a:gd name="connsiteY0-4118" fmla="*/ 664540 h 1494400"/>
                <a:gd name="connsiteX1-4119" fmla="*/ 2183902 w 5273630"/>
                <a:gd name="connsiteY1-4120" fmla="*/ 886054 h 1494400"/>
                <a:gd name="connsiteX2-4121" fmla="*/ 2294658 w 5273630"/>
                <a:gd name="connsiteY2-4122" fmla="*/ 886054 h 1494400"/>
                <a:gd name="connsiteX3-4123" fmla="*/ 2326719 w 5273630"/>
                <a:gd name="connsiteY3-4124" fmla="*/ 664540 h 1494400"/>
                <a:gd name="connsiteX4-4125" fmla="*/ 2215963 w 5273630"/>
                <a:gd name="connsiteY4-4126" fmla="*/ 664540 h 1494400"/>
                <a:gd name="connsiteX5-4127" fmla="*/ 1606801 w 5273630"/>
                <a:gd name="connsiteY5-4128" fmla="*/ 664540 h 1494400"/>
                <a:gd name="connsiteX6-4129" fmla="*/ 1574740 w 5273630"/>
                <a:gd name="connsiteY6-4130" fmla="*/ 886054 h 1494400"/>
                <a:gd name="connsiteX7-4131" fmla="*/ 1685497 w 5273630"/>
                <a:gd name="connsiteY7-4132" fmla="*/ 886054 h 1494400"/>
                <a:gd name="connsiteX8-4133" fmla="*/ 1717558 w 5273630"/>
                <a:gd name="connsiteY8-4134" fmla="*/ 664540 h 1494400"/>
                <a:gd name="connsiteX9-4135" fmla="*/ 1606801 w 5273630"/>
                <a:gd name="connsiteY9-4136" fmla="*/ 664540 h 1494400"/>
                <a:gd name="connsiteX10-4137" fmla="*/ 342472 w 5273630"/>
                <a:gd name="connsiteY10-4138" fmla="*/ 563985 h 1494400"/>
                <a:gd name="connsiteX11-4139" fmla="*/ 335185 w 5273630"/>
                <a:gd name="connsiteY11-4140" fmla="*/ 619363 h 1494400"/>
                <a:gd name="connsiteX12-4141" fmla="*/ 826304 w 5273630"/>
                <a:gd name="connsiteY12-4142" fmla="*/ 619363 h 1494400"/>
                <a:gd name="connsiteX13-4143" fmla="*/ 833590 w 5273630"/>
                <a:gd name="connsiteY13-4144" fmla="*/ 563985 h 1494400"/>
                <a:gd name="connsiteX14-4145" fmla="*/ 342472 w 5273630"/>
                <a:gd name="connsiteY14-4146" fmla="*/ 563985 h 1494400"/>
                <a:gd name="connsiteX15-4147" fmla="*/ 3085357 w 5273630"/>
                <a:gd name="connsiteY15-4148" fmla="*/ 553784 h 1494400"/>
                <a:gd name="connsiteX16-4149" fmla="*/ 3078071 w 5273630"/>
                <a:gd name="connsiteY16-4150" fmla="*/ 609162 h 1494400"/>
                <a:gd name="connsiteX17-4151" fmla="*/ 3283553 w 5273630"/>
                <a:gd name="connsiteY17-4152" fmla="*/ 719919 h 1494400"/>
                <a:gd name="connsiteX18-4153" fmla="*/ 3521097 w 5273630"/>
                <a:gd name="connsiteY18-4154" fmla="*/ 609162 h 1494400"/>
                <a:gd name="connsiteX19-4155" fmla="*/ 3528384 w 5273630"/>
                <a:gd name="connsiteY19-4156" fmla="*/ 553784 h 1494400"/>
                <a:gd name="connsiteX20-4157" fmla="*/ 3085357 w 5273630"/>
                <a:gd name="connsiteY20-4158" fmla="*/ 553784 h 1494400"/>
                <a:gd name="connsiteX21-4159" fmla="*/ 2013395 w 5273630"/>
                <a:gd name="connsiteY21-4160" fmla="*/ 526094 h 1494400"/>
                <a:gd name="connsiteX22-4161" fmla="*/ 2567178 w 5273630"/>
                <a:gd name="connsiteY22-4162" fmla="*/ 526094 h 1494400"/>
                <a:gd name="connsiteX23-4163" fmla="*/ 2497227 w 5273630"/>
                <a:gd name="connsiteY23-4164" fmla="*/ 1024500 h 1494400"/>
                <a:gd name="connsiteX24-4165" fmla="*/ 1943443 w 5273630"/>
                <a:gd name="connsiteY24-4166" fmla="*/ 1024500 h 1494400"/>
                <a:gd name="connsiteX25-4167" fmla="*/ 2013395 w 5273630"/>
                <a:gd name="connsiteY25-4168" fmla="*/ 526094 h 1494400"/>
                <a:gd name="connsiteX26-4169" fmla="*/ 1404233 w 5273630"/>
                <a:gd name="connsiteY26-4170" fmla="*/ 526094 h 1494400"/>
                <a:gd name="connsiteX27-4171" fmla="*/ 1958016 w 5273630"/>
                <a:gd name="connsiteY27-4172" fmla="*/ 526094 h 1494400"/>
                <a:gd name="connsiteX28-4173" fmla="*/ 1888065 w 5273630"/>
                <a:gd name="connsiteY28-4174" fmla="*/ 1024500 h 1494400"/>
                <a:gd name="connsiteX29-4175" fmla="*/ 1334281 w 5273630"/>
                <a:gd name="connsiteY29-4176" fmla="*/ 1024500 h 1494400"/>
                <a:gd name="connsiteX30-4177" fmla="*/ 1404233 w 5273630"/>
                <a:gd name="connsiteY30-4178" fmla="*/ 526094 h 1494400"/>
                <a:gd name="connsiteX31-4179" fmla="*/ 365789 w 5273630"/>
                <a:gd name="connsiteY31-4180" fmla="*/ 402222 h 1494400"/>
                <a:gd name="connsiteX32-4181" fmla="*/ 357045 w 5273630"/>
                <a:gd name="connsiteY32-4182" fmla="*/ 457600 h 1494400"/>
                <a:gd name="connsiteX33-4183" fmla="*/ 848163 w 5273630"/>
                <a:gd name="connsiteY33-4184" fmla="*/ 457600 h 1494400"/>
                <a:gd name="connsiteX34-4185" fmla="*/ 856907 w 5273630"/>
                <a:gd name="connsiteY34-4186" fmla="*/ 402222 h 1494400"/>
                <a:gd name="connsiteX35-4187" fmla="*/ 365789 w 5273630"/>
                <a:gd name="connsiteY35-4188" fmla="*/ 402222 h 1494400"/>
                <a:gd name="connsiteX36-4189" fmla="*/ 2865301 w 5273630"/>
                <a:gd name="connsiteY36-4190" fmla="*/ 346843 h 1494400"/>
                <a:gd name="connsiteX37-4191" fmla="*/ 3114504 w 5273630"/>
                <a:gd name="connsiteY37-4192" fmla="*/ 346843 h 1494400"/>
                <a:gd name="connsiteX38-4193" fmla="*/ 3104302 w 5273630"/>
                <a:gd name="connsiteY38-4194" fmla="*/ 415338 h 1494400"/>
                <a:gd name="connsiteX39-4195" fmla="*/ 3547329 w 5273630"/>
                <a:gd name="connsiteY39-4196" fmla="*/ 415338 h 1494400"/>
                <a:gd name="connsiteX40-4197" fmla="*/ 3557530 w 5273630"/>
                <a:gd name="connsiteY40-4198" fmla="*/ 346843 h 1494400"/>
                <a:gd name="connsiteX41-4199" fmla="*/ 3806733 w 5273630"/>
                <a:gd name="connsiteY41-4200" fmla="*/ 346843 h 1494400"/>
                <a:gd name="connsiteX42-4201" fmla="*/ 3796531 w 5273630"/>
                <a:gd name="connsiteY42-4202" fmla="*/ 415338 h 1494400"/>
                <a:gd name="connsiteX43-4203" fmla="*/ 3907289 w 5273630"/>
                <a:gd name="connsiteY43-4204" fmla="*/ 415338 h 1494400"/>
                <a:gd name="connsiteX44-4205" fmla="*/ 3888343 w 5273630"/>
                <a:gd name="connsiteY44-4206" fmla="*/ 553784 h 1494400"/>
                <a:gd name="connsiteX45-4207" fmla="*/ 3777587 w 5273630"/>
                <a:gd name="connsiteY45-4208" fmla="*/ 553784 h 1494400"/>
                <a:gd name="connsiteX46-4209" fmla="*/ 3755727 w 5273630"/>
                <a:gd name="connsiteY46-4210" fmla="*/ 706803 h 1494400"/>
                <a:gd name="connsiteX47-4211" fmla="*/ 3489036 w 5273630"/>
                <a:gd name="connsiteY47-4212" fmla="*/ 830675 h 1494400"/>
                <a:gd name="connsiteX48-4213" fmla="*/ 3850453 w 5273630"/>
                <a:gd name="connsiteY48-4214" fmla="*/ 1024500 h 1494400"/>
                <a:gd name="connsiteX49-4215" fmla="*/ 3407426 w 5273630"/>
                <a:gd name="connsiteY49-4216" fmla="*/ 1024500 h 1494400"/>
                <a:gd name="connsiteX50-4217" fmla="*/ 3252949 w 5273630"/>
                <a:gd name="connsiteY50-4218" fmla="*/ 941432 h 1494400"/>
                <a:gd name="connsiteX51-4219" fmla="*/ 1894056 w 5273630"/>
                <a:gd name="connsiteY51-4220" fmla="*/ 1494400 h 1494400"/>
                <a:gd name="connsiteX52-4221" fmla="*/ 1717729 w 5273630"/>
                <a:gd name="connsiteY52-4222" fmla="*/ 1382640 h 1494400"/>
                <a:gd name="connsiteX53-4223" fmla="*/ 3046009 w 5273630"/>
                <a:gd name="connsiteY53-4224" fmla="*/ 830675 h 1494400"/>
                <a:gd name="connsiteX54-4225" fmla="*/ 2814295 w 5273630"/>
                <a:gd name="connsiteY54-4226" fmla="*/ 706803 h 1494400"/>
                <a:gd name="connsiteX55-4227" fmla="*/ 2836154 w 5273630"/>
                <a:gd name="connsiteY55-4228" fmla="*/ 553784 h 1494400"/>
                <a:gd name="connsiteX56-4229" fmla="*/ 2725398 w 5273630"/>
                <a:gd name="connsiteY56-4230" fmla="*/ 553784 h 1494400"/>
                <a:gd name="connsiteX57-4231" fmla="*/ 2744343 w 5273630"/>
                <a:gd name="connsiteY57-4232" fmla="*/ 415338 h 1494400"/>
                <a:gd name="connsiteX58-4233" fmla="*/ 2855100 w 5273630"/>
                <a:gd name="connsiteY58-4234" fmla="*/ 415338 h 1494400"/>
                <a:gd name="connsiteX59-4235" fmla="*/ 2865301 w 5273630"/>
                <a:gd name="connsiteY59-4236" fmla="*/ 346843 h 1494400"/>
                <a:gd name="connsiteX60-4237" fmla="*/ 482375 w 5273630"/>
                <a:gd name="connsiteY60-4238" fmla="*/ 192367 h 1494400"/>
                <a:gd name="connsiteX61-4239" fmla="*/ 759267 w 5273630"/>
                <a:gd name="connsiteY61-4240" fmla="*/ 192367 h 1494400"/>
                <a:gd name="connsiteX62-4241" fmla="*/ 746151 w 5273630"/>
                <a:gd name="connsiteY62-4242" fmla="*/ 285636 h 1494400"/>
                <a:gd name="connsiteX63-4243" fmla="*/ 1122141 w 5273630"/>
                <a:gd name="connsiteY63-4244" fmla="*/ 285636 h 1494400"/>
                <a:gd name="connsiteX64-4245" fmla="*/ 1059475 w 5273630"/>
                <a:gd name="connsiteY64-4246" fmla="*/ 735949 h 1494400"/>
                <a:gd name="connsiteX65-4247" fmla="*/ 728663 w 5273630"/>
                <a:gd name="connsiteY65-4248" fmla="*/ 735949 h 1494400"/>
                <a:gd name="connsiteX66-4249" fmla="*/ 795700 w 5273630"/>
                <a:gd name="connsiteY66-4250" fmla="*/ 791328 h 1494400"/>
                <a:gd name="connsiteX67-4251" fmla="*/ 1119226 w 5273630"/>
                <a:gd name="connsiteY67-4252" fmla="*/ 746150 h 1494400"/>
                <a:gd name="connsiteX68-4253" fmla="*/ 1100281 w 5273630"/>
                <a:gd name="connsiteY68-4254" fmla="*/ 884596 h 1494400"/>
                <a:gd name="connsiteX69-4255" fmla="*/ 937060 w 5273630"/>
                <a:gd name="connsiteY69-4256" fmla="*/ 907914 h 1494400"/>
                <a:gd name="connsiteX70-4257" fmla="*/ 1892053 w 5273630"/>
                <a:gd name="connsiteY70-4258" fmla="*/ 1489402 h 1494400"/>
                <a:gd name="connsiteX71-4259" fmla="*/ 1608084 w 5273630"/>
                <a:gd name="connsiteY71-4260" fmla="*/ 1476702 h 1494400"/>
                <a:gd name="connsiteX72-4261" fmla="*/ 406594 w 5273630"/>
                <a:gd name="connsiteY72-4262" fmla="*/ 735949 h 1494400"/>
                <a:gd name="connsiteX73-4263" fmla="*/ 319154 w 5273630"/>
                <a:gd name="connsiteY73-4264" fmla="*/ 735949 h 1494400"/>
                <a:gd name="connsiteX74-4265" fmla="*/ 298752 w 5273630"/>
                <a:gd name="connsiteY74-4266" fmla="*/ 881682 h 1494400"/>
                <a:gd name="connsiteX75-4267" fmla="*/ 502777 w 5273630"/>
                <a:gd name="connsiteY75-4268" fmla="*/ 862737 h 1494400"/>
                <a:gd name="connsiteX76-4269" fmla="*/ 482375 w 5273630"/>
                <a:gd name="connsiteY76-4270" fmla="*/ 1004097 h 1494400"/>
                <a:gd name="connsiteX77-4271" fmla="*/ 4372 w 5273630"/>
                <a:gd name="connsiteY77-4272" fmla="*/ 1046359 h 1494400"/>
                <a:gd name="connsiteX78-4273" fmla="*/ 110757 w 5273630"/>
                <a:gd name="connsiteY78-4274" fmla="*/ 285636 h 1494400"/>
                <a:gd name="connsiteX79-4275" fmla="*/ 469259 w 5273630"/>
                <a:gd name="connsiteY79-4276" fmla="*/ 285636 h 1494400"/>
                <a:gd name="connsiteX80-4277" fmla="*/ 482375 w 5273630"/>
                <a:gd name="connsiteY80-4278" fmla="*/ 192367 h 1494400"/>
                <a:gd name="connsiteX81-4279" fmla="*/ 1870577 w 5273630"/>
                <a:gd name="connsiteY81-4280" fmla="*/ 166135 h 1494400"/>
                <a:gd name="connsiteX82-4281" fmla="*/ 1847260 w 5273630"/>
                <a:gd name="connsiteY82-4282" fmla="*/ 332270 h 1494400"/>
                <a:gd name="connsiteX83-4283" fmla="*/ 2179530 w 5273630"/>
                <a:gd name="connsiteY83-4284" fmla="*/ 332270 h 1494400"/>
                <a:gd name="connsiteX84-4285" fmla="*/ 2202847 w 5273630"/>
                <a:gd name="connsiteY84-4286" fmla="*/ 166135 h 1494400"/>
                <a:gd name="connsiteX85-4287" fmla="*/ 1870577 w 5273630"/>
                <a:gd name="connsiteY85-4288" fmla="*/ 166135 h 1494400"/>
                <a:gd name="connsiteX86-4289" fmla="*/ 4598889 w 5273630"/>
                <a:gd name="connsiteY86-4290" fmla="*/ 138446 h 1494400"/>
                <a:gd name="connsiteX87-4291" fmla="*/ 4421095 w 5273630"/>
                <a:gd name="connsiteY87-4292" fmla="*/ 332270 h 1494400"/>
                <a:gd name="connsiteX88-4293" fmla="*/ 4935531 w 5273630"/>
                <a:gd name="connsiteY88-4294" fmla="*/ 332270 h 1494400"/>
                <a:gd name="connsiteX89-4295" fmla="*/ 4813115 w 5273630"/>
                <a:gd name="connsiteY89-4296" fmla="*/ 138446 h 1494400"/>
                <a:gd name="connsiteX90-4297" fmla="*/ 4598889 w 5273630"/>
                <a:gd name="connsiteY90-4298" fmla="*/ 138446 h 1494400"/>
                <a:gd name="connsiteX91-4299" fmla="*/ 1557252 w 5273630"/>
                <a:gd name="connsiteY91-4300" fmla="*/ 27689 h 1494400"/>
                <a:gd name="connsiteX92-4301" fmla="*/ 2498684 w 5273630"/>
                <a:gd name="connsiteY92-4302" fmla="*/ 27689 h 1494400"/>
                <a:gd name="connsiteX93-4303" fmla="*/ 2436019 w 5273630"/>
                <a:gd name="connsiteY93-4304" fmla="*/ 470716 h 1494400"/>
                <a:gd name="connsiteX94-4305" fmla="*/ 1549965 w 5273630"/>
                <a:gd name="connsiteY94-4306" fmla="*/ 470716 h 1494400"/>
                <a:gd name="connsiteX95-4307" fmla="*/ 1605344 w 5273630"/>
                <a:gd name="connsiteY95-4308" fmla="*/ 83068 h 1494400"/>
                <a:gd name="connsiteX96-4309" fmla="*/ 1557252 w 5273630"/>
                <a:gd name="connsiteY96-4310" fmla="*/ 27689 h 1494400"/>
                <a:gd name="connsiteX97-4311" fmla="*/ 259404 w 5273630"/>
                <a:gd name="connsiteY97-4312" fmla="*/ 27689 h 1494400"/>
                <a:gd name="connsiteX98-4313" fmla="*/ 983695 w 5273630"/>
                <a:gd name="connsiteY98-4314" fmla="*/ 27689 h 1494400"/>
                <a:gd name="connsiteX99-4315" fmla="*/ 1215409 w 5273630"/>
                <a:gd name="connsiteY99-4316" fmla="*/ 260861 h 1494400"/>
                <a:gd name="connsiteX100-4317" fmla="*/ 929774 w 5273630"/>
                <a:gd name="connsiteY100-4318" fmla="*/ 260861 h 1494400"/>
                <a:gd name="connsiteX101-4319" fmla="*/ 788413 w 5273630"/>
                <a:gd name="connsiteY101-4320" fmla="*/ 145733 h 1494400"/>
                <a:gd name="connsiteX102-4321" fmla="*/ 476546 w 5273630"/>
                <a:gd name="connsiteY102-4322" fmla="*/ 145733 h 1494400"/>
                <a:gd name="connsiteX103-4323" fmla="*/ 290008 w 5273630"/>
                <a:gd name="connsiteY103-4324" fmla="*/ 260861 h 1494400"/>
                <a:gd name="connsiteX104-4325" fmla="*/ 0 w 5273630"/>
                <a:gd name="connsiteY104-4326" fmla="*/ 260861 h 1494400"/>
                <a:gd name="connsiteX105-4327" fmla="*/ 290008 w 5273630"/>
                <a:gd name="connsiteY105-4328" fmla="*/ 58293 h 1494400"/>
                <a:gd name="connsiteX106-4329" fmla="*/ 259404 w 5273630"/>
                <a:gd name="connsiteY106-4330" fmla="*/ 27689 h 1494400"/>
                <a:gd name="connsiteX107-4331" fmla="*/ 4377375 w 5273630"/>
                <a:gd name="connsiteY107-4332" fmla="*/ 0 h 1494400"/>
                <a:gd name="connsiteX108-4333" fmla="*/ 5001111 w 5273630"/>
                <a:gd name="connsiteY108-4334" fmla="*/ 0 h 1494400"/>
                <a:gd name="connsiteX109-4335" fmla="*/ 5273630 w 5273630"/>
                <a:gd name="connsiteY109-4336" fmla="*/ 429911 h 1494400"/>
                <a:gd name="connsiteX110-4337" fmla="*/ 5078349 w 5273630"/>
                <a:gd name="connsiteY110-4338" fmla="*/ 429911 h 1494400"/>
                <a:gd name="connsiteX111-4339" fmla="*/ 5072519 w 5273630"/>
                <a:gd name="connsiteY111-4340" fmla="*/ 470716 h 1494400"/>
                <a:gd name="connsiteX112-4341" fmla="*/ 4795628 w 5273630"/>
                <a:gd name="connsiteY112-4342" fmla="*/ 470716 h 1494400"/>
                <a:gd name="connsiteX113-4343" fmla="*/ 4778140 w 5273630"/>
                <a:gd name="connsiteY113-4344" fmla="*/ 594589 h 1494400"/>
                <a:gd name="connsiteX114-4345" fmla="*/ 5082721 w 5273630"/>
                <a:gd name="connsiteY114-4346" fmla="*/ 594589 h 1494400"/>
                <a:gd name="connsiteX115-4347" fmla="*/ 5063775 w 5273630"/>
                <a:gd name="connsiteY115-4348" fmla="*/ 733035 h 1494400"/>
                <a:gd name="connsiteX116-4349" fmla="*/ 4759195 w 5273630"/>
                <a:gd name="connsiteY116-4350" fmla="*/ 733035 h 1494400"/>
                <a:gd name="connsiteX117-4351" fmla="*/ 4737335 w 5273630"/>
                <a:gd name="connsiteY117-4352" fmla="*/ 886054 h 1494400"/>
                <a:gd name="connsiteX118-4353" fmla="*/ 5180361 w 5273630"/>
                <a:gd name="connsiteY118-4354" fmla="*/ 886054 h 1494400"/>
                <a:gd name="connsiteX119-4355" fmla="*/ 5161416 w 5273630"/>
                <a:gd name="connsiteY119-4356" fmla="*/ 1024500 h 1494400"/>
                <a:gd name="connsiteX120-4357" fmla="*/ 3998471 w 5273630"/>
                <a:gd name="connsiteY120-4358" fmla="*/ 1024500 h 1494400"/>
                <a:gd name="connsiteX121-4359" fmla="*/ 4017416 w 5273630"/>
                <a:gd name="connsiteY121-4360" fmla="*/ 886054 h 1494400"/>
                <a:gd name="connsiteX122-4361" fmla="*/ 4460443 w 5273630"/>
                <a:gd name="connsiteY122-4362" fmla="*/ 886054 h 1494400"/>
                <a:gd name="connsiteX123-4363" fmla="*/ 4482303 w 5273630"/>
                <a:gd name="connsiteY123-4364" fmla="*/ 733035 h 1494400"/>
                <a:gd name="connsiteX124-4365" fmla="*/ 4177722 w 5273630"/>
                <a:gd name="connsiteY124-4366" fmla="*/ 733035 h 1494400"/>
                <a:gd name="connsiteX125-4367" fmla="*/ 4196667 w 5273630"/>
                <a:gd name="connsiteY125-4368" fmla="*/ 594589 h 1494400"/>
                <a:gd name="connsiteX126-4369" fmla="*/ 4501249 w 5273630"/>
                <a:gd name="connsiteY126-4370" fmla="*/ 594589 h 1494400"/>
                <a:gd name="connsiteX127-4371" fmla="*/ 4518736 w 5273630"/>
                <a:gd name="connsiteY127-4372" fmla="*/ 470716 h 1494400"/>
                <a:gd name="connsiteX128-4373" fmla="*/ 4241845 w 5273630"/>
                <a:gd name="connsiteY128-4374" fmla="*/ 470716 h 1494400"/>
                <a:gd name="connsiteX129-4375" fmla="*/ 4247673 w 5273630"/>
                <a:gd name="connsiteY129-4376" fmla="*/ 429911 h 1494400"/>
                <a:gd name="connsiteX130-4377" fmla="*/ 4055307 w 5273630"/>
                <a:gd name="connsiteY130-4378" fmla="*/ 429911 h 1494400"/>
                <a:gd name="connsiteX131-4379" fmla="*/ 4410894 w 5273630"/>
                <a:gd name="connsiteY131-4380" fmla="*/ 40805 h 1494400"/>
                <a:gd name="connsiteX132-4381" fmla="*/ 4377375 w 5273630"/>
                <a:gd name="connsiteY132-4382" fmla="*/ 0 h 1494400"/>
                <a:gd name="connsiteX133-4383" fmla="*/ 3191742 w 5273630"/>
                <a:gd name="connsiteY133-4384" fmla="*/ 0 h 1494400"/>
                <a:gd name="connsiteX134-4385" fmla="*/ 3522555 w 5273630"/>
                <a:gd name="connsiteY134-4386" fmla="*/ 0 h 1494400"/>
                <a:gd name="connsiteX135-4387" fmla="*/ 3510896 w 5273630"/>
                <a:gd name="connsiteY135-4388" fmla="*/ 83068 h 1494400"/>
                <a:gd name="connsiteX136-4389" fmla="*/ 3953923 w 5273630"/>
                <a:gd name="connsiteY136-4390" fmla="*/ 83068 h 1494400"/>
                <a:gd name="connsiteX137-4391" fmla="*/ 3923319 w 5273630"/>
                <a:gd name="connsiteY137-4392" fmla="*/ 304581 h 1494400"/>
                <a:gd name="connsiteX138-4393" fmla="*/ 3618738 w 5273630"/>
                <a:gd name="connsiteY138-4394" fmla="*/ 304581 h 1494400"/>
                <a:gd name="connsiteX139-4395" fmla="*/ 3630397 w 5273630"/>
                <a:gd name="connsiteY139-4396" fmla="*/ 221513 h 1494400"/>
                <a:gd name="connsiteX140-4397" fmla="*/ 3076613 w 5273630"/>
                <a:gd name="connsiteY140-4398" fmla="*/ 221513 h 1494400"/>
                <a:gd name="connsiteX141-4399" fmla="*/ 3064954 w 5273630"/>
                <a:gd name="connsiteY141-4400" fmla="*/ 304581 h 1494400"/>
                <a:gd name="connsiteX142-4401" fmla="*/ 2760373 w 5273630"/>
                <a:gd name="connsiteY142-4402" fmla="*/ 304581 h 1494400"/>
                <a:gd name="connsiteX143-4403" fmla="*/ 2790977 w 5273630"/>
                <a:gd name="connsiteY143-4404" fmla="*/ 83068 h 1494400"/>
                <a:gd name="connsiteX144-4405" fmla="*/ 3234004 w 5273630"/>
                <a:gd name="connsiteY144-4406" fmla="*/ 83068 h 1494400"/>
                <a:gd name="connsiteX145-4407" fmla="*/ 3238376 w 5273630"/>
                <a:gd name="connsiteY145-4408" fmla="*/ 53921 h 1494400"/>
                <a:gd name="connsiteX146-4409" fmla="*/ 3191742 w 5273630"/>
                <a:gd name="connsiteY146-4410" fmla="*/ 0 h 1494400"/>
                <a:gd name="connsiteX0-4411" fmla="*/ 2215963 w 5273630"/>
                <a:gd name="connsiteY0-4412" fmla="*/ 664540 h 1494400"/>
                <a:gd name="connsiteX1-4413" fmla="*/ 2183902 w 5273630"/>
                <a:gd name="connsiteY1-4414" fmla="*/ 886054 h 1494400"/>
                <a:gd name="connsiteX2-4415" fmla="*/ 2294658 w 5273630"/>
                <a:gd name="connsiteY2-4416" fmla="*/ 886054 h 1494400"/>
                <a:gd name="connsiteX3-4417" fmla="*/ 2326719 w 5273630"/>
                <a:gd name="connsiteY3-4418" fmla="*/ 664540 h 1494400"/>
                <a:gd name="connsiteX4-4419" fmla="*/ 2215963 w 5273630"/>
                <a:gd name="connsiteY4-4420" fmla="*/ 664540 h 1494400"/>
                <a:gd name="connsiteX5-4421" fmla="*/ 1606801 w 5273630"/>
                <a:gd name="connsiteY5-4422" fmla="*/ 664540 h 1494400"/>
                <a:gd name="connsiteX6-4423" fmla="*/ 1574740 w 5273630"/>
                <a:gd name="connsiteY6-4424" fmla="*/ 886054 h 1494400"/>
                <a:gd name="connsiteX7-4425" fmla="*/ 1685497 w 5273630"/>
                <a:gd name="connsiteY7-4426" fmla="*/ 886054 h 1494400"/>
                <a:gd name="connsiteX8-4427" fmla="*/ 1717558 w 5273630"/>
                <a:gd name="connsiteY8-4428" fmla="*/ 664540 h 1494400"/>
                <a:gd name="connsiteX9-4429" fmla="*/ 1606801 w 5273630"/>
                <a:gd name="connsiteY9-4430" fmla="*/ 664540 h 1494400"/>
                <a:gd name="connsiteX10-4431" fmla="*/ 342472 w 5273630"/>
                <a:gd name="connsiteY10-4432" fmla="*/ 563985 h 1494400"/>
                <a:gd name="connsiteX11-4433" fmla="*/ 335185 w 5273630"/>
                <a:gd name="connsiteY11-4434" fmla="*/ 619363 h 1494400"/>
                <a:gd name="connsiteX12-4435" fmla="*/ 826304 w 5273630"/>
                <a:gd name="connsiteY12-4436" fmla="*/ 619363 h 1494400"/>
                <a:gd name="connsiteX13-4437" fmla="*/ 833590 w 5273630"/>
                <a:gd name="connsiteY13-4438" fmla="*/ 563985 h 1494400"/>
                <a:gd name="connsiteX14-4439" fmla="*/ 342472 w 5273630"/>
                <a:gd name="connsiteY14-4440" fmla="*/ 563985 h 1494400"/>
                <a:gd name="connsiteX15-4441" fmla="*/ 3085357 w 5273630"/>
                <a:gd name="connsiteY15-4442" fmla="*/ 553784 h 1494400"/>
                <a:gd name="connsiteX16-4443" fmla="*/ 3078071 w 5273630"/>
                <a:gd name="connsiteY16-4444" fmla="*/ 609162 h 1494400"/>
                <a:gd name="connsiteX17-4445" fmla="*/ 3283553 w 5273630"/>
                <a:gd name="connsiteY17-4446" fmla="*/ 719919 h 1494400"/>
                <a:gd name="connsiteX18-4447" fmla="*/ 3521097 w 5273630"/>
                <a:gd name="connsiteY18-4448" fmla="*/ 609162 h 1494400"/>
                <a:gd name="connsiteX19-4449" fmla="*/ 3528384 w 5273630"/>
                <a:gd name="connsiteY19-4450" fmla="*/ 553784 h 1494400"/>
                <a:gd name="connsiteX20-4451" fmla="*/ 3085357 w 5273630"/>
                <a:gd name="connsiteY20-4452" fmla="*/ 553784 h 1494400"/>
                <a:gd name="connsiteX21-4453" fmla="*/ 2013395 w 5273630"/>
                <a:gd name="connsiteY21-4454" fmla="*/ 526094 h 1494400"/>
                <a:gd name="connsiteX22-4455" fmla="*/ 2567178 w 5273630"/>
                <a:gd name="connsiteY22-4456" fmla="*/ 526094 h 1494400"/>
                <a:gd name="connsiteX23-4457" fmla="*/ 2497227 w 5273630"/>
                <a:gd name="connsiteY23-4458" fmla="*/ 1024500 h 1494400"/>
                <a:gd name="connsiteX24-4459" fmla="*/ 1943443 w 5273630"/>
                <a:gd name="connsiteY24-4460" fmla="*/ 1024500 h 1494400"/>
                <a:gd name="connsiteX25-4461" fmla="*/ 2013395 w 5273630"/>
                <a:gd name="connsiteY25-4462" fmla="*/ 526094 h 1494400"/>
                <a:gd name="connsiteX26-4463" fmla="*/ 1404233 w 5273630"/>
                <a:gd name="connsiteY26-4464" fmla="*/ 526094 h 1494400"/>
                <a:gd name="connsiteX27-4465" fmla="*/ 1958016 w 5273630"/>
                <a:gd name="connsiteY27-4466" fmla="*/ 526094 h 1494400"/>
                <a:gd name="connsiteX28-4467" fmla="*/ 1888065 w 5273630"/>
                <a:gd name="connsiteY28-4468" fmla="*/ 1024500 h 1494400"/>
                <a:gd name="connsiteX29-4469" fmla="*/ 1334281 w 5273630"/>
                <a:gd name="connsiteY29-4470" fmla="*/ 1024500 h 1494400"/>
                <a:gd name="connsiteX30-4471" fmla="*/ 1404233 w 5273630"/>
                <a:gd name="connsiteY30-4472" fmla="*/ 526094 h 1494400"/>
                <a:gd name="connsiteX31-4473" fmla="*/ 365789 w 5273630"/>
                <a:gd name="connsiteY31-4474" fmla="*/ 402222 h 1494400"/>
                <a:gd name="connsiteX32-4475" fmla="*/ 357045 w 5273630"/>
                <a:gd name="connsiteY32-4476" fmla="*/ 457600 h 1494400"/>
                <a:gd name="connsiteX33-4477" fmla="*/ 848163 w 5273630"/>
                <a:gd name="connsiteY33-4478" fmla="*/ 457600 h 1494400"/>
                <a:gd name="connsiteX34-4479" fmla="*/ 856907 w 5273630"/>
                <a:gd name="connsiteY34-4480" fmla="*/ 402222 h 1494400"/>
                <a:gd name="connsiteX35-4481" fmla="*/ 365789 w 5273630"/>
                <a:gd name="connsiteY35-4482" fmla="*/ 402222 h 1494400"/>
                <a:gd name="connsiteX36-4483" fmla="*/ 2865301 w 5273630"/>
                <a:gd name="connsiteY36-4484" fmla="*/ 346843 h 1494400"/>
                <a:gd name="connsiteX37-4485" fmla="*/ 3114504 w 5273630"/>
                <a:gd name="connsiteY37-4486" fmla="*/ 346843 h 1494400"/>
                <a:gd name="connsiteX38-4487" fmla="*/ 3104302 w 5273630"/>
                <a:gd name="connsiteY38-4488" fmla="*/ 415338 h 1494400"/>
                <a:gd name="connsiteX39-4489" fmla="*/ 3547329 w 5273630"/>
                <a:gd name="connsiteY39-4490" fmla="*/ 415338 h 1494400"/>
                <a:gd name="connsiteX40-4491" fmla="*/ 3557530 w 5273630"/>
                <a:gd name="connsiteY40-4492" fmla="*/ 346843 h 1494400"/>
                <a:gd name="connsiteX41-4493" fmla="*/ 3806733 w 5273630"/>
                <a:gd name="connsiteY41-4494" fmla="*/ 346843 h 1494400"/>
                <a:gd name="connsiteX42-4495" fmla="*/ 3796531 w 5273630"/>
                <a:gd name="connsiteY42-4496" fmla="*/ 415338 h 1494400"/>
                <a:gd name="connsiteX43-4497" fmla="*/ 3907289 w 5273630"/>
                <a:gd name="connsiteY43-4498" fmla="*/ 415338 h 1494400"/>
                <a:gd name="connsiteX44-4499" fmla="*/ 3888343 w 5273630"/>
                <a:gd name="connsiteY44-4500" fmla="*/ 553784 h 1494400"/>
                <a:gd name="connsiteX45-4501" fmla="*/ 3777587 w 5273630"/>
                <a:gd name="connsiteY45-4502" fmla="*/ 553784 h 1494400"/>
                <a:gd name="connsiteX46-4503" fmla="*/ 3755727 w 5273630"/>
                <a:gd name="connsiteY46-4504" fmla="*/ 706803 h 1494400"/>
                <a:gd name="connsiteX47-4505" fmla="*/ 3489036 w 5273630"/>
                <a:gd name="connsiteY47-4506" fmla="*/ 830675 h 1494400"/>
                <a:gd name="connsiteX48-4507" fmla="*/ 3850453 w 5273630"/>
                <a:gd name="connsiteY48-4508" fmla="*/ 1024500 h 1494400"/>
                <a:gd name="connsiteX49-4509" fmla="*/ 3407426 w 5273630"/>
                <a:gd name="connsiteY49-4510" fmla="*/ 1024500 h 1494400"/>
                <a:gd name="connsiteX50-4511" fmla="*/ 3252949 w 5273630"/>
                <a:gd name="connsiteY50-4512" fmla="*/ 941432 h 1494400"/>
                <a:gd name="connsiteX51-4513" fmla="*/ 1894056 w 5273630"/>
                <a:gd name="connsiteY51-4514" fmla="*/ 1494400 h 1494400"/>
                <a:gd name="connsiteX52-4515" fmla="*/ 1717729 w 5273630"/>
                <a:gd name="connsiteY52-4516" fmla="*/ 1382640 h 1494400"/>
                <a:gd name="connsiteX53-4517" fmla="*/ 3046009 w 5273630"/>
                <a:gd name="connsiteY53-4518" fmla="*/ 830675 h 1494400"/>
                <a:gd name="connsiteX54-4519" fmla="*/ 2814295 w 5273630"/>
                <a:gd name="connsiteY54-4520" fmla="*/ 706803 h 1494400"/>
                <a:gd name="connsiteX55-4521" fmla="*/ 2836154 w 5273630"/>
                <a:gd name="connsiteY55-4522" fmla="*/ 553784 h 1494400"/>
                <a:gd name="connsiteX56-4523" fmla="*/ 2725398 w 5273630"/>
                <a:gd name="connsiteY56-4524" fmla="*/ 553784 h 1494400"/>
                <a:gd name="connsiteX57-4525" fmla="*/ 2744343 w 5273630"/>
                <a:gd name="connsiteY57-4526" fmla="*/ 415338 h 1494400"/>
                <a:gd name="connsiteX58-4527" fmla="*/ 2855100 w 5273630"/>
                <a:gd name="connsiteY58-4528" fmla="*/ 415338 h 1494400"/>
                <a:gd name="connsiteX59-4529" fmla="*/ 2865301 w 5273630"/>
                <a:gd name="connsiteY59-4530" fmla="*/ 346843 h 1494400"/>
                <a:gd name="connsiteX60-4531" fmla="*/ 482375 w 5273630"/>
                <a:gd name="connsiteY60-4532" fmla="*/ 192367 h 1494400"/>
                <a:gd name="connsiteX61-4533" fmla="*/ 759267 w 5273630"/>
                <a:gd name="connsiteY61-4534" fmla="*/ 192367 h 1494400"/>
                <a:gd name="connsiteX62-4535" fmla="*/ 746151 w 5273630"/>
                <a:gd name="connsiteY62-4536" fmla="*/ 285636 h 1494400"/>
                <a:gd name="connsiteX63-4537" fmla="*/ 1122141 w 5273630"/>
                <a:gd name="connsiteY63-4538" fmla="*/ 285636 h 1494400"/>
                <a:gd name="connsiteX64-4539" fmla="*/ 1059475 w 5273630"/>
                <a:gd name="connsiteY64-4540" fmla="*/ 735949 h 1494400"/>
                <a:gd name="connsiteX65-4541" fmla="*/ 728663 w 5273630"/>
                <a:gd name="connsiteY65-4542" fmla="*/ 735949 h 1494400"/>
                <a:gd name="connsiteX66-4543" fmla="*/ 795700 w 5273630"/>
                <a:gd name="connsiteY66-4544" fmla="*/ 791328 h 1494400"/>
                <a:gd name="connsiteX67-4545" fmla="*/ 1119226 w 5273630"/>
                <a:gd name="connsiteY67-4546" fmla="*/ 746150 h 1494400"/>
                <a:gd name="connsiteX68-4547" fmla="*/ 1100281 w 5273630"/>
                <a:gd name="connsiteY68-4548" fmla="*/ 884596 h 1494400"/>
                <a:gd name="connsiteX69-4549" fmla="*/ 937060 w 5273630"/>
                <a:gd name="connsiteY69-4550" fmla="*/ 907914 h 1494400"/>
                <a:gd name="connsiteX70-4551" fmla="*/ 1884433 w 5273630"/>
                <a:gd name="connsiteY70-4552" fmla="*/ 1489402 h 1494400"/>
                <a:gd name="connsiteX71-4553" fmla="*/ 1608084 w 5273630"/>
                <a:gd name="connsiteY71-4554" fmla="*/ 1476702 h 1494400"/>
                <a:gd name="connsiteX72-4555" fmla="*/ 406594 w 5273630"/>
                <a:gd name="connsiteY72-4556" fmla="*/ 735949 h 1494400"/>
                <a:gd name="connsiteX73-4557" fmla="*/ 319154 w 5273630"/>
                <a:gd name="connsiteY73-4558" fmla="*/ 735949 h 1494400"/>
                <a:gd name="connsiteX74-4559" fmla="*/ 298752 w 5273630"/>
                <a:gd name="connsiteY74-4560" fmla="*/ 881682 h 1494400"/>
                <a:gd name="connsiteX75-4561" fmla="*/ 502777 w 5273630"/>
                <a:gd name="connsiteY75-4562" fmla="*/ 862737 h 1494400"/>
                <a:gd name="connsiteX76-4563" fmla="*/ 482375 w 5273630"/>
                <a:gd name="connsiteY76-4564" fmla="*/ 1004097 h 1494400"/>
                <a:gd name="connsiteX77-4565" fmla="*/ 4372 w 5273630"/>
                <a:gd name="connsiteY77-4566" fmla="*/ 1046359 h 1494400"/>
                <a:gd name="connsiteX78-4567" fmla="*/ 110757 w 5273630"/>
                <a:gd name="connsiteY78-4568" fmla="*/ 285636 h 1494400"/>
                <a:gd name="connsiteX79-4569" fmla="*/ 469259 w 5273630"/>
                <a:gd name="connsiteY79-4570" fmla="*/ 285636 h 1494400"/>
                <a:gd name="connsiteX80-4571" fmla="*/ 482375 w 5273630"/>
                <a:gd name="connsiteY80-4572" fmla="*/ 192367 h 1494400"/>
                <a:gd name="connsiteX81-4573" fmla="*/ 1870577 w 5273630"/>
                <a:gd name="connsiteY81-4574" fmla="*/ 166135 h 1494400"/>
                <a:gd name="connsiteX82-4575" fmla="*/ 1847260 w 5273630"/>
                <a:gd name="connsiteY82-4576" fmla="*/ 332270 h 1494400"/>
                <a:gd name="connsiteX83-4577" fmla="*/ 2179530 w 5273630"/>
                <a:gd name="connsiteY83-4578" fmla="*/ 332270 h 1494400"/>
                <a:gd name="connsiteX84-4579" fmla="*/ 2202847 w 5273630"/>
                <a:gd name="connsiteY84-4580" fmla="*/ 166135 h 1494400"/>
                <a:gd name="connsiteX85-4581" fmla="*/ 1870577 w 5273630"/>
                <a:gd name="connsiteY85-4582" fmla="*/ 166135 h 1494400"/>
                <a:gd name="connsiteX86-4583" fmla="*/ 4598889 w 5273630"/>
                <a:gd name="connsiteY86-4584" fmla="*/ 138446 h 1494400"/>
                <a:gd name="connsiteX87-4585" fmla="*/ 4421095 w 5273630"/>
                <a:gd name="connsiteY87-4586" fmla="*/ 332270 h 1494400"/>
                <a:gd name="connsiteX88-4587" fmla="*/ 4935531 w 5273630"/>
                <a:gd name="connsiteY88-4588" fmla="*/ 332270 h 1494400"/>
                <a:gd name="connsiteX89-4589" fmla="*/ 4813115 w 5273630"/>
                <a:gd name="connsiteY89-4590" fmla="*/ 138446 h 1494400"/>
                <a:gd name="connsiteX90-4591" fmla="*/ 4598889 w 5273630"/>
                <a:gd name="connsiteY90-4592" fmla="*/ 138446 h 1494400"/>
                <a:gd name="connsiteX91-4593" fmla="*/ 1557252 w 5273630"/>
                <a:gd name="connsiteY91-4594" fmla="*/ 27689 h 1494400"/>
                <a:gd name="connsiteX92-4595" fmla="*/ 2498684 w 5273630"/>
                <a:gd name="connsiteY92-4596" fmla="*/ 27689 h 1494400"/>
                <a:gd name="connsiteX93-4597" fmla="*/ 2436019 w 5273630"/>
                <a:gd name="connsiteY93-4598" fmla="*/ 470716 h 1494400"/>
                <a:gd name="connsiteX94-4599" fmla="*/ 1549965 w 5273630"/>
                <a:gd name="connsiteY94-4600" fmla="*/ 470716 h 1494400"/>
                <a:gd name="connsiteX95-4601" fmla="*/ 1605344 w 5273630"/>
                <a:gd name="connsiteY95-4602" fmla="*/ 83068 h 1494400"/>
                <a:gd name="connsiteX96-4603" fmla="*/ 1557252 w 5273630"/>
                <a:gd name="connsiteY96-4604" fmla="*/ 27689 h 1494400"/>
                <a:gd name="connsiteX97-4605" fmla="*/ 259404 w 5273630"/>
                <a:gd name="connsiteY97-4606" fmla="*/ 27689 h 1494400"/>
                <a:gd name="connsiteX98-4607" fmla="*/ 983695 w 5273630"/>
                <a:gd name="connsiteY98-4608" fmla="*/ 27689 h 1494400"/>
                <a:gd name="connsiteX99-4609" fmla="*/ 1215409 w 5273630"/>
                <a:gd name="connsiteY99-4610" fmla="*/ 260861 h 1494400"/>
                <a:gd name="connsiteX100-4611" fmla="*/ 929774 w 5273630"/>
                <a:gd name="connsiteY100-4612" fmla="*/ 260861 h 1494400"/>
                <a:gd name="connsiteX101-4613" fmla="*/ 788413 w 5273630"/>
                <a:gd name="connsiteY101-4614" fmla="*/ 145733 h 1494400"/>
                <a:gd name="connsiteX102-4615" fmla="*/ 476546 w 5273630"/>
                <a:gd name="connsiteY102-4616" fmla="*/ 145733 h 1494400"/>
                <a:gd name="connsiteX103-4617" fmla="*/ 290008 w 5273630"/>
                <a:gd name="connsiteY103-4618" fmla="*/ 260861 h 1494400"/>
                <a:gd name="connsiteX104-4619" fmla="*/ 0 w 5273630"/>
                <a:gd name="connsiteY104-4620" fmla="*/ 260861 h 1494400"/>
                <a:gd name="connsiteX105-4621" fmla="*/ 290008 w 5273630"/>
                <a:gd name="connsiteY105-4622" fmla="*/ 58293 h 1494400"/>
                <a:gd name="connsiteX106-4623" fmla="*/ 259404 w 5273630"/>
                <a:gd name="connsiteY106-4624" fmla="*/ 27689 h 1494400"/>
                <a:gd name="connsiteX107-4625" fmla="*/ 4377375 w 5273630"/>
                <a:gd name="connsiteY107-4626" fmla="*/ 0 h 1494400"/>
                <a:gd name="connsiteX108-4627" fmla="*/ 5001111 w 5273630"/>
                <a:gd name="connsiteY108-4628" fmla="*/ 0 h 1494400"/>
                <a:gd name="connsiteX109-4629" fmla="*/ 5273630 w 5273630"/>
                <a:gd name="connsiteY109-4630" fmla="*/ 429911 h 1494400"/>
                <a:gd name="connsiteX110-4631" fmla="*/ 5078349 w 5273630"/>
                <a:gd name="connsiteY110-4632" fmla="*/ 429911 h 1494400"/>
                <a:gd name="connsiteX111-4633" fmla="*/ 5072519 w 5273630"/>
                <a:gd name="connsiteY111-4634" fmla="*/ 470716 h 1494400"/>
                <a:gd name="connsiteX112-4635" fmla="*/ 4795628 w 5273630"/>
                <a:gd name="connsiteY112-4636" fmla="*/ 470716 h 1494400"/>
                <a:gd name="connsiteX113-4637" fmla="*/ 4778140 w 5273630"/>
                <a:gd name="connsiteY113-4638" fmla="*/ 594589 h 1494400"/>
                <a:gd name="connsiteX114-4639" fmla="*/ 5082721 w 5273630"/>
                <a:gd name="connsiteY114-4640" fmla="*/ 594589 h 1494400"/>
                <a:gd name="connsiteX115-4641" fmla="*/ 5063775 w 5273630"/>
                <a:gd name="connsiteY115-4642" fmla="*/ 733035 h 1494400"/>
                <a:gd name="connsiteX116-4643" fmla="*/ 4759195 w 5273630"/>
                <a:gd name="connsiteY116-4644" fmla="*/ 733035 h 1494400"/>
                <a:gd name="connsiteX117-4645" fmla="*/ 4737335 w 5273630"/>
                <a:gd name="connsiteY117-4646" fmla="*/ 886054 h 1494400"/>
                <a:gd name="connsiteX118-4647" fmla="*/ 5180361 w 5273630"/>
                <a:gd name="connsiteY118-4648" fmla="*/ 886054 h 1494400"/>
                <a:gd name="connsiteX119-4649" fmla="*/ 5161416 w 5273630"/>
                <a:gd name="connsiteY119-4650" fmla="*/ 1024500 h 1494400"/>
                <a:gd name="connsiteX120-4651" fmla="*/ 3998471 w 5273630"/>
                <a:gd name="connsiteY120-4652" fmla="*/ 1024500 h 1494400"/>
                <a:gd name="connsiteX121-4653" fmla="*/ 4017416 w 5273630"/>
                <a:gd name="connsiteY121-4654" fmla="*/ 886054 h 1494400"/>
                <a:gd name="connsiteX122-4655" fmla="*/ 4460443 w 5273630"/>
                <a:gd name="connsiteY122-4656" fmla="*/ 886054 h 1494400"/>
                <a:gd name="connsiteX123-4657" fmla="*/ 4482303 w 5273630"/>
                <a:gd name="connsiteY123-4658" fmla="*/ 733035 h 1494400"/>
                <a:gd name="connsiteX124-4659" fmla="*/ 4177722 w 5273630"/>
                <a:gd name="connsiteY124-4660" fmla="*/ 733035 h 1494400"/>
                <a:gd name="connsiteX125-4661" fmla="*/ 4196667 w 5273630"/>
                <a:gd name="connsiteY125-4662" fmla="*/ 594589 h 1494400"/>
                <a:gd name="connsiteX126-4663" fmla="*/ 4501249 w 5273630"/>
                <a:gd name="connsiteY126-4664" fmla="*/ 594589 h 1494400"/>
                <a:gd name="connsiteX127-4665" fmla="*/ 4518736 w 5273630"/>
                <a:gd name="connsiteY127-4666" fmla="*/ 470716 h 1494400"/>
                <a:gd name="connsiteX128-4667" fmla="*/ 4241845 w 5273630"/>
                <a:gd name="connsiteY128-4668" fmla="*/ 470716 h 1494400"/>
                <a:gd name="connsiteX129-4669" fmla="*/ 4247673 w 5273630"/>
                <a:gd name="connsiteY129-4670" fmla="*/ 429911 h 1494400"/>
                <a:gd name="connsiteX130-4671" fmla="*/ 4055307 w 5273630"/>
                <a:gd name="connsiteY130-4672" fmla="*/ 429911 h 1494400"/>
                <a:gd name="connsiteX131-4673" fmla="*/ 4410894 w 5273630"/>
                <a:gd name="connsiteY131-4674" fmla="*/ 40805 h 1494400"/>
                <a:gd name="connsiteX132-4675" fmla="*/ 4377375 w 5273630"/>
                <a:gd name="connsiteY132-4676" fmla="*/ 0 h 1494400"/>
                <a:gd name="connsiteX133-4677" fmla="*/ 3191742 w 5273630"/>
                <a:gd name="connsiteY133-4678" fmla="*/ 0 h 1494400"/>
                <a:gd name="connsiteX134-4679" fmla="*/ 3522555 w 5273630"/>
                <a:gd name="connsiteY134-4680" fmla="*/ 0 h 1494400"/>
                <a:gd name="connsiteX135-4681" fmla="*/ 3510896 w 5273630"/>
                <a:gd name="connsiteY135-4682" fmla="*/ 83068 h 1494400"/>
                <a:gd name="connsiteX136-4683" fmla="*/ 3953923 w 5273630"/>
                <a:gd name="connsiteY136-4684" fmla="*/ 83068 h 1494400"/>
                <a:gd name="connsiteX137-4685" fmla="*/ 3923319 w 5273630"/>
                <a:gd name="connsiteY137-4686" fmla="*/ 304581 h 1494400"/>
                <a:gd name="connsiteX138-4687" fmla="*/ 3618738 w 5273630"/>
                <a:gd name="connsiteY138-4688" fmla="*/ 304581 h 1494400"/>
                <a:gd name="connsiteX139-4689" fmla="*/ 3630397 w 5273630"/>
                <a:gd name="connsiteY139-4690" fmla="*/ 221513 h 1494400"/>
                <a:gd name="connsiteX140-4691" fmla="*/ 3076613 w 5273630"/>
                <a:gd name="connsiteY140-4692" fmla="*/ 221513 h 1494400"/>
                <a:gd name="connsiteX141-4693" fmla="*/ 3064954 w 5273630"/>
                <a:gd name="connsiteY141-4694" fmla="*/ 304581 h 1494400"/>
                <a:gd name="connsiteX142-4695" fmla="*/ 2760373 w 5273630"/>
                <a:gd name="connsiteY142-4696" fmla="*/ 304581 h 1494400"/>
                <a:gd name="connsiteX143-4697" fmla="*/ 2790977 w 5273630"/>
                <a:gd name="connsiteY143-4698" fmla="*/ 83068 h 1494400"/>
                <a:gd name="connsiteX144-4699" fmla="*/ 3234004 w 5273630"/>
                <a:gd name="connsiteY144-4700" fmla="*/ 83068 h 1494400"/>
                <a:gd name="connsiteX145-4701" fmla="*/ 3238376 w 5273630"/>
                <a:gd name="connsiteY145-4702" fmla="*/ 53921 h 1494400"/>
                <a:gd name="connsiteX146-4703" fmla="*/ 3191742 w 5273630"/>
                <a:gd name="connsiteY146-4704" fmla="*/ 0 h 1494400"/>
                <a:gd name="connsiteX0-4705" fmla="*/ 2215963 w 5273630"/>
                <a:gd name="connsiteY0-4706" fmla="*/ 664540 h 1494400"/>
                <a:gd name="connsiteX1-4707" fmla="*/ 2183902 w 5273630"/>
                <a:gd name="connsiteY1-4708" fmla="*/ 886054 h 1494400"/>
                <a:gd name="connsiteX2-4709" fmla="*/ 2294658 w 5273630"/>
                <a:gd name="connsiteY2-4710" fmla="*/ 886054 h 1494400"/>
                <a:gd name="connsiteX3-4711" fmla="*/ 2326719 w 5273630"/>
                <a:gd name="connsiteY3-4712" fmla="*/ 664540 h 1494400"/>
                <a:gd name="connsiteX4-4713" fmla="*/ 2215963 w 5273630"/>
                <a:gd name="connsiteY4-4714" fmla="*/ 664540 h 1494400"/>
                <a:gd name="connsiteX5-4715" fmla="*/ 1606801 w 5273630"/>
                <a:gd name="connsiteY5-4716" fmla="*/ 664540 h 1494400"/>
                <a:gd name="connsiteX6-4717" fmla="*/ 1574740 w 5273630"/>
                <a:gd name="connsiteY6-4718" fmla="*/ 886054 h 1494400"/>
                <a:gd name="connsiteX7-4719" fmla="*/ 1685497 w 5273630"/>
                <a:gd name="connsiteY7-4720" fmla="*/ 886054 h 1494400"/>
                <a:gd name="connsiteX8-4721" fmla="*/ 1717558 w 5273630"/>
                <a:gd name="connsiteY8-4722" fmla="*/ 664540 h 1494400"/>
                <a:gd name="connsiteX9-4723" fmla="*/ 1606801 w 5273630"/>
                <a:gd name="connsiteY9-4724" fmla="*/ 664540 h 1494400"/>
                <a:gd name="connsiteX10-4725" fmla="*/ 342472 w 5273630"/>
                <a:gd name="connsiteY10-4726" fmla="*/ 563985 h 1494400"/>
                <a:gd name="connsiteX11-4727" fmla="*/ 335185 w 5273630"/>
                <a:gd name="connsiteY11-4728" fmla="*/ 619363 h 1494400"/>
                <a:gd name="connsiteX12-4729" fmla="*/ 826304 w 5273630"/>
                <a:gd name="connsiteY12-4730" fmla="*/ 619363 h 1494400"/>
                <a:gd name="connsiteX13-4731" fmla="*/ 833590 w 5273630"/>
                <a:gd name="connsiteY13-4732" fmla="*/ 563985 h 1494400"/>
                <a:gd name="connsiteX14-4733" fmla="*/ 342472 w 5273630"/>
                <a:gd name="connsiteY14-4734" fmla="*/ 563985 h 1494400"/>
                <a:gd name="connsiteX15-4735" fmla="*/ 3085357 w 5273630"/>
                <a:gd name="connsiteY15-4736" fmla="*/ 553784 h 1494400"/>
                <a:gd name="connsiteX16-4737" fmla="*/ 3078071 w 5273630"/>
                <a:gd name="connsiteY16-4738" fmla="*/ 609162 h 1494400"/>
                <a:gd name="connsiteX17-4739" fmla="*/ 3283553 w 5273630"/>
                <a:gd name="connsiteY17-4740" fmla="*/ 719919 h 1494400"/>
                <a:gd name="connsiteX18-4741" fmla="*/ 3521097 w 5273630"/>
                <a:gd name="connsiteY18-4742" fmla="*/ 609162 h 1494400"/>
                <a:gd name="connsiteX19-4743" fmla="*/ 3528384 w 5273630"/>
                <a:gd name="connsiteY19-4744" fmla="*/ 553784 h 1494400"/>
                <a:gd name="connsiteX20-4745" fmla="*/ 3085357 w 5273630"/>
                <a:gd name="connsiteY20-4746" fmla="*/ 553784 h 1494400"/>
                <a:gd name="connsiteX21-4747" fmla="*/ 2013395 w 5273630"/>
                <a:gd name="connsiteY21-4748" fmla="*/ 526094 h 1494400"/>
                <a:gd name="connsiteX22-4749" fmla="*/ 2567178 w 5273630"/>
                <a:gd name="connsiteY22-4750" fmla="*/ 526094 h 1494400"/>
                <a:gd name="connsiteX23-4751" fmla="*/ 2497227 w 5273630"/>
                <a:gd name="connsiteY23-4752" fmla="*/ 1024500 h 1494400"/>
                <a:gd name="connsiteX24-4753" fmla="*/ 1943443 w 5273630"/>
                <a:gd name="connsiteY24-4754" fmla="*/ 1024500 h 1494400"/>
                <a:gd name="connsiteX25-4755" fmla="*/ 2013395 w 5273630"/>
                <a:gd name="connsiteY25-4756" fmla="*/ 526094 h 1494400"/>
                <a:gd name="connsiteX26-4757" fmla="*/ 1404233 w 5273630"/>
                <a:gd name="connsiteY26-4758" fmla="*/ 526094 h 1494400"/>
                <a:gd name="connsiteX27-4759" fmla="*/ 1958016 w 5273630"/>
                <a:gd name="connsiteY27-4760" fmla="*/ 526094 h 1494400"/>
                <a:gd name="connsiteX28-4761" fmla="*/ 1888065 w 5273630"/>
                <a:gd name="connsiteY28-4762" fmla="*/ 1024500 h 1494400"/>
                <a:gd name="connsiteX29-4763" fmla="*/ 1334281 w 5273630"/>
                <a:gd name="connsiteY29-4764" fmla="*/ 1024500 h 1494400"/>
                <a:gd name="connsiteX30-4765" fmla="*/ 1404233 w 5273630"/>
                <a:gd name="connsiteY30-4766" fmla="*/ 526094 h 1494400"/>
                <a:gd name="connsiteX31-4767" fmla="*/ 365789 w 5273630"/>
                <a:gd name="connsiteY31-4768" fmla="*/ 402222 h 1494400"/>
                <a:gd name="connsiteX32-4769" fmla="*/ 357045 w 5273630"/>
                <a:gd name="connsiteY32-4770" fmla="*/ 457600 h 1494400"/>
                <a:gd name="connsiteX33-4771" fmla="*/ 848163 w 5273630"/>
                <a:gd name="connsiteY33-4772" fmla="*/ 457600 h 1494400"/>
                <a:gd name="connsiteX34-4773" fmla="*/ 856907 w 5273630"/>
                <a:gd name="connsiteY34-4774" fmla="*/ 402222 h 1494400"/>
                <a:gd name="connsiteX35-4775" fmla="*/ 365789 w 5273630"/>
                <a:gd name="connsiteY35-4776" fmla="*/ 402222 h 1494400"/>
                <a:gd name="connsiteX36-4777" fmla="*/ 2865301 w 5273630"/>
                <a:gd name="connsiteY36-4778" fmla="*/ 346843 h 1494400"/>
                <a:gd name="connsiteX37-4779" fmla="*/ 3114504 w 5273630"/>
                <a:gd name="connsiteY37-4780" fmla="*/ 346843 h 1494400"/>
                <a:gd name="connsiteX38-4781" fmla="*/ 3104302 w 5273630"/>
                <a:gd name="connsiteY38-4782" fmla="*/ 415338 h 1494400"/>
                <a:gd name="connsiteX39-4783" fmla="*/ 3547329 w 5273630"/>
                <a:gd name="connsiteY39-4784" fmla="*/ 415338 h 1494400"/>
                <a:gd name="connsiteX40-4785" fmla="*/ 3557530 w 5273630"/>
                <a:gd name="connsiteY40-4786" fmla="*/ 346843 h 1494400"/>
                <a:gd name="connsiteX41-4787" fmla="*/ 3806733 w 5273630"/>
                <a:gd name="connsiteY41-4788" fmla="*/ 346843 h 1494400"/>
                <a:gd name="connsiteX42-4789" fmla="*/ 3796531 w 5273630"/>
                <a:gd name="connsiteY42-4790" fmla="*/ 415338 h 1494400"/>
                <a:gd name="connsiteX43-4791" fmla="*/ 3907289 w 5273630"/>
                <a:gd name="connsiteY43-4792" fmla="*/ 415338 h 1494400"/>
                <a:gd name="connsiteX44-4793" fmla="*/ 3888343 w 5273630"/>
                <a:gd name="connsiteY44-4794" fmla="*/ 553784 h 1494400"/>
                <a:gd name="connsiteX45-4795" fmla="*/ 3777587 w 5273630"/>
                <a:gd name="connsiteY45-4796" fmla="*/ 553784 h 1494400"/>
                <a:gd name="connsiteX46-4797" fmla="*/ 3755727 w 5273630"/>
                <a:gd name="connsiteY46-4798" fmla="*/ 706803 h 1494400"/>
                <a:gd name="connsiteX47-4799" fmla="*/ 3489036 w 5273630"/>
                <a:gd name="connsiteY47-4800" fmla="*/ 830675 h 1494400"/>
                <a:gd name="connsiteX48-4801" fmla="*/ 3850453 w 5273630"/>
                <a:gd name="connsiteY48-4802" fmla="*/ 1024500 h 1494400"/>
                <a:gd name="connsiteX49-4803" fmla="*/ 3407426 w 5273630"/>
                <a:gd name="connsiteY49-4804" fmla="*/ 1024500 h 1494400"/>
                <a:gd name="connsiteX50-4805" fmla="*/ 3252949 w 5273630"/>
                <a:gd name="connsiteY50-4806" fmla="*/ 941432 h 1494400"/>
                <a:gd name="connsiteX51-4807" fmla="*/ 1894056 w 5273630"/>
                <a:gd name="connsiteY51-4808" fmla="*/ 1494400 h 1494400"/>
                <a:gd name="connsiteX52-4809" fmla="*/ 1784404 w 5273630"/>
                <a:gd name="connsiteY52-4810" fmla="*/ 1401690 h 1494400"/>
                <a:gd name="connsiteX53-4811" fmla="*/ 3046009 w 5273630"/>
                <a:gd name="connsiteY53-4812" fmla="*/ 830675 h 1494400"/>
                <a:gd name="connsiteX54-4813" fmla="*/ 2814295 w 5273630"/>
                <a:gd name="connsiteY54-4814" fmla="*/ 706803 h 1494400"/>
                <a:gd name="connsiteX55-4815" fmla="*/ 2836154 w 5273630"/>
                <a:gd name="connsiteY55-4816" fmla="*/ 553784 h 1494400"/>
                <a:gd name="connsiteX56-4817" fmla="*/ 2725398 w 5273630"/>
                <a:gd name="connsiteY56-4818" fmla="*/ 553784 h 1494400"/>
                <a:gd name="connsiteX57-4819" fmla="*/ 2744343 w 5273630"/>
                <a:gd name="connsiteY57-4820" fmla="*/ 415338 h 1494400"/>
                <a:gd name="connsiteX58-4821" fmla="*/ 2855100 w 5273630"/>
                <a:gd name="connsiteY58-4822" fmla="*/ 415338 h 1494400"/>
                <a:gd name="connsiteX59-4823" fmla="*/ 2865301 w 5273630"/>
                <a:gd name="connsiteY59-4824" fmla="*/ 346843 h 1494400"/>
                <a:gd name="connsiteX60-4825" fmla="*/ 482375 w 5273630"/>
                <a:gd name="connsiteY60-4826" fmla="*/ 192367 h 1494400"/>
                <a:gd name="connsiteX61-4827" fmla="*/ 759267 w 5273630"/>
                <a:gd name="connsiteY61-4828" fmla="*/ 192367 h 1494400"/>
                <a:gd name="connsiteX62-4829" fmla="*/ 746151 w 5273630"/>
                <a:gd name="connsiteY62-4830" fmla="*/ 285636 h 1494400"/>
                <a:gd name="connsiteX63-4831" fmla="*/ 1122141 w 5273630"/>
                <a:gd name="connsiteY63-4832" fmla="*/ 285636 h 1494400"/>
                <a:gd name="connsiteX64-4833" fmla="*/ 1059475 w 5273630"/>
                <a:gd name="connsiteY64-4834" fmla="*/ 735949 h 1494400"/>
                <a:gd name="connsiteX65-4835" fmla="*/ 728663 w 5273630"/>
                <a:gd name="connsiteY65-4836" fmla="*/ 735949 h 1494400"/>
                <a:gd name="connsiteX66-4837" fmla="*/ 795700 w 5273630"/>
                <a:gd name="connsiteY66-4838" fmla="*/ 791328 h 1494400"/>
                <a:gd name="connsiteX67-4839" fmla="*/ 1119226 w 5273630"/>
                <a:gd name="connsiteY67-4840" fmla="*/ 746150 h 1494400"/>
                <a:gd name="connsiteX68-4841" fmla="*/ 1100281 w 5273630"/>
                <a:gd name="connsiteY68-4842" fmla="*/ 884596 h 1494400"/>
                <a:gd name="connsiteX69-4843" fmla="*/ 937060 w 5273630"/>
                <a:gd name="connsiteY69-4844" fmla="*/ 907914 h 1494400"/>
                <a:gd name="connsiteX70-4845" fmla="*/ 1884433 w 5273630"/>
                <a:gd name="connsiteY70-4846" fmla="*/ 1489402 h 1494400"/>
                <a:gd name="connsiteX71-4847" fmla="*/ 1608084 w 5273630"/>
                <a:gd name="connsiteY71-4848" fmla="*/ 1476702 h 1494400"/>
                <a:gd name="connsiteX72-4849" fmla="*/ 406594 w 5273630"/>
                <a:gd name="connsiteY72-4850" fmla="*/ 735949 h 1494400"/>
                <a:gd name="connsiteX73-4851" fmla="*/ 319154 w 5273630"/>
                <a:gd name="connsiteY73-4852" fmla="*/ 735949 h 1494400"/>
                <a:gd name="connsiteX74-4853" fmla="*/ 298752 w 5273630"/>
                <a:gd name="connsiteY74-4854" fmla="*/ 881682 h 1494400"/>
                <a:gd name="connsiteX75-4855" fmla="*/ 502777 w 5273630"/>
                <a:gd name="connsiteY75-4856" fmla="*/ 862737 h 1494400"/>
                <a:gd name="connsiteX76-4857" fmla="*/ 482375 w 5273630"/>
                <a:gd name="connsiteY76-4858" fmla="*/ 1004097 h 1494400"/>
                <a:gd name="connsiteX77-4859" fmla="*/ 4372 w 5273630"/>
                <a:gd name="connsiteY77-4860" fmla="*/ 1046359 h 1494400"/>
                <a:gd name="connsiteX78-4861" fmla="*/ 110757 w 5273630"/>
                <a:gd name="connsiteY78-4862" fmla="*/ 285636 h 1494400"/>
                <a:gd name="connsiteX79-4863" fmla="*/ 469259 w 5273630"/>
                <a:gd name="connsiteY79-4864" fmla="*/ 285636 h 1494400"/>
                <a:gd name="connsiteX80-4865" fmla="*/ 482375 w 5273630"/>
                <a:gd name="connsiteY80-4866" fmla="*/ 192367 h 1494400"/>
                <a:gd name="connsiteX81-4867" fmla="*/ 1870577 w 5273630"/>
                <a:gd name="connsiteY81-4868" fmla="*/ 166135 h 1494400"/>
                <a:gd name="connsiteX82-4869" fmla="*/ 1847260 w 5273630"/>
                <a:gd name="connsiteY82-4870" fmla="*/ 332270 h 1494400"/>
                <a:gd name="connsiteX83-4871" fmla="*/ 2179530 w 5273630"/>
                <a:gd name="connsiteY83-4872" fmla="*/ 332270 h 1494400"/>
                <a:gd name="connsiteX84-4873" fmla="*/ 2202847 w 5273630"/>
                <a:gd name="connsiteY84-4874" fmla="*/ 166135 h 1494400"/>
                <a:gd name="connsiteX85-4875" fmla="*/ 1870577 w 5273630"/>
                <a:gd name="connsiteY85-4876" fmla="*/ 166135 h 1494400"/>
                <a:gd name="connsiteX86-4877" fmla="*/ 4598889 w 5273630"/>
                <a:gd name="connsiteY86-4878" fmla="*/ 138446 h 1494400"/>
                <a:gd name="connsiteX87-4879" fmla="*/ 4421095 w 5273630"/>
                <a:gd name="connsiteY87-4880" fmla="*/ 332270 h 1494400"/>
                <a:gd name="connsiteX88-4881" fmla="*/ 4935531 w 5273630"/>
                <a:gd name="connsiteY88-4882" fmla="*/ 332270 h 1494400"/>
                <a:gd name="connsiteX89-4883" fmla="*/ 4813115 w 5273630"/>
                <a:gd name="connsiteY89-4884" fmla="*/ 138446 h 1494400"/>
                <a:gd name="connsiteX90-4885" fmla="*/ 4598889 w 5273630"/>
                <a:gd name="connsiteY90-4886" fmla="*/ 138446 h 1494400"/>
                <a:gd name="connsiteX91-4887" fmla="*/ 1557252 w 5273630"/>
                <a:gd name="connsiteY91-4888" fmla="*/ 27689 h 1494400"/>
                <a:gd name="connsiteX92-4889" fmla="*/ 2498684 w 5273630"/>
                <a:gd name="connsiteY92-4890" fmla="*/ 27689 h 1494400"/>
                <a:gd name="connsiteX93-4891" fmla="*/ 2436019 w 5273630"/>
                <a:gd name="connsiteY93-4892" fmla="*/ 470716 h 1494400"/>
                <a:gd name="connsiteX94-4893" fmla="*/ 1549965 w 5273630"/>
                <a:gd name="connsiteY94-4894" fmla="*/ 470716 h 1494400"/>
                <a:gd name="connsiteX95-4895" fmla="*/ 1605344 w 5273630"/>
                <a:gd name="connsiteY95-4896" fmla="*/ 83068 h 1494400"/>
                <a:gd name="connsiteX96-4897" fmla="*/ 1557252 w 5273630"/>
                <a:gd name="connsiteY96-4898" fmla="*/ 27689 h 1494400"/>
                <a:gd name="connsiteX97-4899" fmla="*/ 259404 w 5273630"/>
                <a:gd name="connsiteY97-4900" fmla="*/ 27689 h 1494400"/>
                <a:gd name="connsiteX98-4901" fmla="*/ 983695 w 5273630"/>
                <a:gd name="connsiteY98-4902" fmla="*/ 27689 h 1494400"/>
                <a:gd name="connsiteX99-4903" fmla="*/ 1215409 w 5273630"/>
                <a:gd name="connsiteY99-4904" fmla="*/ 260861 h 1494400"/>
                <a:gd name="connsiteX100-4905" fmla="*/ 929774 w 5273630"/>
                <a:gd name="connsiteY100-4906" fmla="*/ 260861 h 1494400"/>
                <a:gd name="connsiteX101-4907" fmla="*/ 788413 w 5273630"/>
                <a:gd name="connsiteY101-4908" fmla="*/ 145733 h 1494400"/>
                <a:gd name="connsiteX102-4909" fmla="*/ 476546 w 5273630"/>
                <a:gd name="connsiteY102-4910" fmla="*/ 145733 h 1494400"/>
                <a:gd name="connsiteX103-4911" fmla="*/ 290008 w 5273630"/>
                <a:gd name="connsiteY103-4912" fmla="*/ 260861 h 1494400"/>
                <a:gd name="connsiteX104-4913" fmla="*/ 0 w 5273630"/>
                <a:gd name="connsiteY104-4914" fmla="*/ 260861 h 1494400"/>
                <a:gd name="connsiteX105-4915" fmla="*/ 290008 w 5273630"/>
                <a:gd name="connsiteY105-4916" fmla="*/ 58293 h 1494400"/>
                <a:gd name="connsiteX106-4917" fmla="*/ 259404 w 5273630"/>
                <a:gd name="connsiteY106-4918" fmla="*/ 27689 h 1494400"/>
                <a:gd name="connsiteX107-4919" fmla="*/ 4377375 w 5273630"/>
                <a:gd name="connsiteY107-4920" fmla="*/ 0 h 1494400"/>
                <a:gd name="connsiteX108-4921" fmla="*/ 5001111 w 5273630"/>
                <a:gd name="connsiteY108-4922" fmla="*/ 0 h 1494400"/>
                <a:gd name="connsiteX109-4923" fmla="*/ 5273630 w 5273630"/>
                <a:gd name="connsiteY109-4924" fmla="*/ 429911 h 1494400"/>
                <a:gd name="connsiteX110-4925" fmla="*/ 5078349 w 5273630"/>
                <a:gd name="connsiteY110-4926" fmla="*/ 429911 h 1494400"/>
                <a:gd name="connsiteX111-4927" fmla="*/ 5072519 w 5273630"/>
                <a:gd name="connsiteY111-4928" fmla="*/ 470716 h 1494400"/>
                <a:gd name="connsiteX112-4929" fmla="*/ 4795628 w 5273630"/>
                <a:gd name="connsiteY112-4930" fmla="*/ 470716 h 1494400"/>
                <a:gd name="connsiteX113-4931" fmla="*/ 4778140 w 5273630"/>
                <a:gd name="connsiteY113-4932" fmla="*/ 594589 h 1494400"/>
                <a:gd name="connsiteX114-4933" fmla="*/ 5082721 w 5273630"/>
                <a:gd name="connsiteY114-4934" fmla="*/ 594589 h 1494400"/>
                <a:gd name="connsiteX115-4935" fmla="*/ 5063775 w 5273630"/>
                <a:gd name="connsiteY115-4936" fmla="*/ 733035 h 1494400"/>
                <a:gd name="connsiteX116-4937" fmla="*/ 4759195 w 5273630"/>
                <a:gd name="connsiteY116-4938" fmla="*/ 733035 h 1494400"/>
                <a:gd name="connsiteX117-4939" fmla="*/ 4737335 w 5273630"/>
                <a:gd name="connsiteY117-4940" fmla="*/ 886054 h 1494400"/>
                <a:gd name="connsiteX118-4941" fmla="*/ 5180361 w 5273630"/>
                <a:gd name="connsiteY118-4942" fmla="*/ 886054 h 1494400"/>
                <a:gd name="connsiteX119-4943" fmla="*/ 5161416 w 5273630"/>
                <a:gd name="connsiteY119-4944" fmla="*/ 1024500 h 1494400"/>
                <a:gd name="connsiteX120-4945" fmla="*/ 3998471 w 5273630"/>
                <a:gd name="connsiteY120-4946" fmla="*/ 1024500 h 1494400"/>
                <a:gd name="connsiteX121-4947" fmla="*/ 4017416 w 5273630"/>
                <a:gd name="connsiteY121-4948" fmla="*/ 886054 h 1494400"/>
                <a:gd name="connsiteX122-4949" fmla="*/ 4460443 w 5273630"/>
                <a:gd name="connsiteY122-4950" fmla="*/ 886054 h 1494400"/>
                <a:gd name="connsiteX123-4951" fmla="*/ 4482303 w 5273630"/>
                <a:gd name="connsiteY123-4952" fmla="*/ 733035 h 1494400"/>
                <a:gd name="connsiteX124-4953" fmla="*/ 4177722 w 5273630"/>
                <a:gd name="connsiteY124-4954" fmla="*/ 733035 h 1494400"/>
                <a:gd name="connsiteX125-4955" fmla="*/ 4196667 w 5273630"/>
                <a:gd name="connsiteY125-4956" fmla="*/ 594589 h 1494400"/>
                <a:gd name="connsiteX126-4957" fmla="*/ 4501249 w 5273630"/>
                <a:gd name="connsiteY126-4958" fmla="*/ 594589 h 1494400"/>
                <a:gd name="connsiteX127-4959" fmla="*/ 4518736 w 5273630"/>
                <a:gd name="connsiteY127-4960" fmla="*/ 470716 h 1494400"/>
                <a:gd name="connsiteX128-4961" fmla="*/ 4241845 w 5273630"/>
                <a:gd name="connsiteY128-4962" fmla="*/ 470716 h 1494400"/>
                <a:gd name="connsiteX129-4963" fmla="*/ 4247673 w 5273630"/>
                <a:gd name="connsiteY129-4964" fmla="*/ 429911 h 1494400"/>
                <a:gd name="connsiteX130-4965" fmla="*/ 4055307 w 5273630"/>
                <a:gd name="connsiteY130-4966" fmla="*/ 429911 h 1494400"/>
                <a:gd name="connsiteX131-4967" fmla="*/ 4410894 w 5273630"/>
                <a:gd name="connsiteY131-4968" fmla="*/ 40805 h 1494400"/>
                <a:gd name="connsiteX132-4969" fmla="*/ 4377375 w 5273630"/>
                <a:gd name="connsiteY132-4970" fmla="*/ 0 h 1494400"/>
                <a:gd name="connsiteX133-4971" fmla="*/ 3191742 w 5273630"/>
                <a:gd name="connsiteY133-4972" fmla="*/ 0 h 1494400"/>
                <a:gd name="connsiteX134-4973" fmla="*/ 3522555 w 5273630"/>
                <a:gd name="connsiteY134-4974" fmla="*/ 0 h 1494400"/>
                <a:gd name="connsiteX135-4975" fmla="*/ 3510896 w 5273630"/>
                <a:gd name="connsiteY135-4976" fmla="*/ 83068 h 1494400"/>
                <a:gd name="connsiteX136-4977" fmla="*/ 3953923 w 5273630"/>
                <a:gd name="connsiteY136-4978" fmla="*/ 83068 h 1494400"/>
                <a:gd name="connsiteX137-4979" fmla="*/ 3923319 w 5273630"/>
                <a:gd name="connsiteY137-4980" fmla="*/ 304581 h 1494400"/>
                <a:gd name="connsiteX138-4981" fmla="*/ 3618738 w 5273630"/>
                <a:gd name="connsiteY138-4982" fmla="*/ 304581 h 1494400"/>
                <a:gd name="connsiteX139-4983" fmla="*/ 3630397 w 5273630"/>
                <a:gd name="connsiteY139-4984" fmla="*/ 221513 h 1494400"/>
                <a:gd name="connsiteX140-4985" fmla="*/ 3076613 w 5273630"/>
                <a:gd name="connsiteY140-4986" fmla="*/ 221513 h 1494400"/>
                <a:gd name="connsiteX141-4987" fmla="*/ 3064954 w 5273630"/>
                <a:gd name="connsiteY141-4988" fmla="*/ 304581 h 1494400"/>
                <a:gd name="connsiteX142-4989" fmla="*/ 2760373 w 5273630"/>
                <a:gd name="connsiteY142-4990" fmla="*/ 304581 h 1494400"/>
                <a:gd name="connsiteX143-4991" fmla="*/ 2790977 w 5273630"/>
                <a:gd name="connsiteY143-4992" fmla="*/ 83068 h 1494400"/>
                <a:gd name="connsiteX144-4993" fmla="*/ 3234004 w 5273630"/>
                <a:gd name="connsiteY144-4994" fmla="*/ 83068 h 1494400"/>
                <a:gd name="connsiteX145-4995" fmla="*/ 3238376 w 5273630"/>
                <a:gd name="connsiteY145-4996" fmla="*/ 53921 h 1494400"/>
                <a:gd name="connsiteX146-4997" fmla="*/ 3191742 w 5273630"/>
                <a:gd name="connsiteY146-4998" fmla="*/ 0 h 1494400"/>
                <a:gd name="connsiteX0-4999" fmla="*/ 2215963 w 5273630"/>
                <a:gd name="connsiteY0-5000" fmla="*/ 664540 h 1494400"/>
                <a:gd name="connsiteX1-5001" fmla="*/ 2183902 w 5273630"/>
                <a:gd name="connsiteY1-5002" fmla="*/ 886054 h 1494400"/>
                <a:gd name="connsiteX2-5003" fmla="*/ 2294658 w 5273630"/>
                <a:gd name="connsiteY2-5004" fmla="*/ 886054 h 1494400"/>
                <a:gd name="connsiteX3-5005" fmla="*/ 2326719 w 5273630"/>
                <a:gd name="connsiteY3-5006" fmla="*/ 664540 h 1494400"/>
                <a:gd name="connsiteX4-5007" fmla="*/ 2215963 w 5273630"/>
                <a:gd name="connsiteY4-5008" fmla="*/ 664540 h 1494400"/>
                <a:gd name="connsiteX5-5009" fmla="*/ 1606801 w 5273630"/>
                <a:gd name="connsiteY5-5010" fmla="*/ 664540 h 1494400"/>
                <a:gd name="connsiteX6-5011" fmla="*/ 1574740 w 5273630"/>
                <a:gd name="connsiteY6-5012" fmla="*/ 886054 h 1494400"/>
                <a:gd name="connsiteX7-5013" fmla="*/ 1685497 w 5273630"/>
                <a:gd name="connsiteY7-5014" fmla="*/ 886054 h 1494400"/>
                <a:gd name="connsiteX8-5015" fmla="*/ 1717558 w 5273630"/>
                <a:gd name="connsiteY8-5016" fmla="*/ 664540 h 1494400"/>
                <a:gd name="connsiteX9-5017" fmla="*/ 1606801 w 5273630"/>
                <a:gd name="connsiteY9-5018" fmla="*/ 664540 h 1494400"/>
                <a:gd name="connsiteX10-5019" fmla="*/ 342472 w 5273630"/>
                <a:gd name="connsiteY10-5020" fmla="*/ 563985 h 1494400"/>
                <a:gd name="connsiteX11-5021" fmla="*/ 335185 w 5273630"/>
                <a:gd name="connsiteY11-5022" fmla="*/ 619363 h 1494400"/>
                <a:gd name="connsiteX12-5023" fmla="*/ 826304 w 5273630"/>
                <a:gd name="connsiteY12-5024" fmla="*/ 619363 h 1494400"/>
                <a:gd name="connsiteX13-5025" fmla="*/ 833590 w 5273630"/>
                <a:gd name="connsiteY13-5026" fmla="*/ 563985 h 1494400"/>
                <a:gd name="connsiteX14-5027" fmla="*/ 342472 w 5273630"/>
                <a:gd name="connsiteY14-5028" fmla="*/ 563985 h 1494400"/>
                <a:gd name="connsiteX15-5029" fmla="*/ 3085357 w 5273630"/>
                <a:gd name="connsiteY15-5030" fmla="*/ 553784 h 1494400"/>
                <a:gd name="connsiteX16-5031" fmla="*/ 3078071 w 5273630"/>
                <a:gd name="connsiteY16-5032" fmla="*/ 609162 h 1494400"/>
                <a:gd name="connsiteX17-5033" fmla="*/ 3283553 w 5273630"/>
                <a:gd name="connsiteY17-5034" fmla="*/ 719919 h 1494400"/>
                <a:gd name="connsiteX18-5035" fmla="*/ 3521097 w 5273630"/>
                <a:gd name="connsiteY18-5036" fmla="*/ 609162 h 1494400"/>
                <a:gd name="connsiteX19-5037" fmla="*/ 3528384 w 5273630"/>
                <a:gd name="connsiteY19-5038" fmla="*/ 553784 h 1494400"/>
                <a:gd name="connsiteX20-5039" fmla="*/ 3085357 w 5273630"/>
                <a:gd name="connsiteY20-5040" fmla="*/ 553784 h 1494400"/>
                <a:gd name="connsiteX21-5041" fmla="*/ 2013395 w 5273630"/>
                <a:gd name="connsiteY21-5042" fmla="*/ 526094 h 1494400"/>
                <a:gd name="connsiteX22-5043" fmla="*/ 2567178 w 5273630"/>
                <a:gd name="connsiteY22-5044" fmla="*/ 526094 h 1494400"/>
                <a:gd name="connsiteX23-5045" fmla="*/ 2497227 w 5273630"/>
                <a:gd name="connsiteY23-5046" fmla="*/ 1024500 h 1494400"/>
                <a:gd name="connsiteX24-5047" fmla="*/ 1943443 w 5273630"/>
                <a:gd name="connsiteY24-5048" fmla="*/ 1024500 h 1494400"/>
                <a:gd name="connsiteX25-5049" fmla="*/ 2013395 w 5273630"/>
                <a:gd name="connsiteY25-5050" fmla="*/ 526094 h 1494400"/>
                <a:gd name="connsiteX26-5051" fmla="*/ 1404233 w 5273630"/>
                <a:gd name="connsiteY26-5052" fmla="*/ 526094 h 1494400"/>
                <a:gd name="connsiteX27-5053" fmla="*/ 1958016 w 5273630"/>
                <a:gd name="connsiteY27-5054" fmla="*/ 526094 h 1494400"/>
                <a:gd name="connsiteX28-5055" fmla="*/ 1888065 w 5273630"/>
                <a:gd name="connsiteY28-5056" fmla="*/ 1024500 h 1494400"/>
                <a:gd name="connsiteX29-5057" fmla="*/ 1334281 w 5273630"/>
                <a:gd name="connsiteY29-5058" fmla="*/ 1024500 h 1494400"/>
                <a:gd name="connsiteX30-5059" fmla="*/ 1404233 w 5273630"/>
                <a:gd name="connsiteY30-5060" fmla="*/ 526094 h 1494400"/>
                <a:gd name="connsiteX31-5061" fmla="*/ 365789 w 5273630"/>
                <a:gd name="connsiteY31-5062" fmla="*/ 402222 h 1494400"/>
                <a:gd name="connsiteX32-5063" fmla="*/ 357045 w 5273630"/>
                <a:gd name="connsiteY32-5064" fmla="*/ 457600 h 1494400"/>
                <a:gd name="connsiteX33-5065" fmla="*/ 848163 w 5273630"/>
                <a:gd name="connsiteY33-5066" fmla="*/ 457600 h 1494400"/>
                <a:gd name="connsiteX34-5067" fmla="*/ 856907 w 5273630"/>
                <a:gd name="connsiteY34-5068" fmla="*/ 402222 h 1494400"/>
                <a:gd name="connsiteX35-5069" fmla="*/ 365789 w 5273630"/>
                <a:gd name="connsiteY35-5070" fmla="*/ 402222 h 1494400"/>
                <a:gd name="connsiteX36-5071" fmla="*/ 2865301 w 5273630"/>
                <a:gd name="connsiteY36-5072" fmla="*/ 346843 h 1494400"/>
                <a:gd name="connsiteX37-5073" fmla="*/ 3114504 w 5273630"/>
                <a:gd name="connsiteY37-5074" fmla="*/ 346843 h 1494400"/>
                <a:gd name="connsiteX38-5075" fmla="*/ 3104302 w 5273630"/>
                <a:gd name="connsiteY38-5076" fmla="*/ 415338 h 1494400"/>
                <a:gd name="connsiteX39-5077" fmla="*/ 3547329 w 5273630"/>
                <a:gd name="connsiteY39-5078" fmla="*/ 415338 h 1494400"/>
                <a:gd name="connsiteX40-5079" fmla="*/ 3557530 w 5273630"/>
                <a:gd name="connsiteY40-5080" fmla="*/ 346843 h 1494400"/>
                <a:gd name="connsiteX41-5081" fmla="*/ 3806733 w 5273630"/>
                <a:gd name="connsiteY41-5082" fmla="*/ 346843 h 1494400"/>
                <a:gd name="connsiteX42-5083" fmla="*/ 3796531 w 5273630"/>
                <a:gd name="connsiteY42-5084" fmla="*/ 415338 h 1494400"/>
                <a:gd name="connsiteX43-5085" fmla="*/ 3907289 w 5273630"/>
                <a:gd name="connsiteY43-5086" fmla="*/ 415338 h 1494400"/>
                <a:gd name="connsiteX44-5087" fmla="*/ 3888343 w 5273630"/>
                <a:gd name="connsiteY44-5088" fmla="*/ 553784 h 1494400"/>
                <a:gd name="connsiteX45-5089" fmla="*/ 3777587 w 5273630"/>
                <a:gd name="connsiteY45-5090" fmla="*/ 553784 h 1494400"/>
                <a:gd name="connsiteX46-5091" fmla="*/ 3755727 w 5273630"/>
                <a:gd name="connsiteY46-5092" fmla="*/ 706803 h 1494400"/>
                <a:gd name="connsiteX47-5093" fmla="*/ 3489036 w 5273630"/>
                <a:gd name="connsiteY47-5094" fmla="*/ 830675 h 1494400"/>
                <a:gd name="connsiteX48-5095" fmla="*/ 3850453 w 5273630"/>
                <a:gd name="connsiteY48-5096" fmla="*/ 1024500 h 1494400"/>
                <a:gd name="connsiteX49-5097" fmla="*/ 3407426 w 5273630"/>
                <a:gd name="connsiteY49-5098" fmla="*/ 1024500 h 1494400"/>
                <a:gd name="connsiteX50-5099" fmla="*/ 3252949 w 5273630"/>
                <a:gd name="connsiteY50-5100" fmla="*/ 941432 h 1494400"/>
                <a:gd name="connsiteX51-5101" fmla="*/ 1894056 w 5273630"/>
                <a:gd name="connsiteY51-5102" fmla="*/ 1494400 h 1494400"/>
                <a:gd name="connsiteX52-5103" fmla="*/ 1708204 w 5273630"/>
                <a:gd name="connsiteY52-5104" fmla="*/ 1392165 h 1494400"/>
                <a:gd name="connsiteX53-5105" fmla="*/ 3046009 w 5273630"/>
                <a:gd name="connsiteY53-5106" fmla="*/ 830675 h 1494400"/>
                <a:gd name="connsiteX54-5107" fmla="*/ 2814295 w 5273630"/>
                <a:gd name="connsiteY54-5108" fmla="*/ 706803 h 1494400"/>
                <a:gd name="connsiteX55-5109" fmla="*/ 2836154 w 5273630"/>
                <a:gd name="connsiteY55-5110" fmla="*/ 553784 h 1494400"/>
                <a:gd name="connsiteX56-5111" fmla="*/ 2725398 w 5273630"/>
                <a:gd name="connsiteY56-5112" fmla="*/ 553784 h 1494400"/>
                <a:gd name="connsiteX57-5113" fmla="*/ 2744343 w 5273630"/>
                <a:gd name="connsiteY57-5114" fmla="*/ 415338 h 1494400"/>
                <a:gd name="connsiteX58-5115" fmla="*/ 2855100 w 5273630"/>
                <a:gd name="connsiteY58-5116" fmla="*/ 415338 h 1494400"/>
                <a:gd name="connsiteX59-5117" fmla="*/ 2865301 w 5273630"/>
                <a:gd name="connsiteY59-5118" fmla="*/ 346843 h 1494400"/>
                <a:gd name="connsiteX60-5119" fmla="*/ 482375 w 5273630"/>
                <a:gd name="connsiteY60-5120" fmla="*/ 192367 h 1494400"/>
                <a:gd name="connsiteX61-5121" fmla="*/ 759267 w 5273630"/>
                <a:gd name="connsiteY61-5122" fmla="*/ 192367 h 1494400"/>
                <a:gd name="connsiteX62-5123" fmla="*/ 746151 w 5273630"/>
                <a:gd name="connsiteY62-5124" fmla="*/ 285636 h 1494400"/>
                <a:gd name="connsiteX63-5125" fmla="*/ 1122141 w 5273630"/>
                <a:gd name="connsiteY63-5126" fmla="*/ 285636 h 1494400"/>
                <a:gd name="connsiteX64-5127" fmla="*/ 1059475 w 5273630"/>
                <a:gd name="connsiteY64-5128" fmla="*/ 735949 h 1494400"/>
                <a:gd name="connsiteX65-5129" fmla="*/ 728663 w 5273630"/>
                <a:gd name="connsiteY65-5130" fmla="*/ 735949 h 1494400"/>
                <a:gd name="connsiteX66-5131" fmla="*/ 795700 w 5273630"/>
                <a:gd name="connsiteY66-5132" fmla="*/ 791328 h 1494400"/>
                <a:gd name="connsiteX67-5133" fmla="*/ 1119226 w 5273630"/>
                <a:gd name="connsiteY67-5134" fmla="*/ 746150 h 1494400"/>
                <a:gd name="connsiteX68-5135" fmla="*/ 1100281 w 5273630"/>
                <a:gd name="connsiteY68-5136" fmla="*/ 884596 h 1494400"/>
                <a:gd name="connsiteX69-5137" fmla="*/ 937060 w 5273630"/>
                <a:gd name="connsiteY69-5138" fmla="*/ 907914 h 1494400"/>
                <a:gd name="connsiteX70-5139" fmla="*/ 1884433 w 5273630"/>
                <a:gd name="connsiteY70-5140" fmla="*/ 1489402 h 1494400"/>
                <a:gd name="connsiteX71-5141" fmla="*/ 1608084 w 5273630"/>
                <a:gd name="connsiteY71-5142" fmla="*/ 1476702 h 1494400"/>
                <a:gd name="connsiteX72-5143" fmla="*/ 406594 w 5273630"/>
                <a:gd name="connsiteY72-5144" fmla="*/ 735949 h 1494400"/>
                <a:gd name="connsiteX73-5145" fmla="*/ 319154 w 5273630"/>
                <a:gd name="connsiteY73-5146" fmla="*/ 735949 h 1494400"/>
                <a:gd name="connsiteX74-5147" fmla="*/ 298752 w 5273630"/>
                <a:gd name="connsiteY74-5148" fmla="*/ 881682 h 1494400"/>
                <a:gd name="connsiteX75-5149" fmla="*/ 502777 w 5273630"/>
                <a:gd name="connsiteY75-5150" fmla="*/ 862737 h 1494400"/>
                <a:gd name="connsiteX76-5151" fmla="*/ 482375 w 5273630"/>
                <a:gd name="connsiteY76-5152" fmla="*/ 1004097 h 1494400"/>
                <a:gd name="connsiteX77-5153" fmla="*/ 4372 w 5273630"/>
                <a:gd name="connsiteY77-5154" fmla="*/ 1046359 h 1494400"/>
                <a:gd name="connsiteX78-5155" fmla="*/ 110757 w 5273630"/>
                <a:gd name="connsiteY78-5156" fmla="*/ 285636 h 1494400"/>
                <a:gd name="connsiteX79-5157" fmla="*/ 469259 w 5273630"/>
                <a:gd name="connsiteY79-5158" fmla="*/ 285636 h 1494400"/>
                <a:gd name="connsiteX80-5159" fmla="*/ 482375 w 5273630"/>
                <a:gd name="connsiteY80-5160" fmla="*/ 192367 h 1494400"/>
                <a:gd name="connsiteX81-5161" fmla="*/ 1870577 w 5273630"/>
                <a:gd name="connsiteY81-5162" fmla="*/ 166135 h 1494400"/>
                <a:gd name="connsiteX82-5163" fmla="*/ 1847260 w 5273630"/>
                <a:gd name="connsiteY82-5164" fmla="*/ 332270 h 1494400"/>
                <a:gd name="connsiteX83-5165" fmla="*/ 2179530 w 5273630"/>
                <a:gd name="connsiteY83-5166" fmla="*/ 332270 h 1494400"/>
                <a:gd name="connsiteX84-5167" fmla="*/ 2202847 w 5273630"/>
                <a:gd name="connsiteY84-5168" fmla="*/ 166135 h 1494400"/>
                <a:gd name="connsiteX85-5169" fmla="*/ 1870577 w 5273630"/>
                <a:gd name="connsiteY85-5170" fmla="*/ 166135 h 1494400"/>
                <a:gd name="connsiteX86-5171" fmla="*/ 4598889 w 5273630"/>
                <a:gd name="connsiteY86-5172" fmla="*/ 138446 h 1494400"/>
                <a:gd name="connsiteX87-5173" fmla="*/ 4421095 w 5273630"/>
                <a:gd name="connsiteY87-5174" fmla="*/ 332270 h 1494400"/>
                <a:gd name="connsiteX88-5175" fmla="*/ 4935531 w 5273630"/>
                <a:gd name="connsiteY88-5176" fmla="*/ 332270 h 1494400"/>
                <a:gd name="connsiteX89-5177" fmla="*/ 4813115 w 5273630"/>
                <a:gd name="connsiteY89-5178" fmla="*/ 138446 h 1494400"/>
                <a:gd name="connsiteX90-5179" fmla="*/ 4598889 w 5273630"/>
                <a:gd name="connsiteY90-5180" fmla="*/ 138446 h 1494400"/>
                <a:gd name="connsiteX91-5181" fmla="*/ 1557252 w 5273630"/>
                <a:gd name="connsiteY91-5182" fmla="*/ 27689 h 1494400"/>
                <a:gd name="connsiteX92-5183" fmla="*/ 2498684 w 5273630"/>
                <a:gd name="connsiteY92-5184" fmla="*/ 27689 h 1494400"/>
                <a:gd name="connsiteX93-5185" fmla="*/ 2436019 w 5273630"/>
                <a:gd name="connsiteY93-5186" fmla="*/ 470716 h 1494400"/>
                <a:gd name="connsiteX94-5187" fmla="*/ 1549965 w 5273630"/>
                <a:gd name="connsiteY94-5188" fmla="*/ 470716 h 1494400"/>
                <a:gd name="connsiteX95-5189" fmla="*/ 1605344 w 5273630"/>
                <a:gd name="connsiteY95-5190" fmla="*/ 83068 h 1494400"/>
                <a:gd name="connsiteX96-5191" fmla="*/ 1557252 w 5273630"/>
                <a:gd name="connsiteY96-5192" fmla="*/ 27689 h 1494400"/>
                <a:gd name="connsiteX97-5193" fmla="*/ 259404 w 5273630"/>
                <a:gd name="connsiteY97-5194" fmla="*/ 27689 h 1494400"/>
                <a:gd name="connsiteX98-5195" fmla="*/ 983695 w 5273630"/>
                <a:gd name="connsiteY98-5196" fmla="*/ 27689 h 1494400"/>
                <a:gd name="connsiteX99-5197" fmla="*/ 1215409 w 5273630"/>
                <a:gd name="connsiteY99-5198" fmla="*/ 260861 h 1494400"/>
                <a:gd name="connsiteX100-5199" fmla="*/ 929774 w 5273630"/>
                <a:gd name="connsiteY100-5200" fmla="*/ 260861 h 1494400"/>
                <a:gd name="connsiteX101-5201" fmla="*/ 788413 w 5273630"/>
                <a:gd name="connsiteY101-5202" fmla="*/ 145733 h 1494400"/>
                <a:gd name="connsiteX102-5203" fmla="*/ 476546 w 5273630"/>
                <a:gd name="connsiteY102-5204" fmla="*/ 145733 h 1494400"/>
                <a:gd name="connsiteX103-5205" fmla="*/ 290008 w 5273630"/>
                <a:gd name="connsiteY103-5206" fmla="*/ 260861 h 1494400"/>
                <a:gd name="connsiteX104-5207" fmla="*/ 0 w 5273630"/>
                <a:gd name="connsiteY104-5208" fmla="*/ 260861 h 1494400"/>
                <a:gd name="connsiteX105-5209" fmla="*/ 290008 w 5273630"/>
                <a:gd name="connsiteY105-5210" fmla="*/ 58293 h 1494400"/>
                <a:gd name="connsiteX106-5211" fmla="*/ 259404 w 5273630"/>
                <a:gd name="connsiteY106-5212" fmla="*/ 27689 h 1494400"/>
                <a:gd name="connsiteX107-5213" fmla="*/ 4377375 w 5273630"/>
                <a:gd name="connsiteY107-5214" fmla="*/ 0 h 1494400"/>
                <a:gd name="connsiteX108-5215" fmla="*/ 5001111 w 5273630"/>
                <a:gd name="connsiteY108-5216" fmla="*/ 0 h 1494400"/>
                <a:gd name="connsiteX109-5217" fmla="*/ 5273630 w 5273630"/>
                <a:gd name="connsiteY109-5218" fmla="*/ 429911 h 1494400"/>
                <a:gd name="connsiteX110-5219" fmla="*/ 5078349 w 5273630"/>
                <a:gd name="connsiteY110-5220" fmla="*/ 429911 h 1494400"/>
                <a:gd name="connsiteX111-5221" fmla="*/ 5072519 w 5273630"/>
                <a:gd name="connsiteY111-5222" fmla="*/ 470716 h 1494400"/>
                <a:gd name="connsiteX112-5223" fmla="*/ 4795628 w 5273630"/>
                <a:gd name="connsiteY112-5224" fmla="*/ 470716 h 1494400"/>
                <a:gd name="connsiteX113-5225" fmla="*/ 4778140 w 5273630"/>
                <a:gd name="connsiteY113-5226" fmla="*/ 594589 h 1494400"/>
                <a:gd name="connsiteX114-5227" fmla="*/ 5082721 w 5273630"/>
                <a:gd name="connsiteY114-5228" fmla="*/ 594589 h 1494400"/>
                <a:gd name="connsiteX115-5229" fmla="*/ 5063775 w 5273630"/>
                <a:gd name="connsiteY115-5230" fmla="*/ 733035 h 1494400"/>
                <a:gd name="connsiteX116-5231" fmla="*/ 4759195 w 5273630"/>
                <a:gd name="connsiteY116-5232" fmla="*/ 733035 h 1494400"/>
                <a:gd name="connsiteX117-5233" fmla="*/ 4737335 w 5273630"/>
                <a:gd name="connsiteY117-5234" fmla="*/ 886054 h 1494400"/>
                <a:gd name="connsiteX118-5235" fmla="*/ 5180361 w 5273630"/>
                <a:gd name="connsiteY118-5236" fmla="*/ 886054 h 1494400"/>
                <a:gd name="connsiteX119-5237" fmla="*/ 5161416 w 5273630"/>
                <a:gd name="connsiteY119-5238" fmla="*/ 1024500 h 1494400"/>
                <a:gd name="connsiteX120-5239" fmla="*/ 3998471 w 5273630"/>
                <a:gd name="connsiteY120-5240" fmla="*/ 1024500 h 1494400"/>
                <a:gd name="connsiteX121-5241" fmla="*/ 4017416 w 5273630"/>
                <a:gd name="connsiteY121-5242" fmla="*/ 886054 h 1494400"/>
                <a:gd name="connsiteX122-5243" fmla="*/ 4460443 w 5273630"/>
                <a:gd name="connsiteY122-5244" fmla="*/ 886054 h 1494400"/>
                <a:gd name="connsiteX123-5245" fmla="*/ 4482303 w 5273630"/>
                <a:gd name="connsiteY123-5246" fmla="*/ 733035 h 1494400"/>
                <a:gd name="connsiteX124-5247" fmla="*/ 4177722 w 5273630"/>
                <a:gd name="connsiteY124-5248" fmla="*/ 733035 h 1494400"/>
                <a:gd name="connsiteX125-5249" fmla="*/ 4196667 w 5273630"/>
                <a:gd name="connsiteY125-5250" fmla="*/ 594589 h 1494400"/>
                <a:gd name="connsiteX126-5251" fmla="*/ 4501249 w 5273630"/>
                <a:gd name="connsiteY126-5252" fmla="*/ 594589 h 1494400"/>
                <a:gd name="connsiteX127-5253" fmla="*/ 4518736 w 5273630"/>
                <a:gd name="connsiteY127-5254" fmla="*/ 470716 h 1494400"/>
                <a:gd name="connsiteX128-5255" fmla="*/ 4241845 w 5273630"/>
                <a:gd name="connsiteY128-5256" fmla="*/ 470716 h 1494400"/>
                <a:gd name="connsiteX129-5257" fmla="*/ 4247673 w 5273630"/>
                <a:gd name="connsiteY129-5258" fmla="*/ 429911 h 1494400"/>
                <a:gd name="connsiteX130-5259" fmla="*/ 4055307 w 5273630"/>
                <a:gd name="connsiteY130-5260" fmla="*/ 429911 h 1494400"/>
                <a:gd name="connsiteX131-5261" fmla="*/ 4410894 w 5273630"/>
                <a:gd name="connsiteY131-5262" fmla="*/ 40805 h 1494400"/>
                <a:gd name="connsiteX132-5263" fmla="*/ 4377375 w 5273630"/>
                <a:gd name="connsiteY132-5264" fmla="*/ 0 h 1494400"/>
                <a:gd name="connsiteX133-5265" fmla="*/ 3191742 w 5273630"/>
                <a:gd name="connsiteY133-5266" fmla="*/ 0 h 1494400"/>
                <a:gd name="connsiteX134-5267" fmla="*/ 3522555 w 5273630"/>
                <a:gd name="connsiteY134-5268" fmla="*/ 0 h 1494400"/>
                <a:gd name="connsiteX135-5269" fmla="*/ 3510896 w 5273630"/>
                <a:gd name="connsiteY135-5270" fmla="*/ 83068 h 1494400"/>
                <a:gd name="connsiteX136-5271" fmla="*/ 3953923 w 5273630"/>
                <a:gd name="connsiteY136-5272" fmla="*/ 83068 h 1494400"/>
                <a:gd name="connsiteX137-5273" fmla="*/ 3923319 w 5273630"/>
                <a:gd name="connsiteY137-5274" fmla="*/ 304581 h 1494400"/>
                <a:gd name="connsiteX138-5275" fmla="*/ 3618738 w 5273630"/>
                <a:gd name="connsiteY138-5276" fmla="*/ 304581 h 1494400"/>
                <a:gd name="connsiteX139-5277" fmla="*/ 3630397 w 5273630"/>
                <a:gd name="connsiteY139-5278" fmla="*/ 221513 h 1494400"/>
                <a:gd name="connsiteX140-5279" fmla="*/ 3076613 w 5273630"/>
                <a:gd name="connsiteY140-5280" fmla="*/ 221513 h 1494400"/>
                <a:gd name="connsiteX141-5281" fmla="*/ 3064954 w 5273630"/>
                <a:gd name="connsiteY141-5282" fmla="*/ 304581 h 1494400"/>
                <a:gd name="connsiteX142-5283" fmla="*/ 2760373 w 5273630"/>
                <a:gd name="connsiteY142-5284" fmla="*/ 304581 h 1494400"/>
                <a:gd name="connsiteX143-5285" fmla="*/ 2790977 w 5273630"/>
                <a:gd name="connsiteY143-5286" fmla="*/ 83068 h 1494400"/>
                <a:gd name="connsiteX144-5287" fmla="*/ 3234004 w 5273630"/>
                <a:gd name="connsiteY144-5288" fmla="*/ 83068 h 1494400"/>
                <a:gd name="connsiteX145-5289" fmla="*/ 3238376 w 5273630"/>
                <a:gd name="connsiteY145-5290" fmla="*/ 53921 h 1494400"/>
                <a:gd name="connsiteX146-5291" fmla="*/ 3191742 w 5273630"/>
                <a:gd name="connsiteY146-5292" fmla="*/ 0 h 1494400"/>
                <a:gd name="connsiteX0-5293" fmla="*/ 2215963 w 5273630"/>
                <a:gd name="connsiteY0-5294" fmla="*/ 664540 h 1494400"/>
                <a:gd name="connsiteX1-5295" fmla="*/ 2183902 w 5273630"/>
                <a:gd name="connsiteY1-5296" fmla="*/ 886054 h 1494400"/>
                <a:gd name="connsiteX2-5297" fmla="*/ 2294658 w 5273630"/>
                <a:gd name="connsiteY2-5298" fmla="*/ 886054 h 1494400"/>
                <a:gd name="connsiteX3-5299" fmla="*/ 2326719 w 5273630"/>
                <a:gd name="connsiteY3-5300" fmla="*/ 664540 h 1494400"/>
                <a:gd name="connsiteX4-5301" fmla="*/ 2215963 w 5273630"/>
                <a:gd name="connsiteY4-5302" fmla="*/ 664540 h 1494400"/>
                <a:gd name="connsiteX5-5303" fmla="*/ 1606801 w 5273630"/>
                <a:gd name="connsiteY5-5304" fmla="*/ 664540 h 1494400"/>
                <a:gd name="connsiteX6-5305" fmla="*/ 1574740 w 5273630"/>
                <a:gd name="connsiteY6-5306" fmla="*/ 886054 h 1494400"/>
                <a:gd name="connsiteX7-5307" fmla="*/ 1685497 w 5273630"/>
                <a:gd name="connsiteY7-5308" fmla="*/ 886054 h 1494400"/>
                <a:gd name="connsiteX8-5309" fmla="*/ 1717558 w 5273630"/>
                <a:gd name="connsiteY8-5310" fmla="*/ 664540 h 1494400"/>
                <a:gd name="connsiteX9-5311" fmla="*/ 1606801 w 5273630"/>
                <a:gd name="connsiteY9-5312" fmla="*/ 664540 h 1494400"/>
                <a:gd name="connsiteX10-5313" fmla="*/ 342472 w 5273630"/>
                <a:gd name="connsiteY10-5314" fmla="*/ 563985 h 1494400"/>
                <a:gd name="connsiteX11-5315" fmla="*/ 335185 w 5273630"/>
                <a:gd name="connsiteY11-5316" fmla="*/ 619363 h 1494400"/>
                <a:gd name="connsiteX12-5317" fmla="*/ 826304 w 5273630"/>
                <a:gd name="connsiteY12-5318" fmla="*/ 619363 h 1494400"/>
                <a:gd name="connsiteX13-5319" fmla="*/ 833590 w 5273630"/>
                <a:gd name="connsiteY13-5320" fmla="*/ 563985 h 1494400"/>
                <a:gd name="connsiteX14-5321" fmla="*/ 342472 w 5273630"/>
                <a:gd name="connsiteY14-5322" fmla="*/ 563985 h 1494400"/>
                <a:gd name="connsiteX15-5323" fmla="*/ 3085357 w 5273630"/>
                <a:gd name="connsiteY15-5324" fmla="*/ 553784 h 1494400"/>
                <a:gd name="connsiteX16-5325" fmla="*/ 3078071 w 5273630"/>
                <a:gd name="connsiteY16-5326" fmla="*/ 609162 h 1494400"/>
                <a:gd name="connsiteX17-5327" fmla="*/ 3283553 w 5273630"/>
                <a:gd name="connsiteY17-5328" fmla="*/ 719919 h 1494400"/>
                <a:gd name="connsiteX18-5329" fmla="*/ 3521097 w 5273630"/>
                <a:gd name="connsiteY18-5330" fmla="*/ 609162 h 1494400"/>
                <a:gd name="connsiteX19-5331" fmla="*/ 3528384 w 5273630"/>
                <a:gd name="connsiteY19-5332" fmla="*/ 553784 h 1494400"/>
                <a:gd name="connsiteX20-5333" fmla="*/ 3085357 w 5273630"/>
                <a:gd name="connsiteY20-5334" fmla="*/ 553784 h 1494400"/>
                <a:gd name="connsiteX21-5335" fmla="*/ 2013395 w 5273630"/>
                <a:gd name="connsiteY21-5336" fmla="*/ 526094 h 1494400"/>
                <a:gd name="connsiteX22-5337" fmla="*/ 2567178 w 5273630"/>
                <a:gd name="connsiteY22-5338" fmla="*/ 526094 h 1494400"/>
                <a:gd name="connsiteX23-5339" fmla="*/ 2497227 w 5273630"/>
                <a:gd name="connsiteY23-5340" fmla="*/ 1024500 h 1494400"/>
                <a:gd name="connsiteX24-5341" fmla="*/ 1943443 w 5273630"/>
                <a:gd name="connsiteY24-5342" fmla="*/ 1024500 h 1494400"/>
                <a:gd name="connsiteX25-5343" fmla="*/ 2013395 w 5273630"/>
                <a:gd name="connsiteY25-5344" fmla="*/ 526094 h 1494400"/>
                <a:gd name="connsiteX26-5345" fmla="*/ 1404233 w 5273630"/>
                <a:gd name="connsiteY26-5346" fmla="*/ 526094 h 1494400"/>
                <a:gd name="connsiteX27-5347" fmla="*/ 1958016 w 5273630"/>
                <a:gd name="connsiteY27-5348" fmla="*/ 526094 h 1494400"/>
                <a:gd name="connsiteX28-5349" fmla="*/ 1888065 w 5273630"/>
                <a:gd name="connsiteY28-5350" fmla="*/ 1024500 h 1494400"/>
                <a:gd name="connsiteX29-5351" fmla="*/ 1334281 w 5273630"/>
                <a:gd name="connsiteY29-5352" fmla="*/ 1024500 h 1494400"/>
                <a:gd name="connsiteX30-5353" fmla="*/ 1404233 w 5273630"/>
                <a:gd name="connsiteY30-5354" fmla="*/ 526094 h 1494400"/>
                <a:gd name="connsiteX31-5355" fmla="*/ 365789 w 5273630"/>
                <a:gd name="connsiteY31-5356" fmla="*/ 402222 h 1494400"/>
                <a:gd name="connsiteX32-5357" fmla="*/ 357045 w 5273630"/>
                <a:gd name="connsiteY32-5358" fmla="*/ 457600 h 1494400"/>
                <a:gd name="connsiteX33-5359" fmla="*/ 848163 w 5273630"/>
                <a:gd name="connsiteY33-5360" fmla="*/ 457600 h 1494400"/>
                <a:gd name="connsiteX34-5361" fmla="*/ 856907 w 5273630"/>
                <a:gd name="connsiteY34-5362" fmla="*/ 402222 h 1494400"/>
                <a:gd name="connsiteX35-5363" fmla="*/ 365789 w 5273630"/>
                <a:gd name="connsiteY35-5364" fmla="*/ 402222 h 1494400"/>
                <a:gd name="connsiteX36-5365" fmla="*/ 2865301 w 5273630"/>
                <a:gd name="connsiteY36-5366" fmla="*/ 346843 h 1494400"/>
                <a:gd name="connsiteX37-5367" fmla="*/ 3114504 w 5273630"/>
                <a:gd name="connsiteY37-5368" fmla="*/ 346843 h 1494400"/>
                <a:gd name="connsiteX38-5369" fmla="*/ 3104302 w 5273630"/>
                <a:gd name="connsiteY38-5370" fmla="*/ 415338 h 1494400"/>
                <a:gd name="connsiteX39-5371" fmla="*/ 3547329 w 5273630"/>
                <a:gd name="connsiteY39-5372" fmla="*/ 415338 h 1494400"/>
                <a:gd name="connsiteX40-5373" fmla="*/ 3557530 w 5273630"/>
                <a:gd name="connsiteY40-5374" fmla="*/ 346843 h 1494400"/>
                <a:gd name="connsiteX41-5375" fmla="*/ 3806733 w 5273630"/>
                <a:gd name="connsiteY41-5376" fmla="*/ 346843 h 1494400"/>
                <a:gd name="connsiteX42-5377" fmla="*/ 3796531 w 5273630"/>
                <a:gd name="connsiteY42-5378" fmla="*/ 415338 h 1494400"/>
                <a:gd name="connsiteX43-5379" fmla="*/ 3907289 w 5273630"/>
                <a:gd name="connsiteY43-5380" fmla="*/ 415338 h 1494400"/>
                <a:gd name="connsiteX44-5381" fmla="*/ 3888343 w 5273630"/>
                <a:gd name="connsiteY44-5382" fmla="*/ 553784 h 1494400"/>
                <a:gd name="connsiteX45-5383" fmla="*/ 3777587 w 5273630"/>
                <a:gd name="connsiteY45-5384" fmla="*/ 553784 h 1494400"/>
                <a:gd name="connsiteX46-5385" fmla="*/ 3755727 w 5273630"/>
                <a:gd name="connsiteY46-5386" fmla="*/ 706803 h 1494400"/>
                <a:gd name="connsiteX47-5387" fmla="*/ 3489036 w 5273630"/>
                <a:gd name="connsiteY47-5388" fmla="*/ 830675 h 1494400"/>
                <a:gd name="connsiteX48-5389" fmla="*/ 3850453 w 5273630"/>
                <a:gd name="connsiteY48-5390" fmla="*/ 1024500 h 1494400"/>
                <a:gd name="connsiteX49-5391" fmla="*/ 3407426 w 5273630"/>
                <a:gd name="connsiteY49-5392" fmla="*/ 1024500 h 1494400"/>
                <a:gd name="connsiteX50-5393" fmla="*/ 3252949 w 5273630"/>
                <a:gd name="connsiteY50-5394" fmla="*/ 941432 h 1494400"/>
                <a:gd name="connsiteX51-5395" fmla="*/ 1894056 w 5273630"/>
                <a:gd name="connsiteY51-5396" fmla="*/ 1494400 h 1494400"/>
                <a:gd name="connsiteX52-5397" fmla="*/ 1708204 w 5273630"/>
                <a:gd name="connsiteY52-5398" fmla="*/ 1392165 h 1494400"/>
                <a:gd name="connsiteX53-5399" fmla="*/ 3046009 w 5273630"/>
                <a:gd name="connsiteY53-5400" fmla="*/ 830675 h 1494400"/>
                <a:gd name="connsiteX54-5401" fmla="*/ 2814295 w 5273630"/>
                <a:gd name="connsiteY54-5402" fmla="*/ 706803 h 1494400"/>
                <a:gd name="connsiteX55-5403" fmla="*/ 2836154 w 5273630"/>
                <a:gd name="connsiteY55-5404" fmla="*/ 553784 h 1494400"/>
                <a:gd name="connsiteX56-5405" fmla="*/ 2725398 w 5273630"/>
                <a:gd name="connsiteY56-5406" fmla="*/ 553784 h 1494400"/>
                <a:gd name="connsiteX57-5407" fmla="*/ 2744343 w 5273630"/>
                <a:gd name="connsiteY57-5408" fmla="*/ 415338 h 1494400"/>
                <a:gd name="connsiteX58-5409" fmla="*/ 2855100 w 5273630"/>
                <a:gd name="connsiteY58-5410" fmla="*/ 415338 h 1494400"/>
                <a:gd name="connsiteX59-5411" fmla="*/ 2865301 w 5273630"/>
                <a:gd name="connsiteY59-5412" fmla="*/ 346843 h 1494400"/>
                <a:gd name="connsiteX60-5413" fmla="*/ 482375 w 5273630"/>
                <a:gd name="connsiteY60-5414" fmla="*/ 192367 h 1494400"/>
                <a:gd name="connsiteX61-5415" fmla="*/ 759267 w 5273630"/>
                <a:gd name="connsiteY61-5416" fmla="*/ 192367 h 1494400"/>
                <a:gd name="connsiteX62-5417" fmla="*/ 746151 w 5273630"/>
                <a:gd name="connsiteY62-5418" fmla="*/ 285636 h 1494400"/>
                <a:gd name="connsiteX63-5419" fmla="*/ 1122141 w 5273630"/>
                <a:gd name="connsiteY63-5420" fmla="*/ 285636 h 1494400"/>
                <a:gd name="connsiteX64-5421" fmla="*/ 1059475 w 5273630"/>
                <a:gd name="connsiteY64-5422" fmla="*/ 735949 h 1494400"/>
                <a:gd name="connsiteX65-5423" fmla="*/ 728663 w 5273630"/>
                <a:gd name="connsiteY65-5424" fmla="*/ 735949 h 1494400"/>
                <a:gd name="connsiteX66-5425" fmla="*/ 795700 w 5273630"/>
                <a:gd name="connsiteY66-5426" fmla="*/ 791328 h 1494400"/>
                <a:gd name="connsiteX67-5427" fmla="*/ 1119226 w 5273630"/>
                <a:gd name="connsiteY67-5428" fmla="*/ 746150 h 1494400"/>
                <a:gd name="connsiteX68-5429" fmla="*/ 1100281 w 5273630"/>
                <a:gd name="connsiteY68-5430" fmla="*/ 884596 h 1494400"/>
                <a:gd name="connsiteX69-5431" fmla="*/ 937060 w 5273630"/>
                <a:gd name="connsiteY69-5432" fmla="*/ 907914 h 1494400"/>
                <a:gd name="connsiteX70-5433" fmla="*/ 1932058 w 5273630"/>
                <a:gd name="connsiteY70-5434" fmla="*/ 1451302 h 1494400"/>
                <a:gd name="connsiteX71-5435" fmla="*/ 1608084 w 5273630"/>
                <a:gd name="connsiteY71-5436" fmla="*/ 1476702 h 1494400"/>
                <a:gd name="connsiteX72-5437" fmla="*/ 406594 w 5273630"/>
                <a:gd name="connsiteY72-5438" fmla="*/ 735949 h 1494400"/>
                <a:gd name="connsiteX73-5439" fmla="*/ 319154 w 5273630"/>
                <a:gd name="connsiteY73-5440" fmla="*/ 735949 h 1494400"/>
                <a:gd name="connsiteX74-5441" fmla="*/ 298752 w 5273630"/>
                <a:gd name="connsiteY74-5442" fmla="*/ 881682 h 1494400"/>
                <a:gd name="connsiteX75-5443" fmla="*/ 502777 w 5273630"/>
                <a:gd name="connsiteY75-5444" fmla="*/ 862737 h 1494400"/>
                <a:gd name="connsiteX76-5445" fmla="*/ 482375 w 5273630"/>
                <a:gd name="connsiteY76-5446" fmla="*/ 1004097 h 1494400"/>
                <a:gd name="connsiteX77-5447" fmla="*/ 4372 w 5273630"/>
                <a:gd name="connsiteY77-5448" fmla="*/ 1046359 h 1494400"/>
                <a:gd name="connsiteX78-5449" fmla="*/ 110757 w 5273630"/>
                <a:gd name="connsiteY78-5450" fmla="*/ 285636 h 1494400"/>
                <a:gd name="connsiteX79-5451" fmla="*/ 469259 w 5273630"/>
                <a:gd name="connsiteY79-5452" fmla="*/ 285636 h 1494400"/>
                <a:gd name="connsiteX80-5453" fmla="*/ 482375 w 5273630"/>
                <a:gd name="connsiteY80-5454" fmla="*/ 192367 h 1494400"/>
                <a:gd name="connsiteX81-5455" fmla="*/ 1870577 w 5273630"/>
                <a:gd name="connsiteY81-5456" fmla="*/ 166135 h 1494400"/>
                <a:gd name="connsiteX82-5457" fmla="*/ 1847260 w 5273630"/>
                <a:gd name="connsiteY82-5458" fmla="*/ 332270 h 1494400"/>
                <a:gd name="connsiteX83-5459" fmla="*/ 2179530 w 5273630"/>
                <a:gd name="connsiteY83-5460" fmla="*/ 332270 h 1494400"/>
                <a:gd name="connsiteX84-5461" fmla="*/ 2202847 w 5273630"/>
                <a:gd name="connsiteY84-5462" fmla="*/ 166135 h 1494400"/>
                <a:gd name="connsiteX85-5463" fmla="*/ 1870577 w 5273630"/>
                <a:gd name="connsiteY85-5464" fmla="*/ 166135 h 1494400"/>
                <a:gd name="connsiteX86-5465" fmla="*/ 4598889 w 5273630"/>
                <a:gd name="connsiteY86-5466" fmla="*/ 138446 h 1494400"/>
                <a:gd name="connsiteX87-5467" fmla="*/ 4421095 w 5273630"/>
                <a:gd name="connsiteY87-5468" fmla="*/ 332270 h 1494400"/>
                <a:gd name="connsiteX88-5469" fmla="*/ 4935531 w 5273630"/>
                <a:gd name="connsiteY88-5470" fmla="*/ 332270 h 1494400"/>
                <a:gd name="connsiteX89-5471" fmla="*/ 4813115 w 5273630"/>
                <a:gd name="connsiteY89-5472" fmla="*/ 138446 h 1494400"/>
                <a:gd name="connsiteX90-5473" fmla="*/ 4598889 w 5273630"/>
                <a:gd name="connsiteY90-5474" fmla="*/ 138446 h 1494400"/>
                <a:gd name="connsiteX91-5475" fmla="*/ 1557252 w 5273630"/>
                <a:gd name="connsiteY91-5476" fmla="*/ 27689 h 1494400"/>
                <a:gd name="connsiteX92-5477" fmla="*/ 2498684 w 5273630"/>
                <a:gd name="connsiteY92-5478" fmla="*/ 27689 h 1494400"/>
                <a:gd name="connsiteX93-5479" fmla="*/ 2436019 w 5273630"/>
                <a:gd name="connsiteY93-5480" fmla="*/ 470716 h 1494400"/>
                <a:gd name="connsiteX94-5481" fmla="*/ 1549965 w 5273630"/>
                <a:gd name="connsiteY94-5482" fmla="*/ 470716 h 1494400"/>
                <a:gd name="connsiteX95-5483" fmla="*/ 1605344 w 5273630"/>
                <a:gd name="connsiteY95-5484" fmla="*/ 83068 h 1494400"/>
                <a:gd name="connsiteX96-5485" fmla="*/ 1557252 w 5273630"/>
                <a:gd name="connsiteY96-5486" fmla="*/ 27689 h 1494400"/>
                <a:gd name="connsiteX97-5487" fmla="*/ 259404 w 5273630"/>
                <a:gd name="connsiteY97-5488" fmla="*/ 27689 h 1494400"/>
                <a:gd name="connsiteX98-5489" fmla="*/ 983695 w 5273630"/>
                <a:gd name="connsiteY98-5490" fmla="*/ 27689 h 1494400"/>
                <a:gd name="connsiteX99-5491" fmla="*/ 1215409 w 5273630"/>
                <a:gd name="connsiteY99-5492" fmla="*/ 260861 h 1494400"/>
                <a:gd name="connsiteX100-5493" fmla="*/ 929774 w 5273630"/>
                <a:gd name="connsiteY100-5494" fmla="*/ 260861 h 1494400"/>
                <a:gd name="connsiteX101-5495" fmla="*/ 788413 w 5273630"/>
                <a:gd name="connsiteY101-5496" fmla="*/ 145733 h 1494400"/>
                <a:gd name="connsiteX102-5497" fmla="*/ 476546 w 5273630"/>
                <a:gd name="connsiteY102-5498" fmla="*/ 145733 h 1494400"/>
                <a:gd name="connsiteX103-5499" fmla="*/ 290008 w 5273630"/>
                <a:gd name="connsiteY103-5500" fmla="*/ 260861 h 1494400"/>
                <a:gd name="connsiteX104-5501" fmla="*/ 0 w 5273630"/>
                <a:gd name="connsiteY104-5502" fmla="*/ 260861 h 1494400"/>
                <a:gd name="connsiteX105-5503" fmla="*/ 290008 w 5273630"/>
                <a:gd name="connsiteY105-5504" fmla="*/ 58293 h 1494400"/>
                <a:gd name="connsiteX106-5505" fmla="*/ 259404 w 5273630"/>
                <a:gd name="connsiteY106-5506" fmla="*/ 27689 h 1494400"/>
                <a:gd name="connsiteX107-5507" fmla="*/ 4377375 w 5273630"/>
                <a:gd name="connsiteY107-5508" fmla="*/ 0 h 1494400"/>
                <a:gd name="connsiteX108-5509" fmla="*/ 5001111 w 5273630"/>
                <a:gd name="connsiteY108-5510" fmla="*/ 0 h 1494400"/>
                <a:gd name="connsiteX109-5511" fmla="*/ 5273630 w 5273630"/>
                <a:gd name="connsiteY109-5512" fmla="*/ 429911 h 1494400"/>
                <a:gd name="connsiteX110-5513" fmla="*/ 5078349 w 5273630"/>
                <a:gd name="connsiteY110-5514" fmla="*/ 429911 h 1494400"/>
                <a:gd name="connsiteX111-5515" fmla="*/ 5072519 w 5273630"/>
                <a:gd name="connsiteY111-5516" fmla="*/ 470716 h 1494400"/>
                <a:gd name="connsiteX112-5517" fmla="*/ 4795628 w 5273630"/>
                <a:gd name="connsiteY112-5518" fmla="*/ 470716 h 1494400"/>
                <a:gd name="connsiteX113-5519" fmla="*/ 4778140 w 5273630"/>
                <a:gd name="connsiteY113-5520" fmla="*/ 594589 h 1494400"/>
                <a:gd name="connsiteX114-5521" fmla="*/ 5082721 w 5273630"/>
                <a:gd name="connsiteY114-5522" fmla="*/ 594589 h 1494400"/>
                <a:gd name="connsiteX115-5523" fmla="*/ 5063775 w 5273630"/>
                <a:gd name="connsiteY115-5524" fmla="*/ 733035 h 1494400"/>
                <a:gd name="connsiteX116-5525" fmla="*/ 4759195 w 5273630"/>
                <a:gd name="connsiteY116-5526" fmla="*/ 733035 h 1494400"/>
                <a:gd name="connsiteX117-5527" fmla="*/ 4737335 w 5273630"/>
                <a:gd name="connsiteY117-5528" fmla="*/ 886054 h 1494400"/>
                <a:gd name="connsiteX118-5529" fmla="*/ 5180361 w 5273630"/>
                <a:gd name="connsiteY118-5530" fmla="*/ 886054 h 1494400"/>
                <a:gd name="connsiteX119-5531" fmla="*/ 5161416 w 5273630"/>
                <a:gd name="connsiteY119-5532" fmla="*/ 1024500 h 1494400"/>
                <a:gd name="connsiteX120-5533" fmla="*/ 3998471 w 5273630"/>
                <a:gd name="connsiteY120-5534" fmla="*/ 1024500 h 1494400"/>
                <a:gd name="connsiteX121-5535" fmla="*/ 4017416 w 5273630"/>
                <a:gd name="connsiteY121-5536" fmla="*/ 886054 h 1494400"/>
                <a:gd name="connsiteX122-5537" fmla="*/ 4460443 w 5273630"/>
                <a:gd name="connsiteY122-5538" fmla="*/ 886054 h 1494400"/>
                <a:gd name="connsiteX123-5539" fmla="*/ 4482303 w 5273630"/>
                <a:gd name="connsiteY123-5540" fmla="*/ 733035 h 1494400"/>
                <a:gd name="connsiteX124-5541" fmla="*/ 4177722 w 5273630"/>
                <a:gd name="connsiteY124-5542" fmla="*/ 733035 h 1494400"/>
                <a:gd name="connsiteX125-5543" fmla="*/ 4196667 w 5273630"/>
                <a:gd name="connsiteY125-5544" fmla="*/ 594589 h 1494400"/>
                <a:gd name="connsiteX126-5545" fmla="*/ 4501249 w 5273630"/>
                <a:gd name="connsiteY126-5546" fmla="*/ 594589 h 1494400"/>
                <a:gd name="connsiteX127-5547" fmla="*/ 4518736 w 5273630"/>
                <a:gd name="connsiteY127-5548" fmla="*/ 470716 h 1494400"/>
                <a:gd name="connsiteX128-5549" fmla="*/ 4241845 w 5273630"/>
                <a:gd name="connsiteY128-5550" fmla="*/ 470716 h 1494400"/>
                <a:gd name="connsiteX129-5551" fmla="*/ 4247673 w 5273630"/>
                <a:gd name="connsiteY129-5552" fmla="*/ 429911 h 1494400"/>
                <a:gd name="connsiteX130-5553" fmla="*/ 4055307 w 5273630"/>
                <a:gd name="connsiteY130-5554" fmla="*/ 429911 h 1494400"/>
                <a:gd name="connsiteX131-5555" fmla="*/ 4410894 w 5273630"/>
                <a:gd name="connsiteY131-5556" fmla="*/ 40805 h 1494400"/>
                <a:gd name="connsiteX132-5557" fmla="*/ 4377375 w 5273630"/>
                <a:gd name="connsiteY132-5558" fmla="*/ 0 h 1494400"/>
                <a:gd name="connsiteX133-5559" fmla="*/ 3191742 w 5273630"/>
                <a:gd name="connsiteY133-5560" fmla="*/ 0 h 1494400"/>
                <a:gd name="connsiteX134-5561" fmla="*/ 3522555 w 5273630"/>
                <a:gd name="connsiteY134-5562" fmla="*/ 0 h 1494400"/>
                <a:gd name="connsiteX135-5563" fmla="*/ 3510896 w 5273630"/>
                <a:gd name="connsiteY135-5564" fmla="*/ 83068 h 1494400"/>
                <a:gd name="connsiteX136-5565" fmla="*/ 3953923 w 5273630"/>
                <a:gd name="connsiteY136-5566" fmla="*/ 83068 h 1494400"/>
                <a:gd name="connsiteX137-5567" fmla="*/ 3923319 w 5273630"/>
                <a:gd name="connsiteY137-5568" fmla="*/ 304581 h 1494400"/>
                <a:gd name="connsiteX138-5569" fmla="*/ 3618738 w 5273630"/>
                <a:gd name="connsiteY138-5570" fmla="*/ 304581 h 1494400"/>
                <a:gd name="connsiteX139-5571" fmla="*/ 3630397 w 5273630"/>
                <a:gd name="connsiteY139-5572" fmla="*/ 221513 h 1494400"/>
                <a:gd name="connsiteX140-5573" fmla="*/ 3076613 w 5273630"/>
                <a:gd name="connsiteY140-5574" fmla="*/ 221513 h 1494400"/>
                <a:gd name="connsiteX141-5575" fmla="*/ 3064954 w 5273630"/>
                <a:gd name="connsiteY141-5576" fmla="*/ 304581 h 1494400"/>
                <a:gd name="connsiteX142-5577" fmla="*/ 2760373 w 5273630"/>
                <a:gd name="connsiteY142-5578" fmla="*/ 304581 h 1494400"/>
                <a:gd name="connsiteX143-5579" fmla="*/ 2790977 w 5273630"/>
                <a:gd name="connsiteY143-5580" fmla="*/ 83068 h 1494400"/>
                <a:gd name="connsiteX144-5581" fmla="*/ 3234004 w 5273630"/>
                <a:gd name="connsiteY144-5582" fmla="*/ 83068 h 1494400"/>
                <a:gd name="connsiteX145-5583" fmla="*/ 3238376 w 5273630"/>
                <a:gd name="connsiteY145-5584" fmla="*/ 53921 h 1494400"/>
                <a:gd name="connsiteX146-5585" fmla="*/ 3191742 w 5273630"/>
                <a:gd name="connsiteY146-5586" fmla="*/ 0 h 1494400"/>
                <a:gd name="connsiteX0-5587" fmla="*/ 2215963 w 5273630"/>
                <a:gd name="connsiteY0-5588" fmla="*/ 664540 h 1494400"/>
                <a:gd name="connsiteX1-5589" fmla="*/ 2183902 w 5273630"/>
                <a:gd name="connsiteY1-5590" fmla="*/ 886054 h 1494400"/>
                <a:gd name="connsiteX2-5591" fmla="*/ 2294658 w 5273630"/>
                <a:gd name="connsiteY2-5592" fmla="*/ 886054 h 1494400"/>
                <a:gd name="connsiteX3-5593" fmla="*/ 2326719 w 5273630"/>
                <a:gd name="connsiteY3-5594" fmla="*/ 664540 h 1494400"/>
                <a:gd name="connsiteX4-5595" fmla="*/ 2215963 w 5273630"/>
                <a:gd name="connsiteY4-5596" fmla="*/ 664540 h 1494400"/>
                <a:gd name="connsiteX5-5597" fmla="*/ 1606801 w 5273630"/>
                <a:gd name="connsiteY5-5598" fmla="*/ 664540 h 1494400"/>
                <a:gd name="connsiteX6-5599" fmla="*/ 1574740 w 5273630"/>
                <a:gd name="connsiteY6-5600" fmla="*/ 886054 h 1494400"/>
                <a:gd name="connsiteX7-5601" fmla="*/ 1685497 w 5273630"/>
                <a:gd name="connsiteY7-5602" fmla="*/ 886054 h 1494400"/>
                <a:gd name="connsiteX8-5603" fmla="*/ 1717558 w 5273630"/>
                <a:gd name="connsiteY8-5604" fmla="*/ 664540 h 1494400"/>
                <a:gd name="connsiteX9-5605" fmla="*/ 1606801 w 5273630"/>
                <a:gd name="connsiteY9-5606" fmla="*/ 664540 h 1494400"/>
                <a:gd name="connsiteX10-5607" fmla="*/ 342472 w 5273630"/>
                <a:gd name="connsiteY10-5608" fmla="*/ 563985 h 1494400"/>
                <a:gd name="connsiteX11-5609" fmla="*/ 335185 w 5273630"/>
                <a:gd name="connsiteY11-5610" fmla="*/ 619363 h 1494400"/>
                <a:gd name="connsiteX12-5611" fmla="*/ 826304 w 5273630"/>
                <a:gd name="connsiteY12-5612" fmla="*/ 619363 h 1494400"/>
                <a:gd name="connsiteX13-5613" fmla="*/ 833590 w 5273630"/>
                <a:gd name="connsiteY13-5614" fmla="*/ 563985 h 1494400"/>
                <a:gd name="connsiteX14-5615" fmla="*/ 342472 w 5273630"/>
                <a:gd name="connsiteY14-5616" fmla="*/ 563985 h 1494400"/>
                <a:gd name="connsiteX15-5617" fmla="*/ 3085357 w 5273630"/>
                <a:gd name="connsiteY15-5618" fmla="*/ 553784 h 1494400"/>
                <a:gd name="connsiteX16-5619" fmla="*/ 3078071 w 5273630"/>
                <a:gd name="connsiteY16-5620" fmla="*/ 609162 h 1494400"/>
                <a:gd name="connsiteX17-5621" fmla="*/ 3283553 w 5273630"/>
                <a:gd name="connsiteY17-5622" fmla="*/ 719919 h 1494400"/>
                <a:gd name="connsiteX18-5623" fmla="*/ 3521097 w 5273630"/>
                <a:gd name="connsiteY18-5624" fmla="*/ 609162 h 1494400"/>
                <a:gd name="connsiteX19-5625" fmla="*/ 3528384 w 5273630"/>
                <a:gd name="connsiteY19-5626" fmla="*/ 553784 h 1494400"/>
                <a:gd name="connsiteX20-5627" fmla="*/ 3085357 w 5273630"/>
                <a:gd name="connsiteY20-5628" fmla="*/ 553784 h 1494400"/>
                <a:gd name="connsiteX21-5629" fmla="*/ 2013395 w 5273630"/>
                <a:gd name="connsiteY21-5630" fmla="*/ 526094 h 1494400"/>
                <a:gd name="connsiteX22-5631" fmla="*/ 2567178 w 5273630"/>
                <a:gd name="connsiteY22-5632" fmla="*/ 526094 h 1494400"/>
                <a:gd name="connsiteX23-5633" fmla="*/ 2497227 w 5273630"/>
                <a:gd name="connsiteY23-5634" fmla="*/ 1024500 h 1494400"/>
                <a:gd name="connsiteX24-5635" fmla="*/ 1943443 w 5273630"/>
                <a:gd name="connsiteY24-5636" fmla="*/ 1024500 h 1494400"/>
                <a:gd name="connsiteX25-5637" fmla="*/ 2013395 w 5273630"/>
                <a:gd name="connsiteY25-5638" fmla="*/ 526094 h 1494400"/>
                <a:gd name="connsiteX26-5639" fmla="*/ 1404233 w 5273630"/>
                <a:gd name="connsiteY26-5640" fmla="*/ 526094 h 1494400"/>
                <a:gd name="connsiteX27-5641" fmla="*/ 1958016 w 5273630"/>
                <a:gd name="connsiteY27-5642" fmla="*/ 526094 h 1494400"/>
                <a:gd name="connsiteX28-5643" fmla="*/ 1888065 w 5273630"/>
                <a:gd name="connsiteY28-5644" fmla="*/ 1024500 h 1494400"/>
                <a:gd name="connsiteX29-5645" fmla="*/ 1334281 w 5273630"/>
                <a:gd name="connsiteY29-5646" fmla="*/ 1024500 h 1494400"/>
                <a:gd name="connsiteX30-5647" fmla="*/ 1404233 w 5273630"/>
                <a:gd name="connsiteY30-5648" fmla="*/ 526094 h 1494400"/>
                <a:gd name="connsiteX31-5649" fmla="*/ 365789 w 5273630"/>
                <a:gd name="connsiteY31-5650" fmla="*/ 402222 h 1494400"/>
                <a:gd name="connsiteX32-5651" fmla="*/ 357045 w 5273630"/>
                <a:gd name="connsiteY32-5652" fmla="*/ 457600 h 1494400"/>
                <a:gd name="connsiteX33-5653" fmla="*/ 848163 w 5273630"/>
                <a:gd name="connsiteY33-5654" fmla="*/ 457600 h 1494400"/>
                <a:gd name="connsiteX34-5655" fmla="*/ 856907 w 5273630"/>
                <a:gd name="connsiteY34-5656" fmla="*/ 402222 h 1494400"/>
                <a:gd name="connsiteX35-5657" fmla="*/ 365789 w 5273630"/>
                <a:gd name="connsiteY35-5658" fmla="*/ 402222 h 1494400"/>
                <a:gd name="connsiteX36-5659" fmla="*/ 2865301 w 5273630"/>
                <a:gd name="connsiteY36-5660" fmla="*/ 346843 h 1494400"/>
                <a:gd name="connsiteX37-5661" fmla="*/ 3114504 w 5273630"/>
                <a:gd name="connsiteY37-5662" fmla="*/ 346843 h 1494400"/>
                <a:gd name="connsiteX38-5663" fmla="*/ 3104302 w 5273630"/>
                <a:gd name="connsiteY38-5664" fmla="*/ 415338 h 1494400"/>
                <a:gd name="connsiteX39-5665" fmla="*/ 3547329 w 5273630"/>
                <a:gd name="connsiteY39-5666" fmla="*/ 415338 h 1494400"/>
                <a:gd name="connsiteX40-5667" fmla="*/ 3557530 w 5273630"/>
                <a:gd name="connsiteY40-5668" fmla="*/ 346843 h 1494400"/>
                <a:gd name="connsiteX41-5669" fmla="*/ 3806733 w 5273630"/>
                <a:gd name="connsiteY41-5670" fmla="*/ 346843 h 1494400"/>
                <a:gd name="connsiteX42-5671" fmla="*/ 3796531 w 5273630"/>
                <a:gd name="connsiteY42-5672" fmla="*/ 415338 h 1494400"/>
                <a:gd name="connsiteX43-5673" fmla="*/ 3907289 w 5273630"/>
                <a:gd name="connsiteY43-5674" fmla="*/ 415338 h 1494400"/>
                <a:gd name="connsiteX44-5675" fmla="*/ 3888343 w 5273630"/>
                <a:gd name="connsiteY44-5676" fmla="*/ 553784 h 1494400"/>
                <a:gd name="connsiteX45-5677" fmla="*/ 3777587 w 5273630"/>
                <a:gd name="connsiteY45-5678" fmla="*/ 553784 h 1494400"/>
                <a:gd name="connsiteX46-5679" fmla="*/ 3755727 w 5273630"/>
                <a:gd name="connsiteY46-5680" fmla="*/ 706803 h 1494400"/>
                <a:gd name="connsiteX47-5681" fmla="*/ 3489036 w 5273630"/>
                <a:gd name="connsiteY47-5682" fmla="*/ 830675 h 1494400"/>
                <a:gd name="connsiteX48-5683" fmla="*/ 3850453 w 5273630"/>
                <a:gd name="connsiteY48-5684" fmla="*/ 1024500 h 1494400"/>
                <a:gd name="connsiteX49-5685" fmla="*/ 3407426 w 5273630"/>
                <a:gd name="connsiteY49-5686" fmla="*/ 1024500 h 1494400"/>
                <a:gd name="connsiteX50-5687" fmla="*/ 3252949 w 5273630"/>
                <a:gd name="connsiteY50-5688" fmla="*/ 941432 h 1494400"/>
                <a:gd name="connsiteX51-5689" fmla="*/ 1894056 w 5273630"/>
                <a:gd name="connsiteY51-5690" fmla="*/ 1494400 h 1494400"/>
                <a:gd name="connsiteX52-5691" fmla="*/ 1708204 w 5273630"/>
                <a:gd name="connsiteY52-5692" fmla="*/ 1392165 h 1494400"/>
                <a:gd name="connsiteX53-5693" fmla="*/ 3046009 w 5273630"/>
                <a:gd name="connsiteY53-5694" fmla="*/ 830675 h 1494400"/>
                <a:gd name="connsiteX54-5695" fmla="*/ 2814295 w 5273630"/>
                <a:gd name="connsiteY54-5696" fmla="*/ 706803 h 1494400"/>
                <a:gd name="connsiteX55-5697" fmla="*/ 2836154 w 5273630"/>
                <a:gd name="connsiteY55-5698" fmla="*/ 553784 h 1494400"/>
                <a:gd name="connsiteX56-5699" fmla="*/ 2725398 w 5273630"/>
                <a:gd name="connsiteY56-5700" fmla="*/ 553784 h 1494400"/>
                <a:gd name="connsiteX57-5701" fmla="*/ 2744343 w 5273630"/>
                <a:gd name="connsiteY57-5702" fmla="*/ 415338 h 1494400"/>
                <a:gd name="connsiteX58-5703" fmla="*/ 2855100 w 5273630"/>
                <a:gd name="connsiteY58-5704" fmla="*/ 415338 h 1494400"/>
                <a:gd name="connsiteX59-5705" fmla="*/ 2865301 w 5273630"/>
                <a:gd name="connsiteY59-5706" fmla="*/ 346843 h 1494400"/>
                <a:gd name="connsiteX60-5707" fmla="*/ 482375 w 5273630"/>
                <a:gd name="connsiteY60-5708" fmla="*/ 192367 h 1494400"/>
                <a:gd name="connsiteX61-5709" fmla="*/ 759267 w 5273630"/>
                <a:gd name="connsiteY61-5710" fmla="*/ 192367 h 1494400"/>
                <a:gd name="connsiteX62-5711" fmla="*/ 746151 w 5273630"/>
                <a:gd name="connsiteY62-5712" fmla="*/ 285636 h 1494400"/>
                <a:gd name="connsiteX63-5713" fmla="*/ 1122141 w 5273630"/>
                <a:gd name="connsiteY63-5714" fmla="*/ 285636 h 1494400"/>
                <a:gd name="connsiteX64-5715" fmla="*/ 1059475 w 5273630"/>
                <a:gd name="connsiteY64-5716" fmla="*/ 735949 h 1494400"/>
                <a:gd name="connsiteX65-5717" fmla="*/ 728663 w 5273630"/>
                <a:gd name="connsiteY65-5718" fmla="*/ 735949 h 1494400"/>
                <a:gd name="connsiteX66-5719" fmla="*/ 795700 w 5273630"/>
                <a:gd name="connsiteY66-5720" fmla="*/ 791328 h 1494400"/>
                <a:gd name="connsiteX67-5721" fmla="*/ 1119226 w 5273630"/>
                <a:gd name="connsiteY67-5722" fmla="*/ 746150 h 1494400"/>
                <a:gd name="connsiteX68-5723" fmla="*/ 1100281 w 5273630"/>
                <a:gd name="connsiteY68-5724" fmla="*/ 884596 h 1494400"/>
                <a:gd name="connsiteX69-5725" fmla="*/ 937060 w 5273630"/>
                <a:gd name="connsiteY69-5726" fmla="*/ 907914 h 1494400"/>
                <a:gd name="connsiteX70-5727" fmla="*/ 1922533 w 5273630"/>
                <a:gd name="connsiteY70-5728" fmla="*/ 1460827 h 1494400"/>
                <a:gd name="connsiteX71-5729" fmla="*/ 1608084 w 5273630"/>
                <a:gd name="connsiteY71-5730" fmla="*/ 1476702 h 1494400"/>
                <a:gd name="connsiteX72-5731" fmla="*/ 406594 w 5273630"/>
                <a:gd name="connsiteY72-5732" fmla="*/ 735949 h 1494400"/>
                <a:gd name="connsiteX73-5733" fmla="*/ 319154 w 5273630"/>
                <a:gd name="connsiteY73-5734" fmla="*/ 735949 h 1494400"/>
                <a:gd name="connsiteX74-5735" fmla="*/ 298752 w 5273630"/>
                <a:gd name="connsiteY74-5736" fmla="*/ 881682 h 1494400"/>
                <a:gd name="connsiteX75-5737" fmla="*/ 502777 w 5273630"/>
                <a:gd name="connsiteY75-5738" fmla="*/ 862737 h 1494400"/>
                <a:gd name="connsiteX76-5739" fmla="*/ 482375 w 5273630"/>
                <a:gd name="connsiteY76-5740" fmla="*/ 1004097 h 1494400"/>
                <a:gd name="connsiteX77-5741" fmla="*/ 4372 w 5273630"/>
                <a:gd name="connsiteY77-5742" fmla="*/ 1046359 h 1494400"/>
                <a:gd name="connsiteX78-5743" fmla="*/ 110757 w 5273630"/>
                <a:gd name="connsiteY78-5744" fmla="*/ 285636 h 1494400"/>
                <a:gd name="connsiteX79-5745" fmla="*/ 469259 w 5273630"/>
                <a:gd name="connsiteY79-5746" fmla="*/ 285636 h 1494400"/>
                <a:gd name="connsiteX80-5747" fmla="*/ 482375 w 5273630"/>
                <a:gd name="connsiteY80-5748" fmla="*/ 192367 h 1494400"/>
                <a:gd name="connsiteX81-5749" fmla="*/ 1870577 w 5273630"/>
                <a:gd name="connsiteY81-5750" fmla="*/ 166135 h 1494400"/>
                <a:gd name="connsiteX82-5751" fmla="*/ 1847260 w 5273630"/>
                <a:gd name="connsiteY82-5752" fmla="*/ 332270 h 1494400"/>
                <a:gd name="connsiteX83-5753" fmla="*/ 2179530 w 5273630"/>
                <a:gd name="connsiteY83-5754" fmla="*/ 332270 h 1494400"/>
                <a:gd name="connsiteX84-5755" fmla="*/ 2202847 w 5273630"/>
                <a:gd name="connsiteY84-5756" fmla="*/ 166135 h 1494400"/>
                <a:gd name="connsiteX85-5757" fmla="*/ 1870577 w 5273630"/>
                <a:gd name="connsiteY85-5758" fmla="*/ 166135 h 1494400"/>
                <a:gd name="connsiteX86-5759" fmla="*/ 4598889 w 5273630"/>
                <a:gd name="connsiteY86-5760" fmla="*/ 138446 h 1494400"/>
                <a:gd name="connsiteX87-5761" fmla="*/ 4421095 w 5273630"/>
                <a:gd name="connsiteY87-5762" fmla="*/ 332270 h 1494400"/>
                <a:gd name="connsiteX88-5763" fmla="*/ 4935531 w 5273630"/>
                <a:gd name="connsiteY88-5764" fmla="*/ 332270 h 1494400"/>
                <a:gd name="connsiteX89-5765" fmla="*/ 4813115 w 5273630"/>
                <a:gd name="connsiteY89-5766" fmla="*/ 138446 h 1494400"/>
                <a:gd name="connsiteX90-5767" fmla="*/ 4598889 w 5273630"/>
                <a:gd name="connsiteY90-5768" fmla="*/ 138446 h 1494400"/>
                <a:gd name="connsiteX91-5769" fmla="*/ 1557252 w 5273630"/>
                <a:gd name="connsiteY91-5770" fmla="*/ 27689 h 1494400"/>
                <a:gd name="connsiteX92-5771" fmla="*/ 2498684 w 5273630"/>
                <a:gd name="connsiteY92-5772" fmla="*/ 27689 h 1494400"/>
                <a:gd name="connsiteX93-5773" fmla="*/ 2436019 w 5273630"/>
                <a:gd name="connsiteY93-5774" fmla="*/ 470716 h 1494400"/>
                <a:gd name="connsiteX94-5775" fmla="*/ 1549965 w 5273630"/>
                <a:gd name="connsiteY94-5776" fmla="*/ 470716 h 1494400"/>
                <a:gd name="connsiteX95-5777" fmla="*/ 1605344 w 5273630"/>
                <a:gd name="connsiteY95-5778" fmla="*/ 83068 h 1494400"/>
                <a:gd name="connsiteX96-5779" fmla="*/ 1557252 w 5273630"/>
                <a:gd name="connsiteY96-5780" fmla="*/ 27689 h 1494400"/>
                <a:gd name="connsiteX97-5781" fmla="*/ 259404 w 5273630"/>
                <a:gd name="connsiteY97-5782" fmla="*/ 27689 h 1494400"/>
                <a:gd name="connsiteX98-5783" fmla="*/ 983695 w 5273630"/>
                <a:gd name="connsiteY98-5784" fmla="*/ 27689 h 1494400"/>
                <a:gd name="connsiteX99-5785" fmla="*/ 1215409 w 5273630"/>
                <a:gd name="connsiteY99-5786" fmla="*/ 260861 h 1494400"/>
                <a:gd name="connsiteX100-5787" fmla="*/ 929774 w 5273630"/>
                <a:gd name="connsiteY100-5788" fmla="*/ 260861 h 1494400"/>
                <a:gd name="connsiteX101-5789" fmla="*/ 788413 w 5273630"/>
                <a:gd name="connsiteY101-5790" fmla="*/ 145733 h 1494400"/>
                <a:gd name="connsiteX102-5791" fmla="*/ 476546 w 5273630"/>
                <a:gd name="connsiteY102-5792" fmla="*/ 145733 h 1494400"/>
                <a:gd name="connsiteX103-5793" fmla="*/ 290008 w 5273630"/>
                <a:gd name="connsiteY103-5794" fmla="*/ 260861 h 1494400"/>
                <a:gd name="connsiteX104-5795" fmla="*/ 0 w 5273630"/>
                <a:gd name="connsiteY104-5796" fmla="*/ 260861 h 1494400"/>
                <a:gd name="connsiteX105-5797" fmla="*/ 290008 w 5273630"/>
                <a:gd name="connsiteY105-5798" fmla="*/ 58293 h 1494400"/>
                <a:gd name="connsiteX106-5799" fmla="*/ 259404 w 5273630"/>
                <a:gd name="connsiteY106-5800" fmla="*/ 27689 h 1494400"/>
                <a:gd name="connsiteX107-5801" fmla="*/ 4377375 w 5273630"/>
                <a:gd name="connsiteY107-5802" fmla="*/ 0 h 1494400"/>
                <a:gd name="connsiteX108-5803" fmla="*/ 5001111 w 5273630"/>
                <a:gd name="connsiteY108-5804" fmla="*/ 0 h 1494400"/>
                <a:gd name="connsiteX109-5805" fmla="*/ 5273630 w 5273630"/>
                <a:gd name="connsiteY109-5806" fmla="*/ 429911 h 1494400"/>
                <a:gd name="connsiteX110-5807" fmla="*/ 5078349 w 5273630"/>
                <a:gd name="connsiteY110-5808" fmla="*/ 429911 h 1494400"/>
                <a:gd name="connsiteX111-5809" fmla="*/ 5072519 w 5273630"/>
                <a:gd name="connsiteY111-5810" fmla="*/ 470716 h 1494400"/>
                <a:gd name="connsiteX112-5811" fmla="*/ 4795628 w 5273630"/>
                <a:gd name="connsiteY112-5812" fmla="*/ 470716 h 1494400"/>
                <a:gd name="connsiteX113-5813" fmla="*/ 4778140 w 5273630"/>
                <a:gd name="connsiteY113-5814" fmla="*/ 594589 h 1494400"/>
                <a:gd name="connsiteX114-5815" fmla="*/ 5082721 w 5273630"/>
                <a:gd name="connsiteY114-5816" fmla="*/ 594589 h 1494400"/>
                <a:gd name="connsiteX115-5817" fmla="*/ 5063775 w 5273630"/>
                <a:gd name="connsiteY115-5818" fmla="*/ 733035 h 1494400"/>
                <a:gd name="connsiteX116-5819" fmla="*/ 4759195 w 5273630"/>
                <a:gd name="connsiteY116-5820" fmla="*/ 733035 h 1494400"/>
                <a:gd name="connsiteX117-5821" fmla="*/ 4737335 w 5273630"/>
                <a:gd name="connsiteY117-5822" fmla="*/ 886054 h 1494400"/>
                <a:gd name="connsiteX118-5823" fmla="*/ 5180361 w 5273630"/>
                <a:gd name="connsiteY118-5824" fmla="*/ 886054 h 1494400"/>
                <a:gd name="connsiteX119-5825" fmla="*/ 5161416 w 5273630"/>
                <a:gd name="connsiteY119-5826" fmla="*/ 1024500 h 1494400"/>
                <a:gd name="connsiteX120-5827" fmla="*/ 3998471 w 5273630"/>
                <a:gd name="connsiteY120-5828" fmla="*/ 1024500 h 1494400"/>
                <a:gd name="connsiteX121-5829" fmla="*/ 4017416 w 5273630"/>
                <a:gd name="connsiteY121-5830" fmla="*/ 886054 h 1494400"/>
                <a:gd name="connsiteX122-5831" fmla="*/ 4460443 w 5273630"/>
                <a:gd name="connsiteY122-5832" fmla="*/ 886054 h 1494400"/>
                <a:gd name="connsiteX123-5833" fmla="*/ 4482303 w 5273630"/>
                <a:gd name="connsiteY123-5834" fmla="*/ 733035 h 1494400"/>
                <a:gd name="connsiteX124-5835" fmla="*/ 4177722 w 5273630"/>
                <a:gd name="connsiteY124-5836" fmla="*/ 733035 h 1494400"/>
                <a:gd name="connsiteX125-5837" fmla="*/ 4196667 w 5273630"/>
                <a:gd name="connsiteY125-5838" fmla="*/ 594589 h 1494400"/>
                <a:gd name="connsiteX126-5839" fmla="*/ 4501249 w 5273630"/>
                <a:gd name="connsiteY126-5840" fmla="*/ 594589 h 1494400"/>
                <a:gd name="connsiteX127-5841" fmla="*/ 4518736 w 5273630"/>
                <a:gd name="connsiteY127-5842" fmla="*/ 470716 h 1494400"/>
                <a:gd name="connsiteX128-5843" fmla="*/ 4241845 w 5273630"/>
                <a:gd name="connsiteY128-5844" fmla="*/ 470716 h 1494400"/>
                <a:gd name="connsiteX129-5845" fmla="*/ 4247673 w 5273630"/>
                <a:gd name="connsiteY129-5846" fmla="*/ 429911 h 1494400"/>
                <a:gd name="connsiteX130-5847" fmla="*/ 4055307 w 5273630"/>
                <a:gd name="connsiteY130-5848" fmla="*/ 429911 h 1494400"/>
                <a:gd name="connsiteX131-5849" fmla="*/ 4410894 w 5273630"/>
                <a:gd name="connsiteY131-5850" fmla="*/ 40805 h 1494400"/>
                <a:gd name="connsiteX132-5851" fmla="*/ 4377375 w 5273630"/>
                <a:gd name="connsiteY132-5852" fmla="*/ 0 h 1494400"/>
                <a:gd name="connsiteX133-5853" fmla="*/ 3191742 w 5273630"/>
                <a:gd name="connsiteY133-5854" fmla="*/ 0 h 1494400"/>
                <a:gd name="connsiteX134-5855" fmla="*/ 3522555 w 5273630"/>
                <a:gd name="connsiteY134-5856" fmla="*/ 0 h 1494400"/>
                <a:gd name="connsiteX135-5857" fmla="*/ 3510896 w 5273630"/>
                <a:gd name="connsiteY135-5858" fmla="*/ 83068 h 1494400"/>
                <a:gd name="connsiteX136-5859" fmla="*/ 3953923 w 5273630"/>
                <a:gd name="connsiteY136-5860" fmla="*/ 83068 h 1494400"/>
                <a:gd name="connsiteX137-5861" fmla="*/ 3923319 w 5273630"/>
                <a:gd name="connsiteY137-5862" fmla="*/ 304581 h 1494400"/>
                <a:gd name="connsiteX138-5863" fmla="*/ 3618738 w 5273630"/>
                <a:gd name="connsiteY138-5864" fmla="*/ 304581 h 1494400"/>
                <a:gd name="connsiteX139-5865" fmla="*/ 3630397 w 5273630"/>
                <a:gd name="connsiteY139-5866" fmla="*/ 221513 h 1494400"/>
                <a:gd name="connsiteX140-5867" fmla="*/ 3076613 w 5273630"/>
                <a:gd name="connsiteY140-5868" fmla="*/ 221513 h 1494400"/>
                <a:gd name="connsiteX141-5869" fmla="*/ 3064954 w 5273630"/>
                <a:gd name="connsiteY141-5870" fmla="*/ 304581 h 1494400"/>
                <a:gd name="connsiteX142-5871" fmla="*/ 2760373 w 5273630"/>
                <a:gd name="connsiteY142-5872" fmla="*/ 304581 h 1494400"/>
                <a:gd name="connsiteX143-5873" fmla="*/ 2790977 w 5273630"/>
                <a:gd name="connsiteY143-5874" fmla="*/ 83068 h 1494400"/>
                <a:gd name="connsiteX144-5875" fmla="*/ 3234004 w 5273630"/>
                <a:gd name="connsiteY144-5876" fmla="*/ 83068 h 1494400"/>
                <a:gd name="connsiteX145-5877" fmla="*/ 3238376 w 5273630"/>
                <a:gd name="connsiteY145-5878" fmla="*/ 53921 h 1494400"/>
                <a:gd name="connsiteX146-5879" fmla="*/ 3191742 w 5273630"/>
                <a:gd name="connsiteY146-5880" fmla="*/ 0 h 1494400"/>
                <a:gd name="connsiteX0-5881" fmla="*/ 2215963 w 5273630"/>
                <a:gd name="connsiteY0-5882" fmla="*/ 664540 h 1494400"/>
                <a:gd name="connsiteX1-5883" fmla="*/ 2183902 w 5273630"/>
                <a:gd name="connsiteY1-5884" fmla="*/ 886054 h 1494400"/>
                <a:gd name="connsiteX2-5885" fmla="*/ 2294658 w 5273630"/>
                <a:gd name="connsiteY2-5886" fmla="*/ 886054 h 1494400"/>
                <a:gd name="connsiteX3-5887" fmla="*/ 2326719 w 5273630"/>
                <a:gd name="connsiteY3-5888" fmla="*/ 664540 h 1494400"/>
                <a:gd name="connsiteX4-5889" fmla="*/ 2215963 w 5273630"/>
                <a:gd name="connsiteY4-5890" fmla="*/ 664540 h 1494400"/>
                <a:gd name="connsiteX5-5891" fmla="*/ 1606801 w 5273630"/>
                <a:gd name="connsiteY5-5892" fmla="*/ 664540 h 1494400"/>
                <a:gd name="connsiteX6-5893" fmla="*/ 1574740 w 5273630"/>
                <a:gd name="connsiteY6-5894" fmla="*/ 886054 h 1494400"/>
                <a:gd name="connsiteX7-5895" fmla="*/ 1685497 w 5273630"/>
                <a:gd name="connsiteY7-5896" fmla="*/ 886054 h 1494400"/>
                <a:gd name="connsiteX8-5897" fmla="*/ 1717558 w 5273630"/>
                <a:gd name="connsiteY8-5898" fmla="*/ 664540 h 1494400"/>
                <a:gd name="connsiteX9-5899" fmla="*/ 1606801 w 5273630"/>
                <a:gd name="connsiteY9-5900" fmla="*/ 664540 h 1494400"/>
                <a:gd name="connsiteX10-5901" fmla="*/ 342472 w 5273630"/>
                <a:gd name="connsiteY10-5902" fmla="*/ 563985 h 1494400"/>
                <a:gd name="connsiteX11-5903" fmla="*/ 335185 w 5273630"/>
                <a:gd name="connsiteY11-5904" fmla="*/ 619363 h 1494400"/>
                <a:gd name="connsiteX12-5905" fmla="*/ 826304 w 5273630"/>
                <a:gd name="connsiteY12-5906" fmla="*/ 619363 h 1494400"/>
                <a:gd name="connsiteX13-5907" fmla="*/ 833590 w 5273630"/>
                <a:gd name="connsiteY13-5908" fmla="*/ 563985 h 1494400"/>
                <a:gd name="connsiteX14-5909" fmla="*/ 342472 w 5273630"/>
                <a:gd name="connsiteY14-5910" fmla="*/ 563985 h 1494400"/>
                <a:gd name="connsiteX15-5911" fmla="*/ 3085357 w 5273630"/>
                <a:gd name="connsiteY15-5912" fmla="*/ 553784 h 1494400"/>
                <a:gd name="connsiteX16-5913" fmla="*/ 3078071 w 5273630"/>
                <a:gd name="connsiteY16-5914" fmla="*/ 609162 h 1494400"/>
                <a:gd name="connsiteX17-5915" fmla="*/ 3283553 w 5273630"/>
                <a:gd name="connsiteY17-5916" fmla="*/ 719919 h 1494400"/>
                <a:gd name="connsiteX18-5917" fmla="*/ 3521097 w 5273630"/>
                <a:gd name="connsiteY18-5918" fmla="*/ 609162 h 1494400"/>
                <a:gd name="connsiteX19-5919" fmla="*/ 3528384 w 5273630"/>
                <a:gd name="connsiteY19-5920" fmla="*/ 553784 h 1494400"/>
                <a:gd name="connsiteX20-5921" fmla="*/ 3085357 w 5273630"/>
                <a:gd name="connsiteY20-5922" fmla="*/ 553784 h 1494400"/>
                <a:gd name="connsiteX21-5923" fmla="*/ 2013395 w 5273630"/>
                <a:gd name="connsiteY21-5924" fmla="*/ 526094 h 1494400"/>
                <a:gd name="connsiteX22-5925" fmla="*/ 2567178 w 5273630"/>
                <a:gd name="connsiteY22-5926" fmla="*/ 526094 h 1494400"/>
                <a:gd name="connsiteX23-5927" fmla="*/ 2497227 w 5273630"/>
                <a:gd name="connsiteY23-5928" fmla="*/ 1024500 h 1494400"/>
                <a:gd name="connsiteX24-5929" fmla="*/ 1943443 w 5273630"/>
                <a:gd name="connsiteY24-5930" fmla="*/ 1024500 h 1494400"/>
                <a:gd name="connsiteX25-5931" fmla="*/ 2013395 w 5273630"/>
                <a:gd name="connsiteY25-5932" fmla="*/ 526094 h 1494400"/>
                <a:gd name="connsiteX26-5933" fmla="*/ 1404233 w 5273630"/>
                <a:gd name="connsiteY26-5934" fmla="*/ 526094 h 1494400"/>
                <a:gd name="connsiteX27-5935" fmla="*/ 1958016 w 5273630"/>
                <a:gd name="connsiteY27-5936" fmla="*/ 526094 h 1494400"/>
                <a:gd name="connsiteX28-5937" fmla="*/ 1888065 w 5273630"/>
                <a:gd name="connsiteY28-5938" fmla="*/ 1024500 h 1494400"/>
                <a:gd name="connsiteX29-5939" fmla="*/ 1334281 w 5273630"/>
                <a:gd name="connsiteY29-5940" fmla="*/ 1024500 h 1494400"/>
                <a:gd name="connsiteX30-5941" fmla="*/ 1404233 w 5273630"/>
                <a:gd name="connsiteY30-5942" fmla="*/ 526094 h 1494400"/>
                <a:gd name="connsiteX31-5943" fmla="*/ 365789 w 5273630"/>
                <a:gd name="connsiteY31-5944" fmla="*/ 402222 h 1494400"/>
                <a:gd name="connsiteX32-5945" fmla="*/ 357045 w 5273630"/>
                <a:gd name="connsiteY32-5946" fmla="*/ 457600 h 1494400"/>
                <a:gd name="connsiteX33-5947" fmla="*/ 848163 w 5273630"/>
                <a:gd name="connsiteY33-5948" fmla="*/ 457600 h 1494400"/>
                <a:gd name="connsiteX34-5949" fmla="*/ 856907 w 5273630"/>
                <a:gd name="connsiteY34-5950" fmla="*/ 402222 h 1494400"/>
                <a:gd name="connsiteX35-5951" fmla="*/ 365789 w 5273630"/>
                <a:gd name="connsiteY35-5952" fmla="*/ 402222 h 1494400"/>
                <a:gd name="connsiteX36-5953" fmla="*/ 2865301 w 5273630"/>
                <a:gd name="connsiteY36-5954" fmla="*/ 346843 h 1494400"/>
                <a:gd name="connsiteX37-5955" fmla="*/ 3114504 w 5273630"/>
                <a:gd name="connsiteY37-5956" fmla="*/ 346843 h 1494400"/>
                <a:gd name="connsiteX38-5957" fmla="*/ 3104302 w 5273630"/>
                <a:gd name="connsiteY38-5958" fmla="*/ 415338 h 1494400"/>
                <a:gd name="connsiteX39-5959" fmla="*/ 3547329 w 5273630"/>
                <a:gd name="connsiteY39-5960" fmla="*/ 415338 h 1494400"/>
                <a:gd name="connsiteX40-5961" fmla="*/ 3557530 w 5273630"/>
                <a:gd name="connsiteY40-5962" fmla="*/ 346843 h 1494400"/>
                <a:gd name="connsiteX41-5963" fmla="*/ 3806733 w 5273630"/>
                <a:gd name="connsiteY41-5964" fmla="*/ 346843 h 1494400"/>
                <a:gd name="connsiteX42-5965" fmla="*/ 3796531 w 5273630"/>
                <a:gd name="connsiteY42-5966" fmla="*/ 415338 h 1494400"/>
                <a:gd name="connsiteX43-5967" fmla="*/ 3907289 w 5273630"/>
                <a:gd name="connsiteY43-5968" fmla="*/ 415338 h 1494400"/>
                <a:gd name="connsiteX44-5969" fmla="*/ 3888343 w 5273630"/>
                <a:gd name="connsiteY44-5970" fmla="*/ 553784 h 1494400"/>
                <a:gd name="connsiteX45-5971" fmla="*/ 3777587 w 5273630"/>
                <a:gd name="connsiteY45-5972" fmla="*/ 553784 h 1494400"/>
                <a:gd name="connsiteX46-5973" fmla="*/ 3755727 w 5273630"/>
                <a:gd name="connsiteY46-5974" fmla="*/ 706803 h 1494400"/>
                <a:gd name="connsiteX47-5975" fmla="*/ 3489036 w 5273630"/>
                <a:gd name="connsiteY47-5976" fmla="*/ 830675 h 1494400"/>
                <a:gd name="connsiteX48-5977" fmla="*/ 3850453 w 5273630"/>
                <a:gd name="connsiteY48-5978" fmla="*/ 1024500 h 1494400"/>
                <a:gd name="connsiteX49-5979" fmla="*/ 3407426 w 5273630"/>
                <a:gd name="connsiteY49-5980" fmla="*/ 1024500 h 1494400"/>
                <a:gd name="connsiteX50-5981" fmla="*/ 3252949 w 5273630"/>
                <a:gd name="connsiteY50-5982" fmla="*/ 941432 h 1494400"/>
                <a:gd name="connsiteX51-5983" fmla="*/ 1894056 w 5273630"/>
                <a:gd name="connsiteY51-5984" fmla="*/ 1494400 h 1494400"/>
                <a:gd name="connsiteX52-5985" fmla="*/ 1774879 w 5273630"/>
                <a:gd name="connsiteY52-5986" fmla="*/ 1363590 h 1494400"/>
                <a:gd name="connsiteX53-5987" fmla="*/ 3046009 w 5273630"/>
                <a:gd name="connsiteY53-5988" fmla="*/ 830675 h 1494400"/>
                <a:gd name="connsiteX54-5989" fmla="*/ 2814295 w 5273630"/>
                <a:gd name="connsiteY54-5990" fmla="*/ 706803 h 1494400"/>
                <a:gd name="connsiteX55-5991" fmla="*/ 2836154 w 5273630"/>
                <a:gd name="connsiteY55-5992" fmla="*/ 553784 h 1494400"/>
                <a:gd name="connsiteX56-5993" fmla="*/ 2725398 w 5273630"/>
                <a:gd name="connsiteY56-5994" fmla="*/ 553784 h 1494400"/>
                <a:gd name="connsiteX57-5995" fmla="*/ 2744343 w 5273630"/>
                <a:gd name="connsiteY57-5996" fmla="*/ 415338 h 1494400"/>
                <a:gd name="connsiteX58-5997" fmla="*/ 2855100 w 5273630"/>
                <a:gd name="connsiteY58-5998" fmla="*/ 415338 h 1494400"/>
                <a:gd name="connsiteX59-5999" fmla="*/ 2865301 w 5273630"/>
                <a:gd name="connsiteY59-6000" fmla="*/ 346843 h 1494400"/>
                <a:gd name="connsiteX60-6001" fmla="*/ 482375 w 5273630"/>
                <a:gd name="connsiteY60-6002" fmla="*/ 192367 h 1494400"/>
                <a:gd name="connsiteX61-6003" fmla="*/ 759267 w 5273630"/>
                <a:gd name="connsiteY61-6004" fmla="*/ 192367 h 1494400"/>
                <a:gd name="connsiteX62-6005" fmla="*/ 746151 w 5273630"/>
                <a:gd name="connsiteY62-6006" fmla="*/ 285636 h 1494400"/>
                <a:gd name="connsiteX63-6007" fmla="*/ 1122141 w 5273630"/>
                <a:gd name="connsiteY63-6008" fmla="*/ 285636 h 1494400"/>
                <a:gd name="connsiteX64-6009" fmla="*/ 1059475 w 5273630"/>
                <a:gd name="connsiteY64-6010" fmla="*/ 735949 h 1494400"/>
                <a:gd name="connsiteX65-6011" fmla="*/ 728663 w 5273630"/>
                <a:gd name="connsiteY65-6012" fmla="*/ 735949 h 1494400"/>
                <a:gd name="connsiteX66-6013" fmla="*/ 795700 w 5273630"/>
                <a:gd name="connsiteY66-6014" fmla="*/ 791328 h 1494400"/>
                <a:gd name="connsiteX67-6015" fmla="*/ 1119226 w 5273630"/>
                <a:gd name="connsiteY67-6016" fmla="*/ 746150 h 1494400"/>
                <a:gd name="connsiteX68-6017" fmla="*/ 1100281 w 5273630"/>
                <a:gd name="connsiteY68-6018" fmla="*/ 884596 h 1494400"/>
                <a:gd name="connsiteX69-6019" fmla="*/ 937060 w 5273630"/>
                <a:gd name="connsiteY69-6020" fmla="*/ 907914 h 1494400"/>
                <a:gd name="connsiteX70-6021" fmla="*/ 1922533 w 5273630"/>
                <a:gd name="connsiteY70-6022" fmla="*/ 1460827 h 1494400"/>
                <a:gd name="connsiteX71-6023" fmla="*/ 1608084 w 5273630"/>
                <a:gd name="connsiteY71-6024" fmla="*/ 1476702 h 1494400"/>
                <a:gd name="connsiteX72-6025" fmla="*/ 406594 w 5273630"/>
                <a:gd name="connsiteY72-6026" fmla="*/ 735949 h 1494400"/>
                <a:gd name="connsiteX73-6027" fmla="*/ 319154 w 5273630"/>
                <a:gd name="connsiteY73-6028" fmla="*/ 735949 h 1494400"/>
                <a:gd name="connsiteX74-6029" fmla="*/ 298752 w 5273630"/>
                <a:gd name="connsiteY74-6030" fmla="*/ 881682 h 1494400"/>
                <a:gd name="connsiteX75-6031" fmla="*/ 502777 w 5273630"/>
                <a:gd name="connsiteY75-6032" fmla="*/ 862737 h 1494400"/>
                <a:gd name="connsiteX76-6033" fmla="*/ 482375 w 5273630"/>
                <a:gd name="connsiteY76-6034" fmla="*/ 1004097 h 1494400"/>
                <a:gd name="connsiteX77-6035" fmla="*/ 4372 w 5273630"/>
                <a:gd name="connsiteY77-6036" fmla="*/ 1046359 h 1494400"/>
                <a:gd name="connsiteX78-6037" fmla="*/ 110757 w 5273630"/>
                <a:gd name="connsiteY78-6038" fmla="*/ 285636 h 1494400"/>
                <a:gd name="connsiteX79-6039" fmla="*/ 469259 w 5273630"/>
                <a:gd name="connsiteY79-6040" fmla="*/ 285636 h 1494400"/>
                <a:gd name="connsiteX80-6041" fmla="*/ 482375 w 5273630"/>
                <a:gd name="connsiteY80-6042" fmla="*/ 192367 h 1494400"/>
                <a:gd name="connsiteX81-6043" fmla="*/ 1870577 w 5273630"/>
                <a:gd name="connsiteY81-6044" fmla="*/ 166135 h 1494400"/>
                <a:gd name="connsiteX82-6045" fmla="*/ 1847260 w 5273630"/>
                <a:gd name="connsiteY82-6046" fmla="*/ 332270 h 1494400"/>
                <a:gd name="connsiteX83-6047" fmla="*/ 2179530 w 5273630"/>
                <a:gd name="connsiteY83-6048" fmla="*/ 332270 h 1494400"/>
                <a:gd name="connsiteX84-6049" fmla="*/ 2202847 w 5273630"/>
                <a:gd name="connsiteY84-6050" fmla="*/ 166135 h 1494400"/>
                <a:gd name="connsiteX85-6051" fmla="*/ 1870577 w 5273630"/>
                <a:gd name="connsiteY85-6052" fmla="*/ 166135 h 1494400"/>
                <a:gd name="connsiteX86-6053" fmla="*/ 4598889 w 5273630"/>
                <a:gd name="connsiteY86-6054" fmla="*/ 138446 h 1494400"/>
                <a:gd name="connsiteX87-6055" fmla="*/ 4421095 w 5273630"/>
                <a:gd name="connsiteY87-6056" fmla="*/ 332270 h 1494400"/>
                <a:gd name="connsiteX88-6057" fmla="*/ 4935531 w 5273630"/>
                <a:gd name="connsiteY88-6058" fmla="*/ 332270 h 1494400"/>
                <a:gd name="connsiteX89-6059" fmla="*/ 4813115 w 5273630"/>
                <a:gd name="connsiteY89-6060" fmla="*/ 138446 h 1494400"/>
                <a:gd name="connsiteX90-6061" fmla="*/ 4598889 w 5273630"/>
                <a:gd name="connsiteY90-6062" fmla="*/ 138446 h 1494400"/>
                <a:gd name="connsiteX91-6063" fmla="*/ 1557252 w 5273630"/>
                <a:gd name="connsiteY91-6064" fmla="*/ 27689 h 1494400"/>
                <a:gd name="connsiteX92-6065" fmla="*/ 2498684 w 5273630"/>
                <a:gd name="connsiteY92-6066" fmla="*/ 27689 h 1494400"/>
                <a:gd name="connsiteX93-6067" fmla="*/ 2436019 w 5273630"/>
                <a:gd name="connsiteY93-6068" fmla="*/ 470716 h 1494400"/>
                <a:gd name="connsiteX94-6069" fmla="*/ 1549965 w 5273630"/>
                <a:gd name="connsiteY94-6070" fmla="*/ 470716 h 1494400"/>
                <a:gd name="connsiteX95-6071" fmla="*/ 1605344 w 5273630"/>
                <a:gd name="connsiteY95-6072" fmla="*/ 83068 h 1494400"/>
                <a:gd name="connsiteX96-6073" fmla="*/ 1557252 w 5273630"/>
                <a:gd name="connsiteY96-6074" fmla="*/ 27689 h 1494400"/>
                <a:gd name="connsiteX97-6075" fmla="*/ 259404 w 5273630"/>
                <a:gd name="connsiteY97-6076" fmla="*/ 27689 h 1494400"/>
                <a:gd name="connsiteX98-6077" fmla="*/ 983695 w 5273630"/>
                <a:gd name="connsiteY98-6078" fmla="*/ 27689 h 1494400"/>
                <a:gd name="connsiteX99-6079" fmla="*/ 1215409 w 5273630"/>
                <a:gd name="connsiteY99-6080" fmla="*/ 260861 h 1494400"/>
                <a:gd name="connsiteX100-6081" fmla="*/ 929774 w 5273630"/>
                <a:gd name="connsiteY100-6082" fmla="*/ 260861 h 1494400"/>
                <a:gd name="connsiteX101-6083" fmla="*/ 788413 w 5273630"/>
                <a:gd name="connsiteY101-6084" fmla="*/ 145733 h 1494400"/>
                <a:gd name="connsiteX102-6085" fmla="*/ 476546 w 5273630"/>
                <a:gd name="connsiteY102-6086" fmla="*/ 145733 h 1494400"/>
                <a:gd name="connsiteX103-6087" fmla="*/ 290008 w 5273630"/>
                <a:gd name="connsiteY103-6088" fmla="*/ 260861 h 1494400"/>
                <a:gd name="connsiteX104-6089" fmla="*/ 0 w 5273630"/>
                <a:gd name="connsiteY104-6090" fmla="*/ 260861 h 1494400"/>
                <a:gd name="connsiteX105-6091" fmla="*/ 290008 w 5273630"/>
                <a:gd name="connsiteY105-6092" fmla="*/ 58293 h 1494400"/>
                <a:gd name="connsiteX106-6093" fmla="*/ 259404 w 5273630"/>
                <a:gd name="connsiteY106-6094" fmla="*/ 27689 h 1494400"/>
                <a:gd name="connsiteX107-6095" fmla="*/ 4377375 w 5273630"/>
                <a:gd name="connsiteY107-6096" fmla="*/ 0 h 1494400"/>
                <a:gd name="connsiteX108-6097" fmla="*/ 5001111 w 5273630"/>
                <a:gd name="connsiteY108-6098" fmla="*/ 0 h 1494400"/>
                <a:gd name="connsiteX109-6099" fmla="*/ 5273630 w 5273630"/>
                <a:gd name="connsiteY109-6100" fmla="*/ 429911 h 1494400"/>
                <a:gd name="connsiteX110-6101" fmla="*/ 5078349 w 5273630"/>
                <a:gd name="connsiteY110-6102" fmla="*/ 429911 h 1494400"/>
                <a:gd name="connsiteX111-6103" fmla="*/ 5072519 w 5273630"/>
                <a:gd name="connsiteY111-6104" fmla="*/ 470716 h 1494400"/>
                <a:gd name="connsiteX112-6105" fmla="*/ 4795628 w 5273630"/>
                <a:gd name="connsiteY112-6106" fmla="*/ 470716 h 1494400"/>
                <a:gd name="connsiteX113-6107" fmla="*/ 4778140 w 5273630"/>
                <a:gd name="connsiteY113-6108" fmla="*/ 594589 h 1494400"/>
                <a:gd name="connsiteX114-6109" fmla="*/ 5082721 w 5273630"/>
                <a:gd name="connsiteY114-6110" fmla="*/ 594589 h 1494400"/>
                <a:gd name="connsiteX115-6111" fmla="*/ 5063775 w 5273630"/>
                <a:gd name="connsiteY115-6112" fmla="*/ 733035 h 1494400"/>
                <a:gd name="connsiteX116-6113" fmla="*/ 4759195 w 5273630"/>
                <a:gd name="connsiteY116-6114" fmla="*/ 733035 h 1494400"/>
                <a:gd name="connsiteX117-6115" fmla="*/ 4737335 w 5273630"/>
                <a:gd name="connsiteY117-6116" fmla="*/ 886054 h 1494400"/>
                <a:gd name="connsiteX118-6117" fmla="*/ 5180361 w 5273630"/>
                <a:gd name="connsiteY118-6118" fmla="*/ 886054 h 1494400"/>
                <a:gd name="connsiteX119-6119" fmla="*/ 5161416 w 5273630"/>
                <a:gd name="connsiteY119-6120" fmla="*/ 1024500 h 1494400"/>
                <a:gd name="connsiteX120-6121" fmla="*/ 3998471 w 5273630"/>
                <a:gd name="connsiteY120-6122" fmla="*/ 1024500 h 1494400"/>
                <a:gd name="connsiteX121-6123" fmla="*/ 4017416 w 5273630"/>
                <a:gd name="connsiteY121-6124" fmla="*/ 886054 h 1494400"/>
                <a:gd name="connsiteX122-6125" fmla="*/ 4460443 w 5273630"/>
                <a:gd name="connsiteY122-6126" fmla="*/ 886054 h 1494400"/>
                <a:gd name="connsiteX123-6127" fmla="*/ 4482303 w 5273630"/>
                <a:gd name="connsiteY123-6128" fmla="*/ 733035 h 1494400"/>
                <a:gd name="connsiteX124-6129" fmla="*/ 4177722 w 5273630"/>
                <a:gd name="connsiteY124-6130" fmla="*/ 733035 h 1494400"/>
                <a:gd name="connsiteX125-6131" fmla="*/ 4196667 w 5273630"/>
                <a:gd name="connsiteY125-6132" fmla="*/ 594589 h 1494400"/>
                <a:gd name="connsiteX126-6133" fmla="*/ 4501249 w 5273630"/>
                <a:gd name="connsiteY126-6134" fmla="*/ 594589 h 1494400"/>
                <a:gd name="connsiteX127-6135" fmla="*/ 4518736 w 5273630"/>
                <a:gd name="connsiteY127-6136" fmla="*/ 470716 h 1494400"/>
                <a:gd name="connsiteX128-6137" fmla="*/ 4241845 w 5273630"/>
                <a:gd name="connsiteY128-6138" fmla="*/ 470716 h 1494400"/>
                <a:gd name="connsiteX129-6139" fmla="*/ 4247673 w 5273630"/>
                <a:gd name="connsiteY129-6140" fmla="*/ 429911 h 1494400"/>
                <a:gd name="connsiteX130-6141" fmla="*/ 4055307 w 5273630"/>
                <a:gd name="connsiteY130-6142" fmla="*/ 429911 h 1494400"/>
                <a:gd name="connsiteX131-6143" fmla="*/ 4410894 w 5273630"/>
                <a:gd name="connsiteY131-6144" fmla="*/ 40805 h 1494400"/>
                <a:gd name="connsiteX132-6145" fmla="*/ 4377375 w 5273630"/>
                <a:gd name="connsiteY132-6146" fmla="*/ 0 h 1494400"/>
                <a:gd name="connsiteX133-6147" fmla="*/ 3191742 w 5273630"/>
                <a:gd name="connsiteY133-6148" fmla="*/ 0 h 1494400"/>
                <a:gd name="connsiteX134-6149" fmla="*/ 3522555 w 5273630"/>
                <a:gd name="connsiteY134-6150" fmla="*/ 0 h 1494400"/>
                <a:gd name="connsiteX135-6151" fmla="*/ 3510896 w 5273630"/>
                <a:gd name="connsiteY135-6152" fmla="*/ 83068 h 1494400"/>
                <a:gd name="connsiteX136-6153" fmla="*/ 3953923 w 5273630"/>
                <a:gd name="connsiteY136-6154" fmla="*/ 83068 h 1494400"/>
                <a:gd name="connsiteX137-6155" fmla="*/ 3923319 w 5273630"/>
                <a:gd name="connsiteY137-6156" fmla="*/ 304581 h 1494400"/>
                <a:gd name="connsiteX138-6157" fmla="*/ 3618738 w 5273630"/>
                <a:gd name="connsiteY138-6158" fmla="*/ 304581 h 1494400"/>
                <a:gd name="connsiteX139-6159" fmla="*/ 3630397 w 5273630"/>
                <a:gd name="connsiteY139-6160" fmla="*/ 221513 h 1494400"/>
                <a:gd name="connsiteX140-6161" fmla="*/ 3076613 w 5273630"/>
                <a:gd name="connsiteY140-6162" fmla="*/ 221513 h 1494400"/>
                <a:gd name="connsiteX141-6163" fmla="*/ 3064954 w 5273630"/>
                <a:gd name="connsiteY141-6164" fmla="*/ 304581 h 1494400"/>
                <a:gd name="connsiteX142-6165" fmla="*/ 2760373 w 5273630"/>
                <a:gd name="connsiteY142-6166" fmla="*/ 304581 h 1494400"/>
                <a:gd name="connsiteX143-6167" fmla="*/ 2790977 w 5273630"/>
                <a:gd name="connsiteY143-6168" fmla="*/ 83068 h 1494400"/>
                <a:gd name="connsiteX144-6169" fmla="*/ 3234004 w 5273630"/>
                <a:gd name="connsiteY144-6170" fmla="*/ 83068 h 1494400"/>
                <a:gd name="connsiteX145-6171" fmla="*/ 3238376 w 5273630"/>
                <a:gd name="connsiteY145-6172" fmla="*/ 53921 h 1494400"/>
                <a:gd name="connsiteX146-6173" fmla="*/ 3191742 w 5273630"/>
                <a:gd name="connsiteY146-6174" fmla="*/ 0 h 1494400"/>
                <a:gd name="connsiteX0-6175" fmla="*/ 2215963 w 5273630"/>
                <a:gd name="connsiteY0-6176" fmla="*/ 664540 h 1476702"/>
                <a:gd name="connsiteX1-6177" fmla="*/ 2183902 w 5273630"/>
                <a:gd name="connsiteY1-6178" fmla="*/ 886054 h 1476702"/>
                <a:gd name="connsiteX2-6179" fmla="*/ 2294658 w 5273630"/>
                <a:gd name="connsiteY2-6180" fmla="*/ 886054 h 1476702"/>
                <a:gd name="connsiteX3-6181" fmla="*/ 2326719 w 5273630"/>
                <a:gd name="connsiteY3-6182" fmla="*/ 664540 h 1476702"/>
                <a:gd name="connsiteX4-6183" fmla="*/ 2215963 w 5273630"/>
                <a:gd name="connsiteY4-6184" fmla="*/ 664540 h 1476702"/>
                <a:gd name="connsiteX5-6185" fmla="*/ 1606801 w 5273630"/>
                <a:gd name="connsiteY5-6186" fmla="*/ 664540 h 1476702"/>
                <a:gd name="connsiteX6-6187" fmla="*/ 1574740 w 5273630"/>
                <a:gd name="connsiteY6-6188" fmla="*/ 886054 h 1476702"/>
                <a:gd name="connsiteX7-6189" fmla="*/ 1685497 w 5273630"/>
                <a:gd name="connsiteY7-6190" fmla="*/ 886054 h 1476702"/>
                <a:gd name="connsiteX8-6191" fmla="*/ 1717558 w 5273630"/>
                <a:gd name="connsiteY8-6192" fmla="*/ 664540 h 1476702"/>
                <a:gd name="connsiteX9-6193" fmla="*/ 1606801 w 5273630"/>
                <a:gd name="connsiteY9-6194" fmla="*/ 664540 h 1476702"/>
                <a:gd name="connsiteX10-6195" fmla="*/ 342472 w 5273630"/>
                <a:gd name="connsiteY10-6196" fmla="*/ 563985 h 1476702"/>
                <a:gd name="connsiteX11-6197" fmla="*/ 335185 w 5273630"/>
                <a:gd name="connsiteY11-6198" fmla="*/ 619363 h 1476702"/>
                <a:gd name="connsiteX12-6199" fmla="*/ 826304 w 5273630"/>
                <a:gd name="connsiteY12-6200" fmla="*/ 619363 h 1476702"/>
                <a:gd name="connsiteX13-6201" fmla="*/ 833590 w 5273630"/>
                <a:gd name="connsiteY13-6202" fmla="*/ 563985 h 1476702"/>
                <a:gd name="connsiteX14-6203" fmla="*/ 342472 w 5273630"/>
                <a:gd name="connsiteY14-6204" fmla="*/ 563985 h 1476702"/>
                <a:gd name="connsiteX15-6205" fmla="*/ 3085357 w 5273630"/>
                <a:gd name="connsiteY15-6206" fmla="*/ 553784 h 1476702"/>
                <a:gd name="connsiteX16-6207" fmla="*/ 3078071 w 5273630"/>
                <a:gd name="connsiteY16-6208" fmla="*/ 609162 h 1476702"/>
                <a:gd name="connsiteX17-6209" fmla="*/ 3283553 w 5273630"/>
                <a:gd name="connsiteY17-6210" fmla="*/ 719919 h 1476702"/>
                <a:gd name="connsiteX18-6211" fmla="*/ 3521097 w 5273630"/>
                <a:gd name="connsiteY18-6212" fmla="*/ 609162 h 1476702"/>
                <a:gd name="connsiteX19-6213" fmla="*/ 3528384 w 5273630"/>
                <a:gd name="connsiteY19-6214" fmla="*/ 553784 h 1476702"/>
                <a:gd name="connsiteX20-6215" fmla="*/ 3085357 w 5273630"/>
                <a:gd name="connsiteY20-6216" fmla="*/ 553784 h 1476702"/>
                <a:gd name="connsiteX21-6217" fmla="*/ 2013395 w 5273630"/>
                <a:gd name="connsiteY21-6218" fmla="*/ 526094 h 1476702"/>
                <a:gd name="connsiteX22-6219" fmla="*/ 2567178 w 5273630"/>
                <a:gd name="connsiteY22-6220" fmla="*/ 526094 h 1476702"/>
                <a:gd name="connsiteX23-6221" fmla="*/ 2497227 w 5273630"/>
                <a:gd name="connsiteY23-6222" fmla="*/ 1024500 h 1476702"/>
                <a:gd name="connsiteX24-6223" fmla="*/ 1943443 w 5273630"/>
                <a:gd name="connsiteY24-6224" fmla="*/ 1024500 h 1476702"/>
                <a:gd name="connsiteX25-6225" fmla="*/ 2013395 w 5273630"/>
                <a:gd name="connsiteY25-6226" fmla="*/ 526094 h 1476702"/>
                <a:gd name="connsiteX26-6227" fmla="*/ 1404233 w 5273630"/>
                <a:gd name="connsiteY26-6228" fmla="*/ 526094 h 1476702"/>
                <a:gd name="connsiteX27-6229" fmla="*/ 1958016 w 5273630"/>
                <a:gd name="connsiteY27-6230" fmla="*/ 526094 h 1476702"/>
                <a:gd name="connsiteX28-6231" fmla="*/ 1888065 w 5273630"/>
                <a:gd name="connsiteY28-6232" fmla="*/ 1024500 h 1476702"/>
                <a:gd name="connsiteX29-6233" fmla="*/ 1334281 w 5273630"/>
                <a:gd name="connsiteY29-6234" fmla="*/ 1024500 h 1476702"/>
                <a:gd name="connsiteX30-6235" fmla="*/ 1404233 w 5273630"/>
                <a:gd name="connsiteY30-6236" fmla="*/ 526094 h 1476702"/>
                <a:gd name="connsiteX31-6237" fmla="*/ 365789 w 5273630"/>
                <a:gd name="connsiteY31-6238" fmla="*/ 402222 h 1476702"/>
                <a:gd name="connsiteX32-6239" fmla="*/ 357045 w 5273630"/>
                <a:gd name="connsiteY32-6240" fmla="*/ 457600 h 1476702"/>
                <a:gd name="connsiteX33-6241" fmla="*/ 848163 w 5273630"/>
                <a:gd name="connsiteY33-6242" fmla="*/ 457600 h 1476702"/>
                <a:gd name="connsiteX34-6243" fmla="*/ 856907 w 5273630"/>
                <a:gd name="connsiteY34-6244" fmla="*/ 402222 h 1476702"/>
                <a:gd name="connsiteX35-6245" fmla="*/ 365789 w 5273630"/>
                <a:gd name="connsiteY35-6246" fmla="*/ 402222 h 1476702"/>
                <a:gd name="connsiteX36-6247" fmla="*/ 2865301 w 5273630"/>
                <a:gd name="connsiteY36-6248" fmla="*/ 346843 h 1476702"/>
                <a:gd name="connsiteX37-6249" fmla="*/ 3114504 w 5273630"/>
                <a:gd name="connsiteY37-6250" fmla="*/ 346843 h 1476702"/>
                <a:gd name="connsiteX38-6251" fmla="*/ 3104302 w 5273630"/>
                <a:gd name="connsiteY38-6252" fmla="*/ 415338 h 1476702"/>
                <a:gd name="connsiteX39-6253" fmla="*/ 3547329 w 5273630"/>
                <a:gd name="connsiteY39-6254" fmla="*/ 415338 h 1476702"/>
                <a:gd name="connsiteX40-6255" fmla="*/ 3557530 w 5273630"/>
                <a:gd name="connsiteY40-6256" fmla="*/ 346843 h 1476702"/>
                <a:gd name="connsiteX41-6257" fmla="*/ 3806733 w 5273630"/>
                <a:gd name="connsiteY41-6258" fmla="*/ 346843 h 1476702"/>
                <a:gd name="connsiteX42-6259" fmla="*/ 3796531 w 5273630"/>
                <a:gd name="connsiteY42-6260" fmla="*/ 415338 h 1476702"/>
                <a:gd name="connsiteX43-6261" fmla="*/ 3907289 w 5273630"/>
                <a:gd name="connsiteY43-6262" fmla="*/ 415338 h 1476702"/>
                <a:gd name="connsiteX44-6263" fmla="*/ 3888343 w 5273630"/>
                <a:gd name="connsiteY44-6264" fmla="*/ 553784 h 1476702"/>
                <a:gd name="connsiteX45-6265" fmla="*/ 3777587 w 5273630"/>
                <a:gd name="connsiteY45-6266" fmla="*/ 553784 h 1476702"/>
                <a:gd name="connsiteX46-6267" fmla="*/ 3755727 w 5273630"/>
                <a:gd name="connsiteY46-6268" fmla="*/ 706803 h 1476702"/>
                <a:gd name="connsiteX47-6269" fmla="*/ 3489036 w 5273630"/>
                <a:gd name="connsiteY47-6270" fmla="*/ 830675 h 1476702"/>
                <a:gd name="connsiteX48-6271" fmla="*/ 3850453 w 5273630"/>
                <a:gd name="connsiteY48-6272" fmla="*/ 1024500 h 1476702"/>
                <a:gd name="connsiteX49-6273" fmla="*/ 3407426 w 5273630"/>
                <a:gd name="connsiteY49-6274" fmla="*/ 1024500 h 1476702"/>
                <a:gd name="connsiteX50-6275" fmla="*/ 3252949 w 5273630"/>
                <a:gd name="connsiteY50-6276" fmla="*/ 941432 h 1476702"/>
                <a:gd name="connsiteX51-6277" fmla="*/ 1938506 w 5273630"/>
                <a:gd name="connsiteY51-6278" fmla="*/ 1459475 h 1476702"/>
                <a:gd name="connsiteX52-6279" fmla="*/ 1774879 w 5273630"/>
                <a:gd name="connsiteY52-6280" fmla="*/ 1363590 h 1476702"/>
                <a:gd name="connsiteX53-6281" fmla="*/ 3046009 w 5273630"/>
                <a:gd name="connsiteY53-6282" fmla="*/ 830675 h 1476702"/>
                <a:gd name="connsiteX54-6283" fmla="*/ 2814295 w 5273630"/>
                <a:gd name="connsiteY54-6284" fmla="*/ 706803 h 1476702"/>
                <a:gd name="connsiteX55-6285" fmla="*/ 2836154 w 5273630"/>
                <a:gd name="connsiteY55-6286" fmla="*/ 553784 h 1476702"/>
                <a:gd name="connsiteX56-6287" fmla="*/ 2725398 w 5273630"/>
                <a:gd name="connsiteY56-6288" fmla="*/ 553784 h 1476702"/>
                <a:gd name="connsiteX57-6289" fmla="*/ 2744343 w 5273630"/>
                <a:gd name="connsiteY57-6290" fmla="*/ 415338 h 1476702"/>
                <a:gd name="connsiteX58-6291" fmla="*/ 2855100 w 5273630"/>
                <a:gd name="connsiteY58-6292" fmla="*/ 415338 h 1476702"/>
                <a:gd name="connsiteX59-6293" fmla="*/ 2865301 w 5273630"/>
                <a:gd name="connsiteY59-6294" fmla="*/ 346843 h 1476702"/>
                <a:gd name="connsiteX60-6295" fmla="*/ 482375 w 5273630"/>
                <a:gd name="connsiteY60-6296" fmla="*/ 192367 h 1476702"/>
                <a:gd name="connsiteX61-6297" fmla="*/ 759267 w 5273630"/>
                <a:gd name="connsiteY61-6298" fmla="*/ 192367 h 1476702"/>
                <a:gd name="connsiteX62-6299" fmla="*/ 746151 w 5273630"/>
                <a:gd name="connsiteY62-6300" fmla="*/ 285636 h 1476702"/>
                <a:gd name="connsiteX63-6301" fmla="*/ 1122141 w 5273630"/>
                <a:gd name="connsiteY63-6302" fmla="*/ 285636 h 1476702"/>
                <a:gd name="connsiteX64-6303" fmla="*/ 1059475 w 5273630"/>
                <a:gd name="connsiteY64-6304" fmla="*/ 735949 h 1476702"/>
                <a:gd name="connsiteX65-6305" fmla="*/ 728663 w 5273630"/>
                <a:gd name="connsiteY65-6306" fmla="*/ 735949 h 1476702"/>
                <a:gd name="connsiteX66-6307" fmla="*/ 795700 w 5273630"/>
                <a:gd name="connsiteY66-6308" fmla="*/ 791328 h 1476702"/>
                <a:gd name="connsiteX67-6309" fmla="*/ 1119226 w 5273630"/>
                <a:gd name="connsiteY67-6310" fmla="*/ 746150 h 1476702"/>
                <a:gd name="connsiteX68-6311" fmla="*/ 1100281 w 5273630"/>
                <a:gd name="connsiteY68-6312" fmla="*/ 884596 h 1476702"/>
                <a:gd name="connsiteX69-6313" fmla="*/ 937060 w 5273630"/>
                <a:gd name="connsiteY69-6314" fmla="*/ 907914 h 1476702"/>
                <a:gd name="connsiteX70-6315" fmla="*/ 1922533 w 5273630"/>
                <a:gd name="connsiteY70-6316" fmla="*/ 1460827 h 1476702"/>
                <a:gd name="connsiteX71-6317" fmla="*/ 1608084 w 5273630"/>
                <a:gd name="connsiteY71-6318" fmla="*/ 1476702 h 1476702"/>
                <a:gd name="connsiteX72-6319" fmla="*/ 406594 w 5273630"/>
                <a:gd name="connsiteY72-6320" fmla="*/ 735949 h 1476702"/>
                <a:gd name="connsiteX73-6321" fmla="*/ 319154 w 5273630"/>
                <a:gd name="connsiteY73-6322" fmla="*/ 735949 h 1476702"/>
                <a:gd name="connsiteX74-6323" fmla="*/ 298752 w 5273630"/>
                <a:gd name="connsiteY74-6324" fmla="*/ 881682 h 1476702"/>
                <a:gd name="connsiteX75-6325" fmla="*/ 502777 w 5273630"/>
                <a:gd name="connsiteY75-6326" fmla="*/ 862737 h 1476702"/>
                <a:gd name="connsiteX76-6327" fmla="*/ 482375 w 5273630"/>
                <a:gd name="connsiteY76-6328" fmla="*/ 1004097 h 1476702"/>
                <a:gd name="connsiteX77-6329" fmla="*/ 4372 w 5273630"/>
                <a:gd name="connsiteY77-6330" fmla="*/ 1046359 h 1476702"/>
                <a:gd name="connsiteX78-6331" fmla="*/ 110757 w 5273630"/>
                <a:gd name="connsiteY78-6332" fmla="*/ 285636 h 1476702"/>
                <a:gd name="connsiteX79-6333" fmla="*/ 469259 w 5273630"/>
                <a:gd name="connsiteY79-6334" fmla="*/ 285636 h 1476702"/>
                <a:gd name="connsiteX80-6335" fmla="*/ 482375 w 5273630"/>
                <a:gd name="connsiteY80-6336" fmla="*/ 192367 h 1476702"/>
                <a:gd name="connsiteX81-6337" fmla="*/ 1870577 w 5273630"/>
                <a:gd name="connsiteY81-6338" fmla="*/ 166135 h 1476702"/>
                <a:gd name="connsiteX82-6339" fmla="*/ 1847260 w 5273630"/>
                <a:gd name="connsiteY82-6340" fmla="*/ 332270 h 1476702"/>
                <a:gd name="connsiteX83-6341" fmla="*/ 2179530 w 5273630"/>
                <a:gd name="connsiteY83-6342" fmla="*/ 332270 h 1476702"/>
                <a:gd name="connsiteX84-6343" fmla="*/ 2202847 w 5273630"/>
                <a:gd name="connsiteY84-6344" fmla="*/ 166135 h 1476702"/>
                <a:gd name="connsiteX85-6345" fmla="*/ 1870577 w 5273630"/>
                <a:gd name="connsiteY85-6346" fmla="*/ 166135 h 1476702"/>
                <a:gd name="connsiteX86-6347" fmla="*/ 4598889 w 5273630"/>
                <a:gd name="connsiteY86-6348" fmla="*/ 138446 h 1476702"/>
                <a:gd name="connsiteX87-6349" fmla="*/ 4421095 w 5273630"/>
                <a:gd name="connsiteY87-6350" fmla="*/ 332270 h 1476702"/>
                <a:gd name="connsiteX88-6351" fmla="*/ 4935531 w 5273630"/>
                <a:gd name="connsiteY88-6352" fmla="*/ 332270 h 1476702"/>
                <a:gd name="connsiteX89-6353" fmla="*/ 4813115 w 5273630"/>
                <a:gd name="connsiteY89-6354" fmla="*/ 138446 h 1476702"/>
                <a:gd name="connsiteX90-6355" fmla="*/ 4598889 w 5273630"/>
                <a:gd name="connsiteY90-6356" fmla="*/ 138446 h 1476702"/>
                <a:gd name="connsiteX91-6357" fmla="*/ 1557252 w 5273630"/>
                <a:gd name="connsiteY91-6358" fmla="*/ 27689 h 1476702"/>
                <a:gd name="connsiteX92-6359" fmla="*/ 2498684 w 5273630"/>
                <a:gd name="connsiteY92-6360" fmla="*/ 27689 h 1476702"/>
                <a:gd name="connsiteX93-6361" fmla="*/ 2436019 w 5273630"/>
                <a:gd name="connsiteY93-6362" fmla="*/ 470716 h 1476702"/>
                <a:gd name="connsiteX94-6363" fmla="*/ 1549965 w 5273630"/>
                <a:gd name="connsiteY94-6364" fmla="*/ 470716 h 1476702"/>
                <a:gd name="connsiteX95-6365" fmla="*/ 1605344 w 5273630"/>
                <a:gd name="connsiteY95-6366" fmla="*/ 83068 h 1476702"/>
                <a:gd name="connsiteX96-6367" fmla="*/ 1557252 w 5273630"/>
                <a:gd name="connsiteY96-6368" fmla="*/ 27689 h 1476702"/>
                <a:gd name="connsiteX97-6369" fmla="*/ 259404 w 5273630"/>
                <a:gd name="connsiteY97-6370" fmla="*/ 27689 h 1476702"/>
                <a:gd name="connsiteX98-6371" fmla="*/ 983695 w 5273630"/>
                <a:gd name="connsiteY98-6372" fmla="*/ 27689 h 1476702"/>
                <a:gd name="connsiteX99-6373" fmla="*/ 1215409 w 5273630"/>
                <a:gd name="connsiteY99-6374" fmla="*/ 260861 h 1476702"/>
                <a:gd name="connsiteX100-6375" fmla="*/ 929774 w 5273630"/>
                <a:gd name="connsiteY100-6376" fmla="*/ 260861 h 1476702"/>
                <a:gd name="connsiteX101-6377" fmla="*/ 788413 w 5273630"/>
                <a:gd name="connsiteY101-6378" fmla="*/ 145733 h 1476702"/>
                <a:gd name="connsiteX102-6379" fmla="*/ 476546 w 5273630"/>
                <a:gd name="connsiteY102-6380" fmla="*/ 145733 h 1476702"/>
                <a:gd name="connsiteX103-6381" fmla="*/ 290008 w 5273630"/>
                <a:gd name="connsiteY103-6382" fmla="*/ 260861 h 1476702"/>
                <a:gd name="connsiteX104-6383" fmla="*/ 0 w 5273630"/>
                <a:gd name="connsiteY104-6384" fmla="*/ 260861 h 1476702"/>
                <a:gd name="connsiteX105-6385" fmla="*/ 290008 w 5273630"/>
                <a:gd name="connsiteY105-6386" fmla="*/ 58293 h 1476702"/>
                <a:gd name="connsiteX106-6387" fmla="*/ 259404 w 5273630"/>
                <a:gd name="connsiteY106-6388" fmla="*/ 27689 h 1476702"/>
                <a:gd name="connsiteX107-6389" fmla="*/ 4377375 w 5273630"/>
                <a:gd name="connsiteY107-6390" fmla="*/ 0 h 1476702"/>
                <a:gd name="connsiteX108-6391" fmla="*/ 5001111 w 5273630"/>
                <a:gd name="connsiteY108-6392" fmla="*/ 0 h 1476702"/>
                <a:gd name="connsiteX109-6393" fmla="*/ 5273630 w 5273630"/>
                <a:gd name="connsiteY109-6394" fmla="*/ 429911 h 1476702"/>
                <a:gd name="connsiteX110-6395" fmla="*/ 5078349 w 5273630"/>
                <a:gd name="connsiteY110-6396" fmla="*/ 429911 h 1476702"/>
                <a:gd name="connsiteX111-6397" fmla="*/ 5072519 w 5273630"/>
                <a:gd name="connsiteY111-6398" fmla="*/ 470716 h 1476702"/>
                <a:gd name="connsiteX112-6399" fmla="*/ 4795628 w 5273630"/>
                <a:gd name="connsiteY112-6400" fmla="*/ 470716 h 1476702"/>
                <a:gd name="connsiteX113-6401" fmla="*/ 4778140 w 5273630"/>
                <a:gd name="connsiteY113-6402" fmla="*/ 594589 h 1476702"/>
                <a:gd name="connsiteX114-6403" fmla="*/ 5082721 w 5273630"/>
                <a:gd name="connsiteY114-6404" fmla="*/ 594589 h 1476702"/>
                <a:gd name="connsiteX115-6405" fmla="*/ 5063775 w 5273630"/>
                <a:gd name="connsiteY115-6406" fmla="*/ 733035 h 1476702"/>
                <a:gd name="connsiteX116-6407" fmla="*/ 4759195 w 5273630"/>
                <a:gd name="connsiteY116-6408" fmla="*/ 733035 h 1476702"/>
                <a:gd name="connsiteX117-6409" fmla="*/ 4737335 w 5273630"/>
                <a:gd name="connsiteY117-6410" fmla="*/ 886054 h 1476702"/>
                <a:gd name="connsiteX118-6411" fmla="*/ 5180361 w 5273630"/>
                <a:gd name="connsiteY118-6412" fmla="*/ 886054 h 1476702"/>
                <a:gd name="connsiteX119-6413" fmla="*/ 5161416 w 5273630"/>
                <a:gd name="connsiteY119-6414" fmla="*/ 1024500 h 1476702"/>
                <a:gd name="connsiteX120-6415" fmla="*/ 3998471 w 5273630"/>
                <a:gd name="connsiteY120-6416" fmla="*/ 1024500 h 1476702"/>
                <a:gd name="connsiteX121-6417" fmla="*/ 4017416 w 5273630"/>
                <a:gd name="connsiteY121-6418" fmla="*/ 886054 h 1476702"/>
                <a:gd name="connsiteX122-6419" fmla="*/ 4460443 w 5273630"/>
                <a:gd name="connsiteY122-6420" fmla="*/ 886054 h 1476702"/>
                <a:gd name="connsiteX123-6421" fmla="*/ 4482303 w 5273630"/>
                <a:gd name="connsiteY123-6422" fmla="*/ 733035 h 1476702"/>
                <a:gd name="connsiteX124-6423" fmla="*/ 4177722 w 5273630"/>
                <a:gd name="connsiteY124-6424" fmla="*/ 733035 h 1476702"/>
                <a:gd name="connsiteX125-6425" fmla="*/ 4196667 w 5273630"/>
                <a:gd name="connsiteY125-6426" fmla="*/ 594589 h 1476702"/>
                <a:gd name="connsiteX126-6427" fmla="*/ 4501249 w 5273630"/>
                <a:gd name="connsiteY126-6428" fmla="*/ 594589 h 1476702"/>
                <a:gd name="connsiteX127-6429" fmla="*/ 4518736 w 5273630"/>
                <a:gd name="connsiteY127-6430" fmla="*/ 470716 h 1476702"/>
                <a:gd name="connsiteX128-6431" fmla="*/ 4241845 w 5273630"/>
                <a:gd name="connsiteY128-6432" fmla="*/ 470716 h 1476702"/>
                <a:gd name="connsiteX129-6433" fmla="*/ 4247673 w 5273630"/>
                <a:gd name="connsiteY129-6434" fmla="*/ 429911 h 1476702"/>
                <a:gd name="connsiteX130-6435" fmla="*/ 4055307 w 5273630"/>
                <a:gd name="connsiteY130-6436" fmla="*/ 429911 h 1476702"/>
                <a:gd name="connsiteX131-6437" fmla="*/ 4410894 w 5273630"/>
                <a:gd name="connsiteY131-6438" fmla="*/ 40805 h 1476702"/>
                <a:gd name="connsiteX132-6439" fmla="*/ 4377375 w 5273630"/>
                <a:gd name="connsiteY132-6440" fmla="*/ 0 h 1476702"/>
                <a:gd name="connsiteX133-6441" fmla="*/ 3191742 w 5273630"/>
                <a:gd name="connsiteY133-6442" fmla="*/ 0 h 1476702"/>
                <a:gd name="connsiteX134-6443" fmla="*/ 3522555 w 5273630"/>
                <a:gd name="connsiteY134-6444" fmla="*/ 0 h 1476702"/>
                <a:gd name="connsiteX135-6445" fmla="*/ 3510896 w 5273630"/>
                <a:gd name="connsiteY135-6446" fmla="*/ 83068 h 1476702"/>
                <a:gd name="connsiteX136-6447" fmla="*/ 3953923 w 5273630"/>
                <a:gd name="connsiteY136-6448" fmla="*/ 83068 h 1476702"/>
                <a:gd name="connsiteX137-6449" fmla="*/ 3923319 w 5273630"/>
                <a:gd name="connsiteY137-6450" fmla="*/ 304581 h 1476702"/>
                <a:gd name="connsiteX138-6451" fmla="*/ 3618738 w 5273630"/>
                <a:gd name="connsiteY138-6452" fmla="*/ 304581 h 1476702"/>
                <a:gd name="connsiteX139-6453" fmla="*/ 3630397 w 5273630"/>
                <a:gd name="connsiteY139-6454" fmla="*/ 221513 h 1476702"/>
                <a:gd name="connsiteX140-6455" fmla="*/ 3076613 w 5273630"/>
                <a:gd name="connsiteY140-6456" fmla="*/ 221513 h 1476702"/>
                <a:gd name="connsiteX141-6457" fmla="*/ 3064954 w 5273630"/>
                <a:gd name="connsiteY141-6458" fmla="*/ 304581 h 1476702"/>
                <a:gd name="connsiteX142-6459" fmla="*/ 2760373 w 5273630"/>
                <a:gd name="connsiteY142-6460" fmla="*/ 304581 h 1476702"/>
                <a:gd name="connsiteX143-6461" fmla="*/ 2790977 w 5273630"/>
                <a:gd name="connsiteY143-6462" fmla="*/ 83068 h 1476702"/>
                <a:gd name="connsiteX144-6463" fmla="*/ 3234004 w 5273630"/>
                <a:gd name="connsiteY144-6464" fmla="*/ 83068 h 1476702"/>
                <a:gd name="connsiteX145-6465" fmla="*/ 3238376 w 5273630"/>
                <a:gd name="connsiteY145-6466" fmla="*/ 53921 h 1476702"/>
                <a:gd name="connsiteX146-6467" fmla="*/ 3191742 w 5273630"/>
                <a:gd name="connsiteY146-6468" fmla="*/ 0 h 1476702"/>
                <a:gd name="connsiteX0-6469" fmla="*/ 2215963 w 5273630"/>
                <a:gd name="connsiteY0-6470" fmla="*/ 664540 h 1476702"/>
                <a:gd name="connsiteX1-6471" fmla="*/ 2183902 w 5273630"/>
                <a:gd name="connsiteY1-6472" fmla="*/ 886054 h 1476702"/>
                <a:gd name="connsiteX2-6473" fmla="*/ 2294658 w 5273630"/>
                <a:gd name="connsiteY2-6474" fmla="*/ 886054 h 1476702"/>
                <a:gd name="connsiteX3-6475" fmla="*/ 2326719 w 5273630"/>
                <a:gd name="connsiteY3-6476" fmla="*/ 664540 h 1476702"/>
                <a:gd name="connsiteX4-6477" fmla="*/ 2215963 w 5273630"/>
                <a:gd name="connsiteY4-6478" fmla="*/ 664540 h 1476702"/>
                <a:gd name="connsiteX5-6479" fmla="*/ 1606801 w 5273630"/>
                <a:gd name="connsiteY5-6480" fmla="*/ 664540 h 1476702"/>
                <a:gd name="connsiteX6-6481" fmla="*/ 1574740 w 5273630"/>
                <a:gd name="connsiteY6-6482" fmla="*/ 886054 h 1476702"/>
                <a:gd name="connsiteX7-6483" fmla="*/ 1685497 w 5273630"/>
                <a:gd name="connsiteY7-6484" fmla="*/ 886054 h 1476702"/>
                <a:gd name="connsiteX8-6485" fmla="*/ 1717558 w 5273630"/>
                <a:gd name="connsiteY8-6486" fmla="*/ 664540 h 1476702"/>
                <a:gd name="connsiteX9-6487" fmla="*/ 1606801 w 5273630"/>
                <a:gd name="connsiteY9-6488" fmla="*/ 664540 h 1476702"/>
                <a:gd name="connsiteX10-6489" fmla="*/ 342472 w 5273630"/>
                <a:gd name="connsiteY10-6490" fmla="*/ 563985 h 1476702"/>
                <a:gd name="connsiteX11-6491" fmla="*/ 335185 w 5273630"/>
                <a:gd name="connsiteY11-6492" fmla="*/ 619363 h 1476702"/>
                <a:gd name="connsiteX12-6493" fmla="*/ 826304 w 5273630"/>
                <a:gd name="connsiteY12-6494" fmla="*/ 619363 h 1476702"/>
                <a:gd name="connsiteX13-6495" fmla="*/ 833590 w 5273630"/>
                <a:gd name="connsiteY13-6496" fmla="*/ 563985 h 1476702"/>
                <a:gd name="connsiteX14-6497" fmla="*/ 342472 w 5273630"/>
                <a:gd name="connsiteY14-6498" fmla="*/ 563985 h 1476702"/>
                <a:gd name="connsiteX15-6499" fmla="*/ 3085357 w 5273630"/>
                <a:gd name="connsiteY15-6500" fmla="*/ 553784 h 1476702"/>
                <a:gd name="connsiteX16-6501" fmla="*/ 3078071 w 5273630"/>
                <a:gd name="connsiteY16-6502" fmla="*/ 609162 h 1476702"/>
                <a:gd name="connsiteX17-6503" fmla="*/ 3283553 w 5273630"/>
                <a:gd name="connsiteY17-6504" fmla="*/ 719919 h 1476702"/>
                <a:gd name="connsiteX18-6505" fmla="*/ 3521097 w 5273630"/>
                <a:gd name="connsiteY18-6506" fmla="*/ 609162 h 1476702"/>
                <a:gd name="connsiteX19-6507" fmla="*/ 3528384 w 5273630"/>
                <a:gd name="connsiteY19-6508" fmla="*/ 553784 h 1476702"/>
                <a:gd name="connsiteX20-6509" fmla="*/ 3085357 w 5273630"/>
                <a:gd name="connsiteY20-6510" fmla="*/ 553784 h 1476702"/>
                <a:gd name="connsiteX21-6511" fmla="*/ 2013395 w 5273630"/>
                <a:gd name="connsiteY21-6512" fmla="*/ 526094 h 1476702"/>
                <a:gd name="connsiteX22-6513" fmla="*/ 2567178 w 5273630"/>
                <a:gd name="connsiteY22-6514" fmla="*/ 526094 h 1476702"/>
                <a:gd name="connsiteX23-6515" fmla="*/ 2497227 w 5273630"/>
                <a:gd name="connsiteY23-6516" fmla="*/ 1024500 h 1476702"/>
                <a:gd name="connsiteX24-6517" fmla="*/ 1943443 w 5273630"/>
                <a:gd name="connsiteY24-6518" fmla="*/ 1024500 h 1476702"/>
                <a:gd name="connsiteX25-6519" fmla="*/ 2013395 w 5273630"/>
                <a:gd name="connsiteY25-6520" fmla="*/ 526094 h 1476702"/>
                <a:gd name="connsiteX26-6521" fmla="*/ 1404233 w 5273630"/>
                <a:gd name="connsiteY26-6522" fmla="*/ 526094 h 1476702"/>
                <a:gd name="connsiteX27-6523" fmla="*/ 1958016 w 5273630"/>
                <a:gd name="connsiteY27-6524" fmla="*/ 526094 h 1476702"/>
                <a:gd name="connsiteX28-6525" fmla="*/ 1888065 w 5273630"/>
                <a:gd name="connsiteY28-6526" fmla="*/ 1024500 h 1476702"/>
                <a:gd name="connsiteX29-6527" fmla="*/ 1334281 w 5273630"/>
                <a:gd name="connsiteY29-6528" fmla="*/ 1024500 h 1476702"/>
                <a:gd name="connsiteX30-6529" fmla="*/ 1404233 w 5273630"/>
                <a:gd name="connsiteY30-6530" fmla="*/ 526094 h 1476702"/>
                <a:gd name="connsiteX31-6531" fmla="*/ 365789 w 5273630"/>
                <a:gd name="connsiteY31-6532" fmla="*/ 402222 h 1476702"/>
                <a:gd name="connsiteX32-6533" fmla="*/ 357045 w 5273630"/>
                <a:gd name="connsiteY32-6534" fmla="*/ 457600 h 1476702"/>
                <a:gd name="connsiteX33-6535" fmla="*/ 848163 w 5273630"/>
                <a:gd name="connsiteY33-6536" fmla="*/ 457600 h 1476702"/>
                <a:gd name="connsiteX34-6537" fmla="*/ 856907 w 5273630"/>
                <a:gd name="connsiteY34-6538" fmla="*/ 402222 h 1476702"/>
                <a:gd name="connsiteX35-6539" fmla="*/ 365789 w 5273630"/>
                <a:gd name="connsiteY35-6540" fmla="*/ 402222 h 1476702"/>
                <a:gd name="connsiteX36-6541" fmla="*/ 2865301 w 5273630"/>
                <a:gd name="connsiteY36-6542" fmla="*/ 346843 h 1476702"/>
                <a:gd name="connsiteX37-6543" fmla="*/ 3114504 w 5273630"/>
                <a:gd name="connsiteY37-6544" fmla="*/ 346843 h 1476702"/>
                <a:gd name="connsiteX38-6545" fmla="*/ 3104302 w 5273630"/>
                <a:gd name="connsiteY38-6546" fmla="*/ 415338 h 1476702"/>
                <a:gd name="connsiteX39-6547" fmla="*/ 3547329 w 5273630"/>
                <a:gd name="connsiteY39-6548" fmla="*/ 415338 h 1476702"/>
                <a:gd name="connsiteX40-6549" fmla="*/ 3557530 w 5273630"/>
                <a:gd name="connsiteY40-6550" fmla="*/ 346843 h 1476702"/>
                <a:gd name="connsiteX41-6551" fmla="*/ 3806733 w 5273630"/>
                <a:gd name="connsiteY41-6552" fmla="*/ 346843 h 1476702"/>
                <a:gd name="connsiteX42-6553" fmla="*/ 3796531 w 5273630"/>
                <a:gd name="connsiteY42-6554" fmla="*/ 415338 h 1476702"/>
                <a:gd name="connsiteX43-6555" fmla="*/ 3907289 w 5273630"/>
                <a:gd name="connsiteY43-6556" fmla="*/ 415338 h 1476702"/>
                <a:gd name="connsiteX44-6557" fmla="*/ 3888343 w 5273630"/>
                <a:gd name="connsiteY44-6558" fmla="*/ 553784 h 1476702"/>
                <a:gd name="connsiteX45-6559" fmla="*/ 3777587 w 5273630"/>
                <a:gd name="connsiteY45-6560" fmla="*/ 553784 h 1476702"/>
                <a:gd name="connsiteX46-6561" fmla="*/ 3755727 w 5273630"/>
                <a:gd name="connsiteY46-6562" fmla="*/ 706803 h 1476702"/>
                <a:gd name="connsiteX47-6563" fmla="*/ 3489036 w 5273630"/>
                <a:gd name="connsiteY47-6564" fmla="*/ 830675 h 1476702"/>
                <a:gd name="connsiteX48-6565" fmla="*/ 3850453 w 5273630"/>
                <a:gd name="connsiteY48-6566" fmla="*/ 1024500 h 1476702"/>
                <a:gd name="connsiteX49-6567" fmla="*/ 3407426 w 5273630"/>
                <a:gd name="connsiteY49-6568" fmla="*/ 1024500 h 1476702"/>
                <a:gd name="connsiteX50-6569" fmla="*/ 3252949 w 5273630"/>
                <a:gd name="connsiteY50-6570" fmla="*/ 941432 h 1476702"/>
                <a:gd name="connsiteX51-6571" fmla="*/ 1925806 w 5273630"/>
                <a:gd name="connsiteY51-6572" fmla="*/ 1465825 h 1476702"/>
                <a:gd name="connsiteX52-6573" fmla="*/ 1774879 w 5273630"/>
                <a:gd name="connsiteY52-6574" fmla="*/ 1363590 h 1476702"/>
                <a:gd name="connsiteX53-6575" fmla="*/ 3046009 w 5273630"/>
                <a:gd name="connsiteY53-6576" fmla="*/ 830675 h 1476702"/>
                <a:gd name="connsiteX54-6577" fmla="*/ 2814295 w 5273630"/>
                <a:gd name="connsiteY54-6578" fmla="*/ 706803 h 1476702"/>
                <a:gd name="connsiteX55-6579" fmla="*/ 2836154 w 5273630"/>
                <a:gd name="connsiteY55-6580" fmla="*/ 553784 h 1476702"/>
                <a:gd name="connsiteX56-6581" fmla="*/ 2725398 w 5273630"/>
                <a:gd name="connsiteY56-6582" fmla="*/ 553784 h 1476702"/>
                <a:gd name="connsiteX57-6583" fmla="*/ 2744343 w 5273630"/>
                <a:gd name="connsiteY57-6584" fmla="*/ 415338 h 1476702"/>
                <a:gd name="connsiteX58-6585" fmla="*/ 2855100 w 5273630"/>
                <a:gd name="connsiteY58-6586" fmla="*/ 415338 h 1476702"/>
                <a:gd name="connsiteX59-6587" fmla="*/ 2865301 w 5273630"/>
                <a:gd name="connsiteY59-6588" fmla="*/ 346843 h 1476702"/>
                <a:gd name="connsiteX60-6589" fmla="*/ 482375 w 5273630"/>
                <a:gd name="connsiteY60-6590" fmla="*/ 192367 h 1476702"/>
                <a:gd name="connsiteX61-6591" fmla="*/ 759267 w 5273630"/>
                <a:gd name="connsiteY61-6592" fmla="*/ 192367 h 1476702"/>
                <a:gd name="connsiteX62-6593" fmla="*/ 746151 w 5273630"/>
                <a:gd name="connsiteY62-6594" fmla="*/ 285636 h 1476702"/>
                <a:gd name="connsiteX63-6595" fmla="*/ 1122141 w 5273630"/>
                <a:gd name="connsiteY63-6596" fmla="*/ 285636 h 1476702"/>
                <a:gd name="connsiteX64-6597" fmla="*/ 1059475 w 5273630"/>
                <a:gd name="connsiteY64-6598" fmla="*/ 735949 h 1476702"/>
                <a:gd name="connsiteX65-6599" fmla="*/ 728663 w 5273630"/>
                <a:gd name="connsiteY65-6600" fmla="*/ 735949 h 1476702"/>
                <a:gd name="connsiteX66-6601" fmla="*/ 795700 w 5273630"/>
                <a:gd name="connsiteY66-6602" fmla="*/ 791328 h 1476702"/>
                <a:gd name="connsiteX67-6603" fmla="*/ 1119226 w 5273630"/>
                <a:gd name="connsiteY67-6604" fmla="*/ 746150 h 1476702"/>
                <a:gd name="connsiteX68-6605" fmla="*/ 1100281 w 5273630"/>
                <a:gd name="connsiteY68-6606" fmla="*/ 884596 h 1476702"/>
                <a:gd name="connsiteX69-6607" fmla="*/ 937060 w 5273630"/>
                <a:gd name="connsiteY69-6608" fmla="*/ 907914 h 1476702"/>
                <a:gd name="connsiteX70-6609" fmla="*/ 1922533 w 5273630"/>
                <a:gd name="connsiteY70-6610" fmla="*/ 1460827 h 1476702"/>
                <a:gd name="connsiteX71-6611" fmla="*/ 1608084 w 5273630"/>
                <a:gd name="connsiteY71-6612" fmla="*/ 1476702 h 1476702"/>
                <a:gd name="connsiteX72-6613" fmla="*/ 406594 w 5273630"/>
                <a:gd name="connsiteY72-6614" fmla="*/ 735949 h 1476702"/>
                <a:gd name="connsiteX73-6615" fmla="*/ 319154 w 5273630"/>
                <a:gd name="connsiteY73-6616" fmla="*/ 735949 h 1476702"/>
                <a:gd name="connsiteX74-6617" fmla="*/ 298752 w 5273630"/>
                <a:gd name="connsiteY74-6618" fmla="*/ 881682 h 1476702"/>
                <a:gd name="connsiteX75-6619" fmla="*/ 502777 w 5273630"/>
                <a:gd name="connsiteY75-6620" fmla="*/ 862737 h 1476702"/>
                <a:gd name="connsiteX76-6621" fmla="*/ 482375 w 5273630"/>
                <a:gd name="connsiteY76-6622" fmla="*/ 1004097 h 1476702"/>
                <a:gd name="connsiteX77-6623" fmla="*/ 4372 w 5273630"/>
                <a:gd name="connsiteY77-6624" fmla="*/ 1046359 h 1476702"/>
                <a:gd name="connsiteX78-6625" fmla="*/ 110757 w 5273630"/>
                <a:gd name="connsiteY78-6626" fmla="*/ 285636 h 1476702"/>
                <a:gd name="connsiteX79-6627" fmla="*/ 469259 w 5273630"/>
                <a:gd name="connsiteY79-6628" fmla="*/ 285636 h 1476702"/>
                <a:gd name="connsiteX80-6629" fmla="*/ 482375 w 5273630"/>
                <a:gd name="connsiteY80-6630" fmla="*/ 192367 h 1476702"/>
                <a:gd name="connsiteX81-6631" fmla="*/ 1870577 w 5273630"/>
                <a:gd name="connsiteY81-6632" fmla="*/ 166135 h 1476702"/>
                <a:gd name="connsiteX82-6633" fmla="*/ 1847260 w 5273630"/>
                <a:gd name="connsiteY82-6634" fmla="*/ 332270 h 1476702"/>
                <a:gd name="connsiteX83-6635" fmla="*/ 2179530 w 5273630"/>
                <a:gd name="connsiteY83-6636" fmla="*/ 332270 h 1476702"/>
                <a:gd name="connsiteX84-6637" fmla="*/ 2202847 w 5273630"/>
                <a:gd name="connsiteY84-6638" fmla="*/ 166135 h 1476702"/>
                <a:gd name="connsiteX85-6639" fmla="*/ 1870577 w 5273630"/>
                <a:gd name="connsiteY85-6640" fmla="*/ 166135 h 1476702"/>
                <a:gd name="connsiteX86-6641" fmla="*/ 4598889 w 5273630"/>
                <a:gd name="connsiteY86-6642" fmla="*/ 138446 h 1476702"/>
                <a:gd name="connsiteX87-6643" fmla="*/ 4421095 w 5273630"/>
                <a:gd name="connsiteY87-6644" fmla="*/ 332270 h 1476702"/>
                <a:gd name="connsiteX88-6645" fmla="*/ 4935531 w 5273630"/>
                <a:gd name="connsiteY88-6646" fmla="*/ 332270 h 1476702"/>
                <a:gd name="connsiteX89-6647" fmla="*/ 4813115 w 5273630"/>
                <a:gd name="connsiteY89-6648" fmla="*/ 138446 h 1476702"/>
                <a:gd name="connsiteX90-6649" fmla="*/ 4598889 w 5273630"/>
                <a:gd name="connsiteY90-6650" fmla="*/ 138446 h 1476702"/>
                <a:gd name="connsiteX91-6651" fmla="*/ 1557252 w 5273630"/>
                <a:gd name="connsiteY91-6652" fmla="*/ 27689 h 1476702"/>
                <a:gd name="connsiteX92-6653" fmla="*/ 2498684 w 5273630"/>
                <a:gd name="connsiteY92-6654" fmla="*/ 27689 h 1476702"/>
                <a:gd name="connsiteX93-6655" fmla="*/ 2436019 w 5273630"/>
                <a:gd name="connsiteY93-6656" fmla="*/ 470716 h 1476702"/>
                <a:gd name="connsiteX94-6657" fmla="*/ 1549965 w 5273630"/>
                <a:gd name="connsiteY94-6658" fmla="*/ 470716 h 1476702"/>
                <a:gd name="connsiteX95-6659" fmla="*/ 1605344 w 5273630"/>
                <a:gd name="connsiteY95-6660" fmla="*/ 83068 h 1476702"/>
                <a:gd name="connsiteX96-6661" fmla="*/ 1557252 w 5273630"/>
                <a:gd name="connsiteY96-6662" fmla="*/ 27689 h 1476702"/>
                <a:gd name="connsiteX97-6663" fmla="*/ 259404 w 5273630"/>
                <a:gd name="connsiteY97-6664" fmla="*/ 27689 h 1476702"/>
                <a:gd name="connsiteX98-6665" fmla="*/ 983695 w 5273630"/>
                <a:gd name="connsiteY98-6666" fmla="*/ 27689 h 1476702"/>
                <a:gd name="connsiteX99-6667" fmla="*/ 1215409 w 5273630"/>
                <a:gd name="connsiteY99-6668" fmla="*/ 260861 h 1476702"/>
                <a:gd name="connsiteX100-6669" fmla="*/ 929774 w 5273630"/>
                <a:gd name="connsiteY100-6670" fmla="*/ 260861 h 1476702"/>
                <a:gd name="connsiteX101-6671" fmla="*/ 788413 w 5273630"/>
                <a:gd name="connsiteY101-6672" fmla="*/ 145733 h 1476702"/>
                <a:gd name="connsiteX102-6673" fmla="*/ 476546 w 5273630"/>
                <a:gd name="connsiteY102-6674" fmla="*/ 145733 h 1476702"/>
                <a:gd name="connsiteX103-6675" fmla="*/ 290008 w 5273630"/>
                <a:gd name="connsiteY103-6676" fmla="*/ 260861 h 1476702"/>
                <a:gd name="connsiteX104-6677" fmla="*/ 0 w 5273630"/>
                <a:gd name="connsiteY104-6678" fmla="*/ 260861 h 1476702"/>
                <a:gd name="connsiteX105-6679" fmla="*/ 290008 w 5273630"/>
                <a:gd name="connsiteY105-6680" fmla="*/ 58293 h 1476702"/>
                <a:gd name="connsiteX106-6681" fmla="*/ 259404 w 5273630"/>
                <a:gd name="connsiteY106-6682" fmla="*/ 27689 h 1476702"/>
                <a:gd name="connsiteX107-6683" fmla="*/ 4377375 w 5273630"/>
                <a:gd name="connsiteY107-6684" fmla="*/ 0 h 1476702"/>
                <a:gd name="connsiteX108-6685" fmla="*/ 5001111 w 5273630"/>
                <a:gd name="connsiteY108-6686" fmla="*/ 0 h 1476702"/>
                <a:gd name="connsiteX109-6687" fmla="*/ 5273630 w 5273630"/>
                <a:gd name="connsiteY109-6688" fmla="*/ 429911 h 1476702"/>
                <a:gd name="connsiteX110-6689" fmla="*/ 5078349 w 5273630"/>
                <a:gd name="connsiteY110-6690" fmla="*/ 429911 h 1476702"/>
                <a:gd name="connsiteX111-6691" fmla="*/ 5072519 w 5273630"/>
                <a:gd name="connsiteY111-6692" fmla="*/ 470716 h 1476702"/>
                <a:gd name="connsiteX112-6693" fmla="*/ 4795628 w 5273630"/>
                <a:gd name="connsiteY112-6694" fmla="*/ 470716 h 1476702"/>
                <a:gd name="connsiteX113-6695" fmla="*/ 4778140 w 5273630"/>
                <a:gd name="connsiteY113-6696" fmla="*/ 594589 h 1476702"/>
                <a:gd name="connsiteX114-6697" fmla="*/ 5082721 w 5273630"/>
                <a:gd name="connsiteY114-6698" fmla="*/ 594589 h 1476702"/>
                <a:gd name="connsiteX115-6699" fmla="*/ 5063775 w 5273630"/>
                <a:gd name="connsiteY115-6700" fmla="*/ 733035 h 1476702"/>
                <a:gd name="connsiteX116-6701" fmla="*/ 4759195 w 5273630"/>
                <a:gd name="connsiteY116-6702" fmla="*/ 733035 h 1476702"/>
                <a:gd name="connsiteX117-6703" fmla="*/ 4737335 w 5273630"/>
                <a:gd name="connsiteY117-6704" fmla="*/ 886054 h 1476702"/>
                <a:gd name="connsiteX118-6705" fmla="*/ 5180361 w 5273630"/>
                <a:gd name="connsiteY118-6706" fmla="*/ 886054 h 1476702"/>
                <a:gd name="connsiteX119-6707" fmla="*/ 5161416 w 5273630"/>
                <a:gd name="connsiteY119-6708" fmla="*/ 1024500 h 1476702"/>
                <a:gd name="connsiteX120-6709" fmla="*/ 3998471 w 5273630"/>
                <a:gd name="connsiteY120-6710" fmla="*/ 1024500 h 1476702"/>
                <a:gd name="connsiteX121-6711" fmla="*/ 4017416 w 5273630"/>
                <a:gd name="connsiteY121-6712" fmla="*/ 886054 h 1476702"/>
                <a:gd name="connsiteX122-6713" fmla="*/ 4460443 w 5273630"/>
                <a:gd name="connsiteY122-6714" fmla="*/ 886054 h 1476702"/>
                <a:gd name="connsiteX123-6715" fmla="*/ 4482303 w 5273630"/>
                <a:gd name="connsiteY123-6716" fmla="*/ 733035 h 1476702"/>
                <a:gd name="connsiteX124-6717" fmla="*/ 4177722 w 5273630"/>
                <a:gd name="connsiteY124-6718" fmla="*/ 733035 h 1476702"/>
                <a:gd name="connsiteX125-6719" fmla="*/ 4196667 w 5273630"/>
                <a:gd name="connsiteY125-6720" fmla="*/ 594589 h 1476702"/>
                <a:gd name="connsiteX126-6721" fmla="*/ 4501249 w 5273630"/>
                <a:gd name="connsiteY126-6722" fmla="*/ 594589 h 1476702"/>
                <a:gd name="connsiteX127-6723" fmla="*/ 4518736 w 5273630"/>
                <a:gd name="connsiteY127-6724" fmla="*/ 470716 h 1476702"/>
                <a:gd name="connsiteX128-6725" fmla="*/ 4241845 w 5273630"/>
                <a:gd name="connsiteY128-6726" fmla="*/ 470716 h 1476702"/>
                <a:gd name="connsiteX129-6727" fmla="*/ 4247673 w 5273630"/>
                <a:gd name="connsiteY129-6728" fmla="*/ 429911 h 1476702"/>
                <a:gd name="connsiteX130-6729" fmla="*/ 4055307 w 5273630"/>
                <a:gd name="connsiteY130-6730" fmla="*/ 429911 h 1476702"/>
                <a:gd name="connsiteX131-6731" fmla="*/ 4410894 w 5273630"/>
                <a:gd name="connsiteY131-6732" fmla="*/ 40805 h 1476702"/>
                <a:gd name="connsiteX132-6733" fmla="*/ 4377375 w 5273630"/>
                <a:gd name="connsiteY132-6734" fmla="*/ 0 h 1476702"/>
                <a:gd name="connsiteX133-6735" fmla="*/ 3191742 w 5273630"/>
                <a:gd name="connsiteY133-6736" fmla="*/ 0 h 1476702"/>
                <a:gd name="connsiteX134-6737" fmla="*/ 3522555 w 5273630"/>
                <a:gd name="connsiteY134-6738" fmla="*/ 0 h 1476702"/>
                <a:gd name="connsiteX135-6739" fmla="*/ 3510896 w 5273630"/>
                <a:gd name="connsiteY135-6740" fmla="*/ 83068 h 1476702"/>
                <a:gd name="connsiteX136-6741" fmla="*/ 3953923 w 5273630"/>
                <a:gd name="connsiteY136-6742" fmla="*/ 83068 h 1476702"/>
                <a:gd name="connsiteX137-6743" fmla="*/ 3923319 w 5273630"/>
                <a:gd name="connsiteY137-6744" fmla="*/ 304581 h 1476702"/>
                <a:gd name="connsiteX138-6745" fmla="*/ 3618738 w 5273630"/>
                <a:gd name="connsiteY138-6746" fmla="*/ 304581 h 1476702"/>
                <a:gd name="connsiteX139-6747" fmla="*/ 3630397 w 5273630"/>
                <a:gd name="connsiteY139-6748" fmla="*/ 221513 h 1476702"/>
                <a:gd name="connsiteX140-6749" fmla="*/ 3076613 w 5273630"/>
                <a:gd name="connsiteY140-6750" fmla="*/ 221513 h 1476702"/>
                <a:gd name="connsiteX141-6751" fmla="*/ 3064954 w 5273630"/>
                <a:gd name="connsiteY141-6752" fmla="*/ 304581 h 1476702"/>
                <a:gd name="connsiteX142-6753" fmla="*/ 2760373 w 5273630"/>
                <a:gd name="connsiteY142-6754" fmla="*/ 304581 h 1476702"/>
                <a:gd name="connsiteX143-6755" fmla="*/ 2790977 w 5273630"/>
                <a:gd name="connsiteY143-6756" fmla="*/ 83068 h 1476702"/>
                <a:gd name="connsiteX144-6757" fmla="*/ 3234004 w 5273630"/>
                <a:gd name="connsiteY144-6758" fmla="*/ 83068 h 1476702"/>
                <a:gd name="connsiteX145-6759" fmla="*/ 3238376 w 5273630"/>
                <a:gd name="connsiteY145-6760" fmla="*/ 53921 h 1476702"/>
                <a:gd name="connsiteX146-6761" fmla="*/ 3191742 w 5273630"/>
                <a:gd name="connsiteY146-6762" fmla="*/ 0 h 1476702"/>
                <a:gd name="connsiteX0-6763" fmla="*/ 2215963 w 5273630"/>
                <a:gd name="connsiteY0-6764" fmla="*/ 664540 h 1476702"/>
                <a:gd name="connsiteX1-6765" fmla="*/ 2183902 w 5273630"/>
                <a:gd name="connsiteY1-6766" fmla="*/ 886054 h 1476702"/>
                <a:gd name="connsiteX2-6767" fmla="*/ 2294658 w 5273630"/>
                <a:gd name="connsiteY2-6768" fmla="*/ 886054 h 1476702"/>
                <a:gd name="connsiteX3-6769" fmla="*/ 2326719 w 5273630"/>
                <a:gd name="connsiteY3-6770" fmla="*/ 664540 h 1476702"/>
                <a:gd name="connsiteX4-6771" fmla="*/ 2215963 w 5273630"/>
                <a:gd name="connsiteY4-6772" fmla="*/ 664540 h 1476702"/>
                <a:gd name="connsiteX5-6773" fmla="*/ 1606801 w 5273630"/>
                <a:gd name="connsiteY5-6774" fmla="*/ 664540 h 1476702"/>
                <a:gd name="connsiteX6-6775" fmla="*/ 1574740 w 5273630"/>
                <a:gd name="connsiteY6-6776" fmla="*/ 886054 h 1476702"/>
                <a:gd name="connsiteX7-6777" fmla="*/ 1685497 w 5273630"/>
                <a:gd name="connsiteY7-6778" fmla="*/ 886054 h 1476702"/>
                <a:gd name="connsiteX8-6779" fmla="*/ 1717558 w 5273630"/>
                <a:gd name="connsiteY8-6780" fmla="*/ 664540 h 1476702"/>
                <a:gd name="connsiteX9-6781" fmla="*/ 1606801 w 5273630"/>
                <a:gd name="connsiteY9-6782" fmla="*/ 664540 h 1476702"/>
                <a:gd name="connsiteX10-6783" fmla="*/ 342472 w 5273630"/>
                <a:gd name="connsiteY10-6784" fmla="*/ 563985 h 1476702"/>
                <a:gd name="connsiteX11-6785" fmla="*/ 335185 w 5273630"/>
                <a:gd name="connsiteY11-6786" fmla="*/ 619363 h 1476702"/>
                <a:gd name="connsiteX12-6787" fmla="*/ 826304 w 5273630"/>
                <a:gd name="connsiteY12-6788" fmla="*/ 619363 h 1476702"/>
                <a:gd name="connsiteX13-6789" fmla="*/ 833590 w 5273630"/>
                <a:gd name="connsiteY13-6790" fmla="*/ 563985 h 1476702"/>
                <a:gd name="connsiteX14-6791" fmla="*/ 342472 w 5273630"/>
                <a:gd name="connsiteY14-6792" fmla="*/ 563985 h 1476702"/>
                <a:gd name="connsiteX15-6793" fmla="*/ 3085357 w 5273630"/>
                <a:gd name="connsiteY15-6794" fmla="*/ 553784 h 1476702"/>
                <a:gd name="connsiteX16-6795" fmla="*/ 3078071 w 5273630"/>
                <a:gd name="connsiteY16-6796" fmla="*/ 609162 h 1476702"/>
                <a:gd name="connsiteX17-6797" fmla="*/ 3283553 w 5273630"/>
                <a:gd name="connsiteY17-6798" fmla="*/ 719919 h 1476702"/>
                <a:gd name="connsiteX18-6799" fmla="*/ 3521097 w 5273630"/>
                <a:gd name="connsiteY18-6800" fmla="*/ 609162 h 1476702"/>
                <a:gd name="connsiteX19-6801" fmla="*/ 3528384 w 5273630"/>
                <a:gd name="connsiteY19-6802" fmla="*/ 553784 h 1476702"/>
                <a:gd name="connsiteX20-6803" fmla="*/ 3085357 w 5273630"/>
                <a:gd name="connsiteY20-6804" fmla="*/ 553784 h 1476702"/>
                <a:gd name="connsiteX21-6805" fmla="*/ 2013395 w 5273630"/>
                <a:gd name="connsiteY21-6806" fmla="*/ 526094 h 1476702"/>
                <a:gd name="connsiteX22-6807" fmla="*/ 2567178 w 5273630"/>
                <a:gd name="connsiteY22-6808" fmla="*/ 526094 h 1476702"/>
                <a:gd name="connsiteX23-6809" fmla="*/ 2497227 w 5273630"/>
                <a:gd name="connsiteY23-6810" fmla="*/ 1024500 h 1476702"/>
                <a:gd name="connsiteX24-6811" fmla="*/ 1943443 w 5273630"/>
                <a:gd name="connsiteY24-6812" fmla="*/ 1024500 h 1476702"/>
                <a:gd name="connsiteX25-6813" fmla="*/ 2013395 w 5273630"/>
                <a:gd name="connsiteY25-6814" fmla="*/ 526094 h 1476702"/>
                <a:gd name="connsiteX26-6815" fmla="*/ 1404233 w 5273630"/>
                <a:gd name="connsiteY26-6816" fmla="*/ 526094 h 1476702"/>
                <a:gd name="connsiteX27-6817" fmla="*/ 1958016 w 5273630"/>
                <a:gd name="connsiteY27-6818" fmla="*/ 526094 h 1476702"/>
                <a:gd name="connsiteX28-6819" fmla="*/ 1888065 w 5273630"/>
                <a:gd name="connsiteY28-6820" fmla="*/ 1024500 h 1476702"/>
                <a:gd name="connsiteX29-6821" fmla="*/ 1334281 w 5273630"/>
                <a:gd name="connsiteY29-6822" fmla="*/ 1024500 h 1476702"/>
                <a:gd name="connsiteX30-6823" fmla="*/ 1404233 w 5273630"/>
                <a:gd name="connsiteY30-6824" fmla="*/ 526094 h 1476702"/>
                <a:gd name="connsiteX31-6825" fmla="*/ 365789 w 5273630"/>
                <a:gd name="connsiteY31-6826" fmla="*/ 402222 h 1476702"/>
                <a:gd name="connsiteX32-6827" fmla="*/ 357045 w 5273630"/>
                <a:gd name="connsiteY32-6828" fmla="*/ 457600 h 1476702"/>
                <a:gd name="connsiteX33-6829" fmla="*/ 848163 w 5273630"/>
                <a:gd name="connsiteY33-6830" fmla="*/ 457600 h 1476702"/>
                <a:gd name="connsiteX34-6831" fmla="*/ 856907 w 5273630"/>
                <a:gd name="connsiteY34-6832" fmla="*/ 402222 h 1476702"/>
                <a:gd name="connsiteX35-6833" fmla="*/ 365789 w 5273630"/>
                <a:gd name="connsiteY35-6834" fmla="*/ 402222 h 1476702"/>
                <a:gd name="connsiteX36-6835" fmla="*/ 2865301 w 5273630"/>
                <a:gd name="connsiteY36-6836" fmla="*/ 346843 h 1476702"/>
                <a:gd name="connsiteX37-6837" fmla="*/ 3114504 w 5273630"/>
                <a:gd name="connsiteY37-6838" fmla="*/ 346843 h 1476702"/>
                <a:gd name="connsiteX38-6839" fmla="*/ 3104302 w 5273630"/>
                <a:gd name="connsiteY38-6840" fmla="*/ 415338 h 1476702"/>
                <a:gd name="connsiteX39-6841" fmla="*/ 3547329 w 5273630"/>
                <a:gd name="connsiteY39-6842" fmla="*/ 415338 h 1476702"/>
                <a:gd name="connsiteX40-6843" fmla="*/ 3557530 w 5273630"/>
                <a:gd name="connsiteY40-6844" fmla="*/ 346843 h 1476702"/>
                <a:gd name="connsiteX41-6845" fmla="*/ 3806733 w 5273630"/>
                <a:gd name="connsiteY41-6846" fmla="*/ 346843 h 1476702"/>
                <a:gd name="connsiteX42-6847" fmla="*/ 3796531 w 5273630"/>
                <a:gd name="connsiteY42-6848" fmla="*/ 415338 h 1476702"/>
                <a:gd name="connsiteX43-6849" fmla="*/ 3907289 w 5273630"/>
                <a:gd name="connsiteY43-6850" fmla="*/ 415338 h 1476702"/>
                <a:gd name="connsiteX44-6851" fmla="*/ 3888343 w 5273630"/>
                <a:gd name="connsiteY44-6852" fmla="*/ 553784 h 1476702"/>
                <a:gd name="connsiteX45-6853" fmla="*/ 3777587 w 5273630"/>
                <a:gd name="connsiteY45-6854" fmla="*/ 553784 h 1476702"/>
                <a:gd name="connsiteX46-6855" fmla="*/ 3755727 w 5273630"/>
                <a:gd name="connsiteY46-6856" fmla="*/ 706803 h 1476702"/>
                <a:gd name="connsiteX47-6857" fmla="*/ 3489036 w 5273630"/>
                <a:gd name="connsiteY47-6858" fmla="*/ 830675 h 1476702"/>
                <a:gd name="connsiteX48-6859" fmla="*/ 3850453 w 5273630"/>
                <a:gd name="connsiteY48-6860" fmla="*/ 1024500 h 1476702"/>
                <a:gd name="connsiteX49-6861" fmla="*/ 3407426 w 5273630"/>
                <a:gd name="connsiteY49-6862" fmla="*/ 1024500 h 1476702"/>
                <a:gd name="connsiteX50-6863" fmla="*/ 3252949 w 5273630"/>
                <a:gd name="connsiteY50-6864" fmla="*/ 941432 h 1476702"/>
                <a:gd name="connsiteX51-6865" fmla="*/ 1925806 w 5273630"/>
                <a:gd name="connsiteY51-6866" fmla="*/ 1465825 h 1476702"/>
                <a:gd name="connsiteX52-6867" fmla="*/ 1771704 w 5273630"/>
                <a:gd name="connsiteY52-6868" fmla="*/ 1376290 h 1476702"/>
                <a:gd name="connsiteX53-6869" fmla="*/ 3046009 w 5273630"/>
                <a:gd name="connsiteY53-6870" fmla="*/ 830675 h 1476702"/>
                <a:gd name="connsiteX54-6871" fmla="*/ 2814295 w 5273630"/>
                <a:gd name="connsiteY54-6872" fmla="*/ 706803 h 1476702"/>
                <a:gd name="connsiteX55-6873" fmla="*/ 2836154 w 5273630"/>
                <a:gd name="connsiteY55-6874" fmla="*/ 553784 h 1476702"/>
                <a:gd name="connsiteX56-6875" fmla="*/ 2725398 w 5273630"/>
                <a:gd name="connsiteY56-6876" fmla="*/ 553784 h 1476702"/>
                <a:gd name="connsiteX57-6877" fmla="*/ 2744343 w 5273630"/>
                <a:gd name="connsiteY57-6878" fmla="*/ 415338 h 1476702"/>
                <a:gd name="connsiteX58-6879" fmla="*/ 2855100 w 5273630"/>
                <a:gd name="connsiteY58-6880" fmla="*/ 415338 h 1476702"/>
                <a:gd name="connsiteX59-6881" fmla="*/ 2865301 w 5273630"/>
                <a:gd name="connsiteY59-6882" fmla="*/ 346843 h 1476702"/>
                <a:gd name="connsiteX60-6883" fmla="*/ 482375 w 5273630"/>
                <a:gd name="connsiteY60-6884" fmla="*/ 192367 h 1476702"/>
                <a:gd name="connsiteX61-6885" fmla="*/ 759267 w 5273630"/>
                <a:gd name="connsiteY61-6886" fmla="*/ 192367 h 1476702"/>
                <a:gd name="connsiteX62-6887" fmla="*/ 746151 w 5273630"/>
                <a:gd name="connsiteY62-6888" fmla="*/ 285636 h 1476702"/>
                <a:gd name="connsiteX63-6889" fmla="*/ 1122141 w 5273630"/>
                <a:gd name="connsiteY63-6890" fmla="*/ 285636 h 1476702"/>
                <a:gd name="connsiteX64-6891" fmla="*/ 1059475 w 5273630"/>
                <a:gd name="connsiteY64-6892" fmla="*/ 735949 h 1476702"/>
                <a:gd name="connsiteX65-6893" fmla="*/ 728663 w 5273630"/>
                <a:gd name="connsiteY65-6894" fmla="*/ 735949 h 1476702"/>
                <a:gd name="connsiteX66-6895" fmla="*/ 795700 w 5273630"/>
                <a:gd name="connsiteY66-6896" fmla="*/ 791328 h 1476702"/>
                <a:gd name="connsiteX67-6897" fmla="*/ 1119226 w 5273630"/>
                <a:gd name="connsiteY67-6898" fmla="*/ 746150 h 1476702"/>
                <a:gd name="connsiteX68-6899" fmla="*/ 1100281 w 5273630"/>
                <a:gd name="connsiteY68-6900" fmla="*/ 884596 h 1476702"/>
                <a:gd name="connsiteX69-6901" fmla="*/ 937060 w 5273630"/>
                <a:gd name="connsiteY69-6902" fmla="*/ 907914 h 1476702"/>
                <a:gd name="connsiteX70-6903" fmla="*/ 1922533 w 5273630"/>
                <a:gd name="connsiteY70-6904" fmla="*/ 1460827 h 1476702"/>
                <a:gd name="connsiteX71-6905" fmla="*/ 1608084 w 5273630"/>
                <a:gd name="connsiteY71-6906" fmla="*/ 1476702 h 1476702"/>
                <a:gd name="connsiteX72-6907" fmla="*/ 406594 w 5273630"/>
                <a:gd name="connsiteY72-6908" fmla="*/ 735949 h 1476702"/>
                <a:gd name="connsiteX73-6909" fmla="*/ 319154 w 5273630"/>
                <a:gd name="connsiteY73-6910" fmla="*/ 735949 h 1476702"/>
                <a:gd name="connsiteX74-6911" fmla="*/ 298752 w 5273630"/>
                <a:gd name="connsiteY74-6912" fmla="*/ 881682 h 1476702"/>
                <a:gd name="connsiteX75-6913" fmla="*/ 502777 w 5273630"/>
                <a:gd name="connsiteY75-6914" fmla="*/ 862737 h 1476702"/>
                <a:gd name="connsiteX76-6915" fmla="*/ 482375 w 5273630"/>
                <a:gd name="connsiteY76-6916" fmla="*/ 1004097 h 1476702"/>
                <a:gd name="connsiteX77-6917" fmla="*/ 4372 w 5273630"/>
                <a:gd name="connsiteY77-6918" fmla="*/ 1046359 h 1476702"/>
                <a:gd name="connsiteX78-6919" fmla="*/ 110757 w 5273630"/>
                <a:gd name="connsiteY78-6920" fmla="*/ 285636 h 1476702"/>
                <a:gd name="connsiteX79-6921" fmla="*/ 469259 w 5273630"/>
                <a:gd name="connsiteY79-6922" fmla="*/ 285636 h 1476702"/>
                <a:gd name="connsiteX80-6923" fmla="*/ 482375 w 5273630"/>
                <a:gd name="connsiteY80-6924" fmla="*/ 192367 h 1476702"/>
                <a:gd name="connsiteX81-6925" fmla="*/ 1870577 w 5273630"/>
                <a:gd name="connsiteY81-6926" fmla="*/ 166135 h 1476702"/>
                <a:gd name="connsiteX82-6927" fmla="*/ 1847260 w 5273630"/>
                <a:gd name="connsiteY82-6928" fmla="*/ 332270 h 1476702"/>
                <a:gd name="connsiteX83-6929" fmla="*/ 2179530 w 5273630"/>
                <a:gd name="connsiteY83-6930" fmla="*/ 332270 h 1476702"/>
                <a:gd name="connsiteX84-6931" fmla="*/ 2202847 w 5273630"/>
                <a:gd name="connsiteY84-6932" fmla="*/ 166135 h 1476702"/>
                <a:gd name="connsiteX85-6933" fmla="*/ 1870577 w 5273630"/>
                <a:gd name="connsiteY85-6934" fmla="*/ 166135 h 1476702"/>
                <a:gd name="connsiteX86-6935" fmla="*/ 4598889 w 5273630"/>
                <a:gd name="connsiteY86-6936" fmla="*/ 138446 h 1476702"/>
                <a:gd name="connsiteX87-6937" fmla="*/ 4421095 w 5273630"/>
                <a:gd name="connsiteY87-6938" fmla="*/ 332270 h 1476702"/>
                <a:gd name="connsiteX88-6939" fmla="*/ 4935531 w 5273630"/>
                <a:gd name="connsiteY88-6940" fmla="*/ 332270 h 1476702"/>
                <a:gd name="connsiteX89-6941" fmla="*/ 4813115 w 5273630"/>
                <a:gd name="connsiteY89-6942" fmla="*/ 138446 h 1476702"/>
                <a:gd name="connsiteX90-6943" fmla="*/ 4598889 w 5273630"/>
                <a:gd name="connsiteY90-6944" fmla="*/ 138446 h 1476702"/>
                <a:gd name="connsiteX91-6945" fmla="*/ 1557252 w 5273630"/>
                <a:gd name="connsiteY91-6946" fmla="*/ 27689 h 1476702"/>
                <a:gd name="connsiteX92-6947" fmla="*/ 2498684 w 5273630"/>
                <a:gd name="connsiteY92-6948" fmla="*/ 27689 h 1476702"/>
                <a:gd name="connsiteX93-6949" fmla="*/ 2436019 w 5273630"/>
                <a:gd name="connsiteY93-6950" fmla="*/ 470716 h 1476702"/>
                <a:gd name="connsiteX94-6951" fmla="*/ 1549965 w 5273630"/>
                <a:gd name="connsiteY94-6952" fmla="*/ 470716 h 1476702"/>
                <a:gd name="connsiteX95-6953" fmla="*/ 1605344 w 5273630"/>
                <a:gd name="connsiteY95-6954" fmla="*/ 83068 h 1476702"/>
                <a:gd name="connsiteX96-6955" fmla="*/ 1557252 w 5273630"/>
                <a:gd name="connsiteY96-6956" fmla="*/ 27689 h 1476702"/>
                <a:gd name="connsiteX97-6957" fmla="*/ 259404 w 5273630"/>
                <a:gd name="connsiteY97-6958" fmla="*/ 27689 h 1476702"/>
                <a:gd name="connsiteX98-6959" fmla="*/ 983695 w 5273630"/>
                <a:gd name="connsiteY98-6960" fmla="*/ 27689 h 1476702"/>
                <a:gd name="connsiteX99-6961" fmla="*/ 1215409 w 5273630"/>
                <a:gd name="connsiteY99-6962" fmla="*/ 260861 h 1476702"/>
                <a:gd name="connsiteX100-6963" fmla="*/ 929774 w 5273630"/>
                <a:gd name="connsiteY100-6964" fmla="*/ 260861 h 1476702"/>
                <a:gd name="connsiteX101-6965" fmla="*/ 788413 w 5273630"/>
                <a:gd name="connsiteY101-6966" fmla="*/ 145733 h 1476702"/>
                <a:gd name="connsiteX102-6967" fmla="*/ 476546 w 5273630"/>
                <a:gd name="connsiteY102-6968" fmla="*/ 145733 h 1476702"/>
                <a:gd name="connsiteX103-6969" fmla="*/ 290008 w 5273630"/>
                <a:gd name="connsiteY103-6970" fmla="*/ 260861 h 1476702"/>
                <a:gd name="connsiteX104-6971" fmla="*/ 0 w 5273630"/>
                <a:gd name="connsiteY104-6972" fmla="*/ 260861 h 1476702"/>
                <a:gd name="connsiteX105-6973" fmla="*/ 290008 w 5273630"/>
                <a:gd name="connsiteY105-6974" fmla="*/ 58293 h 1476702"/>
                <a:gd name="connsiteX106-6975" fmla="*/ 259404 w 5273630"/>
                <a:gd name="connsiteY106-6976" fmla="*/ 27689 h 1476702"/>
                <a:gd name="connsiteX107-6977" fmla="*/ 4377375 w 5273630"/>
                <a:gd name="connsiteY107-6978" fmla="*/ 0 h 1476702"/>
                <a:gd name="connsiteX108-6979" fmla="*/ 5001111 w 5273630"/>
                <a:gd name="connsiteY108-6980" fmla="*/ 0 h 1476702"/>
                <a:gd name="connsiteX109-6981" fmla="*/ 5273630 w 5273630"/>
                <a:gd name="connsiteY109-6982" fmla="*/ 429911 h 1476702"/>
                <a:gd name="connsiteX110-6983" fmla="*/ 5078349 w 5273630"/>
                <a:gd name="connsiteY110-6984" fmla="*/ 429911 h 1476702"/>
                <a:gd name="connsiteX111-6985" fmla="*/ 5072519 w 5273630"/>
                <a:gd name="connsiteY111-6986" fmla="*/ 470716 h 1476702"/>
                <a:gd name="connsiteX112-6987" fmla="*/ 4795628 w 5273630"/>
                <a:gd name="connsiteY112-6988" fmla="*/ 470716 h 1476702"/>
                <a:gd name="connsiteX113-6989" fmla="*/ 4778140 w 5273630"/>
                <a:gd name="connsiteY113-6990" fmla="*/ 594589 h 1476702"/>
                <a:gd name="connsiteX114-6991" fmla="*/ 5082721 w 5273630"/>
                <a:gd name="connsiteY114-6992" fmla="*/ 594589 h 1476702"/>
                <a:gd name="connsiteX115-6993" fmla="*/ 5063775 w 5273630"/>
                <a:gd name="connsiteY115-6994" fmla="*/ 733035 h 1476702"/>
                <a:gd name="connsiteX116-6995" fmla="*/ 4759195 w 5273630"/>
                <a:gd name="connsiteY116-6996" fmla="*/ 733035 h 1476702"/>
                <a:gd name="connsiteX117-6997" fmla="*/ 4737335 w 5273630"/>
                <a:gd name="connsiteY117-6998" fmla="*/ 886054 h 1476702"/>
                <a:gd name="connsiteX118-6999" fmla="*/ 5180361 w 5273630"/>
                <a:gd name="connsiteY118-7000" fmla="*/ 886054 h 1476702"/>
                <a:gd name="connsiteX119-7001" fmla="*/ 5161416 w 5273630"/>
                <a:gd name="connsiteY119-7002" fmla="*/ 1024500 h 1476702"/>
                <a:gd name="connsiteX120-7003" fmla="*/ 3998471 w 5273630"/>
                <a:gd name="connsiteY120-7004" fmla="*/ 1024500 h 1476702"/>
                <a:gd name="connsiteX121-7005" fmla="*/ 4017416 w 5273630"/>
                <a:gd name="connsiteY121-7006" fmla="*/ 886054 h 1476702"/>
                <a:gd name="connsiteX122-7007" fmla="*/ 4460443 w 5273630"/>
                <a:gd name="connsiteY122-7008" fmla="*/ 886054 h 1476702"/>
                <a:gd name="connsiteX123-7009" fmla="*/ 4482303 w 5273630"/>
                <a:gd name="connsiteY123-7010" fmla="*/ 733035 h 1476702"/>
                <a:gd name="connsiteX124-7011" fmla="*/ 4177722 w 5273630"/>
                <a:gd name="connsiteY124-7012" fmla="*/ 733035 h 1476702"/>
                <a:gd name="connsiteX125-7013" fmla="*/ 4196667 w 5273630"/>
                <a:gd name="connsiteY125-7014" fmla="*/ 594589 h 1476702"/>
                <a:gd name="connsiteX126-7015" fmla="*/ 4501249 w 5273630"/>
                <a:gd name="connsiteY126-7016" fmla="*/ 594589 h 1476702"/>
                <a:gd name="connsiteX127-7017" fmla="*/ 4518736 w 5273630"/>
                <a:gd name="connsiteY127-7018" fmla="*/ 470716 h 1476702"/>
                <a:gd name="connsiteX128-7019" fmla="*/ 4241845 w 5273630"/>
                <a:gd name="connsiteY128-7020" fmla="*/ 470716 h 1476702"/>
                <a:gd name="connsiteX129-7021" fmla="*/ 4247673 w 5273630"/>
                <a:gd name="connsiteY129-7022" fmla="*/ 429911 h 1476702"/>
                <a:gd name="connsiteX130-7023" fmla="*/ 4055307 w 5273630"/>
                <a:gd name="connsiteY130-7024" fmla="*/ 429911 h 1476702"/>
                <a:gd name="connsiteX131-7025" fmla="*/ 4410894 w 5273630"/>
                <a:gd name="connsiteY131-7026" fmla="*/ 40805 h 1476702"/>
                <a:gd name="connsiteX132-7027" fmla="*/ 4377375 w 5273630"/>
                <a:gd name="connsiteY132-7028" fmla="*/ 0 h 1476702"/>
                <a:gd name="connsiteX133-7029" fmla="*/ 3191742 w 5273630"/>
                <a:gd name="connsiteY133-7030" fmla="*/ 0 h 1476702"/>
                <a:gd name="connsiteX134-7031" fmla="*/ 3522555 w 5273630"/>
                <a:gd name="connsiteY134-7032" fmla="*/ 0 h 1476702"/>
                <a:gd name="connsiteX135-7033" fmla="*/ 3510896 w 5273630"/>
                <a:gd name="connsiteY135-7034" fmla="*/ 83068 h 1476702"/>
                <a:gd name="connsiteX136-7035" fmla="*/ 3953923 w 5273630"/>
                <a:gd name="connsiteY136-7036" fmla="*/ 83068 h 1476702"/>
                <a:gd name="connsiteX137-7037" fmla="*/ 3923319 w 5273630"/>
                <a:gd name="connsiteY137-7038" fmla="*/ 304581 h 1476702"/>
                <a:gd name="connsiteX138-7039" fmla="*/ 3618738 w 5273630"/>
                <a:gd name="connsiteY138-7040" fmla="*/ 304581 h 1476702"/>
                <a:gd name="connsiteX139-7041" fmla="*/ 3630397 w 5273630"/>
                <a:gd name="connsiteY139-7042" fmla="*/ 221513 h 1476702"/>
                <a:gd name="connsiteX140-7043" fmla="*/ 3076613 w 5273630"/>
                <a:gd name="connsiteY140-7044" fmla="*/ 221513 h 1476702"/>
                <a:gd name="connsiteX141-7045" fmla="*/ 3064954 w 5273630"/>
                <a:gd name="connsiteY141-7046" fmla="*/ 304581 h 1476702"/>
                <a:gd name="connsiteX142-7047" fmla="*/ 2760373 w 5273630"/>
                <a:gd name="connsiteY142-7048" fmla="*/ 304581 h 1476702"/>
                <a:gd name="connsiteX143-7049" fmla="*/ 2790977 w 5273630"/>
                <a:gd name="connsiteY143-7050" fmla="*/ 83068 h 1476702"/>
                <a:gd name="connsiteX144-7051" fmla="*/ 3234004 w 5273630"/>
                <a:gd name="connsiteY144-7052" fmla="*/ 83068 h 1476702"/>
                <a:gd name="connsiteX145-7053" fmla="*/ 3238376 w 5273630"/>
                <a:gd name="connsiteY145-7054" fmla="*/ 53921 h 1476702"/>
                <a:gd name="connsiteX146-7055" fmla="*/ 3191742 w 5273630"/>
                <a:gd name="connsiteY146-7056" fmla="*/ 0 h 1476702"/>
                <a:gd name="connsiteX0-7057" fmla="*/ 2215963 w 5273630"/>
                <a:gd name="connsiteY0-7058" fmla="*/ 664540 h 1476702"/>
                <a:gd name="connsiteX1-7059" fmla="*/ 2183902 w 5273630"/>
                <a:gd name="connsiteY1-7060" fmla="*/ 886054 h 1476702"/>
                <a:gd name="connsiteX2-7061" fmla="*/ 2294658 w 5273630"/>
                <a:gd name="connsiteY2-7062" fmla="*/ 886054 h 1476702"/>
                <a:gd name="connsiteX3-7063" fmla="*/ 2326719 w 5273630"/>
                <a:gd name="connsiteY3-7064" fmla="*/ 664540 h 1476702"/>
                <a:gd name="connsiteX4-7065" fmla="*/ 2215963 w 5273630"/>
                <a:gd name="connsiteY4-7066" fmla="*/ 664540 h 1476702"/>
                <a:gd name="connsiteX5-7067" fmla="*/ 1606801 w 5273630"/>
                <a:gd name="connsiteY5-7068" fmla="*/ 664540 h 1476702"/>
                <a:gd name="connsiteX6-7069" fmla="*/ 1574740 w 5273630"/>
                <a:gd name="connsiteY6-7070" fmla="*/ 886054 h 1476702"/>
                <a:gd name="connsiteX7-7071" fmla="*/ 1685497 w 5273630"/>
                <a:gd name="connsiteY7-7072" fmla="*/ 886054 h 1476702"/>
                <a:gd name="connsiteX8-7073" fmla="*/ 1717558 w 5273630"/>
                <a:gd name="connsiteY8-7074" fmla="*/ 664540 h 1476702"/>
                <a:gd name="connsiteX9-7075" fmla="*/ 1606801 w 5273630"/>
                <a:gd name="connsiteY9-7076" fmla="*/ 664540 h 1476702"/>
                <a:gd name="connsiteX10-7077" fmla="*/ 342472 w 5273630"/>
                <a:gd name="connsiteY10-7078" fmla="*/ 563985 h 1476702"/>
                <a:gd name="connsiteX11-7079" fmla="*/ 335185 w 5273630"/>
                <a:gd name="connsiteY11-7080" fmla="*/ 619363 h 1476702"/>
                <a:gd name="connsiteX12-7081" fmla="*/ 826304 w 5273630"/>
                <a:gd name="connsiteY12-7082" fmla="*/ 619363 h 1476702"/>
                <a:gd name="connsiteX13-7083" fmla="*/ 833590 w 5273630"/>
                <a:gd name="connsiteY13-7084" fmla="*/ 563985 h 1476702"/>
                <a:gd name="connsiteX14-7085" fmla="*/ 342472 w 5273630"/>
                <a:gd name="connsiteY14-7086" fmla="*/ 563985 h 1476702"/>
                <a:gd name="connsiteX15-7087" fmla="*/ 3085357 w 5273630"/>
                <a:gd name="connsiteY15-7088" fmla="*/ 553784 h 1476702"/>
                <a:gd name="connsiteX16-7089" fmla="*/ 3078071 w 5273630"/>
                <a:gd name="connsiteY16-7090" fmla="*/ 609162 h 1476702"/>
                <a:gd name="connsiteX17-7091" fmla="*/ 3283553 w 5273630"/>
                <a:gd name="connsiteY17-7092" fmla="*/ 719919 h 1476702"/>
                <a:gd name="connsiteX18-7093" fmla="*/ 3521097 w 5273630"/>
                <a:gd name="connsiteY18-7094" fmla="*/ 609162 h 1476702"/>
                <a:gd name="connsiteX19-7095" fmla="*/ 3528384 w 5273630"/>
                <a:gd name="connsiteY19-7096" fmla="*/ 553784 h 1476702"/>
                <a:gd name="connsiteX20-7097" fmla="*/ 3085357 w 5273630"/>
                <a:gd name="connsiteY20-7098" fmla="*/ 553784 h 1476702"/>
                <a:gd name="connsiteX21-7099" fmla="*/ 2013395 w 5273630"/>
                <a:gd name="connsiteY21-7100" fmla="*/ 526094 h 1476702"/>
                <a:gd name="connsiteX22-7101" fmla="*/ 2567178 w 5273630"/>
                <a:gd name="connsiteY22-7102" fmla="*/ 526094 h 1476702"/>
                <a:gd name="connsiteX23-7103" fmla="*/ 2497227 w 5273630"/>
                <a:gd name="connsiteY23-7104" fmla="*/ 1024500 h 1476702"/>
                <a:gd name="connsiteX24-7105" fmla="*/ 1943443 w 5273630"/>
                <a:gd name="connsiteY24-7106" fmla="*/ 1024500 h 1476702"/>
                <a:gd name="connsiteX25-7107" fmla="*/ 2013395 w 5273630"/>
                <a:gd name="connsiteY25-7108" fmla="*/ 526094 h 1476702"/>
                <a:gd name="connsiteX26-7109" fmla="*/ 1404233 w 5273630"/>
                <a:gd name="connsiteY26-7110" fmla="*/ 526094 h 1476702"/>
                <a:gd name="connsiteX27-7111" fmla="*/ 1958016 w 5273630"/>
                <a:gd name="connsiteY27-7112" fmla="*/ 526094 h 1476702"/>
                <a:gd name="connsiteX28-7113" fmla="*/ 1888065 w 5273630"/>
                <a:gd name="connsiteY28-7114" fmla="*/ 1024500 h 1476702"/>
                <a:gd name="connsiteX29-7115" fmla="*/ 1334281 w 5273630"/>
                <a:gd name="connsiteY29-7116" fmla="*/ 1024500 h 1476702"/>
                <a:gd name="connsiteX30-7117" fmla="*/ 1404233 w 5273630"/>
                <a:gd name="connsiteY30-7118" fmla="*/ 526094 h 1476702"/>
                <a:gd name="connsiteX31-7119" fmla="*/ 365789 w 5273630"/>
                <a:gd name="connsiteY31-7120" fmla="*/ 402222 h 1476702"/>
                <a:gd name="connsiteX32-7121" fmla="*/ 357045 w 5273630"/>
                <a:gd name="connsiteY32-7122" fmla="*/ 457600 h 1476702"/>
                <a:gd name="connsiteX33-7123" fmla="*/ 848163 w 5273630"/>
                <a:gd name="connsiteY33-7124" fmla="*/ 457600 h 1476702"/>
                <a:gd name="connsiteX34-7125" fmla="*/ 856907 w 5273630"/>
                <a:gd name="connsiteY34-7126" fmla="*/ 402222 h 1476702"/>
                <a:gd name="connsiteX35-7127" fmla="*/ 365789 w 5273630"/>
                <a:gd name="connsiteY35-7128" fmla="*/ 402222 h 1476702"/>
                <a:gd name="connsiteX36-7129" fmla="*/ 2865301 w 5273630"/>
                <a:gd name="connsiteY36-7130" fmla="*/ 346843 h 1476702"/>
                <a:gd name="connsiteX37-7131" fmla="*/ 3114504 w 5273630"/>
                <a:gd name="connsiteY37-7132" fmla="*/ 346843 h 1476702"/>
                <a:gd name="connsiteX38-7133" fmla="*/ 3104302 w 5273630"/>
                <a:gd name="connsiteY38-7134" fmla="*/ 415338 h 1476702"/>
                <a:gd name="connsiteX39-7135" fmla="*/ 3547329 w 5273630"/>
                <a:gd name="connsiteY39-7136" fmla="*/ 415338 h 1476702"/>
                <a:gd name="connsiteX40-7137" fmla="*/ 3557530 w 5273630"/>
                <a:gd name="connsiteY40-7138" fmla="*/ 346843 h 1476702"/>
                <a:gd name="connsiteX41-7139" fmla="*/ 3806733 w 5273630"/>
                <a:gd name="connsiteY41-7140" fmla="*/ 346843 h 1476702"/>
                <a:gd name="connsiteX42-7141" fmla="*/ 3796531 w 5273630"/>
                <a:gd name="connsiteY42-7142" fmla="*/ 415338 h 1476702"/>
                <a:gd name="connsiteX43-7143" fmla="*/ 3907289 w 5273630"/>
                <a:gd name="connsiteY43-7144" fmla="*/ 415338 h 1476702"/>
                <a:gd name="connsiteX44-7145" fmla="*/ 3888343 w 5273630"/>
                <a:gd name="connsiteY44-7146" fmla="*/ 553784 h 1476702"/>
                <a:gd name="connsiteX45-7147" fmla="*/ 3777587 w 5273630"/>
                <a:gd name="connsiteY45-7148" fmla="*/ 553784 h 1476702"/>
                <a:gd name="connsiteX46-7149" fmla="*/ 3755727 w 5273630"/>
                <a:gd name="connsiteY46-7150" fmla="*/ 706803 h 1476702"/>
                <a:gd name="connsiteX47-7151" fmla="*/ 3489036 w 5273630"/>
                <a:gd name="connsiteY47-7152" fmla="*/ 830675 h 1476702"/>
                <a:gd name="connsiteX48-7153" fmla="*/ 3850453 w 5273630"/>
                <a:gd name="connsiteY48-7154" fmla="*/ 1024500 h 1476702"/>
                <a:gd name="connsiteX49-7155" fmla="*/ 3407426 w 5273630"/>
                <a:gd name="connsiteY49-7156" fmla="*/ 1024500 h 1476702"/>
                <a:gd name="connsiteX50-7157" fmla="*/ 3252949 w 5273630"/>
                <a:gd name="connsiteY50-7158" fmla="*/ 941432 h 1476702"/>
                <a:gd name="connsiteX51-7159" fmla="*/ 1925806 w 5273630"/>
                <a:gd name="connsiteY51-7160" fmla="*/ 1465825 h 1476702"/>
                <a:gd name="connsiteX52-7161" fmla="*/ 1771704 w 5273630"/>
                <a:gd name="connsiteY52-7162" fmla="*/ 1376290 h 1476702"/>
                <a:gd name="connsiteX53-7163" fmla="*/ 3046009 w 5273630"/>
                <a:gd name="connsiteY53-7164" fmla="*/ 830675 h 1476702"/>
                <a:gd name="connsiteX54-7165" fmla="*/ 2814295 w 5273630"/>
                <a:gd name="connsiteY54-7166" fmla="*/ 706803 h 1476702"/>
                <a:gd name="connsiteX55-7167" fmla="*/ 2836154 w 5273630"/>
                <a:gd name="connsiteY55-7168" fmla="*/ 553784 h 1476702"/>
                <a:gd name="connsiteX56-7169" fmla="*/ 2725398 w 5273630"/>
                <a:gd name="connsiteY56-7170" fmla="*/ 553784 h 1476702"/>
                <a:gd name="connsiteX57-7171" fmla="*/ 2744343 w 5273630"/>
                <a:gd name="connsiteY57-7172" fmla="*/ 415338 h 1476702"/>
                <a:gd name="connsiteX58-7173" fmla="*/ 2855100 w 5273630"/>
                <a:gd name="connsiteY58-7174" fmla="*/ 415338 h 1476702"/>
                <a:gd name="connsiteX59-7175" fmla="*/ 2865301 w 5273630"/>
                <a:gd name="connsiteY59-7176" fmla="*/ 346843 h 1476702"/>
                <a:gd name="connsiteX60-7177" fmla="*/ 482375 w 5273630"/>
                <a:gd name="connsiteY60-7178" fmla="*/ 192367 h 1476702"/>
                <a:gd name="connsiteX61-7179" fmla="*/ 759267 w 5273630"/>
                <a:gd name="connsiteY61-7180" fmla="*/ 192367 h 1476702"/>
                <a:gd name="connsiteX62-7181" fmla="*/ 746151 w 5273630"/>
                <a:gd name="connsiteY62-7182" fmla="*/ 285636 h 1476702"/>
                <a:gd name="connsiteX63-7183" fmla="*/ 1122141 w 5273630"/>
                <a:gd name="connsiteY63-7184" fmla="*/ 285636 h 1476702"/>
                <a:gd name="connsiteX64-7185" fmla="*/ 1059475 w 5273630"/>
                <a:gd name="connsiteY64-7186" fmla="*/ 735949 h 1476702"/>
                <a:gd name="connsiteX65-7187" fmla="*/ 728663 w 5273630"/>
                <a:gd name="connsiteY65-7188" fmla="*/ 735949 h 1476702"/>
                <a:gd name="connsiteX66-7189" fmla="*/ 795700 w 5273630"/>
                <a:gd name="connsiteY66-7190" fmla="*/ 791328 h 1476702"/>
                <a:gd name="connsiteX67-7191" fmla="*/ 1119226 w 5273630"/>
                <a:gd name="connsiteY67-7192" fmla="*/ 746150 h 1476702"/>
                <a:gd name="connsiteX68-7193" fmla="*/ 1100281 w 5273630"/>
                <a:gd name="connsiteY68-7194" fmla="*/ 884596 h 1476702"/>
                <a:gd name="connsiteX69-7195" fmla="*/ 937060 w 5273630"/>
                <a:gd name="connsiteY69-7196" fmla="*/ 907914 h 1476702"/>
                <a:gd name="connsiteX70-7197" fmla="*/ 1913008 w 5273630"/>
                <a:gd name="connsiteY70-7198" fmla="*/ 1458446 h 1476702"/>
                <a:gd name="connsiteX71-7199" fmla="*/ 1608084 w 5273630"/>
                <a:gd name="connsiteY71-7200" fmla="*/ 1476702 h 1476702"/>
                <a:gd name="connsiteX72-7201" fmla="*/ 406594 w 5273630"/>
                <a:gd name="connsiteY72-7202" fmla="*/ 735949 h 1476702"/>
                <a:gd name="connsiteX73-7203" fmla="*/ 319154 w 5273630"/>
                <a:gd name="connsiteY73-7204" fmla="*/ 735949 h 1476702"/>
                <a:gd name="connsiteX74-7205" fmla="*/ 298752 w 5273630"/>
                <a:gd name="connsiteY74-7206" fmla="*/ 881682 h 1476702"/>
                <a:gd name="connsiteX75-7207" fmla="*/ 502777 w 5273630"/>
                <a:gd name="connsiteY75-7208" fmla="*/ 862737 h 1476702"/>
                <a:gd name="connsiteX76-7209" fmla="*/ 482375 w 5273630"/>
                <a:gd name="connsiteY76-7210" fmla="*/ 1004097 h 1476702"/>
                <a:gd name="connsiteX77-7211" fmla="*/ 4372 w 5273630"/>
                <a:gd name="connsiteY77-7212" fmla="*/ 1046359 h 1476702"/>
                <a:gd name="connsiteX78-7213" fmla="*/ 110757 w 5273630"/>
                <a:gd name="connsiteY78-7214" fmla="*/ 285636 h 1476702"/>
                <a:gd name="connsiteX79-7215" fmla="*/ 469259 w 5273630"/>
                <a:gd name="connsiteY79-7216" fmla="*/ 285636 h 1476702"/>
                <a:gd name="connsiteX80-7217" fmla="*/ 482375 w 5273630"/>
                <a:gd name="connsiteY80-7218" fmla="*/ 192367 h 1476702"/>
                <a:gd name="connsiteX81-7219" fmla="*/ 1870577 w 5273630"/>
                <a:gd name="connsiteY81-7220" fmla="*/ 166135 h 1476702"/>
                <a:gd name="connsiteX82-7221" fmla="*/ 1847260 w 5273630"/>
                <a:gd name="connsiteY82-7222" fmla="*/ 332270 h 1476702"/>
                <a:gd name="connsiteX83-7223" fmla="*/ 2179530 w 5273630"/>
                <a:gd name="connsiteY83-7224" fmla="*/ 332270 h 1476702"/>
                <a:gd name="connsiteX84-7225" fmla="*/ 2202847 w 5273630"/>
                <a:gd name="connsiteY84-7226" fmla="*/ 166135 h 1476702"/>
                <a:gd name="connsiteX85-7227" fmla="*/ 1870577 w 5273630"/>
                <a:gd name="connsiteY85-7228" fmla="*/ 166135 h 1476702"/>
                <a:gd name="connsiteX86-7229" fmla="*/ 4598889 w 5273630"/>
                <a:gd name="connsiteY86-7230" fmla="*/ 138446 h 1476702"/>
                <a:gd name="connsiteX87-7231" fmla="*/ 4421095 w 5273630"/>
                <a:gd name="connsiteY87-7232" fmla="*/ 332270 h 1476702"/>
                <a:gd name="connsiteX88-7233" fmla="*/ 4935531 w 5273630"/>
                <a:gd name="connsiteY88-7234" fmla="*/ 332270 h 1476702"/>
                <a:gd name="connsiteX89-7235" fmla="*/ 4813115 w 5273630"/>
                <a:gd name="connsiteY89-7236" fmla="*/ 138446 h 1476702"/>
                <a:gd name="connsiteX90-7237" fmla="*/ 4598889 w 5273630"/>
                <a:gd name="connsiteY90-7238" fmla="*/ 138446 h 1476702"/>
                <a:gd name="connsiteX91-7239" fmla="*/ 1557252 w 5273630"/>
                <a:gd name="connsiteY91-7240" fmla="*/ 27689 h 1476702"/>
                <a:gd name="connsiteX92-7241" fmla="*/ 2498684 w 5273630"/>
                <a:gd name="connsiteY92-7242" fmla="*/ 27689 h 1476702"/>
                <a:gd name="connsiteX93-7243" fmla="*/ 2436019 w 5273630"/>
                <a:gd name="connsiteY93-7244" fmla="*/ 470716 h 1476702"/>
                <a:gd name="connsiteX94-7245" fmla="*/ 1549965 w 5273630"/>
                <a:gd name="connsiteY94-7246" fmla="*/ 470716 h 1476702"/>
                <a:gd name="connsiteX95-7247" fmla="*/ 1605344 w 5273630"/>
                <a:gd name="connsiteY95-7248" fmla="*/ 83068 h 1476702"/>
                <a:gd name="connsiteX96-7249" fmla="*/ 1557252 w 5273630"/>
                <a:gd name="connsiteY96-7250" fmla="*/ 27689 h 1476702"/>
                <a:gd name="connsiteX97-7251" fmla="*/ 259404 w 5273630"/>
                <a:gd name="connsiteY97-7252" fmla="*/ 27689 h 1476702"/>
                <a:gd name="connsiteX98-7253" fmla="*/ 983695 w 5273630"/>
                <a:gd name="connsiteY98-7254" fmla="*/ 27689 h 1476702"/>
                <a:gd name="connsiteX99-7255" fmla="*/ 1215409 w 5273630"/>
                <a:gd name="connsiteY99-7256" fmla="*/ 260861 h 1476702"/>
                <a:gd name="connsiteX100-7257" fmla="*/ 929774 w 5273630"/>
                <a:gd name="connsiteY100-7258" fmla="*/ 260861 h 1476702"/>
                <a:gd name="connsiteX101-7259" fmla="*/ 788413 w 5273630"/>
                <a:gd name="connsiteY101-7260" fmla="*/ 145733 h 1476702"/>
                <a:gd name="connsiteX102-7261" fmla="*/ 476546 w 5273630"/>
                <a:gd name="connsiteY102-7262" fmla="*/ 145733 h 1476702"/>
                <a:gd name="connsiteX103-7263" fmla="*/ 290008 w 5273630"/>
                <a:gd name="connsiteY103-7264" fmla="*/ 260861 h 1476702"/>
                <a:gd name="connsiteX104-7265" fmla="*/ 0 w 5273630"/>
                <a:gd name="connsiteY104-7266" fmla="*/ 260861 h 1476702"/>
                <a:gd name="connsiteX105-7267" fmla="*/ 290008 w 5273630"/>
                <a:gd name="connsiteY105-7268" fmla="*/ 58293 h 1476702"/>
                <a:gd name="connsiteX106-7269" fmla="*/ 259404 w 5273630"/>
                <a:gd name="connsiteY106-7270" fmla="*/ 27689 h 1476702"/>
                <a:gd name="connsiteX107-7271" fmla="*/ 4377375 w 5273630"/>
                <a:gd name="connsiteY107-7272" fmla="*/ 0 h 1476702"/>
                <a:gd name="connsiteX108-7273" fmla="*/ 5001111 w 5273630"/>
                <a:gd name="connsiteY108-7274" fmla="*/ 0 h 1476702"/>
                <a:gd name="connsiteX109-7275" fmla="*/ 5273630 w 5273630"/>
                <a:gd name="connsiteY109-7276" fmla="*/ 429911 h 1476702"/>
                <a:gd name="connsiteX110-7277" fmla="*/ 5078349 w 5273630"/>
                <a:gd name="connsiteY110-7278" fmla="*/ 429911 h 1476702"/>
                <a:gd name="connsiteX111-7279" fmla="*/ 5072519 w 5273630"/>
                <a:gd name="connsiteY111-7280" fmla="*/ 470716 h 1476702"/>
                <a:gd name="connsiteX112-7281" fmla="*/ 4795628 w 5273630"/>
                <a:gd name="connsiteY112-7282" fmla="*/ 470716 h 1476702"/>
                <a:gd name="connsiteX113-7283" fmla="*/ 4778140 w 5273630"/>
                <a:gd name="connsiteY113-7284" fmla="*/ 594589 h 1476702"/>
                <a:gd name="connsiteX114-7285" fmla="*/ 5082721 w 5273630"/>
                <a:gd name="connsiteY114-7286" fmla="*/ 594589 h 1476702"/>
                <a:gd name="connsiteX115-7287" fmla="*/ 5063775 w 5273630"/>
                <a:gd name="connsiteY115-7288" fmla="*/ 733035 h 1476702"/>
                <a:gd name="connsiteX116-7289" fmla="*/ 4759195 w 5273630"/>
                <a:gd name="connsiteY116-7290" fmla="*/ 733035 h 1476702"/>
                <a:gd name="connsiteX117-7291" fmla="*/ 4737335 w 5273630"/>
                <a:gd name="connsiteY117-7292" fmla="*/ 886054 h 1476702"/>
                <a:gd name="connsiteX118-7293" fmla="*/ 5180361 w 5273630"/>
                <a:gd name="connsiteY118-7294" fmla="*/ 886054 h 1476702"/>
                <a:gd name="connsiteX119-7295" fmla="*/ 5161416 w 5273630"/>
                <a:gd name="connsiteY119-7296" fmla="*/ 1024500 h 1476702"/>
                <a:gd name="connsiteX120-7297" fmla="*/ 3998471 w 5273630"/>
                <a:gd name="connsiteY120-7298" fmla="*/ 1024500 h 1476702"/>
                <a:gd name="connsiteX121-7299" fmla="*/ 4017416 w 5273630"/>
                <a:gd name="connsiteY121-7300" fmla="*/ 886054 h 1476702"/>
                <a:gd name="connsiteX122-7301" fmla="*/ 4460443 w 5273630"/>
                <a:gd name="connsiteY122-7302" fmla="*/ 886054 h 1476702"/>
                <a:gd name="connsiteX123-7303" fmla="*/ 4482303 w 5273630"/>
                <a:gd name="connsiteY123-7304" fmla="*/ 733035 h 1476702"/>
                <a:gd name="connsiteX124-7305" fmla="*/ 4177722 w 5273630"/>
                <a:gd name="connsiteY124-7306" fmla="*/ 733035 h 1476702"/>
                <a:gd name="connsiteX125-7307" fmla="*/ 4196667 w 5273630"/>
                <a:gd name="connsiteY125-7308" fmla="*/ 594589 h 1476702"/>
                <a:gd name="connsiteX126-7309" fmla="*/ 4501249 w 5273630"/>
                <a:gd name="connsiteY126-7310" fmla="*/ 594589 h 1476702"/>
                <a:gd name="connsiteX127-7311" fmla="*/ 4518736 w 5273630"/>
                <a:gd name="connsiteY127-7312" fmla="*/ 470716 h 1476702"/>
                <a:gd name="connsiteX128-7313" fmla="*/ 4241845 w 5273630"/>
                <a:gd name="connsiteY128-7314" fmla="*/ 470716 h 1476702"/>
                <a:gd name="connsiteX129-7315" fmla="*/ 4247673 w 5273630"/>
                <a:gd name="connsiteY129-7316" fmla="*/ 429911 h 1476702"/>
                <a:gd name="connsiteX130-7317" fmla="*/ 4055307 w 5273630"/>
                <a:gd name="connsiteY130-7318" fmla="*/ 429911 h 1476702"/>
                <a:gd name="connsiteX131-7319" fmla="*/ 4410894 w 5273630"/>
                <a:gd name="connsiteY131-7320" fmla="*/ 40805 h 1476702"/>
                <a:gd name="connsiteX132-7321" fmla="*/ 4377375 w 5273630"/>
                <a:gd name="connsiteY132-7322" fmla="*/ 0 h 1476702"/>
                <a:gd name="connsiteX133-7323" fmla="*/ 3191742 w 5273630"/>
                <a:gd name="connsiteY133-7324" fmla="*/ 0 h 1476702"/>
                <a:gd name="connsiteX134-7325" fmla="*/ 3522555 w 5273630"/>
                <a:gd name="connsiteY134-7326" fmla="*/ 0 h 1476702"/>
                <a:gd name="connsiteX135-7327" fmla="*/ 3510896 w 5273630"/>
                <a:gd name="connsiteY135-7328" fmla="*/ 83068 h 1476702"/>
                <a:gd name="connsiteX136-7329" fmla="*/ 3953923 w 5273630"/>
                <a:gd name="connsiteY136-7330" fmla="*/ 83068 h 1476702"/>
                <a:gd name="connsiteX137-7331" fmla="*/ 3923319 w 5273630"/>
                <a:gd name="connsiteY137-7332" fmla="*/ 304581 h 1476702"/>
                <a:gd name="connsiteX138-7333" fmla="*/ 3618738 w 5273630"/>
                <a:gd name="connsiteY138-7334" fmla="*/ 304581 h 1476702"/>
                <a:gd name="connsiteX139-7335" fmla="*/ 3630397 w 5273630"/>
                <a:gd name="connsiteY139-7336" fmla="*/ 221513 h 1476702"/>
                <a:gd name="connsiteX140-7337" fmla="*/ 3076613 w 5273630"/>
                <a:gd name="connsiteY140-7338" fmla="*/ 221513 h 1476702"/>
                <a:gd name="connsiteX141-7339" fmla="*/ 3064954 w 5273630"/>
                <a:gd name="connsiteY141-7340" fmla="*/ 304581 h 1476702"/>
                <a:gd name="connsiteX142-7341" fmla="*/ 2760373 w 5273630"/>
                <a:gd name="connsiteY142-7342" fmla="*/ 304581 h 1476702"/>
                <a:gd name="connsiteX143-7343" fmla="*/ 2790977 w 5273630"/>
                <a:gd name="connsiteY143-7344" fmla="*/ 83068 h 1476702"/>
                <a:gd name="connsiteX144-7345" fmla="*/ 3234004 w 5273630"/>
                <a:gd name="connsiteY144-7346" fmla="*/ 83068 h 1476702"/>
                <a:gd name="connsiteX145-7347" fmla="*/ 3238376 w 5273630"/>
                <a:gd name="connsiteY145-7348" fmla="*/ 53921 h 1476702"/>
                <a:gd name="connsiteX146-7349" fmla="*/ 3191742 w 5273630"/>
                <a:gd name="connsiteY146-7350" fmla="*/ 0 h 1476702"/>
                <a:gd name="connsiteX0-7351" fmla="*/ 2215963 w 5273630"/>
                <a:gd name="connsiteY0-7352" fmla="*/ 664540 h 1476702"/>
                <a:gd name="connsiteX1-7353" fmla="*/ 2183902 w 5273630"/>
                <a:gd name="connsiteY1-7354" fmla="*/ 886054 h 1476702"/>
                <a:gd name="connsiteX2-7355" fmla="*/ 2294658 w 5273630"/>
                <a:gd name="connsiteY2-7356" fmla="*/ 886054 h 1476702"/>
                <a:gd name="connsiteX3-7357" fmla="*/ 2326719 w 5273630"/>
                <a:gd name="connsiteY3-7358" fmla="*/ 664540 h 1476702"/>
                <a:gd name="connsiteX4-7359" fmla="*/ 2215963 w 5273630"/>
                <a:gd name="connsiteY4-7360" fmla="*/ 664540 h 1476702"/>
                <a:gd name="connsiteX5-7361" fmla="*/ 1606801 w 5273630"/>
                <a:gd name="connsiteY5-7362" fmla="*/ 664540 h 1476702"/>
                <a:gd name="connsiteX6-7363" fmla="*/ 1574740 w 5273630"/>
                <a:gd name="connsiteY6-7364" fmla="*/ 886054 h 1476702"/>
                <a:gd name="connsiteX7-7365" fmla="*/ 1685497 w 5273630"/>
                <a:gd name="connsiteY7-7366" fmla="*/ 886054 h 1476702"/>
                <a:gd name="connsiteX8-7367" fmla="*/ 1717558 w 5273630"/>
                <a:gd name="connsiteY8-7368" fmla="*/ 664540 h 1476702"/>
                <a:gd name="connsiteX9-7369" fmla="*/ 1606801 w 5273630"/>
                <a:gd name="connsiteY9-7370" fmla="*/ 664540 h 1476702"/>
                <a:gd name="connsiteX10-7371" fmla="*/ 342472 w 5273630"/>
                <a:gd name="connsiteY10-7372" fmla="*/ 563985 h 1476702"/>
                <a:gd name="connsiteX11-7373" fmla="*/ 335185 w 5273630"/>
                <a:gd name="connsiteY11-7374" fmla="*/ 619363 h 1476702"/>
                <a:gd name="connsiteX12-7375" fmla="*/ 826304 w 5273630"/>
                <a:gd name="connsiteY12-7376" fmla="*/ 619363 h 1476702"/>
                <a:gd name="connsiteX13-7377" fmla="*/ 833590 w 5273630"/>
                <a:gd name="connsiteY13-7378" fmla="*/ 563985 h 1476702"/>
                <a:gd name="connsiteX14-7379" fmla="*/ 342472 w 5273630"/>
                <a:gd name="connsiteY14-7380" fmla="*/ 563985 h 1476702"/>
                <a:gd name="connsiteX15-7381" fmla="*/ 3085357 w 5273630"/>
                <a:gd name="connsiteY15-7382" fmla="*/ 553784 h 1476702"/>
                <a:gd name="connsiteX16-7383" fmla="*/ 3078071 w 5273630"/>
                <a:gd name="connsiteY16-7384" fmla="*/ 609162 h 1476702"/>
                <a:gd name="connsiteX17-7385" fmla="*/ 3283553 w 5273630"/>
                <a:gd name="connsiteY17-7386" fmla="*/ 719919 h 1476702"/>
                <a:gd name="connsiteX18-7387" fmla="*/ 3521097 w 5273630"/>
                <a:gd name="connsiteY18-7388" fmla="*/ 609162 h 1476702"/>
                <a:gd name="connsiteX19-7389" fmla="*/ 3528384 w 5273630"/>
                <a:gd name="connsiteY19-7390" fmla="*/ 553784 h 1476702"/>
                <a:gd name="connsiteX20-7391" fmla="*/ 3085357 w 5273630"/>
                <a:gd name="connsiteY20-7392" fmla="*/ 553784 h 1476702"/>
                <a:gd name="connsiteX21-7393" fmla="*/ 2013395 w 5273630"/>
                <a:gd name="connsiteY21-7394" fmla="*/ 526094 h 1476702"/>
                <a:gd name="connsiteX22-7395" fmla="*/ 2567178 w 5273630"/>
                <a:gd name="connsiteY22-7396" fmla="*/ 526094 h 1476702"/>
                <a:gd name="connsiteX23-7397" fmla="*/ 2497227 w 5273630"/>
                <a:gd name="connsiteY23-7398" fmla="*/ 1024500 h 1476702"/>
                <a:gd name="connsiteX24-7399" fmla="*/ 1943443 w 5273630"/>
                <a:gd name="connsiteY24-7400" fmla="*/ 1024500 h 1476702"/>
                <a:gd name="connsiteX25-7401" fmla="*/ 2013395 w 5273630"/>
                <a:gd name="connsiteY25-7402" fmla="*/ 526094 h 1476702"/>
                <a:gd name="connsiteX26-7403" fmla="*/ 1404233 w 5273630"/>
                <a:gd name="connsiteY26-7404" fmla="*/ 526094 h 1476702"/>
                <a:gd name="connsiteX27-7405" fmla="*/ 1958016 w 5273630"/>
                <a:gd name="connsiteY27-7406" fmla="*/ 526094 h 1476702"/>
                <a:gd name="connsiteX28-7407" fmla="*/ 1888065 w 5273630"/>
                <a:gd name="connsiteY28-7408" fmla="*/ 1024500 h 1476702"/>
                <a:gd name="connsiteX29-7409" fmla="*/ 1334281 w 5273630"/>
                <a:gd name="connsiteY29-7410" fmla="*/ 1024500 h 1476702"/>
                <a:gd name="connsiteX30-7411" fmla="*/ 1404233 w 5273630"/>
                <a:gd name="connsiteY30-7412" fmla="*/ 526094 h 1476702"/>
                <a:gd name="connsiteX31-7413" fmla="*/ 365789 w 5273630"/>
                <a:gd name="connsiteY31-7414" fmla="*/ 402222 h 1476702"/>
                <a:gd name="connsiteX32-7415" fmla="*/ 357045 w 5273630"/>
                <a:gd name="connsiteY32-7416" fmla="*/ 457600 h 1476702"/>
                <a:gd name="connsiteX33-7417" fmla="*/ 848163 w 5273630"/>
                <a:gd name="connsiteY33-7418" fmla="*/ 457600 h 1476702"/>
                <a:gd name="connsiteX34-7419" fmla="*/ 856907 w 5273630"/>
                <a:gd name="connsiteY34-7420" fmla="*/ 402222 h 1476702"/>
                <a:gd name="connsiteX35-7421" fmla="*/ 365789 w 5273630"/>
                <a:gd name="connsiteY35-7422" fmla="*/ 402222 h 1476702"/>
                <a:gd name="connsiteX36-7423" fmla="*/ 2865301 w 5273630"/>
                <a:gd name="connsiteY36-7424" fmla="*/ 346843 h 1476702"/>
                <a:gd name="connsiteX37-7425" fmla="*/ 3114504 w 5273630"/>
                <a:gd name="connsiteY37-7426" fmla="*/ 346843 h 1476702"/>
                <a:gd name="connsiteX38-7427" fmla="*/ 3104302 w 5273630"/>
                <a:gd name="connsiteY38-7428" fmla="*/ 415338 h 1476702"/>
                <a:gd name="connsiteX39-7429" fmla="*/ 3547329 w 5273630"/>
                <a:gd name="connsiteY39-7430" fmla="*/ 415338 h 1476702"/>
                <a:gd name="connsiteX40-7431" fmla="*/ 3557530 w 5273630"/>
                <a:gd name="connsiteY40-7432" fmla="*/ 346843 h 1476702"/>
                <a:gd name="connsiteX41-7433" fmla="*/ 3806733 w 5273630"/>
                <a:gd name="connsiteY41-7434" fmla="*/ 346843 h 1476702"/>
                <a:gd name="connsiteX42-7435" fmla="*/ 3796531 w 5273630"/>
                <a:gd name="connsiteY42-7436" fmla="*/ 415338 h 1476702"/>
                <a:gd name="connsiteX43-7437" fmla="*/ 3907289 w 5273630"/>
                <a:gd name="connsiteY43-7438" fmla="*/ 415338 h 1476702"/>
                <a:gd name="connsiteX44-7439" fmla="*/ 3888343 w 5273630"/>
                <a:gd name="connsiteY44-7440" fmla="*/ 553784 h 1476702"/>
                <a:gd name="connsiteX45-7441" fmla="*/ 3777587 w 5273630"/>
                <a:gd name="connsiteY45-7442" fmla="*/ 553784 h 1476702"/>
                <a:gd name="connsiteX46-7443" fmla="*/ 3755727 w 5273630"/>
                <a:gd name="connsiteY46-7444" fmla="*/ 706803 h 1476702"/>
                <a:gd name="connsiteX47-7445" fmla="*/ 3489036 w 5273630"/>
                <a:gd name="connsiteY47-7446" fmla="*/ 830675 h 1476702"/>
                <a:gd name="connsiteX48-7447" fmla="*/ 3850453 w 5273630"/>
                <a:gd name="connsiteY48-7448" fmla="*/ 1024500 h 1476702"/>
                <a:gd name="connsiteX49-7449" fmla="*/ 3407426 w 5273630"/>
                <a:gd name="connsiteY49-7450" fmla="*/ 1024500 h 1476702"/>
                <a:gd name="connsiteX50-7451" fmla="*/ 3252949 w 5273630"/>
                <a:gd name="connsiteY50-7452" fmla="*/ 941432 h 1476702"/>
                <a:gd name="connsiteX51-7453" fmla="*/ 1925806 w 5273630"/>
                <a:gd name="connsiteY51-7454" fmla="*/ 1465825 h 1476702"/>
                <a:gd name="connsiteX52-7455" fmla="*/ 1771704 w 5273630"/>
                <a:gd name="connsiteY52-7456" fmla="*/ 1376290 h 1476702"/>
                <a:gd name="connsiteX53-7457" fmla="*/ 3046009 w 5273630"/>
                <a:gd name="connsiteY53-7458" fmla="*/ 830675 h 1476702"/>
                <a:gd name="connsiteX54-7459" fmla="*/ 2814295 w 5273630"/>
                <a:gd name="connsiteY54-7460" fmla="*/ 706803 h 1476702"/>
                <a:gd name="connsiteX55-7461" fmla="*/ 2836154 w 5273630"/>
                <a:gd name="connsiteY55-7462" fmla="*/ 553784 h 1476702"/>
                <a:gd name="connsiteX56-7463" fmla="*/ 2725398 w 5273630"/>
                <a:gd name="connsiteY56-7464" fmla="*/ 553784 h 1476702"/>
                <a:gd name="connsiteX57-7465" fmla="*/ 2744343 w 5273630"/>
                <a:gd name="connsiteY57-7466" fmla="*/ 415338 h 1476702"/>
                <a:gd name="connsiteX58-7467" fmla="*/ 2855100 w 5273630"/>
                <a:gd name="connsiteY58-7468" fmla="*/ 415338 h 1476702"/>
                <a:gd name="connsiteX59-7469" fmla="*/ 2865301 w 5273630"/>
                <a:gd name="connsiteY59-7470" fmla="*/ 346843 h 1476702"/>
                <a:gd name="connsiteX60-7471" fmla="*/ 482375 w 5273630"/>
                <a:gd name="connsiteY60-7472" fmla="*/ 192367 h 1476702"/>
                <a:gd name="connsiteX61-7473" fmla="*/ 759267 w 5273630"/>
                <a:gd name="connsiteY61-7474" fmla="*/ 192367 h 1476702"/>
                <a:gd name="connsiteX62-7475" fmla="*/ 746151 w 5273630"/>
                <a:gd name="connsiteY62-7476" fmla="*/ 285636 h 1476702"/>
                <a:gd name="connsiteX63-7477" fmla="*/ 1122141 w 5273630"/>
                <a:gd name="connsiteY63-7478" fmla="*/ 285636 h 1476702"/>
                <a:gd name="connsiteX64-7479" fmla="*/ 1059475 w 5273630"/>
                <a:gd name="connsiteY64-7480" fmla="*/ 735949 h 1476702"/>
                <a:gd name="connsiteX65-7481" fmla="*/ 728663 w 5273630"/>
                <a:gd name="connsiteY65-7482" fmla="*/ 735949 h 1476702"/>
                <a:gd name="connsiteX66-7483" fmla="*/ 795700 w 5273630"/>
                <a:gd name="connsiteY66-7484" fmla="*/ 791328 h 1476702"/>
                <a:gd name="connsiteX67-7485" fmla="*/ 1119226 w 5273630"/>
                <a:gd name="connsiteY67-7486" fmla="*/ 746150 h 1476702"/>
                <a:gd name="connsiteX68-7487" fmla="*/ 1100281 w 5273630"/>
                <a:gd name="connsiteY68-7488" fmla="*/ 884596 h 1476702"/>
                <a:gd name="connsiteX69-7489" fmla="*/ 937060 w 5273630"/>
                <a:gd name="connsiteY69-7490" fmla="*/ 907914 h 1476702"/>
                <a:gd name="connsiteX70-7491" fmla="*/ 1876063 w 5273630"/>
                <a:gd name="connsiteY70-7492" fmla="*/ 1449209 h 1476702"/>
                <a:gd name="connsiteX71-7493" fmla="*/ 1608084 w 5273630"/>
                <a:gd name="connsiteY71-7494" fmla="*/ 1476702 h 1476702"/>
                <a:gd name="connsiteX72-7495" fmla="*/ 406594 w 5273630"/>
                <a:gd name="connsiteY72-7496" fmla="*/ 735949 h 1476702"/>
                <a:gd name="connsiteX73-7497" fmla="*/ 319154 w 5273630"/>
                <a:gd name="connsiteY73-7498" fmla="*/ 735949 h 1476702"/>
                <a:gd name="connsiteX74-7499" fmla="*/ 298752 w 5273630"/>
                <a:gd name="connsiteY74-7500" fmla="*/ 881682 h 1476702"/>
                <a:gd name="connsiteX75-7501" fmla="*/ 502777 w 5273630"/>
                <a:gd name="connsiteY75-7502" fmla="*/ 862737 h 1476702"/>
                <a:gd name="connsiteX76-7503" fmla="*/ 482375 w 5273630"/>
                <a:gd name="connsiteY76-7504" fmla="*/ 1004097 h 1476702"/>
                <a:gd name="connsiteX77-7505" fmla="*/ 4372 w 5273630"/>
                <a:gd name="connsiteY77-7506" fmla="*/ 1046359 h 1476702"/>
                <a:gd name="connsiteX78-7507" fmla="*/ 110757 w 5273630"/>
                <a:gd name="connsiteY78-7508" fmla="*/ 285636 h 1476702"/>
                <a:gd name="connsiteX79-7509" fmla="*/ 469259 w 5273630"/>
                <a:gd name="connsiteY79-7510" fmla="*/ 285636 h 1476702"/>
                <a:gd name="connsiteX80-7511" fmla="*/ 482375 w 5273630"/>
                <a:gd name="connsiteY80-7512" fmla="*/ 192367 h 1476702"/>
                <a:gd name="connsiteX81-7513" fmla="*/ 1870577 w 5273630"/>
                <a:gd name="connsiteY81-7514" fmla="*/ 166135 h 1476702"/>
                <a:gd name="connsiteX82-7515" fmla="*/ 1847260 w 5273630"/>
                <a:gd name="connsiteY82-7516" fmla="*/ 332270 h 1476702"/>
                <a:gd name="connsiteX83-7517" fmla="*/ 2179530 w 5273630"/>
                <a:gd name="connsiteY83-7518" fmla="*/ 332270 h 1476702"/>
                <a:gd name="connsiteX84-7519" fmla="*/ 2202847 w 5273630"/>
                <a:gd name="connsiteY84-7520" fmla="*/ 166135 h 1476702"/>
                <a:gd name="connsiteX85-7521" fmla="*/ 1870577 w 5273630"/>
                <a:gd name="connsiteY85-7522" fmla="*/ 166135 h 1476702"/>
                <a:gd name="connsiteX86-7523" fmla="*/ 4598889 w 5273630"/>
                <a:gd name="connsiteY86-7524" fmla="*/ 138446 h 1476702"/>
                <a:gd name="connsiteX87-7525" fmla="*/ 4421095 w 5273630"/>
                <a:gd name="connsiteY87-7526" fmla="*/ 332270 h 1476702"/>
                <a:gd name="connsiteX88-7527" fmla="*/ 4935531 w 5273630"/>
                <a:gd name="connsiteY88-7528" fmla="*/ 332270 h 1476702"/>
                <a:gd name="connsiteX89-7529" fmla="*/ 4813115 w 5273630"/>
                <a:gd name="connsiteY89-7530" fmla="*/ 138446 h 1476702"/>
                <a:gd name="connsiteX90-7531" fmla="*/ 4598889 w 5273630"/>
                <a:gd name="connsiteY90-7532" fmla="*/ 138446 h 1476702"/>
                <a:gd name="connsiteX91-7533" fmla="*/ 1557252 w 5273630"/>
                <a:gd name="connsiteY91-7534" fmla="*/ 27689 h 1476702"/>
                <a:gd name="connsiteX92-7535" fmla="*/ 2498684 w 5273630"/>
                <a:gd name="connsiteY92-7536" fmla="*/ 27689 h 1476702"/>
                <a:gd name="connsiteX93-7537" fmla="*/ 2436019 w 5273630"/>
                <a:gd name="connsiteY93-7538" fmla="*/ 470716 h 1476702"/>
                <a:gd name="connsiteX94-7539" fmla="*/ 1549965 w 5273630"/>
                <a:gd name="connsiteY94-7540" fmla="*/ 470716 h 1476702"/>
                <a:gd name="connsiteX95-7541" fmla="*/ 1605344 w 5273630"/>
                <a:gd name="connsiteY95-7542" fmla="*/ 83068 h 1476702"/>
                <a:gd name="connsiteX96-7543" fmla="*/ 1557252 w 5273630"/>
                <a:gd name="connsiteY96-7544" fmla="*/ 27689 h 1476702"/>
                <a:gd name="connsiteX97-7545" fmla="*/ 259404 w 5273630"/>
                <a:gd name="connsiteY97-7546" fmla="*/ 27689 h 1476702"/>
                <a:gd name="connsiteX98-7547" fmla="*/ 983695 w 5273630"/>
                <a:gd name="connsiteY98-7548" fmla="*/ 27689 h 1476702"/>
                <a:gd name="connsiteX99-7549" fmla="*/ 1215409 w 5273630"/>
                <a:gd name="connsiteY99-7550" fmla="*/ 260861 h 1476702"/>
                <a:gd name="connsiteX100-7551" fmla="*/ 929774 w 5273630"/>
                <a:gd name="connsiteY100-7552" fmla="*/ 260861 h 1476702"/>
                <a:gd name="connsiteX101-7553" fmla="*/ 788413 w 5273630"/>
                <a:gd name="connsiteY101-7554" fmla="*/ 145733 h 1476702"/>
                <a:gd name="connsiteX102-7555" fmla="*/ 476546 w 5273630"/>
                <a:gd name="connsiteY102-7556" fmla="*/ 145733 h 1476702"/>
                <a:gd name="connsiteX103-7557" fmla="*/ 290008 w 5273630"/>
                <a:gd name="connsiteY103-7558" fmla="*/ 260861 h 1476702"/>
                <a:gd name="connsiteX104-7559" fmla="*/ 0 w 5273630"/>
                <a:gd name="connsiteY104-7560" fmla="*/ 260861 h 1476702"/>
                <a:gd name="connsiteX105-7561" fmla="*/ 290008 w 5273630"/>
                <a:gd name="connsiteY105-7562" fmla="*/ 58293 h 1476702"/>
                <a:gd name="connsiteX106-7563" fmla="*/ 259404 w 5273630"/>
                <a:gd name="connsiteY106-7564" fmla="*/ 27689 h 1476702"/>
                <a:gd name="connsiteX107-7565" fmla="*/ 4377375 w 5273630"/>
                <a:gd name="connsiteY107-7566" fmla="*/ 0 h 1476702"/>
                <a:gd name="connsiteX108-7567" fmla="*/ 5001111 w 5273630"/>
                <a:gd name="connsiteY108-7568" fmla="*/ 0 h 1476702"/>
                <a:gd name="connsiteX109-7569" fmla="*/ 5273630 w 5273630"/>
                <a:gd name="connsiteY109-7570" fmla="*/ 429911 h 1476702"/>
                <a:gd name="connsiteX110-7571" fmla="*/ 5078349 w 5273630"/>
                <a:gd name="connsiteY110-7572" fmla="*/ 429911 h 1476702"/>
                <a:gd name="connsiteX111-7573" fmla="*/ 5072519 w 5273630"/>
                <a:gd name="connsiteY111-7574" fmla="*/ 470716 h 1476702"/>
                <a:gd name="connsiteX112-7575" fmla="*/ 4795628 w 5273630"/>
                <a:gd name="connsiteY112-7576" fmla="*/ 470716 h 1476702"/>
                <a:gd name="connsiteX113-7577" fmla="*/ 4778140 w 5273630"/>
                <a:gd name="connsiteY113-7578" fmla="*/ 594589 h 1476702"/>
                <a:gd name="connsiteX114-7579" fmla="*/ 5082721 w 5273630"/>
                <a:gd name="connsiteY114-7580" fmla="*/ 594589 h 1476702"/>
                <a:gd name="connsiteX115-7581" fmla="*/ 5063775 w 5273630"/>
                <a:gd name="connsiteY115-7582" fmla="*/ 733035 h 1476702"/>
                <a:gd name="connsiteX116-7583" fmla="*/ 4759195 w 5273630"/>
                <a:gd name="connsiteY116-7584" fmla="*/ 733035 h 1476702"/>
                <a:gd name="connsiteX117-7585" fmla="*/ 4737335 w 5273630"/>
                <a:gd name="connsiteY117-7586" fmla="*/ 886054 h 1476702"/>
                <a:gd name="connsiteX118-7587" fmla="*/ 5180361 w 5273630"/>
                <a:gd name="connsiteY118-7588" fmla="*/ 886054 h 1476702"/>
                <a:gd name="connsiteX119-7589" fmla="*/ 5161416 w 5273630"/>
                <a:gd name="connsiteY119-7590" fmla="*/ 1024500 h 1476702"/>
                <a:gd name="connsiteX120-7591" fmla="*/ 3998471 w 5273630"/>
                <a:gd name="connsiteY120-7592" fmla="*/ 1024500 h 1476702"/>
                <a:gd name="connsiteX121-7593" fmla="*/ 4017416 w 5273630"/>
                <a:gd name="connsiteY121-7594" fmla="*/ 886054 h 1476702"/>
                <a:gd name="connsiteX122-7595" fmla="*/ 4460443 w 5273630"/>
                <a:gd name="connsiteY122-7596" fmla="*/ 886054 h 1476702"/>
                <a:gd name="connsiteX123-7597" fmla="*/ 4482303 w 5273630"/>
                <a:gd name="connsiteY123-7598" fmla="*/ 733035 h 1476702"/>
                <a:gd name="connsiteX124-7599" fmla="*/ 4177722 w 5273630"/>
                <a:gd name="connsiteY124-7600" fmla="*/ 733035 h 1476702"/>
                <a:gd name="connsiteX125-7601" fmla="*/ 4196667 w 5273630"/>
                <a:gd name="connsiteY125-7602" fmla="*/ 594589 h 1476702"/>
                <a:gd name="connsiteX126-7603" fmla="*/ 4501249 w 5273630"/>
                <a:gd name="connsiteY126-7604" fmla="*/ 594589 h 1476702"/>
                <a:gd name="connsiteX127-7605" fmla="*/ 4518736 w 5273630"/>
                <a:gd name="connsiteY127-7606" fmla="*/ 470716 h 1476702"/>
                <a:gd name="connsiteX128-7607" fmla="*/ 4241845 w 5273630"/>
                <a:gd name="connsiteY128-7608" fmla="*/ 470716 h 1476702"/>
                <a:gd name="connsiteX129-7609" fmla="*/ 4247673 w 5273630"/>
                <a:gd name="connsiteY129-7610" fmla="*/ 429911 h 1476702"/>
                <a:gd name="connsiteX130-7611" fmla="*/ 4055307 w 5273630"/>
                <a:gd name="connsiteY130-7612" fmla="*/ 429911 h 1476702"/>
                <a:gd name="connsiteX131-7613" fmla="*/ 4410894 w 5273630"/>
                <a:gd name="connsiteY131-7614" fmla="*/ 40805 h 1476702"/>
                <a:gd name="connsiteX132-7615" fmla="*/ 4377375 w 5273630"/>
                <a:gd name="connsiteY132-7616" fmla="*/ 0 h 1476702"/>
                <a:gd name="connsiteX133-7617" fmla="*/ 3191742 w 5273630"/>
                <a:gd name="connsiteY133-7618" fmla="*/ 0 h 1476702"/>
                <a:gd name="connsiteX134-7619" fmla="*/ 3522555 w 5273630"/>
                <a:gd name="connsiteY134-7620" fmla="*/ 0 h 1476702"/>
                <a:gd name="connsiteX135-7621" fmla="*/ 3510896 w 5273630"/>
                <a:gd name="connsiteY135-7622" fmla="*/ 83068 h 1476702"/>
                <a:gd name="connsiteX136-7623" fmla="*/ 3953923 w 5273630"/>
                <a:gd name="connsiteY136-7624" fmla="*/ 83068 h 1476702"/>
                <a:gd name="connsiteX137-7625" fmla="*/ 3923319 w 5273630"/>
                <a:gd name="connsiteY137-7626" fmla="*/ 304581 h 1476702"/>
                <a:gd name="connsiteX138-7627" fmla="*/ 3618738 w 5273630"/>
                <a:gd name="connsiteY138-7628" fmla="*/ 304581 h 1476702"/>
                <a:gd name="connsiteX139-7629" fmla="*/ 3630397 w 5273630"/>
                <a:gd name="connsiteY139-7630" fmla="*/ 221513 h 1476702"/>
                <a:gd name="connsiteX140-7631" fmla="*/ 3076613 w 5273630"/>
                <a:gd name="connsiteY140-7632" fmla="*/ 221513 h 1476702"/>
                <a:gd name="connsiteX141-7633" fmla="*/ 3064954 w 5273630"/>
                <a:gd name="connsiteY141-7634" fmla="*/ 304581 h 1476702"/>
                <a:gd name="connsiteX142-7635" fmla="*/ 2760373 w 5273630"/>
                <a:gd name="connsiteY142-7636" fmla="*/ 304581 h 1476702"/>
                <a:gd name="connsiteX143-7637" fmla="*/ 2790977 w 5273630"/>
                <a:gd name="connsiteY143-7638" fmla="*/ 83068 h 1476702"/>
                <a:gd name="connsiteX144-7639" fmla="*/ 3234004 w 5273630"/>
                <a:gd name="connsiteY144-7640" fmla="*/ 83068 h 1476702"/>
                <a:gd name="connsiteX145-7641" fmla="*/ 3238376 w 5273630"/>
                <a:gd name="connsiteY145-7642" fmla="*/ 53921 h 1476702"/>
                <a:gd name="connsiteX146-7643" fmla="*/ 3191742 w 5273630"/>
                <a:gd name="connsiteY146-7644" fmla="*/ 0 h 1476702"/>
                <a:gd name="connsiteX0-7645" fmla="*/ 2215963 w 5273630"/>
                <a:gd name="connsiteY0-7646" fmla="*/ 664540 h 1476702"/>
                <a:gd name="connsiteX1-7647" fmla="*/ 2183902 w 5273630"/>
                <a:gd name="connsiteY1-7648" fmla="*/ 886054 h 1476702"/>
                <a:gd name="connsiteX2-7649" fmla="*/ 2294658 w 5273630"/>
                <a:gd name="connsiteY2-7650" fmla="*/ 886054 h 1476702"/>
                <a:gd name="connsiteX3-7651" fmla="*/ 2326719 w 5273630"/>
                <a:gd name="connsiteY3-7652" fmla="*/ 664540 h 1476702"/>
                <a:gd name="connsiteX4-7653" fmla="*/ 2215963 w 5273630"/>
                <a:gd name="connsiteY4-7654" fmla="*/ 664540 h 1476702"/>
                <a:gd name="connsiteX5-7655" fmla="*/ 1606801 w 5273630"/>
                <a:gd name="connsiteY5-7656" fmla="*/ 664540 h 1476702"/>
                <a:gd name="connsiteX6-7657" fmla="*/ 1574740 w 5273630"/>
                <a:gd name="connsiteY6-7658" fmla="*/ 886054 h 1476702"/>
                <a:gd name="connsiteX7-7659" fmla="*/ 1685497 w 5273630"/>
                <a:gd name="connsiteY7-7660" fmla="*/ 886054 h 1476702"/>
                <a:gd name="connsiteX8-7661" fmla="*/ 1717558 w 5273630"/>
                <a:gd name="connsiteY8-7662" fmla="*/ 664540 h 1476702"/>
                <a:gd name="connsiteX9-7663" fmla="*/ 1606801 w 5273630"/>
                <a:gd name="connsiteY9-7664" fmla="*/ 664540 h 1476702"/>
                <a:gd name="connsiteX10-7665" fmla="*/ 342472 w 5273630"/>
                <a:gd name="connsiteY10-7666" fmla="*/ 563985 h 1476702"/>
                <a:gd name="connsiteX11-7667" fmla="*/ 335185 w 5273630"/>
                <a:gd name="connsiteY11-7668" fmla="*/ 619363 h 1476702"/>
                <a:gd name="connsiteX12-7669" fmla="*/ 826304 w 5273630"/>
                <a:gd name="connsiteY12-7670" fmla="*/ 619363 h 1476702"/>
                <a:gd name="connsiteX13-7671" fmla="*/ 833590 w 5273630"/>
                <a:gd name="connsiteY13-7672" fmla="*/ 563985 h 1476702"/>
                <a:gd name="connsiteX14-7673" fmla="*/ 342472 w 5273630"/>
                <a:gd name="connsiteY14-7674" fmla="*/ 563985 h 1476702"/>
                <a:gd name="connsiteX15-7675" fmla="*/ 3085357 w 5273630"/>
                <a:gd name="connsiteY15-7676" fmla="*/ 553784 h 1476702"/>
                <a:gd name="connsiteX16-7677" fmla="*/ 3078071 w 5273630"/>
                <a:gd name="connsiteY16-7678" fmla="*/ 609162 h 1476702"/>
                <a:gd name="connsiteX17-7679" fmla="*/ 3283553 w 5273630"/>
                <a:gd name="connsiteY17-7680" fmla="*/ 719919 h 1476702"/>
                <a:gd name="connsiteX18-7681" fmla="*/ 3521097 w 5273630"/>
                <a:gd name="connsiteY18-7682" fmla="*/ 609162 h 1476702"/>
                <a:gd name="connsiteX19-7683" fmla="*/ 3528384 w 5273630"/>
                <a:gd name="connsiteY19-7684" fmla="*/ 553784 h 1476702"/>
                <a:gd name="connsiteX20-7685" fmla="*/ 3085357 w 5273630"/>
                <a:gd name="connsiteY20-7686" fmla="*/ 553784 h 1476702"/>
                <a:gd name="connsiteX21-7687" fmla="*/ 2013395 w 5273630"/>
                <a:gd name="connsiteY21-7688" fmla="*/ 526094 h 1476702"/>
                <a:gd name="connsiteX22-7689" fmla="*/ 2567178 w 5273630"/>
                <a:gd name="connsiteY22-7690" fmla="*/ 526094 h 1476702"/>
                <a:gd name="connsiteX23-7691" fmla="*/ 2497227 w 5273630"/>
                <a:gd name="connsiteY23-7692" fmla="*/ 1024500 h 1476702"/>
                <a:gd name="connsiteX24-7693" fmla="*/ 1943443 w 5273630"/>
                <a:gd name="connsiteY24-7694" fmla="*/ 1024500 h 1476702"/>
                <a:gd name="connsiteX25-7695" fmla="*/ 2013395 w 5273630"/>
                <a:gd name="connsiteY25-7696" fmla="*/ 526094 h 1476702"/>
                <a:gd name="connsiteX26-7697" fmla="*/ 1404233 w 5273630"/>
                <a:gd name="connsiteY26-7698" fmla="*/ 526094 h 1476702"/>
                <a:gd name="connsiteX27-7699" fmla="*/ 1958016 w 5273630"/>
                <a:gd name="connsiteY27-7700" fmla="*/ 526094 h 1476702"/>
                <a:gd name="connsiteX28-7701" fmla="*/ 1888065 w 5273630"/>
                <a:gd name="connsiteY28-7702" fmla="*/ 1024500 h 1476702"/>
                <a:gd name="connsiteX29-7703" fmla="*/ 1334281 w 5273630"/>
                <a:gd name="connsiteY29-7704" fmla="*/ 1024500 h 1476702"/>
                <a:gd name="connsiteX30-7705" fmla="*/ 1404233 w 5273630"/>
                <a:gd name="connsiteY30-7706" fmla="*/ 526094 h 1476702"/>
                <a:gd name="connsiteX31-7707" fmla="*/ 365789 w 5273630"/>
                <a:gd name="connsiteY31-7708" fmla="*/ 402222 h 1476702"/>
                <a:gd name="connsiteX32-7709" fmla="*/ 357045 w 5273630"/>
                <a:gd name="connsiteY32-7710" fmla="*/ 457600 h 1476702"/>
                <a:gd name="connsiteX33-7711" fmla="*/ 848163 w 5273630"/>
                <a:gd name="connsiteY33-7712" fmla="*/ 457600 h 1476702"/>
                <a:gd name="connsiteX34-7713" fmla="*/ 856907 w 5273630"/>
                <a:gd name="connsiteY34-7714" fmla="*/ 402222 h 1476702"/>
                <a:gd name="connsiteX35-7715" fmla="*/ 365789 w 5273630"/>
                <a:gd name="connsiteY35-7716" fmla="*/ 402222 h 1476702"/>
                <a:gd name="connsiteX36-7717" fmla="*/ 2865301 w 5273630"/>
                <a:gd name="connsiteY36-7718" fmla="*/ 346843 h 1476702"/>
                <a:gd name="connsiteX37-7719" fmla="*/ 3114504 w 5273630"/>
                <a:gd name="connsiteY37-7720" fmla="*/ 346843 h 1476702"/>
                <a:gd name="connsiteX38-7721" fmla="*/ 3104302 w 5273630"/>
                <a:gd name="connsiteY38-7722" fmla="*/ 415338 h 1476702"/>
                <a:gd name="connsiteX39-7723" fmla="*/ 3547329 w 5273630"/>
                <a:gd name="connsiteY39-7724" fmla="*/ 415338 h 1476702"/>
                <a:gd name="connsiteX40-7725" fmla="*/ 3557530 w 5273630"/>
                <a:gd name="connsiteY40-7726" fmla="*/ 346843 h 1476702"/>
                <a:gd name="connsiteX41-7727" fmla="*/ 3806733 w 5273630"/>
                <a:gd name="connsiteY41-7728" fmla="*/ 346843 h 1476702"/>
                <a:gd name="connsiteX42-7729" fmla="*/ 3796531 w 5273630"/>
                <a:gd name="connsiteY42-7730" fmla="*/ 415338 h 1476702"/>
                <a:gd name="connsiteX43-7731" fmla="*/ 3907289 w 5273630"/>
                <a:gd name="connsiteY43-7732" fmla="*/ 415338 h 1476702"/>
                <a:gd name="connsiteX44-7733" fmla="*/ 3888343 w 5273630"/>
                <a:gd name="connsiteY44-7734" fmla="*/ 553784 h 1476702"/>
                <a:gd name="connsiteX45-7735" fmla="*/ 3777587 w 5273630"/>
                <a:gd name="connsiteY45-7736" fmla="*/ 553784 h 1476702"/>
                <a:gd name="connsiteX46-7737" fmla="*/ 3755727 w 5273630"/>
                <a:gd name="connsiteY46-7738" fmla="*/ 706803 h 1476702"/>
                <a:gd name="connsiteX47-7739" fmla="*/ 3489036 w 5273630"/>
                <a:gd name="connsiteY47-7740" fmla="*/ 830675 h 1476702"/>
                <a:gd name="connsiteX48-7741" fmla="*/ 3850453 w 5273630"/>
                <a:gd name="connsiteY48-7742" fmla="*/ 1024500 h 1476702"/>
                <a:gd name="connsiteX49-7743" fmla="*/ 3407426 w 5273630"/>
                <a:gd name="connsiteY49-7744" fmla="*/ 1024500 h 1476702"/>
                <a:gd name="connsiteX50-7745" fmla="*/ 3252949 w 5273630"/>
                <a:gd name="connsiteY50-7746" fmla="*/ 941432 h 1476702"/>
                <a:gd name="connsiteX51-7747" fmla="*/ 1873418 w 5273630"/>
                <a:gd name="connsiteY51-7748" fmla="*/ 1444394 h 1476702"/>
                <a:gd name="connsiteX52-7749" fmla="*/ 1771704 w 5273630"/>
                <a:gd name="connsiteY52-7750" fmla="*/ 1376290 h 1476702"/>
                <a:gd name="connsiteX53-7751" fmla="*/ 3046009 w 5273630"/>
                <a:gd name="connsiteY53-7752" fmla="*/ 830675 h 1476702"/>
                <a:gd name="connsiteX54-7753" fmla="*/ 2814295 w 5273630"/>
                <a:gd name="connsiteY54-7754" fmla="*/ 706803 h 1476702"/>
                <a:gd name="connsiteX55-7755" fmla="*/ 2836154 w 5273630"/>
                <a:gd name="connsiteY55-7756" fmla="*/ 553784 h 1476702"/>
                <a:gd name="connsiteX56-7757" fmla="*/ 2725398 w 5273630"/>
                <a:gd name="connsiteY56-7758" fmla="*/ 553784 h 1476702"/>
                <a:gd name="connsiteX57-7759" fmla="*/ 2744343 w 5273630"/>
                <a:gd name="connsiteY57-7760" fmla="*/ 415338 h 1476702"/>
                <a:gd name="connsiteX58-7761" fmla="*/ 2855100 w 5273630"/>
                <a:gd name="connsiteY58-7762" fmla="*/ 415338 h 1476702"/>
                <a:gd name="connsiteX59-7763" fmla="*/ 2865301 w 5273630"/>
                <a:gd name="connsiteY59-7764" fmla="*/ 346843 h 1476702"/>
                <a:gd name="connsiteX60-7765" fmla="*/ 482375 w 5273630"/>
                <a:gd name="connsiteY60-7766" fmla="*/ 192367 h 1476702"/>
                <a:gd name="connsiteX61-7767" fmla="*/ 759267 w 5273630"/>
                <a:gd name="connsiteY61-7768" fmla="*/ 192367 h 1476702"/>
                <a:gd name="connsiteX62-7769" fmla="*/ 746151 w 5273630"/>
                <a:gd name="connsiteY62-7770" fmla="*/ 285636 h 1476702"/>
                <a:gd name="connsiteX63-7771" fmla="*/ 1122141 w 5273630"/>
                <a:gd name="connsiteY63-7772" fmla="*/ 285636 h 1476702"/>
                <a:gd name="connsiteX64-7773" fmla="*/ 1059475 w 5273630"/>
                <a:gd name="connsiteY64-7774" fmla="*/ 735949 h 1476702"/>
                <a:gd name="connsiteX65-7775" fmla="*/ 728663 w 5273630"/>
                <a:gd name="connsiteY65-7776" fmla="*/ 735949 h 1476702"/>
                <a:gd name="connsiteX66-7777" fmla="*/ 795700 w 5273630"/>
                <a:gd name="connsiteY66-7778" fmla="*/ 791328 h 1476702"/>
                <a:gd name="connsiteX67-7779" fmla="*/ 1119226 w 5273630"/>
                <a:gd name="connsiteY67-7780" fmla="*/ 746150 h 1476702"/>
                <a:gd name="connsiteX68-7781" fmla="*/ 1100281 w 5273630"/>
                <a:gd name="connsiteY68-7782" fmla="*/ 884596 h 1476702"/>
                <a:gd name="connsiteX69-7783" fmla="*/ 937060 w 5273630"/>
                <a:gd name="connsiteY69-7784" fmla="*/ 907914 h 1476702"/>
                <a:gd name="connsiteX70-7785" fmla="*/ 1876063 w 5273630"/>
                <a:gd name="connsiteY70-7786" fmla="*/ 1449209 h 1476702"/>
                <a:gd name="connsiteX71-7787" fmla="*/ 1608084 w 5273630"/>
                <a:gd name="connsiteY71-7788" fmla="*/ 1476702 h 1476702"/>
                <a:gd name="connsiteX72-7789" fmla="*/ 406594 w 5273630"/>
                <a:gd name="connsiteY72-7790" fmla="*/ 735949 h 1476702"/>
                <a:gd name="connsiteX73-7791" fmla="*/ 319154 w 5273630"/>
                <a:gd name="connsiteY73-7792" fmla="*/ 735949 h 1476702"/>
                <a:gd name="connsiteX74-7793" fmla="*/ 298752 w 5273630"/>
                <a:gd name="connsiteY74-7794" fmla="*/ 881682 h 1476702"/>
                <a:gd name="connsiteX75-7795" fmla="*/ 502777 w 5273630"/>
                <a:gd name="connsiteY75-7796" fmla="*/ 862737 h 1476702"/>
                <a:gd name="connsiteX76-7797" fmla="*/ 482375 w 5273630"/>
                <a:gd name="connsiteY76-7798" fmla="*/ 1004097 h 1476702"/>
                <a:gd name="connsiteX77-7799" fmla="*/ 4372 w 5273630"/>
                <a:gd name="connsiteY77-7800" fmla="*/ 1046359 h 1476702"/>
                <a:gd name="connsiteX78-7801" fmla="*/ 110757 w 5273630"/>
                <a:gd name="connsiteY78-7802" fmla="*/ 285636 h 1476702"/>
                <a:gd name="connsiteX79-7803" fmla="*/ 469259 w 5273630"/>
                <a:gd name="connsiteY79-7804" fmla="*/ 285636 h 1476702"/>
                <a:gd name="connsiteX80-7805" fmla="*/ 482375 w 5273630"/>
                <a:gd name="connsiteY80-7806" fmla="*/ 192367 h 1476702"/>
                <a:gd name="connsiteX81-7807" fmla="*/ 1870577 w 5273630"/>
                <a:gd name="connsiteY81-7808" fmla="*/ 166135 h 1476702"/>
                <a:gd name="connsiteX82-7809" fmla="*/ 1847260 w 5273630"/>
                <a:gd name="connsiteY82-7810" fmla="*/ 332270 h 1476702"/>
                <a:gd name="connsiteX83-7811" fmla="*/ 2179530 w 5273630"/>
                <a:gd name="connsiteY83-7812" fmla="*/ 332270 h 1476702"/>
                <a:gd name="connsiteX84-7813" fmla="*/ 2202847 w 5273630"/>
                <a:gd name="connsiteY84-7814" fmla="*/ 166135 h 1476702"/>
                <a:gd name="connsiteX85-7815" fmla="*/ 1870577 w 5273630"/>
                <a:gd name="connsiteY85-7816" fmla="*/ 166135 h 1476702"/>
                <a:gd name="connsiteX86-7817" fmla="*/ 4598889 w 5273630"/>
                <a:gd name="connsiteY86-7818" fmla="*/ 138446 h 1476702"/>
                <a:gd name="connsiteX87-7819" fmla="*/ 4421095 w 5273630"/>
                <a:gd name="connsiteY87-7820" fmla="*/ 332270 h 1476702"/>
                <a:gd name="connsiteX88-7821" fmla="*/ 4935531 w 5273630"/>
                <a:gd name="connsiteY88-7822" fmla="*/ 332270 h 1476702"/>
                <a:gd name="connsiteX89-7823" fmla="*/ 4813115 w 5273630"/>
                <a:gd name="connsiteY89-7824" fmla="*/ 138446 h 1476702"/>
                <a:gd name="connsiteX90-7825" fmla="*/ 4598889 w 5273630"/>
                <a:gd name="connsiteY90-7826" fmla="*/ 138446 h 1476702"/>
                <a:gd name="connsiteX91-7827" fmla="*/ 1557252 w 5273630"/>
                <a:gd name="connsiteY91-7828" fmla="*/ 27689 h 1476702"/>
                <a:gd name="connsiteX92-7829" fmla="*/ 2498684 w 5273630"/>
                <a:gd name="connsiteY92-7830" fmla="*/ 27689 h 1476702"/>
                <a:gd name="connsiteX93-7831" fmla="*/ 2436019 w 5273630"/>
                <a:gd name="connsiteY93-7832" fmla="*/ 470716 h 1476702"/>
                <a:gd name="connsiteX94-7833" fmla="*/ 1549965 w 5273630"/>
                <a:gd name="connsiteY94-7834" fmla="*/ 470716 h 1476702"/>
                <a:gd name="connsiteX95-7835" fmla="*/ 1605344 w 5273630"/>
                <a:gd name="connsiteY95-7836" fmla="*/ 83068 h 1476702"/>
                <a:gd name="connsiteX96-7837" fmla="*/ 1557252 w 5273630"/>
                <a:gd name="connsiteY96-7838" fmla="*/ 27689 h 1476702"/>
                <a:gd name="connsiteX97-7839" fmla="*/ 259404 w 5273630"/>
                <a:gd name="connsiteY97-7840" fmla="*/ 27689 h 1476702"/>
                <a:gd name="connsiteX98-7841" fmla="*/ 983695 w 5273630"/>
                <a:gd name="connsiteY98-7842" fmla="*/ 27689 h 1476702"/>
                <a:gd name="connsiteX99-7843" fmla="*/ 1215409 w 5273630"/>
                <a:gd name="connsiteY99-7844" fmla="*/ 260861 h 1476702"/>
                <a:gd name="connsiteX100-7845" fmla="*/ 929774 w 5273630"/>
                <a:gd name="connsiteY100-7846" fmla="*/ 260861 h 1476702"/>
                <a:gd name="connsiteX101-7847" fmla="*/ 788413 w 5273630"/>
                <a:gd name="connsiteY101-7848" fmla="*/ 145733 h 1476702"/>
                <a:gd name="connsiteX102-7849" fmla="*/ 476546 w 5273630"/>
                <a:gd name="connsiteY102-7850" fmla="*/ 145733 h 1476702"/>
                <a:gd name="connsiteX103-7851" fmla="*/ 290008 w 5273630"/>
                <a:gd name="connsiteY103-7852" fmla="*/ 260861 h 1476702"/>
                <a:gd name="connsiteX104-7853" fmla="*/ 0 w 5273630"/>
                <a:gd name="connsiteY104-7854" fmla="*/ 260861 h 1476702"/>
                <a:gd name="connsiteX105-7855" fmla="*/ 290008 w 5273630"/>
                <a:gd name="connsiteY105-7856" fmla="*/ 58293 h 1476702"/>
                <a:gd name="connsiteX106-7857" fmla="*/ 259404 w 5273630"/>
                <a:gd name="connsiteY106-7858" fmla="*/ 27689 h 1476702"/>
                <a:gd name="connsiteX107-7859" fmla="*/ 4377375 w 5273630"/>
                <a:gd name="connsiteY107-7860" fmla="*/ 0 h 1476702"/>
                <a:gd name="connsiteX108-7861" fmla="*/ 5001111 w 5273630"/>
                <a:gd name="connsiteY108-7862" fmla="*/ 0 h 1476702"/>
                <a:gd name="connsiteX109-7863" fmla="*/ 5273630 w 5273630"/>
                <a:gd name="connsiteY109-7864" fmla="*/ 429911 h 1476702"/>
                <a:gd name="connsiteX110-7865" fmla="*/ 5078349 w 5273630"/>
                <a:gd name="connsiteY110-7866" fmla="*/ 429911 h 1476702"/>
                <a:gd name="connsiteX111-7867" fmla="*/ 5072519 w 5273630"/>
                <a:gd name="connsiteY111-7868" fmla="*/ 470716 h 1476702"/>
                <a:gd name="connsiteX112-7869" fmla="*/ 4795628 w 5273630"/>
                <a:gd name="connsiteY112-7870" fmla="*/ 470716 h 1476702"/>
                <a:gd name="connsiteX113-7871" fmla="*/ 4778140 w 5273630"/>
                <a:gd name="connsiteY113-7872" fmla="*/ 594589 h 1476702"/>
                <a:gd name="connsiteX114-7873" fmla="*/ 5082721 w 5273630"/>
                <a:gd name="connsiteY114-7874" fmla="*/ 594589 h 1476702"/>
                <a:gd name="connsiteX115-7875" fmla="*/ 5063775 w 5273630"/>
                <a:gd name="connsiteY115-7876" fmla="*/ 733035 h 1476702"/>
                <a:gd name="connsiteX116-7877" fmla="*/ 4759195 w 5273630"/>
                <a:gd name="connsiteY116-7878" fmla="*/ 733035 h 1476702"/>
                <a:gd name="connsiteX117-7879" fmla="*/ 4737335 w 5273630"/>
                <a:gd name="connsiteY117-7880" fmla="*/ 886054 h 1476702"/>
                <a:gd name="connsiteX118-7881" fmla="*/ 5180361 w 5273630"/>
                <a:gd name="connsiteY118-7882" fmla="*/ 886054 h 1476702"/>
                <a:gd name="connsiteX119-7883" fmla="*/ 5161416 w 5273630"/>
                <a:gd name="connsiteY119-7884" fmla="*/ 1024500 h 1476702"/>
                <a:gd name="connsiteX120-7885" fmla="*/ 3998471 w 5273630"/>
                <a:gd name="connsiteY120-7886" fmla="*/ 1024500 h 1476702"/>
                <a:gd name="connsiteX121-7887" fmla="*/ 4017416 w 5273630"/>
                <a:gd name="connsiteY121-7888" fmla="*/ 886054 h 1476702"/>
                <a:gd name="connsiteX122-7889" fmla="*/ 4460443 w 5273630"/>
                <a:gd name="connsiteY122-7890" fmla="*/ 886054 h 1476702"/>
                <a:gd name="connsiteX123-7891" fmla="*/ 4482303 w 5273630"/>
                <a:gd name="connsiteY123-7892" fmla="*/ 733035 h 1476702"/>
                <a:gd name="connsiteX124-7893" fmla="*/ 4177722 w 5273630"/>
                <a:gd name="connsiteY124-7894" fmla="*/ 733035 h 1476702"/>
                <a:gd name="connsiteX125-7895" fmla="*/ 4196667 w 5273630"/>
                <a:gd name="connsiteY125-7896" fmla="*/ 594589 h 1476702"/>
                <a:gd name="connsiteX126-7897" fmla="*/ 4501249 w 5273630"/>
                <a:gd name="connsiteY126-7898" fmla="*/ 594589 h 1476702"/>
                <a:gd name="connsiteX127-7899" fmla="*/ 4518736 w 5273630"/>
                <a:gd name="connsiteY127-7900" fmla="*/ 470716 h 1476702"/>
                <a:gd name="connsiteX128-7901" fmla="*/ 4241845 w 5273630"/>
                <a:gd name="connsiteY128-7902" fmla="*/ 470716 h 1476702"/>
                <a:gd name="connsiteX129-7903" fmla="*/ 4247673 w 5273630"/>
                <a:gd name="connsiteY129-7904" fmla="*/ 429911 h 1476702"/>
                <a:gd name="connsiteX130-7905" fmla="*/ 4055307 w 5273630"/>
                <a:gd name="connsiteY130-7906" fmla="*/ 429911 h 1476702"/>
                <a:gd name="connsiteX131-7907" fmla="*/ 4410894 w 5273630"/>
                <a:gd name="connsiteY131-7908" fmla="*/ 40805 h 1476702"/>
                <a:gd name="connsiteX132-7909" fmla="*/ 4377375 w 5273630"/>
                <a:gd name="connsiteY132-7910" fmla="*/ 0 h 1476702"/>
                <a:gd name="connsiteX133-7911" fmla="*/ 3191742 w 5273630"/>
                <a:gd name="connsiteY133-7912" fmla="*/ 0 h 1476702"/>
                <a:gd name="connsiteX134-7913" fmla="*/ 3522555 w 5273630"/>
                <a:gd name="connsiteY134-7914" fmla="*/ 0 h 1476702"/>
                <a:gd name="connsiteX135-7915" fmla="*/ 3510896 w 5273630"/>
                <a:gd name="connsiteY135-7916" fmla="*/ 83068 h 1476702"/>
                <a:gd name="connsiteX136-7917" fmla="*/ 3953923 w 5273630"/>
                <a:gd name="connsiteY136-7918" fmla="*/ 83068 h 1476702"/>
                <a:gd name="connsiteX137-7919" fmla="*/ 3923319 w 5273630"/>
                <a:gd name="connsiteY137-7920" fmla="*/ 304581 h 1476702"/>
                <a:gd name="connsiteX138-7921" fmla="*/ 3618738 w 5273630"/>
                <a:gd name="connsiteY138-7922" fmla="*/ 304581 h 1476702"/>
                <a:gd name="connsiteX139-7923" fmla="*/ 3630397 w 5273630"/>
                <a:gd name="connsiteY139-7924" fmla="*/ 221513 h 1476702"/>
                <a:gd name="connsiteX140-7925" fmla="*/ 3076613 w 5273630"/>
                <a:gd name="connsiteY140-7926" fmla="*/ 221513 h 1476702"/>
                <a:gd name="connsiteX141-7927" fmla="*/ 3064954 w 5273630"/>
                <a:gd name="connsiteY141-7928" fmla="*/ 304581 h 1476702"/>
                <a:gd name="connsiteX142-7929" fmla="*/ 2760373 w 5273630"/>
                <a:gd name="connsiteY142-7930" fmla="*/ 304581 h 1476702"/>
                <a:gd name="connsiteX143-7931" fmla="*/ 2790977 w 5273630"/>
                <a:gd name="connsiteY143-7932" fmla="*/ 83068 h 1476702"/>
                <a:gd name="connsiteX144-7933" fmla="*/ 3234004 w 5273630"/>
                <a:gd name="connsiteY144-7934" fmla="*/ 83068 h 1476702"/>
                <a:gd name="connsiteX145-7935" fmla="*/ 3238376 w 5273630"/>
                <a:gd name="connsiteY145-7936" fmla="*/ 53921 h 1476702"/>
                <a:gd name="connsiteX146-7937" fmla="*/ 3191742 w 5273630"/>
                <a:gd name="connsiteY146-7938" fmla="*/ 0 h 1476702"/>
                <a:gd name="connsiteX0-7939" fmla="*/ 2215963 w 5273630"/>
                <a:gd name="connsiteY0-7940" fmla="*/ 664540 h 1476702"/>
                <a:gd name="connsiteX1-7941" fmla="*/ 2183902 w 5273630"/>
                <a:gd name="connsiteY1-7942" fmla="*/ 886054 h 1476702"/>
                <a:gd name="connsiteX2-7943" fmla="*/ 2294658 w 5273630"/>
                <a:gd name="connsiteY2-7944" fmla="*/ 886054 h 1476702"/>
                <a:gd name="connsiteX3-7945" fmla="*/ 2326719 w 5273630"/>
                <a:gd name="connsiteY3-7946" fmla="*/ 664540 h 1476702"/>
                <a:gd name="connsiteX4-7947" fmla="*/ 2215963 w 5273630"/>
                <a:gd name="connsiteY4-7948" fmla="*/ 664540 h 1476702"/>
                <a:gd name="connsiteX5-7949" fmla="*/ 1606801 w 5273630"/>
                <a:gd name="connsiteY5-7950" fmla="*/ 664540 h 1476702"/>
                <a:gd name="connsiteX6-7951" fmla="*/ 1574740 w 5273630"/>
                <a:gd name="connsiteY6-7952" fmla="*/ 886054 h 1476702"/>
                <a:gd name="connsiteX7-7953" fmla="*/ 1685497 w 5273630"/>
                <a:gd name="connsiteY7-7954" fmla="*/ 886054 h 1476702"/>
                <a:gd name="connsiteX8-7955" fmla="*/ 1717558 w 5273630"/>
                <a:gd name="connsiteY8-7956" fmla="*/ 664540 h 1476702"/>
                <a:gd name="connsiteX9-7957" fmla="*/ 1606801 w 5273630"/>
                <a:gd name="connsiteY9-7958" fmla="*/ 664540 h 1476702"/>
                <a:gd name="connsiteX10-7959" fmla="*/ 342472 w 5273630"/>
                <a:gd name="connsiteY10-7960" fmla="*/ 563985 h 1476702"/>
                <a:gd name="connsiteX11-7961" fmla="*/ 335185 w 5273630"/>
                <a:gd name="connsiteY11-7962" fmla="*/ 619363 h 1476702"/>
                <a:gd name="connsiteX12-7963" fmla="*/ 826304 w 5273630"/>
                <a:gd name="connsiteY12-7964" fmla="*/ 619363 h 1476702"/>
                <a:gd name="connsiteX13-7965" fmla="*/ 833590 w 5273630"/>
                <a:gd name="connsiteY13-7966" fmla="*/ 563985 h 1476702"/>
                <a:gd name="connsiteX14-7967" fmla="*/ 342472 w 5273630"/>
                <a:gd name="connsiteY14-7968" fmla="*/ 563985 h 1476702"/>
                <a:gd name="connsiteX15-7969" fmla="*/ 3085357 w 5273630"/>
                <a:gd name="connsiteY15-7970" fmla="*/ 553784 h 1476702"/>
                <a:gd name="connsiteX16-7971" fmla="*/ 3078071 w 5273630"/>
                <a:gd name="connsiteY16-7972" fmla="*/ 609162 h 1476702"/>
                <a:gd name="connsiteX17-7973" fmla="*/ 3283553 w 5273630"/>
                <a:gd name="connsiteY17-7974" fmla="*/ 719919 h 1476702"/>
                <a:gd name="connsiteX18-7975" fmla="*/ 3521097 w 5273630"/>
                <a:gd name="connsiteY18-7976" fmla="*/ 609162 h 1476702"/>
                <a:gd name="connsiteX19-7977" fmla="*/ 3528384 w 5273630"/>
                <a:gd name="connsiteY19-7978" fmla="*/ 553784 h 1476702"/>
                <a:gd name="connsiteX20-7979" fmla="*/ 3085357 w 5273630"/>
                <a:gd name="connsiteY20-7980" fmla="*/ 553784 h 1476702"/>
                <a:gd name="connsiteX21-7981" fmla="*/ 2013395 w 5273630"/>
                <a:gd name="connsiteY21-7982" fmla="*/ 526094 h 1476702"/>
                <a:gd name="connsiteX22-7983" fmla="*/ 2567178 w 5273630"/>
                <a:gd name="connsiteY22-7984" fmla="*/ 526094 h 1476702"/>
                <a:gd name="connsiteX23-7985" fmla="*/ 2497227 w 5273630"/>
                <a:gd name="connsiteY23-7986" fmla="*/ 1024500 h 1476702"/>
                <a:gd name="connsiteX24-7987" fmla="*/ 1943443 w 5273630"/>
                <a:gd name="connsiteY24-7988" fmla="*/ 1024500 h 1476702"/>
                <a:gd name="connsiteX25-7989" fmla="*/ 2013395 w 5273630"/>
                <a:gd name="connsiteY25-7990" fmla="*/ 526094 h 1476702"/>
                <a:gd name="connsiteX26-7991" fmla="*/ 1404233 w 5273630"/>
                <a:gd name="connsiteY26-7992" fmla="*/ 526094 h 1476702"/>
                <a:gd name="connsiteX27-7993" fmla="*/ 1958016 w 5273630"/>
                <a:gd name="connsiteY27-7994" fmla="*/ 526094 h 1476702"/>
                <a:gd name="connsiteX28-7995" fmla="*/ 1888065 w 5273630"/>
                <a:gd name="connsiteY28-7996" fmla="*/ 1024500 h 1476702"/>
                <a:gd name="connsiteX29-7997" fmla="*/ 1334281 w 5273630"/>
                <a:gd name="connsiteY29-7998" fmla="*/ 1024500 h 1476702"/>
                <a:gd name="connsiteX30-7999" fmla="*/ 1404233 w 5273630"/>
                <a:gd name="connsiteY30-8000" fmla="*/ 526094 h 1476702"/>
                <a:gd name="connsiteX31-8001" fmla="*/ 365789 w 5273630"/>
                <a:gd name="connsiteY31-8002" fmla="*/ 402222 h 1476702"/>
                <a:gd name="connsiteX32-8003" fmla="*/ 357045 w 5273630"/>
                <a:gd name="connsiteY32-8004" fmla="*/ 457600 h 1476702"/>
                <a:gd name="connsiteX33-8005" fmla="*/ 848163 w 5273630"/>
                <a:gd name="connsiteY33-8006" fmla="*/ 457600 h 1476702"/>
                <a:gd name="connsiteX34-8007" fmla="*/ 856907 w 5273630"/>
                <a:gd name="connsiteY34-8008" fmla="*/ 402222 h 1476702"/>
                <a:gd name="connsiteX35-8009" fmla="*/ 365789 w 5273630"/>
                <a:gd name="connsiteY35-8010" fmla="*/ 402222 h 1476702"/>
                <a:gd name="connsiteX36-8011" fmla="*/ 2865301 w 5273630"/>
                <a:gd name="connsiteY36-8012" fmla="*/ 346843 h 1476702"/>
                <a:gd name="connsiteX37-8013" fmla="*/ 3114504 w 5273630"/>
                <a:gd name="connsiteY37-8014" fmla="*/ 346843 h 1476702"/>
                <a:gd name="connsiteX38-8015" fmla="*/ 3104302 w 5273630"/>
                <a:gd name="connsiteY38-8016" fmla="*/ 415338 h 1476702"/>
                <a:gd name="connsiteX39-8017" fmla="*/ 3547329 w 5273630"/>
                <a:gd name="connsiteY39-8018" fmla="*/ 415338 h 1476702"/>
                <a:gd name="connsiteX40-8019" fmla="*/ 3557530 w 5273630"/>
                <a:gd name="connsiteY40-8020" fmla="*/ 346843 h 1476702"/>
                <a:gd name="connsiteX41-8021" fmla="*/ 3806733 w 5273630"/>
                <a:gd name="connsiteY41-8022" fmla="*/ 346843 h 1476702"/>
                <a:gd name="connsiteX42-8023" fmla="*/ 3796531 w 5273630"/>
                <a:gd name="connsiteY42-8024" fmla="*/ 415338 h 1476702"/>
                <a:gd name="connsiteX43-8025" fmla="*/ 3907289 w 5273630"/>
                <a:gd name="connsiteY43-8026" fmla="*/ 415338 h 1476702"/>
                <a:gd name="connsiteX44-8027" fmla="*/ 3888343 w 5273630"/>
                <a:gd name="connsiteY44-8028" fmla="*/ 553784 h 1476702"/>
                <a:gd name="connsiteX45-8029" fmla="*/ 3777587 w 5273630"/>
                <a:gd name="connsiteY45-8030" fmla="*/ 553784 h 1476702"/>
                <a:gd name="connsiteX46-8031" fmla="*/ 3755727 w 5273630"/>
                <a:gd name="connsiteY46-8032" fmla="*/ 706803 h 1476702"/>
                <a:gd name="connsiteX47-8033" fmla="*/ 3489036 w 5273630"/>
                <a:gd name="connsiteY47-8034" fmla="*/ 830675 h 1476702"/>
                <a:gd name="connsiteX48-8035" fmla="*/ 3850453 w 5273630"/>
                <a:gd name="connsiteY48-8036" fmla="*/ 1024500 h 1476702"/>
                <a:gd name="connsiteX49-8037" fmla="*/ 3407426 w 5273630"/>
                <a:gd name="connsiteY49-8038" fmla="*/ 1024500 h 1476702"/>
                <a:gd name="connsiteX50-8039" fmla="*/ 3252949 w 5273630"/>
                <a:gd name="connsiteY50-8040" fmla="*/ 941432 h 1476702"/>
                <a:gd name="connsiteX51-8041" fmla="*/ 1873418 w 5273630"/>
                <a:gd name="connsiteY51-8042" fmla="*/ 1444394 h 1476702"/>
                <a:gd name="connsiteX52-8043" fmla="*/ 1764560 w 5273630"/>
                <a:gd name="connsiteY52-8044" fmla="*/ 1381052 h 1476702"/>
                <a:gd name="connsiteX53-8045" fmla="*/ 3046009 w 5273630"/>
                <a:gd name="connsiteY53-8046" fmla="*/ 830675 h 1476702"/>
                <a:gd name="connsiteX54-8047" fmla="*/ 2814295 w 5273630"/>
                <a:gd name="connsiteY54-8048" fmla="*/ 706803 h 1476702"/>
                <a:gd name="connsiteX55-8049" fmla="*/ 2836154 w 5273630"/>
                <a:gd name="connsiteY55-8050" fmla="*/ 553784 h 1476702"/>
                <a:gd name="connsiteX56-8051" fmla="*/ 2725398 w 5273630"/>
                <a:gd name="connsiteY56-8052" fmla="*/ 553784 h 1476702"/>
                <a:gd name="connsiteX57-8053" fmla="*/ 2744343 w 5273630"/>
                <a:gd name="connsiteY57-8054" fmla="*/ 415338 h 1476702"/>
                <a:gd name="connsiteX58-8055" fmla="*/ 2855100 w 5273630"/>
                <a:gd name="connsiteY58-8056" fmla="*/ 415338 h 1476702"/>
                <a:gd name="connsiteX59-8057" fmla="*/ 2865301 w 5273630"/>
                <a:gd name="connsiteY59-8058" fmla="*/ 346843 h 1476702"/>
                <a:gd name="connsiteX60-8059" fmla="*/ 482375 w 5273630"/>
                <a:gd name="connsiteY60-8060" fmla="*/ 192367 h 1476702"/>
                <a:gd name="connsiteX61-8061" fmla="*/ 759267 w 5273630"/>
                <a:gd name="connsiteY61-8062" fmla="*/ 192367 h 1476702"/>
                <a:gd name="connsiteX62-8063" fmla="*/ 746151 w 5273630"/>
                <a:gd name="connsiteY62-8064" fmla="*/ 285636 h 1476702"/>
                <a:gd name="connsiteX63-8065" fmla="*/ 1122141 w 5273630"/>
                <a:gd name="connsiteY63-8066" fmla="*/ 285636 h 1476702"/>
                <a:gd name="connsiteX64-8067" fmla="*/ 1059475 w 5273630"/>
                <a:gd name="connsiteY64-8068" fmla="*/ 735949 h 1476702"/>
                <a:gd name="connsiteX65-8069" fmla="*/ 728663 w 5273630"/>
                <a:gd name="connsiteY65-8070" fmla="*/ 735949 h 1476702"/>
                <a:gd name="connsiteX66-8071" fmla="*/ 795700 w 5273630"/>
                <a:gd name="connsiteY66-8072" fmla="*/ 791328 h 1476702"/>
                <a:gd name="connsiteX67-8073" fmla="*/ 1119226 w 5273630"/>
                <a:gd name="connsiteY67-8074" fmla="*/ 746150 h 1476702"/>
                <a:gd name="connsiteX68-8075" fmla="*/ 1100281 w 5273630"/>
                <a:gd name="connsiteY68-8076" fmla="*/ 884596 h 1476702"/>
                <a:gd name="connsiteX69-8077" fmla="*/ 937060 w 5273630"/>
                <a:gd name="connsiteY69-8078" fmla="*/ 907914 h 1476702"/>
                <a:gd name="connsiteX70-8079" fmla="*/ 1876063 w 5273630"/>
                <a:gd name="connsiteY70-8080" fmla="*/ 1449209 h 1476702"/>
                <a:gd name="connsiteX71-8081" fmla="*/ 1608084 w 5273630"/>
                <a:gd name="connsiteY71-8082" fmla="*/ 1476702 h 1476702"/>
                <a:gd name="connsiteX72-8083" fmla="*/ 406594 w 5273630"/>
                <a:gd name="connsiteY72-8084" fmla="*/ 735949 h 1476702"/>
                <a:gd name="connsiteX73-8085" fmla="*/ 319154 w 5273630"/>
                <a:gd name="connsiteY73-8086" fmla="*/ 735949 h 1476702"/>
                <a:gd name="connsiteX74-8087" fmla="*/ 298752 w 5273630"/>
                <a:gd name="connsiteY74-8088" fmla="*/ 881682 h 1476702"/>
                <a:gd name="connsiteX75-8089" fmla="*/ 502777 w 5273630"/>
                <a:gd name="connsiteY75-8090" fmla="*/ 862737 h 1476702"/>
                <a:gd name="connsiteX76-8091" fmla="*/ 482375 w 5273630"/>
                <a:gd name="connsiteY76-8092" fmla="*/ 1004097 h 1476702"/>
                <a:gd name="connsiteX77-8093" fmla="*/ 4372 w 5273630"/>
                <a:gd name="connsiteY77-8094" fmla="*/ 1046359 h 1476702"/>
                <a:gd name="connsiteX78-8095" fmla="*/ 110757 w 5273630"/>
                <a:gd name="connsiteY78-8096" fmla="*/ 285636 h 1476702"/>
                <a:gd name="connsiteX79-8097" fmla="*/ 469259 w 5273630"/>
                <a:gd name="connsiteY79-8098" fmla="*/ 285636 h 1476702"/>
                <a:gd name="connsiteX80-8099" fmla="*/ 482375 w 5273630"/>
                <a:gd name="connsiteY80-8100" fmla="*/ 192367 h 1476702"/>
                <a:gd name="connsiteX81-8101" fmla="*/ 1870577 w 5273630"/>
                <a:gd name="connsiteY81-8102" fmla="*/ 166135 h 1476702"/>
                <a:gd name="connsiteX82-8103" fmla="*/ 1847260 w 5273630"/>
                <a:gd name="connsiteY82-8104" fmla="*/ 332270 h 1476702"/>
                <a:gd name="connsiteX83-8105" fmla="*/ 2179530 w 5273630"/>
                <a:gd name="connsiteY83-8106" fmla="*/ 332270 h 1476702"/>
                <a:gd name="connsiteX84-8107" fmla="*/ 2202847 w 5273630"/>
                <a:gd name="connsiteY84-8108" fmla="*/ 166135 h 1476702"/>
                <a:gd name="connsiteX85-8109" fmla="*/ 1870577 w 5273630"/>
                <a:gd name="connsiteY85-8110" fmla="*/ 166135 h 1476702"/>
                <a:gd name="connsiteX86-8111" fmla="*/ 4598889 w 5273630"/>
                <a:gd name="connsiteY86-8112" fmla="*/ 138446 h 1476702"/>
                <a:gd name="connsiteX87-8113" fmla="*/ 4421095 w 5273630"/>
                <a:gd name="connsiteY87-8114" fmla="*/ 332270 h 1476702"/>
                <a:gd name="connsiteX88-8115" fmla="*/ 4935531 w 5273630"/>
                <a:gd name="connsiteY88-8116" fmla="*/ 332270 h 1476702"/>
                <a:gd name="connsiteX89-8117" fmla="*/ 4813115 w 5273630"/>
                <a:gd name="connsiteY89-8118" fmla="*/ 138446 h 1476702"/>
                <a:gd name="connsiteX90-8119" fmla="*/ 4598889 w 5273630"/>
                <a:gd name="connsiteY90-8120" fmla="*/ 138446 h 1476702"/>
                <a:gd name="connsiteX91-8121" fmla="*/ 1557252 w 5273630"/>
                <a:gd name="connsiteY91-8122" fmla="*/ 27689 h 1476702"/>
                <a:gd name="connsiteX92-8123" fmla="*/ 2498684 w 5273630"/>
                <a:gd name="connsiteY92-8124" fmla="*/ 27689 h 1476702"/>
                <a:gd name="connsiteX93-8125" fmla="*/ 2436019 w 5273630"/>
                <a:gd name="connsiteY93-8126" fmla="*/ 470716 h 1476702"/>
                <a:gd name="connsiteX94-8127" fmla="*/ 1549965 w 5273630"/>
                <a:gd name="connsiteY94-8128" fmla="*/ 470716 h 1476702"/>
                <a:gd name="connsiteX95-8129" fmla="*/ 1605344 w 5273630"/>
                <a:gd name="connsiteY95-8130" fmla="*/ 83068 h 1476702"/>
                <a:gd name="connsiteX96-8131" fmla="*/ 1557252 w 5273630"/>
                <a:gd name="connsiteY96-8132" fmla="*/ 27689 h 1476702"/>
                <a:gd name="connsiteX97-8133" fmla="*/ 259404 w 5273630"/>
                <a:gd name="connsiteY97-8134" fmla="*/ 27689 h 1476702"/>
                <a:gd name="connsiteX98-8135" fmla="*/ 983695 w 5273630"/>
                <a:gd name="connsiteY98-8136" fmla="*/ 27689 h 1476702"/>
                <a:gd name="connsiteX99-8137" fmla="*/ 1215409 w 5273630"/>
                <a:gd name="connsiteY99-8138" fmla="*/ 260861 h 1476702"/>
                <a:gd name="connsiteX100-8139" fmla="*/ 929774 w 5273630"/>
                <a:gd name="connsiteY100-8140" fmla="*/ 260861 h 1476702"/>
                <a:gd name="connsiteX101-8141" fmla="*/ 788413 w 5273630"/>
                <a:gd name="connsiteY101-8142" fmla="*/ 145733 h 1476702"/>
                <a:gd name="connsiteX102-8143" fmla="*/ 476546 w 5273630"/>
                <a:gd name="connsiteY102-8144" fmla="*/ 145733 h 1476702"/>
                <a:gd name="connsiteX103-8145" fmla="*/ 290008 w 5273630"/>
                <a:gd name="connsiteY103-8146" fmla="*/ 260861 h 1476702"/>
                <a:gd name="connsiteX104-8147" fmla="*/ 0 w 5273630"/>
                <a:gd name="connsiteY104-8148" fmla="*/ 260861 h 1476702"/>
                <a:gd name="connsiteX105-8149" fmla="*/ 290008 w 5273630"/>
                <a:gd name="connsiteY105-8150" fmla="*/ 58293 h 1476702"/>
                <a:gd name="connsiteX106-8151" fmla="*/ 259404 w 5273630"/>
                <a:gd name="connsiteY106-8152" fmla="*/ 27689 h 1476702"/>
                <a:gd name="connsiteX107-8153" fmla="*/ 4377375 w 5273630"/>
                <a:gd name="connsiteY107-8154" fmla="*/ 0 h 1476702"/>
                <a:gd name="connsiteX108-8155" fmla="*/ 5001111 w 5273630"/>
                <a:gd name="connsiteY108-8156" fmla="*/ 0 h 1476702"/>
                <a:gd name="connsiteX109-8157" fmla="*/ 5273630 w 5273630"/>
                <a:gd name="connsiteY109-8158" fmla="*/ 429911 h 1476702"/>
                <a:gd name="connsiteX110-8159" fmla="*/ 5078349 w 5273630"/>
                <a:gd name="connsiteY110-8160" fmla="*/ 429911 h 1476702"/>
                <a:gd name="connsiteX111-8161" fmla="*/ 5072519 w 5273630"/>
                <a:gd name="connsiteY111-8162" fmla="*/ 470716 h 1476702"/>
                <a:gd name="connsiteX112-8163" fmla="*/ 4795628 w 5273630"/>
                <a:gd name="connsiteY112-8164" fmla="*/ 470716 h 1476702"/>
                <a:gd name="connsiteX113-8165" fmla="*/ 4778140 w 5273630"/>
                <a:gd name="connsiteY113-8166" fmla="*/ 594589 h 1476702"/>
                <a:gd name="connsiteX114-8167" fmla="*/ 5082721 w 5273630"/>
                <a:gd name="connsiteY114-8168" fmla="*/ 594589 h 1476702"/>
                <a:gd name="connsiteX115-8169" fmla="*/ 5063775 w 5273630"/>
                <a:gd name="connsiteY115-8170" fmla="*/ 733035 h 1476702"/>
                <a:gd name="connsiteX116-8171" fmla="*/ 4759195 w 5273630"/>
                <a:gd name="connsiteY116-8172" fmla="*/ 733035 h 1476702"/>
                <a:gd name="connsiteX117-8173" fmla="*/ 4737335 w 5273630"/>
                <a:gd name="connsiteY117-8174" fmla="*/ 886054 h 1476702"/>
                <a:gd name="connsiteX118-8175" fmla="*/ 5180361 w 5273630"/>
                <a:gd name="connsiteY118-8176" fmla="*/ 886054 h 1476702"/>
                <a:gd name="connsiteX119-8177" fmla="*/ 5161416 w 5273630"/>
                <a:gd name="connsiteY119-8178" fmla="*/ 1024500 h 1476702"/>
                <a:gd name="connsiteX120-8179" fmla="*/ 3998471 w 5273630"/>
                <a:gd name="connsiteY120-8180" fmla="*/ 1024500 h 1476702"/>
                <a:gd name="connsiteX121-8181" fmla="*/ 4017416 w 5273630"/>
                <a:gd name="connsiteY121-8182" fmla="*/ 886054 h 1476702"/>
                <a:gd name="connsiteX122-8183" fmla="*/ 4460443 w 5273630"/>
                <a:gd name="connsiteY122-8184" fmla="*/ 886054 h 1476702"/>
                <a:gd name="connsiteX123-8185" fmla="*/ 4482303 w 5273630"/>
                <a:gd name="connsiteY123-8186" fmla="*/ 733035 h 1476702"/>
                <a:gd name="connsiteX124-8187" fmla="*/ 4177722 w 5273630"/>
                <a:gd name="connsiteY124-8188" fmla="*/ 733035 h 1476702"/>
                <a:gd name="connsiteX125-8189" fmla="*/ 4196667 w 5273630"/>
                <a:gd name="connsiteY125-8190" fmla="*/ 594589 h 1476702"/>
                <a:gd name="connsiteX126-8191" fmla="*/ 4501249 w 5273630"/>
                <a:gd name="connsiteY126-8192" fmla="*/ 594589 h 1476702"/>
                <a:gd name="connsiteX127-8193" fmla="*/ 4518736 w 5273630"/>
                <a:gd name="connsiteY127-8194" fmla="*/ 470716 h 1476702"/>
                <a:gd name="connsiteX128-8195" fmla="*/ 4241845 w 5273630"/>
                <a:gd name="connsiteY128-8196" fmla="*/ 470716 h 1476702"/>
                <a:gd name="connsiteX129-8197" fmla="*/ 4247673 w 5273630"/>
                <a:gd name="connsiteY129-8198" fmla="*/ 429911 h 1476702"/>
                <a:gd name="connsiteX130-8199" fmla="*/ 4055307 w 5273630"/>
                <a:gd name="connsiteY130-8200" fmla="*/ 429911 h 1476702"/>
                <a:gd name="connsiteX131-8201" fmla="*/ 4410894 w 5273630"/>
                <a:gd name="connsiteY131-8202" fmla="*/ 40805 h 1476702"/>
                <a:gd name="connsiteX132-8203" fmla="*/ 4377375 w 5273630"/>
                <a:gd name="connsiteY132-8204" fmla="*/ 0 h 1476702"/>
                <a:gd name="connsiteX133-8205" fmla="*/ 3191742 w 5273630"/>
                <a:gd name="connsiteY133-8206" fmla="*/ 0 h 1476702"/>
                <a:gd name="connsiteX134-8207" fmla="*/ 3522555 w 5273630"/>
                <a:gd name="connsiteY134-8208" fmla="*/ 0 h 1476702"/>
                <a:gd name="connsiteX135-8209" fmla="*/ 3510896 w 5273630"/>
                <a:gd name="connsiteY135-8210" fmla="*/ 83068 h 1476702"/>
                <a:gd name="connsiteX136-8211" fmla="*/ 3953923 w 5273630"/>
                <a:gd name="connsiteY136-8212" fmla="*/ 83068 h 1476702"/>
                <a:gd name="connsiteX137-8213" fmla="*/ 3923319 w 5273630"/>
                <a:gd name="connsiteY137-8214" fmla="*/ 304581 h 1476702"/>
                <a:gd name="connsiteX138-8215" fmla="*/ 3618738 w 5273630"/>
                <a:gd name="connsiteY138-8216" fmla="*/ 304581 h 1476702"/>
                <a:gd name="connsiteX139-8217" fmla="*/ 3630397 w 5273630"/>
                <a:gd name="connsiteY139-8218" fmla="*/ 221513 h 1476702"/>
                <a:gd name="connsiteX140-8219" fmla="*/ 3076613 w 5273630"/>
                <a:gd name="connsiteY140-8220" fmla="*/ 221513 h 1476702"/>
                <a:gd name="connsiteX141-8221" fmla="*/ 3064954 w 5273630"/>
                <a:gd name="connsiteY141-8222" fmla="*/ 304581 h 1476702"/>
                <a:gd name="connsiteX142-8223" fmla="*/ 2760373 w 5273630"/>
                <a:gd name="connsiteY142-8224" fmla="*/ 304581 h 1476702"/>
                <a:gd name="connsiteX143-8225" fmla="*/ 2790977 w 5273630"/>
                <a:gd name="connsiteY143-8226" fmla="*/ 83068 h 1476702"/>
                <a:gd name="connsiteX144-8227" fmla="*/ 3234004 w 5273630"/>
                <a:gd name="connsiteY144-8228" fmla="*/ 83068 h 1476702"/>
                <a:gd name="connsiteX145-8229" fmla="*/ 3238376 w 5273630"/>
                <a:gd name="connsiteY145-8230" fmla="*/ 53921 h 1476702"/>
                <a:gd name="connsiteX146-8231" fmla="*/ 3191742 w 5273630"/>
                <a:gd name="connsiteY146-8232" fmla="*/ 0 h 1476702"/>
                <a:gd name="connsiteX0-8233" fmla="*/ 2215963 w 5273630"/>
                <a:gd name="connsiteY0-8234" fmla="*/ 664540 h 1476702"/>
                <a:gd name="connsiteX1-8235" fmla="*/ 2183902 w 5273630"/>
                <a:gd name="connsiteY1-8236" fmla="*/ 886054 h 1476702"/>
                <a:gd name="connsiteX2-8237" fmla="*/ 2294658 w 5273630"/>
                <a:gd name="connsiteY2-8238" fmla="*/ 886054 h 1476702"/>
                <a:gd name="connsiteX3-8239" fmla="*/ 2326719 w 5273630"/>
                <a:gd name="connsiteY3-8240" fmla="*/ 664540 h 1476702"/>
                <a:gd name="connsiteX4-8241" fmla="*/ 2215963 w 5273630"/>
                <a:gd name="connsiteY4-8242" fmla="*/ 664540 h 1476702"/>
                <a:gd name="connsiteX5-8243" fmla="*/ 1606801 w 5273630"/>
                <a:gd name="connsiteY5-8244" fmla="*/ 664540 h 1476702"/>
                <a:gd name="connsiteX6-8245" fmla="*/ 1574740 w 5273630"/>
                <a:gd name="connsiteY6-8246" fmla="*/ 886054 h 1476702"/>
                <a:gd name="connsiteX7-8247" fmla="*/ 1685497 w 5273630"/>
                <a:gd name="connsiteY7-8248" fmla="*/ 886054 h 1476702"/>
                <a:gd name="connsiteX8-8249" fmla="*/ 1717558 w 5273630"/>
                <a:gd name="connsiteY8-8250" fmla="*/ 664540 h 1476702"/>
                <a:gd name="connsiteX9-8251" fmla="*/ 1606801 w 5273630"/>
                <a:gd name="connsiteY9-8252" fmla="*/ 664540 h 1476702"/>
                <a:gd name="connsiteX10-8253" fmla="*/ 342472 w 5273630"/>
                <a:gd name="connsiteY10-8254" fmla="*/ 563985 h 1476702"/>
                <a:gd name="connsiteX11-8255" fmla="*/ 335185 w 5273630"/>
                <a:gd name="connsiteY11-8256" fmla="*/ 619363 h 1476702"/>
                <a:gd name="connsiteX12-8257" fmla="*/ 826304 w 5273630"/>
                <a:gd name="connsiteY12-8258" fmla="*/ 619363 h 1476702"/>
                <a:gd name="connsiteX13-8259" fmla="*/ 833590 w 5273630"/>
                <a:gd name="connsiteY13-8260" fmla="*/ 563985 h 1476702"/>
                <a:gd name="connsiteX14-8261" fmla="*/ 342472 w 5273630"/>
                <a:gd name="connsiteY14-8262" fmla="*/ 563985 h 1476702"/>
                <a:gd name="connsiteX15-8263" fmla="*/ 3085357 w 5273630"/>
                <a:gd name="connsiteY15-8264" fmla="*/ 553784 h 1476702"/>
                <a:gd name="connsiteX16-8265" fmla="*/ 3078071 w 5273630"/>
                <a:gd name="connsiteY16-8266" fmla="*/ 609162 h 1476702"/>
                <a:gd name="connsiteX17-8267" fmla="*/ 3283553 w 5273630"/>
                <a:gd name="connsiteY17-8268" fmla="*/ 719919 h 1476702"/>
                <a:gd name="connsiteX18-8269" fmla="*/ 3521097 w 5273630"/>
                <a:gd name="connsiteY18-8270" fmla="*/ 609162 h 1476702"/>
                <a:gd name="connsiteX19-8271" fmla="*/ 3528384 w 5273630"/>
                <a:gd name="connsiteY19-8272" fmla="*/ 553784 h 1476702"/>
                <a:gd name="connsiteX20-8273" fmla="*/ 3085357 w 5273630"/>
                <a:gd name="connsiteY20-8274" fmla="*/ 553784 h 1476702"/>
                <a:gd name="connsiteX21-8275" fmla="*/ 2013395 w 5273630"/>
                <a:gd name="connsiteY21-8276" fmla="*/ 526094 h 1476702"/>
                <a:gd name="connsiteX22-8277" fmla="*/ 2567178 w 5273630"/>
                <a:gd name="connsiteY22-8278" fmla="*/ 526094 h 1476702"/>
                <a:gd name="connsiteX23-8279" fmla="*/ 2497227 w 5273630"/>
                <a:gd name="connsiteY23-8280" fmla="*/ 1024500 h 1476702"/>
                <a:gd name="connsiteX24-8281" fmla="*/ 1943443 w 5273630"/>
                <a:gd name="connsiteY24-8282" fmla="*/ 1024500 h 1476702"/>
                <a:gd name="connsiteX25-8283" fmla="*/ 2013395 w 5273630"/>
                <a:gd name="connsiteY25-8284" fmla="*/ 526094 h 1476702"/>
                <a:gd name="connsiteX26-8285" fmla="*/ 1404233 w 5273630"/>
                <a:gd name="connsiteY26-8286" fmla="*/ 526094 h 1476702"/>
                <a:gd name="connsiteX27-8287" fmla="*/ 1958016 w 5273630"/>
                <a:gd name="connsiteY27-8288" fmla="*/ 526094 h 1476702"/>
                <a:gd name="connsiteX28-8289" fmla="*/ 1888065 w 5273630"/>
                <a:gd name="connsiteY28-8290" fmla="*/ 1024500 h 1476702"/>
                <a:gd name="connsiteX29-8291" fmla="*/ 1334281 w 5273630"/>
                <a:gd name="connsiteY29-8292" fmla="*/ 1024500 h 1476702"/>
                <a:gd name="connsiteX30-8293" fmla="*/ 1404233 w 5273630"/>
                <a:gd name="connsiteY30-8294" fmla="*/ 526094 h 1476702"/>
                <a:gd name="connsiteX31-8295" fmla="*/ 365789 w 5273630"/>
                <a:gd name="connsiteY31-8296" fmla="*/ 402222 h 1476702"/>
                <a:gd name="connsiteX32-8297" fmla="*/ 357045 w 5273630"/>
                <a:gd name="connsiteY32-8298" fmla="*/ 457600 h 1476702"/>
                <a:gd name="connsiteX33-8299" fmla="*/ 848163 w 5273630"/>
                <a:gd name="connsiteY33-8300" fmla="*/ 457600 h 1476702"/>
                <a:gd name="connsiteX34-8301" fmla="*/ 856907 w 5273630"/>
                <a:gd name="connsiteY34-8302" fmla="*/ 402222 h 1476702"/>
                <a:gd name="connsiteX35-8303" fmla="*/ 365789 w 5273630"/>
                <a:gd name="connsiteY35-8304" fmla="*/ 402222 h 1476702"/>
                <a:gd name="connsiteX36-8305" fmla="*/ 2865301 w 5273630"/>
                <a:gd name="connsiteY36-8306" fmla="*/ 346843 h 1476702"/>
                <a:gd name="connsiteX37-8307" fmla="*/ 3114504 w 5273630"/>
                <a:gd name="connsiteY37-8308" fmla="*/ 346843 h 1476702"/>
                <a:gd name="connsiteX38-8309" fmla="*/ 3104302 w 5273630"/>
                <a:gd name="connsiteY38-8310" fmla="*/ 415338 h 1476702"/>
                <a:gd name="connsiteX39-8311" fmla="*/ 3547329 w 5273630"/>
                <a:gd name="connsiteY39-8312" fmla="*/ 415338 h 1476702"/>
                <a:gd name="connsiteX40-8313" fmla="*/ 3557530 w 5273630"/>
                <a:gd name="connsiteY40-8314" fmla="*/ 346843 h 1476702"/>
                <a:gd name="connsiteX41-8315" fmla="*/ 3806733 w 5273630"/>
                <a:gd name="connsiteY41-8316" fmla="*/ 346843 h 1476702"/>
                <a:gd name="connsiteX42-8317" fmla="*/ 3796531 w 5273630"/>
                <a:gd name="connsiteY42-8318" fmla="*/ 415338 h 1476702"/>
                <a:gd name="connsiteX43-8319" fmla="*/ 3907289 w 5273630"/>
                <a:gd name="connsiteY43-8320" fmla="*/ 415338 h 1476702"/>
                <a:gd name="connsiteX44-8321" fmla="*/ 3888343 w 5273630"/>
                <a:gd name="connsiteY44-8322" fmla="*/ 553784 h 1476702"/>
                <a:gd name="connsiteX45-8323" fmla="*/ 3777587 w 5273630"/>
                <a:gd name="connsiteY45-8324" fmla="*/ 553784 h 1476702"/>
                <a:gd name="connsiteX46-8325" fmla="*/ 3755727 w 5273630"/>
                <a:gd name="connsiteY46-8326" fmla="*/ 706803 h 1476702"/>
                <a:gd name="connsiteX47-8327" fmla="*/ 3489036 w 5273630"/>
                <a:gd name="connsiteY47-8328" fmla="*/ 830675 h 1476702"/>
                <a:gd name="connsiteX48-8329" fmla="*/ 3850453 w 5273630"/>
                <a:gd name="connsiteY48-8330" fmla="*/ 1024500 h 1476702"/>
                <a:gd name="connsiteX49-8331" fmla="*/ 3407426 w 5273630"/>
                <a:gd name="connsiteY49-8332" fmla="*/ 1024500 h 1476702"/>
                <a:gd name="connsiteX50-8333" fmla="*/ 3252949 w 5273630"/>
                <a:gd name="connsiteY50-8334" fmla="*/ 941432 h 1476702"/>
                <a:gd name="connsiteX51-8335" fmla="*/ 1873418 w 5273630"/>
                <a:gd name="connsiteY51-8336" fmla="*/ 1444394 h 1476702"/>
                <a:gd name="connsiteX52-8337" fmla="*/ 1764560 w 5273630"/>
                <a:gd name="connsiteY52-8338" fmla="*/ 1381052 h 1476702"/>
                <a:gd name="connsiteX53-8339" fmla="*/ 3046009 w 5273630"/>
                <a:gd name="connsiteY53-8340" fmla="*/ 830675 h 1476702"/>
                <a:gd name="connsiteX54-8341" fmla="*/ 2814295 w 5273630"/>
                <a:gd name="connsiteY54-8342" fmla="*/ 706803 h 1476702"/>
                <a:gd name="connsiteX55-8343" fmla="*/ 2836154 w 5273630"/>
                <a:gd name="connsiteY55-8344" fmla="*/ 553784 h 1476702"/>
                <a:gd name="connsiteX56-8345" fmla="*/ 2725398 w 5273630"/>
                <a:gd name="connsiteY56-8346" fmla="*/ 553784 h 1476702"/>
                <a:gd name="connsiteX57-8347" fmla="*/ 2744343 w 5273630"/>
                <a:gd name="connsiteY57-8348" fmla="*/ 415338 h 1476702"/>
                <a:gd name="connsiteX58-8349" fmla="*/ 2855100 w 5273630"/>
                <a:gd name="connsiteY58-8350" fmla="*/ 415338 h 1476702"/>
                <a:gd name="connsiteX59-8351" fmla="*/ 2865301 w 5273630"/>
                <a:gd name="connsiteY59-8352" fmla="*/ 346843 h 1476702"/>
                <a:gd name="connsiteX60-8353" fmla="*/ 482375 w 5273630"/>
                <a:gd name="connsiteY60-8354" fmla="*/ 192367 h 1476702"/>
                <a:gd name="connsiteX61-8355" fmla="*/ 759267 w 5273630"/>
                <a:gd name="connsiteY61-8356" fmla="*/ 192367 h 1476702"/>
                <a:gd name="connsiteX62-8357" fmla="*/ 746151 w 5273630"/>
                <a:gd name="connsiteY62-8358" fmla="*/ 285636 h 1476702"/>
                <a:gd name="connsiteX63-8359" fmla="*/ 1122141 w 5273630"/>
                <a:gd name="connsiteY63-8360" fmla="*/ 285636 h 1476702"/>
                <a:gd name="connsiteX64-8361" fmla="*/ 1059475 w 5273630"/>
                <a:gd name="connsiteY64-8362" fmla="*/ 735949 h 1476702"/>
                <a:gd name="connsiteX65-8363" fmla="*/ 728663 w 5273630"/>
                <a:gd name="connsiteY65-8364" fmla="*/ 735949 h 1476702"/>
                <a:gd name="connsiteX66-8365" fmla="*/ 795700 w 5273630"/>
                <a:gd name="connsiteY66-8366" fmla="*/ 791328 h 1476702"/>
                <a:gd name="connsiteX67-8367" fmla="*/ 1119226 w 5273630"/>
                <a:gd name="connsiteY67-8368" fmla="*/ 746150 h 1476702"/>
                <a:gd name="connsiteX68-8369" fmla="*/ 1100281 w 5273630"/>
                <a:gd name="connsiteY68-8370" fmla="*/ 884596 h 1476702"/>
                <a:gd name="connsiteX69-8371" fmla="*/ 937060 w 5273630"/>
                <a:gd name="connsiteY69-8372" fmla="*/ 907914 h 1476702"/>
                <a:gd name="connsiteX70-8373" fmla="*/ 1871300 w 5273630"/>
                <a:gd name="connsiteY70-8374" fmla="*/ 1444447 h 1476702"/>
                <a:gd name="connsiteX71-8375" fmla="*/ 1608084 w 5273630"/>
                <a:gd name="connsiteY71-8376" fmla="*/ 1476702 h 1476702"/>
                <a:gd name="connsiteX72-8377" fmla="*/ 406594 w 5273630"/>
                <a:gd name="connsiteY72-8378" fmla="*/ 735949 h 1476702"/>
                <a:gd name="connsiteX73-8379" fmla="*/ 319154 w 5273630"/>
                <a:gd name="connsiteY73-8380" fmla="*/ 735949 h 1476702"/>
                <a:gd name="connsiteX74-8381" fmla="*/ 298752 w 5273630"/>
                <a:gd name="connsiteY74-8382" fmla="*/ 881682 h 1476702"/>
                <a:gd name="connsiteX75-8383" fmla="*/ 502777 w 5273630"/>
                <a:gd name="connsiteY75-8384" fmla="*/ 862737 h 1476702"/>
                <a:gd name="connsiteX76-8385" fmla="*/ 482375 w 5273630"/>
                <a:gd name="connsiteY76-8386" fmla="*/ 1004097 h 1476702"/>
                <a:gd name="connsiteX77-8387" fmla="*/ 4372 w 5273630"/>
                <a:gd name="connsiteY77-8388" fmla="*/ 1046359 h 1476702"/>
                <a:gd name="connsiteX78-8389" fmla="*/ 110757 w 5273630"/>
                <a:gd name="connsiteY78-8390" fmla="*/ 285636 h 1476702"/>
                <a:gd name="connsiteX79-8391" fmla="*/ 469259 w 5273630"/>
                <a:gd name="connsiteY79-8392" fmla="*/ 285636 h 1476702"/>
                <a:gd name="connsiteX80-8393" fmla="*/ 482375 w 5273630"/>
                <a:gd name="connsiteY80-8394" fmla="*/ 192367 h 1476702"/>
                <a:gd name="connsiteX81-8395" fmla="*/ 1870577 w 5273630"/>
                <a:gd name="connsiteY81-8396" fmla="*/ 166135 h 1476702"/>
                <a:gd name="connsiteX82-8397" fmla="*/ 1847260 w 5273630"/>
                <a:gd name="connsiteY82-8398" fmla="*/ 332270 h 1476702"/>
                <a:gd name="connsiteX83-8399" fmla="*/ 2179530 w 5273630"/>
                <a:gd name="connsiteY83-8400" fmla="*/ 332270 h 1476702"/>
                <a:gd name="connsiteX84-8401" fmla="*/ 2202847 w 5273630"/>
                <a:gd name="connsiteY84-8402" fmla="*/ 166135 h 1476702"/>
                <a:gd name="connsiteX85-8403" fmla="*/ 1870577 w 5273630"/>
                <a:gd name="connsiteY85-8404" fmla="*/ 166135 h 1476702"/>
                <a:gd name="connsiteX86-8405" fmla="*/ 4598889 w 5273630"/>
                <a:gd name="connsiteY86-8406" fmla="*/ 138446 h 1476702"/>
                <a:gd name="connsiteX87-8407" fmla="*/ 4421095 w 5273630"/>
                <a:gd name="connsiteY87-8408" fmla="*/ 332270 h 1476702"/>
                <a:gd name="connsiteX88-8409" fmla="*/ 4935531 w 5273630"/>
                <a:gd name="connsiteY88-8410" fmla="*/ 332270 h 1476702"/>
                <a:gd name="connsiteX89-8411" fmla="*/ 4813115 w 5273630"/>
                <a:gd name="connsiteY89-8412" fmla="*/ 138446 h 1476702"/>
                <a:gd name="connsiteX90-8413" fmla="*/ 4598889 w 5273630"/>
                <a:gd name="connsiteY90-8414" fmla="*/ 138446 h 1476702"/>
                <a:gd name="connsiteX91-8415" fmla="*/ 1557252 w 5273630"/>
                <a:gd name="connsiteY91-8416" fmla="*/ 27689 h 1476702"/>
                <a:gd name="connsiteX92-8417" fmla="*/ 2498684 w 5273630"/>
                <a:gd name="connsiteY92-8418" fmla="*/ 27689 h 1476702"/>
                <a:gd name="connsiteX93-8419" fmla="*/ 2436019 w 5273630"/>
                <a:gd name="connsiteY93-8420" fmla="*/ 470716 h 1476702"/>
                <a:gd name="connsiteX94-8421" fmla="*/ 1549965 w 5273630"/>
                <a:gd name="connsiteY94-8422" fmla="*/ 470716 h 1476702"/>
                <a:gd name="connsiteX95-8423" fmla="*/ 1605344 w 5273630"/>
                <a:gd name="connsiteY95-8424" fmla="*/ 83068 h 1476702"/>
                <a:gd name="connsiteX96-8425" fmla="*/ 1557252 w 5273630"/>
                <a:gd name="connsiteY96-8426" fmla="*/ 27689 h 1476702"/>
                <a:gd name="connsiteX97-8427" fmla="*/ 259404 w 5273630"/>
                <a:gd name="connsiteY97-8428" fmla="*/ 27689 h 1476702"/>
                <a:gd name="connsiteX98-8429" fmla="*/ 983695 w 5273630"/>
                <a:gd name="connsiteY98-8430" fmla="*/ 27689 h 1476702"/>
                <a:gd name="connsiteX99-8431" fmla="*/ 1215409 w 5273630"/>
                <a:gd name="connsiteY99-8432" fmla="*/ 260861 h 1476702"/>
                <a:gd name="connsiteX100-8433" fmla="*/ 929774 w 5273630"/>
                <a:gd name="connsiteY100-8434" fmla="*/ 260861 h 1476702"/>
                <a:gd name="connsiteX101-8435" fmla="*/ 788413 w 5273630"/>
                <a:gd name="connsiteY101-8436" fmla="*/ 145733 h 1476702"/>
                <a:gd name="connsiteX102-8437" fmla="*/ 476546 w 5273630"/>
                <a:gd name="connsiteY102-8438" fmla="*/ 145733 h 1476702"/>
                <a:gd name="connsiteX103-8439" fmla="*/ 290008 w 5273630"/>
                <a:gd name="connsiteY103-8440" fmla="*/ 260861 h 1476702"/>
                <a:gd name="connsiteX104-8441" fmla="*/ 0 w 5273630"/>
                <a:gd name="connsiteY104-8442" fmla="*/ 260861 h 1476702"/>
                <a:gd name="connsiteX105-8443" fmla="*/ 290008 w 5273630"/>
                <a:gd name="connsiteY105-8444" fmla="*/ 58293 h 1476702"/>
                <a:gd name="connsiteX106-8445" fmla="*/ 259404 w 5273630"/>
                <a:gd name="connsiteY106-8446" fmla="*/ 27689 h 1476702"/>
                <a:gd name="connsiteX107-8447" fmla="*/ 4377375 w 5273630"/>
                <a:gd name="connsiteY107-8448" fmla="*/ 0 h 1476702"/>
                <a:gd name="connsiteX108-8449" fmla="*/ 5001111 w 5273630"/>
                <a:gd name="connsiteY108-8450" fmla="*/ 0 h 1476702"/>
                <a:gd name="connsiteX109-8451" fmla="*/ 5273630 w 5273630"/>
                <a:gd name="connsiteY109-8452" fmla="*/ 429911 h 1476702"/>
                <a:gd name="connsiteX110-8453" fmla="*/ 5078349 w 5273630"/>
                <a:gd name="connsiteY110-8454" fmla="*/ 429911 h 1476702"/>
                <a:gd name="connsiteX111-8455" fmla="*/ 5072519 w 5273630"/>
                <a:gd name="connsiteY111-8456" fmla="*/ 470716 h 1476702"/>
                <a:gd name="connsiteX112-8457" fmla="*/ 4795628 w 5273630"/>
                <a:gd name="connsiteY112-8458" fmla="*/ 470716 h 1476702"/>
                <a:gd name="connsiteX113-8459" fmla="*/ 4778140 w 5273630"/>
                <a:gd name="connsiteY113-8460" fmla="*/ 594589 h 1476702"/>
                <a:gd name="connsiteX114-8461" fmla="*/ 5082721 w 5273630"/>
                <a:gd name="connsiteY114-8462" fmla="*/ 594589 h 1476702"/>
                <a:gd name="connsiteX115-8463" fmla="*/ 5063775 w 5273630"/>
                <a:gd name="connsiteY115-8464" fmla="*/ 733035 h 1476702"/>
                <a:gd name="connsiteX116-8465" fmla="*/ 4759195 w 5273630"/>
                <a:gd name="connsiteY116-8466" fmla="*/ 733035 h 1476702"/>
                <a:gd name="connsiteX117-8467" fmla="*/ 4737335 w 5273630"/>
                <a:gd name="connsiteY117-8468" fmla="*/ 886054 h 1476702"/>
                <a:gd name="connsiteX118-8469" fmla="*/ 5180361 w 5273630"/>
                <a:gd name="connsiteY118-8470" fmla="*/ 886054 h 1476702"/>
                <a:gd name="connsiteX119-8471" fmla="*/ 5161416 w 5273630"/>
                <a:gd name="connsiteY119-8472" fmla="*/ 1024500 h 1476702"/>
                <a:gd name="connsiteX120-8473" fmla="*/ 3998471 w 5273630"/>
                <a:gd name="connsiteY120-8474" fmla="*/ 1024500 h 1476702"/>
                <a:gd name="connsiteX121-8475" fmla="*/ 4017416 w 5273630"/>
                <a:gd name="connsiteY121-8476" fmla="*/ 886054 h 1476702"/>
                <a:gd name="connsiteX122-8477" fmla="*/ 4460443 w 5273630"/>
                <a:gd name="connsiteY122-8478" fmla="*/ 886054 h 1476702"/>
                <a:gd name="connsiteX123-8479" fmla="*/ 4482303 w 5273630"/>
                <a:gd name="connsiteY123-8480" fmla="*/ 733035 h 1476702"/>
                <a:gd name="connsiteX124-8481" fmla="*/ 4177722 w 5273630"/>
                <a:gd name="connsiteY124-8482" fmla="*/ 733035 h 1476702"/>
                <a:gd name="connsiteX125-8483" fmla="*/ 4196667 w 5273630"/>
                <a:gd name="connsiteY125-8484" fmla="*/ 594589 h 1476702"/>
                <a:gd name="connsiteX126-8485" fmla="*/ 4501249 w 5273630"/>
                <a:gd name="connsiteY126-8486" fmla="*/ 594589 h 1476702"/>
                <a:gd name="connsiteX127-8487" fmla="*/ 4518736 w 5273630"/>
                <a:gd name="connsiteY127-8488" fmla="*/ 470716 h 1476702"/>
                <a:gd name="connsiteX128-8489" fmla="*/ 4241845 w 5273630"/>
                <a:gd name="connsiteY128-8490" fmla="*/ 470716 h 1476702"/>
                <a:gd name="connsiteX129-8491" fmla="*/ 4247673 w 5273630"/>
                <a:gd name="connsiteY129-8492" fmla="*/ 429911 h 1476702"/>
                <a:gd name="connsiteX130-8493" fmla="*/ 4055307 w 5273630"/>
                <a:gd name="connsiteY130-8494" fmla="*/ 429911 h 1476702"/>
                <a:gd name="connsiteX131-8495" fmla="*/ 4410894 w 5273630"/>
                <a:gd name="connsiteY131-8496" fmla="*/ 40805 h 1476702"/>
                <a:gd name="connsiteX132-8497" fmla="*/ 4377375 w 5273630"/>
                <a:gd name="connsiteY132-8498" fmla="*/ 0 h 1476702"/>
                <a:gd name="connsiteX133-8499" fmla="*/ 3191742 w 5273630"/>
                <a:gd name="connsiteY133-8500" fmla="*/ 0 h 1476702"/>
                <a:gd name="connsiteX134-8501" fmla="*/ 3522555 w 5273630"/>
                <a:gd name="connsiteY134-8502" fmla="*/ 0 h 1476702"/>
                <a:gd name="connsiteX135-8503" fmla="*/ 3510896 w 5273630"/>
                <a:gd name="connsiteY135-8504" fmla="*/ 83068 h 1476702"/>
                <a:gd name="connsiteX136-8505" fmla="*/ 3953923 w 5273630"/>
                <a:gd name="connsiteY136-8506" fmla="*/ 83068 h 1476702"/>
                <a:gd name="connsiteX137-8507" fmla="*/ 3923319 w 5273630"/>
                <a:gd name="connsiteY137-8508" fmla="*/ 304581 h 1476702"/>
                <a:gd name="connsiteX138-8509" fmla="*/ 3618738 w 5273630"/>
                <a:gd name="connsiteY138-8510" fmla="*/ 304581 h 1476702"/>
                <a:gd name="connsiteX139-8511" fmla="*/ 3630397 w 5273630"/>
                <a:gd name="connsiteY139-8512" fmla="*/ 221513 h 1476702"/>
                <a:gd name="connsiteX140-8513" fmla="*/ 3076613 w 5273630"/>
                <a:gd name="connsiteY140-8514" fmla="*/ 221513 h 1476702"/>
                <a:gd name="connsiteX141-8515" fmla="*/ 3064954 w 5273630"/>
                <a:gd name="connsiteY141-8516" fmla="*/ 304581 h 1476702"/>
                <a:gd name="connsiteX142-8517" fmla="*/ 2760373 w 5273630"/>
                <a:gd name="connsiteY142-8518" fmla="*/ 304581 h 1476702"/>
                <a:gd name="connsiteX143-8519" fmla="*/ 2790977 w 5273630"/>
                <a:gd name="connsiteY143-8520" fmla="*/ 83068 h 1476702"/>
                <a:gd name="connsiteX144-8521" fmla="*/ 3234004 w 5273630"/>
                <a:gd name="connsiteY144-8522" fmla="*/ 83068 h 1476702"/>
                <a:gd name="connsiteX145-8523" fmla="*/ 3238376 w 5273630"/>
                <a:gd name="connsiteY145-8524" fmla="*/ 53921 h 1476702"/>
                <a:gd name="connsiteX146-8525" fmla="*/ 3191742 w 5273630"/>
                <a:gd name="connsiteY146-8526" fmla="*/ 0 h 1476702"/>
                <a:gd name="connsiteX0-8527" fmla="*/ 2215963 w 5273630"/>
                <a:gd name="connsiteY0-8528" fmla="*/ 664540 h 1476702"/>
                <a:gd name="connsiteX1-8529" fmla="*/ 2183902 w 5273630"/>
                <a:gd name="connsiteY1-8530" fmla="*/ 886054 h 1476702"/>
                <a:gd name="connsiteX2-8531" fmla="*/ 2294658 w 5273630"/>
                <a:gd name="connsiteY2-8532" fmla="*/ 886054 h 1476702"/>
                <a:gd name="connsiteX3-8533" fmla="*/ 2326719 w 5273630"/>
                <a:gd name="connsiteY3-8534" fmla="*/ 664540 h 1476702"/>
                <a:gd name="connsiteX4-8535" fmla="*/ 2215963 w 5273630"/>
                <a:gd name="connsiteY4-8536" fmla="*/ 664540 h 1476702"/>
                <a:gd name="connsiteX5-8537" fmla="*/ 1606801 w 5273630"/>
                <a:gd name="connsiteY5-8538" fmla="*/ 664540 h 1476702"/>
                <a:gd name="connsiteX6-8539" fmla="*/ 1574740 w 5273630"/>
                <a:gd name="connsiteY6-8540" fmla="*/ 886054 h 1476702"/>
                <a:gd name="connsiteX7-8541" fmla="*/ 1685497 w 5273630"/>
                <a:gd name="connsiteY7-8542" fmla="*/ 886054 h 1476702"/>
                <a:gd name="connsiteX8-8543" fmla="*/ 1717558 w 5273630"/>
                <a:gd name="connsiteY8-8544" fmla="*/ 664540 h 1476702"/>
                <a:gd name="connsiteX9-8545" fmla="*/ 1606801 w 5273630"/>
                <a:gd name="connsiteY9-8546" fmla="*/ 664540 h 1476702"/>
                <a:gd name="connsiteX10-8547" fmla="*/ 342472 w 5273630"/>
                <a:gd name="connsiteY10-8548" fmla="*/ 563985 h 1476702"/>
                <a:gd name="connsiteX11-8549" fmla="*/ 335185 w 5273630"/>
                <a:gd name="connsiteY11-8550" fmla="*/ 619363 h 1476702"/>
                <a:gd name="connsiteX12-8551" fmla="*/ 826304 w 5273630"/>
                <a:gd name="connsiteY12-8552" fmla="*/ 619363 h 1476702"/>
                <a:gd name="connsiteX13-8553" fmla="*/ 833590 w 5273630"/>
                <a:gd name="connsiteY13-8554" fmla="*/ 563985 h 1476702"/>
                <a:gd name="connsiteX14-8555" fmla="*/ 342472 w 5273630"/>
                <a:gd name="connsiteY14-8556" fmla="*/ 563985 h 1476702"/>
                <a:gd name="connsiteX15-8557" fmla="*/ 3085357 w 5273630"/>
                <a:gd name="connsiteY15-8558" fmla="*/ 553784 h 1476702"/>
                <a:gd name="connsiteX16-8559" fmla="*/ 3078071 w 5273630"/>
                <a:gd name="connsiteY16-8560" fmla="*/ 609162 h 1476702"/>
                <a:gd name="connsiteX17-8561" fmla="*/ 3283553 w 5273630"/>
                <a:gd name="connsiteY17-8562" fmla="*/ 719919 h 1476702"/>
                <a:gd name="connsiteX18-8563" fmla="*/ 3521097 w 5273630"/>
                <a:gd name="connsiteY18-8564" fmla="*/ 609162 h 1476702"/>
                <a:gd name="connsiteX19-8565" fmla="*/ 3528384 w 5273630"/>
                <a:gd name="connsiteY19-8566" fmla="*/ 553784 h 1476702"/>
                <a:gd name="connsiteX20-8567" fmla="*/ 3085357 w 5273630"/>
                <a:gd name="connsiteY20-8568" fmla="*/ 553784 h 1476702"/>
                <a:gd name="connsiteX21-8569" fmla="*/ 2013395 w 5273630"/>
                <a:gd name="connsiteY21-8570" fmla="*/ 526094 h 1476702"/>
                <a:gd name="connsiteX22-8571" fmla="*/ 2567178 w 5273630"/>
                <a:gd name="connsiteY22-8572" fmla="*/ 526094 h 1476702"/>
                <a:gd name="connsiteX23-8573" fmla="*/ 2497227 w 5273630"/>
                <a:gd name="connsiteY23-8574" fmla="*/ 1024500 h 1476702"/>
                <a:gd name="connsiteX24-8575" fmla="*/ 1943443 w 5273630"/>
                <a:gd name="connsiteY24-8576" fmla="*/ 1024500 h 1476702"/>
                <a:gd name="connsiteX25-8577" fmla="*/ 2013395 w 5273630"/>
                <a:gd name="connsiteY25-8578" fmla="*/ 526094 h 1476702"/>
                <a:gd name="connsiteX26-8579" fmla="*/ 1404233 w 5273630"/>
                <a:gd name="connsiteY26-8580" fmla="*/ 526094 h 1476702"/>
                <a:gd name="connsiteX27-8581" fmla="*/ 1958016 w 5273630"/>
                <a:gd name="connsiteY27-8582" fmla="*/ 526094 h 1476702"/>
                <a:gd name="connsiteX28-8583" fmla="*/ 1888065 w 5273630"/>
                <a:gd name="connsiteY28-8584" fmla="*/ 1024500 h 1476702"/>
                <a:gd name="connsiteX29-8585" fmla="*/ 1334281 w 5273630"/>
                <a:gd name="connsiteY29-8586" fmla="*/ 1024500 h 1476702"/>
                <a:gd name="connsiteX30-8587" fmla="*/ 1404233 w 5273630"/>
                <a:gd name="connsiteY30-8588" fmla="*/ 526094 h 1476702"/>
                <a:gd name="connsiteX31-8589" fmla="*/ 365789 w 5273630"/>
                <a:gd name="connsiteY31-8590" fmla="*/ 402222 h 1476702"/>
                <a:gd name="connsiteX32-8591" fmla="*/ 357045 w 5273630"/>
                <a:gd name="connsiteY32-8592" fmla="*/ 457600 h 1476702"/>
                <a:gd name="connsiteX33-8593" fmla="*/ 848163 w 5273630"/>
                <a:gd name="connsiteY33-8594" fmla="*/ 457600 h 1476702"/>
                <a:gd name="connsiteX34-8595" fmla="*/ 856907 w 5273630"/>
                <a:gd name="connsiteY34-8596" fmla="*/ 402222 h 1476702"/>
                <a:gd name="connsiteX35-8597" fmla="*/ 365789 w 5273630"/>
                <a:gd name="connsiteY35-8598" fmla="*/ 402222 h 1476702"/>
                <a:gd name="connsiteX36-8599" fmla="*/ 2865301 w 5273630"/>
                <a:gd name="connsiteY36-8600" fmla="*/ 346843 h 1476702"/>
                <a:gd name="connsiteX37-8601" fmla="*/ 3114504 w 5273630"/>
                <a:gd name="connsiteY37-8602" fmla="*/ 346843 h 1476702"/>
                <a:gd name="connsiteX38-8603" fmla="*/ 3104302 w 5273630"/>
                <a:gd name="connsiteY38-8604" fmla="*/ 415338 h 1476702"/>
                <a:gd name="connsiteX39-8605" fmla="*/ 3547329 w 5273630"/>
                <a:gd name="connsiteY39-8606" fmla="*/ 415338 h 1476702"/>
                <a:gd name="connsiteX40-8607" fmla="*/ 3557530 w 5273630"/>
                <a:gd name="connsiteY40-8608" fmla="*/ 346843 h 1476702"/>
                <a:gd name="connsiteX41-8609" fmla="*/ 3806733 w 5273630"/>
                <a:gd name="connsiteY41-8610" fmla="*/ 346843 h 1476702"/>
                <a:gd name="connsiteX42-8611" fmla="*/ 3796531 w 5273630"/>
                <a:gd name="connsiteY42-8612" fmla="*/ 415338 h 1476702"/>
                <a:gd name="connsiteX43-8613" fmla="*/ 3907289 w 5273630"/>
                <a:gd name="connsiteY43-8614" fmla="*/ 415338 h 1476702"/>
                <a:gd name="connsiteX44-8615" fmla="*/ 3888343 w 5273630"/>
                <a:gd name="connsiteY44-8616" fmla="*/ 553784 h 1476702"/>
                <a:gd name="connsiteX45-8617" fmla="*/ 3777587 w 5273630"/>
                <a:gd name="connsiteY45-8618" fmla="*/ 553784 h 1476702"/>
                <a:gd name="connsiteX46-8619" fmla="*/ 3755727 w 5273630"/>
                <a:gd name="connsiteY46-8620" fmla="*/ 706803 h 1476702"/>
                <a:gd name="connsiteX47-8621" fmla="*/ 3489036 w 5273630"/>
                <a:gd name="connsiteY47-8622" fmla="*/ 830675 h 1476702"/>
                <a:gd name="connsiteX48-8623" fmla="*/ 3850453 w 5273630"/>
                <a:gd name="connsiteY48-8624" fmla="*/ 1024500 h 1476702"/>
                <a:gd name="connsiteX49-8625" fmla="*/ 3407426 w 5273630"/>
                <a:gd name="connsiteY49-8626" fmla="*/ 1024500 h 1476702"/>
                <a:gd name="connsiteX50-8627" fmla="*/ 3252949 w 5273630"/>
                <a:gd name="connsiteY50-8628" fmla="*/ 941432 h 1476702"/>
                <a:gd name="connsiteX51-8629" fmla="*/ 1873418 w 5273630"/>
                <a:gd name="connsiteY51-8630" fmla="*/ 1444394 h 1476702"/>
                <a:gd name="connsiteX52-8631" fmla="*/ 1764560 w 5273630"/>
                <a:gd name="connsiteY52-8632" fmla="*/ 1381052 h 1476702"/>
                <a:gd name="connsiteX53-8633" fmla="*/ 3046009 w 5273630"/>
                <a:gd name="connsiteY53-8634" fmla="*/ 830675 h 1476702"/>
                <a:gd name="connsiteX54-8635" fmla="*/ 2814295 w 5273630"/>
                <a:gd name="connsiteY54-8636" fmla="*/ 706803 h 1476702"/>
                <a:gd name="connsiteX55-8637" fmla="*/ 2836154 w 5273630"/>
                <a:gd name="connsiteY55-8638" fmla="*/ 553784 h 1476702"/>
                <a:gd name="connsiteX56-8639" fmla="*/ 2725398 w 5273630"/>
                <a:gd name="connsiteY56-8640" fmla="*/ 553784 h 1476702"/>
                <a:gd name="connsiteX57-8641" fmla="*/ 2744343 w 5273630"/>
                <a:gd name="connsiteY57-8642" fmla="*/ 415338 h 1476702"/>
                <a:gd name="connsiteX58-8643" fmla="*/ 2855100 w 5273630"/>
                <a:gd name="connsiteY58-8644" fmla="*/ 415338 h 1476702"/>
                <a:gd name="connsiteX59-8645" fmla="*/ 2865301 w 5273630"/>
                <a:gd name="connsiteY59-8646" fmla="*/ 346843 h 1476702"/>
                <a:gd name="connsiteX60-8647" fmla="*/ 482375 w 5273630"/>
                <a:gd name="connsiteY60-8648" fmla="*/ 192367 h 1476702"/>
                <a:gd name="connsiteX61-8649" fmla="*/ 759267 w 5273630"/>
                <a:gd name="connsiteY61-8650" fmla="*/ 192367 h 1476702"/>
                <a:gd name="connsiteX62-8651" fmla="*/ 746151 w 5273630"/>
                <a:gd name="connsiteY62-8652" fmla="*/ 285636 h 1476702"/>
                <a:gd name="connsiteX63-8653" fmla="*/ 1122141 w 5273630"/>
                <a:gd name="connsiteY63-8654" fmla="*/ 285636 h 1476702"/>
                <a:gd name="connsiteX64-8655" fmla="*/ 1059475 w 5273630"/>
                <a:gd name="connsiteY64-8656" fmla="*/ 735949 h 1476702"/>
                <a:gd name="connsiteX65-8657" fmla="*/ 728663 w 5273630"/>
                <a:gd name="connsiteY65-8658" fmla="*/ 735949 h 1476702"/>
                <a:gd name="connsiteX66-8659" fmla="*/ 795700 w 5273630"/>
                <a:gd name="connsiteY66-8660" fmla="*/ 791328 h 1476702"/>
                <a:gd name="connsiteX67-8661" fmla="*/ 1119226 w 5273630"/>
                <a:gd name="connsiteY67-8662" fmla="*/ 746150 h 1476702"/>
                <a:gd name="connsiteX68-8663" fmla="*/ 1100281 w 5273630"/>
                <a:gd name="connsiteY68-8664" fmla="*/ 884596 h 1476702"/>
                <a:gd name="connsiteX69-8665" fmla="*/ 937060 w 5273630"/>
                <a:gd name="connsiteY69-8666" fmla="*/ 907914 h 1476702"/>
                <a:gd name="connsiteX70-8667" fmla="*/ 1852250 w 5273630"/>
                <a:gd name="connsiteY70-8668" fmla="*/ 1438097 h 1476702"/>
                <a:gd name="connsiteX71-8669" fmla="*/ 1608084 w 5273630"/>
                <a:gd name="connsiteY71-8670" fmla="*/ 1476702 h 1476702"/>
                <a:gd name="connsiteX72-8671" fmla="*/ 406594 w 5273630"/>
                <a:gd name="connsiteY72-8672" fmla="*/ 735949 h 1476702"/>
                <a:gd name="connsiteX73-8673" fmla="*/ 319154 w 5273630"/>
                <a:gd name="connsiteY73-8674" fmla="*/ 735949 h 1476702"/>
                <a:gd name="connsiteX74-8675" fmla="*/ 298752 w 5273630"/>
                <a:gd name="connsiteY74-8676" fmla="*/ 881682 h 1476702"/>
                <a:gd name="connsiteX75-8677" fmla="*/ 502777 w 5273630"/>
                <a:gd name="connsiteY75-8678" fmla="*/ 862737 h 1476702"/>
                <a:gd name="connsiteX76-8679" fmla="*/ 482375 w 5273630"/>
                <a:gd name="connsiteY76-8680" fmla="*/ 1004097 h 1476702"/>
                <a:gd name="connsiteX77-8681" fmla="*/ 4372 w 5273630"/>
                <a:gd name="connsiteY77-8682" fmla="*/ 1046359 h 1476702"/>
                <a:gd name="connsiteX78-8683" fmla="*/ 110757 w 5273630"/>
                <a:gd name="connsiteY78-8684" fmla="*/ 285636 h 1476702"/>
                <a:gd name="connsiteX79-8685" fmla="*/ 469259 w 5273630"/>
                <a:gd name="connsiteY79-8686" fmla="*/ 285636 h 1476702"/>
                <a:gd name="connsiteX80-8687" fmla="*/ 482375 w 5273630"/>
                <a:gd name="connsiteY80-8688" fmla="*/ 192367 h 1476702"/>
                <a:gd name="connsiteX81-8689" fmla="*/ 1870577 w 5273630"/>
                <a:gd name="connsiteY81-8690" fmla="*/ 166135 h 1476702"/>
                <a:gd name="connsiteX82-8691" fmla="*/ 1847260 w 5273630"/>
                <a:gd name="connsiteY82-8692" fmla="*/ 332270 h 1476702"/>
                <a:gd name="connsiteX83-8693" fmla="*/ 2179530 w 5273630"/>
                <a:gd name="connsiteY83-8694" fmla="*/ 332270 h 1476702"/>
                <a:gd name="connsiteX84-8695" fmla="*/ 2202847 w 5273630"/>
                <a:gd name="connsiteY84-8696" fmla="*/ 166135 h 1476702"/>
                <a:gd name="connsiteX85-8697" fmla="*/ 1870577 w 5273630"/>
                <a:gd name="connsiteY85-8698" fmla="*/ 166135 h 1476702"/>
                <a:gd name="connsiteX86-8699" fmla="*/ 4598889 w 5273630"/>
                <a:gd name="connsiteY86-8700" fmla="*/ 138446 h 1476702"/>
                <a:gd name="connsiteX87-8701" fmla="*/ 4421095 w 5273630"/>
                <a:gd name="connsiteY87-8702" fmla="*/ 332270 h 1476702"/>
                <a:gd name="connsiteX88-8703" fmla="*/ 4935531 w 5273630"/>
                <a:gd name="connsiteY88-8704" fmla="*/ 332270 h 1476702"/>
                <a:gd name="connsiteX89-8705" fmla="*/ 4813115 w 5273630"/>
                <a:gd name="connsiteY89-8706" fmla="*/ 138446 h 1476702"/>
                <a:gd name="connsiteX90-8707" fmla="*/ 4598889 w 5273630"/>
                <a:gd name="connsiteY90-8708" fmla="*/ 138446 h 1476702"/>
                <a:gd name="connsiteX91-8709" fmla="*/ 1557252 w 5273630"/>
                <a:gd name="connsiteY91-8710" fmla="*/ 27689 h 1476702"/>
                <a:gd name="connsiteX92-8711" fmla="*/ 2498684 w 5273630"/>
                <a:gd name="connsiteY92-8712" fmla="*/ 27689 h 1476702"/>
                <a:gd name="connsiteX93-8713" fmla="*/ 2436019 w 5273630"/>
                <a:gd name="connsiteY93-8714" fmla="*/ 470716 h 1476702"/>
                <a:gd name="connsiteX94-8715" fmla="*/ 1549965 w 5273630"/>
                <a:gd name="connsiteY94-8716" fmla="*/ 470716 h 1476702"/>
                <a:gd name="connsiteX95-8717" fmla="*/ 1605344 w 5273630"/>
                <a:gd name="connsiteY95-8718" fmla="*/ 83068 h 1476702"/>
                <a:gd name="connsiteX96-8719" fmla="*/ 1557252 w 5273630"/>
                <a:gd name="connsiteY96-8720" fmla="*/ 27689 h 1476702"/>
                <a:gd name="connsiteX97-8721" fmla="*/ 259404 w 5273630"/>
                <a:gd name="connsiteY97-8722" fmla="*/ 27689 h 1476702"/>
                <a:gd name="connsiteX98-8723" fmla="*/ 983695 w 5273630"/>
                <a:gd name="connsiteY98-8724" fmla="*/ 27689 h 1476702"/>
                <a:gd name="connsiteX99-8725" fmla="*/ 1215409 w 5273630"/>
                <a:gd name="connsiteY99-8726" fmla="*/ 260861 h 1476702"/>
                <a:gd name="connsiteX100-8727" fmla="*/ 929774 w 5273630"/>
                <a:gd name="connsiteY100-8728" fmla="*/ 260861 h 1476702"/>
                <a:gd name="connsiteX101-8729" fmla="*/ 788413 w 5273630"/>
                <a:gd name="connsiteY101-8730" fmla="*/ 145733 h 1476702"/>
                <a:gd name="connsiteX102-8731" fmla="*/ 476546 w 5273630"/>
                <a:gd name="connsiteY102-8732" fmla="*/ 145733 h 1476702"/>
                <a:gd name="connsiteX103-8733" fmla="*/ 290008 w 5273630"/>
                <a:gd name="connsiteY103-8734" fmla="*/ 260861 h 1476702"/>
                <a:gd name="connsiteX104-8735" fmla="*/ 0 w 5273630"/>
                <a:gd name="connsiteY104-8736" fmla="*/ 260861 h 1476702"/>
                <a:gd name="connsiteX105-8737" fmla="*/ 290008 w 5273630"/>
                <a:gd name="connsiteY105-8738" fmla="*/ 58293 h 1476702"/>
                <a:gd name="connsiteX106-8739" fmla="*/ 259404 w 5273630"/>
                <a:gd name="connsiteY106-8740" fmla="*/ 27689 h 1476702"/>
                <a:gd name="connsiteX107-8741" fmla="*/ 4377375 w 5273630"/>
                <a:gd name="connsiteY107-8742" fmla="*/ 0 h 1476702"/>
                <a:gd name="connsiteX108-8743" fmla="*/ 5001111 w 5273630"/>
                <a:gd name="connsiteY108-8744" fmla="*/ 0 h 1476702"/>
                <a:gd name="connsiteX109-8745" fmla="*/ 5273630 w 5273630"/>
                <a:gd name="connsiteY109-8746" fmla="*/ 429911 h 1476702"/>
                <a:gd name="connsiteX110-8747" fmla="*/ 5078349 w 5273630"/>
                <a:gd name="connsiteY110-8748" fmla="*/ 429911 h 1476702"/>
                <a:gd name="connsiteX111-8749" fmla="*/ 5072519 w 5273630"/>
                <a:gd name="connsiteY111-8750" fmla="*/ 470716 h 1476702"/>
                <a:gd name="connsiteX112-8751" fmla="*/ 4795628 w 5273630"/>
                <a:gd name="connsiteY112-8752" fmla="*/ 470716 h 1476702"/>
                <a:gd name="connsiteX113-8753" fmla="*/ 4778140 w 5273630"/>
                <a:gd name="connsiteY113-8754" fmla="*/ 594589 h 1476702"/>
                <a:gd name="connsiteX114-8755" fmla="*/ 5082721 w 5273630"/>
                <a:gd name="connsiteY114-8756" fmla="*/ 594589 h 1476702"/>
                <a:gd name="connsiteX115-8757" fmla="*/ 5063775 w 5273630"/>
                <a:gd name="connsiteY115-8758" fmla="*/ 733035 h 1476702"/>
                <a:gd name="connsiteX116-8759" fmla="*/ 4759195 w 5273630"/>
                <a:gd name="connsiteY116-8760" fmla="*/ 733035 h 1476702"/>
                <a:gd name="connsiteX117-8761" fmla="*/ 4737335 w 5273630"/>
                <a:gd name="connsiteY117-8762" fmla="*/ 886054 h 1476702"/>
                <a:gd name="connsiteX118-8763" fmla="*/ 5180361 w 5273630"/>
                <a:gd name="connsiteY118-8764" fmla="*/ 886054 h 1476702"/>
                <a:gd name="connsiteX119-8765" fmla="*/ 5161416 w 5273630"/>
                <a:gd name="connsiteY119-8766" fmla="*/ 1024500 h 1476702"/>
                <a:gd name="connsiteX120-8767" fmla="*/ 3998471 w 5273630"/>
                <a:gd name="connsiteY120-8768" fmla="*/ 1024500 h 1476702"/>
                <a:gd name="connsiteX121-8769" fmla="*/ 4017416 w 5273630"/>
                <a:gd name="connsiteY121-8770" fmla="*/ 886054 h 1476702"/>
                <a:gd name="connsiteX122-8771" fmla="*/ 4460443 w 5273630"/>
                <a:gd name="connsiteY122-8772" fmla="*/ 886054 h 1476702"/>
                <a:gd name="connsiteX123-8773" fmla="*/ 4482303 w 5273630"/>
                <a:gd name="connsiteY123-8774" fmla="*/ 733035 h 1476702"/>
                <a:gd name="connsiteX124-8775" fmla="*/ 4177722 w 5273630"/>
                <a:gd name="connsiteY124-8776" fmla="*/ 733035 h 1476702"/>
                <a:gd name="connsiteX125-8777" fmla="*/ 4196667 w 5273630"/>
                <a:gd name="connsiteY125-8778" fmla="*/ 594589 h 1476702"/>
                <a:gd name="connsiteX126-8779" fmla="*/ 4501249 w 5273630"/>
                <a:gd name="connsiteY126-8780" fmla="*/ 594589 h 1476702"/>
                <a:gd name="connsiteX127-8781" fmla="*/ 4518736 w 5273630"/>
                <a:gd name="connsiteY127-8782" fmla="*/ 470716 h 1476702"/>
                <a:gd name="connsiteX128-8783" fmla="*/ 4241845 w 5273630"/>
                <a:gd name="connsiteY128-8784" fmla="*/ 470716 h 1476702"/>
                <a:gd name="connsiteX129-8785" fmla="*/ 4247673 w 5273630"/>
                <a:gd name="connsiteY129-8786" fmla="*/ 429911 h 1476702"/>
                <a:gd name="connsiteX130-8787" fmla="*/ 4055307 w 5273630"/>
                <a:gd name="connsiteY130-8788" fmla="*/ 429911 h 1476702"/>
                <a:gd name="connsiteX131-8789" fmla="*/ 4410894 w 5273630"/>
                <a:gd name="connsiteY131-8790" fmla="*/ 40805 h 1476702"/>
                <a:gd name="connsiteX132-8791" fmla="*/ 4377375 w 5273630"/>
                <a:gd name="connsiteY132-8792" fmla="*/ 0 h 1476702"/>
                <a:gd name="connsiteX133-8793" fmla="*/ 3191742 w 5273630"/>
                <a:gd name="connsiteY133-8794" fmla="*/ 0 h 1476702"/>
                <a:gd name="connsiteX134-8795" fmla="*/ 3522555 w 5273630"/>
                <a:gd name="connsiteY134-8796" fmla="*/ 0 h 1476702"/>
                <a:gd name="connsiteX135-8797" fmla="*/ 3510896 w 5273630"/>
                <a:gd name="connsiteY135-8798" fmla="*/ 83068 h 1476702"/>
                <a:gd name="connsiteX136-8799" fmla="*/ 3953923 w 5273630"/>
                <a:gd name="connsiteY136-8800" fmla="*/ 83068 h 1476702"/>
                <a:gd name="connsiteX137-8801" fmla="*/ 3923319 w 5273630"/>
                <a:gd name="connsiteY137-8802" fmla="*/ 304581 h 1476702"/>
                <a:gd name="connsiteX138-8803" fmla="*/ 3618738 w 5273630"/>
                <a:gd name="connsiteY138-8804" fmla="*/ 304581 h 1476702"/>
                <a:gd name="connsiteX139-8805" fmla="*/ 3630397 w 5273630"/>
                <a:gd name="connsiteY139-8806" fmla="*/ 221513 h 1476702"/>
                <a:gd name="connsiteX140-8807" fmla="*/ 3076613 w 5273630"/>
                <a:gd name="connsiteY140-8808" fmla="*/ 221513 h 1476702"/>
                <a:gd name="connsiteX141-8809" fmla="*/ 3064954 w 5273630"/>
                <a:gd name="connsiteY141-8810" fmla="*/ 304581 h 1476702"/>
                <a:gd name="connsiteX142-8811" fmla="*/ 2760373 w 5273630"/>
                <a:gd name="connsiteY142-8812" fmla="*/ 304581 h 1476702"/>
                <a:gd name="connsiteX143-8813" fmla="*/ 2790977 w 5273630"/>
                <a:gd name="connsiteY143-8814" fmla="*/ 83068 h 1476702"/>
                <a:gd name="connsiteX144-8815" fmla="*/ 3234004 w 5273630"/>
                <a:gd name="connsiteY144-8816" fmla="*/ 83068 h 1476702"/>
                <a:gd name="connsiteX145-8817" fmla="*/ 3238376 w 5273630"/>
                <a:gd name="connsiteY145-8818" fmla="*/ 53921 h 1476702"/>
                <a:gd name="connsiteX146-8819" fmla="*/ 3191742 w 5273630"/>
                <a:gd name="connsiteY146-8820" fmla="*/ 0 h 1476702"/>
                <a:gd name="connsiteX0-8821" fmla="*/ 2215963 w 5273630"/>
                <a:gd name="connsiteY0-8822" fmla="*/ 664540 h 1476702"/>
                <a:gd name="connsiteX1-8823" fmla="*/ 2183902 w 5273630"/>
                <a:gd name="connsiteY1-8824" fmla="*/ 886054 h 1476702"/>
                <a:gd name="connsiteX2-8825" fmla="*/ 2294658 w 5273630"/>
                <a:gd name="connsiteY2-8826" fmla="*/ 886054 h 1476702"/>
                <a:gd name="connsiteX3-8827" fmla="*/ 2326719 w 5273630"/>
                <a:gd name="connsiteY3-8828" fmla="*/ 664540 h 1476702"/>
                <a:gd name="connsiteX4-8829" fmla="*/ 2215963 w 5273630"/>
                <a:gd name="connsiteY4-8830" fmla="*/ 664540 h 1476702"/>
                <a:gd name="connsiteX5-8831" fmla="*/ 1606801 w 5273630"/>
                <a:gd name="connsiteY5-8832" fmla="*/ 664540 h 1476702"/>
                <a:gd name="connsiteX6-8833" fmla="*/ 1574740 w 5273630"/>
                <a:gd name="connsiteY6-8834" fmla="*/ 886054 h 1476702"/>
                <a:gd name="connsiteX7-8835" fmla="*/ 1685497 w 5273630"/>
                <a:gd name="connsiteY7-8836" fmla="*/ 886054 h 1476702"/>
                <a:gd name="connsiteX8-8837" fmla="*/ 1717558 w 5273630"/>
                <a:gd name="connsiteY8-8838" fmla="*/ 664540 h 1476702"/>
                <a:gd name="connsiteX9-8839" fmla="*/ 1606801 w 5273630"/>
                <a:gd name="connsiteY9-8840" fmla="*/ 664540 h 1476702"/>
                <a:gd name="connsiteX10-8841" fmla="*/ 342472 w 5273630"/>
                <a:gd name="connsiteY10-8842" fmla="*/ 563985 h 1476702"/>
                <a:gd name="connsiteX11-8843" fmla="*/ 335185 w 5273630"/>
                <a:gd name="connsiteY11-8844" fmla="*/ 619363 h 1476702"/>
                <a:gd name="connsiteX12-8845" fmla="*/ 826304 w 5273630"/>
                <a:gd name="connsiteY12-8846" fmla="*/ 619363 h 1476702"/>
                <a:gd name="connsiteX13-8847" fmla="*/ 833590 w 5273630"/>
                <a:gd name="connsiteY13-8848" fmla="*/ 563985 h 1476702"/>
                <a:gd name="connsiteX14-8849" fmla="*/ 342472 w 5273630"/>
                <a:gd name="connsiteY14-8850" fmla="*/ 563985 h 1476702"/>
                <a:gd name="connsiteX15-8851" fmla="*/ 3085357 w 5273630"/>
                <a:gd name="connsiteY15-8852" fmla="*/ 553784 h 1476702"/>
                <a:gd name="connsiteX16-8853" fmla="*/ 3078071 w 5273630"/>
                <a:gd name="connsiteY16-8854" fmla="*/ 609162 h 1476702"/>
                <a:gd name="connsiteX17-8855" fmla="*/ 3283553 w 5273630"/>
                <a:gd name="connsiteY17-8856" fmla="*/ 719919 h 1476702"/>
                <a:gd name="connsiteX18-8857" fmla="*/ 3521097 w 5273630"/>
                <a:gd name="connsiteY18-8858" fmla="*/ 609162 h 1476702"/>
                <a:gd name="connsiteX19-8859" fmla="*/ 3528384 w 5273630"/>
                <a:gd name="connsiteY19-8860" fmla="*/ 553784 h 1476702"/>
                <a:gd name="connsiteX20-8861" fmla="*/ 3085357 w 5273630"/>
                <a:gd name="connsiteY20-8862" fmla="*/ 553784 h 1476702"/>
                <a:gd name="connsiteX21-8863" fmla="*/ 2013395 w 5273630"/>
                <a:gd name="connsiteY21-8864" fmla="*/ 526094 h 1476702"/>
                <a:gd name="connsiteX22-8865" fmla="*/ 2567178 w 5273630"/>
                <a:gd name="connsiteY22-8866" fmla="*/ 526094 h 1476702"/>
                <a:gd name="connsiteX23-8867" fmla="*/ 2497227 w 5273630"/>
                <a:gd name="connsiteY23-8868" fmla="*/ 1024500 h 1476702"/>
                <a:gd name="connsiteX24-8869" fmla="*/ 1943443 w 5273630"/>
                <a:gd name="connsiteY24-8870" fmla="*/ 1024500 h 1476702"/>
                <a:gd name="connsiteX25-8871" fmla="*/ 2013395 w 5273630"/>
                <a:gd name="connsiteY25-8872" fmla="*/ 526094 h 1476702"/>
                <a:gd name="connsiteX26-8873" fmla="*/ 1404233 w 5273630"/>
                <a:gd name="connsiteY26-8874" fmla="*/ 526094 h 1476702"/>
                <a:gd name="connsiteX27-8875" fmla="*/ 1958016 w 5273630"/>
                <a:gd name="connsiteY27-8876" fmla="*/ 526094 h 1476702"/>
                <a:gd name="connsiteX28-8877" fmla="*/ 1888065 w 5273630"/>
                <a:gd name="connsiteY28-8878" fmla="*/ 1024500 h 1476702"/>
                <a:gd name="connsiteX29-8879" fmla="*/ 1334281 w 5273630"/>
                <a:gd name="connsiteY29-8880" fmla="*/ 1024500 h 1476702"/>
                <a:gd name="connsiteX30-8881" fmla="*/ 1404233 w 5273630"/>
                <a:gd name="connsiteY30-8882" fmla="*/ 526094 h 1476702"/>
                <a:gd name="connsiteX31-8883" fmla="*/ 365789 w 5273630"/>
                <a:gd name="connsiteY31-8884" fmla="*/ 402222 h 1476702"/>
                <a:gd name="connsiteX32-8885" fmla="*/ 357045 w 5273630"/>
                <a:gd name="connsiteY32-8886" fmla="*/ 457600 h 1476702"/>
                <a:gd name="connsiteX33-8887" fmla="*/ 848163 w 5273630"/>
                <a:gd name="connsiteY33-8888" fmla="*/ 457600 h 1476702"/>
                <a:gd name="connsiteX34-8889" fmla="*/ 856907 w 5273630"/>
                <a:gd name="connsiteY34-8890" fmla="*/ 402222 h 1476702"/>
                <a:gd name="connsiteX35-8891" fmla="*/ 365789 w 5273630"/>
                <a:gd name="connsiteY35-8892" fmla="*/ 402222 h 1476702"/>
                <a:gd name="connsiteX36-8893" fmla="*/ 2865301 w 5273630"/>
                <a:gd name="connsiteY36-8894" fmla="*/ 346843 h 1476702"/>
                <a:gd name="connsiteX37-8895" fmla="*/ 3114504 w 5273630"/>
                <a:gd name="connsiteY37-8896" fmla="*/ 346843 h 1476702"/>
                <a:gd name="connsiteX38-8897" fmla="*/ 3104302 w 5273630"/>
                <a:gd name="connsiteY38-8898" fmla="*/ 415338 h 1476702"/>
                <a:gd name="connsiteX39-8899" fmla="*/ 3547329 w 5273630"/>
                <a:gd name="connsiteY39-8900" fmla="*/ 415338 h 1476702"/>
                <a:gd name="connsiteX40-8901" fmla="*/ 3557530 w 5273630"/>
                <a:gd name="connsiteY40-8902" fmla="*/ 346843 h 1476702"/>
                <a:gd name="connsiteX41-8903" fmla="*/ 3806733 w 5273630"/>
                <a:gd name="connsiteY41-8904" fmla="*/ 346843 h 1476702"/>
                <a:gd name="connsiteX42-8905" fmla="*/ 3796531 w 5273630"/>
                <a:gd name="connsiteY42-8906" fmla="*/ 415338 h 1476702"/>
                <a:gd name="connsiteX43-8907" fmla="*/ 3907289 w 5273630"/>
                <a:gd name="connsiteY43-8908" fmla="*/ 415338 h 1476702"/>
                <a:gd name="connsiteX44-8909" fmla="*/ 3888343 w 5273630"/>
                <a:gd name="connsiteY44-8910" fmla="*/ 553784 h 1476702"/>
                <a:gd name="connsiteX45-8911" fmla="*/ 3777587 w 5273630"/>
                <a:gd name="connsiteY45-8912" fmla="*/ 553784 h 1476702"/>
                <a:gd name="connsiteX46-8913" fmla="*/ 3755727 w 5273630"/>
                <a:gd name="connsiteY46-8914" fmla="*/ 706803 h 1476702"/>
                <a:gd name="connsiteX47-8915" fmla="*/ 3489036 w 5273630"/>
                <a:gd name="connsiteY47-8916" fmla="*/ 830675 h 1476702"/>
                <a:gd name="connsiteX48-8917" fmla="*/ 3850453 w 5273630"/>
                <a:gd name="connsiteY48-8918" fmla="*/ 1024500 h 1476702"/>
                <a:gd name="connsiteX49-8919" fmla="*/ 3407426 w 5273630"/>
                <a:gd name="connsiteY49-8920" fmla="*/ 1024500 h 1476702"/>
                <a:gd name="connsiteX50-8921" fmla="*/ 3252949 w 5273630"/>
                <a:gd name="connsiteY50-8922" fmla="*/ 941432 h 1476702"/>
                <a:gd name="connsiteX51-8923" fmla="*/ 1955968 w 5273630"/>
                <a:gd name="connsiteY51-8924" fmla="*/ 1399944 h 1476702"/>
                <a:gd name="connsiteX52-8925" fmla="*/ 1764560 w 5273630"/>
                <a:gd name="connsiteY52-8926" fmla="*/ 1381052 h 1476702"/>
                <a:gd name="connsiteX53-8927" fmla="*/ 3046009 w 5273630"/>
                <a:gd name="connsiteY53-8928" fmla="*/ 830675 h 1476702"/>
                <a:gd name="connsiteX54-8929" fmla="*/ 2814295 w 5273630"/>
                <a:gd name="connsiteY54-8930" fmla="*/ 706803 h 1476702"/>
                <a:gd name="connsiteX55-8931" fmla="*/ 2836154 w 5273630"/>
                <a:gd name="connsiteY55-8932" fmla="*/ 553784 h 1476702"/>
                <a:gd name="connsiteX56-8933" fmla="*/ 2725398 w 5273630"/>
                <a:gd name="connsiteY56-8934" fmla="*/ 553784 h 1476702"/>
                <a:gd name="connsiteX57-8935" fmla="*/ 2744343 w 5273630"/>
                <a:gd name="connsiteY57-8936" fmla="*/ 415338 h 1476702"/>
                <a:gd name="connsiteX58-8937" fmla="*/ 2855100 w 5273630"/>
                <a:gd name="connsiteY58-8938" fmla="*/ 415338 h 1476702"/>
                <a:gd name="connsiteX59-8939" fmla="*/ 2865301 w 5273630"/>
                <a:gd name="connsiteY59-8940" fmla="*/ 346843 h 1476702"/>
                <a:gd name="connsiteX60-8941" fmla="*/ 482375 w 5273630"/>
                <a:gd name="connsiteY60-8942" fmla="*/ 192367 h 1476702"/>
                <a:gd name="connsiteX61-8943" fmla="*/ 759267 w 5273630"/>
                <a:gd name="connsiteY61-8944" fmla="*/ 192367 h 1476702"/>
                <a:gd name="connsiteX62-8945" fmla="*/ 746151 w 5273630"/>
                <a:gd name="connsiteY62-8946" fmla="*/ 285636 h 1476702"/>
                <a:gd name="connsiteX63-8947" fmla="*/ 1122141 w 5273630"/>
                <a:gd name="connsiteY63-8948" fmla="*/ 285636 h 1476702"/>
                <a:gd name="connsiteX64-8949" fmla="*/ 1059475 w 5273630"/>
                <a:gd name="connsiteY64-8950" fmla="*/ 735949 h 1476702"/>
                <a:gd name="connsiteX65-8951" fmla="*/ 728663 w 5273630"/>
                <a:gd name="connsiteY65-8952" fmla="*/ 735949 h 1476702"/>
                <a:gd name="connsiteX66-8953" fmla="*/ 795700 w 5273630"/>
                <a:gd name="connsiteY66-8954" fmla="*/ 791328 h 1476702"/>
                <a:gd name="connsiteX67-8955" fmla="*/ 1119226 w 5273630"/>
                <a:gd name="connsiteY67-8956" fmla="*/ 746150 h 1476702"/>
                <a:gd name="connsiteX68-8957" fmla="*/ 1100281 w 5273630"/>
                <a:gd name="connsiteY68-8958" fmla="*/ 884596 h 1476702"/>
                <a:gd name="connsiteX69-8959" fmla="*/ 937060 w 5273630"/>
                <a:gd name="connsiteY69-8960" fmla="*/ 907914 h 1476702"/>
                <a:gd name="connsiteX70-8961" fmla="*/ 1852250 w 5273630"/>
                <a:gd name="connsiteY70-8962" fmla="*/ 1438097 h 1476702"/>
                <a:gd name="connsiteX71-8963" fmla="*/ 1608084 w 5273630"/>
                <a:gd name="connsiteY71-8964" fmla="*/ 1476702 h 1476702"/>
                <a:gd name="connsiteX72-8965" fmla="*/ 406594 w 5273630"/>
                <a:gd name="connsiteY72-8966" fmla="*/ 735949 h 1476702"/>
                <a:gd name="connsiteX73-8967" fmla="*/ 319154 w 5273630"/>
                <a:gd name="connsiteY73-8968" fmla="*/ 735949 h 1476702"/>
                <a:gd name="connsiteX74-8969" fmla="*/ 298752 w 5273630"/>
                <a:gd name="connsiteY74-8970" fmla="*/ 881682 h 1476702"/>
                <a:gd name="connsiteX75-8971" fmla="*/ 502777 w 5273630"/>
                <a:gd name="connsiteY75-8972" fmla="*/ 862737 h 1476702"/>
                <a:gd name="connsiteX76-8973" fmla="*/ 482375 w 5273630"/>
                <a:gd name="connsiteY76-8974" fmla="*/ 1004097 h 1476702"/>
                <a:gd name="connsiteX77-8975" fmla="*/ 4372 w 5273630"/>
                <a:gd name="connsiteY77-8976" fmla="*/ 1046359 h 1476702"/>
                <a:gd name="connsiteX78-8977" fmla="*/ 110757 w 5273630"/>
                <a:gd name="connsiteY78-8978" fmla="*/ 285636 h 1476702"/>
                <a:gd name="connsiteX79-8979" fmla="*/ 469259 w 5273630"/>
                <a:gd name="connsiteY79-8980" fmla="*/ 285636 h 1476702"/>
                <a:gd name="connsiteX80-8981" fmla="*/ 482375 w 5273630"/>
                <a:gd name="connsiteY80-8982" fmla="*/ 192367 h 1476702"/>
                <a:gd name="connsiteX81-8983" fmla="*/ 1870577 w 5273630"/>
                <a:gd name="connsiteY81-8984" fmla="*/ 166135 h 1476702"/>
                <a:gd name="connsiteX82-8985" fmla="*/ 1847260 w 5273630"/>
                <a:gd name="connsiteY82-8986" fmla="*/ 332270 h 1476702"/>
                <a:gd name="connsiteX83-8987" fmla="*/ 2179530 w 5273630"/>
                <a:gd name="connsiteY83-8988" fmla="*/ 332270 h 1476702"/>
                <a:gd name="connsiteX84-8989" fmla="*/ 2202847 w 5273630"/>
                <a:gd name="connsiteY84-8990" fmla="*/ 166135 h 1476702"/>
                <a:gd name="connsiteX85-8991" fmla="*/ 1870577 w 5273630"/>
                <a:gd name="connsiteY85-8992" fmla="*/ 166135 h 1476702"/>
                <a:gd name="connsiteX86-8993" fmla="*/ 4598889 w 5273630"/>
                <a:gd name="connsiteY86-8994" fmla="*/ 138446 h 1476702"/>
                <a:gd name="connsiteX87-8995" fmla="*/ 4421095 w 5273630"/>
                <a:gd name="connsiteY87-8996" fmla="*/ 332270 h 1476702"/>
                <a:gd name="connsiteX88-8997" fmla="*/ 4935531 w 5273630"/>
                <a:gd name="connsiteY88-8998" fmla="*/ 332270 h 1476702"/>
                <a:gd name="connsiteX89-8999" fmla="*/ 4813115 w 5273630"/>
                <a:gd name="connsiteY89-9000" fmla="*/ 138446 h 1476702"/>
                <a:gd name="connsiteX90-9001" fmla="*/ 4598889 w 5273630"/>
                <a:gd name="connsiteY90-9002" fmla="*/ 138446 h 1476702"/>
                <a:gd name="connsiteX91-9003" fmla="*/ 1557252 w 5273630"/>
                <a:gd name="connsiteY91-9004" fmla="*/ 27689 h 1476702"/>
                <a:gd name="connsiteX92-9005" fmla="*/ 2498684 w 5273630"/>
                <a:gd name="connsiteY92-9006" fmla="*/ 27689 h 1476702"/>
                <a:gd name="connsiteX93-9007" fmla="*/ 2436019 w 5273630"/>
                <a:gd name="connsiteY93-9008" fmla="*/ 470716 h 1476702"/>
                <a:gd name="connsiteX94-9009" fmla="*/ 1549965 w 5273630"/>
                <a:gd name="connsiteY94-9010" fmla="*/ 470716 h 1476702"/>
                <a:gd name="connsiteX95-9011" fmla="*/ 1605344 w 5273630"/>
                <a:gd name="connsiteY95-9012" fmla="*/ 83068 h 1476702"/>
                <a:gd name="connsiteX96-9013" fmla="*/ 1557252 w 5273630"/>
                <a:gd name="connsiteY96-9014" fmla="*/ 27689 h 1476702"/>
                <a:gd name="connsiteX97-9015" fmla="*/ 259404 w 5273630"/>
                <a:gd name="connsiteY97-9016" fmla="*/ 27689 h 1476702"/>
                <a:gd name="connsiteX98-9017" fmla="*/ 983695 w 5273630"/>
                <a:gd name="connsiteY98-9018" fmla="*/ 27689 h 1476702"/>
                <a:gd name="connsiteX99-9019" fmla="*/ 1215409 w 5273630"/>
                <a:gd name="connsiteY99-9020" fmla="*/ 260861 h 1476702"/>
                <a:gd name="connsiteX100-9021" fmla="*/ 929774 w 5273630"/>
                <a:gd name="connsiteY100-9022" fmla="*/ 260861 h 1476702"/>
                <a:gd name="connsiteX101-9023" fmla="*/ 788413 w 5273630"/>
                <a:gd name="connsiteY101-9024" fmla="*/ 145733 h 1476702"/>
                <a:gd name="connsiteX102-9025" fmla="*/ 476546 w 5273630"/>
                <a:gd name="connsiteY102-9026" fmla="*/ 145733 h 1476702"/>
                <a:gd name="connsiteX103-9027" fmla="*/ 290008 w 5273630"/>
                <a:gd name="connsiteY103-9028" fmla="*/ 260861 h 1476702"/>
                <a:gd name="connsiteX104-9029" fmla="*/ 0 w 5273630"/>
                <a:gd name="connsiteY104-9030" fmla="*/ 260861 h 1476702"/>
                <a:gd name="connsiteX105-9031" fmla="*/ 290008 w 5273630"/>
                <a:gd name="connsiteY105-9032" fmla="*/ 58293 h 1476702"/>
                <a:gd name="connsiteX106-9033" fmla="*/ 259404 w 5273630"/>
                <a:gd name="connsiteY106-9034" fmla="*/ 27689 h 1476702"/>
                <a:gd name="connsiteX107-9035" fmla="*/ 4377375 w 5273630"/>
                <a:gd name="connsiteY107-9036" fmla="*/ 0 h 1476702"/>
                <a:gd name="connsiteX108-9037" fmla="*/ 5001111 w 5273630"/>
                <a:gd name="connsiteY108-9038" fmla="*/ 0 h 1476702"/>
                <a:gd name="connsiteX109-9039" fmla="*/ 5273630 w 5273630"/>
                <a:gd name="connsiteY109-9040" fmla="*/ 429911 h 1476702"/>
                <a:gd name="connsiteX110-9041" fmla="*/ 5078349 w 5273630"/>
                <a:gd name="connsiteY110-9042" fmla="*/ 429911 h 1476702"/>
                <a:gd name="connsiteX111-9043" fmla="*/ 5072519 w 5273630"/>
                <a:gd name="connsiteY111-9044" fmla="*/ 470716 h 1476702"/>
                <a:gd name="connsiteX112-9045" fmla="*/ 4795628 w 5273630"/>
                <a:gd name="connsiteY112-9046" fmla="*/ 470716 h 1476702"/>
                <a:gd name="connsiteX113-9047" fmla="*/ 4778140 w 5273630"/>
                <a:gd name="connsiteY113-9048" fmla="*/ 594589 h 1476702"/>
                <a:gd name="connsiteX114-9049" fmla="*/ 5082721 w 5273630"/>
                <a:gd name="connsiteY114-9050" fmla="*/ 594589 h 1476702"/>
                <a:gd name="connsiteX115-9051" fmla="*/ 5063775 w 5273630"/>
                <a:gd name="connsiteY115-9052" fmla="*/ 733035 h 1476702"/>
                <a:gd name="connsiteX116-9053" fmla="*/ 4759195 w 5273630"/>
                <a:gd name="connsiteY116-9054" fmla="*/ 733035 h 1476702"/>
                <a:gd name="connsiteX117-9055" fmla="*/ 4737335 w 5273630"/>
                <a:gd name="connsiteY117-9056" fmla="*/ 886054 h 1476702"/>
                <a:gd name="connsiteX118-9057" fmla="*/ 5180361 w 5273630"/>
                <a:gd name="connsiteY118-9058" fmla="*/ 886054 h 1476702"/>
                <a:gd name="connsiteX119-9059" fmla="*/ 5161416 w 5273630"/>
                <a:gd name="connsiteY119-9060" fmla="*/ 1024500 h 1476702"/>
                <a:gd name="connsiteX120-9061" fmla="*/ 3998471 w 5273630"/>
                <a:gd name="connsiteY120-9062" fmla="*/ 1024500 h 1476702"/>
                <a:gd name="connsiteX121-9063" fmla="*/ 4017416 w 5273630"/>
                <a:gd name="connsiteY121-9064" fmla="*/ 886054 h 1476702"/>
                <a:gd name="connsiteX122-9065" fmla="*/ 4460443 w 5273630"/>
                <a:gd name="connsiteY122-9066" fmla="*/ 886054 h 1476702"/>
                <a:gd name="connsiteX123-9067" fmla="*/ 4482303 w 5273630"/>
                <a:gd name="connsiteY123-9068" fmla="*/ 733035 h 1476702"/>
                <a:gd name="connsiteX124-9069" fmla="*/ 4177722 w 5273630"/>
                <a:gd name="connsiteY124-9070" fmla="*/ 733035 h 1476702"/>
                <a:gd name="connsiteX125-9071" fmla="*/ 4196667 w 5273630"/>
                <a:gd name="connsiteY125-9072" fmla="*/ 594589 h 1476702"/>
                <a:gd name="connsiteX126-9073" fmla="*/ 4501249 w 5273630"/>
                <a:gd name="connsiteY126-9074" fmla="*/ 594589 h 1476702"/>
                <a:gd name="connsiteX127-9075" fmla="*/ 4518736 w 5273630"/>
                <a:gd name="connsiteY127-9076" fmla="*/ 470716 h 1476702"/>
                <a:gd name="connsiteX128-9077" fmla="*/ 4241845 w 5273630"/>
                <a:gd name="connsiteY128-9078" fmla="*/ 470716 h 1476702"/>
                <a:gd name="connsiteX129-9079" fmla="*/ 4247673 w 5273630"/>
                <a:gd name="connsiteY129-9080" fmla="*/ 429911 h 1476702"/>
                <a:gd name="connsiteX130-9081" fmla="*/ 4055307 w 5273630"/>
                <a:gd name="connsiteY130-9082" fmla="*/ 429911 h 1476702"/>
                <a:gd name="connsiteX131-9083" fmla="*/ 4410894 w 5273630"/>
                <a:gd name="connsiteY131-9084" fmla="*/ 40805 h 1476702"/>
                <a:gd name="connsiteX132-9085" fmla="*/ 4377375 w 5273630"/>
                <a:gd name="connsiteY132-9086" fmla="*/ 0 h 1476702"/>
                <a:gd name="connsiteX133-9087" fmla="*/ 3191742 w 5273630"/>
                <a:gd name="connsiteY133-9088" fmla="*/ 0 h 1476702"/>
                <a:gd name="connsiteX134-9089" fmla="*/ 3522555 w 5273630"/>
                <a:gd name="connsiteY134-9090" fmla="*/ 0 h 1476702"/>
                <a:gd name="connsiteX135-9091" fmla="*/ 3510896 w 5273630"/>
                <a:gd name="connsiteY135-9092" fmla="*/ 83068 h 1476702"/>
                <a:gd name="connsiteX136-9093" fmla="*/ 3953923 w 5273630"/>
                <a:gd name="connsiteY136-9094" fmla="*/ 83068 h 1476702"/>
                <a:gd name="connsiteX137-9095" fmla="*/ 3923319 w 5273630"/>
                <a:gd name="connsiteY137-9096" fmla="*/ 304581 h 1476702"/>
                <a:gd name="connsiteX138-9097" fmla="*/ 3618738 w 5273630"/>
                <a:gd name="connsiteY138-9098" fmla="*/ 304581 h 1476702"/>
                <a:gd name="connsiteX139-9099" fmla="*/ 3630397 w 5273630"/>
                <a:gd name="connsiteY139-9100" fmla="*/ 221513 h 1476702"/>
                <a:gd name="connsiteX140-9101" fmla="*/ 3076613 w 5273630"/>
                <a:gd name="connsiteY140-9102" fmla="*/ 221513 h 1476702"/>
                <a:gd name="connsiteX141-9103" fmla="*/ 3064954 w 5273630"/>
                <a:gd name="connsiteY141-9104" fmla="*/ 304581 h 1476702"/>
                <a:gd name="connsiteX142-9105" fmla="*/ 2760373 w 5273630"/>
                <a:gd name="connsiteY142-9106" fmla="*/ 304581 h 1476702"/>
                <a:gd name="connsiteX143-9107" fmla="*/ 2790977 w 5273630"/>
                <a:gd name="connsiteY143-9108" fmla="*/ 83068 h 1476702"/>
                <a:gd name="connsiteX144-9109" fmla="*/ 3234004 w 5273630"/>
                <a:gd name="connsiteY144-9110" fmla="*/ 83068 h 1476702"/>
                <a:gd name="connsiteX145-9111" fmla="*/ 3238376 w 5273630"/>
                <a:gd name="connsiteY145-9112" fmla="*/ 53921 h 1476702"/>
                <a:gd name="connsiteX146-9113" fmla="*/ 3191742 w 5273630"/>
                <a:gd name="connsiteY146-9114" fmla="*/ 0 h 1476702"/>
                <a:gd name="connsiteX0-9115" fmla="*/ 2215963 w 5273630"/>
                <a:gd name="connsiteY0-9116" fmla="*/ 664540 h 1476702"/>
                <a:gd name="connsiteX1-9117" fmla="*/ 2183902 w 5273630"/>
                <a:gd name="connsiteY1-9118" fmla="*/ 886054 h 1476702"/>
                <a:gd name="connsiteX2-9119" fmla="*/ 2294658 w 5273630"/>
                <a:gd name="connsiteY2-9120" fmla="*/ 886054 h 1476702"/>
                <a:gd name="connsiteX3-9121" fmla="*/ 2326719 w 5273630"/>
                <a:gd name="connsiteY3-9122" fmla="*/ 664540 h 1476702"/>
                <a:gd name="connsiteX4-9123" fmla="*/ 2215963 w 5273630"/>
                <a:gd name="connsiteY4-9124" fmla="*/ 664540 h 1476702"/>
                <a:gd name="connsiteX5-9125" fmla="*/ 1606801 w 5273630"/>
                <a:gd name="connsiteY5-9126" fmla="*/ 664540 h 1476702"/>
                <a:gd name="connsiteX6-9127" fmla="*/ 1574740 w 5273630"/>
                <a:gd name="connsiteY6-9128" fmla="*/ 886054 h 1476702"/>
                <a:gd name="connsiteX7-9129" fmla="*/ 1685497 w 5273630"/>
                <a:gd name="connsiteY7-9130" fmla="*/ 886054 h 1476702"/>
                <a:gd name="connsiteX8-9131" fmla="*/ 1717558 w 5273630"/>
                <a:gd name="connsiteY8-9132" fmla="*/ 664540 h 1476702"/>
                <a:gd name="connsiteX9-9133" fmla="*/ 1606801 w 5273630"/>
                <a:gd name="connsiteY9-9134" fmla="*/ 664540 h 1476702"/>
                <a:gd name="connsiteX10-9135" fmla="*/ 342472 w 5273630"/>
                <a:gd name="connsiteY10-9136" fmla="*/ 563985 h 1476702"/>
                <a:gd name="connsiteX11-9137" fmla="*/ 335185 w 5273630"/>
                <a:gd name="connsiteY11-9138" fmla="*/ 619363 h 1476702"/>
                <a:gd name="connsiteX12-9139" fmla="*/ 826304 w 5273630"/>
                <a:gd name="connsiteY12-9140" fmla="*/ 619363 h 1476702"/>
                <a:gd name="connsiteX13-9141" fmla="*/ 833590 w 5273630"/>
                <a:gd name="connsiteY13-9142" fmla="*/ 563985 h 1476702"/>
                <a:gd name="connsiteX14-9143" fmla="*/ 342472 w 5273630"/>
                <a:gd name="connsiteY14-9144" fmla="*/ 563985 h 1476702"/>
                <a:gd name="connsiteX15-9145" fmla="*/ 3085357 w 5273630"/>
                <a:gd name="connsiteY15-9146" fmla="*/ 553784 h 1476702"/>
                <a:gd name="connsiteX16-9147" fmla="*/ 3078071 w 5273630"/>
                <a:gd name="connsiteY16-9148" fmla="*/ 609162 h 1476702"/>
                <a:gd name="connsiteX17-9149" fmla="*/ 3283553 w 5273630"/>
                <a:gd name="connsiteY17-9150" fmla="*/ 719919 h 1476702"/>
                <a:gd name="connsiteX18-9151" fmla="*/ 3521097 w 5273630"/>
                <a:gd name="connsiteY18-9152" fmla="*/ 609162 h 1476702"/>
                <a:gd name="connsiteX19-9153" fmla="*/ 3528384 w 5273630"/>
                <a:gd name="connsiteY19-9154" fmla="*/ 553784 h 1476702"/>
                <a:gd name="connsiteX20-9155" fmla="*/ 3085357 w 5273630"/>
                <a:gd name="connsiteY20-9156" fmla="*/ 553784 h 1476702"/>
                <a:gd name="connsiteX21-9157" fmla="*/ 2013395 w 5273630"/>
                <a:gd name="connsiteY21-9158" fmla="*/ 526094 h 1476702"/>
                <a:gd name="connsiteX22-9159" fmla="*/ 2567178 w 5273630"/>
                <a:gd name="connsiteY22-9160" fmla="*/ 526094 h 1476702"/>
                <a:gd name="connsiteX23-9161" fmla="*/ 2497227 w 5273630"/>
                <a:gd name="connsiteY23-9162" fmla="*/ 1024500 h 1476702"/>
                <a:gd name="connsiteX24-9163" fmla="*/ 1943443 w 5273630"/>
                <a:gd name="connsiteY24-9164" fmla="*/ 1024500 h 1476702"/>
                <a:gd name="connsiteX25-9165" fmla="*/ 2013395 w 5273630"/>
                <a:gd name="connsiteY25-9166" fmla="*/ 526094 h 1476702"/>
                <a:gd name="connsiteX26-9167" fmla="*/ 1404233 w 5273630"/>
                <a:gd name="connsiteY26-9168" fmla="*/ 526094 h 1476702"/>
                <a:gd name="connsiteX27-9169" fmla="*/ 1958016 w 5273630"/>
                <a:gd name="connsiteY27-9170" fmla="*/ 526094 h 1476702"/>
                <a:gd name="connsiteX28-9171" fmla="*/ 1888065 w 5273630"/>
                <a:gd name="connsiteY28-9172" fmla="*/ 1024500 h 1476702"/>
                <a:gd name="connsiteX29-9173" fmla="*/ 1334281 w 5273630"/>
                <a:gd name="connsiteY29-9174" fmla="*/ 1024500 h 1476702"/>
                <a:gd name="connsiteX30-9175" fmla="*/ 1404233 w 5273630"/>
                <a:gd name="connsiteY30-9176" fmla="*/ 526094 h 1476702"/>
                <a:gd name="connsiteX31-9177" fmla="*/ 365789 w 5273630"/>
                <a:gd name="connsiteY31-9178" fmla="*/ 402222 h 1476702"/>
                <a:gd name="connsiteX32-9179" fmla="*/ 357045 w 5273630"/>
                <a:gd name="connsiteY32-9180" fmla="*/ 457600 h 1476702"/>
                <a:gd name="connsiteX33-9181" fmla="*/ 848163 w 5273630"/>
                <a:gd name="connsiteY33-9182" fmla="*/ 457600 h 1476702"/>
                <a:gd name="connsiteX34-9183" fmla="*/ 856907 w 5273630"/>
                <a:gd name="connsiteY34-9184" fmla="*/ 402222 h 1476702"/>
                <a:gd name="connsiteX35-9185" fmla="*/ 365789 w 5273630"/>
                <a:gd name="connsiteY35-9186" fmla="*/ 402222 h 1476702"/>
                <a:gd name="connsiteX36-9187" fmla="*/ 2865301 w 5273630"/>
                <a:gd name="connsiteY36-9188" fmla="*/ 346843 h 1476702"/>
                <a:gd name="connsiteX37-9189" fmla="*/ 3114504 w 5273630"/>
                <a:gd name="connsiteY37-9190" fmla="*/ 346843 h 1476702"/>
                <a:gd name="connsiteX38-9191" fmla="*/ 3104302 w 5273630"/>
                <a:gd name="connsiteY38-9192" fmla="*/ 415338 h 1476702"/>
                <a:gd name="connsiteX39-9193" fmla="*/ 3547329 w 5273630"/>
                <a:gd name="connsiteY39-9194" fmla="*/ 415338 h 1476702"/>
                <a:gd name="connsiteX40-9195" fmla="*/ 3557530 w 5273630"/>
                <a:gd name="connsiteY40-9196" fmla="*/ 346843 h 1476702"/>
                <a:gd name="connsiteX41-9197" fmla="*/ 3806733 w 5273630"/>
                <a:gd name="connsiteY41-9198" fmla="*/ 346843 h 1476702"/>
                <a:gd name="connsiteX42-9199" fmla="*/ 3796531 w 5273630"/>
                <a:gd name="connsiteY42-9200" fmla="*/ 415338 h 1476702"/>
                <a:gd name="connsiteX43-9201" fmla="*/ 3907289 w 5273630"/>
                <a:gd name="connsiteY43-9202" fmla="*/ 415338 h 1476702"/>
                <a:gd name="connsiteX44-9203" fmla="*/ 3888343 w 5273630"/>
                <a:gd name="connsiteY44-9204" fmla="*/ 553784 h 1476702"/>
                <a:gd name="connsiteX45-9205" fmla="*/ 3777587 w 5273630"/>
                <a:gd name="connsiteY45-9206" fmla="*/ 553784 h 1476702"/>
                <a:gd name="connsiteX46-9207" fmla="*/ 3755727 w 5273630"/>
                <a:gd name="connsiteY46-9208" fmla="*/ 706803 h 1476702"/>
                <a:gd name="connsiteX47-9209" fmla="*/ 3489036 w 5273630"/>
                <a:gd name="connsiteY47-9210" fmla="*/ 830675 h 1476702"/>
                <a:gd name="connsiteX48-9211" fmla="*/ 3850453 w 5273630"/>
                <a:gd name="connsiteY48-9212" fmla="*/ 1024500 h 1476702"/>
                <a:gd name="connsiteX49-9213" fmla="*/ 3407426 w 5273630"/>
                <a:gd name="connsiteY49-9214" fmla="*/ 1024500 h 1476702"/>
                <a:gd name="connsiteX50-9215" fmla="*/ 3252949 w 5273630"/>
                <a:gd name="connsiteY50-9216" fmla="*/ 941432 h 1476702"/>
                <a:gd name="connsiteX51-9217" fmla="*/ 1955968 w 5273630"/>
                <a:gd name="connsiteY51-9218" fmla="*/ 1399944 h 1476702"/>
                <a:gd name="connsiteX52-9219" fmla="*/ 1764560 w 5273630"/>
                <a:gd name="connsiteY52-9220" fmla="*/ 1381052 h 1476702"/>
                <a:gd name="connsiteX53-9221" fmla="*/ 3046009 w 5273630"/>
                <a:gd name="connsiteY53-9222" fmla="*/ 830675 h 1476702"/>
                <a:gd name="connsiteX54-9223" fmla="*/ 2814295 w 5273630"/>
                <a:gd name="connsiteY54-9224" fmla="*/ 706803 h 1476702"/>
                <a:gd name="connsiteX55-9225" fmla="*/ 2836154 w 5273630"/>
                <a:gd name="connsiteY55-9226" fmla="*/ 553784 h 1476702"/>
                <a:gd name="connsiteX56-9227" fmla="*/ 2725398 w 5273630"/>
                <a:gd name="connsiteY56-9228" fmla="*/ 553784 h 1476702"/>
                <a:gd name="connsiteX57-9229" fmla="*/ 2744343 w 5273630"/>
                <a:gd name="connsiteY57-9230" fmla="*/ 415338 h 1476702"/>
                <a:gd name="connsiteX58-9231" fmla="*/ 2855100 w 5273630"/>
                <a:gd name="connsiteY58-9232" fmla="*/ 415338 h 1476702"/>
                <a:gd name="connsiteX59-9233" fmla="*/ 2865301 w 5273630"/>
                <a:gd name="connsiteY59-9234" fmla="*/ 346843 h 1476702"/>
                <a:gd name="connsiteX60-9235" fmla="*/ 482375 w 5273630"/>
                <a:gd name="connsiteY60-9236" fmla="*/ 192367 h 1476702"/>
                <a:gd name="connsiteX61-9237" fmla="*/ 759267 w 5273630"/>
                <a:gd name="connsiteY61-9238" fmla="*/ 192367 h 1476702"/>
                <a:gd name="connsiteX62-9239" fmla="*/ 746151 w 5273630"/>
                <a:gd name="connsiteY62-9240" fmla="*/ 285636 h 1476702"/>
                <a:gd name="connsiteX63-9241" fmla="*/ 1122141 w 5273630"/>
                <a:gd name="connsiteY63-9242" fmla="*/ 285636 h 1476702"/>
                <a:gd name="connsiteX64-9243" fmla="*/ 1059475 w 5273630"/>
                <a:gd name="connsiteY64-9244" fmla="*/ 735949 h 1476702"/>
                <a:gd name="connsiteX65-9245" fmla="*/ 728663 w 5273630"/>
                <a:gd name="connsiteY65-9246" fmla="*/ 735949 h 1476702"/>
                <a:gd name="connsiteX66-9247" fmla="*/ 795700 w 5273630"/>
                <a:gd name="connsiteY66-9248" fmla="*/ 791328 h 1476702"/>
                <a:gd name="connsiteX67-9249" fmla="*/ 1119226 w 5273630"/>
                <a:gd name="connsiteY67-9250" fmla="*/ 746150 h 1476702"/>
                <a:gd name="connsiteX68-9251" fmla="*/ 1100281 w 5273630"/>
                <a:gd name="connsiteY68-9252" fmla="*/ 884596 h 1476702"/>
                <a:gd name="connsiteX69-9253" fmla="*/ 937060 w 5273630"/>
                <a:gd name="connsiteY69-9254" fmla="*/ 907914 h 1476702"/>
                <a:gd name="connsiteX70-9255" fmla="*/ 1845900 w 5273630"/>
                <a:gd name="connsiteY70-9256" fmla="*/ 1431747 h 1476702"/>
                <a:gd name="connsiteX71-9257" fmla="*/ 1608084 w 5273630"/>
                <a:gd name="connsiteY71-9258" fmla="*/ 1476702 h 1476702"/>
                <a:gd name="connsiteX72-9259" fmla="*/ 406594 w 5273630"/>
                <a:gd name="connsiteY72-9260" fmla="*/ 735949 h 1476702"/>
                <a:gd name="connsiteX73-9261" fmla="*/ 319154 w 5273630"/>
                <a:gd name="connsiteY73-9262" fmla="*/ 735949 h 1476702"/>
                <a:gd name="connsiteX74-9263" fmla="*/ 298752 w 5273630"/>
                <a:gd name="connsiteY74-9264" fmla="*/ 881682 h 1476702"/>
                <a:gd name="connsiteX75-9265" fmla="*/ 502777 w 5273630"/>
                <a:gd name="connsiteY75-9266" fmla="*/ 862737 h 1476702"/>
                <a:gd name="connsiteX76-9267" fmla="*/ 482375 w 5273630"/>
                <a:gd name="connsiteY76-9268" fmla="*/ 1004097 h 1476702"/>
                <a:gd name="connsiteX77-9269" fmla="*/ 4372 w 5273630"/>
                <a:gd name="connsiteY77-9270" fmla="*/ 1046359 h 1476702"/>
                <a:gd name="connsiteX78-9271" fmla="*/ 110757 w 5273630"/>
                <a:gd name="connsiteY78-9272" fmla="*/ 285636 h 1476702"/>
                <a:gd name="connsiteX79-9273" fmla="*/ 469259 w 5273630"/>
                <a:gd name="connsiteY79-9274" fmla="*/ 285636 h 1476702"/>
                <a:gd name="connsiteX80-9275" fmla="*/ 482375 w 5273630"/>
                <a:gd name="connsiteY80-9276" fmla="*/ 192367 h 1476702"/>
                <a:gd name="connsiteX81-9277" fmla="*/ 1870577 w 5273630"/>
                <a:gd name="connsiteY81-9278" fmla="*/ 166135 h 1476702"/>
                <a:gd name="connsiteX82-9279" fmla="*/ 1847260 w 5273630"/>
                <a:gd name="connsiteY82-9280" fmla="*/ 332270 h 1476702"/>
                <a:gd name="connsiteX83-9281" fmla="*/ 2179530 w 5273630"/>
                <a:gd name="connsiteY83-9282" fmla="*/ 332270 h 1476702"/>
                <a:gd name="connsiteX84-9283" fmla="*/ 2202847 w 5273630"/>
                <a:gd name="connsiteY84-9284" fmla="*/ 166135 h 1476702"/>
                <a:gd name="connsiteX85-9285" fmla="*/ 1870577 w 5273630"/>
                <a:gd name="connsiteY85-9286" fmla="*/ 166135 h 1476702"/>
                <a:gd name="connsiteX86-9287" fmla="*/ 4598889 w 5273630"/>
                <a:gd name="connsiteY86-9288" fmla="*/ 138446 h 1476702"/>
                <a:gd name="connsiteX87-9289" fmla="*/ 4421095 w 5273630"/>
                <a:gd name="connsiteY87-9290" fmla="*/ 332270 h 1476702"/>
                <a:gd name="connsiteX88-9291" fmla="*/ 4935531 w 5273630"/>
                <a:gd name="connsiteY88-9292" fmla="*/ 332270 h 1476702"/>
                <a:gd name="connsiteX89-9293" fmla="*/ 4813115 w 5273630"/>
                <a:gd name="connsiteY89-9294" fmla="*/ 138446 h 1476702"/>
                <a:gd name="connsiteX90-9295" fmla="*/ 4598889 w 5273630"/>
                <a:gd name="connsiteY90-9296" fmla="*/ 138446 h 1476702"/>
                <a:gd name="connsiteX91-9297" fmla="*/ 1557252 w 5273630"/>
                <a:gd name="connsiteY91-9298" fmla="*/ 27689 h 1476702"/>
                <a:gd name="connsiteX92-9299" fmla="*/ 2498684 w 5273630"/>
                <a:gd name="connsiteY92-9300" fmla="*/ 27689 h 1476702"/>
                <a:gd name="connsiteX93-9301" fmla="*/ 2436019 w 5273630"/>
                <a:gd name="connsiteY93-9302" fmla="*/ 470716 h 1476702"/>
                <a:gd name="connsiteX94-9303" fmla="*/ 1549965 w 5273630"/>
                <a:gd name="connsiteY94-9304" fmla="*/ 470716 h 1476702"/>
                <a:gd name="connsiteX95-9305" fmla="*/ 1605344 w 5273630"/>
                <a:gd name="connsiteY95-9306" fmla="*/ 83068 h 1476702"/>
                <a:gd name="connsiteX96-9307" fmla="*/ 1557252 w 5273630"/>
                <a:gd name="connsiteY96-9308" fmla="*/ 27689 h 1476702"/>
                <a:gd name="connsiteX97-9309" fmla="*/ 259404 w 5273630"/>
                <a:gd name="connsiteY97-9310" fmla="*/ 27689 h 1476702"/>
                <a:gd name="connsiteX98-9311" fmla="*/ 983695 w 5273630"/>
                <a:gd name="connsiteY98-9312" fmla="*/ 27689 h 1476702"/>
                <a:gd name="connsiteX99-9313" fmla="*/ 1215409 w 5273630"/>
                <a:gd name="connsiteY99-9314" fmla="*/ 260861 h 1476702"/>
                <a:gd name="connsiteX100-9315" fmla="*/ 929774 w 5273630"/>
                <a:gd name="connsiteY100-9316" fmla="*/ 260861 h 1476702"/>
                <a:gd name="connsiteX101-9317" fmla="*/ 788413 w 5273630"/>
                <a:gd name="connsiteY101-9318" fmla="*/ 145733 h 1476702"/>
                <a:gd name="connsiteX102-9319" fmla="*/ 476546 w 5273630"/>
                <a:gd name="connsiteY102-9320" fmla="*/ 145733 h 1476702"/>
                <a:gd name="connsiteX103-9321" fmla="*/ 290008 w 5273630"/>
                <a:gd name="connsiteY103-9322" fmla="*/ 260861 h 1476702"/>
                <a:gd name="connsiteX104-9323" fmla="*/ 0 w 5273630"/>
                <a:gd name="connsiteY104-9324" fmla="*/ 260861 h 1476702"/>
                <a:gd name="connsiteX105-9325" fmla="*/ 290008 w 5273630"/>
                <a:gd name="connsiteY105-9326" fmla="*/ 58293 h 1476702"/>
                <a:gd name="connsiteX106-9327" fmla="*/ 259404 w 5273630"/>
                <a:gd name="connsiteY106-9328" fmla="*/ 27689 h 1476702"/>
                <a:gd name="connsiteX107-9329" fmla="*/ 4377375 w 5273630"/>
                <a:gd name="connsiteY107-9330" fmla="*/ 0 h 1476702"/>
                <a:gd name="connsiteX108-9331" fmla="*/ 5001111 w 5273630"/>
                <a:gd name="connsiteY108-9332" fmla="*/ 0 h 1476702"/>
                <a:gd name="connsiteX109-9333" fmla="*/ 5273630 w 5273630"/>
                <a:gd name="connsiteY109-9334" fmla="*/ 429911 h 1476702"/>
                <a:gd name="connsiteX110-9335" fmla="*/ 5078349 w 5273630"/>
                <a:gd name="connsiteY110-9336" fmla="*/ 429911 h 1476702"/>
                <a:gd name="connsiteX111-9337" fmla="*/ 5072519 w 5273630"/>
                <a:gd name="connsiteY111-9338" fmla="*/ 470716 h 1476702"/>
                <a:gd name="connsiteX112-9339" fmla="*/ 4795628 w 5273630"/>
                <a:gd name="connsiteY112-9340" fmla="*/ 470716 h 1476702"/>
                <a:gd name="connsiteX113-9341" fmla="*/ 4778140 w 5273630"/>
                <a:gd name="connsiteY113-9342" fmla="*/ 594589 h 1476702"/>
                <a:gd name="connsiteX114-9343" fmla="*/ 5082721 w 5273630"/>
                <a:gd name="connsiteY114-9344" fmla="*/ 594589 h 1476702"/>
                <a:gd name="connsiteX115-9345" fmla="*/ 5063775 w 5273630"/>
                <a:gd name="connsiteY115-9346" fmla="*/ 733035 h 1476702"/>
                <a:gd name="connsiteX116-9347" fmla="*/ 4759195 w 5273630"/>
                <a:gd name="connsiteY116-9348" fmla="*/ 733035 h 1476702"/>
                <a:gd name="connsiteX117-9349" fmla="*/ 4737335 w 5273630"/>
                <a:gd name="connsiteY117-9350" fmla="*/ 886054 h 1476702"/>
                <a:gd name="connsiteX118-9351" fmla="*/ 5180361 w 5273630"/>
                <a:gd name="connsiteY118-9352" fmla="*/ 886054 h 1476702"/>
                <a:gd name="connsiteX119-9353" fmla="*/ 5161416 w 5273630"/>
                <a:gd name="connsiteY119-9354" fmla="*/ 1024500 h 1476702"/>
                <a:gd name="connsiteX120-9355" fmla="*/ 3998471 w 5273630"/>
                <a:gd name="connsiteY120-9356" fmla="*/ 1024500 h 1476702"/>
                <a:gd name="connsiteX121-9357" fmla="*/ 4017416 w 5273630"/>
                <a:gd name="connsiteY121-9358" fmla="*/ 886054 h 1476702"/>
                <a:gd name="connsiteX122-9359" fmla="*/ 4460443 w 5273630"/>
                <a:gd name="connsiteY122-9360" fmla="*/ 886054 h 1476702"/>
                <a:gd name="connsiteX123-9361" fmla="*/ 4482303 w 5273630"/>
                <a:gd name="connsiteY123-9362" fmla="*/ 733035 h 1476702"/>
                <a:gd name="connsiteX124-9363" fmla="*/ 4177722 w 5273630"/>
                <a:gd name="connsiteY124-9364" fmla="*/ 733035 h 1476702"/>
                <a:gd name="connsiteX125-9365" fmla="*/ 4196667 w 5273630"/>
                <a:gd name="connsiteY125-9366" fmla="*/ 594589 h 1476702"/>
                <a:gd name="connsiteX126-9367" fmla="*/ 4501249 w 5273630"/>
                <a:gd name="connsiteY126-9368" fmla="*/ 594589 h 1476702"/>
                <a:gd name="connsiteX127-9369" fmla="*/ 4518736 w 5273630"/>
                <a:gd name="connsiteY127-9370" fmla="*/ 470716 h 1476702"/>
                <a:gd name="connsiteX128-9371" fmla="*/ 4241845 w 5273630"/>
                <a:gd name="connsiteY128-9372" fmla="*/ 470716 h 1476702"/>
                <a:gd name="connsiteX129-9373" fmla="*/ 4247673 w 5273630"/>
                <a:gd name="connsiteY129-9374" fmla="*/ 429911 h 1476702"/>
                <a:gd name="connsiteX130-9375" fmla="*/ 4055307 w 5273630"/>
                <a:gd name="connsiteY130-9376" fmla="*/ 429911 h 1476702"/>
                <a:gd name="connsiteX131-9377" fmla="*/ 4410894 w 5273630"/>
                <a:gd name="connsiteY131-9378" fmla="*/ 40805 h 1476702"/>
                <a:gd name="connsiteX132-9379" fmla="*/ 4377375 w 5273630"/>
                <a:gd name="connsiteY132-9380" fmla="*/ 0 h 1476702"/>
                <a:gd name="connsiteX133-9381" fmla="*/ 3191742 w 5273630"/>
                <a:gd name="connsiteY133-9382" fmla="*/ 0 h 1476702"/>
                <a:gd name="connsiteX134-9383" fmla="*/ 3522555 w 5273630"/>
                <a:gd name="connsiteY134-9384" fmla="*/ 0 h 1476702"/>
                <a:gd name="connsiteX135-9385" fmla="*/ 3510896 w 5273630"/>
                <a:gd name="connsiteY135-9386" fmla="*/ 83068 h 1476702"/>
                <a:gd name="connsiteX136-9387" fmla="*/ 3953923 w 5273630"/>
                <a:gd name="connsiteY136-9388" fmla="*/ 83068 h 1476702"/>
                <a:gd name="connsiteX137-9389" fmla="*/ 3923319 w 5273630"/>
                <a:gd name="connsiteY137-9390" fmla="*/ 304581 h 1476702"/>
                <a:gd name="connsiteX138-9391" fmla="*/ 3618738 w 5273630"/>
                <a:gd name="connsiteY138-9392" fmla="*/ 304581 h 1476702"/>
                <a:gd name="connsiteX139-9393" fmla="*/ 3630397 w 5273630"/>
                <a:gd name="connsiteY139-9394" fmla="*/ 221513 h 1476702"/>
                <a:gd name="connsiteX140-9395" fmla="*/ 3076613 w 5273630"/>
                <a:gd name="connsiteY140-9396" fmla="*/ 221513 h 1476702"/>
                <a:gd name="connsiteX141-9397" fmla="*/ 3064954 w 5273630"/>
                <a:gd name="connsiteY141-9398" fmla="*/ 304581 h 1476702"/>
                <a:gd name="connsiteX142-9399" fmla="*/ 2760373 w 5273630"/>
                <a:gd name="connsiteY142-9400" fmla="*/ 304581 h 1476702"/>
                <a:gd name="connsiteX143-9401" fmla="*/ 2790977 w 5273630"/>
                <a:gd name="connsiteY143-9402" fmla="*/ 83068 h 1476702"/>
                <a:gd name="connsiteX144-9403" fmla="*/ 3234004 w 5273630"/>
                <a:gd name="connsiteY144-9404" fmla="*/ 83068 h 1476702"/>
                <a:gd name="connsiteX145-9405" fmla="*/ 3238376 w 5273630"/>
                <a:gd name="connsiteY145-9406" fmla="*/ 53921 h 1476702"/>
                <a:gd name="connsiteX146-9407" fmla="*/ 3191742 w 5273630"/>
                <a:gd name="connsiteY146-9408" fmla="*/ 0 h 1476702"/>
                <a:gd name="connsiteX0-9409" fmla="*/ 2215963 w 5273630"/>
                <a:gd name="connsiteY0-9410" fmla="*/ 664540 h 1476702"/>
                <a:gd name="connsiteX1-9411" fmla="*/ 2183902 w 5273630"/>
                <a:gd name="connsiteY1-9412" fmla="*/ 886054 h 1476702"/>
                <a:gd name="connsiteX2-9413" fmla="*/ 2294658 w 5273630"/>
                <a:gd name="connsiteY2-9414" fmla="*/ 886054 h 1476702"/>
                <a:gd name="connsiteX3-9415" fmla="*/ 2326719 w 5273630"/>
                <a:gd name="connsiteY3-9416" fmla="*/ 664540 h 1476702"/>
                <a:gd name="connsiteX4-9417" fmla="*/ 2215963 w 5273630"/>
                <a:gd name="connsiteY4-9418" fmla="*/ 664540 h 1476702"/>
                <a:gd name="connsiteX5-9419" fmla="*/ 1606801 w 5273630"/>
                <a:gd name="connsiteY5-9420" fmla="*/ 664540 h 1476702"/>
                <a:gd name="connsiteX6-9421" fmla="*/ 1574740 w 5273630"/>
                <a:gd name="connsiteY6-9422" fmla="*/ 886054 h 1476702"/>
                <a:gd name="connsiteX7-9423" fmla="*/ 1685497 w 5273630"/>
                <a:gd name="connsiteY7-9424" fmla="*/ 886054 h 1476702"/>
                <a:gd name="connsiteX8-9425" fmla="*/ 1717558 w 5273630"/>
                <a:gd name="connsiteY8-9426" fmla="*/ 664540 h 1476702"/>
                <a:gd name="connsiteX9-9427" fmla="*/ 1606801 w 5273630"/>
                <a:gd name="connsiteY9-9428" fmla="*/ 664540 h 1476702"/>
                <a:gd name="connsiteX10-9429" fmla="*/ 342472 w 5273630"/>
                <a:gd name="connsiteY10-9430" fmla="*/ 563985 h 1476702"/>
                <a:gd name="connsiteX11-9431" fmla="*/ 335185 w 5273630"/>
                <a:gd name="connsiteY11-9432" fmla="*/ 619363 h 1476702"/>
                <a:gd name="connsiteX12-9433" fmla="*/ 826304 w 5273630"/>
                <a:gd name="connsiteY12-9434" fmla="*/ 619363 h 1476702"/>
                <a:gd name="connsiteX13-9435" fmla="*/ 833590 w 5273630"/>
                <a:gd name="connsiteY13-9436" fmla="*/ 563985 h 1476702"/>
                <a:gd name="connsiteX14-9437" fmla="*/ 342472 w 5273630"/>
                <a:gd name="connsiteY14-9438" fmla="*/ 563985 h 1476702"/>
                <a:gd name="connsiteX15-9439" fmla="*/ 3085357 w 5273630"/>
                <a:gd name="connsiteY15-9440" fmla="*/ 553784 h 1476702"/>
                <a:gd name="connsiteX16-9441" fmla="*/ 3078071 w 5273630"/>
                <a:gd name="connsiteY16-9442" fmla="*/ 609162 h 1476702"/>
                <a:gd name="connsiteX17-9443" fmla="*/ 3283553 w 5273630"/>
                <a:gd name="connsiteY17-9444" fmla="*/ 719919 h 1476702"/>
                <a:gd name="connsiteX18-9445" fmla="*/ 3521097 w 5273630"/>
                <a:gd name="connsiteY18-9446" fmla="*/ 609162 h 1476702"/>
                <a:gd name="connsiteX19-9447" fmla="*/ 3528384 w 5273630"/>
                <a:gd name="connsiteY19-9448" fmla="*/ 553784 h 1476702"/>
                <a:gd name="connsiteX20-9449" fmla="*/ 3085357 w 5273630"/>
                <a:gd name="connsiteY20-9450" fmla="*/ 553784 h 1476702"/>
                <a:gd name="connsiteX21-9451" fmla="*/ 2013395 w 5273630"/>
                <a:gd name="connsiteY21-9452" fmla="*/ 526094 h 1476702"/>
                <a:gd name="connsiteX22-9453" fmla="*/ 2567178 w 5273630"/>
                <a:gd name="connsiteY22-9454" fmla="*/ 526094 h 1476702"/>
                <a:gd name="connsiteX23-9455" fmla="*/ 2497227 w 5273630"/>
                <a:gd name="connsiteY23-9456" fmla="*/ 1024500 h 1476702"/>
                <a:gd name="connsiteX24-9457" fmla="*/ 1943443 w 5273630"/>
                <a:gd name="connsiteY24-9458" fmla="*/ 1024500 h 1476702"/>
                <a:gd name="connsiteX25-9459" fmla="*/ 2013395 w 5273630"/>
                <a:gd name="connsiteY25-9460" fmla="*/ 526094 h 1476702"/>
                <a:gd name="connsiteX26-9461" fmla="*/ 1404233 w 5273630"/>
                <a:gd name="connsiteY26-9462" fmla="*/ 526094 h 1476702"/>
                <a:gd name="connsiteX27-9463" fmla="*/ 1958016 w 5273630"/>
                <a:gd name="connsiteY27-9464" fmla="*/ 526094 h 1476702"/>
                <a:gd name="connsiteX28-9465" fmla="*/ 1888065 w 5273630"/>
                <a:gd name="connsiteY28-9466" fmla="*/ 1024500 h 1476702"/>
                <a:gd name="connsiteX29-9467" fmla="*/ 1334281 w 5273630"/>
                <a:gd name="connsiteY29-9468" fmla="*/ 1024500 h 1476702"/>
                <a:gd name="connsiteX30-9469" fmla="*/ 1404233 w 5273630"/>
                <a:gd name="connsiteY30-9470" fmla="*/ 526094 h 1476702"/>
                <a:gd name="connsiteX31-9471" fmla="*/ 365789 w 5273630"/>
                <a:gd name="connsiteY31-9472" fmla="*/ 402222 h 1476702"/>
                <a:gd name="connsiteX32-9473" fmla="*/ 357045 w 5273630"/>
                <a:gd name="connsiteY32-9474" fmla="*/ 457600 h 1476702"/>
                <a:gd name="connsiteX33-9475" fmla="*/ 848163 w 5273630"/>
                <a:gd name="connsiteY33-9476" fmla="*/ 457600 h 1476702"/>
                <a:gd name="connsiteX34-9477" fmla="*/ 856907 w 5273630"/>
                <a:gd name="connsiteY34-9478" fmla="*/ 402222 h 1476702"/>
                <a:gd name="connsiteX35-9479" fmla="*/ 365789 w 5273630"/>
                <a:gd name="connsiteY35-9480" fmla="*/ 402222 h 1476702"/>
                <a:gd name="connsiteX36-9481" fmla="*/ 2865301 w 5273630"/>
                <a:gd name="connsiteY36-9482" fmla="*/ 346843 h 1476702"/>
                <a:gd name="connsiteX37-9483" fmla="*/ 3114504 w 5273630"/>
                <a:gd name="connsiteY37-9484" fmla="*/ 346843 h 1476702"/>
                <a:gd name="connsiteX38-9485" fmla="*/ 3104302 w 5273630"/>
                <a:gd name="connsiteY38-9486" fmla="*/ 415338 h 1476702"/>
                <a:gd name="connsiteX39-9487" fmla="*/ 3547329 w 5273630"/>
                <a:gd name="connsiteY39-9488" fmla="*/ 415338 h 1476702"/>
                <a:gd name="connsiteX40-9489" fmla="*/ 3557530 w 5273630"/>
                <a:gd name="connsiteY40-9490" fmla="*/ 346843 h 1476702"/>
                <a:gd name="connsiteX41-9491" fmla="*/ 3806733 w 5273630"/>
                <a:gd name="connsiteY41-9492" fmla="*/ 346843 h 1476702"/>
                <a:gd name="connsiteX42-9493" fmla="*/ 3796531 w 5273630"/>
                <a:gd name="connsiteY42-9494" fmla="*/ 415338 h 1476702"/>
                <a:gd name="connsiteX43-9495" fmla="*/ 3907289 w 5273630"/>
                <a:gd name="connsiteY43-9496" fmla="*/ 415338 h 1476702"/>
                <a:gd name="connsiteX44-9497" fmla="*/ 3888343 w 5273630"/>
                <a:gd name="connsiteY44-9498" fmla="*/ 553784 h 1476702"/>
                <a:gd name="connsiteX45-9499" fmla="*/ 3777587 w 5273630"/>
                <a:gd name="connsiteY45-9500" fmla="*/ 553784 h 1476702"/>
                <a:gd name="connsiteX46-9501" fmla="*/ 3755727 w 5273630"/>
                <a:gd name="connsiteY46-9502" fmla="*/ 706803 h 1476702"/>
                <a:gd name="connsiteX47-9503" fmla="*/ 3489036 w 5273630"/>
                <a:gd name="connsiteY47-9504" fmla="*/ 830675 h 1476702"/>
                <a:gd name="connsiteX48-9505" fmla="*/ 3850453 w 5273630"/>
                <a:gd name="connsiteY48-9506" fmla="*/ 1024500 h 1476702"/>
                <a:gd name="connsiteX49-9507" fmla="*/ 3407426 w 5273630"/>
                <a:gd name="connsiteY49-9508" fmla="*/ 1024500 h 1476702"/>
                <a:gd name="connsiteX50-9509" fmla="*/ 3252949 w 5273630"/>
                <a:gd name="connsiteY50-9510" fmla="*/ 941432 h 1476702"/>
                <a:gd name="connsiteX51-9511" fmla="*/ 1955968 w 5273630"/>
                <a:gd name="connsiteY51-9512" fmla="*/ 1399944 h 1476702"/>
                <a:gd name="connsiteX52-9513" fmla="*/ 1755035 w 5273630"/>
                <a:gd name="connsiteY52-9514" fmla="*/ 1381052 h 1476702"/>
                <a:gd name="connsiteX53-9515" fmla="*/ 3046009 w 5273630"/>
                <a:gd name="connsiteY53-9516" fmla="*/ 830675 h 1476702"/>
                <a:gd name="connsiteX54-9517" fmla="*/ 2814295 w 5273630"/>
                <a:gd name="connsiteY54-9518" fmla="*/ 706803 h 1476702"/>
                <a:gd name="connsiteX55-9519" fmla="*/ 2836154 w 5273630"/>
                <a:gd name="connsiteY55-9520" fmla="*/ 553784 h 1476702"/>
                <a:gd name="connsiteX56-9521" fmla="*/ 2725398 w 5273630"/>
                <a:gd name="connsiteY56-9522" fmla="*/ 553784 h 1476702"/>
                <a:gd name="connsiteX57-9523" fmla="*/ 2744343 w 5273630"/>
                <a:gd name="connsiteY57-9524" fmla="*/ 415338 h 1476702"/>
                <a:gd name="connsiteX58-9525" fmla="*/ 2855100 w 5273630"/>
                <a:gd name="connsiteY58-9526" fmla="*/ 415338 h 1476702"/>
                <a:gd name="connsiteX59-9527" fmla="*/ 2865301 w 5273630"/>
                <a:gd name="connsiteY59-9528" fmla="*/ 346843 h 1476702"/>
                <a:gd name="connsiteX60-9529" fmla="*/ 482375 w 5273630"/>
                <a:gd name="connsiteY60-9530" fmla="*/ 192367 h 1476702"/>
                <a:gd name="connsiteX61-9531" fmla="*/ 759267 w 5273630"/>
                <a:gd name="connsiteY61-9532" fmla="*/ 192367 h 1476702"/>
                <a:gd name="connsiteX62-9533" fmla="*/ 746151 w 5273630"/>
                <a:gd name="connsiteY62-9534" fmla="*/ 285636 h 1476702"/>
                <a:gd name="connsiteX63-9535" fmla="*/ 1122141 w 5273630"/>
                <a:gd name="connsiteY63-9536" fmla="*/ 285636 h 1476702"/>
                <a:gd name="connsiteX64-9537" fmla="*/ 1059475 w 5273630"/>
                <a:gd name="connsiteY64-9538" fmla="*/ 735949 h 1476702"/>
                <a:gd name="connsiteX65-9539" fmla="*/ 728663 w 5273630"/>
                <a:gd name="connsiteY65-9540" fmla="*/ 735949 h 1476702"/>
                <a:gd name="connsiteX66-9541" fmla="*/ 795700 w 5273630"/>
                <a:gd name="connsiteY66-9542" fmla="*/ 791328 h 1476702"/>
                <a:gd name="connsiteX67-9543" fmla="*/ 1119226 w 5273630"/>
                <a:gd name="connsiteY67-9544" fmla="*/ 746150 h 1476702"/>
                <a:gd name="connsiteX68-9545" fmla="*/ 1100281 w 5273630"/>
                <a:gd name="connsiteY68-9546" fmla="*/ 884596 h 1476702"/>
                <a:gd name="connsiteX69-9547" fmla="*/ 937060 w 5273630"/>
                <a:gd name="connsiteY69-9548" fmla="*/ 907914 h 1476702"/>
                <a:gd name="connsiteX70-9549" fmla="*/ 1845900 w 5273630"/>
                <a:gd name="connsiteY70-9550" fmla="*/ 1431747 h 1476702"/>
                <a:gd name="connsiteX71-9551" fmla="*/ 1608084 w 5273630"/>
                <a:gd name="connsiteY71-9552" fmla="*/ 1476702 h 1476702"/>
                <a:gd name="connsiteX72-9553" fmla="*/ 406594 w 5273630"/>
                <a:gd name="connsiteY72-9554" fmla="*/ 735949 h 1476702"/>
                <a:gd name="connsiteX73-9555" fmla="*/ 319154 w 5273630"/>
                <a:gd name="connsiteY73-9556" fmla="*/ 735949 h 1476702"/>
                <a:gd name="connsiteX74-9557" fmla="*/ 298752 w 5273630"/>
                <a:gd name="connsiteY74-9558" fmla="*/ 881682 h 1476702"/>
                <a:gd name="connsiteX75-9559" fmla="*/ 502777 w 5273630"/>
                <a:gd name="connsiteY75-9560" fmla="*/ 862737 h 1476702"/>
                <a:gd name="connsiteX76-9561" fmla="*/ 482375 w 5273630"/>
                <a:gd name="connsiteY76-9562" fmla="*/ 1004097 h 1476702"/>
                <a:gd name="connsiteX77-9563" fmla="*/ 4372 w 5273630"/>
                <a:gd name="connsiteY77-9564" fmla="*/ 1046359 h 1476702"/>
                <a:gd name="connsiteX78-9565" fmla="*/ 110757 w 5273630"/>
                <a:gd name="connsiteY78-9566" fmla="*/ 285636 h 1476702"/>
                <a:gd name="connsiteX79-9567" fmla="*/ 469259 w 5273630"/>
                <a:gd name="connsiteY79-9568" fmla="*/ 285636 h 1476702"/>
                <a:gd name="connsiteX80-9569" fmla="*/ 482375 w 5273630"/>
                <a:gd name="connsiteY80-9570" fmla="*/ 192367 h 1476702"/>
                <a:gd name="connsiteX81-9571" fmla="*/ 1870577 w 5273630"/>
                <a:gd name="connsiteY81-9572" fmla="*/ 166135 h 1476702"/>
                <a:gd name="connsiteX82-9573" fmla="*/ 1847260 w 5273630"/>
                <a:gd name="connsiteY82-9574" fmla="*/ 332270 h 1476702"/>
                <a:gd name="connsiteX83-9575" fmla="*/ 2179530 w 5273630"/>
                <a:gd name="connsiteY83-9576" fmla="*/ 332270 h 1476702"/>
                <a:gd name="connsiteX84-9577" fmla="*/ 2202847 w 5273630"/>
                <a:gd name="connsiteY84-9578" fmla="*/ 166135 h 1476702"/>
                <a:gd name="connsiteX85-9579" fmla="*/ 1870577 w 5273630"/>
                <a:gd name="connsiteY85-9580" fmla="*/ 166135 h 1476702"/>
                <a:gd name="connsiteX86-9581" fmla="*/ 4598889 w 5273630"/>
                <a:gd name="connsiteY86-9582" fmla="*/ 138446 h 1476702"/>
                <a:gd name="connsiteX87-9583" fmla="*/ 4421095 w 5273630"/>
                <a:gd name="connsiteY87-9584" fmla="*/ 332270 h 1476702"/>
                <a:gd name="connsiteX88-9585" fmla="*/ 4935531 w 5273630"/>
                <a:gd name="connsiteY88-9586" fmla="*/ 332270 h 1476702"/>
                <a:gd name="connsiteX89-9587" fmla="*/ 4813115 w 5273630"/>
                <a:gd name="connsiteY89-9588" fmla="*/ 138446 h 1476702"/>
                <a:gd name="connsiteX90-9589" fmla="*/ 4598889 w 5273630"/>
                <a:gd name="connsiteY90-9590" fmla="*/ 138446 h 1476702"/>
                <a:gd name="connsiteX91-9591" fmla="*/ 1557252 w 5273630"/>
                <a:gd name="connsiteY91-9592" fmla="*/ 27689 h 1476702"/>
                <a:gd name="connsiteX92-9593" fmla="*/ 2498684 w 5273630"/>
                <a:gd name="connsiteY92-9594" fmla="*/ 27689 h 1476702"/>
                <a:gd name="connsiteX93-9595" fmla="*/ 2436019 w 5273630"/>
                <a:gd name="connsiteY93-9596" fmla="*/ 470716 h 1476702"/>
                <a:gd name="connsiteX94-9597" fmla="*/ 1549965 w 5273630"/>
                <a:gd name="connsiteY94-9598" fmla="*/ 470716 h 1476702"/>
                <a:gd name="connsiteX95-9599" fmla="*/ 1605344 w 5273630"/>
                <a:gd name="connsiteY95-9600" fmla="*/ 83068 h 1476702"/>
                <a:gd name="connsiteX96-9601" fmla="*/ 1557252 w 5273630"/>
                <a:gd name="connsiteY96-9602" fmla="*/ 27689 h 1476702"/>
                <a:gd name="connsiteX97-9603" fmla="*/ 259404 w 5273630"/>
                <a:gd name="connsiteY97-9604" fmla="*/ 27689 h 1476702"/>
                <a:gd name="connsiteX98-9605" fmla="*/ 983695 w 5273630"/>
                <a:gd name="connsiteY98-9606" fmla="*/ 27689 h 1476702"/>
                <a:gd name="connsiteX99-9607" fmla="*/ 1215409 w 5273630"/>
                <a:gd name="connsiteY99-9608" fmla="*/ 260861 h 1476702"/>
                <a:gd name="connsiteX100-9609" fmla="*/ 929774 w 5273630"/>
                <a:gd name="connsiteY100-9610" fmla="*/ 260861 h 1476702"/>
                <a:gd name="connsiteX101-9611" fmla="*/ 788413 w 5273630"/>
                <a:gd name="connsiteY101-9612" fmla="*/ 145733 h 1476702"/>
                <a:gd name="connsiteX102-9613" fmla="*/ 476546 w 5273630"/>
                <a:gd name="connsiteY102-9614" fmla="*/ 145733 h 1476702"/>
                <a:gd name="connsiteX103-9615" fmla="*/ 290008 w 5273630"/>
                <a:gd name="connsiteY103-9616" fmla="*/ 260861 h 1476702"/>
                <a:gd name="connsiteX104-9617" fmla="*/ 0 w 5273630"/>
                <a:gd name="connsiteY104-9618" fmla="*/ 260861 h 1476702"/>
                <a:gd name="connsiteX105-9619" fmla="*/ 290008 w 5273630"/>
                <a:gd name="connsiteY105-9620" fmla="*/ 58293 h 1476702"/>
                <a:gd name="connsiteX106-9621" fmla="*/ 259404 w 5273630"/>
                <a:gd name="connsiteY106-9622" fmla="*/ 27689 h 1476702"/>
                <a:gd name="connsiteX107-9623" fmla="*/ 4377375 w 5273630"/>
                <a:gd name="connsiteY107-9624" fmla="*/ 0 h 1476702"/>
                <a:gd name="connsiteX108-9625" fmla="*/ 5001111 w 5273630"/>
                <a:gd name="connsiteY108-9626" fmla="*/ 0 h 1476702"/>
                <a:gd name="connsiteX109-9627" fmla="*/ 5273630 w 5273630"/>
                <a:gd name="connsiteY109-9628" fmla="*/ 429911 h 1476702"/>
                <a:gd name="connsiteX110-9629" fmla="*/ 5078349 w 5273630"/>
                <a:gd name="connsiteY110-9630" fmla="*/ 429911 h 1476702"/>
                <a:gd name="connsiteX111-9631" fmla="*/ 5072519 w 5273630"/>
                <a:gd name="connsiteY111-9632" fmla="*/ 470716 h 1476702"/>
                <a:gd name="connsiteX112-9633" fmla="*/ 4795628 w 5273630"/>
                <a:gd name="connsiteY112-9634" fmla="*/ 470716 h 1476702"/>
                <a:gd name="connsiteX113-9635" fmla="*/ 4778140 w 5273630"/>
                <a:gd name="connsiteY113-9636" fmla="*/ 594589 h 1476702"/>
                <a:gd name="connsiteX114-9637" fmla="*/ 5082721 w 5273630"/>
                <a:gd name="connsiteY114-9638" fmla="*/ 594589 h 1476702"/>
                <a:gd name="connsiteX115-9639" fmla="*/ 5063775 w 5273630"/>
                <a:gd name="connsiteY115-9640" fmla="*/ 733035 h 1476702"/>
                <a:gd name="connsiteX116-9641" fmla="*/ 4759195 w 5273630"/>
                <a:gd name="connsiteY116-9642" fmla="*/ 733035 h 1476702"/>
                <a:gd name="connsiteX117-9643" fmla="*/ 4737335 w 5273630"/>
                <a:gd name="connsiteY117-9644" fmla="*/ 886054 h 1476702"/>
                <a:gd name="connsiteX118-9645" fmla="*/ 5180361 w 5273630"/>
                <a:gd name="connsiteY118-9646" fmla="*/ 886054 h 1476702"/>
                <a:gd name="connsiteX119-9647" fmla="*/ 5161416 w 5273630"/>
                <a:gd name="connsiteY119-9648" fmla="*/ 1024500 h 1476702"/>
                <a:gd name="connsiteX120-9649" fmla="*/ 3998471 w 5273630"/>
                <a:gd name="connsiteY120-9650" fmla="*/ 1024500 h 1476702"/>
                <a:gd name="connsiteX121-9651" fmla="*/ 4017416 w 5273630"/>
                <a:gd name="connsiteY121-9652" fmla="*/ 886054 h 1476702"/>
                <a:gd name="connsiteX122-9653" fmla="*/ 4460443 w 5273630"/>
                <a:gd name="connsiteY122-9654" fmla="*/ 886054 h 1476702"/>
                <a:gd name="connsiteX123-9655" fmla="*/ 4482303 w 5273630"/>
                <a:gd name="connsiteY123-9656" fmla="*/ 733035 h 1476702"/>
                <a:gd name="connsiteX124-9657" fmla="*/ 4177722 w 5273630"/>
                <a:gd name="connsiteY124-9658" fmla="*/ 733035 h 1476702"/>
                <a:gd name="connsiteX125-9659" fmla="*/ 4196667 w 5273630"/>
                <a:gd name="connsiteY125-9660" fmla="*/ 594589 h 1476702"/>
                <a:gd name="connsiteX126-9661" fmla="*/ 4501249 w 5273630"/>
                <a:gd name="connsiteY126-9662" fmla="*/ 594589 h 1476702"/>
                <a:gd name="connsiteX127-9663" fmla="*/ 4518736 w 5273630"/>
                <a:gd name="connsiteY127-9664" fmla="*/ 470716 h 1476702"/>
                <a:gd name="connsiteX128-9665" fmla="*/ 4241845 w 5273630"/>
                <a:gd name="connsiteY128-9666" fmla="*/ 470716 h 1476702"/>
                <a:gd name="connsiteX129-9667" fmla="*/ 4247673 w 5273630"/>
                <a:gd name="connsiteY129-9668" fmla="*/ 429911 h 1476702"/>
                <a:gd name="connsiteX130-9669" fmla="*/ 4055307 w 5273630"/>
                <a:gd name="connsiteY130-9670" fmla="*/ 429911 h 1476702"/>
                <a:gd name="connsiteX131-9671" fmla="*/ 4410894 w 5273630"/>
                <a:gd name="connsiteY131-9672" fmla="*/ 40805 h 1476702"/>
                <a:gd name="connsiteX132-9673" fmla="*/ 4377375 w 5273630"/>
                <a:gd name="connsiteY132-9674" fmla="*/ 0 h 1476702"/>
                <a:gd name="connsiteX133-9675" fmla="*/ 3191742 w 5273630"/>
                <a:gd name="connsiteY133-9676" fmla="*/ 0 h 1476702"/>
                <a:gd name="connsiteX134-9677" fmla="*/ 3522555 w 5273630"/>
                <a:gd name="connsiteY134-9678" fmla="*/ 0 h 1476702"/>
                <a:gd name="connsiteX135-9679" fmla="*/ 3510896 w 5273630"/>
                <a:gd name="connsiteY135-9680" fmla="*/ 83068 h 1476702"/>
                <a:gd name="connsiteX136-9681" fmla="*/ 3953923 w 5273630"/>
                <a:gd name="connsiteY136-9682" fmla="*/ 83068 h 1476702"/>
                <a:gd name="connsiteX137-9683" fmla="*/ 3923319 w 5273630"/>
                <a:gd name="connsiteY137-9684" fmla="*/ 304581 h 1476702"/>
                <a:gd name="connsiteX138-9685" fmla="*/ 3618738 w 5273630"/>
                <a:gd name="connsiteY138-9686" fmla="*/ 304581 h 1476702"/>
                <a:gd name="connsiteX139-9687" fmla="*/ 3630397 w 5273630"/>
                <a:gd name="connsiteY139-9688" fmla="*/ 221513 h 1476702"/>
                <a:gd name="connsiteX140-9689" fmla="*/ 3076613 w 5273630"/>
                <a:gd name="connsiteY140-9690" fmla="*/ 221513 h 1476702"/>
                <a:gd name="connsiteX141-9691" fmla="*/ 3064954 w 5273630"/>
                <a:gd name="connsiteY141-9692" fmla="*/ 304581 h 1476702"/>
                <a:gd name="connsiteX142-9693" fmla="*/ 2760373 w 5273630"/>
                <a:gd name="connsiteY142-9694" fmla="*/ 304581 h 1476702"/>
                <a:gd name="connsiteX143-9695" fmla="*/ 2790977 w 5273630"/>
                <a:gd name="connsiteY143-9696" fmla="*/ 83068 h 1476702"/>
                <a:gd name="connsiteX144-9697" fmla="*/ 3234004 w 5273630"/>
                <a:gd name="connsiteY144-9698" fmla="*/ 83068 h 1476702"/>
                <a:gd name="connsiteX145-9699" fmla="*/ 3238376 w 5273630"/>
                <a:gd name="connsiteY145-9700" fmla="*/ 53921 h 1476702"/>
                <a:gd name="connsiteX146-9701" fmla="*/ 3191742 w 5273630"/>
                <a:gd name="connsiteY146-9702" fmla="*/ 0 h 1476702"/>
                <a:gd name="connsiteX0-9703" fmla="*/ 2215963 w 5273630"/>
                <a:gd name="connsiteY0-9704" fmla="*/ 664540 h 1501544"/>
                <a:gd name="connsiteX1-9705" fmla="*/ 2183902 w 5273630"/>
                <a:gd name="connsiteY1-9706" fmla="*/ 886054 h 1501544"/>
                <a:gd name="connsiteX2-9707" fmla="*/ 2294658 w 5273630"/>
                <a:gd name="connsiteY2-9708" fmla="*/ 886054 h 1501544"/>
                <a:gd name="connsiteX3-9709" fmla="*/ 2326719 w 5273630"/>
                <a:gd name="connsiteY3-9710" fmla="*/ 664540 h 1501544"/>
                <a:gd name="connsiteX4-9711" fmla="*/ 2215963 w 5273630"/>
                <a:gd name="connsiteY4-9712" fmla="*/ 664540 h 1501544"/>
                <a:gd name="connsiteX5-9713" fmla="*/ 1606801 w 5273630"/>
                <a:gd name="connsiteY5-9714" fmla="*/ 664540 h 1501544"/>
                <a:gd name="connsiteX6-9715" fmla="*/ 1574740 w 5273630"/>
                <a:gd name="connsiteY6-9716" fmla="*/ 886054 h 1501544"/>
                <a:gd name="connsiteX7-9717" fmla="*/ 1685497 w 5273630"/>
                <a:gd name="connsiteY7-9718" fmla="*/ 886054 h 1501544"/>
                <a:gd name="connsiteX8-9719" fmla="*/ 1717558 w 5273630"/>
                <a:gd name="connsiteY8-9720" fmla="*/ 664540 h 1501544"/>
                <a:gd name="connsiteX9-9721" fmla="*/ 1606801 w 5273630"/>
                <a:gd name="connsiteY9-9722" fmla="*/ 664540 h 1501544"/>
                <a:gd name="connsiteX10-9723" fmla="*/ 342472 w 5273630"/>
                <a:gd name="connsiteY10-9724" fmla="*/ 563985 h 1501544"/>
                <a:gd name="connsiteX11-9725" fmla="*/ 335185 w 5273630"/>
                <a:gd name="connsiteY11-9726" fmla="*/ 619363 h 1501544"/>
                <a:gd name="connsiteX12-9727" fmla="*/ 826304 w 5273630"/>
                <a:gd name="connsiteY12-9728" fmla="*/ 619363 h 1501544"/>
                <a:gd name="connsiteX13-9729" fmla="*/ 833590 w 5273630"/>
                <a:gd name="connsiteY13-9730" fmla="*/ 563985 h 1501544"/>
                <a:gd name="connsiteX14-9731" fmla="*/ 342472 w 5273630"/>
                <a:gd name="connsiteY14-9732" fmla="*/ 563985 h 1501544"/>
                <a:gd name="connsiteX15-9733" fmla="*/ 3085357 w 5273630"/>
                <a:gd name="connsiteY15-9734" fmla="*/ 553784 h 1501544"/>
                <a:gd name="connsiteX16-9735" fmla="*/ 3078071 w 5273630"/>
                <a:gd name="connsiteY16-9736" fmla="*/ 609162 h 1501544"/>
                <a:gd name="connsiteX17-9737" fmla="*/ 3283553 w 5273630"/>
                <a:gd name="connsiteY17-9738" fmla="*/ 719919 h 1501544"/>
                <a:gd name="connsiteX18-9739" fmla="*/ 3521097 w 5273630"/>
                <a:gd name="connsiteY18-9740" fmla="*/ 609162 h 1501544"/>
                <a:gd name="connsiteX19-9741" fmla="*/ 3528384 w 5273630"/>
                <a:gd name="connsiteY19-9742" fmla="*/ 553784 h 1501544"/>
                <a:gd name="connsiteX20-9743" fmla="*/ 3085357 w 5273630"/>
                <a:gd name="connsiteY20-9744" fmla="*/ 553784 h 1501544"/>
                <a:gd name="connsiteX21-9745" fmla="*/ 2013395 w 5273630"/>
                <a:gd name="connsiteY21-9746" fmla="*/ 526094 h 1501544"/>
                <a:gd name="connsiteX22-9747" fmla="*/ 2567178 w 5273630"/>
                <a:gd name="connsiteY22-9748" fmla="*/ 526094 h 1501544"/>
                <a:gd name="connsiteX23-9749" fmla="*/ 2497227 w 5273630"/>
                <a:gd name="connsiteY23-9750" fmla="*/ 1024500 h 1501544"/>
                <a:gd name="connsiteX24-9751" fmla="*/ 1943443 w 5273630"/>
                <a:gd name="connsiteY24-9752" fmla="*/ 1024500 h 1501544"/>
                <a:gd name="connsiteX25-9753" fmla="*/ 2013395 w 5273630"/>
                <a:gd name="connsiteY25-9754" fmla="*/ 526094 h 1501544"/>
                <a:gd name="connsiteX26-9755" fmla="*/ 1404233 w 5273630"/>
                <a:gd name="connsiteY26-9756" fmla="*/ 526094 h 1501544"/>
                <a:gd name="connsiteX27-9757" fmla="*/ 1958016 w 5273630"/>
                <a:gd name="connsiteY27-9758" fmla="*/ 526094 h 1501544"/>
                <a:gd name="connsiteX28-9759" fmla="*/ 1888065 w 5273630"/>
                <a:gd name="connsiteY28-9760" fmla="*/ 1024500 h 1501544"/>
                <a:gd name="connsiteX29-9761" fmla="*/ 1334281 w 5273630"/>
                <a:gd name="connsiteY29-9762" fmla="*/ 1024500 h 1501544"/>
                <a:gd name="connsiteX30-9763" fmla="*/ 1404233 w 5273630"/>
                <a:gd name="connsiteY30-9764" fmla="*/ 526094 h 1501544"/>
                <a:gd name="connsiteX31-9765" fmla="*/ 365789 w 5273630"/>
                <a:gd name="connsiteY31-9766" fmla="*/ 402222 h 1501544"/>
                <a:gd name="connsiteX32-9767" fmla="*/ 357045 w 5273630"/>
                <a:gd name="connsiteY32-9768" fmla="*/ 457600 h 1501544"/>
                <a:gd name="connsiteX33-9769" fmla="*/ 848163 w 5273630"/>
                <a:gd name="connsiteY33-9770" fmla="*/ 457600 h 1501544"/>
                <a:gd name="connsiteX34-9771" fmla="*/ 856907 w 5273630"/>
                <a:gd name="connsiteY34-9772" fmla="*/ 402222 h 1501544"/>
                <a:gd name="connsiteX35-9773" fmla="*/ 365789 w 5273630"/>
                <a:gd name="connsiteY35-9774" fmla="*/ 402222 h 1501544"/>
                <a:gd name="connsiteX36-9775" fmla="*/ 2865301 w 5273630"/>
                <a:gd name="connsiteY36-9776" fmla="*/ 346843 h 1501544"/>
                <a:gd name="connsiteX37-9777" fmla="*/ 3114504 w 5273630"/>
                <a:gd name="connsiteY37-9778" fmla="*/ 346843 h 1501544"/>
                <a:gd name="connsiteX38-9779" fmla="*/ 3104302 w 5273630"/>
                <a:gd name="connsiteY38-9780" fmla="*/ 415338 h 1501544"/>
                <a:gd name="connsiteX39-9781" fmla="*/ 3547329 w 5273630"/>
                <a:gd name="connsiteY39-9782" fmla="*/ 415338 h 1501544"/>
                <a:gd name="connsiteX40-9783" fmla="*/ 3557530 w 5273630"/>
                <a:gd name="connsiteY40-9784" fmla="*/ 346843 h 1501544"/>
                <a:gd name="connsiteX41-9785" fmla="*/ 3806733 w 5273630"/>
                <a:gd name="connsiteY41-9786" fmla="*/ 346843 h 1501544"/>
                <a:gd name="connsiteX42-9787" fmla="*/ 3796531 w 5273630"/>
                <a:gd name="connsiteY42-9788" fmla="*/ 415338 h 1501544"/>
                <a:gd name="connsiteX43-9789" fmla="*/ 3907289 w 5273630"/>
                <a:gd name="connsiteY43-9790" fmla="*/ 415338 h 1501544"/>
                <a:gd name="connsiteX44-9791" fmla="*/ 3888343 w 5273630"/>
                <a:gd name="connsiteY44-9792" fmla="*/ 553784 h 1501544"/>
                <a:gd name="connsiteX45-9793" fmla="*/ 3777587 w 5273630"/>
                <a:gd name="connsiteY45-9794" fmla="*/ 553784 h 1501544"/>
                <a:gd name="connsiteX46-9795" fmla="*/ 3755727 w 5273630"/>
                <a:gd name="connsiteY46-9796" fmla="*/ 706803 h 1501544"/>
                <a:gd name="connsiteX47-9797" fmla="*/ 3489036 w 5273630"/>
                <a:gd name="connsiteY47-9798" fmla="*/ 830675 h 1501544"/>
                <a:gd name="connsiteX48-9799" fmla="*/ 3850453 w 5273630"/>
                <a:gd name="connsiteY48-9800" fmla="*/ 1024500 h 1501544"/>
                <a:gd name="connsiteX49-9801" fmla="*/ 3407426 w 5273630"/>
                <a:gd name="connsiteY49-9802" fmla="*/ 1024500 h 1501544"/>
                <a:gd name="connsiteX50-9803" fmla="*/ 3252949 w 5273630"/>
                <a:gd name="connsiteY50-9804" fmla="*/ 941432 h 1501544"/>
                <a:gd name="connsiteX51-9805" fmla="*/ 1679743 w 5273630"/>
                <a:gd name="connsiteY51-9806" fmla="*/ 1501544 h 1501544"/>
                <a:gd name="connsiteX52-9807" fmla="*/ 1755035 w 5273630"/>
                <a:gd name="connsiteY52-9808" fmla="*/ 1381052 h 1501544"/>
                <a:gd name="connsiteX53-9809" fmla="*/ 3046009 w 5273630"/>
                <a:gd name="connsiteY53-9810" fmla="*/ 830675 h 1501544"/>
                <a:gd name="connsiteX54-9811" fmla="*/ 2814295 w 5273630"/>
                <a:gd name="connsiteY54-9812" fmla="*/ 706803 h 1501544"/>
                <a:gd name="connsiteX55-9813" fmla="*/ 2836154 w 5273630"/>
                <a:gd name="connsiteY55-9814" fmla="*/ 553784 h 1501544"/>
                <a:gd name="connsiteX56-9815" fmla="*/ 2725398 w 5273630"/>
                <a:gd name="connsiteY56-9816" fmla="*/ 553784 h 1501544"/>
                <a:gd name="connsiteX57-9817" fmla="*/ 2744343 w 5273630"/>
                <a:gd name="connsiteY57-9818" fmla="*/ 415338 h 1501544"/>
                <a:gd name="connsiteX58-9819" fmla="*/ 2855100 w 5273630"/>
                <a:gd name="connsiteY58-9820" fmla="*/ 415338 h 1501544"/>
                <a:gd name="connsiteX59-9821" fmla="*/ 2865301 w 5273630"/>
                <a:gd name="connsiteY59-9822" fmla="*/ 346843 h 1501544"/>
                <a:gd name="connsiteX60-9823" fmla="*/ 482375 w 5273630"/>
                <a:gd name="connsiteY60-9824" fmla="*/ 192367 h 1501544"/>
                <a:gd name="connsiteX61-9825" fmla="*/ 759267 w 5273630"/>
                <a:gd name="connsiteY61-9826" fmla="*/ 192367 h 1501544"/>
                <a:gd name="connsiteX62-9827" fmla="*/ 746151 w 5273630"/>
                <a:gd name="connsiteY62-9828" fmla="*/ 285636 h 1501544"/>
                <a:gd name="connsiteX63-9829" fmla="*/ 1122141 w 5273630"/>
                <a:gd name="connsiteY63-9830" fmla="*/ 285636 h 1501544"/>
                <a:gd name="connsiteX64-9831" fmla="*/ 1059475 w 5273630"/>
                <a:gd name="connsiteY64-9832" fmla="*/ 735949 h 1501544"/>
                <a:gd name="connsiteX65-9833" fmla="*/ 728663 w 5273630"/>
                <a:gd name="connsiteY65-9834" fmla="*/ 735949 h 1501544"/>
                <a:gd name="connsiteX66-9835" fmla="*/ 795700 w 5273630"/>
                <a:gd name="connsiteY66-9836" fmla="*/ 791328 h 1501544"/>
                <a:gd name="connsiteX67-9837" fmla="*/ 1119226 w 5273630"/>
                <a:gd name="connsiteY67-9838" fmla="*/ 746150 h 1501544"/>
                <a:gd name="connsiteX68-9839" fmla="*/ 1100281 w 5273630"/>
                <a:gd name="connsiteY68-9840" fmla="*/ 884596 h 1501544"/>
                <a:gd name="connsiteX69-9841" fmla="*/ 937060 w 5273630"/>
                <a:gd name="connsiteY69-9842" fmla="*/ 907914 h 1501544"/>
                <a:gd name="connsiteX70-9843" fmla="*/ 1845900 w 5273630"/>
                <a:gd name="connsiteY70-9844" fmla="*/ 1431747 h 1501544"/>
                <a:gd name="connsiteX71-9845" fmla="*/ 1608084 w 5273630"/>
                <a:gd name="connsiteY71-9846" fmla="*/ 1476702 h 1501544"/>
                <a:gd name="connsiteX72-9847" fmla="*/ 406594 w 5273630"/>
                <a:gd name="connsiteY72-9848" fmla="*/ 735949 h 1501544"/>
                <a:gd name="connsiteX73-9849" fmla="*/ 319154 w 5273630"/>
                <a:gd name="connsiteY73-9850" fmla="*/ 735949 h 1501544"/>
                <a:gd name="connsiteX74-9851" fmla="*/ 298752 w 5273630"/>
                <a:gd name="connsiteY74-9852" fmla="*/ 881682 h 1501544"/>
                <a:gd name="connsiteX75-9853" fmla="*/ 502777 w 5273630"/>
                <a:gd name="connsiteY75-9854" fmla="*/ 862737 h 1501544"/>
                <a:gd name="connsiteX76-9855" fmla="*/ 482375 w 5273630"/>
                <a:gd name="connsiteY76-9856" fmla="*/ 1004097 h 1501544"/>
                <a:gd name="connsiteX77-9857" fmla="*/ 4372 w 5273630"/>
                <a:gd name="connsiteY77-9858" fmla="*/ 1046359 h 1501544"/>
                <a:gd name="connsiteX78-9859" fmla="*/ 110757 w 5273630"/>
                <a:gd name="connsiteY78-9860" fmla="*/ 285636 h 1501544"/>
                <a:gd name="connsiteX79-9861" fmla="*/ 469259 w 5273630"/>
                <a:gd name="connsiteY79-9862" fmla="*/ 285636 h 1501544"/>
                <a:gd name="connsiteX80-9863" fmla="*/ 482375 w 5273630"/>
                <a:gd name="connsiteY80-9864" fmla="*/ 192367 h 1501544"/>
                <a:gd name="connsiteX81-9865" fmla="*/ 1870577 w 5273630"/>
                <a:gd name="connsiteY81-9866" fmla="*/ 166135 h 1501544"/>
                <a:gd name="connsiteX82-9867" fmla="*/ 1847260 w 5273630"/>
                <a:gd name="connsiteY82-9868" fmla="*/ 332270 h 1501544"/>
                <a:gd name="connsiteX83-9869" fmla="*/ 2179530 w 5273630"/>
                <a:gd name="connsiteY83-9870" fmla="*/ 332270 h 1501544"/>
                <a:gd name="connsiteX84-9871" fmla="*/ 2202847 w 5273630"/>
                <a:gd name="connsiteY84-9872" fmla="*/ 166135 h 1501544"/>
                <a:gd name="connsiteX85-9873" fmla="*/ 1870577 w 5273630"/>
                <a:gd name="connsiteY85-9874" fmla="*/ 166135 h 1501544"/>
                <a:gd name="connsiteX86-9875" fmla="*/ 4598889 w 5273630"/>
                <a:gd name="connsiteY86-9876" fmla="*/ 138446 h 1501544"/>
                <a:gd name="connsiteX87-9877" fmla="*/ 4421095 w 5273630"/>
                <a:gd name="connsiteY87-9878" fmla="*/ 332270 h 1501544"/>
                <a:gd name="connsiteX88-9879" fmla="*/ 4935531 w 5273630"/>
                <a:gd name="connsiteY88-9880" fmla="*/ 332270 h 1501544"/>
                <a:gd name="connsiteX89-9881" fmla="*/ 4813115 w 5273630"/>
                <a:gd name="connsiteY89-9882" fmla="*/ 138446 h 1501544"/>
                <a:gd name="connsiteX90-9883" fmla="*/ 4598889 w 5273630"/>
                <a:gd name="connsiteY90-9884" fmla="*/ 138446 h 1501544"/>
                <a:gd name="connsiteX91-9885" fmla="*/ 1557252 w 5273630"/>
                <a:gd name="connsiteY91-9886" fmla="*/ 27689 h 1501544"/>
                <a:gd name="connsiteX92-9887" fmla="*/ 2498684 w 5273630"/>
                <a:gd name="connsiteY92-9888" fmla="*/ 27689 h 1501544"/>
                <a:gd name="connsiteX93-9889" fmla="*/ 2436019 w 5273630"/>
                <a:gd name="connsiteY93-9890" fmla="*/ 470716 h 1501544"/>
                <a:gd name="connsiteX94-9891" fmla="*/ 1549965 w 5273630"/>
                <a:gd name="connsiteY94-9892" fmla="*/ 470716 h 1501544"/>
                <a:gd name="connsiteX95-9893" fmla="*/ 1605344 w 5273630"/>
                <a:gd name="connsiteY95-9894" fmla="*/ 83068 h 1501544"/>
                <a:gd name="connsiteX96-9895" fmla="*/ 1557252 w 5273630"/>
                <a:gd name="connsiteY96-9896" fmla="*/ 27689 h 1501544"/>
                <a:gd name="connsiteX97-9897" fmla="*/ 259404 w 5273630"/>
                <a:gd name="connsiteY97-9898" fmla="*/ 27689 h 1501544"/>
                <a:gd name="connsiteX98-9899" fmla="*/ 983695 w 5273630"/>
                <a:gd name="connsiteY98-9900" fmla="*/ 27689 h 1501544"/>
                <a:gd name="connsiteX99-9901" fmla="*/ 1215409 w 5273630"/>
                <a:gd name="connsiteY99-9902" fmla="*/ 260861 h 1501544"/>
                <a:gd name="connsiteX100-9903" fmla="*/ 929774 w 5273630"/>
                <a:gd name="connsiteY100-9904" fmla="*/ 260861 h 1501544"/>
                <a:gd name="connsiteX101-9905" fmla="*/ 788413 w 5273630"/>
                <a:gd name="connsiteY101-9906" fmla="*/ 145733 h 1501544"/>
                <a:gd name="connsiteX102-9907" fmla="*/ 476546 w 5273630"/>
                <a:gd name="connsiteY102-9908" fmla="*/ 145733 h 1501544"/>
                <a:gd name="connsiteX103-9909" fmla="*/ 290008 w 5273630"/>
                <a:gd name="connsiteY103-9910" fmla="*/ 260861 h 1501544"/>
                <a:gd name="connsiteX104-9911" fmla="*/ 0 w 5273630"/>
                <a:gd name="connsiteY104-9912" fmla="*/ 260861 h 1501544"/>
                <a:gd name="connsiteX105-9913" fmla="*/ 290008 w 5273630"/>
                <a:gd name="connsiteY105-9914" fmla="*/ 58293 h 1501544"/>
                <a:gd name="connsiteX106-9915" fmla="*/ 259404 w 5273630"/>
                <a:gd name="connsiteY106-9916" fmla="*/ 27689 h 1501544"/>
                <a:gd name="connsiteX107-9917" fmla="*/ 4377375 w 5273630"/>
                <a:gd name="connsiteY107-9918" fmla="*/ 0 h 1501544"/>
                <a:gd name="connsiteX108-9919" fmla="*/ 5001111 w 5273630"/>
                <a:gd name="connsiteY108-9920" fmla="*/ 0 h 1501544"/>
                <a:gd name="connsiteX109-9921" fmla="*/ 5273630 w 5273630"/>
                <a:gd name="connsiteY109-9922" fmla="*/ 429911 h 1501544"/>
                <a:gd name="connsiteX110-9923" fmla="*/ 5078349 w 5273630"/>
                <a:gd name="connsiteY110-9924" fmla="*/ 429911 h 1501544"/>
                <a:gd name="connsiteX111-9925" fmla="*/ 5072519 w 5273630"/>
                <a:gd name="connsiteY111-9926" fmla="*/ 470716 h 1501544"/>
                <a:gd name="connsiteX112-9927" fmla="*/ 4795628 w 5273630"/>
                <a:gd name="connsiteY112-9928" fmla="*/ 470716 h 1501544"/>
                <a:gd name="connsiteX113-9929" fmla="*/ 4778140 w 5273630"/>
                <a:gd name="connsiteY113-9930" fmla="*/ 594589 h 1501544"/>
                <a:gd name="connsiteX114-9931" fmla="*/ 5082721 w 5273630"/>
                <a:gd name="connsiteY114-9932" fmla="*/ 594589 h 1501544"/>
                <a:gd name="connsiteX115-9933" fmla="*/ 5063775 w 5273630"/>
                <a:gd name="connsiteY115-9934" fmla="*/ 733035 h 1501544"/>
                <a:gd name="connsiteX116-9935" fmla="*/ 4759195 w 5273630"/>
                <a:gd name="connsiteY116-9936" fmla="*/ 733035 h 1501544"/>
                <a:gd name="connsiteX117-9937" fmla="*/ 4737335 w 5273630"/>
                <a:gd name="connsiteY117-9938" fmla="*/ 886054 h 1501544"/>
                <a:gd name="connsiteX118-9939" fmla="*/ 5180361 w 5273630"/>
                <a:gd name="connsiteY118-9940" fmla="*/ 886054 h 1501544"/>
                <a:gd name="connsiteX119-9941" fmla="*/ 5161416 w 5273630"/>
                <a:gd name="connsiteY119-9942" fmla="*/ 1024500 h 1501544"/>
                <a:gd name="connsiteX120-9943" fmla="*/ 3998471 w 5273630"/>
                <a:gd name="connsiteY120-9944" fmla="*/ 1024500 h 1501544"/>
                <a:gd name="connsiteX121-9945" fmla="*/ 4017416 w 5273630"/>
                <a:gd name="connsiteY121-9946" fmla="*/ 886054 h 1501544"/>
                <a:gd name="connsiteX122-9947" fmla="*/ 4460443 w 5273630"/>
                <a:gd name="connsiteY122-9948" fmla="*/ 886054 h 1501544"/>
                <a:gd name="connsiteX123-9949" fmla="*/ 4482303 w 5273630"/>
                <a:gd name="connsiteY123-9950" fmla="*/ 733035 h 1501544"/>
                <a:gd name="connsiteX124-9951" fmla="*/ 4177722 w 5273630"/>
                <a:gd name="connsiteY124-9952" fmla="*/ 733035 h 1501544"/>
                <a:gd name="connsiteX125-9953" fmla="*/ 4196667 w 5273630"/>
                <a:gd name="connsiteY125-9954" fmla="*/ 594589 h 1501544"/>
                <a:gd name="connsiteX126-9955" fmla="*/ 4501249 w 5273630"/>
                <a:gd name="connsiteY126-9956" fmla="*/ 594589 h 1501544"/>
                <a:gd name="connsiteX127-9957" fmla="*/ 4518736 w 5273630"/>
                <a:gd name="connsiteY127-9958" fmla="*/ 470716 h 1501544"/>
                <a:gd name="connsiteX128-9959" fmla="*/ 4241845 w 5273630"/>
                <a:gd name="connsiteY128-9960" fmla="*/ 470716 h 1501544"/>
                <a:gd name="connsiteX129-9961" fmla="*/ 4247673 w 5273630"/>
                <a:gd name="connsiteY129-9962" fmla="*/ 429911 h 1501544"/>
                <a:gd name="connsiteX130-9963" fmla="*/ 4055307 w 5273630"/>
                <a:gd name="connsiteY130-9964" fmla="*/ 429911 h 1501544"/>
                <a:gd name="connsiteX131-9965" fmla="*/ 4410894 w 5273630"/>
                <a:gd name="connsiteY131-9966" fmla="*/ 40805 h 1501544"/>
                <a:gd name="connsiteX132-9967" fmla="*/ 4377375 w 5273630"/>
                <a:gd name="connsiteY132-9968" fmla="*/ 0 h 1501544"/>
                <a:gd name="connsiteX133-9969" fmla="*/ 3191742 w 5273630"/>
                <a:gd name="connsiteY133-9970" fmla="*/ 0 h 1501544"/>
                <a:gd name="connsiteX134-9971" fmla="*/ 3522555 w 5273630"/>
                <a:gd name="connsiteY134-9972" fmla="*/ 0 h 1501544"/>
                <a:gd name="connsiteX135-9973" fmla="*/ 3510896 w 5273630"/>
                <a:gd name="connsiteY135-9974" fmla="*/ 83068 h 1501544"/>
                <a:gd name="connsiteX136-9975" fmla="*/ 3953923 w 5273630"/>
                <a:gd name="connsiteY136-9976" fmla="*/ 83068 h 1501544"/>
                <a:gd name="connsiteX137-9977" fmla="*/ 3923319 w 5273630"/>
                <a:gd name="connsiteY137-9978" fmla="*/ 304581 h 1501544"/>
                <a:gd name="connsiteX138-9979" fmla="*/ 3618738 w 5273630"/>
                <a:gd name="connsiteY138-9980" fmla="*/ 304581 h 1501544"/>
                <a:gd name="connsiteX139-9981" fmla="*/ 3630397 w 5273630"/>
                <a:gd name="connsiteY139-9982" fmla="*/ 221513 h 1501544"/>
                <a:gd name="connsiteX140-9983" fmla="*/ 3076613 w 5273630"/>
                <a:gd name="connsiteY140-9984" fmla="*/ 221513 h 1501544"/>
                <a:gd name="connsiteX141-9985" fmla="*/ 3064954 w 5273630"/>
                <a:gd name="connsiteY141-9986" fmla="*/ 304581 h 1501544"/>
                <a:gd name="connsiteX142-9987" fmla="*/ 2760373 w 5273630"/>
                <a:gd name="connsiteY142-9988" fmla="*/ 304581 h 1501544"/>
                <a:gd name="connsiteX143-9989" fmla="*/ 2790977 w 5273630"/>
                <a:gd name="connsiteY143-9990" fmla="*/ 83068 h 1501544"/>
                <a:gd name="connsiteX144-9991" fmla="*/ 3234004 w 5273630"/>
                <a:gd name="connsiteY144-9992" fmla="*/ 83068 h 1501544"/>
                <a:gd name="connsiteX145-9993" fmla="*/ 3238376 w 5273630"/>
                <a:gd name="connsiteY145-9994" fmla="*/ 53921 h 1501544"/>
                <a:gd name="connsiteX146-9995" fmla="*/ 3191742 w 5273630"/>
                <a:gd name="connsiteY146-9996" fmla="*/ 0 h 1501544"/>
                <a:gd name="connsiteX0-9997" fmla="*/ 2215963 w 5273630"/>
                <a:gd name="connsiteY0-9998" fmla="*/ 664540 h 1501544"/>
                <a:gd name="connsiteX1-9999" fmla="*/ 2183902 w 5273630"/>
                <a:gd name="connsiteY1-10000" fmla="*/ 886054 h 1501544"/>
                <a:gd name="connsiteX2-10001" fmla="*/ 2294658 w 5273630"/>
                <a:gd name="connsiteY2-10002" fmla="*/ 886054 h 1501544"/>
                <a:gd name="connsiteX3-10003" fmla="*/ 2326719 w 5273630"/>
                <a:gd name="connsiteY3-10004" fmla="*/ 664540 h 1501544"/>
                <a:gd name="connsiteX4-10005" fmla="*/ 2215963 w 5273630"/>
                <a:gd name="connsiteY4-10006" fmla="*/ 664540 h 1501544"/>
                <a:gd name="connsiteX5-10007" fmla="*/ 1606801 w 5273630"/>
                <a:gd name="connsiteY5-10008" fmla="*/ 664540 h 1501544"/>
                <a:gd name="connsiteX6-10009" fmla="*/ 1574740 w 5273630"/>
                <a:gd name="connsiteY6-10010" fmla="*/ 886054 h 1501544"/>
                <a:gd name="connsiteX7-10011" fmla="*/ 1685497 w 5273630"/>
                <a:gd name="connsiteY7-10012" fmla="*/ 886054 h 1501544"/>
                <a:gd name="connsiteX8-10013" fmla="*/ 1717558 w 5273630"/>
                <a:gd name="connsiteY8-10014" fmla="*/ 664540 h 1501544"/>
                <a:gd name="connsiteX9-10015" fmla="*/ 1606801 w 5273630"/>
                <a:gd name="connsiteY9-10016" fmla="*/ 664540 h 1501544"/>
                <a:gd name="connsiteX10-10017" fmla="*/ 342472 w 5273630"/>
                <a:gd name="connsiteY10-10018" fmla="*/ 563985 h 1501544"/>
                <a:gd name="connsiteX11-10019" fmla="*/ 335185 w 5273630"/>
                <a:gd name="connsiteY11-10020" fmla="*/ 619363 h 1501544"/>
                <a:gd name="connsiteX12-10021" fmla="*/ 826304 w 5273630"/>
                <a:gd name="connsiteY12-10022" fmla="*/ 619363 h 1501544"/>
                <a:gd name="connsiteX13-10023" fmla="*/ 833590 w 5273630"/>
                <a:gd name="connsiteY13-10024" fmla="*/ 563985 h 1501544"/>
                <a:gd name="connsiteX14-10025" fmla="*/ 342472 w 5273630"/>
                <a:gd name="connsiteY14-10026" fmla="*/ 563985 h 1501544"/>
                <a:gd name="connsiteX15-10027" fmla="*/ 3085357 w 5273630"/>
                <a:gd name="connsiteY15-10028" fmla="*/ 553784 h 1501544"/>
                <a:gd name="connsiteX16-10029" fmla="*/ 3078071 w 5273630"/>
                <a:gd name="connsiteY16-10030" fmla="*/ 609162 h 1501544"/>
                <a:gd name="connsiteX17-10031" fmla="*/ 3283553 w 5273630"/>
                <a:gd name="connsiteY17-10032" fmla="*/ 719919 h 1501544"/>
                <a:gd name="connsiteX18-10033" fmla="*/ 3521097 w 5273630"/>
                <a:gd name="connsiteY18-10034" fmla="*/ 609162 h 1501544"/>
                <a:gd name="connsiteX19-10035" fmla="*/ 3528384 w 5273630"/>
                <a:gd name="connsiteY19-10036" fmla="*/ 553784 h 1501544"/>
                <a:gd name="connsiteX20-10037" fmla="*/ 3085357 w 5273630"/>
                <a:gd name="connsiteY20-10038" fmla="*/ 553784 h 1501544"/>
                <a:gd name="connsiteX21-10039" fmla="*/ 2013395 w 5273630"/>
                <a:gd name="connsiteY21-10040" fmla="*/ 526094 h 1501544"/>
                <a:gd name="connsiteX22-10041" fmla="*/ 2567178 w 5273630"/>
                <a:gd name="connsiteY22-10042" fmla="*/ 526094 h 1501544"/>
                <a:gd name="connsiteX23-10043" fmla="*/ 2497227 w 5273630"/>
                <a:gd name="connsiteY23-10044" fmla="*/ 1024500 h 1501544"/>
                <a:gd name="connsiteX24-10045" fmla="*/ 1943443 w 5273630"/>
                <a:gd name="connsiteY24-10046" fmla="*/ 1024500 h 1501544"/>
                <a:gd name="connsiteX25-10047" fmla="*/ 2013395 w 5273630"/>
                <a:gd name="connsiteY25-10048" fmla="*/ 526094 h 1501544"/>
                <a:gd name="connsiteX26-10049" fmla="*/ 1404233 w 5273630"/>
                <a:gd name="connsiteY26-10050" fmla="*/ 526094 h 1501544"/>
                <a:gd name="connsiteX27-10051" fmla="*/ 1958016 w 5273630"/>
                <a:gd name="connsiteY27-10052" fmla="*/ 526094 h 1501544"/>
                <a:gd name="connsiteX28-10053" fmla="*/ 1888065 w 5273630"/>
                <a:gd name="connsiteY28-10054" fmla="*/ 1024500 h 1501544"/>
                <a:gd name="connsiteX29-10055" fmla="*/ 1334281 w 5273630"/>
                <a:gd name="connsiteY29-10056" fmla="*/ 1024500 h 1501544"/>
                <a:gd name="connsiteX30-10057" fmla="*/ 1404233 w 5273630"/>
                <a:gd name="connsiteY30-10058" fmla="*/ 526094 h 1501544"/>
                <a:gd name="connsiteX31-10059" fmla="*/ 365789 w 5273630"/>
                <a:gd name="connsiteY31-10060" fmla="*/ 402222 h 1501544"/>
                <a:gd name="connsiteX32-10061" fmla="*/ 357045 w 5273630"/>
                <a:gd name="connsiteY32-10062" fmla="*/ 457600 h 1501544"/>
                <a:gd name="connsiteX33-10063" fmla="*/ 848163 w 5273630"/>
                <a:gd name="connsiteY33-10064" fmla="*/ 457600 h 1501544"/>
                <a:gd name="connsiteX34-10065" fmla="*/ 856907 w 5273630"/>
                <a:gd name="connsiteY34-10066" fmla="*/ 402222 h 1501544"/>
                <a:gd name="connsiteX35-10067" fmla="*/ 365789 w 5273630"/>
                <a:gd name="connsiteY35-10068" fmla="*/ 402222 h 1501544"/>
                <a:gd name="connsiteX36-10069" fmla="*/ 2865301 w 5273630"/>
                <a:gd name="connsiteY36-10070" fmla="*/ 346843 h 1501544"/>
                <a:gd name="connsiteX37-10071" fmla="*/ 3114504 w 5273630"/>
                <a:gd name="connsiteY37-10072" fmla="*/ 346843 h 1501544"/>
                <a:gd name="connsiteX38-10073" fmla="*/ 3104302 w 5273630"/>
                <a:gd name="connsiteY38-10074" fmla="*/ 415338 h 1501544"/>
                <a:gd name="connsiteX39-10075" fmla="*/ 3547329 w 5273630"/>
                <a:gd name="connsiteY39-10076" fmla="*/ 415338 h 1501544"/>
                <a:gd name="connsiteX40-10077" fmla="*/ 3557530 w 5273630"/>
                <a:gd name="connsiteY40-10078" fmla="*/ 346843 h 1501544"/>
                <a:gd name="connsiteX41-10079" fmla="*/ 3806733 w 5273630"/>
                <a:gd name="connsiteY41-10080" fmla="*/ 346843 h 1501544"/>
                <a:gd name="connsiteX42-10081" fmla="*/ 3796531 w 5273630"/>
                <a:gd name="connsiteY42-10082" fmla="*/ 415338 h 1501544"/>
                <a:gd name="connsiteX43-10083" fmla="*/ 3907289 w 5273630"/>
                <a:gd name="connsiteY43-10084" fmla="*/ 415338 h 1501544"/>
                <a:gd name="connsiteX44-10085" fmla="*/ 3888343 w 5273630"/>
                <a:gd name="connsiteY44-10086" fmla="*/ 553784 h 1501544"/>
                <a:gd name="connsiteX45-10087" fmla="*/ 3777587 w 5273630"/>
                <a:gd name="connsiteY45-10088" fmla="*/ 553784 h 1501544"/>
                <a:gd name="connsiteX46-10089" fmla="*/ 3755727 w 5273630"/>
                <a:gd name="connsiteY46-10090" fmla="*/ 706803 h 1501544"/>
                <a:gd name="connsiteX47-10091" fmla="*/ 3489036 w 5273630"/>
                <a:gd name="connsiteY47-10092" fmla="*/ 830675 h 1501544"/>
                <a:gd name="connsiteX48-10093" fmla="*/ 3850453 w 5273630"/>
                <a:gd name="connsiteY48-10094" fmla="*/ 1024500 h 1501544"/>
                <a:gd name="connsiteX49-10095" fmla="*/ 3407426 w 5273630"/>
                <a:gd name="connsiteY49-10096" fmla="*/ 1024500 h 1501544"/>
                <a:gd name="connsiteX50-10097" fmla="*/ 3252949 w 5273630"/>
                <a:gd name="connsiteY50-10098" fmla="*/ 941432 h 1501544"/>
                <a:gd name="connsiteX51-10099" fmla="*/ 1679743 w 5273630"/>
                <a:gd name="connsiteY51-10100" fmla="*/ 1501544 h 1501544"/>
                <a:gd name="connsiteX52-10101" fmla="*/ 1755035 w 5273630"/>
                <a:gd name="connsiteY52-10102" fmla="*/ 1381052 h 1501544"/>
                <a:gd name="connsiteX53-10103" fmla="*/ 3046009 w 5273630"/>
                <a:gd name="connsiteY53-10104" fmla="*/ 830675 h 1501544"/>
                <a:gd name="connsiteX54-10105" fmla="*/ 2814295 w 5273630"/>
                <a:gd name="connsiteY54-10106" fmla="*/ 706803 h 1501544"/>
                <a:gd name="connsiteX55-10107" fmla="*/ 2836154 w 5273630"/>
                <a:gd name="connsiteY55-10108" fmla="*/ 553784 h 1501544"/>
                <a:gd name="connsiteX56-10109" fmla="*/ 2725398 w 5273630"/>
                <a:gd name="connsiteY56-10110" fmla="*/ 553784 h 1501544"/>
                <a:gd name="connsiteX57-10111" fmla="*/ 2744343 w 5273630"/>
                <a:gd name="connsiteY57-10112" fmla="*/ 415338 h 1501544"/>
                <a:gd name="connsiteX58-10113" fmla="*/ 2855100 w 5273630"/>
                <a:gd name="connsiteY58-10114" fmla="*/ 415338 h 1501544"/>
                <a:gd name="connsiteX59-10115" fmla="*/ 2865301 w 5273630"/>
                <a:gd name="connsiteY59-10116" fmla="*/ 346843 h 1501544"/>
                <a:gd name="connsiteX60-10117" fmla="*/ 482375 w 5273630"/>
                <a:gd name="connsiteY60-10118" fmla="*/ 192367 h 1501544"/>
                <a:gd name="connsiteX61-10119" fmla="*/ 759267 w 5273630"/>
                <a:gd name="connsiteY61-10120" fmla="*/ 192367 h 1501544"/>
                <a:gd name="connsiteX62-10121" fmla="*/ 746151 w 5273630"/>
                <a:gd name="connsiteY62-10122" fmla="*/ 285636 h 1501544"/>
                <a:gd name="connsiteX63-10123" fmla="*/ 1122141 w 5273630"/>
                <a:gd name="connsiteY63-10124" fmla="*/ 285636 h 1501544"/>
                <a:gd name="connsiteX64-10125" fmla="*/ 1059475 w 5273630"/>
                <a:gd name="connsiteY64-10126" fmla="*/ 735949 h 1501544"/>
                <a:gd name="connsiteX65-10127" fmla="*/ 728663 w 5273630"/>
                <a:gd name="connsiteY65-10128" fmla="*/ 735949 h 1501544"/>
                <a:gd name="connsiteX66-10129" fmla="*/ 795700 w 5273630"/>
                <a:gd name="connsiteY66-10130" fmla="*/ 791328 h 1501544"/>
                <a:gd name="connsiteX67-10131" fmla="*/ 1119226 w 5273630"/>
                <a:gd name="connsiteY67-10132" fmla="*/ 746150 h 1501544"/>
                <a:gd name="connsiteX68-10133" fmla="*/ 1100281 w 5273630"/>
                <a:gd name="connsiteY68-10134" fmla="*/ 884596 h 1501544"/>
                <a:gd name="connsiteX69-10135" fmla="*/ 937060 w 5273630"/>
                <a:gd name="connsiteY69-10136" fmla="*/ 907914 h 1501544"/>
                <a:gd name="connsiteX70-10137" fmla="*/ 1766525 w 5273630"/>
                <a:gd name="connsiteY70-10138" fmla="*/ 1384122 h 1501544"/>
                <a:gd name="connsiteX71-10139" fmla="*/ 1608084 w 5273630"/>
                <a:gd name="connsiteY71-10140" fmla="*/ 1476702 h 1501544"/>
                <a:gd name="connsiteX72-10141" fmla="*/ 406594 w 5273630"/>
                <a:gd name="connsiteY72-10142" fmla="*/ 735949 h 1501544"/>
                <a:gd name="connsiteX73-10143" fmla="*/ 319154 w 5273630"/>
                <a:gd name="connsiteY73-10144" fmla="*/ 735949 h 1501544"/>
                <a:gd name="connsiteX74-10145" fmla="*/ 298752 w 5273630"/>
                <a:gd name="connsiteY74-10146" fmla="*/ 881682 h 1501544"/>
                <a:gd name="connsiteX75-10147" fmla="*/ 502777 w 5273630"/>
                <a:gd name="connsiteY75-10148" fmla="*/ 862737 h 1501544"/>
                <a:gd name="connsiteX76-10149" fmla="*/ 482375 w 5273630"/>
                <a:gd name="connsiteY76-10150" fmla="*/ 1004097 h 1501544"/>
                <a:gd name="connsiteX77-10151" fmla="*/ 4372 w 5273630"/>
                <a:gd name="connsiteY77-10152" fmla="*/ 1046359 h 1501544"/>
                <a:gd name="connsiteX78-10153" fmla="*/ 110757 w 5273630"/>
                <a:gd name="connsiteY78-10154" fmla="*/ 285636 h 1501544"/>
                <a:gd name="connsiteX79-10155" fmla="*/ 469259 w 5273630"/>
                <a:gd name="connsiteY79-10156" fmla="*/ 285636 h 1501544"/>
                <a:gd name="connsiteX80-10157" fmla="*/ 482375 w 5273630"/>
                <a:gd name="connsiteY80-10158" fmla="*/ 192367 h 1501544"/>
                <a:gd name="connsiteX81-10159" fmla="*/ 1870577 w 5273630"/>
                <a:gd name="connsiteY81-10160" fmla="*/ 166135 h 1501544"/>
                <a:gd name="connsiteX82-10161" fmla="*/ 1847260 w 5273630"/>
                <a:gd name="connsiteY82-10162" fmla="*/ 332270 h 1501544"/>
                <a:gd name="connsiteX83-10163" fmla="*/ 2179530 w 5273630"/>
                <a:gd name="connsiteY83-10164" fmla="*/ 332270 h 1501544"/>
                <a:gd name="connsiteX84-10165" fmla="*/ 2202847 w 5273630"/>
                <a:gd name="connsiteY84-10166" fmla="*/ 166135 h 1501544"/>
                <a:gd name="connsiteX85-10167" fmla="*/ 1870577 w 5273630"/>
                <a:gd name="connsiteY85-10168" fmla="*/ 166135 h 1501544"/>
                <a:gd name="connsiteX86-10169" fmla="*/ 4598889 w 5273630"/>
                <a:gd name="connsiteY86-10170" fmla="*/ 138446 h 1501544"/>
                <a:gd name="connsiteX87-10171" fmla="*/ 4421095 w 5273630"/>
                <a:gd name="connsiteY87-10172" fmla="*/ 332270 h 1501544"/>
                <a:gd name="connsiteX88-10173" fmla="*/ 4935531 w 5273630"/>
                <a:gd name="connsiteY88-10174" fmla="*/ 332270 h 1501544"/>
                <a:gd name="connsiteX89-10175" fmla="*/ 4813115 w 5273630"/>
                <a:gd name="connsiteY89-10176" fmla="*/ 138446 h 1501544"/>
                <a:gd name="connsiteX90-10177" fmla="*/ 4598889 w 5273630"/>
                <a:gd name="connsiteY90-10178" fmla="*/ 138446 h 1501544"/>
                <a:gd name="connsiteX91-10179" fmla="*/ 1557252 w 5273630"/>
                <a:gd name="connsiteY91-10180" fmla="*/ 27689 h 1501544"/>
                <a:gd name="connsiteX92-10181" fmla="*/ 2498684 w 5273630"/>
                <a:gd name="connsiteY92-10182" fmla="*/ 27689 h 1501544"/>
                <a:gd name="connsiteX93-10183" fmla="*/ 2436019 w 5273630"/>
                <a:gd name="connsiteY93-10184" fmla="*/ 470716 h 1501544"/>
                <a:gd name="connsiteX94-10185" fmla="*/ 1549965 w 5273630"/>
                <a:gd name="connsiteY94-10186" fmla="*/ 470716 h 1501544"/>
                <a:gd name="connsiteX95-10187" fmla="*/ 1605344 w 5273630"/>
                <a:gd name="connsiteY95-10188" fmla="*/ 83068 h 1501544"/>
                <a:gd name="connsiteX96-10189" fmla="*/ 1557252 w 5273630"/>
                <a:gd name="connsiteY96-10190" fmla="*/ 27689 h 1501544"/>
                <a:gd name="connsiteX97-10191" fmla="*/ 259404 w 5273630"/>
                <a:gd name="connsiteY97-10192" fmla="*/ 27689 h 1501544"/>
                <a:gd name="connsiteX98-10193" fmla="*/ 983695 w 5273630"/>
                <a:gd name="connsiteY98-10194" fmla="*/ 27689 h 1501544"/>
                <a:gd name="connsiteX99-10195" fmla="*/ 1215409 w 5273630"/>
                <a:gd name="connsiteY99-10196" fmla="*/ 260861 h 1501544"/>
                <a:gd name="connsiteX100-10197" fmla="*/ 929774 w 5273630"/>
                <a:gd name="connsiteY100-10198" fmla="*/ 260861 h 1501544"/>
                <a:gd name="connsiteX101-10199" fmla="*/ 788413 w 5273630"/>
                <a:gd name="connsiteY101-10200" fmla="*/ 145733 h 1501544"/>
                <a:gd name="connsiteX102-10201" fmla="*/ 476546 w 5273630"/>
                <a:gd name="connsiteY102-10202" fmla="*/ 145733 h 1501544"/>
                <a:gd name="connsiteX103-10203" fmla="*/ 290008 w 5273630"/>
                <a:gd name="connsiteY103-10204" fmla="*/ 260861 h 1501544"/>
                <a:gd name="connsiteX104-10205" fmla="*/ 0 w 5273630"/>
                <a:gd name="connsiteY104-10206" fmla="*/ 260861 h 1501544"/>
                <a:gd name="connsiteX105-10207" fmla="*/ 290008 w 5273630"/>
                <a:gd name="connsiteY105-10208" fmla="*/ 58293 h 1501544"/>
                <a:gd name="connsiteX106-10209" fmla="*/ 259404 w 5273630"/>
                <a:gd name="connsiteY106-10210" fmla="*/ 27689 h 1501544"/>
                <a:gd name="connsiteX107-10211" fmla="*/ 4377375 w 5273630"/>
                <a:gd name="connsiteY107-10212" fmla="*/ 0 h 1501544"/>
                <a:gd name="connsiteX108-10213" fmla="*/ 5001111 w 5273630"/>
                <a:gd name="connsiteY108-10214" fmla="*/ 0 h 1501544"/>
                <a:gd name="connsiteX109-10215" fmla="*/ 5273630 w 5273630"/>
                <a:gd name="connsiteY109-10216" fmla="*/ 429911 h 1501544"/>
                <a:gd name="connsiteX110-10217" fmla="*/ 5078349 w 5273630"/>
                <a:gd name="connsiteY110-10218" fmla="*/ 429911 h 1501544"/>
                <a:gd name="connsiteX111-10219" fmla="*/ 5072519 w 5273630"/>
                <a:gd name="connsiteY111-10220" fmla="*/ 470716 h 1501544"/>
                <a:gd name="connsiteX112-10221" fmla="*/ 4795628 w 5273630"/>
                <a:gd name="connsiteY112-10222" fmla="*/ 470716 h 1501544"/>
                <a:gd name="connsiteX113-10223" fmla="*/ 4778140 w 5273630"/>
                <a:gd name="connsiteY113-10224" fmla="*/ 594589 h 1501544"/>
                <a:gd name="connsiteX114-10225" fmla="*/ 5082721 w 5273630"/>
                <a:gd name="connsiteY114-10226" fmla="*/ 594589 h 1501544"/>
                <a:gd name="connsiteX115-10227" fmla="*/ 5063775 w 5273630"/>
                <a:gd name="connsiteY115-10228" fmla="*/ 733035 h 1501544"/>
                <a:gd name="connsiteX116-10229" fmla="*/ 4759195 w 5273630"/>
                <a:gd name="connsiteY116-10230" fmla="*/ 733035 h 1501544"/>
                <a:gd name="connsiteX117-10231" fmla="*/ 4737335 w 5273630"/>
                <a:gd name="connsiteY117-10232" fmla="*/ 886054 h 1501544"/>
                <a:gd name="connsiteX118-10233" fmla="*/ 5180361 w 5273630"/>
                <a:gd name="connsiteY118-10234" fmla="*/ 886054 h 1501544"/>
                <a:gd name="connsiteX119-10235" fmla="*/ 5161416 w 5273630"/>
                <a:gd name="connsiteY119-10236" fmla="*/ 1024500 h 1501544"/>
                <a:gd name="connsiteX120-10237" fmla="*/ 3998471 w 5273630"/>
                <a:gd name="connsiteY120-10238" fmla="*/ 1024500 h 1501544"/>
                <a:gd name="connsiteX121-10239" fmla="*/ 4017416 w 5273630"/>
                <a:gd name="connsiteY121-10240" fmla="*/ 886054 h 1501544"/>
                <a:gd name="connsiteX122-10241" fmla="*/ 4460443 w 5273630"/>
                <a:gd name="connsiteY122-10242" fmla="*/ 886054 h 1501544"/>
                <a:gd name="connsiteX123-10243" fmla="*/ 4482303 w 5273630"/>
                <a:gd name="connsiteY123-10244" fmla="*/ 733035 h 1501544"/>
                <a:gd name="connsiteX124-10245" fmla="*/ 4177722 w 5273630"/>
                <a:gd name="connsiteY124-10246" fmla="*/ 733035 h 1501544"/>
                <a:gd name="connsiteX125-10247" fmla="*/ 4196667 w 5273630"/>
                <a:gd name="connsiteY125-10248" fmla="*/ 594589 h 1501544"/>
                <a:gd name="connsiteX126-10249" fmla="*/ 4501249 w 5273630"/>
                <a:gd name="connsiteY126-10250" fmla="*/ 594589 h 1501544"/>
                <a:gd name="connsiteX127-10251" fmla="*/ 4518736 w 5273630"/>
                <a:gd name="connsiteY127-10252" fmla="*/ 470716 h 1501544"/>
                <a:gd name="connsiteX128-10253" fmla="*/ 4241845 w 5273630"/>
                <a:gd name="connsiteY128-10254" fmla="*/ 470716 h 1501544"/>
                <a:gd name="connsiteX129-10255" fmla="*/ 4247673 w 5273630"/>
                <a:gd name="connsiteY129-10256" fmla="*/ 429911 h 1501544"/>
                <a:gd name="connsiteX130-10257" fmla="*/ 4055307 w 5273630"/>
                <a:gd name="connsiteY130-10258" fmla="*/ 429911 h 1501544"/>
                <a:gd name="connsiteX131-10259" fmla="*/ 4410894 w 5273630"/>
                <a:gd name="connsiteY131-10260" fmla="*/ 40805 h 1501544"/>
                <a:gd name="connsiteX132-10261" fmla="*/ 4377375 w 5273630"/>
                <a:gd name="connsiteY132-10262" fmla="*/ 0 h 1501544"/>
                <a:gd name="connsiteX133-10263" fmla="*/ 3191742 w 5273630"/>
                <a:gd name="connsiteY133-10264" fmla="*/ 0 h 1501544"/>
                <a:gd name="connsiteX134-10265" fmla="*/ 3522555 w 5273630"/>
                <a:gd name="connsiteY134-10266" fmla="*/ 0 h 1501544"/>
                <a:gd name="connsiteX135-10267" fmla="*/ 3510896 w 5273630"/>
                <a:gd name="connsiteY135-10268" fmla="*/ 83068 h 1501544"/>
                <a:gd name="connsiteX136-10269" fmla="*/ 3953923 w 5273630"/>
                <a:gd name="connsiteY136-10270" fmla="*/ 83068 h 1501544"/>
                <a:gd name="connsiteX137-10271" fmla="*/ 3923319 w 5273630"/>
                <a:gd name="connsiteY137-10272" fmla="*/ 304581 h 1501544"/>
                <a:gd name="connsiteX138-10273" fmla="*/ 3618738 w 5273630"/>
                <a:gd name="connsiteY138-10274" fmla="*/ 304581 h 1501544"/>
                <a:gd name="connsiteX139-10275" fmla="*/ 3630397 w 5273630"/>
                <a:gd name="connsiteY139-10276" fmla="*/ 221513 h 1501544"/>
                <a:gd name="connsiteX140-10277" fmla="*/ 3076613 w 5273630"/>
                <a:gd name="connsiteY140-10278" fmla="*/ 221513 h 1501544"/>
                <a:gd name="connsiteX141-10279" fmla="*/ 3064954 w 5273630"/>
                <a:gd name="connsiteY141-10280" fmla="*/ 304581 h 1501544"/>
                <a:gd name="connsiteX142-10281" fmla="*/ 2760373 w 5273630"/>
                <a:gd name="connsiteY142-10282" fmla="*/ 304581 h 1501544"/>
                <a:gd name="connsiteX143-10283" fmla="*/ 2790977 w 5273630"/>
                <a:gd name="connsiteY143-10284" fmla="*/ 83068 h 1501544"/>
                <a:gd name="connsiteX144-10285" fmla="*/ 3234004 w 5273630"/>
                <a:gd name="connsiteY144-10286" fmla="*/ 83068 h 1501544"/>
                <a:gd name="connsiteX145-10287" fmla="*/ 3238376 w 5273630"/>
                <a:gd name="connsiteY145-10288" fmla="*/ 53921 h 1501544"/>
                <a:gd name="connsiteX146-10289" fmla="*/ 3191742 w 5273630"/>
                <a:gd name="connsiteY146-10290" fmla="*/ 0 h 1501544"/>
                <a:gd name="connsiteX0-10291" fmla="*/ 2215963 w 5273630"/>
                <a:gd name="connsiteY0-10292" fmla="*/ 664540 h 1501544"/>
                <a:gd name="connsiteX1-10293" fmla="*/ 2183902 w 5273630"/>
                <a:gd name="connsiteY1-10294" fmla="*/ 886054 h 1501544"/>
                <a:gd name="connsiteX2-10295" fmla="*/ 2294658 w 5273630"/>
                <a:gd name="connsiteY2-10296" fmla="*/ 886054 h 1501544"/>
                <a:gd name="connsiteX3-10297" fmla="*/ 2326719 w 5273630"/>
                <a:gd name="connsiteY3-10298" fmla="*/ 664540 h 1501544"/>
                <a:gd name="connsiteX4-10299" fmla="*/ 2215963 w 5273630"/>
                <a:gd name="connsiteY4-10300" fmla="*/ 664540 h 1501544"/>
                <a:gd name="connsiteX5-10301" fmla="*/ 1606801 w 5273630"/>
                <a:gd name="connsiteY5-10302" fmla="*/ 664540 h 1501544"/>
                <a:gd name="connsiteX6-10303" fmla="*/ 1574740 w 5273630"/>
                <a:gd name="connsiteY6-10304" fmla="*/ 886054 h 1501544"/>
                <a:gd name="connsiteX7-10305" fmla="*/ 1685497 w 5273630"/>
                <a:gd name="connsiteY7-10306" fmla="*/ 886054 h 1501544"/>
                <a:gd name="connsiteX8-10307" fmla="*/ 1717558 w 5273630"/>
                <a:gd name="connsiteY8-10308" fmla="*/ 664540 h 1501544"/>
                <a:gd name="connsiteX9-10309" fmla="*/ 1606801 w 5273630"/>
                <a:gd name="connsiteY9-10310" fmla="*/ 664540 h 1501544"/>
                <a:gd name="connsiteX10-10311" fmla="*/ 342472 w 5273630"/>
                <a:gd name="connsiteY10-10312" fmla="*/ 563985 h 1501544"/>
                <a:gd name="connsiteX11-10313" fmla="*/ 335185 w 5273630"/>
                <a:gd name="connsiteY11-10314" fmla="*/ 619363 h 1501544"/>
                <a:gd name="connsiteX12-10315" fmla="*/ 826304 w 5273630"/>
                <a:gd name="connsiteY12-10316" fmla="*/ 619363 h 1501544"/>
                <a:gd name="connsiteX13-10317" fmla="*/ 833590 w 5273630"/>
                <a:gd name="connsiteY13-10318" fmla="*/ 563985 h 1501544"/>
                <a:gd name="connsiteX14-10319" fmla="*/ 342472 w 5273630"/>
                <a:gd name="connsiteY14-10320" fmla="*/ 563985 h 1501544"/>
                <a:gd name="connsiteX15-10321" fmla="*/ 3085357 w 5273630"/>
                <a:gd name="connsiteY15-10322" fmla="*/ 553784 h 1501544"/>
                <a:gd name="connsiteX16-10323" fmla="*/ 3078071 w 5273630"/>
                <a:gd name="connsiteY16-10324" fmla="*/ 609162 h 1501544"/>
                <a:gd name="connsiteX17-10325" fmla="*/ 3283553 w 5273630"/>
                <a:gd name="connsiteY17-10326" fmla="*/ 719919 h 1501544"/>
                <a:gd name="connsiteX18-10327" fmla="*/ 3521097 w 5273630"/>
                <a:gd name="connsiteY18-10328" fmla="*/ 609162 h 1501544"/>
                <a:gd name="connsiteX19-10329" fmla="*/ 3528384 w 5273630"/>
                <a:gd name="connsiteY19-10330" fmla="*/ 553784 h 1501544"/>
                <a:gd name="connsiteX20-10331" fmla="*/ 3085357 w 5273630"/>
                <a:gd name="connsiteY20-10332" fmla="*/ 553784 h 1501544"/>
                <a:gd name="connsiteX21-10333" fmla="*/ 2013395 w 5273630"/>
                <a:gd name="connsiteY21-10334" fmla="*/ 526094 h 1501544"/>
                <a:gd name="connsiteX22-10335" fmla="*/ 2567178 w 5273630"/>
                <a:gd name="connsiteY22-10336" fmla="*/ 526094 h 1501544"/>
                <a:gd name="connsiteX23-10337" fmla="*/ 2497227 w 5273630"/>
                <a:gd name="connsiteY23-10338" fmla="*/ 1024500 h 1501544"/>
                <a:gd name="connsiteX24-10339" fmla="*/ 1943443 w 5273630"/>
                <a:gd name="connsiteY24-10340" fmla="*/ 1024500 h 1501544"/>
                <a:gd name="connsiteX25-10341" fmla="*/ 2013395 w 5273630"/>
                <a:gd name="connsiteY25-10342" fmla="*/ 526094 h 1501544"/>
                <a:gd name="connsiteX26-10343" fmla="*/ 1404233 w 5273630"/>
                <a:gd name="connsiteY26-10344" fmla="*/ 526094 h 1501544"/>
                <a:gd name="connsiteX27-10345" fmla="*/ 1958016 w 5273630"/>
                <a:gd name="connsiteY27-10346" fmla="*/ 526094 h 1501544"/>
                <a:gd name="connsiteX28-10347" fmla="*/ 1888065 w 5273630"/>
                <a:gd name="connsiteY28-10348" fmla="*/ 1024500 h 1501544"/>
                <a:gd name="connsiteX29-10349" fmla="*/ 1334281 w 5273630"/>
                <a:gd name="connsiteY29-10350" fmla="*/ 1024500 h 1501544"/>
                <a:gd name="connsiteX30-10351" fmla="*/ 1404233 w 5273630"/>
                <a:gd name="connsiteY30-10352" fmla="*/ 526094 h 1501544"/>
                <a:gd name="connsiteX31-10353" fmla="*/ 365789 w 5273630"/>
                <a:gd name="connsiteY31-10354" fmla="*/ 402222 h 1501544"/>
                <a:gd name="connsiteX32-10355" fmla="*/ 357045 w 5273630"/>
                <a:gd name="connsiteY32-10356" fmla="*/ 457600 h 1501544"/>
                <a:gd name="connsiteX33-10357" fmla="*/ 848163 w 5273630"/>
                <a:gd name="connsiteY33-10358" fmla="*/ 457600 h 1501544"/>
                <a:gd name="connsiteX34-10359" fmla="*/ 856907 w 5273630"/>
                <a:gd name="connsiteY34-10360" fmla="*/ 402222 h 1501544"/>
                <a:gd name="connsiteX35-10361" fmla="*/ 365789 w 5273630"/>
                <a:gd name="connsiteY35-10362" fmla="*/ 402222 h 1501544"/>
                <a:gd name="connsiteX36-10363" fmla="*/ 2865301 w 5273630"/>
                <a:gd name="connsiteY36-10364" fmla="*/ 346843 h 1501544"/>
                <a:gd name="connsiteX37-10365" fmla="*/ 3114504 w 5273630"/>
                <a:gd name="connsiteY37-10366" fmla="*/ 346843 h 1501544"/>
                <a:gd name="connsiteX38-10367" fmla="*/ 3104302 w 5273630"/>
                <a:gd name="connsiteY38-10368" fmla="*/ 415338 h 1501544"/>
                <a:gd name="connsiteX39-10369" fmla="*/ 3547329 w 5273630"/>
                <a:gd name="connsiteY39-10370" fmla="*/ 415338 h 1501544"/>
                <a:gd name="connsiteX40-10371" fmla="*/ 3557530 w 5273630"/>
                <a:gd name="connsiteY40-10372" fmla="*/ 346843 h 1501544"/>
                <a:gd name="connsiteX41-10373" fmla="*/ 3806733 w 5273630"/>
                <a:gd name="connsiteY41-10374" fmla="*/ 346843 h 1501544"/>
                <a:gd name="connsiteX42-10375" fmla="*/ 3796531 w 5273630"/>
                <a:gd name="connsiteY42-10376" fmla="*/ 415338 h 1501544"/>
                <a:gd name="connsiteX43-10377" fmla="*/ 3907289 w 5273630"/>
                <a:gd name="connsiteY43-10378" fmla="*/ 415338 h 1501544"/>
                <a:gd name="connsiteX44-10379" fmla="*/ 3888343 w 5273630"/>
                <a:gd name="connsiteY44-10380" fmla="*/ 553784 h 1501544"/>
                <a:gd name="connsiteX45-10381" fmla="*/ 3777587 w 5273630"/>
                <a:gd name="connsiteY45-10382" fmla="*/ 553784 h 1501544"/>
                <a:gd name="connsiteX46-10383" fmla="*/ 3755727 w 5273630"/>
                <a:gd name="connsiteY46-10384" fmla="*/ 706803 h 1501544"/>
                <a:gd name="connsiteX47-10385" fmla="*/ 3489036 w 5273630"/>
                <a:gd name="connsiteY47-10386" fmla="*/ 830675 h 1501544"/>
                <a:gd name="connsiteX48-10387" fmla="*/ 3850453 w 5273630"/>
                <a:gd name="connsiteY48-10388" fmla="*/ 1024500 h 1501544"/>
                <a:gd name="connsiteX49-10389" fmla="*/ 3407426 w 5273630"/>
                <a:gd name="connsiteY49-10390" fmla="*/ 1024500 h 1501544"/>
                <a:gd name="connsiteX50-10391" fmla="*/ 3252949 w 5273630"/>
                <a:gd name="connsiteY50-10392" fmla="*/ 941432 h 1501544"/>
                <a:gd name="connsiteX51-10393" fmla="*/ 1679743 w 5273630"/>
                <a:gd name="connsiteY51-10394" fmla="*/ 1501544 h 1501544"/>
                <a:gd name="connsiteX52-10395" fmla="*/ 1755035 w 5273630"/>
                <a:gd name="connsiteY52-10396" fmla="*/ 1381052 h 1501544"/>
                <a:gd name="connsiteX53-10397" fmla="*/ 3046009 w 5273630"/>
                <a:gd name="connsiteY53-10398" fmla="*/ 830675 h 1501544"/>
                <a:gd name="connsiteX54-10399" fmla="*/ 2814295 w 5273630"/>
                <a:gd name="connsiteY54-10400" fmla="*/ 706803 h 1501544"/>
                <a:gd name="connsiteX55-10401" fmla="*/ 2836154 w 5273630"/>
                <a:gd name="connsiteY55-10402" fmla="*/ 553784 h 1501544"/>
                <a:gd name="connsiteX56-10403" fmla="*/ 2725398 w 5273630"/>
                <a:gd name="connsiteY56-10404" fmla="*/ 553784 h 1501544"/>
                <a:gd name="connsiteX57-10405" fmla="*/ 2744343 w 5273630"/>
                <a:gd name="connsiteY57-10406" fmla="*/ 415338 h 1501544"/>
                <a:gd name="connsiteX58-10407" fmla="*/ 2855100 w 5273630"/>
                <a:gd name="connsiteY58-10408" fmla="*/ 415338 h 1501544"/>
                <a:gd name="connsiteX59-10409" fmla="*/ 2865301 w 5273630"/>
                <a:gd name="connsiteY59-10410" fmla="*/ 346843 h 1501544"/>
                <a:gd name="connsiteX60-10411" fmla="*/ 482375 w 5273630"/>
                <a:gd name="connsiteY60-10412" fmla="*/ 192367 h 1501544"/>
                <a:gd name="connsiteX61-10413" fmla="*/ 759267 w 5273630"/>
                <a:gd name="connsiteY61-10414" fmla="*/ 192367 h 1501544"/>
                <a:gd name="connsiteX62-10415" fmla="*/ 746151 w 5273630"/>
                <a:gd name="connsiteY62-10416" fmla="*/ 285636 h 1501544"/>
                <a:gd name="connsiteX63-10417" fmla="*/ 1122141 w 5273630"/>
                <a:gd name="connsiteY63-10418" fmla="*/ 285636 h 1501544"/>
                <a:gd name="connsiteX64-10419" fmla="*/ 1059475 w 5273630"/>
                <a:gd name="connsiteY64-10420" fmla="*/ 735949 h 1501544"/>
                <a:gd name="connsiteX65-10421" fmla="*/ 728663 w 5273630"/>
                <a:gd name="connsiteY65-10422" fmla="*/ 735949 h 1501544"/>
                <a:gd name="connsiteX66-10423" fmla="*/ 795700 w 5273630"/>
                <a:gd name="connsiteY66-10424" fmla="*/ 791328 h 1501544"/>
                <a:gd name="connsiteX67-10425" fmla="*/ 1119226 w 5273630"/>
                <a:gd name="connsiteY67-10426" fmla="*/ 746150 h 1501544"/>
                <a:gd name="connsiteX68-10427" fmla="*/ 1100281 w 5273630"/>
                <a:gd name="connsiteY68-10428" fmla="*/ 884596 h 1501544"/>
                <a:gd name="connsiteX69-10429" fmla="*/ 937060 w 5273630"/>
                <a:gd name="connsiteY69-10430" fmla="*/ 907914 h 1501544"/>
                <a:gd name="connsiteX70-10431" fmla="*/ 1766525 w 5273630"/>
                <a:gd name="connsiteY70-10432" fmla="*/ 1384122 h 1501544"/>
                <a:gd name="connsiteX71-10433" fmla="*/ 1668409 w 5273630"/>
                <a:gd name="connsiteY71-10434" fmla="*/ 1498927 h 1501544"/>
                <a:gd name="connsiteX72-10435" fmla="*/ 406594 w 5273630"/>
                <a:gd name="connsiteY72-10436" fmla="*/ 735949 h 1501544"/>
                <a:gd name="connsiteX73-10437" fmla="*/ 319154 w 5273630"/>
                <a:gd name="connsiteY73-10438" fmla="*/ 735949 h 1501544"/>
                <a:gd name="connsiteX74-10439" fmla="*/ 298752 w 5273630"/>
                <a:gd name="connsiteY74-10440" fmla="*/ 881682 h 1501544"/>
                <a:gd name="connsiteX75-10441" fmla="*/ 502777 w 5273630"/>
                <a:gd name="connsiteY75-10442" fmla="*/ 862737 h 1501544"/>
                <a:gd name="connsiteX76-10443" fmla="*/ 482375 w 5273630"/>
                <a:gd name="connsiteY76-10444" fmla="*/ 1004097 h 1501544"/>
                <a:gd name="connsiteX77-10445" fmla="*/ 4372 w 5273630"/>
                <a:gd name="connsiteY77-10446" fmla="*/ 1046359 h 1501544"/>
                <a:gd name="connsiteX78-10447" fmla="*/ 110757 w 5273630"/>
                <a:gd name="connsiteY78-10448" fmla="*/ 285636 h 1501544"/>
                <a:gd name="connsiteX79-10449" fmla="*/ 469259 w 5273630"/>
                <a:gd name="connsiteY79-10450" fmla="*/ 285636 h 1501544"/>
                <a:gd name="connsiteX80-10451" fmla="*/ 482375 w 5273630"/>
                <a:gd name="connsiteY80-10452" fmla="*/ 192367 h 1501544"/>
                <a:gd name="connsiteX81-10453" fmla="*/ 1870577 w 5273630"/>
                <a:gd name="connsiteY81-10454" fmla="*/ 166135 h 1501544"/>
                <a:gd name="connsiteX82-10455" fmla="*/ 1847260 w 5273630"/>
                <a:gd name="connsiteY82-10456" fmla="*/ 332270 h 1501544"/>
                <a:gd name="connsiteX83-10457" fmla="*/ 2179530 w 5273630"/>
                <a:gd name="connsiteY83-10458" fmla="*/ 332270 h 1501544"/>
                <a:gd name="connsiteX84-10459" fmla="*/ 2202847 w 5273630"/>
                <a:gd name="connsiteY84-10460" fmla="*/ 166135 h 1501544"/>
                <a:gd name="connsiteX85-10461" fmla="*/ 1870577 w 5273630"/>
                <a:gd name="connsiteY85-10462" fmla="*/ 166135 h 1501544"/>
                <a:gd name="connsiteX86-10463" fmla="*/ 4598889 w 5273630"/>
                <a:gd name="connsiteY86-10464" fmla="*/ 138446 h 1501544"/>
                <a:gd name="connsiteX87-10465" fmla="*/ 4421095 w 5273630"/>
                <a:gd name="connsiteY87-10466" fmla="*/ 332270 h 1501544"/>
                <a:gd name="connsiteX88-10467" fmla="*/ 4935531 w 5273630"/>
                <a:gd name="connsiteY88-10468" fmla="*/ 332270 h 1501544"/>
                <a:gd name="connsiteX89-10469" fmla="*/ 4813115 w 5273630"/>
                <a:gd name="connsiteY89-10470" fmla="*/ 138446 h 1501544"/>
                <a:gd name="connsiteX90-10471" fmla="*/ 4598889 w 5273630"/>
                <a:gd name="connsiteY90-10472" fmla="*/ 138446 h 1501544"/>
                <a:gd name="connsiteX91-10473" fmla="*/ 1557252 w 5273630"/>
                <a:gd name="connsiteY91-10474" fmla="*/ 27689 h 1501544"/>
                <a:gd name="connsiteX92-10475" fmla="*/ 2498684 w 5273630"/>
                <a:gd name="connsiteY92-10476" fmla="*/ 27689 h 1501544"/>
                <a:gd name="connsiteX93-10477" fmla="*/ 2436019 w 5273630"/>
                <a:gd name="connsiteY93-10478" fmla="*/ 470716 h 1501544"/>
                <a:gd name="connsiteX94-10479" fmla="*/ 1549965 w 5273630"/>
                <a:gd name="connsiteY94-10480" fmla="*/ 470716 h 1501544"/>
                <a:gd name="connsiteX95-10481" fmla="*/ 1605344 w 5273630"/>
                <a:gd name="connsiteY95-10482" fmla="*/ 83068 h 1501544"/>
                <a:gd name="connsiteX96-10483" fmla="*/ 1557252 w 5273630"/>
                <a:gd name="connsiteY96-10484" fmla="*/ 27689 h 1501544"/>
                <a:gd name="connsiteX97-10485" fmla="*/ 259404 w 5273630"/>
                <a:gd name="connsiteY97-10486" fmla="*/ 27689 h 1501544"/>
                <a:gd name="connsiteX98-10487" fmla="*/ 983695 w 5273630"/>
                <a:gd name="connsiteY98-10488" fmla="*/ 27689 h 1501544"/>
                <a:gd name="connsiteX99-10489" fmla="*/ 1215409 w 5273630"/>
                <a:gd name="connsiteY99-10490" fmla="*/ 260861 h 1501544"/>
                <a:gd name="connsiteX100-10491" fmla="*/ 929774 w 5273630"/>
                <a:gd name="connsiteY100-10492" fmla="*/ 260861 h 1501544"/>
                <a:gd name="connsiteX101-10493" fmla="*/ 788413 w 5273630"/>
                <a:gd name="connsiteY101-10494" fmla="*/ 145733 h 1501544"/>
                <a:gd name="connsiteX102-10495" fmla="*/ 476546 w 5273630"/>
                <a:gd name="connsiteY102-10496" fmla="*/ 145733 h 1501544"/>
                <a:gd name="connsiteX103-10497" fmla="*/ 290008 w 5273630"/>
                <a:gd name="connsiteY103-10498" fmla="*/ 260861 h 1501544"/>
                <a:gd name="connsiteX104-10499" fmla="*/ 0 w 5273630"/>
                <a:gd name="connsiteY104-10500" fmla="*/ 260861 h 1501544"/>
                <a:gd name="connsiteX105-10501" fmla="*/ 290008 w 5273630"/>
                <a:gd name="connsiteY105-10502" fmla="*/ 58293 h 1501544"/>
                <a:gd name="connsiteX106-10503" fmla="*/ 259404 w 5273630"/>
                <a:gd name="connsiteY106-10504" fmla="*/ 27689 h 1501544"/>
                <a:gd name="connsiteX107-10505" fmla="*/ 4377375 w 5273630"/>
                <a:gd name="connsiteY107-10506" fmla="*/ 0 h 1501544"/>
                <a:gd name="connsiteX108-10507" fmla="*/ 5001111 w 5273630"/>
                <a:gd name="connsiteY108-10508" fmla="*/ 0 h 1501544"/>
                <a:gd name="connsiteX109-10509" fmla="*/ 5273630 w 5273630"/>
                <a:gd name="connsiteY109-10510" fmla="*/ 429911 h 1501544"/>
                <a:gd name="connsiteX110-10511" fmla="*/ 5078349 w 5273630"/>
                <a:gd name="connsiteY110-10512" fmla="*/ 429911 h 1501544"/>
                <a:gd name="connsiteX111-10513" fmla="*/ 5072519 w 5273630"/>
                <a:gd name="connsiteY111-10514" fmla="*/ 470716 h 1501544"/>
                <a:gd name="connsiteX112-10515" fmla="*/ 4795628 w 5273630"/>
                <a:gd name="connsiteY112-10516" fmla="*/ 470716 h 1501544"/>
                <a:gd name="connsiteX113-10517" fmla="*/ 4778140 w 5273630"/>
                <a:gd name="connsiteY113-10518" fmla="*/ 594589 h 1501544"/>
                <a:gd name="connsiteX114-10519" fmla="*/ 5082721 w 5273630"/>
                <a:gd name="connsiteY114-10520" fmla="*/ 594589 h 1501544"/>
                <a:gd name="connsiteX115-10521" fmla="*/ 5063775 w 5273630"/>
                <a:gd name="connsiteY115-10522" fmla="*/ 733035 h 1501544"/>
                <a:gd name="connsiteX116-10523" fmla="*/ 4759195 w 5273630"/>
                <a:gd name="connsiteY116-10524" fmla="*/ 733035 h 1501544"/>
                <a:gd name="connsiteX117-10525" fmla="*/ 4737335 w 5273630"/>
                <a:gd name="connsiteY117-10526" fmla="*/ 886054 h 1501544"/>
                <a:gd name="connsiteX118-10527" fmla="*/ 5180361 w 5273630"/>
                <a:gd name="connsiteY118-10528" fmla="*/ 886054 h 1501544"/>
                <a:gd name="connsiteX119-10529" fmla="*/ 5161416 w 5273630"/>
                <a:gd name="connsiteY119-10530" fmla="*/ 1024500 h 1501544"/>
                <a:gd name="connsiteX120-10531" fmla="*/ 3998471 w 5273630"/>
                <a:gd name="connsiteY120-10532" fmla="*/ 1024500 h 1501544"/>
                <a:gd name="connsiteX121-10533" fmla="*/ 4017416 w 5273630"/>
                <a:gd name="connsiteY121-10534" fmla="*/ 886054 h 1501544"/>
                <a:gd name="connsiteX122-10535" fmla="*/ 4460443 w 5273630"/>
                <a:gd name="connsiteY122-10536" fmla="*/ 886054 h 1501544"/>
                <a:gd name="connsiteX123-10537" fmla="*/ 4482303 w 5273630"/>
                <a:gd name="connsiteY123-10538" fmla="*/ 733035 h 1501544"/>
                <a:gd name="connsiteX124-10539" fmla="*/ 4177722 w 5273630"/>
                <a:gd name="connsiteY124-10540" fmla="*/ 733035 h 1501544"/>
                <a:gd name="connsiteX125-10541" fmla="*/ 4196667 w 5273630"/>
                <a:gd name="connsiteY125-10542" fmla="*/ 594589 h 1501544"/>
                <a:gd name="connsiteX126-10543" fmla="*/ 4501249 w 5273630"/>
                <a:gd name="connsiteY126-10544" fmla="*/ 594589 h 1501544"/>
                <a:gd name="connsiteX127-10545" fmla="*/ 4518736 w 5273630"/>
                <a:gd name="connsiteY127-10546" fmla="*/ 470716 h 1501544"/>
                <a:gd name="connsiteX128-10547" fmla="*/ 4241845 w 5273630"/>
                <a:gd name="connsiteY128-10548" fmla="*/ 470716 h 1501544"/>
                <a:gd name="connsiteX129-10549" fmla="*/ 4247673 w 5273630"/>
                <a:gd name="connsiteY129-10550" fmla="*/ 429911 h 1501544"/>
                <a:gd name="connsiteX130-10551" fmla="*/ 4055307 w 5273630"/>
                <a:gd name="connsiteY130-10552" fmla="*/ 429911 h 1501544"/>
                <a:gd name="connsiteX131-10553" fmla="*/ 4410894 w 5273630"/>
                <a:gd name="connsiteY131-10554" fmla="*/ 40805 h 1501544"/>
                <a:gd name="connsiteX132-10555" fmla="*/ 4377375 w 5273630"/>
                <a:gd name="connsiteY132-10556" fmla="*/ 0 h 1501544"/>
                <a:gd name="connsiteX133-10557" fmla="*/ 3191742 w 5273630"/>
                <a:gd name="connsiteY133-10558" fmla="*/ 0 h 1501544"/>
                <a:gd name="connsiteX134-10559" fmla="*/ 3522555 w 5273630"/>
                <a:gd name="connsiteY134-10560" fmla="*/ 0 h 1501544"/>
                <a:gd name="connsiteX135-10561" fmla="*/ 3510896 w 5273630"/>
                <a:gd name="connsiteY135-10562" fmla="*/ 83068 h 1501544"/>
                <a:gd name="connsiteX136-10563" fmla="*/ 3953923 w 5273630"/>
                <a:gd name="connsiteY136-10564" fmla="*/ 83068 h 1501544"/>
                <a:gd name="connsiteX137-10565" fmla="*/ 3923319 w 5273630"/>
                <a:gd name="connsiteY137-10566" fmla="*/ 304581 h 1501544"/>
                <a:gd name="connsiteX138-10567" fmla="*/ 3618738 w 5273630"/>
                <a:gd name="connsiteY138-10568" fmla="*/ 304581 h 1501544"/>
                <a:gd name="connsiteX139-10569" fmla="*/ 3630397 w 5273630"/>
                <a:gd name="connsiteY139-10570" fmla="*/ 221513 h 1501544"/>
                <a:gd name="connsiteX140-10571" fmla="*/ 3076613 w 5273630"/>
                <a:gd name="connsiteY140-10572" fmla="*/ 221513 h 1501544"/>
                <a:gd name="connsiteX141-10573" fmla="*/ 3064954 w 5273630"/>
                <a:gd name="connsiteY141-10574" fmla="*/ 304581 h 1501544"/>
                <a:gd name="connsiteX142-10575" fmla="*/ 2760373 w 5273630"/>
                <a:gd name="connsiteY142-10576" fmla="*/ 304581 h 1501544"/>
                <a:gd name="connsiteX143-10577" fmla="*/ 2790977 w 5273630"/>
                <a:gd name="connsiteY143-10578" fmla="*/ 83068 h 1501544"/>
                <a:gd name="connsiteX144-10579" fmla="*/ 3234004 w 5273630"/>
                <a:gd name="connsiteY144-10580" fmla="*/ 83068 h 1501544"/>
                <a:gd name="connsiteX145-10581" fmla="*/ 3238376 w 5273630"/>
                <a:gd name="connsiteY145-10582" fmla="*/ 53921 h 1501544"/>
                <a:gd name="connsiteX146-10583" fmla="*/ 3191742 w 5273630"/>
                <a:gd name="connsiteY146-10584" fmla="*/ 0 h 1501544"/>
                <a:gd name="connsiteX0-10585" fmla="*/ 2215963 w 5273630"/>
                <a:gd name="connsiteY0-10586" fmla="*/ 664540 h 1501544"/>
                <a:gd name="connsiteX1-10587" fmla="*/ 2183902 w 5273630"/>
                <a:gd name="connsiteY1-10588" fmla="*/ 886054 h 1501544"/>
                <a:gd name="connsiteX2-10589" fmla="*/ 2294658 w 5273630"/>
                <a:gd name="connsiteY2-10590" fmla="*/ 886054 h 1501544"/>
                <a:gd name="connsiteX3-10591" fmla="*/ 2326719 w 5273630"/>
                <a:gd name="connsiteY3-10592" fmla="*/ 664540 h 1501544"/>
                <a:gd name="connsiteX4-10593" fmla="*/ 2215963 w 5273630"/>
                <a:gd name="connsiteY4-10594" fmla="*/ 664540 h 1501544"/>
                <a:gd name="connsiteX5-10595" fmla="*/ 1606801 w 5273630"/>
                <a:gd name="connsiteY5-10596" fmla="*/ 664540 h 1501544"/>
                <a:gd name="connsiteX6-10597" fmla="*/ 1574740 w 5273630"/>
                <a:gd name="connsiteY6-10598" fmla="*/ 886054 h 1501544"/>
                <a:gd name="connsiteX7-10599" fmla="*/ 1685497 w 5273630"/>
                <a:gd name="connsiteY7-10600" fmla="*/ 886054 h 1501544"/>
                <a:gd name="connsiteX8-10601" fmla="*/ 1717558 w 5273630"/>
                <a:gd name="connsiteY8-10602" fmla="*/ 664540 h 1501544"/>
                <a:gd name="connsiteX9-10603" fmla="*/ 1606801 w 5273630"/>
                <a:gd name="connsiteY9-10604" fmla="*/ 664540 h 1501544"/>
                <a:gd name="connsiteX10-10605" fmla="*/ 342472 w 5273630"/>
                <a:gd name="connsiteY10-10606" fmla="*/ 563985 h 1501544"/>
                <a:gd name="connsiteX11-10607" fmla="*/ 335185 w 5273630"/>
                <a:gd name="connsiteY11-10608" fmla="*/ 619363 h 1501544"/>
                <a:gd name="connsiteX12-10609" fmla="*/ 826304 w 5273630"/>
                <a:gd name="connsiteY12-10610" fmla="*/ 619363 h 1501544"/>
                <a:gd name="connsiteX13-10611" fmla="*/ 833590 w 5273630"/>
                <a:gd name="connsiteY13-10612" fmla="*/ 563985 h 1501544"/>
                <a:gd name="connsiteX14-10613" fmla="*/ 342472 w 5273630"/>
                <a:gd name="connsiteY14-10614" fmla="*/ 563985 h 1501544"/>
                <a:gd name="connsiteX15-10615" fmla="*/ 3085357 w 5273630"/>
                <a:gd name="connsiteY15-10616" fmla="*/ 553784 h 1501544"/>
                <a:gd name="connsiteX16-10617" fmla="*/ 3078071 w 5273630"/>
                <a:gd name="connsiteY16-10618" fmla="*/ 609162 h 1501544"/>
                <a:gd name="connsiteX17-10619" fmla="*/ 3283553 w 5273630"/>
                <a:gd name="connsiteY17-10620" fmla="*/ 719919 h 1501544"/>
                <a:gd name="connsiteX18-10621" fmla="*/ 3521097 w 5273630"/>
                <a:gd name="connsiteY18-10622" fmla="*/ 609162 h 1501544"/>
                <a:gd name="connsiteX19-10623" fmla="*/ 3528384 w 5273630"/>
                <a:gd name="connsiteY19-10624" fmla="*/ 553784 h 1501544"/>
                <a:gd name="connsiteX20-10625" fmla="*/ 3085357 w 5273630"/>
                <a:gd name="connsiteY20-10626" fmla="*/ 553784 h 1501544"/>
                <a:gd name="connsiteX21-10627" fmla="*/ 2013395 w 5273630"/>
                <a:gd name="connsiteY21-10628" fmla="*/ 526094 h 1501544"/>
                <a:gd name="connsiteX22-10629" fmla="*/ 2567178 w 5273630"/>
                <a:gd name="connsiteY22-10630" fmla="*/ 526094 h 1501544"/>
                <a:gd name="connsiteX23-10631" fmla="*/ 2497227 w 5273630"/>
                <a:gd name="connsiteY23-10632" fmla="*/ 1024500 h 1501544"/>
                <a:gd name="connsiteX24-10633" fmla="*/ 1943443 w 5273630"/>
                <a:gd name="connsiteY24-10634" fmla="*/ 1024500 h 1501544"/>
                <a:gd name="connsiteX25-10635" fmla="*/ 2013395 w 5273630"/>
                <a:gd name="connsiteY25-10636" fmla="*/ 526094 h 1501544"/>
                <a:gd name="connsiteX26-10637" fmla="*/ 1404233 w 5273630"/>
                <a:gd name="connsiteY26-10638" fmla="*/ 526094 h 1501544"/>
                <a:gd name="connsiteX27-10639" fmla="*/ 1958016 w 5273630"/>
                <a:gd name="connsiteY27-10640" fmla="*/ 526094 h 1501544"/>
                <a:gd name="connsiteX28-10641" fmla="*/ 1888065 w 5273630"/>
                <a:gd name="connsiteY28-10642" fmla="*/ 1024500 h 1501544"/>
                <a:gd name="connsiteX29-10643" fmla="*/ 1334281 w 5273630"/>
                <a:gd name="connsiteY29-10644" fmla="*/ 1024500 h 1501544"/>
                <a:gd name="connsiteX30-10645" fmla="*/ 1404233 w 5273630"/>
                <a:gd name="connsiteY30-10646" fmla="*/ 526094 h 1501544"/>
                <a:gd name="connsiteX31-10647" fmla="*/ 365789 w 5273630"/>
                <a:gd name="connsiteY31-10648" fmla="*/ 402222 h 1501544"/>
                <a:gd name="connsiteX32-10649" fmla="*/ 357045 w 5273630"/>
                <a:gd name="connsiteY32-10650" fmla="*/ 457600 h 1501544"/>
                <a:gd name="connsiteX33-10651" fmla="*/ 848163 w 5273630"/>
                <a:gd name="connsiteY33-10652" fmla="*/ 457600 h 1501544"/>
                <a:gd name="connsiteX34-10653" fmla="*/ 856907 w 5273630"/>
                <a:gd name="connsiteY34-10654" fmla="*/ 402222 h 1501544"/>
                <a:gd name="connsiteX35-10655" fmla="*/ 365789 w 5273630"/>
                <a:gd name="connsiteY35-10656" fmla="*/ 402222 h 1501544"/>
                <a:gd name="connsiteX36-10657" fmla="*/ 2865301 w 5273630"/>
                <a:gd name="connsiteY36-10658" fmla="*/ 346843 h 1501544"/>
                <a:gd name="connsiteX37-10659" fmla="*/ 3114504 w 5273630"/>
                <a:gd name="connsiteY37-10660" fmla="*/ 346843 h 1501544"/>
                <a:gd name="connsiteX38-10661" fmla="*/ 3104302 w 5273630"/>
                <a:gd name="connsiteY38-10662" fmla="*/ 415338 h 1501544"/>
                <a:gd name="connsiteX39-10663" fmla="*/ 3547329 w 5273630"/>
                <a:gd name="connsiteY39-10664" fmla="*/ 415338 h 1501544"/>
                <a:gd name="connsiteX40-10665" fmla="*/ 3557530 w 5273630"/>
                <a:gd name="connsiteY40-10666" fmla="*/ 346843 h 1501544"/>
                <a:gd name="connsiteX41-10667" fmla="*/ 3806733 w 5273630"/>
                <a:gd name="connsiteY41-10668" fmla="*/ 346843 h 1501544"/>
                <a:gd name="connsiteX42-10669" fmla="*/ 3796531 w 5273630"/>
                <a:gd name="connsiteY42-10670" fmla="*/ 415338 h 1501544"/>
                <a:gd name="connsiteX43-10671" fmla="*/ 3907289 w 5273630"/>
                <a:gd name="connsiteY43-10672" fmla="*/ 415338 h 1501544"/>
                <a:gd name="connsiteX44-10673" fmla="*/ 3888343 w 5273630"/>
                <a:gd name="connsiteY44-10674" fmla="*/ 553784 h 1501544"/>
                <a:gd name="connsiteX45-10675" fmla="*/ 3777587 w 5273630"/>
                <a:gd name="connsiteY45-10676" fmla="*/ 553784 h 1501544"/>
                <a:gd name="connsiteX46-10677" fmla="*/ 3755727 w 5273630"/>
                <a:gd name="connsiteY46-10678" fmla="*/ 706803 h 1501544"/>
                <a:gd name="connsiteX47-10679" fmla="*/ 3489036 w 5273630"/>
                <a:gd name="connsiteY47-10680" fmla="*/ 830675 h 1501544"/>
                <a:gd name="connsiteX48-10681" fmla="*/ 3850453 w 5273630"/>
                <a:gd name="connsiteY48-10682" fmla="*/ 1024500 h 1501544"/>
                <a:gd name="connsiteX49-10683" fmla="*/ 3407426 w 5273630"/>
                <a:gd name="connsiteY49-10684" fmla="*/ 1024500 h 1501544"/>
                <a:gd name="connsiteX50-10685" fmla="*/ 3252949 w 5273630"/>
                <a:gd name="connsiteY50-10686" fmla="*/ 941432 h 1501544"/>
                <a:gd name="connsiteX51-10687" fmla="*/ 1679743 w 5273630"/>
                <a:gd name="connsiteY51-10688" fmla="*/ 1501544 h 1501544"/>
                <a:gd name="connsiteX52-10689" fmla="*/ 1762179 w 5273630"/>
                <a:gd name="connsiteY52-10690" fmla="*/ 1383434 h 1501544"/>
                <a:gd name="connsiteX53-10691" fmla="*/ 3046009 w 5273630"/>
                <a:gd name="connsiteY53-10692" fmla="*/ 830675 h 1501544"/>
                <a:gd name="connsiteX54-10693" fmla="*/ 2814295 w 5273630"/>
                <a:gd name="connsiteY54-10694" fmla="*/ 706803 h 1501544"/>
                <a:gd name="connsiteX55-10695" fmla="*/ 2836154 w 5273630"/>
                <a:gd name="connsiteY55-10696" fmla="*/ 553784 h 1501544"/>
                <a:gd name="connsiteX56-10697" fmla="*/ 2725398 w 5273630"/>
                <a:gd name="connsiteY56-10698" fmla="*/ 553784 h 1501544"/>
                <a:gd name="connsiteX57-10699" fmla="*/ 2744343 w 5273630"/>
                <a:gd name="connsiteY57-10700" fmla="*/ 415338 h 1501544"/>
                <a:gd name="connsiteX58-10701" fmla="*/ 2855100 w 5273630"/>
                <a:gd name="connsiteY58-10702" fmla="*/ 415338 h 1501544"/>
                <a:gd name="connsiteX59-10703" fmla="*/ 2865301 w 5273630"/>
                <a:gd name="connsiteY59-10704" fmla="*/ 346843 h 1501544"/>
                <a:gd name="connsiteX60-10705" fmla="*/ 482375 w 5273630"/>
                <a:gd name="connsiteY60-10706" fmla="*/ 192367 h 1501544"/>
                <a:gd name="connsiteX61-10707" fmla="*/ 759267 w 5273630"/>
                <a:gd name="connsiteY61-10708" fmla="*/ 192367 h 1501544"/>
                <a:gd name="connsiteX62-10709" fmla="*/ 746151 w 5273630"/>
                <a:gd name="connsiteY62-10710" fmla="*/ 285636 h 1501544"/>
                <a:gd name="connsiteX63-10711" fmla="*/ 1122141 w 5273630"/>
                <a:gd name="connsiteY63-10712" fmla="*/ 285636 h 1501544"/>
                <a:gd name="connsiteX64-10713" fmla="*/ 1059475 w 5273630"/>
                <a:gd name="connsiteY64-10714" fmla="*/ 735949 h 1501544"/>
                <a:gd name="connsiteX65-10715" fmla="*/ 728663 w 5273630"/>
                <a:gd name="connsiteY65-10716" fmla="*/ 735949 h 1501544"/>
                <a:gd name="connsiteX66-10717" fmla="*/ 795700 w 5273630"/>
                <a:gd name="connsiteY66-10718" fmla="*/ 791328 h 1501544"/>
                <a:gd name="connsiteX67-10719" fmla="*/ 1119226 w 5273630"/>
                <a:gd name="connsiteY67-10720" fmla="*/ 746150 h 1501544"/>
                <a:gd name="connsiteX68-10721" fmla="*/ 1100281 w 5273630"/>
                <a:gd name="connsiteY68-10722" fmla="*/ 884596 h 1501544"/>
                <a:gd name="connsiteX69-10723" fmla="*/ 937060 w 5273630"/>
                <a:gd name="connsiteY69-10724" fmla="*/ 907914 h 1501544"/>
                <a:gd name="connsiteX70-10725" fmla="*/ 1766525 w 5273630"/>
                <a:gd name="connsiteY70-10726" fmla="*/ 1384122 h 1501544"/>
                <a:gd name="connsiteX71-10727" fmla="*/ 1668409 w 5273630"/>
                <a:gd name="connsiteY71-10728" fmla="*/ 1498927 h 1501544"/>
                <a:gd name="connsiteX72-10729" fmla="*/ 406594 w 5273630"/>
                <a:gd name="connsiteY72-10730" fmla="*/ 735949 h 1501544"/>
                <a:gd name="connsiteX73-10731" fmla="*/ 319154 w 5273630"/>
                <a:gd name="connsiteY73-10732" fmla="*/ 735949 h 1501544"/>
                <a:gd name="connsiteX74-10733" fmla="*/ 298752 w 5273630"/>
                <a:gd name="connsiteY74-10734" fmla="*/ 881682 h 1501544"/>
                <a:gd name="connsiteX75-10735" fmla="*/ 502777 w 5273630"/>
                <a:gd name="connsiteY75-10736" fmla="*/ 862737 h 1501544"/>
                <a:gd name="connsiteX76-10737" fmla="*/ 482375 w 5273630"/>
                <a:gd name="connsiteY76-10738" fmla="*/ 1004097 h 1501544"/>
                <a:gd name="connsiteX77-10739" fmla="*/ 4372 w 5273630"/>
                <a:gd name="connsiteY77-10740" fmla="*/ 1046359 h 1501544"/>
                <a:gd name="connsiteX78-10741" fmla="*/ 110757 w 5273630"/>
                <a:gd name="connsiteY78-10742" fmla="*/ 285636 h 1501544"/>
                <a:gd name="connsiteX79-10743" fmla="*/ 469259 w 5273630"/>
                <a:gd name="connsiteY79-10744" fmla="*/ 285636 h 1501544"/>
                <a:gd name="connsiteX80-10745" fmla="*/ 482375 w 5273630"/>
                <a:gd name="connsiteY80-10746" fmla="*/ 192367 h 1501544"/>
                <a:gd name="connsiteX81-10747" fmla="*/ 1870577 w 5273630"/>
                <a:gd name="connsiteY81-10748" fmla="*/ 166135 h 1501544"/>
                <a:gd name="connsiteX82-10749" fmla="*/ 1847260 w 5273630"/>
                <a:gd name="connsiteY82-10750" fmla="*/ 332270 h 1501544"/>
                <a:gd name="connsiteX83-10751" fmla="*/ 2179530 w 5273630"/>
                <a:gd name="connsiteY83-10752" fmla="*/ 332270 h 1501544"/>
                <a:gd name="connsiteX84-10753" fmla="*/ 2202847 w 5273630"/>
                <a:gd name="connsiteY84-10754" fmla="*/ 166135 h 1501544"/>
                <a:gd name="connsiteX85-10755" fmla="*/ 1870577 w 5273630"/>
                <a:gd name="connsiteY85-10756" fmla="*/ 166135 h 1501544"/>
                <a:gd name="connsiteX86-10757" fmla="*/ 4598889 w 5273630"/>
                <a:gd name="connsiteY86-10758" fmla="*/ 138446 h 1501544"/>
                <a:gd name="connsiteX87-10759" fmla="*/ 4421095 w 5273630"/>
                <a:gd name="connsiteY87-10760" fmla="*/ 332270 h 1501544"/>
                <a:gd name="connsiteX88-10761" fmla="*/ 4935531 w 5273630"/>
                <a:gd name="connsiteY88-10762" fmla="*/ 332270 h 1501544"/>
                <a:gd name="connsiteX89-10763" fmla="*/ 4813115 w 5273630"/>
                <a:gd name="connsiteY89-10764" fmla="*/ 138446 h 1501544"/>
                <a:gd name="connsiteX90-10765" fmla="*/ 4598889 w 5273630"/>
                <a:gd name="connsiteY90-10766" fmla="*/ 138446 h 1501544"/>
                <a:gd name="connsiteX91-10767" fmla="*/ 1557252 w 5273630"/>
                <a:gd name="connsiteY91-10768" fmla="*/ 27689 h 1501544"/>
                <a:gd name="connsiteX92-10769" fmla="*/ 2498684 w 5273630"/>
                <a:gd name="connsiteY92-10770" fmla="*/ 27689 h 1501544"/>
                <a:gd name="connsiteX93-10771" fmla="*/ 2436019 w 5273630"/>
                <a:gd name="connsiteY93-10772" fmla="*/ 470716 h 1501544"/>
                <a:gd name="connsiteX94-10773" fmla="*/ 1549965 w 5273630"/>
                <a:gd name="connsiteY94-10774" fmla="*/ 470716 h 1501544"/>
                <a:gd name="connsiteX95-10775" fmla="*/ 1605344 w 5273630"/>
                <a:gd name="connsiteY95-10776" fmla="*/ 83068 h 1501544"/>
                <a:gd name="connsiteX96-10777" fmla="*/ 1557252 w 5273630"/>
                <a:gd name="connsiteY96-10778" fmla="*/ 27689 h 1501544"/>
                <a:gd name="connsiteX97-10779" fmla="*/ 259404 w 5273630"/>
                <a:gd name="connsiteY97-10780" fmla="*/ 27689 h 1501544"/>
                <a:gd name="connsiteX98-10781" fmla="*/ 983695 w 5273630"/>
                <a:gd name="connsiteY98-10782" fmla="*/ 27689 h 1501544"/>
                <a:gd name="connsiteX99-10783" fmla="*/ 1215409 w 5273630"/>
                <a:gd name="connsiteY99-10784" fmla="*/ 260861 h 1501544"/>
                <a:gd name="connsiteX100-10785" fmla="*/ 929774 w 5273630"/>
                <a:gd name="connsiteY100-10786" fmla="*/ 260861 h 1501544"/>
                <a:gd name="connsiteX101-10787" fmla="*/ 788413 w 5273630"/>
                <a:gd name="connsiteY101-10788" fmla="*/ 145733 h 1501544"/>
                <a:gd name="connsiteX102-10789" fmla="*/ 476546 w 5273630"/>
                <a:gd name="connsiteY102-10790" fmla="*/ 145733 h 1501544"/>
                <a:gd name="connsiteX103-10791" fmla="*/ 290008 w 5273630"/>
                <a:gd name="connsiteY103-10792" fmla="*/ 260861 h 1501544"/>
                <a:gd name="connsiteX104-10793" fmla="*/ 0 w 5273630"/>
                <a:gd name="connsiteY104-10794" fmla="*/ 260861 h 1501544"/>
                <a:gd name="connsiteX105-10795" fmla="*/ 290008 w 5273630"/>
                <a:gd name="connsiteY105-10796" fmla="*/ 58293 h 1501544"/>
                <a:gd name="connsiteX106-10797" fmla="*/ 259404 w 5273630"/>
                <a:gd name="connsiteY106-10798" fmla="*/ 27689 h 1501544"/>
                <a:gd name="connsiteX107-10799" fmla="*/ 4377375 w 5273630"/>
                <a:gd name="connsiteY107-10800" fmla="*/ 0 h 1501544"/>
                <a:gd name="connsiteX108-10801" fmla="*/ 5001111 w 5273630"/>
                <a:gd name="connsiteY108-10802" fmla="*/ 0 h 1501544"/>
                <a:gd name="connsiteX109-10803" fmla="*/ 5273630 w 5273630"/>
                <a:gd name="connsiteY109-10804" fmla="*/ 429911 h 1501544"/>
                <a:gd name="connsiteX110-10805" fmla="*/ 5078349 w 5273630"/>
                <a:gd name="connsiteY110-10806" fmla="*/ 429911 h 1501544"/>
                <a:gd name="connsiteX111-10807" fmla="*/ 5072519 w 5273630"/>
                <a:gd name="connsiteY111-10808" fmla="*/ 470716 h 1501544"/>
                <a:gd name="connsiteX112-10809" fmla="*/ 4795628 w 5273630"/>
                <a:gd name="connsiteY112-10810" fmla="*/ 470716 h 1501544"/>
                <a:gd name="connsiteX113-10811" fmla="*/ 4778140 w 5273630"/>
                <a:gd name="connsiteY113-10812" fmla="*/ 594589 h 1501544"/>
                <a:gd name="connsiteX114-10813" fmla="*/ 5082721 w 5273630"/>
                <a:gd name="connsiteY114-10814" fmla="*/ 594589 h 1501544"/>
                <a:gd name="connsiteX115-10815" fmla="*/ 5063775 w 5273630"/>
                <a:gd name="connsiteY115-10816" fmla="*/ 733035 h 1501544"/>
                <a:gd name="connsiteX116-10817" fmla="*/ 4759195 w 5273630"/>
                <a:gd name="connsiteY116-10818" fmla="*/ 733035 h 1501544"/>
                <a:gd name="connsiteX117-10819" fmla="*/ 4737335 w 5273630"/>
                <a:gd name="connsiteY117-10820" fmla="*/ 886054 h 1501544"/>
                <a:gd name="connsiteX118-10821" fmla="*/ 5180361 w 5273630"/>
                <a:gd name="connsiteY118-10822" fmla="*/ 886054 h 1501544"/>
                <a:gd name="connsiteX119-10823" fmla="*/ 5161416 w 5273630"/>
                <a:gd name="connsiteY119-10824" fmla="*/ 1024500 h 1501544"/>
                <a:gd name="connsiteX120-10825" fmla="*/ 3998471 w 5273630"/>
                <a:gd name="connsiteY120-10826" fmla="*/ 1024500 h 1501544"/>
                <a:gd name="connsiteX121-10827" fmla="*/ 4017416 w 5273630"/>
                <a:gd name="connsiteY121-10828" fmla="*/ 886054 h 1501544"/>
                <a:gd name="connsiteX122-10829" fmla="*/ 4460443 w 5273630"/>
                <a:gd name="connsiteY122-10830" fmla="*/ 886054 h 1501544"/>
                <a:gd name="connsiteX123-10831" fmla="*/ 4482303 w 5273630"/>
                <a:gd name="connsiteY123-10832" fmla="*/ 733035 h 1501544"/>
                <a:gd name="connsiteX124-10833" fmla="*/ 4177722 w 5273630"/>
                <a:gd name="connsiteY124-10834" fmla="*/ 733035 h 1501544"/>
                <a:gd name="connsiteX125-10835" fmla="*/ 4196667 w 5273630"/>
                <a:gd name="connsiteY125-10836" fmla="*/ 594589 h 1501544"/>
                <a:gd name="connsiteX126-10837" fmla="*/ 4501249 w 5273630"/>
                <a:gd name="connsiteY126-10838" fmla="*/ 594589 h 1501544"/>
                <a:gd name="connsiteX127-10839" fmla="*/ 4518736 w 5273630"/>
                <a:gd name="connsiteY127-10840" fmla="*/ 470716 h 1501544"/>
                <a:gd name="connsiteX128-10841" fmla="*/ 4241845 w 5273630"/>
                <a:gd name="connsiteY128-10842" fmla="*/ 470716 h 1501544"/>
                <a:gd name="connsiteX129-10843" fmla="*/ 4247673 w 5273630"/>
                <a:gd name="connsiteY129-10844" fmla="*/ 429911 h 1501544"/>
                <a:gd name="connsiteX130-10845" fmla="*/ 4055307 w 5273630"/>
                <a:gd name="connsiteY130-10846" fmla="*/ 429911 h 1501544"/>
                <a:gd name="connsiteX131-10847" fmla="*/ 4410894 w 5273630"/>
                <a:gd name="connsiteY131-10848" fmla="*/ 40805 h 1501544"/>
                <a:gd name="connsiteX132-10849" fmla="*/ 4377375 w 5273630"/>
                <a:gd name="connsiteY132-10850" fmla="*/ 0 h 1501544"/>
                <a:gd name="connsiteX133-10851" fmla="*/ 3191742 w 5273630"/>
                <a:gd name="connsiteY133-10852" fmla="*/ 0 h 1501544"/>
                <a:gd name="connsiteX134-10853" fmla="*/ 3522555 w 5273630"/>
                <a:gd name="connsiteY134-10854" fmla="*/ 0 h 1501544"/>
                <a:gd name="connsiteX135-10855" fmla="*/ 3510896 w 5273630"/>
                <a:gd name="connsiteY135-10856" fmla="*/ 83068 h 1501544"/>
                <a:gd name="connsiteX136-10857" fmla="*/ 3953923 w 5273630"/>
                <a:gd name="connsiteY136-10858" fmla="*/ 83068 h 1501544"/>
                <a:gd name="connsiteX137-10859" fmla="*/ 3923319 w 5273630"/>
                <a:gd name="connsiteY137-10860" fmla="*/ 304581 h 1501544"/>
                <a:gd name="connsiteX138-10861" fmla="*/ 3618738 w 5273630"/>
                <a:gd name="connsiteY138-10862" fmla="*/ 304581 h 1501544"/>
                <a:gd name="connsiteX139-10863" fmla="*/ 3630397 w 5273630"/>
                <a:gd name="connsiteY139-10864" fmla="*/ 221513 h 1501544"/>
                <a:gd name="connsiteX140-10865" fmla="*/ 3076613 w 5273630"/>
                <a:gd name="connsiteY140-10866" fmla="*/ 221513 h 1501544"/>
                <a:gd name="connsiteX141-10867" fmla="*/ 3064954 w 5273630"/>
                <a:gd name="connsiteY141-10868" fmla="*/ 304581 h 1501544"/>
                <a:gd name="connsiteX142-10869" fmla="*/ 2760373 w 5273630"/>
                <a:gd name="connsiteY142-10870" fmla="*/ 304581 h 1501544"/>
                <a:gd name="connsiteX143-10871" fmla="*/ 2790977 w 5273630"/>
                <a:gd name="connsiteY143-10872" fmla="*/ 83068 h 1501544"/>
                <a:gd name="connsiteX144-10873" fmla="*/ 3234004 w 5273630"/>
                <a:gd name="connsiteY144-10874" fmla="*/ 83068 h 1501544"/>
                <a:gd name="connsiteX145-10875" fmla="*/ 3238376 w 5273630"/>
                <a:gd name="connsiteY145-10876" fmla="*/ 53921 h 1501544"/>
                <a:gd name="connsiteX146-10877" fmla="*/ 3191742 w 5273630"/>
                <a:gd name="connsiteY146-10878" fmla="*/ 0 h 1501544"/>
                <a:gd name="connsiteX0-10879" fmla="*/ 2215963 w 5273630"/>
                <a:gd name="connsiteY0-10880" fmla="*/ 664540 h 1498927"/>
                <a:gd name="connsiteX1-10881" fmla="*/ 2183902 w 5273630"/>
                <a:gd name="connsiteY1-10882" fmla="*/ 886054 h 1498927"/>
                <a:gd name="connsiteX2-10883" fmla="*/ 2294658 w 5273630"/>
                <a:gd name="connsiteY2-10884" fmla="*/ 886054 h 1498927"/>
                <a:gd name="connsiteX3-10885" fmla="*/ 2326719 w 5273630"/>
                <a:gd name="connsiteY3-10886" fmla="*/ 664540 h 1498927"/>
                <a:gd name="connsiteX4-10887" fmla="*/ 2215963 w 5273630"/>
                <a:gd name="connsiteY4-10888" fmla="*/ 664540 h 1498927"/>
                <a:gd name="connsiteX5-10889" fmla="*/ 1606801 w 5273630"/>
                <a:gd name="connsiteY5-10890" fmla="*/ 664540 h 1498927"/>
                <a:gd name="connsiteX6-10891" fmla="*/ 1574740 w 5273630"/>
                <a:gd name="connsiteY6-10892" fmla="*/ 886054 h 1498927"/>
                <a:gd name="connsiteX7-10893" fmla="*/ 1685497 w 5273630"/>
                <a:gd name="connsiteY7-10894" fmla="*/ 886054 h 1498927"/>
                <a:gd name="connsiteX8-10895" fmla="*/ 1717558 w 5273630"/>
                <a:gd name="connsiteY8-10896" fmla="*/ 664540 h 1498927"/>
                <a:gd name="connsiteX9-10897" fmla="*/ 1606801 w 5273630"/>
                <a:gd name="connsiteY9-10898" fmla="*/ 664540 h 1498927"/>
                <a:gd name="connsiteX10-10899" fmla="*/ 342472 w 5273630"/>
                <a:gd name="connsiteY10-10900" fmla="*/ 563985 h 1498927"/>
                <a:gd name="connsiteX11-10901" fmla="*/ 335185 w 5273630"/>
                <a:gd name="connsiteY11-10902" fmla="*/ 619363 h 1498927"/>
                <a:gd name="connsiteX12-10903" fmla="*/ 826304 w 5273630"/>
                <a:gd name="connsiteY12-10904" fmla="*/ 619363 h 1498927"/>
                <a:gd name="connsiteX13-10905" fmla="*/ 833590 w 5273630"/>
                <a:gd name="connsiteY13-10906" fmla="*/ 563985 h 1498927"/>
                <a:gd name="connsiteX14-10907" fmla="*/ 342472 w 5273630"/>
                <a:gd name="connsiteY14-10908" fmla="*/ 563985 h 1498927"/>
                <a:gd name="connsiteX15-10909" fmla="*/ 3085357 w 5273630"/>
                <a:gd name="connsiteY15-10910" fmla="*/ 553784 h 1498927"/>
                <a:gd name="connsiteX16-10911" fmla="*/ 3078071 w 5273630"/>
                <a:gd name="connsiteY16-10912" fmla="*/ 609162 h 1498927"/>
                <a:gd name="connsiteX17-10913" fmla="*/ 3283553 w 5273630"/>
                <a:gd name="connsiteY17-10914" fmla="*/ 719919 h 1498927"/>
                <a:gd name="connsiteX18-10915" fmla="*/ 3521097 w 5273630"/>
                <a:gd name="connsiteY18-10916" fmla="*/ 609162 h 1498927"/>
                <a:gd name="connsiteX19-10917" fmla="*/ 3528384 w 5273630"/>
                <a:gd name="connsiteY19-10918" fmla="*/ 553784 h 1498927"/>
                <a:gd name="connsiteX20-10919" fmla="*/ 3085357 w 5273630"/>
                <a:gd name="connsiteY20-10920" fmla="*/ 553784 h 1498927"/>
                <a:gd name="connsiteX21-10921" fmla="*/ 2013395 w 5273630"/>
                <a:gd name="connsiteY21-10922" fmla="*/ 526094 h 1498927"/>
                <a:gd name="connsiteX22-10923" fmla="*/ 2567178 w 5273630"/>
                <a:gd name="connsiteY22-10924" fmla="*/ 526094 h 1498927"/>
                <a:gd name="connsiteX23-10925" fmla="*/ 2497227 w 5273630"/>
                <a:gd name="connsiteY23-10926" fmla="*/ 1024500 h 1498927"/>
                <a:gd name="connsiteX24-10927" fmla="*/ 1943443 w 5273630"/>
                <a:gd name="connsiteY24-10928" fmla="*/ 1024500 h 1498927"/>
                <a:gd name="connsiteX25-10929" fmla="*/ 2013395 w 5273630"/>
                <a:gd name="connsiteY25-10930" fmla="*/ 526094 h 1498927"/>
                <a:gd name="connsiteX26-10931" fmla="*/ 1404233 w 5273630"/>
                <a:gd name="connsiteY26-10932" fmla="*/ 526094 h 1498927"/>
                <a:gd name="connsiteX27-10933" fmla="*/ 1958016 w 5273630"/>
                <a:gd name="connsiteY27-10934" fmla="*/ 526094 h 1498927"/>
                <a:gd name="connsiteX28-10935" fmla="*/ 1888065 w 5273630"/>
                <a:gd name="connsiteY28-10936" fmla="*/ 1024500 h 1498927"/>
                <a:gd name="connsiteX29-10937" fmla="*/ 1334281 w 5273630"/>
                <a:gd name="connsiteY29-10938" fmla="*/ 1024500 h 1498927"/>
                <a:gd name="connsiteX30-10939" fmla="*/ 1404233 w 5273630"/>
                <a:gd name="connsiteY30-10940" fmla="*/ 526094 h 1498927"/>
                <a:gd name="connsiteX31-10941" fmla="*/ 365789 w 5273630"/>
                <a:gd name="connsiteY31-10942" fmla="*/ 402222 h 1498927"/>
                <a:gd name="connsiteX32-10943" fmla="*/ 357045 w 5273630"/>
                <a:gd name="connsiteY32-10944" fmla="*/ 457600 h 1498927"/>
                <a:gd name="connsiteX33-10945" fmla="*/ 848163 w 5273630"/>
                <a:gd name="connsiteY33-10946" fmla="*/ 457600 h 1498927"/>
                <a:gd name="connsiteX34-10947" fmla="*/ 856907 w 5273630"/>
                <a:gd name="connsiteY34-10948" fmla="*/ 402222 h 1498927"/>
                <a:gd name="connsiteX35-10949" fmla="*/ 365789 w 5273630"/>
                <a:gd name="connsiteY35-10950" fmla="*/ 402222 h 1498927"/>
                <a:gd name="connsiteX36-10951" fmla="*/ 2865301 w 5273630"/>
                <a:gd name="connsiteY36-10952" fmla="*/ 346843 h 1498927"/>
                <a:gd name="connsiteX37-10953" fmla="*/ 3114504 w 5273630"/>
                <a:gd name="connsiteY37-10954" fmla="*/ 346843 h 1498927"/>
                <a:gd name="connsiteX38-10955" fmla="*/ 3104302 w 5273630"/>
                <a:gd name="connsiteY38-10956" fmla="*/ 415338 h 1498927"/>
                <a:gd name="connsiteX39-10957" fmla="*/ 3547329 w 5273630"/>
                <a:gd name="connsiteY39-10958" fmla="*/ 415338 h 1498927"/>
                <a:gd name="connsiteX40-10959" fmla="*/ 3557530 w 5273630"/>
                <a:gd name="connsiteY40-10960" fmla="*/ 346843 h 1498927"/>
                <a:gd name="connsiteX41-10961" fmla="*/ 3806733 w 5273630"/>
                <a:gd name="connsiteY41-10962" fmla="*/ 346843 h 1498927"/>
                <a:gd name="connsiteX42-10963" fmla="*/ 3796531 w 5273630"/>
                <a:gd name="connsiteY42-10964" fmla="*/ 415338 h 1498927"/>
                <a:gd name="connsiteX43-10965" fmla="*/ 3907289 w 5273630"/>
                <a:gd name="connsiteY43-10966" fmla="*/ 415338 h 1498927"/>
                <a:gd name="connsiteX44-10967" fmla="*/ 3888343 w 5273630"/>
                <a:gd name="connsiteY44-10968" fmla="*/ 553784 h 1498927"/>
                <a:gd name="connsiteX45-10969" fmla="*/ 3777587 w 5273630"/>
                <a:gd name="connsiteY45-10970" fmla="*/ 553784 h 1498927"/>
                <a:gd name="connsiteX46-10971" fmla="*/ 3755727 w 5273630"/>
                <a:gd name="connsiteY46-10972" fmla="*/ 706803 h 1498927"/>
                <a:gd name="connsiteX47-10973" fmla="*/ 3489036 w 5273630"/>
                <a:gd name="connsiteY47-10974" fmla="*/ 830675 h 1498927"/>
                <a:gd name="connsiteX48-10975" fmla="*/ 3850453 w 5273630"/>
                <a:gd name="connsiteY48-10976" fmla="*/ 1024500 h 1498927"/>
                <a:gd name="connsiteX49-10977" fmla="*/ 3407426 w 5273630"/>
                <a:gd name="connsiteY49-10978" fmla="*/ 1024500 h 1498927"/>
                <a:gd name="connsiteX50-10979" fmla="*/ 3252949 w 5273630"/>
                <a:gd name="connsiteY50-10980" fmla="*/ 941432 h 1498927"/>
                <a:gd name="connsiteX51-10981" fmla="*/ 1672599 w 5273630"/>
                <a:gd name="connsiteY51-10982" fmla="*/ 1496782 h 1498927"/>
                <a:gd name="connsiteX52-10983" fmla="*/ 1762179 w 5273630"/>
                <a:gd name="connsiteY52-10984" fmla="*/ 1383434 h 1498927"/>
                <a:gd name="connsiteX53-10985" fmla="*/ 3046009 w 5273630"/>
                <a:gd name="connsiteY53-10986" fmla="*/ 830675 h 1498927"/>
                <a:gd name="connsiteX54-10987" fmla="*/ 2814295 w 5273630"/>
                <a:gd name="connsiteY54-10988" fmla="*/ 706803 h 1498927"/>
                <a:gd name="connsiteX55-10989" fmla="*/ 2836154 w 5273630"/>
                <a:gd name="connsiteY55-10990" fmla="*/ 553784 h 1498927"/>
                <a:gd name="connsiteX56-10991" fmla="*/ 2725398 w 5273630"/>
                <a:gd name="connsiteY56-10992" fmla="*/ 553784 h 1498927"/>
                <a:gd name="connsiteX57-10993" fmla="*/ 2744343 w 5273630"/>
                <a:gd name="connsiteY57-10994" fmla="*/ 415338 h 1498927"/>
                <a:gd name="connsiteX58-10995" fmla="*/ 2855100 w 5273630"/>
                <a:gd name="connsiteY58-10996" fmla="*/ 415338 h 1498927"/>
                <a:gd name="connsiteX59-10997" fmla="*/ 2865301 w 5273630"/>
                <a:gd name="connsiteY59-10998" fmla="*/ 346843 h 1498927"/>
                <a:gd name="connsiteX60-10999" fmla="*/ 482375 w 5273630"/>
                <a:gd name="connsiteY60-11000" fmla="*/ 192367 h 1498927"/>
                <a:gd name="connsiteX61-11001" fmla="*/ 759267 w 5273630"/>
                <a:gd name="connsiteY61-11002" fmla="*/ 192367 h 1498927"/>
                <a:gd name="connsiteX62-11003" fmla="*/ 746151 w 5273630"/>
                <a:gd name="connsiteY62-11004" fmla="*/ 285636 h 1498927"/>
                <a:gd name="connsiteX63-11005" fmla="*/ 1122141 w 5273630"/>
                <a:gd name="connsiteY63-11006" fmla="*/ 285636 h 1498927"/>
                <a:gd name="connsiteX64-11007" fmla="*/ 1059475 w 5273630"/>
                <a:gd name="connsiteY64-11008" fmla="*/ 735949 h 1498927"/>
                <a:gd name="connsiteX65-11009" fmla="*/ 728663 w 5273630"/>
                <a:gd name="connsiteY65-11010" fmla="*/ 735949 h 1498927"/>
                <a:gd name="connsiteX66-11011" fmla="*/ 795700 w 5273630"/>
                <a:gd name="connsiteY66-11012" fmla="*/ 791328 h 1498927"/>
                <a:gd name="connsiteX67-11013" fmla="*/ 1119226 w 5273630"/>
                <a:gd name="connsiteY67-11014" fmla="*/ 746150 h 1498927"/>
                <a:gd name="connsiteX68-11015" fmla="*/ 1100281 w 5273630"/>
                <a:gd name="connsiteY68-11016" fmla="*/ 884596 h 1498927"/>
                <a:gd name="connsiteX69-11017" fmla="*/ 937060 w 5273630"/>
                <a:gd name="connsiteY69-11018" fmla="*/ 907914 h 1498927"/>
                <a:gd name="connsiteX70-11019" fmla="*/ 1766525 w 5273630"/>
                <a:gd name="connsiteY70-11020" fmla="*/ 1384122 h 1498927"/>
                <a:gd name="connsiteX71-11021" fmla="*/ 1668409 w 5273630"/>
                <a:gd name="connsiteY71-11022" fmla="*/ 1498927 h 1498927"/>
                <a:gd name="connsiteX72-11023" fmla="*/ 406594 w 5273630"/>
                <a:gd name="connsiteY72-11024" fmla="*/ 735949 h 1498927"/>
                <a:gd name="connsiteX73-11025" fmla="*/ 319154 w 5273630"/>
                <a:gd name="connsiteY73-11026" fmla="*/ 735949 h 1498927"/>
                <a:gd name="connsiteX74-11027" fmla="*/ 298752 w 5273630"/>
                <a:gd name="connsiteY74-11028" fmla="*/ 881682 h 1498927"/>
                <a:gd name="connsiteX75-11029" fmla="*/ 502777 w 5273630"/>
                <a:gd name="connsiteY75-11030" fmla="*/ 862737 h 1498927"/>
                <a:gd name="connsiteX76-11031" fmla="*/ 482375 w 5273630"/>
                <a:gd name="connsiteY76-11032" fmla="*/ 1004097 h 1498927"/>
                <a:gd name="connsiteX77-11033" fmla="*/ 4372 w 5273630"/>
                <a:gd name="connsiteY77-11034" fmla="*/ 1046359 h 1498927"/>
                <a:gd name="connsiteX78-11035" fmla="*/ 110757 w 5273630"/>
                <a:gd name="connsiteY78-11036" fmla="*/ 285636 h 1498927"/>
                <a:gd name="connsiteX79-11037" fmla="*/ 469259 w 5273630"/>
                <a:gd name="connsiteY79-11038" fmla="*/ 285636 h 1498927"/>
                <a:gd name="connsiteX80-11039" fmla="*/ 482375 w 5273630"/>
                <a:gd name="connsiteY80-11040" fmla="*/ 192367 h 1498927"/>
                <a:gd name="connsiteX81-11041" fmla="*/ 1870577 w 5273630"/>
                <a:gd name="connsiteY81-11042" fmla="*/ 166135 h 1498927"/>
                <a:gd name="connsiteX82-11043" fmla="*/ 1847260 w 5273630"/>
                <a:gd name="connsiteY82-11044" fmla="*/ 332270 h 1498927"/>
                <a:gd name="connsiteX83-11045" fmla="*/ 2179530 w 5273630"/>
                <a:gd name="connsiteY83-11046" fmla="*/ 332270 h 1498927"/>
                <a:gd name="connsiteX84-11047" fmla="*/ 2202847 w 5273630"/>
                <a:gd name="connsiteY84-11048" fmla="*/ 166135 h 1498927"/>
                <a:gd name="connsiteX85-11049" fmla="*/ 1870577 w 5273630"/>
                <a:gd name="connsiteY85-11050" fmla="*/ 166135 h 1498927"/>
                <a:gd name="connsiteX86-11051" fmla="*/ 4598889 w 5273630"/>
                <a:gd name="connsiteY86-11052" fmla="*/ 138446 h 1498927"/>
                <a:gd name="connsiteX87-11053" fmla="*/ 4421095 w 5273630"/>
                <a:gd name="connsiteY87-11054" fmla="*/ 332270 h 1498927"/>
                <a:gd name="connsiteX88-11055" fmla="*/ 4935531 w 5273630"/>
                <a:gd name="connsiteY88-11056" fmla="*/ 332270 h 1498927"/>
                <a:gd name="connsiteX89-11057" fmla="*/ 4813115 w 5273630"/>
                <a:gd name="connsiteY89-11058" fmla="*/ 138446 h 1498927"/>
                <a:gd name="connsiteX90-11059" fmla="*/ 4598889 w 5273630"/>
                <a:gd name="connsiteY90-11060" fmla="*/ 138446 h 1498927"/>
                <a:gd name="connsiteX91-11061" fmla="*/ 1557252 w 5273630"/>
                <a:gd name="connsiteY91-11062" fmla="*/ 27689 h 1498927"/>
                <a:gd name="connsiteX92-11063" fmla="*/ 2498684 w 5273630"/>
                <a:gd name="connsiteY92-11064" fmla="*/ 27689 h 1498927"/>
                <a:gd name="connsiteX93-11065" fmla="*/ 2436019 w 5273630"/>
                <a:gd name="connsiteY93-11066" fmla="*/ 470716 h 1498927"/>
                <a:gd name="connsiteX94-11067" fmla="*/ 1549965 w 5273630"/>
                <a:gd name="connsiteY94-11068" fmla="*/ 470716 h 1498927"/>
                <a:gd name="connsiteX95-11069" fmla="*/ 1605344 w 5273630"/>
                <a:gd name="connsiteY95-11070" fmla="*/ 83068 h 1498927"/>
                <a:gd name="connsiteX96-11071" fmla="*/ 1557252 w 5273630"/>
                <a:gd name="connsiteY96-11072" fmla="*/ 27689 h 1498927"/>
                <a:gd name="connsiteX97-11073" fmla="*/ 259404 w 5273630"/>
                <a:gd name="connsiteY97-11074" fmla="*/ 27689 h 1498927"/>
                <a:gd name="connsiteX98-11075" fmla="*/ 983695 w 5273630"/>
                <a:gd name="connsiteY98-11076" fmla="*/ 27689 h 1498927"/>
                <a:gd name="connsiteX99-11077" fmla="*/ 1215409 w 5273630"/>
                <a:gd name="connsiteY99-11078" fmla="*/ 260861 h 1498927"/>
                <a:gd name="connsiteX100-11079" fmla="*/ 929774 w 5273630"/>
                <a:gd name="connsiteY100-11080" fmla="*/ 260861 h 1498927"/>
                <a:gd name="connsiteX101-11081" fmla="*/ 788413 w 5273630"/>
                <a:gd name="connsiteY101-11082" fmla="*/ 145733 h 1498927"/>
                <a:gd name="connsiteX102-11083" fmla="*/ 476546 w 5273630"/>
                <a:gd name="connsiteY102-11084" fmla="*/ 145733 h 1498927"/>
                <a:gd name="connsiteX103-11085" fmla="*/ 290008 w 5273630"/>
                <a:gd name="connsiteY103-11086" fmla="*/ 260861 h 1498927"/>
                <a:gd name="connsiteX104-11087" fmla="*/ 0 w 5273630"/>
                <a:gd name="connsiteY104-11088" fmla="*/ 260861 h 1498927"/>
                <a:gd name="connsiteX105-11089" fmla="*/ 290008 w 5273630"/>
                <a:gd name="connsiteY105-11090" fmla="*/ 58293 h 1498927"/>
                <a:gd name="connsiteX106-11091" fmla="*/ 259404 w 5273630"/>
                <a:gd name="connsiteY106-11092" fmla="*/ 27689 h 1498927"/>
                <a:gd name="connsiteX107-11093" fmla="*/ 4377375 w 5273630"/>
                <a:gd name="connsiteY107-11094" fmla="*/ 0 h 1498927"/>
                <a:gd name="connsiteX108-11095" fmla="*/ 5001111 w 5273630"/>
                <a:gd name="connsiteY108-11096" fmla="*/ 0 h 1498927"/>
                <a:gd name="connsiteX109-11097" fmla="*/ 5273630 w 5273630"/>
                <a:gd name="connsiteY109-11098" fmla="*/ 429911 h 1498927"/>
                <a:gd name="connsiteX110-11099" fmla="*/ 5078349 w 5273630"/>
                <a:gd name="connsiteY110-11100" fmla="*/ 429911 h 1498927"/>
                <a:gd name="connsiteX111-11101" fmla="*/ 5072519 w 5273630"/>
                <a:gd name="connsiteY111-11102" fmla="*/ 470716 h 1498927"/>
                <a:gd name="connsiteX112-11103" fmla="*/ 4795628 w 5273630"/>
                <a:gd name="connsiteY112-11104" fmla="*/ 470716 h 1498927"/>
                <a:gd name="connsiteX113-11105" fmla="*/ 4778140 w 5273630"/>
                <a:gd name="connsiteY113-11106" fmla="*/ 594589 h 1498927"/>
                <a:gd name="connsiteX114-11107" fmla="*/ 5082721 w 5273630"/>
                <a:gd name="connsiteY114-11108" fmla="*/ 594589 h 1498927"/>
                <a:gd name="connsiteX115-11109" fmla="*/ 5063775 w 5273630"/>
                <a:gd name="connsiteY115-11110" fmla="*/ 733035 h 1498927"/>
                <a:gd name="connsiteX116-11111" fmla="*/ 4759195 w 5273630"/>
                <a:gd name="connsiteY116-11112" fmla="*/ 733035 h 1498927"/>
                <a:gd name="connsiteX117-11113" fmla="*/ 4737335 w 5273630"/>
                <a:gd name="connsiteY117-11114" fmla="*/ 886054 h 1498927"/>
                <a:gd name="connsiteX118-11115" fmla="*/ 5180361 w 5273630"/>
                <a:gd name="connsiteY118-11116" fmla="*/ 886054 h 1498927"/>
                <a:gd name="connsiteX119-11117" fmla="*/ 5161416 w 5273630"/>
                <a:gd name="connsiteY119-11118" fmla="*/ 1024500 h 1498927"/>
                <a:gd name="connsiteX120-11119" fmla="*/ 3998471 w 5273630"/>
                <a:gd name="connsiteY120-11120" fmla="*/ 1024500 h 1498927"/>
                <a:gd name="connsiteX121-11121" fmla="*/ 4017416 w 5273630"/>
                <a:gd name="connsiteY121-11122" fmla="*/ 886054 h 1498927"/>
                <a:gd name="connsiteX122-11123" fmla="*/ 4460443 w 5273630"/>
                <a:gd name="connsiteY122-11124" fmla="*/ 886054 h 1498927"/>
                <a:gd name="connsiteX123-11125" fmla="*/ 4482303 w 5273630"/>
                <a:gd name="connsiteY123-11126" fmla="*/ 733035 h 1498927"/>
                <a:gd name="connsiteX124-11127" fmla="*/ 4177722 w 5273630"/>
                <a:gd name="connsiteY124-11128" fmla="*/ 733035 h 1498927"/>
                <a:gd name="connsiteX125-11129" fmla="*/ 4196667 w 5273630"/>
                <a:gd name="connsiteY125-11130" fmla="*/ 594589 h 1498927"/>
                <a:gd name="connsiteX126-11131" fmla="*/ 4501249 w 5273630"/>
                <a:gd name="connsiteY126-11132" fmla="*/ 594589 h 1498927"/>
                <a:gd name="connsiteX127-11133" fmla="*/ 4518736 w 5273630"/>
                <a:gd name="connsiteY127-11134" fmla="*/ 470716 h 1498927"/>
                <a:gd name="connsiteX128-11135" fmla="*/ 4241845 w 5273630"/>
                <a:gd name="connsiteY128-11136" fmla="*/ 470716 h 1498927"/>
                <a:gd name="connsiteX129-11137" fmla="*/ 4247673 w 5273630"/>
                <a:gd name="connsiteY129-11138" fmla="*/ 429911 h 1498927"/>
                <a:gd name="connsiteX130-11139" fmla="*/ 4055307 w 5273630"/>
                <a:gd name="connsiteY130-11140" fmla="*/ 429911 h 1498927"/>
                <a:gd name="connsiteX131-11141" fmla="*/ 4410894 w 5273630"/>
                <a:gd name="connsiteY131-11142" fmla="*/ 40805 h 1498927"/>
                <a:gd name="connsiteX132-11143" fmla="*/ 4377375 w 5273630"/>
                <a:gd name="connsiteY132-11144" fmla="*/ 0 h 1498927"/>
                <a:gd name="connsiteX133-11145" fmla="*/ 3191742 w 5273630"/>
                <a:gd name="connsiteY133-11146" fmla="*/ 0 h 1498927"/>
                <a:gd name="connsiteX134-11147" fmla="*/ 3522555 w 5273630"/>
                <a:gd name="connsiteY134-11148" fmla="*/ 0 h 1498927"/>
                <a:gd name="connsiteX135-11149" fmla="*/ 3510896 w 5273630"/>
                <a:gd name="connsiteY135-11150" fmla="*/ 83068 h 1498927"/>
                <a:gd name="connsiteX136-11151" fmla="*/ 3953923 w 5273630"/>
                <a:gd name="connsiteY136-11152" fmla="*/ 83068 h 1498927"/>
                <a:gd name="connsiteX137-11153" fmla="*/ 3923319 w 5273630"/>
                <a:gd name="connsiteY137-11154" fmla="*/ 304581 h 1498927"/>
                <a:gd name="connsiteX138-11155" fmla="*/ 3618738 w 5273630"/>
                <a:gd name="connsiteY138-11156" fmla="*/ 304581 h 1498927"/>
                <a:gd name="connsiteX139-11157" fmla="*/ 3630397 w 5273630"/>
                <a:gd name="connsiteY139-11158" fmla="*/ 221513 h 1498927"/>
                <a:gd name="connsiteX140-11159" fmla="*/ 3076613 w 5273630"/>
                <a:gd name="connsiteY140-11160" fmla="*/ 221513 h 1498927"/>
                <a:gd name="connsiteX141-11161" fmla="*/ 3064954 w 5273630"/>
                <a:gd name="connsiteY141-11162" fmla="*/ 304581 h 1498927"/>
                <a:gd name="connsiteX142-11163" fmla="*/ 2760373 w 5273630"/>
                <a:gd name="connsiteY142-11164" fmla="*/ 304581 h 1498927"/>
                <a:gd name="connsiteX143-11165" fmla="*/ 2790977 w 5273630"/>
                <a:gd name="connsiteY143-11166" fmla="*/ 83068 h 1498927"/>
                <a:gd name="connsiteX144-11167" fmla="*/ 3234004 w 5273630"/>
                <a:gd name="connsiteY144-11168" fmla="*/ 83068 h 1498927"/>
                <a:gd name="connsiteX145-11169" fmla="*/ 3238376 w 5273630"/>
                <a:gd name="connsiteY145-11170" fmla="*/ 53921 h 1498927"/>
                <a:gd name="connsiteX146-11171" fmla="*/ 3191742 w 5273630"/>
                <a:gd name="connsiteY146-11172" fmla="*/ 0 h 1498927"/>
                <a:gd name="connsiteX0-11173" fmla="*/ 2215963 w 5273630"/>
                <a:gd name="connsiteY0-11174" fmla="*/ 664540 h 1496782"/>
                <a:gd name="connsiteX1-11175" fmla="*/ 2183902 w 5273630"/>
                <a:gd name="connsiteY1-11176" fmla="*/ 886054 h 1496782"/>
                <a:gd name="connsiteX2-11177" fmla="*/ 2294658 w 5273630"/>
                <a:gd name="connsiteY2-11178" fmla="*/ 886054 h 1496782"/>
                <a:gd name="connsiteX3-11179" fmla="*/ 2326719 w 5273630"/>
                <a:gd name="connsiteY3-11180" fmla="*/ 664540 h 1496782"/>
                <a:gd name="connsiteX4-11181" fmla="*/ 2215963 w 5273630"/>
                <a:gd name="connsiteY4-11182" fmla="*/ 664540 h 1496782"/>
                <a:gd name="connsiteX5-11183" fmla="*/ 1606801 w 5273630"/>
                <a:gd name="connsiteY5-11184" fmla="*/ 664540 h 1496782"/>
                <a:gd name="connsiteX6-11185" fmla="*/ 1574740 w 5273630"/>
                <a:gd name="connsiteY6-11186" fmla="*/ 886054 h 1496782"/>
                <a:gd name="connsiteX7-11187" fmla="*/ 1685497 w 5273630"/>
                <a:gd name="connsiteY7-11188" fmla="*/ 886054 h 1496782"/>
                <a:gd name="connsiteX8-11189" fmla="*/ 1717558 w 5273630"/>
                <a:gd name="connsiteY8-11190" fmla="*/ 664540 h 1496782"/>
                <a:gd name="connsiteX9-11191" fmla="*/ 1606801 w 5273630"/>
                <a:gd name="connsiteY9-11192" fmla="*/ 664540 h 1496782"/>
                <a:gd name="connsiteX10-11193" fmla="*/ 342472 w 5273630"/>
                <a:gd name="connsiteY10-11194" fmla="*/ 563985 h 1496782"/>
                <a:gd name="connsiteX11-11195" fmla="*/ 335185 w 5273630"/>
                <a:gd name="connsiteY11-11196" fmla="*/ 619363 h 1496782"/>
                <a:gd name="connsiteX12-11197" fmla="*/ 826304 w 5273630"/>
                <a:gd name="connsiteY12-11198" fmla="*/ 619363 h 1496782"/>
                <a:gd name="connsiteX13-11199" fmla="*/ 833590 w 5273630"/>
                <a:gd name="connsiteY13-11200" fmla="*/ 563985 h 1496782"/>
                <a:gd name="connsiteX14-11201" fmla="*/ 342472 w 5273630"/>
                <a:gd name="connsiteY14-11202" fmla="*/ 563985 h 1496782"/>
                <a:gd name="connsiteX15-11203" fmla="*/ 3085357 w 5273630"/>
                <a:gd name="connsiteY15-11204" fmla="*/ 553784 h 1496782"/>
                <a:gd name="connsiteX16-11205" fmla="*/ 3078071 w 5273630"/>
                <a:gd name="connsiteY16-11206" fmla="*/ 609162 h 1496782"/>
                <a:gd name="connsiteX17-11207" fmla="*/ 3283553 w 5273630"/>
                <a:gd name="connsiteY17-11208" fmla="*/ 719919 h 1496782"/>
                <a:gd name="connsiteX18-11209" fmla="*/ 3521097 w 5273630"/>
                <a:gd name="connsiteY18-11210" fmla="*/ 609162 h 1496782"/>
                <a:gd name="connsiteX19-11211" fmla="*/ 3528384 w 5273630"/>
                <a:gd name="connsiteY19-11212" fmla="*/ 553784 h 1496782"/>
                <a:gd name="connsiteX20-11213" fmla="*/ 3085357 w 5273630"/>
                <a:gd name="connsiteY20-11214" fmla="*/ 553784 h 1496782"/>
                <a:gd name="connsiteX21-11215" fmla="*/ 2013395 w 5273630"/>
                <a:gd name="connsiteY21-11216" fmla="*/ 526094 h 1496782"/>
                <a:gd name="connsiteX22-11217" fmla="*/ 2567178 w 5273630"/>
                <a:gd name="connsiteY22-11218" fmla="*/ 526094 h 1496782"/>
                <a:gd name="connsiteX23-11219" fmla="*/ 2497227 w 5273630"/>
                <a:gd name="connsiteY23-11220" fmla="*/ 1024500 h 1496782"/>
                <a:gd name="connsiteX24-11221" fmla="*/ 1943443 w 5273630"/>
                <a:gd name="connsiteY24-11222" fmla="*/ 1024500 h 1496782"/>
                <a:gd name="connsiteX25-11223" fmla="*/ 2013395 w 5273630"/>
                <a:gd name="connsiteY25-11224" fmla="*/ 526094 h 1496782"/>
                <a:gd name="connsiteX26-11225" fmla="*/ 1404233 w 5273630"/>
                <a:gd name="connsiteY26-11226" fmla="*/ 526094 h 1496782"/>
                <a:gd name="connsiteX27-11227" fmla="*/ 1958016 w 5273630"/>
                <a:gd name="connsiteY27-11228" fmla="*/ 526094 h 1496782"/>
                <a:gd name="connsiteX28-11229" fmla="*/ 1888065 w 5273630"/>
                <a:gd name="connsiteY28-11230" fmla="*/ 1024500 h 1496782"/>
                <a:gd name="connsiteX29-11231" fmla="*/ 1334281 w 5273630"/>
                <a:gd name="connsiteY29-11232" fmla="*/ 1024500 h 1496782"/>
                <a:gd name="connsiteX30-11233" fmla="*/ 1404233 w 5273630"/>
                <a:gd name="connsiteY30-11234" fmla="*/ 526094 h 1496782"/>
                <a:gd name="connsiteX31-11235" fmla="*/ 365789 w 5273630"/>
                <a:gd name="connsiteY31-11236" fmla="*/ 402222 h 1496782"/>
                <a:gd name="connsiteX32-11237" fmla="*/ 357045 w 5273630"/>
                <a:gd name="connsiteY32-11238" fmla="*/ 457600 h 1496782"/>
                <a:gd name="connsiteX33-11239" fmla="*/ 848163 w 5273630"/>
                <a:gd name="connsiteY33-11240" fmla="*/ 457600 h 1496782"/>
                <a:gd name="connsiteX34-11241" fmla="*/ 856907 w 5273630"/>
                <a:gd name="connsiteY34-11242" fmla="*/ 402222 h 1496782"/>
                <a:gd name="connsiteX35-11243" fmla="*/ 365789 w 5273630"/>
                <a:gd name="connsiteY35-11244" fmla="*/ 402222 h 1496782"/>
                <a:gd name="connsiteX36-11245" fmla="*/ 2865301 w 5273630"/>
                <a:gd name="connsiteY36-11246" fmla="*/ 346843 h 1496782"/>
                <a:gd name="connsiteX37-11247" fmla="*/ 3114504 w 5273630"/>
                <a:gd name="connsiteY37-11248" fmla="*/ 346843 h 1496782"/>
                <a:gd name="connsiteX38-11249" fmla="*/ 3104302 w 5273630"/>
                <a:gd name="connsiteY38-11250" fmla="*/ 415338 h 1496782"/>
                <a:gd name="connsiteX39-11251" fmla="*/ 3547329 w 5273630"/>
                <a:gd name="connsiteY39-11252" fmla="*/ 415338 h 1496782"/>
                <a:gd name="connsiteX40-11253" fmla="*/ 3557530 w 5273630"/>
                <a:gd name="connsiteY40-11254" fmla="*/ 346843 h 1496782"/>
                <a:gd name="connsiteX41-11255" fmla="*/ 3806733 w 5273630"/>
                <a:gd name="connsiteY41-11256" fmla="*/ 346843 h 1496782"/>
                <a:gd name="connsiteX42-11257" fmla="*/ 3796531 w 5273630"/>
                <a:gd name="connsiteY42-11258" fmla="*/ 415338 h 1496782"/>
                <a:gd name="connsiteX43-11259" fmla="*/ 3907289 w 5273630"/>
                <a:gd name="connsiteY43-11260" fmla="*/ 415338 h 1496782"/>
                <a:gd name="connsiteX44-11261" fmla="*/ 3888343 w 5273630"/>
                <a:gd name="connsiteY44-11262" fmla="*/ 553784 h 1496782"/>
                <a:gd name="connsiteX45-11263" fmla="*/ 3777587 w 5273630"/>
                <a:gd name="connsiteY45-11264" fmla="*/ 553784 h 1496782"/>
                <a:gd name="connsiteX46-11265" fmla="*/ 3755727 w 5273630"/>
                <a:gd name="connsiteY46-11266" fmla="*/ 706803 h 1496782"/>
                <a:gd name="connsiteX47-11267" fmla="*/ 3489036 w 5273630"/>
                <a:gd name="connsiteY47-11268" fmla="*/ 830675 h 1496782"/>
                <a:gd name="connsiteX48-11269" fmla="*/ 3850453 w 5273630"/>
                <a:gd name="connsiteY48-11270" fmla="*/ 1024500 h 1496782"/>
                <a:gd name="connsiteX49-11271" fmla="*/ 3407426 w 5273630"/>
                <a:gd name="connsiteY49-11272" fmla="*/ 1024500 h 1496782"/>
                <a:gd name="connsiteX50-11273" fmla="*/ 3252949 w 5273630"/>
                <a:gd name="connsiteY50-11274" fmla="*/ 941432 h 1496782"/>
                <a:gd name="connsiteX51-11275" fmla="*/ 1672599 w 5273630"/>
                <a:gd name="connsiteY51-11276" fmla="*/ 1496782 h 1496782"/>
                <a:gd name="connsiteX52-11277" fmla="*/ 1762179 w 5273630"/>
                <a:gd name="connsiteY52-11278" fmla="*/ 1383434 h 1496782"/>
                <a:gd name="connsiteX53-11279" fmla="*/ 3046009 w 5273630"/>
                <a:gd name="connsiteY53-11280" fmla="*/ 830675 h 1496782"/>
                <a:gd name="connsiteX54-11281" fmla="*/ 2814295 w 5273630"/>
                <a:gd name="connsiteY54-11282" fmla="*/ 706803 h 1496782"/>
                <a:gd name="connsiteX55-11283" fmla="*/ 2836154 w 5273630"/>
                <a:gd name="connsiteY55-11284" fmla="*/ 553784 h 1496782"/>
                <a:gd name="connsiteX56-11285" fmla="*/ 2725398 w 5273630"/>
                <a:gd name="connsiteY56-11286" fmla="*/ 553784 h 1496782"/>
                <a:gd name="connsiteX57-11287" fmla="*/ 2744343 w 5273630"/>
                <a:gd name="connsiteY57-11288" fmla="*/ 415338 h 1496782"/>
                <a:gd name="connsiteX58-11289" fmla="*/ 2855100 w 5273630"/>
                <a:gd name="connsiteY58-11290" fmla="*/ 415338 h 1496782"/>
                <a:gd name="connsiteX59-11291" fmla="*/ 2865301 w 5273630"/>
                <a:gd name="connsiteY59-11292" fmla="*/ 346843 h 1496782"/>
                <a:gd name="connsiteX60-11293" fmla="*/ 482375 w 5273630"/>
                <a:gd name="connsiteY60-11294" fmla="*/ 192367 h 1496782"/>
                <a:gd name="connsiteX61-11295" fmla="*/ 759267 w 5273630"/>
                <a:gd name="connsiteY61-11296" fmla="*/ 192367 h 1496782"/>
                <a:gd name="connsiteX62-11297" fmla="*/ 746151 w 5273630"/>
                <a:gd name="connsiteY62-11298" fmla="*/ 285636 h 1496782"/>
                <a:gd name="connsiteX63-11299" fmla="*/ 1122141 w 5273630"/>
                <a:gd name="connsiteY63-11300" fmla="*/ 285636 h 1496782"/>
                <a:gd name="connsiteX64-11301" fmla="*/ 1059475 w 5273630"/>
                <a:gd name="connsiteY64-11302" fmla="*/ 735949 h 1496782"/>
                <a:gd name="connsiteX65-11303" fmla="*/ 728663 w 5273630"/>
                <a:gd name="connsiteY65-11304" fmla="*/ 735949 h 1496782"/>
                <a:gd name="connsiteX66-11305" fmla="*/ 795700 w 5273630"/>
                <a:gd name="connsiteY66-11306" fmla="*/ 791328 h 1496782"/>
                <a:gd name="connsiteX67-11307" fmla="*/ 1119226 w 5273630"/>
                <a:gd name="connsiteY67-11308" fmla="*/ 746150 h 1496782"/>
                <a:gd name="connsiteX68-11309" fmla="*/ 1100281 w 5273630"/>
                <a:gd name="connsiteY68-11310" fmla="*/ 884596 h 1496782"/>
                <a:gd name="connsiteX69-11311" fmla="*/ 937060 w 5273630"/>
                <a:gd name="connsiteY69-11312" fmla="*/ 907914 h 1496782"/>
                <a:gd name="connsiteX70-11313" fmla="*/ 1766525 w 5273630"/>
                <a:gd name="connsiteY70-11314" fmla="*/ 1384122 h 1496782"/>
                <a:gd name="connsiteX71-11315" fmla="*/ 1658884 w 5273630"/>
                <a:gd name="connsiteY71-11316" fmla="*/ 1489402 h 1496782"/>
                <a:gd name="connsiteX72-11317" fmla="*/ 406594 w 5273630"/>
                <a:gd name="connsiteY72-11318" fmla="*/ 735949 h 1496782"/>
                <a:gd name="connsiteX73-11319" fmla="*/ 319154 w 5273630"/>
                <a:gd name="connsiteY73-11320" fmla="*/ 735949 h 1496782"/>
                <a:gd name="connsiteX74-11321" fmla="*/ 298752 w 5273630"/>
                <a:gd name="connsiteY74-11322" fmla="*/ 881682 h 1496782"/>
                <a:gd name="connsiteX75-11323" fmla="*/ 502777 w 5273630"/>
                <a:gd name="connsiteY75-11324" fmla="*/ 862737 h 1496782"/>
                <a:gd name="connsiteX76-11325" fmla="*/ 482375 w 5273630"/>
                <a:gd name="connsiteY76-11326" fmla="*/ 1004097 h 1496782"/>
                <a:gd name="connsiteX77-11327" fmla="*/ 4372 w 5273630"/>
                <a:gd name="connsiteY77-11328" fmla="*/ 1046359 h 1496782"/>
                <a:gd name="connsiteX78-11329" fmla="*/ 110757 w 5273630"/>
                <a:gd name="connsiteY78-11330" fmla="*/ 285636 h 1496782"/>
                <a:gd name="connsiteX79-11331" fmla="*/ 469259 w 5273630"/>
                <a:gd name="connsiteY79-11332" fmla="*/ 285636 h 1496782"/>
                <a:gd name="connsiteX80-11333" fmla="*/ 482375 w 5273630"/>
                <a:gd name="connsiteY80-11334" fmla="*/ 192367 h 1496782"/>
                <a:gd name="connsiteX81-11335" fmla="*/ 1870577 w 5273630"/>
                <a:gd name="connsiteY81-11336" fmla="*/ 166135 h 1496782"/>
                <a:gd name="connsiteX82-11337" fmla="*/ 1847260 w 5273630"/>
                <a:gd name="connsiteY82-11338" fmla="*/ 332270 h 1496782"/>
                <a:gd name="connsiteX83-11339" fmla="*/ 2179530 w 5273630"/>
                <a:gd name="connsiteY83-11340" fmla="*/ 332270 h 1496782"/>
                <a:gd name="connsiteX84-11341" fmla="*/ 2202847 w 5273630"/>
                <a:gd name="connsiteY84-11342" fmla="*/ 166135 h 1496782"/>
                <a:gd name="connsiteX85-11343" fmla="*/ 1870577 w 5273630"/>
                <a:gd name="connsiteY85-11344" fmla="*/ 166135 h 1496782"/>
                <a:gd name="connsiteX86-11345" fmla="*/ 4598889 w 5273630"/>
                <a:gd name="connsiteY86-11346" fmla="*/ 138446 h 1496782"/>
                <a:gd name="connsiteX87-11347" fmla="*/ 4421095 w 5273630"/>
                <a:gd name="connsiteY87-11348" fmla="*/ 332270 h 1496782"/>
                <a:gd name="connsiteX88-11349" fmla="*/ 4935531 w 5273630"/>
                <a:gd name="connsiteY88-11350" fmla="*/ 332270 h 1496782"/>
                <a:gd name="connsiteX89-11351" fmla="*/ 4813115 w 5273630"/>
                <a:gd name="connsiteY89-11352" fmla="*/ 138446 h 1496782"/>
                <a:gd name="connsiteX90-11353" fmla="*/ 4598889 w 5273630"/>
                <a:gd name="connsiteY90-11354" fmla="*/ 138446 h 1496782"/>
                <a:gd name="connsiteX91-11355" fmla="*/ 1557252 w 5273630"/>
                <a:gd name="connsiteY91-11356" fmla="*/ 27689 h 1496782"/>
                <a:gd name="connsiteX92-11357" fmla="*/ 2498684 w 5273630"/>
                <a:gd name="connsiteY92-11358" fmla="*/ 27689 h 1496782"/>
                <a:gd name="connsiteX93-11359" fmla="*/ 2436019 w 5273630"/>
                <a:gd name="connsiteY93-11360" fmla="*/ 470716 h 1496782"/>
                <a:gd name="connsiteX94-11361" fmla="*/ 1549965 w 5273630"/>
                <a:gd name="connsiteY94-11362" fmla="*/ 470716 h 1496782"/>
                <a:gd name="connsiteX95-11363" fmla="*/ 1605344 w 5273630"/>
                <a:gd name="connsiteY95-11364" fmla="*/ 83068 h 1496782"/>
                <a:gd name="connsiteX96-11365" fmla="*/ 1557252 w 5273630"/>
                <a:gd name="connsiteY96-11366" fmla="*/ 27689 h 1496782"/>
                <a:gd name="connsiteX97-11367" fmla="*/ 259404 w 5273630"/>
                <a:gd name="connsiteY97-11368" fmla="*/ 27689 h 1496782"/>
                <a:gd name="connsiteX98-11369" fmla="*/ 983695 w 5273630"/>
                <a:gd name="connsiteY98-11370" fmla="*/ 27689 h 1496782"/>
                <a:gd name="connsiteX99-11371" fmla="*/ 1215409 w 5273630"/>
                <a:gd name="connsiteY99-11372" fmla="*/ 260861 h 1496782"/>
                <a:gd name="connsiteX100-11373" fmla="*/ 929774 w 5273630"/>
                <a:gd name="connsiteY100-11374" fmla="*/ 260861 h 1496782"/>
                <a:gd name="connsiteX101-11375" fmla="*/ 788413 w 5273630"/>
                <a:gd name="connsiteY101-11376" fmla="*/ 145733 h 1496782"/>
                <a:gd name="connsiteX102-11377" fmla="*/ 476546 w 5273630"/>
                <a:gd name="connsiteY102-11378" fmla="*/ 145733 h 1496782"/>
                <a:gd name="connsiteX103-11379" fmla="*/ 290008 w 5273630"/>
                <a:gd name="connsiteY103-11380" fmla="*/ 260861 h 1496782"/>
                <a:gd name="connsiteX104-11381" fmla="*/ 0 w 5273630"/>
                <a:gd name="connsiteY104-11382" fmla="*/ 260861 h 1496782"/>
                <a:gd name="connsiteX105-11383" fmla="*/ 290008 w 5273630"/>
                <a:gd name="connsiteY105-11384" fmla="*/ 58293 h 1496782"/>
                <a:gd name="connsiteX106-11385" fmla="*/ 259404 w 5273630"/>
                <a:gd name="connsiteY106-11386" fmla="*/ 27689 h 1496782"/>
                <a:gd name="connsiteX107-11387" fmla="*/ 4377375 w 5273630"/>
                <a:gd name="connsiteY107-11388" fmla="*/ 0 h 1496782"/>
                <a:gd name="connsiteX108-11389" fmla="*/ 5001111 w 5273630"/>
                <a:gd name="connsiteY108-11390" fmla="*/ 0 h 1496782"/>
                <a:gd name="connsiteX109-11391" fmla="*/ 5273630 w 5273630"/>
                <a:gd name="connsiteY109-11392" fmla="*/ 429911 h 1496782"/>
                <a:gd name="connsiteX110-11393" fmla="*/ 5078349 w 5273630"/>
                <a:gd name="connsiteY110-11394" fmla="*/ 429911 h 1496782"/>
                <a:gd name="connsiteX111-11395" fmla="*/ 5072519 w 5273630"/>
                <a:gd name="connsiteY111-11396" fmla="*/ 470716 h 1496782"/>
                <a:gd name="connsiteX112-11397" fmla="*/ 4795628 w 5273630"/>
                <a:gd name="connsiteY112-11398" fmla="*/ 470716 h 1496782"/>
                <a:gd name="connsiteX113-11399" fmla="*/ 4778140 w 5273630"/>
                <a:gd name="connsiteY113-11400" fmla="*/ 594589 h 1496782"/>
                <a:gd name="connsiteX114-11401" fmla="*/ 5082721 w 5273630"/>
                <a:gd name="connsiteY114-11402" fmla="*/ 594589 h 1496782"/>
                <a:gd name="connsiteX115-11403" fmla="*/ 5063775 w 5273630"/>
                <a:gd name="connsiteY115-11404" fmla="*/ 733035 h 1496782"/>
                <a:gd name="connsiteX116-11405" fmla="*/ 4759195 w 5273630"/>
                <a:gd name="connsiteY116-11406" fmla="*/ 733035 h 1496782"/>
                <a:gd name="connsiteX117-11407" fmla="*/ 4737335 w 5273630"/>
                <a:gd name="connsiteY117-11408" fmla="*/ 886054 h 1496782"/>
                <a:gd name="connsiteX118-11409" fmla="*/ 5180361 w 5273630"/>
                <a:gd name="connsiteY118-11410" fmla="*/ 886054 h 1496782"/>
                <a:gd name="connsiteX119-11411" fmla="*/ 5161416 w 5273630"/>
                <a:gd name="connsiteY119-11412" fmla="*/ 1024500 h 1496782"/>
                <a:gd name="connsiteX120-11413" fmla="*/ 3998471 w 5273630"/>
                <a:gd name="connsiteY120-11414" fmla="*/ 1024500 h 1496782"/>
                <a:gd name="connsiteX121-11415" fmla="*/ 4017416 w 5273630"/>
                <a:gd name="connsiteY121-11416" fmla="*/ 886054 h 1496782"/>
                <a:gd name="connsiteX122-11417" fmla="*/ 4460443 w 5273630"/>
                <a:gd name="connsiteY122-11418" fmla="*/ 886054 h 1496782"/>
                <a:gd name="connsiteX123-11419" fmla="*/ 4482303 w 5273630"/>
                <a:gd name="connsiteY123-11420" fmla="*/ 733035 h 1496782"/>
                <a:gd name="connsiteX124-11421" fmla="*/ 4177722 w 5273630"/>
                <a:gd name="connsiteY124-11422" fmla="*/ 733035 h 1496782"/>
                <a:gd name="connsiteX125-11423" fmla="*/ 4196667 w 5273630"/>
                <a:gd name="connsiteY125-11424" fmla="*/ 594589 h 1496782"/>
                <a:gd name="connsiteX126-11425" fmla="*/ 4501249 w 5273630"/>
                <a:gd name="connsiteY126-11426" fmla="*/ 594589 h 1496782"/>
                <a:gd name="connsiteX127-11427" fmla="*/ 4518736 w 5273630"/>
                <a:gd name="connsiteY127-11428" fmla="*/ 470716 h 1496782"/>
                <a:gd name="connsiteX128-11429" fmla="*/ 4241845 w 5273630"/>
                <a:gd name="connsiteY128-11430" fmla="*/ 470716 h 1496782"/>
                <a:gd name="connsiteX129-11431" fmla="*/ 4247673 w 5273630"/>
                <a:gd name="connsiteY129-11432" fmla="*/ 429911 h 1496782"/>
                <a:gd name="connsiteX130-11433" fmla="*/ 4055307 w 5273630"/>
                <a:gd name="connsiteY130-11434" fmla="*/ 429911 h 1496782"/>
                <a:gd name="connsiteX131-11435" fmla="*/ 4410894 w 5273630"/>
                <a:gd name="connsiteY131-11436" fmla="*/ 40805 h 1496782"/>
                <a:gd name="connsiteX132-11437" fmla="*/ 4377375 w 5273630"/>
                <a:gd name="connsiteY132-11438" fmla="*/ 0 h 1496782"/>
                <a:gd name="connsiteX133-11439" fmla="*/ 3191742 w 5273630"/>
                <a:gd name="connsiteY133-11440" fmla="*/ 0 h 1496782"/>
                <a:gd name="connsiteX134-11441" fmla="*/ 3522555 w 5273630"/>
                <a:gd name="connsiteY134-11442" fmla="*/ 0 h 1496782"/>
                <a:gd name="connsiteX135-11443" fmla="*/ 3510896 w 5273630"/>
                <a:gd name="connsiteY135-11444" fmla="*/ 83068 h 1496782"/>
                <a:gd name="connsiteX136-11445" fmla="*/ 3953923 w 5273630"/>
                <a:gd name="connsiteY136-11446" fmla="*/ 83068 h 1496782"/>
                <a:gd name="connsiteX137-11447" fmla="*/ 3923319 w 5273630"/>
                <a:gd name="connsiteY137-11448" fmla="*/ 304581 h 1496782"/>
                <a:gd name="connsiteX138-11449" fmla="*/ 3618738 w 5273630"/>
                <a:gd name="connsiteY138-11450" fmla="*/ 304581 h 1496782"/>
                <a:gd name="connsiteX139-11451" fmla="*/ 3630397 w 5273630"/>
                <a:gd name="connsiteY139-11452" fmla="*/ 221513 h 1496782"/>
                <a:gd name="connsiteX140-11453" fmla="*/ 3076613 w 5273630"/>
                <a:gd name="connsiteY140-11454" fmla="*/ 221513 h 1496782"/>
                <a:gd name="connsiteX141-11455" fmla="*/ 3064954 w 5273630"/>
                <a:gd name="connsiteY141-11456" fmla="*/ 304581 h 1496782"/>
                <a:gd name="connsiteX142-11457" fmla="*/ 2760373 w 5273630"/>
                <a:gd name="connsiteY142-11458" fmla="*/ 304581 h 1496782"/>
                <a:gd name="connsiteX143-11459" fmla="*/ 2790977 w 5273630"/>
                <a:gd name="connsiteY143-11460" fmla="*/ 83068 h 1496782"/>
                <a:gd name="connsiteX144-11461" fmla="*/ 3234004 w 5273630"/>
                <a:gd name="connsiteY144-11462" fmla="*/ 83068 h 1496782"/>
                <a:gd name="connsiteX145-11463" fmla="*/ 3238376 w 5273630"/>
                <a:gd name="connsiteY145-11464" fmla="*/ 53921 h 1496782"/>
                <a:gd name="connsiteX146-11465" fmla="*/ 3191742 w 5273630"/>
                <a:gd name="connsiteY146-11466" fmla="*/ 0 h 1496782"/>
                <a:gd name="connsiteX0-11467" fmla="*/ 2215963 w 5273630"/>
                <a:gd name="connsiteY0-11468" fmla="*/ 664540 h 1496782"/>
                <a:gd name="connsiteX1-11469" fmla="*/ 2183902 w 5273630"/>
                <a:gd name="connsiteY1-11470" fmla="*/ 886054 h 1496782"/>
                <a:gd name="connsiteX2-11471" fmla="*/ 2294658 w 5273630"/>
                <a:gd name="connsiteY2-11472" fmla="*/ 886054 h 1496782"/>
                <a:gd name="connsiteX3-11473" fmla="*/ 2326719 w 5273630"/>
                <a:gd name="connsiteY3-11474" fmla="*/ 664540 h 1496782"/>
                <a:gd name="connsiteX4-11475" fmla="*/ 2215963 w 5273630"/>
                <a:gd name="connsiteY4-11476" fmla="*/ 664540 h 1496782"/>
                <a:gd name="connsiteX5-11477" fmla="*/ 1606801 w 5273630"/>
                <a:gd name="connsiteY5-11478" fmla="*/ 664540 h 1496782"/>
                <a:gd name="connsiteX6-11479" fmla="*/ 1574740 w 5273630"/>
                <a:gd name="connsiteY6-11480" fmla="*/ 886054 h 1496782"/>
                <a:gd name="connsiteX7-11481" fmla="*/ 1685497 w 5273630"/>
                <a:gd name="connsiteY7-11482" fmla="*/ 886054 h 1496782"/>
                <a:gd name="connsiteX8-11483" fmla="*/ 1717558 w 5273630"/>
                <a:gd name="connsiteY8-11484" fmla="*/ 664540 h 1496782"/>
                <a:gd name="connsiteX9-11485" fmla="*/ 1606801 w 5273630"/>
                <a:gd name="connsiteY9-11486" fmla="*/ 664540 h 1496782"/>
                <a:gd name="connsiteX10-11487" fmla="*/ 342472 w 5273630"/>
                <a:gd name="connsiteY10-11488" fmla="*/ 563985 h 1496782"/>
                <a:gd name="connsiteX11-11489" fmla="*/ 335185 w 5273630"/>
                <a:gd name="connsiteY11-11490" fmla="*/ 619363 h 1496782"/>
                <a:gd name="connsiteX12-11491" fmla="*/ 826304 w 5273630"/>
                <a:gd name="connsiteY12-11492" fmla="*/ 619363 h 1496782"/>
                <a:gd name="connsiteX13-11493" fmla="*/ 833590 w 5273630"/>
                <a:gd name="connsiteY13-11494" fmla="*/ 563985 h 1496782"/>
                <a:gd name="connsiteX14-11495" fmla="*/ 342472 w 5273630"/>
                <a:gd name="connsiteY14-11496" fmla="*/ 563985 h 1496782"/>
                <a:gd name="connsiteX15-11497" fmla="*/ 3085357 w 5273630"/>
                <a:gd name="connsiteY15-11498" fmla="*/ 553784 h 1496782"/>
                <a:gd name="connsiteX16-11499" fmla="*/ 3078071 w 5273630"/>
                <a:gd name="connsiteY16-11500" fmla="*/ 609162 h 1496782"/>
                <a:gd name="connsiteX17-11501" fmla="*/ 3283553 w 5273630"/>
                <a:gd name="connsiteY17-11502" fmla="*/ 719919 h 1496782"/>
                <a:gd name="connsiteX18-11503" fmla="*/ 3521097 w 5273630"/>
                <a:gd name="connsiteY18-11504" fmla="*/ 609162 h 1496782"/>
                <a:gd name="connsiteX19-11505" fmla="*/ 3528384 w 5273630"/>
                <a:gd name="connsiteY19-11506" fmla="*/ 553784 h 1496782"/>
                <a:gd name="connsiteX20-11507" fmla="*/ 3085357 w 5273630"/>
                <a:gd name="connsiteY20-11508" fmla="*/ 553784 h 1496782"/>
                <a:gd name="connsiteX21-11509" fmla="*/ 2013395 w 5273630"/>
                <a:gd name="connsiteY21-11510" fmla="*/ 526094 h 1496782"/>
                <a:gd name="connsiteX22-11511" fmla="*/ 2567178 w 5273630"/>
                <a:gd name="connsiteY22-11512" fmla="*/ 526094 h 1496782"/>
                <a:gd name="connsiteX23-11513" fmla="*/ 2497227 w 5273630"/>
                <a:gd name="connsiteY23-11514" fmla="*/ 1024500 h 1496782"/>
                <a:gd name="connsiteX24-11515" fmla="*/ 1943443 w 5273630"/>
                <a:gd name="connsiteY24-11516" fmla="*/ 1024500 h 1496782"/>
                <a:gd name="connsiteX25-11517" fmla="*/ 2013395 w 5273630"/>
                <a:gd name="connsiteY25-11518" fmla="*/ 526094 h 1496782"/>
                <a:gd name="connsiteX26-11519" fmla="*/ 1404233 w 5273630"/>
                <a:gd name="connsiteY26-11520" fmla="*/ 526094 h 1496782"/>
                <a:gd name="connsiteX27-11521" fmla="*/ 1958016 w 5273630"/>
                <a:gd name="connsiteY27-11522" fmla="*/ 526094 h 1496782"/>
                <a:gd name="connsiteX28-11523" fmla="*/ 1888065 w 5273630"/>
                <a:gd name="connsiteY28-11524" fmla="*/ 1024500 h 1496782"/>
                <a:gd name="connsiteX29-11525" fmla="*/ 1334281 w 5273630"/>
                <a:gd name="connsiteY29-11526" fmla="*/ 1024500 h 1496782"/>
                <a:gd name="connsiteX30-11527" fmla="*/ 1404233 w 5273630"/>
                <a:gd name="connsiteY30-11528" fmla="*/ 526094 h 1496782"/>
                <a:gd name="connsiteX31-11529" fmla="*/ 365789 w 5273630"/>
                <a:gd name="connsiteY31-11530" fmla="*/ 402222 h 1496782"/>
                <a:gd name="connsiteX32-11531" fmla="*/ 357045 w 5273630"/>
                <a:gd name="connsiteY32-11532" fmla="*/ 457600 h 1496782"/>
                <a:gd name="connsiteX33-11533" fmla="*/ 848163 w 5273630"/>
                <a:gd name="connsiteY33-11534" fmla="*/ 457600 h 1496782"/>
                <a:gd name="connsiteX34-11535" fmla="*/ 856907 w 5273630"/>
                <a:gd name="connsiteY34-11536" fmla="*/ 402222 h 1496782"/>
                <a:gd name="connsiteX35-11537" fmla="*/ 365789 w 5273630"/>
                <a:gd name="connsiteY35-11538" fmla="*/ 402222 h 1496782"/>
                <a:gd name="connsiteX36-11539" fmla="*/ 2865301 w 5273630"/>
                <a:gd name="connsiteY36-11540" fmla="*/ 346843 h 1496782"/>
                <a:gd name="connsiteX37-11541" fmla="*/ 3114504 w 5273630"/>
                <a:gd name="connsiteY37-11542" fmla="*/ 346843 h 1496782"/>
                <a:gd name="connsiteX38-11543" fmla="*/ 3104302 w 5273630"/>
                <a:gd name="connsiteY38-11544" fmla="*/ 415338 h 1496782"/>
                <a:gd name="connsiteX39-11545" fmla="*/ 3547329 w 5273630"/>
                <a:gd name="connsiteY39-11546" fmla="*/ 415338 h 1496782"/>
                <a:gd name="connsiteX40-11547" fmla="*/ 3557530 w 5273630"/>
                <a:gd name="connsiteY40-11548" fmla="*/ 346843 h 1496782"/>
                <a:gd name="connsiteX41-11549" fmla="*/ 3806733 w 5273630"/>
                <a:gd name="connsiteY41-11550" fmla="*/ 346843 h 1496782"/>
                <a:gd name="connsiteX42-11551" fmla="*/ 3796531 w 5273630"/>
                <a:gd name="connsiteY42-11552" fmla="*/ 415338 h 1496782"/>
                <a:gd name="connsiteX43-11553" fmla="*/ 3907289 w 5273630"/>
                <a:gd name="connsiteY43-11554" fmla="*/ 415338 h 1496782"/>
                <a:gd name="connsiteX44-11555" fmla="*/ 3888343 w 5273630"/>
                <a:gd name="connsiteY44-11556" fmla="*/ 553784 h 1496782"/>
                <a:gd name="connsiteX45-11557" fmla="*/ 3777587 w 5273630"/>
                <a:gd name="connsiteY45-11558" fmla="*/ 553784 h 1496782"/>
                <a:gd name="connsiteX46-11559" fmla="*/ 3755727 w 5273630"/>
                <a:gd name="connsiteY46-11560" fmla="*/ 706803 h 1496782"/>
                <a:gd name="connsiteX47-11561" fmla="*/ 3489036 w 5273630"/>
                <a:gd name="connsiteY47-11562" fmla="*/ 830675 h 1496782"/>
                <a:gd name="connsiteX48-11563" fmla="*/ 3850453 w 5273630"/>
                <a:gd name="connsiteY48-11564" fmla="*/ 1024500 h 1496782"/>
                <a:gd name="connsiteX49-11565" fmla="*/ 3407426 w 5273630"/>
                <a:gd name="connsiteY49-11566" fmla="*/ 1024500 h 1496782"/>
                <a:gd name="connsiteX50-11567" fmla="*/ 3252949 w 5273630"/>
                <a:gd name="connsiteY50-11568" fmla="*/ 941432 h 1496782"/>
                <a:gd name="connsiteX51-11569" fmla="*/ 1672599 w 5273630"/>
                <a:gd name="connsiteY51-11570" fmla="*/ 1496782 h 1496782"/>
                <a:gd name="connsiteX52-11571" fmla="*/ 1762179 w 5273630"/>
                <a:gd name="connsiteY52-11572" fmla="*/ 1383434 h 1496782"/>
                <a:gd name="connsiteX53-11573" fmla="*/ 3046009 w 5273630"/>
                <a:gd name="connsiteY53-11574" fmla="*/ 830675 h 1496782"/>
                <a:gd name="connsiteX54-11575" fmla="*/ 2814295 w 5273630"/>
                <a:gd name="connsiteY54-11576" fmla="*/ 706803 h 1496782"/>
                <a:gd name="connsiteX55-11577" fmla="*/ 2836154 w 5273630"/>
                <a:gd name="connsiteY55-11578" fmla="*/ 553784 h 1496782"/>
                <a:gd name="connsiteX56-11579" fmla="*/ 2725398 w 5273630"/>
                <a:gd name="connsiteY56-11580" fmla="*/ 553784 h 1496782"/>
                <a:gd name="connsiteX57-11581" fmla="*/ 2744343 w 5273630"/>
                <a:gd name="connsiteY57-11582" fmla="*/ 415338 h 1496782"/>
                <a:gd name="connsiteX58-11583" fmla="*/ 2855100 w 5273630"/>
                <a:gd name="connsiteY58-11584" fmla="*/ 415338 h 1496782"/>
                <a:gd name="connsiteX59-11585" fmla="*/ 2865301 w 5273630"/>
                <a:gd name="connsiteY59-11586" fmla="*/ 346843 h 1496782"/>
                <a:gd name="connsiteX60-11587" fmla="*/ 482375 w 5273630"/>
                <a:gd name="connsiteY60-11588" fmla="*/ 192367 h 1496782"/>
                <a:gd name="connsiteX61-11589" fmla="*/ 759267 w 5273630"/>
                <a:gd name="connsiteY61-11590" fmla="*/ 192367 h 1496782"/>
                <a:gd name="connsiteX62-11591" fmla="*/ 746151 w 5273630"/>
                <a:gd name="connsiteY62-11592" fmla="*/ 285636 h 1496782"/>
                <a:gd name="connsiteX63-11593" fmla="*/ 1122141 w 5273630"/>
                <a:gd name="connsiteY63-11594" fmla="*/ 285636 h 1496782"/>
                <a:gd name="connsiteX64-11595" fmla="*/ 1059475 w 5273630"/>
                <a:gd name="connsiteY64-11596" fmla="*/ 735949 h 1496782"/>
                <a:gd name="connsiteX65-11597" fmla="*/ 728663 w 5273630"/>
                <a:gd name="connsiteY65-11598" fmla="*/ 735949 h 1496782"/>
                <a:gd name="connsiteX66-11599" fmla="*/ 795700 w 5273630"/>
                <a:gd name="connsiteY66-11600" fmla="*/ 791328 h 1496782"/>
                <a:gd name="connsiteX67-11601" fmla="*/ 1119226 w 5273630"/>
                <a:gd name="connsiteY67-11602" fmla="*/ 746150 h 1496782"/>
                <a:gd name="connsiteX68-11603" fmla="*/ 1100281 w 5273630"/>
                <a:gd name="connsiteY68-11604" fmla="*/ 884596 h 1496782"/>
                <a:gd name="connsiteX69-11605" fmla="*/ 937060 w 5273630"/>
                <a:gd name="connsiteY69-11606" fmla="*/ 907914 h 1496782"/>
                <a:gd name="connsiteX70-11607" fmla="*/ 1733187 w 5273630"/>
                <a:gd name="connsiteY70-11608" fmla="*/ 1417459 h 1496782"/>
                <a:gd name="connsiteX71-11609" fmla="*/ 1658884 w 5273630"/>
                <a:gd name="connsiteY71-11610" fmla="*/ 1489402 h 1496782"/>
                <a:gd name="connsiteX72-11611" fmla="*/ 406594 w 5273630"/>
                <a:gd name="connsiteY72-11612" fmla="*/ 735949 h 1496782"/>
                <a:gd name="connsiteX73-11613" fmla="*/ 319154 w 5273630"/>
                <a:gd name="connsiteY73-11614" fmla="*/ 735949 h 1496782"/>
                <a:gd name="connsiteX74-11615" fmla="*/ 298752 w 5273630"/>
                <a:gd name="connsiteY74-11616" fmla="*/ 881682 h 1496782"/>
                <a:gd name="connsiteX75-11617" fmla="*/ 502777 w 5273630"/>
                <a:gd name="connsiteY75-11618" fmla="*/ 862737 h 1496782"/>
                <a:gd name="connsiteX76-11619" fmla="*/ 482375 w 5273630"/>
                <a:gd name="connsiteY76-11620" fmla="*/ 1004097 h 1496782"/>
                <a:gd name="connsiteX77-11621" fmla="*/ 4372 w 5273630"/>
                <a:gd name="connsiteY77-11622" fmla="*/ 1046359 h 1496782"/>
                <a:gd name="connsiteX78-11623" fmla="*/ 110757 w 5273630"/>
                <a:gd name="connsiteY78-11624" fmla="*/ 285636 h 1496782"/>
                <a:gd name="connsiteX79-11625" fmla="*/ 469259 w 5273630"/>
                <a:gd name="connsiteY79-11626" fmla="*/ 285636 h 1496782"/>
                <a:gd name="connsiteX80-11627" fmla="*/ 482375 w 5273630"/>
                <a:gd name="connsiteY80-11628" fmla="*/ 192367 h 1496782"/>
                <a:gd name="connsiteX81-11629" fmla="*/ 1870577 w 5273630"/>
                <a:gd name="connsiteY81-11630" fmla="*/ 166135 h 1496782"/>
                <a:gd name="connsiteX82-11631" fmla="*/ 1847260 w 5273630"/>
                <a:gd name="connsiteY82-11632" fmla="*/ 332270 h 1496782"/>
                <a:gd name="connsiteX83-11633" fmla="*/ 2179530 w 5273630"/>
                <a:gd name="connsiteY83-11634" fmla="*/ 332270 h 1496782"/>
                <a:gd name="connsiteX84-11635" fmla="*/ 2202847 w 5273630"/>
                <a:gd name="connsiteY84-11636" fmla="*/ 166135 h 1496782"/>
                <a:gd name="connsiteX85-11637" fmla="*/ 1870577 w 5273630"/>
                <a:gd name="connsiteY85-11638" fmla="*/ 166135 h 1496782"/>
                <a:gd name="connsiteX86-11639" fmla="*/ 4598889 w 5273630"/>
                <a:gd name="connsiteY86-11640" fmla="*/ 138446 h 1496782"/>
                <a:gd name="connsiteX87-11641" fmla="*/ 4421095 w 5273630"/>
                <a:gd name="connsiteY87-11642" fmla="*/ 332270 h 1496782"/>
                <a:gd name="connsiteX88-11643" fmla="*/ 4935531 w 5273630"/>
                <a:gd name="connsiteY88-11644" fmla="*/ 332270 h 1496782"/>
                <a:gd name="connsiteX89-11645" fmla="*/ 4813115 w 5273630"/>
                <a:gd name="connsiteY89-11646" fmla="*/ 138446 h 1496782"/>
                <a:gd name="connsiteX90-11647" fmla="*/ 4598889 w 5273630"/>
                <a:gd name="connsiteY90-11648" fmla="*/ 138446 h 1496782"/>
                <a:gd name="connsiteX91-11649" fmla="*/ 1557252 w 5273630"/>
                <a:gd name="connsiteY91-11650" fmla="*/ 27689 h 1496782"/>
                <a:gd name="connsiteX92-11651" fmla="*/ 2498684 w 5273630"/>
                <a:gd name="connsiteY92-11652" fmla="*/ 27689 h 1496782"/>
                <a:gd name="connsiteX93-11653" fmla="*/ 2436019 w 5273630"/>
                <a:gd name="connsiteY93-11654" fmla="*/ 470716 h 1496782"/>
                <a:gd name="connsiteX94-11655" fmla="*/ 1549965 w 5273630"/>
                <a:gd name="connsiteY94-11656" fmla="*/ 470716 h 1496782"/>
                <a:gd name="connsiteX95-11657" fmla="*/ 1605344 w 5273630"/>
                <a:gd name="connsiteY95-11658" fmla="*/ 83068 h 1496782"/>
                <a:gd name="connsiteX96-11659" fmla="*/ 1557252 w 5273630"/>
                <a:gd name="connsiteY96-11660" fmla="*/ 27689 h 1496782"/>
                <a:gd name="connsiteX97-11661" fmla="*/ 259404 w 5273630"/>
                <a:gd name="connsiteY97-11662" fmla="*/ 27689 h 1496782"/>
                <a:gd name="connsiteX98-11663" fmla="*/ 983695 w 5273630"/>
                <a:gd name="connsiteY98-11664" fmla="*/ 27689 h 1496782"/>
                <a:gd name="connsiteX99-11665" fmla="*/ 1215409 w 5273630"/>
                <a:gd name="connsiteY99-11666" fmla="*/ 260861 h 1496782"/>
                <a:gd name="connsiteX100-11667" fmla="*/ 929774 w 5273630"/>
                <a:gd name="connsiteY100-11668" fmla="*/ 260861 h 1496782"/>
                <a:gd name="connsiteX101-11669" fmla="*/ 788413 w 5273630"/>
                <a:gd name="connsiteY101-11670" fmla="*/ 145733 h 1496782"/>
                <a:gd name="connsiteX102-11671" fmla="*/ 476546 w 5273630"/>
                <a:gd name="connsiteY102-11672" fmla="*/ 145733 h 1496782"/>
                <a:gd name="connsiteX103-11673" fmla="*/ 290008 w 5273630"/>
                <a:gd name="connsiteY103-11674" fmla="*/ 260861 h 1496782"/>
                <a:gd name="connsiteX104-11675" fmla="*/ 0 w 5273630"/>
                <a:gd name="connsiteY104-11676" fmla="*/ 260861 h 1496782"/>
                <a:gd name="connsiteX105-11677" fmla="*/ 290008 w 5273630"/>
                <a:gd name="connsiteY105-11678" fmla="*/ 58293 h 1496782"/>
                <a:gd name="connsiteX106-11679" fmla="*/ 259404 w 5273630"/>
                <a:gd name="connsiteY106-11680" fmla="*/ 27689 h 1496782"/>
                <a:gd name="connsiteX107-11681" fmla="*/ 4377375 w 5273630"/>
                <a:gd name="connsiteY107-11682" fmla="*/ 0 h 1496782"/>
                <a:gd name="connsiteX108-11683" fmla="*/ 5001111 w 5273630"/>
                <a:gd name="connsiteY108-11684" fmla="*/ 0 h 1496782"/>
                <a:gd name="connsiteX109-11685" fmla="*/ 5273630 w 5273630"/>
                <a:gd name="connsiteY109-11686" fmla="*/ 429911 h 1496782"/>
                <a:gd name="connsiteX110-11687" fmla="*/ 5078349 w 5273630"/>
                <a:gd name="connsiteY110-11688" fmla="*/ 429911 h 1496782"/>
                <a:gd name="connsiteX111-11689" fmla="*/ 5072519 w 5273630"/>
                <a:gd name="connsiteY111-11690" fmla="*/ 470716 h 1496782"/>
                <a:gd name="connsiteX112-11691" fmla="*/ 4795628 w 5273630"/>
                <a:gd name="connsiteY112-11692" fmla="*/ 470716 h 1496782"/>
                <a:gd name="connsiteX113-11693" fmla="*/ 4778140 w 5273630"/>
                <a:gd name="connsiteY113-11694" fmla="*/ 594589 h 1496782"/>
                <a:gd name="connsiteX114-11695" fmla="*/ 5082721 w 5273630"/>
                <a:gd name="connsiteY114-11696" fmla="*/ 594589 h 1496782"/>
                <a:gd name="connsiteX115-11697" fmla="*/ 5063775 w 5273630"/>
                <a:gd name="connsiteY115-11698" fmla="*/ 733035 h 1496782"/>
                <a:gd name="connsiteX116-11699" fmla="*/ 4759195 w 5273630"/>
                <a:gd name="connsiteY116-11700" fmla="*/ 733035 h 1496782"/>
                <a:gd name="connsiteX117-11701" fmla="*/ 4737335 w 5273630"/>
                <a:gd name="connsiteY117-11702" fmla="*/ 886054 h 1496782"/>
                <a:gd name="connsiteX118-11703" fmla="*/ 5180361 w 5273630"/>
                <a:gd name="connsiteY118-11704" fmla="*/ 886054 h 1496782"/>
                <a:gd name="connsiteX119-11705" fmla="*/ 5161416 w 5273630"/>
                <a:gd name="connsiteY119-11706" fmla="*/ 1024500 h 1496782"/>
                <a:gd name="connsiteX120-11707" fmla="*/ 3998471 w 5273630"/>
                <a:gd name="connsiteY120-11708" fmla="*/ 1024500 h 1496782"/>
                <a:gd name="connsiteX121-11709" fmla="*/ 4017416 w 5273630"/>
                <a:gd name="connsiteY121-11710" fmla="*/ 886054 h 1496782"/>
                <a:gd name="connsiteX122-11711" fmla="*/ 4460443 w 5273630"/>
                <a:gd name="connsiteY122-11712" fmla="*/ 886054 h 1496782"/>
                <a:gd name="connsiteX123-11713" fmla="*/ 4482303 w 5273630"/>
                <a:gd name="connsiteY123-11714" fmla="*/ 733035 h 1496782"/>
                <a:gd name="connsiteX124-11715" fmla="*/ 4177722 w 5273630"/>
                <a:gd name="connsiteY124-11716" fmla="*/ 733035 h 1496782"/>
                <a:gd name="connsiteX125-11717" fmla="*/ 4196667 w 5273630"/>
                <a:gd name="connsiteY125-11718" fmla="*/ 594589 h 1496782"/>
                <a:gd name="connsiteX126-11719" fmla="*/ 4501249 w 5273630"/>
                <a:gd name="connsiteY126-11720" fmla="*/ 594589 h 1496782"/>
                <a:gd name="connsiteX127-11721" fmla="*/ 4518736 w 5273630"/>
                <a:gd name="connsiteY127-11722" fmla="*/ 470716 h 1496782"/>
                <a:gd name="connsiteX128-11723" fmla="*/ 4241845 w 5273630"/>
                <a:gd name="connsiteY128-11724" fmla="*/ 470716 h 1496782"/>
                <a:gd name="connsiteX129-11725" fmla="*/ 4247673 w 5273630"/>
                <a:gd name="connsiteY129-11726" fmla="*/ 429911 h 1496782"/>
                <a:gd name="connsiteX130-11727" fmla="*/ 4055307 w 5273630"/>
                <a:gd name="connsiteY130-11728" fmla="*/ 429911 h 1496782"/>
                <a:gd name="connsiteX131-11729" fmla="*/ 4410894 w 5273630"/>
                <a:gd name="connsiteY131-11730" fmla="*/ 40805 h 1496782"/>
                <a:gd name="connsiteX132-11731" fmla="*/ 4377375 w 5273630"/>
                <a:gd name="connsiteY132-11732" fmla="*/ 0 h 1496782"/>
                <a:gd name="connsiteX133-11733" fmla="*/ 3191742 w 5273630"/>
                <a:gd name="connsiteY133-11734" fmla="*/ 0 h 1496782"/>
                <a:gd name="connsiteX134-11735" fmla="*/ 3522555 w 5273630"/>
                <a:gd name="connsiteY134-11736" fmla="*/ 0 h 1496782"/>
                <a:gd name="connsiteX135-11737" fmla="*/ 3510896 w 5273630"/>
                <a:gd name="connsiteY135-11738" fmla="*/ 83068 h 1496782"/>
                <a:gd name="connsiteX136-11739" fmla="*/ 3953923 w 5273630"/>
                <a:gd name="connsiteY136-11740" fmla="*/ 83068 h 1496782"/>
                <a:gd name="connsiteX137-11741" fmla="*/ 3923319 w 5273630"/>
                <a:gd name="connsiteY137-11742" fmla="*/ 304581 h 1496782"/>
                <a:gd name="connsiteX138-11743" fmla="*/ 3618738 w 5273630"/>
                <a:gd name="connsiteY138-11744" fmla="*/ 304581 h 1496782"/>
                <a:gd name="connsiteX139-11745" fmla="*/ 3630397 w 5273630"/>
                <a:gd name="connsiteY139-11746" fmla="*/ 221513 h 1496782"/>
                <a:gd name="connsiteX140-11747" fmla="*/ 3076613 w 5273630"/>
                <a:gd name="connsiteY140-11748" fmla="*/ 221513 h 1496782"/>
                <a:gd name="connsiteX141-11749" fmla="*/ 3064954 w 5273630"/>
                <a:gd name="connsiteY141-11750" fmla="*/ 304581 h 1496782"/>
                <a:gd name="connsiteX142-11751" fmla="*/ 2760373 w 5273630"/>
                <a:gd name="connsiteY142-11752" fmla="*/ 304581 h 1496782"/>
                <a:gd name="connsiteX143-11753" fmla="*/ 2790977 w 5273630"/>
                <a:gd name="connsiteY143-11754" fmla="*/ 83068 h 1496782"/>
                <a:gd name="connsiteX144-11755" fmla="*/ 3234004 w 5273630"/>
                <a:gd name="connsiteY144-11756" fmla="*/ 83068 h 1496782"/>
                <a:gd name="connsiteX145-11757" fmla="*/ 3238376 w 5273630"/>
                <a:gd name="connsiteY145-11758" fmla="*/ 53921 h 1496782"/>
                <a:gd name="connsiteX146-11759" fmla="*/ 3191742 w 5273630"/>
                <a:gd name="connsiteY146-11760" fmla="*/ 0 h 1496782"/>
                <a:gd name="connsiteX0-11761" fmla="*/ 2215963 w 5273630"/>
                <a:gd name="connsiteY0-11762" fmla="*/ 664540 h 1496782"/>
                <a:gd name="connsiteX1-11763" fmla="*/ 2183902 w 5273630"/>
                <a:gd name="connsiteY1-11764" fmla="*/ 886054 h 1496782"/>
                <a:gd name="connsiteX2-11765" fmla="*/ 2294658 w 5273630"/>
                <a:gd name="connsiteY2-11766" fmla="*/ 886054 h 1496782"/>
                <a:gd name="connsiteX3-11767" fmla="*/ 2326719 w 5273630"/>
                <a:gd name="connsiteY3-11768" fmla="*/ 664540 h 1496782"/>
                <a:gd name="connsiteX4-11769" fmla="*/ 2215963 w 5273630"/>
                <a:gd name="connsiteY4-11770" fmla="*/ 664540 h 1496782"/>
                <a:gd name="connsiteX5-11771" fmla="*/ 1606801 w 5273630"/>
                <a:gd name="connsiteY5-11772" fmla="*/ 664540 h 1496782"/>
                <a:gd name="connsiteX6-11773" fmla="*/ 1574740 w 5273630"/>
                <a:gd name="connsiteY6-11774" fmla="*/ 886054 h 1496782"/>
                <a:gd name="connsiteX7-11775" fmla="*/ 1685497 w 5273630"/>
                <a:gd name="connsiteY7-11776" fmla="*/ 886054 h 1496782"/>
                <a:gd name="connsiteX8-11777" fmla="*/ 1717558 w 5273630"/>
                <a:gd name="connsiteY8-11778" fmla="*/ 664540 h 1496782"/>
                <a:gd name="connsiteX9-11779" fmla="*/ 1606801 w 5273630"/>
                <a:gd name="connsiteY9-11780" fmla="*/ 664540 h 1496782"/>
                <a:gd name="connsiteX10-11781" fmla="*/ 342472 w 5273630"/>
                <a:gd name="connsiteY10-11782" fmla="*/ 563985 h 1496782"/>
                <a:gd name="connsiteX11-11783" fmla="*/ 335185 w 5273630"/>
                <a:gd name="connsiteY11-11784" fmla="*/ 619363 h 1496782"/>
                <a:gd name="connsiteX12-11785" fmla="*/ 826304 w 5273630"/>
                <a:gd name="connsiteY12-11786" fmla="*/ 619363 h 1496782"/>
                <a:gd name="connsiteX13-11787" fmla="*/ 833590 w 5273630"/>
                <a:gd name="connsiteY13-11788" fmla="*/ 563985 h 1496782"/>
                <a:gd name="connsiteX14-11789" fmla="*/ 342472 w 5273630"/>
                <a:gd name="connsiteY14-11790" fmla="*/ 563985 h 1496782"/>
                <a:gd name="connsiteX15-11791" fmla="*/ 3085357 w 5273630"/>
                <a:gd name="connsiteY15-11792" fmla="*/ 553784 h 1496782"/>
                <a:gd name="connsiteX16-11793" fmla="*/ 3078071 w 5273630"/>
                <a:gd name="connsiteY16-11794" fmla="*/ 609162 h 1496782"/>
                <a:gd name="connsiteX17-11795" fmla="*/ 3283553 w 5273630"/>
                <a:gd name="connsiteY17-11796" fmla="*/ 719919 h 1496782"/>
                <a:gd name="connsiteX18-11797" fmla="*/ 3521097 w 5273630"/>
                <a:gd name="connsiteY18-11798" fmla="*/ 609162 h 1496782"/>
                <a:gd name="connsiteX19-11799" fmla="*/ 3528384 w 5273630"/>
                <a:gd name="connsiteY19-11800" fmla="*/ 553784 h 1496782"/>
                <a:gd name="connsiteX20-11801" fmla="*/ 3085357 w 5273630"/>
                <a:gd name="connsiteY20-11802" fmla="*/ 553784 h 1496782"/>
                <a:gd name="connsiteX21-11803" fmla="*/ 2013395 w 5273630"/>
                <a:gd name="connsiteY21-11804" fmla="*/ 526094 h 1496782"/>
                <a:gd name="connsiteX22-11805" fmla="*/ 2567178 w 5273630"/>
                <a:gd name="connsiteY22-11806" fmla="*/ 526094 h 1496782"/>
                <a:gd name="connsiteX23-11807" fmla="*/ 2497227 w 5273630"/>
                <a:gd name="connsiteY23-11808" fmla="*/ 1024500 h 1496782"/>
                <a:gd name="connsiteX24-11809" fmla="*/ 1943443 w 5273630"/>
                <a:gd name="connsiteY24-11810" fmla="*/ 1024500 h 1496782"/>
                <a:gd name="connsiteX25-11811" fmla="*/ 2013395 w 5273630"/>
                <a:gd name="connsiteY25-11812" fmla="*/ 526094 h 1496782"/>
                <a:gd name="connsiteX26-11813" fmla="*/ 1404233 w 5273630"/>
                <a:gd name="connsiteY26-11814" fmla="*/ 526094 h 1496782"/>
                <a:gd name="connsiteX27-11815" fmla="*/ 1958016 w 5273630"/>
                <a:gd name="connsiteY27-11816" fmla="*/ 526094 h 1496782"/>
                <a:gd name="connsiteX28-11817" fmla="*/ 1888065 w 5273630"/>
                <a:gd name="connsiteY28-11818" fmla="*/ 1024500 h 1496782"/>
                <a:gd name="connsiteX29-11819" fmla="*/ 1334281 w 5273630"/>
                <a:gd name="connsiteY29-11820" fmla="*/ 1024500 h 1496782"/>
                <a:gd name="connsiteX30-11821" fmla="*/ 1404233 w 5273630"/>
                <a:gd name="connsiteY30-11822" fmla="*/ 526094 h 1496782"/>
                <a:gd name="connsiteX31-11823" fmla="*/ 365789 w 5273630"/>
                <a:gd name="connsiteY31-11824" fmla="*/ 402222 h 1496782"/>
                <a:gd name="connsiteX32-11825" fmla="*/ 357045 w 5273630"/>
                <a:gd name="connsiteY32-11826" fmla="*/ 457600 h 1496782"/>
                <a:gd name="connsiteX33-11827" fmla="*/ 848163 w 5273630"/>
                <a:gd name="connsiteY33-11828" fmla="*/ 457600 h 1496782"/>
                <a:gd name="connsiteX34-11829" fmla="*/ 856907 w 5273630"/>
                <a:gd name="connsiteY34-11830" fmla="*/ 402222 h 1496782"/>
                <a:gd name="connsiteX35-11831" fmla="*/ 365789 w 5273630"/>
                <a:gd name="connsiteY35-11832" fmla="*/ 402222 h 1496782"/>
                <a:gd name="connsiteX36-11833" fmla="*/ 2865301 w 5273630"/>
                <a:gd name="connsiteY36-11834" fmla="*/ 346843 h 1496782"/>
                <a:gd name="connsiteX37-11835" fmla="*/ 3114504 w 5273630"/>
                <a:gd name="connsiteY37-11836" fmla="*/ 346843 h 1496782"/>
                <a:gd name="connsiteX38-11837" fmla="*/ 3104302 w 5273630"/>
                <a:gd name="connsiteY38-11838" fmla="*/ 415338 h 1496782"/>
                <a:gd name="connsiteX39-11839" fmla="*/ 3547329 w 5273630"/>
                <a:gd name="connsiteY39-11840" fmla="*/ 415338 h 1496782"/>
                <a:gd name="connsiteX40-11841" fmla="*/ 3557530 w 5273630"/>
                <a:gd name="connsiteY40-11842" fmla="*/ 346843 h 1496782"/>
                <a:gd name="connsiteX41-11843" fmla="*/ 3806733 w 5273630"/>
                <a:gd name="connsiteY41-11844" fmla="*/ 346843 h 1496782"/>
                <a:gd name="connsiteX42-11845" fmla="*/ 3796531 w 5273630"/>
                <a:gd name="connsiteY42-11846" fmla="*/ 415338 h 1496782"/>
                <a:gd name="connsiteX43-11847" fmla="*/ 3907289 w 5273630"/>
                <a:gd name="connsiteY43-11848" fmla="*/ 415338 h 1496782"/>
                <a:gd name="connsiteX44-11849" fmla="*/ 3888343 w 5273630"/>
                <a:gd name="connsiteY44-11850" fmla="*/ 553784 h 1496782"/>
                <a:gd name="connsiteX45-11851" fmla="*/ 3777587 w 5273630"/>
                <a:gd name="connsiteY45-11852" fmla="*/ 553784 h 1496782"/>
                <a:gd name="connsiteX46-11853" fmla="*/ 3755727 w 5273630"/>
                <a:gd name="connsiteY46-11854" fmla="*/ 706803 h 1496782"/>
                <a:gd name="connsiteX47-11855" fmla="*/ 3489036 w 5273630"/>
                <a:gd name="connsiteY47-11856" fmla="*/ 830675 h 1496782"/>
                <a:gd name="connsiteX48-11857" fmla="*/ 3850453 w 5273630"/>
                <a:gd name="connsiteY48-11858" fmla="*/ 1024500 h 1496782"/>
                <a:gd name="connsiteX49-11859" fmla="*/ 3407426 w 5273630"/>
                <a:gd name="connsiteY49-11860" fmla="*/ 1024500 h 1496782"/>
                <a:gd name="connsiteX50-11861" fmla="*/ 3252949 w 5273630"/>
                <a:gd name="connsiteY50-11862" fmla="*/ 941432 h 1496782"/>
                <a:gd name="connsiteX51-11863" fmla="*/ 1672599 w 5273630"/>
                <a:gd name="connsiteY51-11864" fmla="*/ 1496782 h 1496782"/>
                <a:gd name="connsiteX52-11865" fmla="*/ 1726460 w 5273630"/>
                <a:gd name="connsiteY52-11866" fmla="*/ 1412009 h 1496782"/>
                <a:gd name="connsiteX53-11867" fmla="*/ 3046009 w 5273630"/>
                <a:gd name="connsiteY53-11868" fmla="*/ 830675 h 1496782"/>
                <a:gd name="connsiteX54-11869" fmla="*/ 2814295 w 5273630"/>
                <a:gd name="connsiteY54-11870" fmla="*/ 706803 h 1496782"/>
                <a:gd name="connsiteX55-11871" fmla="*/ 2836154 w 5273630"/>
                <a:gd name="connsiteY55-11872" fmla="*/ 553784 h 1496782"/>
                <a:gd name="connsiteX56-11873" fmla="*/ 2725398 w 5273630"/>
                <a:gd name="connsiteY56-11874" fmla="*/ 553784 h 1496782"/>
                <a:gd name="connsiteX57-11875" fmla="*/ 2744343 w 5273630"/>
                <a:gd name="connsiteY57-11876" fmla="*/ 415338 h 1496782"/>
                <a:gd name="connsiteX58-11877" fmla="*/ 2855100 w 5273630"/>
                <a:gd name="connsiteY58-11878" fmla="*/ 415338 h 1496782"/>
                <a:gd name="connsiteX59-11879" fmla="*/ 2865301 w 5273630"/>
                <a:gd name="connsiteY59-11880" fmla="*/ 346843 h 1496782"/>
                <a:gd name="connsiteX60-11881" fmla="*/ 482375 w 5273630"/>
                <a:gd name="connsiteY60-11882" fmla="*/ 192367 h 1496782"/>
                <a:gd name="connsiteX61-11883" fmla="*/ 759267 w 5273630"/>
                <a:gd name="connsiteY61-11884" fmla="*/ 192367 h 1496782"/>
                <a:gd name="connsiteX62-11885" fmla="*/ 746151 w 5273630"/>
                <a:gd name="connsiteY62-11886" fmla="*/ 285636 h 1496782"/>
                <a:gd name="connsiteX63-11887" fmla="*/ 1122141 w 5273630"/>
                <a:gd name="connsiteY63-11888" fmla="*/ 285636 h 1496782"/>
                <a:gd name="connsiteX64-11889" fmla="*/ 1059475 w 5273630"/>
                <a:gd name="connsiteY64-11890" fmla="*/ 735949 h 1496782"/>
                <a:gd name="connsiteX65-11891" fmla="*/ 728663 w 5273630"/>
                <a:gd name="connsiteY65-11892" fmla="*/ 735949 h 1496782"/>
                <a:gd name="connsiteX66-11893" fmla="*/ 795700 w 5273630"/>
                <a:gd name="connsiteY66-11894" fmla="*/ 791328 h 1496782"/>
                <a:gd name="connsiteX67-11895" fmla="*/ 1119226 w 5273630"/>
                <a:gd name="connsiteY67-11896" fmla="*/ 746150 h 1496782"/>
                <a:gd name="connsiteX68-11897" fmla="*/ 1100281 w 5273630"/>
                <a:gd name="connsiteY68-11898" fmla="*/ 884596 h 1496782"/>
                <a:gd name="connsiteX69-11899" fmla="*/ 937060 w 5273630"/>
                <a:gd name="connsiteY69-11900" fmla="*/ 907914 h 1496782"/>
                <a:gd name="connsiteX70-11901" fmla="*/ 1733187 w 5273630"/>
                <a:gd name="connsiteY70-11902" fmla="*/ 1417459 h 1496782"/>
                <a:gd name="connsiteX71-11903" fmla="*/ 1658884 w 5273630"/>
                <a:gd name="connsiteY71-11904" fmla="*/ 1489402 h 1496782"/>
                <a:gd name="connsiteX72-11905" fmla="*/ 406594 w 5273630"/>
                <a:gd name="connsiteY72-11906" fmla="*/ 735949 h 1496782"/>
                <a:gd name="connsiteX73-11907" fmla="*/ 319154 w 5273630"/>
                <a:gd name="connsiteY73-11908" fmla="*/ 735949 h 1496782"/>
                <a:gd name="connsiteX74-11909" fmla="*/ 298752 w 5273630"/>
                <a:gd name="connsiteY74-11910" fmla="*/ 881682 h 1496782"/>
                <a:gd name="connsiteX75-11911" fmla="*/ 502777 w 5273630"/>
                <a:gd name="connsiteY75-11912" fmla="*/ 862737 h 1496782"/>
                <a:gd name="connsiteX76-11913" fmla="*/ 482375 w 5273630"/>
                <a:gd name="connsiteY76-11914" fmla="*/ 1004097 h 1496782"/>
                <a:gd name="connsiteX77-11915" fmla="*/ 4372 w 5273630"/>
                <a:gd name="connsiteY77-11916" fmla="*/ 1046359 h 1496782"/>
                <a:gd name="connsiteX78-11917" fmla="*/ 110757 w 5273630"/>
                <a:gd name="connsiteY78-11918" fmla="*/ 285636 h 1496782"/>
                <a:gd name="connsiteX79-11919" fmla="*/ 469259 w 5273630"/>
                <a:gd name="connsiteY79-11920" fmla="*/ 285636 h 1496782"/>
                <a:gd name="connsiteX80-11921" fmla="*/ 482375 w 5273630"/>
                <a:gd name="connsiteY80-11922" fmla="*/ 192367 h 1496782"/>
                <a:gd name="connsiteX81-11923" fmla="*/ 1870577 w 5273630"/>
                <a:gd name="connsiteY81-11924" fmla="*/ 166135 h 1496782"/>
                <a:gd name="connsiteX82-11925" fmla="*/ 1847260 w 5273630"/>
                <a:gd name="connsiteY82-11926" fmla="*/ 332270 h 1496782"/>
                <a:gd name="connsiteX83-11927" fmla="*/ 2179530 w 5273630"/>
                <a:gd name="connsiteY83-11928" fmla="*/ 332270 h 1496782"/>
                <a:gd name="connsiteX84-11929" fmla="*/ 2202847 w 5273630"/>
                <a:gd name="connsiteY84-11930" fmla="*/ 166135 h 1496782"/>
                <a:gd name="connsiteX85-11931" fmla="*/ 1870577 w 5273630"/>
                <a:gd name="connsiteY85-11932" fmla="*/ 166135 h 1496782"/>
                <a:gd name="connsiteX86-11933" fmla="*/ 4598889 w 5273630"/>
                <a:gd name="connsiteY86-11934" fmla="*/ 138446 h 1496782"/>
                <a:gd name="connsiteX87-11935" fmla="*/ 4421095 w 5273630"/>
                <a:gd name="connsiteY87-11936" fmla="*/ 332270 h 1496782"/>
                <a:gd name="connsiteX88-11937" fmla="*/ 4935531 w 5273630"/>
                <a:gd name="connsiteY88-11938" fmla="*/ 332270 h 1496782"/>
                <a:gd name="connsiteX89-11939" fmla="*/ 4813115 w 5273630"/>
                <a:gd name="connsiteY89-11940" fmla="*/ 138446 h 1496782"/>
                <a:gd name="connsiteX90-11941" fmla="*/ 4598889 w 5273630"/>
                <a:gd name="connsiteY90-11942" fmla="*/ 138446 h 1496782"/>
                <a:gd name="connsiteX91-11943" fmla="*/ 1557252 w 5273630"/>
                <a:gd name="connsiteY91-11944" fmla="*/ 27689 h 1496782"/>
                <a:gd name="connsiteX92-11945" fmla="*/ 2498684 w 5273630"/>
                <a:gd name="connsiteY92-11946" fmla="*/ 27689 h 1496782"/>
                <a:gd name="connsiteX93-11947" fmla="*/ 2436019 w 5273630"/>
                <a:gd name="connsiteY93-11948" fmla="*/ 470716 h 1496782"/>
                <a:gd name="connsiteX94-11949" fmla="*/ 1549965 w 5273630"/>
                <a:gd name="connsiteY94-11950" fmla="*/ 470716 h 1496782"/>
                <a:gd name="connsiteX95-11951" fmla="*/ 1605344 w 5273630"/>
                <a:gd name="connsiteY95-11952" fmla="*/ 83068 h 1496782"/>
                <a:gd name="connsiteX96-11953" fmla="*/ 1557252 w 5273630"/>
                <a:gd name="connsiteY96-11954" fmla="*/ 27689 h 1496782"/>
                <a:gd name="connsiteX97-11955" fmla="*/ 259404 w 5273630"/>
                <a:gd name="connsiteY97-11956" fmla="*/ 27689 h 1496782"/>
                <a:gd name="connsiteX98-11957" fmla="*/ 983695 w 5273630"/>
                <a:gd name="connsiteY98-11958" fmla="*/ 27689 h 1496782"/>
                <a:gd name="connsiteX99-11959" fmla="*/ 1215409 w 5273630"/>
                <a:gd name="connsiteY99-11960" fmla="*/ 260861 h 1496782"/>
                <a:gd name="connsiteX100-11961" fmla="*/ 929774 w 5273630"/>
                <a:gd name="connsiteY100-11962" fmla="*/ 260861 h 1496782"/>
                <a:gd name="connsiteX101-11963" fmla="*/ 788413 w 5273630"/>
                <a:gd name="connsiteY101-11964" fmla="*/ 145733 h 1496782"/>
                <a:gd name="connsiteX102-11965" fmla="*/ 476546 w 5273630"/>
                <a:gd name="connsiteY102-11966" fmla="*/ 145733 h 1496782"/>
                <a:gd name="connsiteX103-11967" fmla="*/ 290008 w 5273630"/>
                <a:gd name="connsiteY103-11968" fmla="*/ 260861 h 1496782"/>
                <a:gd name="connsiteX104-11969" fmla="*/ 0 w 5273630"/>
                <a:gd name="connsiteY104-11970" fmla="*/ 260861 h 1496782"/>
                <a:gd name="connsiteX105-11971" fmla="*/ 290008 w 5273630"/>
                <a:gd name="connsiteY105-11972" fmla="*/ 58293 h 1496782"/>
                <a:gd name="connsiteX106-11973" fmla="*/ 259404 w 5273630"/>
                <a:gd name="connsiteY106-11974" fmla="*/ 27689 h 1496782"/>
                <a:gd name="connsiteX107-11975" fmla="*/ 4377375 w 5273630"/>
                <a:gd name="connsiteY107-11976" fmla="*/ 0 h 1496782"/>
                <a:gd name="connsiteX108-11977" fmla="*/ 5001111 w 5273630"/>
                <a:gd name="connsiteY108-11978" fmla="*/ 0 h 1496782"/>
                <a:gd name="connsiteX109-11979" fmla="*/ 5273630 w 5273630"/>
                <a:gd name="connsiteY109-11980" fmla="*/ 429911 h 1496782"/>
                <a:gd name="connsiteX110-11981" fmla="*/ 5078349 w 5273630"/>
                <a:gd name="connsiteY110-11982" fmla="*/ 429911 h 1496782"/>
                <a:gd name="connsiteX111-11983" fmla="*/ 5072519 w 5273630"/>
                <a:gd name="connsiteY111-11984" fmla="*/ 470716 h 1496782"/>
                <a:gd name="connsiteX112-11985" fmla="*/ 4795628 w 5273630"/>
                <a:gd name="connsiteY112-11986" fmla="*/ 470716 h 1496782"/>
                <a:gd name="connsiteX113-11987" fmla="*/ 4778140 w 5273630"/>
                <a:gd name="connsiteY113-11988" fmla="*/ 594589 h 1496782"/>
                <a:gd name="connsiteX114-11989" fmla="*/ 5082721 w 5273630"/>
                <a:gd name="connsiteY114-11990" fmla="*/ 594589 h 1496782"/>
                <a:gd name="connsiteX115-11991" fmla="*/ 5063775 w 5273630"/>
                <a:gd name="connsiteY115-11992" fmla="*/ 733035 h 1496782"/>
                <a:gd name="connsiteX116-11993" fmla="*/ 4759195 w 5273630"/>
                <a:gd name="connsiteY116-11994" fmla="*/ 733035 h 1496782"/>
                <a:gd name="connsiteX117-11995" fmla="*/ 4737335 w 5273630"/>
                <a:gd name="connsiteY117-11996" fmla="*/ 886054 h 1496782"/>
                <a:gd name="connsiteX118-11997" fmla="*/ 5180361 w 5273630"/>
                <a:gd name="connsiteY118-11998" fmla="*/ 886054 h 1496782"/>
                <a:gd name="connsiteX119-11999" fmla="*/ 5161416 w 5273630"/>
                <a:gd name="connsiteY119-12000" fmla="*/ 1024500 h 1496782"/>
                <a:gd name="connsiteX120-12001" fmla="*/ 3998471 w 5273630"/>
                <a:gd name="connsiteY120-12002" fmla="*/ 1024500 h 1496782"/>
                <a:gd name="connsiteX121-12003" fmla="*/ 4017416 w 5273630"/>
                <a:gd name="connsiteY121-12004" fmla="*/ 886054 h 1496782"/>
                <a:gd name="connsiteX122-12005" fmla="*/ 4460443 w 5273630"/>
                <a:gd name="connsiteY122-12006" fmla="*/ 886054 h 1496782"/>
                <a:gd name="connsiteX123-12007" fmla="*/ 4482303 w 5273630"/>
                <a:gd name="connsiteY123-12008" fmla="*/ 733035 h 1496782"/>
                <a:gd name="connsiteX124-12009" fmla="*/ 4177722 w 5273630"/>
                <a:gd name="connsiteY124-12010" fmla="*/ 733035 h 1496782"/>
                <a:gd name="connsiteX125-12011" fmla="*/ 4196667 w 5273630"/>
                <a:gd name="connsiteY125-12012" fmla="*/ 594589 h 1496782"/>
                <a:gd name="connsiteX126-12013" fmla="*/ 4501249 w 5273630"/>
                <a:gd name="connsiteY126-12014" fmla="*/ 594589 h 1496782"/>
                <a:gd name="connsiteX127-12015" fmla="*/ 4518736 w 5273630"/>
                <a:gd name="connsiteY127-12016" fmla="*/ 470716 h 1496782"/>
                <a:gd name="connsiteX128-12017" fmla="*/ 4241845 w 5273630"/>
                <a:gd name="connsiteY128-12018" fmla="*/ 470716 h 1496782"/>
                <a:gd name="connsiteX129-12019" fmla="*/ 4247673 w 5273630"/>
                <a:gd name="connsiteY129-12020" fmla="*/ 429911 h 1496782"/>
                <a:gd name="connsiteX130-12021" fmla="*/ 4055307 w 5273630"/>
                <a:gd name="connsiteY130-12022" fmla="*/ 429911 h 1496782"/>
                <a:gd name="connsiteX131-12023" fmla="*/ 4410894 w 5273630"/>
                <a:gd name="connsiteY131-12024" fmla="*/ 40805 h 1496782"/>
                <a:gd name="connsiteX132-12025" fmla="*/ 4377375 w 5273630"/>
                <a:gd name="connsiteY132-12026" fmla="*/ 0 h 1496782"/>
                <a:gd name="connsiteX133-12027" fmla="*/ 3191742 w 5273630"/>
                <a:gd name="connsiteY133-12028" fmla="*/ 0 h 1496782"/>
                <a:gd name="connsiteX134-12029" fmla="*/ 3522555 w 5273630"/>
                <a:gd name="connsiteY134-12030" fmla="*/ 0 h 1496782"/>
                <a:gd name="connsiteX135-12031" fmla="*/ 3510896 w 5273630"/>
                <a:gd name="connsiteY135-12032" fmla="*/ 83068 h 1496782"/>
                <a:gd name="connsiteX136-12033" fmla="*/ 3953923 w 5273630"/>
                <a:gd name="connsiteY136-12034" fmla="*/ 83068 h 1496782"/>
                <a:gd name="connsiteX137-12035" fmla="*/ 3923319 w 5273630"/>
                <a:gd name="connsiteY137-12036" fmla="*/ 304581 h 1496782"/>
                <a:gd name="connsiteX138-12037" fmla="*/ 3618738 w 5273630"/>
                <a:gd name="connsiteY138-12038" fmla="*/ 304581 h 1496782"/>
                <a:gd name="connsiteX139-12039" fmla="*/ 3630397 w 5273630"/>
                <a:gd name="connsiteY139-12040" fmla="*/ 221513 h 1496782"/>
                <a:gd name="connsiteX140-12041" fmla="*/ 3076613 w 5273630"/>
                <a:gd name="connsiteY140-12042" fmla="*/ 221513 h 1496782"/>
                <a:gd name="connsiteX141-12043" fmla="*/ 3064954 w 5273630"/>
                <a:gd name="connsiteY141-12044" fmla="*/ 304581 h 1496782"/>
                <a:gd name="connsiteX142-12045" fmla="*/ 2760373 w 5273630"/>
                <a:gd name="connsiteY142-12046" fmla="*/ 304581 h 1496782"/>
                <a:gd name="connsiteX143-12047" fmla="*/ 2790977 w 5273630"/>
                <a:gd name="connsiteY143-12048" fmla="*/ 83068 h 1496782"/>
                <a:gd name="connsiteX144-12049" fmla="*/ 3234004 w 5273630"/>
                <a:gd name="connsiteY144-12050" fmla="*/ 83068 h 1496782"/>
                <a:gd name="connsiteX145-12051" fmla="*/ 3238376 w 5273630"/>
                <a:gd name="connsiteY145-12052" fmla="*/ 53921 h 1496782"/>
                <a:gd name="connsiteX146-12053" fmla="*/ 3191742 w 5273630"/>
                <a:gd name="connsiteY146-12054" fmla="*/ 0 h 1496782"/>
                <a:gd name="connsiteX0-12055" fmla="*/ 2215963 w 5273630"/>
                <a:gd name="connsiteY0-12056" fmla="*/ 664540 h 1489638"/>
                <a:gd name="connsiteX1-12057" fmla="*/ 2183902 w 5273630"/>
                <a:gd name="connsiteY1-12058" fmla="*/ 886054 h 1489638"/>
                <a:gd name="connsiteX2-12059" fmla="*/ 2294658 w 5273630"/>
                <a:gd name="connsiteY2-12060" fmla="*/ 886054 h 1489638"/>
                <a:gd name="connsiteX3-12061" fmla="*/ 2326719 w 5273630"/>
                <a:gd name="connsiteY3-12062" fmla="*/ 664540 h 1489638"/>
                <a:gd name="connsiteX4-12063" fmla="*/ 2215963 w 5273630"/>
                <a:gd name="connsiteY4-12064" fmla="*/ 664540 h 1489638"/>
                <a:gd name="connsiteX5-12065" fmla="*/ 1606801 w 5273630"/>
                <a:gd name="connsiteY5-12066" fmla="*/ 664540 h 1489638"/>
                <a:gd name="connsiteX6-12067" fmla="*/ 1574740 w 5273630"/>
                <a:gd name="connsiteY6-12068" fmla="*/ 886054 h 1489638"/>
                <a:gd name="connsiteX7-12069" fmla="*/ 1685497 w 5273630"/>
                <a:gd name="connsiteY7-12070" fmla="*/ 886054 h 1489638"/>
                <a:gd name="connsiteX8-12071" fmla="*/ 1717558 w 5273630"/>
                <a:gd name="connsiteY8-12072" fmla="*/ 664540 h 1489638"/>
                <a:gd name="connsiteX9-12073" fmla="*/ 1606801 w 5273630"/>
                <a:gd name="connsiteY9-12074" fmla="*/ 664540 h 1489638"/>
                <a:gd name="connsiteX10-12075" fmla="*/ 342472 w 5273630"/>
                <a:gd name="connsiteY10-12076" fmla="*/ 563985 h 1489638"/>
                <a:gd name="connsiteX11-12077" fmla="*/ 335185 w 5273630"/>
                <a:gd name="connsiteY11-12078" fmla="*/ 619363 h 1489638"/>
                <a:gd name="connsiteX12-12079" fmla="*/ 826304 w 5273630"/>
                <a:gd name="connsiteY12-12080" fmla="*/ 619363 h 1489638"/>
                <a:gd name="connsiteX13-12081" fmla="*/ 833590 w 5273630"/>
                <a:gd name="connsiteY13-12082" fmla="*/ 563985 h 1489638"/>
                <a:gd name="connsiteX14-12083" fmla="*/ 342472 w 5273630"/>
                <a:gd name="connsiteY14-12084" fmla="*/ 563985 h 1489638"/>
                <a:gd name="connsiteX15-12085" fmla="*/ 3085357 w 5273630"/>
                <a:gd name="connsiteY15-12086" fmla="*/ 553784 h 1489638"/>
                <a:gd name="connsiteX16-12087" fmla="*/ 3078071 w 5273630"/>
                <a:gd name="connsiteY16-12088" fmla="*/ 609162 h 1489638"/>
                <a:gd name="connsiteX17-12089" fmla="*/ 3283553 w 5273630"/>
                <a:gd name="connsiteY17-12090" fmla="*/ 719919 h 1489638"/>
                <a:gd name="connsiteX18-12091" fmla="*/ 3521097 w 5273630"/>
                <a:gd name="connsiteY18-12092" fmla="*/ 609162 h 1489638"/>
                <a:gd name="connsiteX19-12093" fmla="*/ 3528384 w 5273630"/>
                <a:gd name="connsiteY19-12094" fmla="*/ 553784 h 1489638"/>
                <a:gd name="connsiteX20-12095" fmla="*/ 3085357 w 5273630"/>
                <a:gd name="connsiteY20-12096" fmla="*/ 553784 h 1489638"/>
                <a:gd name="connsiteX21-12097" fmla="*/ 2013395 w 5273630"/>
                <a:gd name="connsiteY21-12098" fmla="*/ 526094 h 1489638"/>
                <a:gd name="connsiteX22-12099" fmla="*/ 2567178 w 5273630"/>
                <a:gd name="connsiteY22-12100" fmla="*/ 526094 h 1489638"/>
                <a:gd name="connsiteX23-12101" fmla="*/ 2497227 w 5273630"/>
                <a:gd name="connsiteY23-12102" fmla="*/ 1024500 h 1489638"/>
                <a:gd name="connsiteX24-12103" fmla="*/ 1943443 w 5273630"/>
                <a:gd name="connsiteY24-12104" fmla="*/ 1024500 h 1489638"/>
                <a:gd name="connsiteX25-12105" fmla="*/ 2013395 w 5273630"/>
                <a:gd name="connsiteY25-12106" fmla="*/ 526094 h 1489638"/>
                <a:gd name="connsiteX26-12107" fmla="*/ 1404233 w 5273630"/>
                <a:gd name="connsiteY26-12108" fmla="*/ 526094 h 1489638"/>
                <a:gd name="connsiteX27-12109" fmla="*/ 1958016 w 5273630"/>
                <a:gd name="connsiteY27-12110" fmla="*/ 526094 h 1489638"/>
                <a:gd name="connsiteX28-12111" fmla="*/ 1888065 w 5273630"/>
                <a:gd name="connsiteY28-12112" fmla="*/ 1024500 h 1489638"/>
                <a:gd name="connsiteX29-12113" fmla="*/ 1334281 w 5273630"/>
                <a:gd name="connsiteY29-12114" fmla="*/ 1024500 h 1489638"/>
                <a:gd name="connsiteX30-12115" fmla="*/ 1404233 w 5273630"/>
                <a:gd name="connsiteY30-12116" fmla="*/ 526094 h 1489638"/>
                <a:gd name="connsiteX31-12117" fmla="*/ 365789 w 5273630"/>
                <a:gd name="connsiteY31-12118" fmla="*/ 402222 h 1489638"/>
                <a:gd name="connsiteX32-12119" fmla="*/ 357045 w 5273630"/>
                <a:gd name="connsiteY32-12120" fmla="*/ 457600 h 1489638"/>
                <a:gd name="connsiteX33-12121" fmla="*/ 848163 w 5273630"/>
                <a:gd name="connsiteY33-12122" fmla="*/ 457600 h 1489638"/>
                <a:gd name="connsiteX34-12123" fmla="*/ 856907 w 5273630"/>
                <a:gd name="connsiteY34-12124" fmla="*/ 402222 h 1489638"/>
                <a:gd name="connsiteX35-12125" fmla="*/ 365789 w 5273630"/>
                <a:gd name="connsiteY35-12126" fmla="*/ 402222 h 1489638"/>
                <a:gd name="connsiteX36-12127" fmla="*/ 2865301 w 5273630"/>
                <a:gd name="connsiteY36-12128" fmla="*/ 346843 h 1489638"/>
                <a:gd name="connsiteX37-12129" fmla="*/ 3114504 w 5273630"/>
                <a:gd name="connsiteY37-12130" fmla="*/ 346843 h 1489638"/>
                <a:gd name="connsiteX38-12131" fmla="*/ 3104302 w 5273630"/>
                <a:gd name="connsiteY38-12132" fmla="*/ 415338 h 1489638"/>
                <a:gd name="connsiteX39-12133" fmla="*/ 3547329 w 5273630"/>
                <a:gd name="connsiteY39-12134" fmla="*/ 415338 h 1489638"/>
                <a:gd name="connsiteX40-12135" fmla="*/ 3557530 w 5273630"/>
                <a:gd name="connsiteY40-12136" fmla="*/ 346843 h 1489638"/>
                <a:gd name="connsiteX41-12137" fmla="*/ 3806733 w 5273630"/>
                <a:gd name="connsiteY41-12138" fmla="*/ 346843 h 1489638"/>
                <a:gd name="connsiteX42-12139" fmla="*/ 3796531 w 5273630"/>
                <a:gd name="connsiteY42-12140" fmla="*/ 415338 h 1489638"/>
                <a:gd name="connsiteX43-12141" fmla="*/ 3907289 w 5273630"/>
                <a:gd name="connsiteY43-12142" fmla="*/ 415338 h 1489638"/>
                <a:gd name="connsiteX44-12143" fmla="*/ 3888343 w 5273630"/>
                <a:gd name="connsiteY44-12144" fmla="*/ 553784 h 1489638"/>
                <a:gd name="connsiteX45-12145" fmla="*/ 3777587 w 5273630"/>
                <a:gd name="connsiteY45-12146" fmla="*/ 553784 h 1489638"/>
                <a:gd name="connsiteX46-12147" fmla="*/ 3755727 w 5273630"/>
                <a:gd name="connsiteY46-12148" fmla="*/ 706803 h 1489638"/>
                <a:gd name="connsiteX47-12149" fmla="*/ 3489036 w 5273630"/>
                <a:gd name="connsiteY47-12150" fmla="*/ 830675 h 1489638"/>
                <a:gd name="connsiteX48-12151" fmla="*/ 3850453 w 5273630"/>
                <a:gd name="connsiteY48-12152" fmla="*/ 1024500 h 1489638"/>
                <a:gd name="connsiteX49-12153" fmla="*/ 3407426 w 5273630"/>
                <a:gd name="connsiteY49-12154" fmla="*/ 1024500 h 1489638"/>
                <a:gd name="connsiteX50-12155" fmla="*/ 3252949 w 5273630"/>
                <a:gd name="connsiteY50-12156" fmla="*/ 941432 h 1489638"/>
                <a:gd name="connsiteX51-12157" fmla="*/ 1658312 w 5273630"/>
                <a:gd name="connsiteY51-12158" fmla="*/ 1489638 h 1489638"/>
                <a:gd name="connsiteX52-12159" fmla="*/ 1726460 w 5273630"/>
                <a:gd name="connsiteY52-12160" fmla="*/ 1412009 h 1489638"/>
                <a:gd name="connsiteX53-12161" fmla="*/ 3046009 w 5273630"/>
                <a:gd name="connsiteY53-12162" fmla="*/ 830675 h 1489638"/>
                <a:gd name="connsiteX54-12163" fmla="*/ 2814295 w 5273630"/>
                <a:gd name="connsiteY54-12164" fmla="*/ 706803 h 1489638"/>
                <a:gd name="connsiteX55-12165" fmla="*/ 2836154 w 5273630"/>
                <a:gd name="connsiteY55-12166" fmla="*/ 553784 h 1489638"/>
                <a:gd name="connsiteX56-12167" fmla="*/ 2725398 w 5273630"/>
                <a:gd name="connsiteY56-12168" fmla="*/ 553784 h 1489638"/>
                <a:gd name="connsiteX57-12169" fmla="*/ 2744343 w 5273630"/>
                <a:gd name="connsiteY57-12170" fmla="*/ 415338 h 1489638"/>
                <a:gd name="connsiteX58-12171" fmla="*/ 2855100 w 5273630"/>
                <a:gd name="connsiteY58-12172" fmla="*/ 415338 h 1489638"/>
                <a:gd name="connsiteX59-12173" fmla="*/ 2865301 w 5273630"/>
                <a:gd name="connsiteY59-12174" fmla="*/ 346843 h 1489638"/>
                <a:gd name="connsiteX60-12175" fmla="*/ 482375 w 5273630"/>
                <a:gd name="connsiteY60-12176" fmla="*/ 192367 h 1489638"/>
                <a:gd name="connsiteX61-12177" fmla="*/ 759267 w 5273630"/>
                <a:gd name="connsiteY61-12178" fmla="*/ 192367 h 1489638"/>
                <a:gd name="connsiteX62-12179" fmla="*/ 746151 w 5273630"/>
                <a:gd name="connsiteY62-12180" fmla="*/ 285636 h 1489638"/>
                <a:gd name="connsiteX63-12181" fmla="*/ 1122141 w 5273630"/>
                <a:gd name="connsiteY63-12182" fmla="*/ 285636 h 1489638"/>
                <a:gd name="connsiteX64-12183" fmla="*/ 1059475 w 5273630"/>
                <a:gd name="connsiteY64-12184" fmla="*/ 735949 h 1489638"/>
                <a:gd name="connsiteX65-12185" fmla="*/ 728663 w 5273630"/>
                <a:gd name="connsiteY65-12186" fmla="*/ 735949 h 1489638"/>
                <a:gd name="connsiteX66-12187" fmla="*/ 795700 w 5273630"/>
                <a:gd name="connsiteY66-12188" fmla="*/ 791328 h 1489638"/>
                <a:gd name="connsiteX67-12189" fmla="*/ 1119226 w 5273630"/>
                <a:gd name="connsiteY67-12190" fmla="*/ 746150 h 1489638"/>
                <a:gd name="connsiteX68-12191" fmla="*/ 1100281 w 5273630"/>
                <a:gd name="connsiteY68-12192" fmla="*/ 884596 h 1489638"/>
                <a:gd name="connsiteX69-12193" fmla="*/ 937060 w 5273630"/>
                <a:gd name="connsiteY69-12194" fmla="*/ 907914 h 1489638"/>
                <a:gd name="connsiteX70-12195" fmla="*/ 1733187 w 5273630"/>
                <a:gd name="connsiteY70-12196" fmla="*/ 1417459 h 1489638"/>
                <a:gd name="connsiteX71-12197" fmla="*/ 1658884 w 5273630"/>
                <a:gd name="connsiteY71-12198" fmla="*/ 1489402 h 1489638"/>
                <a:gd name="connsiteX72-12199" fmla="*/ 406594 w 5273630"/>
                <a:gd name="connsiteY72-12200" fmla="*/ 735949 h 1489638"/>
                <a:gd name="connsiteX73-12201" fmla="*/ 319154 w 5273630"/>
                <a:gd name="connsiteY73-12202" fmla="*/ 735949 h 1489638"/>
                <a:gd name="connsiteX74-12203" fmla="*/ 298752 w 5273630"/>
                <a:gd name="connsiteY74-12204" fmla="*/ 881682 h 1489638"/>
                <a:gd name="connsiteX75-12205" fmla="*/ 502777 w 5273630"/>
                <a:gd name="connsiteY75-12206" fmla="*/ 862737 h 1489638"/>
                <a:gd name="connsiteX76-12207" fmla="*/ 482375 w 5273630"/>
                <a:gd name="connsiteY76-12208" fmla="*/ 1004097 h 1489638"/>
                <a:gd name="connsiteX77-12209" fmla="*/ 4372 w 5273630"/>
                <a:gd name="connsiteY77-12210" fmla="*/ 1046359 h 1489638"/>
                <a:gd name="connsiteX78-12211" fmla="*/ 110757 w 5273630"/>
                <a:gd name="connsiteY78-12212" fmla="*/ 285636 h 1489638"/>
                <a:gd name="connsiteX79-12213" fmla="*/ 469259 w 5273630"/>
                <a:gd name="connsiteY79-12214" fmla="*/ 285636 h 1489638"/>
                <a:gd name="connsiteX80-12215" fmla="*/ 482375 w 5273630"/>
                <a:gd name="connsiteY80-12216" fmla="*/ 192367 h 1489638"/>
                <a:gd name="connsiteX81-12217" fmla="*/ 1870577 w 5273630"/>
                <a:gd name="connsiteY81-12218" fmla="*/ 166135 h 1489638"/>
                <a:gd name="connsiteX82-12219" fmla="*/ 1847260 w 5273630"/>
                <a:gd name="connsiteY82-12220" fmla="*/ 332270 h 1489638"/>
                <a:gd name="connsiteX83-12221" fmla="*/ 2179530 w 5273630"/>
                <a:gd name="connsiteY83-12222" fmla="*/ 332270 h 1489638"/>
                <a:gd name="connsiteX84-12223" fmla="*/ 2202847 w 5273630"/>
                <a:gd name="connsiteY84-12224" fmla="*/ 166135 h 1489638"/>
                <a:gd name="connsiteX85-12225" fmla="*/ 1870577 w 5273630"/>
                <a:gd name="connsiteY85-12226" fmla="*/ 166135 h 1489638"/>
                <a:gd name="connsiteX86-12227" fmla="*/ 4598889 w 5273630"/>
                <a:gd name="connsiteY86-12228" fmla="*/ 138446 h 1489638"/>
                <a:gd name="connsiteX87-12229" fmla="*/ 4421095 w 5273630"/>
                <a:gd name="connsiteY87-12230" fmla="*/ 332270 h 1489638"/>
                <a:gd name="connsiteX88-12231" fmla="*/ 4935531 w 5273630"/>
                <a:gd name="connsiteY88-12232" fmla="*/ 332270 h 1489638"/>
                <a:gd name="connsiteX89-12233" fmla="*/ 4813115 w 5273630"/>
                <a:gd name="connsiteY89-12234" fmla="*/ 138446 h 1489638"/>
                <a:gd name="connsiteX90-12235" fmla="*/ 4598889 w 5273630"/>
                <a:gd name="connsiteY90-12236" fmla="*/ 138446 h 1489638"/>
                <a:gd name="connsiteX91-12237" fmla="*/ 1557252 w 5273630"/>
                <a:gd name="connsiteY91-12238" fmla="*/ 27689 h 1489638"/>
                <a:gd name="connsiteX92-12239" fmla="*/ 2498684 w 5273630"/>
                <a:gd name="connsiteY92-12240" fmla="*/ 27689 h 1489638"/>
                <a:gd name="connsiteX93-12241" fmla="*/ 2436019 w 5273630"/>
                <a:gd name="connsiteY93-12242" fmla="*/ 470716 h 1489638"/>
                <a:gd name="connsiteX94-12243" fmla="*/ 1549965 w 5273630"/>
                <a:gd name="connsiteY94-12244" fmla="*/ 470716 h 1489638"/>
                <a:gd name="connsiteX95-12245" fmla="*/ 1605344 w 5273630"/>
                <a:gd name="connsiteY95-12246" fmla="*/ 83068 h 1489638"/>
                <a:gd name="connsiteX96-12247" fmla="*/ 1557252 w 5273630"/>
                <a:gd name="connsiteY96-12248" fmla="*/ 27689 h 1489638"/>
                <a:gd name="connsiteX97-12249" fmla="*/ 259404 w 5273630"/>
                <a:gd name="connsiteY97-12250" fmla="*/ 27689 h 1489638"/>
                <a:gd name="connsiteX98-12251" fmla="*/ 983695 w 5273630"/>
                <a:gd name="connsiteY98-12252" fmla="*/ 27689 h 1489638"/>
                <a:gd name="connsiteX99-12253" fmla="*/ 1215409 w 5273630"/>
                <a:gd name="connsiteY99-12254" fmla="*/ 260861 h 1489638"/>
                <a:gd name="connsiteX100-12255" fmla="*/ 929774 w 5273630"/>
                <a:gd name="connsiteY100-12256" fmla="*/ 260861 h 1489638"/>
                <a:gd name="connsiteX101-12257" fmla="*/ 788413 w 5273630"/>
                <a:gd name="connsiteY101-12258" fmla="*/ 145733 h 1489638"/>
                <a:gd name="connsiteX102-12259" fmla="*/ 476546 w 5273630"/>
                <a:gd name="connsiteY102-12260" fmla="*/ 145733 h 1489638"/>
                <a:gd name="connsiteX103-12261" fmla="*/ 290008 w 5273630"/>
                <a:gd name="connsiteY103-12262" fmla="*/ 260861 h 1489638"/>
                <a:gd name="connsiteX104-12263" fmla="*/ 0 w 5273630"/>
                <a:gd name="connsiteY104-12264" fmla="*/ 260861 h 1489638"/>
                <a:gd name="connsiteX105-12265" fmla="*/ 290008 w 5273630"/>
                <a:gd name="connsiteY105-12266" fmla="*/ 58293 h 1489638"/>
                <a:gd name="connsiteX106-12267" fmla="*/ 259404 w 5273630"/>
                <a:gd name="connsiteY106-12268" fmla="*/ 27689 h 1489638"/>
                <a:gd name="connsiteX107-12269" fmla="*/ 4377375 w 5273630"/>
                <a:gd name="connsiteY107-12270" fmla="*/ 0 h 1489638"/>
                <a:gd name="connsiteX108-12271" fmla="*/ 5001111 w 5273630"/>
                <a:gd name="connsiteY108-12272" fmla="*/ 0 h 1489638"/>
                <a:gd name="connsiteX109-12273" fmla="*/ 5273630 w 5273630"/>
                <a:gd name="connsiteY109-12274" fmla="*/ 429911 h 1489638"/>
                <a:gd name="connsiteX110-12275" fmla="*/ 5078349 w 5273630"/>
                <a:gd name="connsiteY110-12276" fmla="*/ 429911 h 1489638"/>
                <a:gd name="connsiteX111-12277" fmla="*/ 5072519 w 5273630"/>
                <a:gd name="connsiteY111-12278" fmla="*/ 470716 h 1489638"/>
                <a:gd name="connsiteX112-12279" fmla="*/ 4795628 w 5273630"/>
                <a:gd name="connsiteY112-12280" fmla="*/ 470716 h 1489638"/>
                <a:gd name="connsiteX113-12281" fmla="*/ 4778140 w 5273630"/>
                <a:gd name="connsiteY113-12282" fmla="*/ 594589 h 1489638"/>
                <a:gd name="connsiteX114-12283" fmla="*/ 5082721 w 5273630"/>
                <a:gd name="connsiteY114-12284" fmla="*/ 594589 h 1489638"/>
                <a:gd name="connsiteX115-12285" fmla="*/ 5063775 w 5273630"/>
                <a:gd name="connsiteY115-12286" fmla="*/ 733035 h 1489638"/>
                <a:gd name="connsiteX116-12287" fmla="*/ 4759195 w 5273630"/>
                <a:gd name="connsiteY116-12288" fmla="*/ 733035 h 1489638"/>
                <a:gd name="connsiteX117-12289" fmla="*/ 4737335 w 5273630"/>
                <a:gd name="connsiteY117-12290" fmla="*/ 886054 h 1489638"/>
                <a:gd name="connsiteX118-12291" fmla="*/ 5180361 w 5273630"/>
                <a:gd name="connsiteY118-12292" fmla="*/ 886054 h 1489638"/>
                <a:gd name="connsiteX119-12293" fmla="*/ 5161416 w 5273630"/>
                <a:gd name="connsiteY119-12294" fmla="*/ 1024500 h 1489638"/>
                <a:gd name="connsiteX120-12295" fmla="*/ 3998471 w 5273630"/>
                <a:gd name="connsiteY120-12296" fmla="*/ 1024500 h 1489638"/>
                <a:gd name="connsiteX121-12297" fmla="*/ 4017416 w 5273630"/>
                <a:gd name="connsiteY121-12298" fmla="*/ 886054 h 1489638"/>
                <a:gd name="connsiteX122-12299" fmla="*/ 4460443 w 5273630"/>
                <a:gd name="connsiteY122-12300" fmla="*/ 886054 h 1489638"/>
                <a:gd name="connsiteX123-12301" fmla="*/ 4482303 w 5273630"/>
                <a:gd name="connsiteY123-12302" fmla="*/ 733035 h 1489638"/>
                <a:gd name="connsiteX124-12303" fmla="*/ 4177722 w 5273630"/>
                <a:gd name="connsiteY124-12304" fmla="*/ 733035 h 1489638"/>
                <a:gd name="connsiteX125-12305" fmla="*/ 4196667 w 5273630"/>
                <a:gd name="connsiteY125-12306" fmla="*/ 594589 h 1489638"/>
                <a:gd name="connsiteX126-12307" fmla="*/ 4501249 w 5273630"/>
                <a:gd name="connsiteY126-12308" fmla="*/ 594589 h 1489638"/>
                <a:gd name="connsiteX127-12309" fmla="*/ 4518736 w 5273630"/>
                <a:gd name="connsiteY127-12310" fmla="*/ 470716 h 1489638"/>
                <a:gd name="connsiteX128-12311" fmla="*/ 4241845 w 5273630"/>
                <a:gd name="connsiteY128-12312" fmla="*/ 470716 h 1489638"/>
                <a:gd name="connsiteX129-12313" fmla="*/ 4247673 w 5273630"/>
                <a:gd name="connsiteY129-12314" fmla="*/ 429911 h 1489638"/>
                <a:gd name="connsiteX130-12315" fmla="*/ 4055307 w 5273630"/>
                <a:gd name="connsiteY130-12316" fmla="*/ 429911 h 1489638"/>
                <a:gd name="connsiteX131-12317" fmla="*/ 4410894 w 5273630"/>
                <a:gd name="connsiteY131-12318" fmla="*/ 40805 h 1489638"/>
                <a:gd name="connsiteX132-12319" fmla="*/ 4377375 w 5273630"/>
                <a:gd name="connsiteY132-12320" fmla="*/ 0 h 1489638"/>
                <a:gd name="connsiteX133-12321" fmla="*/ 3191742 w 5273630"/>
                <a:gd name="connsiteY133-12322" fmla="*/ 0 h 1489638"/>
                <a:gd name="connsiteX134-12323" fmla="*/ 3522555 w 5273630"/>
                <a:gd name="connsiteY134-12324" fmla="*/ 0 h 1489638"/>
                <a:gd name="connsiteX135-12325" fmla="*/ 3510896 w 5273630"/>
                <a:gd name="connsiteY135-12326" fmla="*/ 83068 h 1489638"/>
                <a:gd name="connsiteX136-12327" fmla="*/ 3953923 w 5273630"/>
                <a:gd name="connsiteY136-12328" fmla="*/ 83068 h 1489638"/>
                <a:gd name="connsiteX137-12329" fmla="*/ 3923319 w 5273630"/>
                <a:gd name="connsiteY137-12330" fmla="*/ 304581 h 1489638"/>
                <a:gd name="connsiteX138-12331" fmla="*/ 3618738 w 5273630"/>
                <a:gd name="connsiteY138-12332" fmla="*/ 304581 h 1489638"/>
                <a:gd name="connsiteX139-12333" fmla="*/ 3630397 w 5273630"/>
                <a:gd name="connsiteY139-12334" fmla="*/ 221513 h 1489638"/>
                <a:gd name="connsiteX140-12335" fmla="*/ 3076613 w 5273630"/>
                <a:gd name="connsiteY140-12336" fmla="*/ 221513 h 1489638"/>
                <a:gd name="connsiteX141-12337" fmla="*/ 3064954 w 5273630"/>
                <a:gd name="connsiteY141-12338" fmla="*/ 304581 h 1489638"/>
                <a:gd name="connsiteX142-12339" fmla="*/ 2760373 w 5273630"/>
                <a:gd name="connsiteY142-12340" fmla="*/ 304581 h 1489638"/>
                <a:gd name="connsiteX143-12341" fmla="*/ 2790977 w 5273630"/>
                <a:gd name="connsiteY143-12342" fmla="*/ 83068 h 1489638"/>
                <a:gd name="connsiteX144-12343" fmla="*/ 3234004 w 5273630"/>
                <a:gd name="connsiteY144-12344" fmla="*/ 83068 h 1489638"/>
                <a:gd name="connsiteX145-12345" fmla="*/ 3238376 w 5273630"/>
                <a:gd name="connsiteY145-12346" fmla="*/ 53921 h 1489638"/>
                <a:gd name="connsiteX146-12347" fmla="*/ 3191742 w 5273630"/>
                <a:gd name="connsiteY146-12348" fmla="*/ 0 h 1489638"/>
                <a:gd name="connsiteX0-12349" fmla="*/ 2215963 w 5273630"/>
                <a:gd name="connsiteY0-12350" fmla="*/ 664540 h 1489638"/>
                <a:gd name="connsiteX1-12351" fmla="*/ 2183902 w 5273630"/>
                <a:gd name="connsiteY1-12352" fmla="*/ 886054 h 1489638"/>
                <a:gd name="connsiteX2-12353" fmla="*/ 2294658 w 5273630"/>
                <a:gd name="connsiteY2-12354" fmla="*/ 886054 h 1489638"/>
                <a:gd name="connsiteX3-12355" fmla="*/ 2326719 w 5273630"/>
                <a:gd name="connsiteY3-12356" fmla="*/ 664540 h 1489638"/>
                <a:gd name="connsiteX4-12357" fmla="*/ 2215963 w 5273630"/>
                <a:gd name="connsiteY4-12358" fmla="*/ 664540 h 1489638"/>
                <a:gd name="connsiteX5-12359" fmla="*/ 1606801 w 5273630"/>
                <a:gd name="connsiteY5-12360" fmla="*/ 664540 h 1489638"/>
                <a:gd name="connsiteX6-12361" fmla="*/ 1574740 w 5273630"/>
                <a:gd name="connsiteY6-12362" fmla="*/ 886054 h 1489638"/>
                <a:gd name="connsiteX7-12363" fmla="*/ 1685497 w 5273630"/>
                <a:gd name="connsiteY7-12364" fmla="*/ 886054 h 1489638"/>
                <a:gd name="connsiteX8-12365" fmla="*/ 1717558 w 5273630"/>
                <a:gd name="connsiteY8-12366" fmla="*/ 664540 h 1489638"/>
                <a:gd name="connsiteX9-12367" fmla="*/ 1606801 w 5273630"/>
                <a:gd name="connsiteY9-12368" fmla="*/ 664540 h 1489638"/>
                <a:gd name="connsiteX10-12369" fmla="*/ 342472 w 5273630"/>
                <a:gd name="connsiteY10-12370" fmla="*/ 563985 h 1489638"/>
                <a:gd name="connsiteX11-12371" fmla="*/ 335185 w 5273630"/>
                <a:gd name="connsiteY11-12372" fmla="*/ 619363 h 1489638"/>
                <a:gd name="connsiteX12-12373" fmla="*/ 826304 w 5273630"/>
                <a:gd name="connsiteY12-12374" fmla="*/ 619363 h 1489638"/>
                <a:gd name="connsiteX13-12375" fmla="*/ 833590 w 5273630"/>
                <a:gd name="connsiteY13-12376" fmla="*/ 563985 h 1489638"/>
                <a:gd name="connsiteX14-12377" fmla="*/ 342472 w 5273630"/>
                <a:gd name="connsiteY14-12378" fmla="*/ 563985 h 1489638"/>
                <a:gd name="connsiteX15-12379" fmla="*/ 3085357 w 5273630"/>
                <a:gd name="connsiteY15-12380" fmla="*/ 553784 h 1489638"/>
                <a:gd name="connsiteX16-12381" fmla="*/ 3078071 w 5273630"/>
                <a:gd name="connsiteY16-12382" fmla="*/ 609162 h 1489638"/>
                <a:gd name="connsiteX17-12383" fmla="*/ 3283553 w 5273630"/>
                <a:gd name="connsiteY17-12384" fmla="*/ 719919 h 1489638"/>
                <a:gd name="connsiteX18-12385" fmla="*/ 3521097 w 5273630"/>
                <a:gd name="connsiteY18-12386" fmla="*/ 609162 h 1489638"/>
                <a:gd name="connsiteX19-12387" fmla="*/ 3528384 w 5273630"/>
                <a:gd name="connsiteY19-12388" fmla="*/ 553784 h 1489638"/>
                <a:gd name="connsiteX20-12389" fmla="*/ 3085357 w 5273630"/>
                <a:gd name="connsiteY20-12390" fmla="*/ 553784 h 1489638"/>
                <a:gd name="connsiteX21-12391" fmla="*/ 2013395 w 5273630"/>
                <a:gd name="connsiteY21-12392" fmla="*/ 526094 h 1489638"/>
                <a:gd name="connsiteX22-12393" fmla="*/ 2567178 w 5273630"/>
                <a:gd name="connsiteY22-12394" fmla="*/ 526094 h 1489638"/>
                <a:gd name="connsiteX23-12395" fmla="*/ 2497227 w 5273630"/>
                <a:gd name="connsiteY23-12396" fmla="*/ 1024500 h 1489638"/>
                <a:gd name="connsiteX24-12397" fmla="*/ 1943443 w 5273630"/>
                <a:gd name="connsiteY24-12398" fmla="*/ 1024500 h 1489638"/>
                <a:gd name="connsiteX25-12399" fmla="*/ 2013395 w 5273630"/>
                <a:gd name="connsiteY25-12400" fmla="*/ 526094 h 1489638"/>
                <a:gd name="connsiteX26-12401" fmla="*/ 1404233 w 5273630"/>
                <a:gd name="connsiteY26-12402" fmla="*/ 526094 h 1489638"/>
                <a:gd name="connsiteX27-12403" fmla="*/ 1958016 w 5273630"/>
                <a:gd name="connsiteY27-12404" fmla="*/ 526094 h 1489638"/>
                <a:gd name="connsiteX28-12405" fmla="*/ 1888065 w 5273630"/>
                <a:gd name="connsiteY28-12406" fmla="*/ 1024500 h 1489638"/>
                <a:gd name="connsiteX29-12407" fmla="*/ 1334281 w 5273630"/>
                <a:gd name="connsiteY29-12408" fmla="*/ 1024500 h 1489638"/>
                <a:gd name="connsiteX30-12409" fmla="*/ 1404233 w 5273630"/>
                <a:gd name="connsiteY30-12410" fmla="*/ 526094 h 1489638"/>
                <a:gd name="connsiteX31-12411" fmla="*/ 365789 w 5273630"/>
                <a:gd name="connsiteY31-12412" fmla="*/ 402222 h 1489638"/>
                <a:gd name="connsiteX32-12413" fmla="*/ 357045 w 5273630"/>
                <a:gd name="connsiteY32-12414" fmla="*/ 457600 h 1489638"/>
                <a:gd name="connsiteX33-12415" fmla="*/ 848163 w 5273630"/>
                <a:gd name="connsiteY33-12416" fmla="*/ 457600 h 1489638"/>
                <a:gd name="connsiteX34-12417" fmla="*/ 856907 w 5273630"/>
                <a:gd name="connsiteY34-12418" fmla="*/ 402222 h 1489638"/>
                <a:gd name="connsiteX35-12419" fmla="*/ 365789 w 5273630"/>
                <a:gd name="connsiteY35-12420" fmla="*/ 402222 h 1489638"/>
                <a:gd name="connsiteX36-12421" fmla="*/ 2865301 w 5273630"/>
                <a:gd name="connsiteY36-12422" fmla="*/ 346843 h 1489638"/>
                <a:gd name="connsiteX37-12423" fmla="*/ 3114504 w 5273630"/>
                <a:gd name="connsiteY37-12424" fmla="*/ 346843 h 1489638"/>
                <a:gd name="connsiteX38-12425" fmla="*/ 3104302 w 5273630"/>
                <a:gd name="connsiteY38-12426" fmla="*/ 415338 h 1489638"/>
                <a:gd name="connsiteX39-12427" fmla="*/ 3547329 w 5273630"/>
                <a:gd name="connsiteY39-12428" fmla="*/ 415338 h 1489638"/>
                <a:gd name="connsiteX40-12429" fmla="*/ 3557530 w 5273630"/>
                <a:gd name="connsiteY40-12430" fmla="*/ 346843 h 1489638"/>
                <a:gd name="connsiteX41-12431" fmla="*/ 3806733 w 5273630"/>
                <a:gd name="connsiteY41-12432" fmla="*/ 346843 h 1489638"/>
                <a:gd name="connsiteX42-12433" fmla="*/ 3796531 w 5273630"/>
                <a:gd name="connsiteY42-12434" fmla="*/ 415338 h 1489638"/>
                <a:gd name="connsiteX43-12435" fmla="*/ 3907289 w 5273630"/>
                <a:gd name="connsiteY43-12436" fmla="*/ 415338 h 1489638"/>
                <a:gd name="connsiteX44-12437" fmla="*/ 3888343 w 5273630"/>
                <a:gd name="connsiteY44-12438" fmla="*/ 553784 h 1489638"/>
                <a:gd name="connsiteX45-12439" fmla="*/ 3777587 w 5273630"/>
                <a:gd name="connsiteY45-12440" fmla="*/ 553784 h 1489638"/>
                <a:gd name="connsiteX46-12441" fmla="*/ 3755727 w 5273630"/>
                <a:gd name="connsiteY46-12442" fmla="*/ 706803 h 1489638"/>
                <a:gd name="connsiteX47-12443" fmla="*/ 3489036 w 5273630"/>
                <a:gd name="connsiteY47-12444" fmla="*/ 830675 h 1489638"/>
                <a:gd name="connsiteX48-12445" fmla="*/ 3850453 w 5273630"/>
                <a:gd name="connsiteY48-12446" fmla="*/ 1024500 h 1489638"/>
                <a:gd name="connsiteX49-12447" fmla="*/ 3407426 w 5273630"/>
                <a:gd name="connsiteY49-12448" fmla="*/ 1024500 h 1489638"/>
                <a:gd name="connsiteX50-12449" fmla="*/ 3252949 w 5273630"/>
                <a:gd name="connsiteY50-12450" fmla="*/ 941432 h 1489638"/>
                <a:gd name="connsiteX51-12451" fmla="*/ 1658312 w 5273630"/>
                <a:gd name="connsiteY51-12452" fmla="*/ 1489638 h 1489638"/>
                <a:gd name="connsiteX52-12453" fmla="*/ 1726460 w 5273630"/>
                <a:gd name="connsiteY52-12454" fmla="*/ 1412009 h 1489638"/>
                <a:gd name="connsiteX53-12455" fmla="*/ 3046009 w 5273630"/>
                <a:gd name="connsiteY53-12456" fmla="*/ 830675 h 1489638"/>
                <a:gd name="connsiteX54-12457" fmla="*/ 2814295 w 5273630"/>
                <a:gd name="connsiteY54-12458" fmla="*/ 706803 h 1489638"/>
                <a:gd name="connsiteX55-12459" fmla="*/ 2836154 w 5273630"/>
                <a:gd name="connsiteY55-12460" fmla="*/ 553784 h 1489638"/>
                <a:gd name="connsiteX56-12461" fmla="*/ 2725398 w 5273630"/>
                <a:gd name="connsiteY56-12462" fmla="*/ 553784 h 1489638"/>
                <a:gd name="connsiteX57-12463" fmla="*/ 2744343 w 5273630"/>
                <a:gd name="connsiteY57-12464" fmla="*/ 415338 h 1489638"/>
                <a:gd name="connsiteX58-12465" fmla="*/ 2855100 w 5273630"/>
                <a:gd name="connsiteY58-12466" fmla="*/ 415338 h 1489638"/>
                <a:gd name="connsiteX59-12467" fmla="*/ 2865301 w 5273630"/>
                <a:gd name="connsiteY59-12468" fmla="*/ 346843 h 1489638"/>
                <a:gd name="connsiteX60-12469" fmla="*/ 482375 w 5273630"/>
                <a:gd name="connsiteY60-12470" fmla="*/ 192367 h 1489638"/>
                <a:gd name="connsiteX61-12471" fmla="*/ 759267 w 5273630"/>
                <a:gd name="connsiteY61-12472" fmla="*/ 192367 h 1489638"/>
                <a:gd name="connsiteX62-12473" fmla="*/ 746151 w 5273630"/>
                <a:gd name="connsiteY62-12474" fmla="*/ 285636 h 1489638"/>
                <a:gd name="connsiteX63-12475" fmla="*/ 1122141 w 5273630"/>
                <a:gd name="connsiteY63-12476" fmla="*/ 285636 h 1489638"/>
                <a:gd name="connsiteX64-12477" fmla="*/ 1059475 w 5273630"/>
                <a:gd name="connsiteY64-12478" fmla="*/ 735949 h 1489638"/>
                <a:gd name="connsiteX65-12479" fmla="*/ 728663 w 5273630"/>
                <a:gd name="connsiteY65-12480" fmla="*/ 735949 h 1489638"/>
                <a:gd name="connsiteX66-12481" fmla="*/ 795700 w 5273630"/>
                <a:gd name="connsiteY66-12482" fmla="*/ 791328 h 1489638"/>
                <a:gd name="connsiteX67-12483" fmla="*/ 1119226 w 5273630"/>
                <a:gd name="connsiteY67-12484" fmla="*/ 746150 h 1489638"/>
                <a:gd name="connsiteX68-12485" fmla="*/ 1100281 w 5273630"/>
                <a:gd name="connsiteY68-12486" fmla="*/ 884596 h 1489638"/>
                <a:gd name="connsiteX69-12487" fmla="*/ 937060 w 5273630"/>
                <a:gd name="connsiteY69-12488" fmla="*/ 907914 h 1489638"/>
                <a:gd name="connsiteX70-12489" fmla="*/ 1733187 w 5273630"/>
                <a:gd name="connsiteY70-12490" fmla="*/ 1417459 h 1489638"/>
                <a:gd name="connsiteX71-12491" fmla="*/ 1658884 w 5273630"/>
                <a:gd name="connsiteY71-12492" fmla="*/ 1477496 h 1489638"/>
                <a:gd name="connsiteX72-12493" fmla="*/ 406594 w 5273630"/>
                <a:gd name="connsiteY72-12494" fmla="*/ 735949 h 1489638"/>
                <a:gd name="connsiteX73-12495" fmla="*/ 319154 w 5273630"/>
                <a:gd name="connsiteY73-12496" fmla="*/ 735949 h 1489638"/>
                <a:gd name="connsiteX74-12497" fmla="*/ 298752 w 5273630"/>
                <a:gd name="connsiteY74-12498" fmla="*/ 881682 h 1489638"/>
                <a:gd name="connsiteX75-12499" fmla="*/ 502777 w 5273630"/>
                <a:gd name="connsiteY75-12500" fmla="*/ 862737 h 1489638"/>
                <a:gd name="connsiteX76-12501" fmla="*/ 482375 w 5273630"/>
                <a:gd name="connsiteY76-12502" fmla="*/ 1004097 h 1489638"/>
                <a:gd name="connsiteX77-12503" fmla="*/ 4372 w 5273630"/>
                <a:gd name="connsiteY77-12504" fmla="*/ 1046359 h 1489638"/>
                <a:gd name="connsiteX78-12505" fmla="*/ 110757 w 5273630"/>
                <a:gd name="connsiteY78-12506" fmla="*/ 285636 h 1489638"/>
                <a:gd name="connsiteX79-12507" fmla="*/ 469259 w 5273630"/>
                <a:gd name="connsiteY79-12508" fmla="*/ 285636 h 1489638"/>
                <a:gd name="connsiteX80-12509" fmla="*/ 482375 w 5273630"/>
                <a:gd name="connsiteY80-12510" fmla="*/ 192367 h 1489638"/>
                <a:gd name="connsiteX81-12511" fmla="*/ 1870577 w 5273630"/>
                <a:gd name="connsiteY81-12512" fmla="*/ 166135 h 1489638"/>
                <a:gd name="connsiteX82-12513" fmla="*/ 1847260 w 5273630"/>
                <a:gd name="connsiteY82-12514" fmla="*/ 332270 h 1489638"/>
                <a:gd name="connsiteX83-12515" fmla="*/ 2179530 w 5273630"/>
                <a:gd name="connsiteY83-12516" fmla="*/ 332270 h 1489638"/>
                <a:gd name="connsiteX84-12517" fmla="*/ 2202847 w 5273630"/>
                <a:gd name="connsiteY84-12518" fmla="*/ 166135 h 1489638"/>
                <a:gd name="connsiteX85-12519" fmla="*/ 1870577 w 5273630"/>
                <a:gd name="connsiteY85-12520" fmla="*/ 166135 h 1489638"/>
                <a:gd name="connsiteX86-12521" fmla="*/ 4598889 w 5273630"/>
                <a:gd name="connsiteY86-12522" fmla="*/ 138446 h 1489638"/>
                <a:gd name="connsiteX87-12523" fmla="*/ 4421095 w 5273630"/>
                <a:gd name="connsiteY87-12524" fmla="*/ 332270 h 1489638"/>
                <a:gd name="connsiteX88-12525" fmla="*/ 4935531 w 5273630"/>
                <a:gd name="connsiteY88-12526" fmla="*/ 332270 h 1489638"/>
                <a:gd name="connsiteX89-12527" fmla="*/ 4813115 w 5273630"/>
                <a:gd name="connsiteY89-12528" fmla="*/ 138446 h 1489638"/>
                <a:gd name="connsiteX90-12529" fmla="*/ 4598889 w 5273630"/>
                <a:gd name="connsiteY90-12530" fmla="*/ 138446 h 1489638"/>
                <a:gd name="connsiteX91-12531" fmla="*/ 1557252 w 5273630"/>
                <a:gd name="connsiteY91-12532" fmla="*/ 27689 h 1489638"/>
                <a:gd name="connsiteX92-12533" fmla="*/ 2498684 w 5273630"/>
                <a:gd name="connsiteY92-12534" fmla="*/ 27689 h 1489638"/>
                <a:gd name="connsiteX93-12535" fmla="*/ 2436019 w 5273630"/>
                <a:gd name="connsiteY93-12536" fmla="*/ 470716 h 1489638"/>
                <a:gd name="connsiteX94-12537" fmla="*/ 1549965 w 5273630"/>
                <a:gd name="connsiteY94-12538" fmla="*/ 470716 h 1489638"/>
                <a:gd name="connsiteX95-12539" fmla="*/ 1605344 w 5273630"/>
                <a:gd name="connsiteY95-12540" fmla="*/ 83068 h 1489638"/>
                <a:gd name="connsiteX96-12541" fmla="*/ 1557252 w 5273630"/>
                <a:gd name="connsiteY96-12542" fmla="*/ 27689 h 1489638"/>
                <a:gd name="connsiteX97-12543" fmla="*/ 259404 w 5273630"/>
                <a:gd name="connsiteY97-12544" fmla="*/ 27689 h 1489638"/>
                <a:gd name="connsiteX98-12545" fmla="*/ 983695 w 5273630"/>
                <a:gd name="connsiteY98-12546" fmla="*/ 27689 h 1489638"/>
                <a:gd name="connsiteX99-12547" fmla="*/ 1215409 w 5273630"/>
                <a:gd name="connsiteY99-12548" fmla="*/ 260861 h 1489638"/>
                <a:gd name="connsiteX100-12549" fmla="*/ 929774 w 5273630"/>
                <a:gd name="connsiteY100-12550" fmla="*/ 260861 h 1489638"/>
                <a:gd name="connsiteX101-12551" fmla="*/ 788413 w 5273630"/>
                <a:gd name="connsiteY101-12552" fmla="*/ 145733 h 1489638"/>
                <a:gd name="connsiteX102-12553" fmla="*/ 476546 w 5273630"/>
                <a:gd name="connsiteY102-12554" fmla="*/ 145733 h 1489638"/>
                <a:gd name="connsiteX103-12555" fmla="*/ 290008 w 5273630"/>
                <a:gd name="connsiteY103-12556" fmla="*/ 260861 h 1489638"/>
                <a:gd name="connsiteX104-12557" fmla="*/ 0 w 5273630"/>
                <a:gd name="connsiteY104-12558" fmla="*/ 260861 h 1489638"/>
                <a:gd name="connsiteX105-12559" fmla="*/ 290008 w 5273630"/>
                <a:gd name="connsiteY105-12560" fmla="*/ 58293 h 1489638"/>
                <a:gd name="connsiteX106-12561" fmla="*/ 259404 w 5273630"/>
                <a:gd name="connsiteY106-12562" fmla="*/ 27689 h 1489638"/>
                <a:gd name="connsiteX107-12563" fmla="*/ 4377375 w 5273630"/>
                <a:gd name="connsiteY107-12564" fmla="*/ 0 h 1489638"/>
                <a:gd name="connsiteX108-12565" fmla="*/ 5001111 w 5273630"/>
                <a:gd name="connsiteY108-12566" fmla="*/ 0 h 1489638"/>
                <a:gd name="connsiteX109-12567" fmla="*/ 5273630 w 5273630"/>
                <a:gd name="connsiteY109-12568" fmla="*/ 429911 h 1489638"/>
                <a:gd name="connsiteX110-12569" fmla="*/ 5078349 w 5273630"/>
                <a:gd name="connsiteY110-12570" fmla="*/ 429911 h 1489638"/>
                <a:gd name="connsiteX111-12571" fmla="*/ 5072519 w 5273630"/>
                <a:gd name="connsiteY111-12572" fmla="*/ 470716 h 1489638"/>
                <a:gd name="connsiteX112-12573" fmla="*/ 4795628 w 5273630"/>
                <a:gd name="connsiteY112-12574" fmla="*/ 470716 h 1489638"/>
                <a:gd name="connsiteX113-12575" fmla="*/ 4778140 w 5273630"/>
                <a:gd name="connsiteY113-12576" fmla="*/ 594589 h 1489638"/>
                <a:gd name="connsiteX114-12577" fmla="*/ 5082721 w 5273630"/>
                <a:gd name="connsiteY114-12578" fmla="*/ 594589 h 1489638"/>
                <a:gd name="connsiteX115-12579" fmla="*/ 5063775 w 5273630"/>
                <a:gd name="connsiteY115-12580" fmla="*/ 733035 h 1489638"/>
                <a:gd name="connsiteX116-12581" fmla="*/ 4759195 w 5273630"/>
                <a:gd name="connsiteY116-12582" fmla="*/ 733035 h 1489638"/>
                <a:gd name="connsiteX117-12583" fmla="*/ 4737335 w 5273630"/>
                <a:gd name="connsiteY117-12584" fmla="*/ 886054 h 1489638"/>
                <a:gd name="connsiteX118-12585" fmla="*/ 5180361 w 5273630"/>
                <a:gd name="connsiteY118-12586" fmla="*/ 886054 h 1489638"/>
                <a:gd name="connsiteX119-12587" fmla="*/ 5161416 w 5273630"/>
                <a:gd name="connsiteY119-12588" fmla="*/ 1024500 h 1489638"/>
                <a:gd name="connsiteX120-12589" fmla="*/ 3998471 w 5273630"/>
                <a:gd name="connsiteY120-12590" fmla="*/ 1024500 h 1489638"/>
                <a:gd name="connsiteX121-12591" fmla="*/ 4017416 w 5273630"/>
                <a:gd name="connsiteY121-12592" fmla="*/ 886054 h 1489638"/>
                <a:gd name="connsiteX122-12593" fmla="*/ 4460443 w 5273630"/>
                <a:gd name="connsiteY122-12594" fmla="*/ 886054 h 1489638"/>
                <a:gd name="connsiteX123-12595" fmla="*/ 4482303 w 5273630"/>
                <a:gd name="connsiteY123-12596" fmla="*/ 733035 h 1489638"/>
                <a:gd name="connsiteX124-12597" fmla="*/ 4177722 w 5273630"/>
                <a:gd name="connsiteY124-12598" fmla="*/ 733035 h 1489638"/>
                <a:gd name="connsiteX125-12599" fmla="*/ 4196667 w 5273630"/>
                <a:gd name="connsiteY125-12600" fmla="*/ 594589 h 1489638"/>
                <a:gd name="connsiteX126-12601" fmla="*/ 4501249 w 5273630"/>
                <a:gd name="connsiteY126-12602" fmla="*/ 594589 h 1489638"/>
                <a:gd name="connsiteX127-12603" fmla="*/ 4518736 w 5273630"/>
                <a:gd name="connsiteY127-12604" fmla="*/ 470716 h 1489638"/>
                <a:gd name="connsiteX128-12605" fmla="*/ 4241845 w 5273630"/>
                <a:gd name="connsiteY128-12606" fmla="*/ 470716 h 1489638"/>
                <a:gd name="connsiteX129-12607" fmla="*/ 4247673 w 5273630"/>
                <a:gd name="connsiteY129-12608" fmla="*/ 429911 h 1489638"/>
                <a:gd name="connsiteX130-12609" fmla="*/ 4055307 w 5273630"/>
                <a:gd name="connsiteY130-12610" fmla="*/ 429911 h 1489638"/>
                <a:gd name="connsiteX131-12611" fmla="*/ 4410894 w 5273630"/>
                <a:gd name="connsiteY131-12612" fmla="*/ 40805 h 1489638"/>
                <a:gd name="connsiteX132-12613" fmla="*/ 4377375 w 5273630"/>
                <a:gd name="connsiteY132-12614" fmla="*/ 0 h 1489638"/>
                <a:gd name="connsiteX133-12615" fmla="*/ 3191742 w 5273630"/>
                <a:gd name="connsiteY133-12616" fmla="*/ 0 h 1489638"/>
                <a:gd name="connsiteX134-12617" fmla="*/ 3522555 w 5273630"/>
                <a:gd name="connsiteY134-12618" fmla="*/ 0 h 1489638"/>
                <a:gd name="connsiteX135-12619" fmla="*/ 3510896 w 5273630"/>
                <a:gd name="connsiteY135-12620" fmla="*/ 83068 h 1489638"/>
                <a:gd name="connsiteX136-12621" fmla="*/ 3953923 w 5273630"/>
                <a:gd name="connsiteY136-12622" fmla="*/ 83068 h 1489638"/>
                <a:gd name="connsiteX137-12623" fmla="*/ 3923319 w 5273630"/>
                <a:gd name="connsiteY137-12624" fmla="*/ 304581 h 1489638"/>
                <a:gd name="connsiteX138-12625" fmla="*/ 3618738 w 5273630"/>
                <a:gd name="connsiteY138-12626" fmla="*/ 304581 h 1489638"/>
                <a:gd name="connsiteX139-12627" fmla="*/ 3630397 w 5273630"/>
                <a:gd name="connsiteY139-12628" fmla="*/ 221513 h 1489638"/>
                <a:gd name="connsiteX140-12629" fmla="*/ 3076613 w 5273630"/>
                <a:gd name="connsiteY140-12630" fmla="*/ 221513 h 1489638"/>
                <a:gd name="connsiteX141-12631" fmla="*/ 3064954 w 5273630"/>
                <a:gd name="connsiteY141-12632" fmla="*/ 304581 h 1489638"/>
                <a:gd name="connsiteX142-12633" fmla="*/ 2760373 w 5273630"/>
                <a:gd name="connsiteY142-12634" fmla="*/ 304581 h 1489638"/>
                <a:gd name="connsiteX143-12635" fmla="*/ 2790977 w 5273630"/>
                <a:gd name="connsiteY143-12636" fmla="*/ 83068 h 1489638"/>
                <a:gd name="connsiteX144-12637" fmla="*/ 3234004 w 5273630"/>
                <a:gd name="connsiteY144-12638" fmla="*/ 83068 h 1489638"/>
                <a:gd name="connsiteX145-12639" fmla="*/ 3238376 w 5273630"/>
                <a:gd name="connsiteY145-12640" fmla="*/ 53921 h 1489638"/>
                <a:gd name="connsiteX146-12641" fmla="*/ 3191742 w 5273630"/>
                <a:gd name="connsiteY146-12642" fmla="*/ 0 h 1489638"/>
                <a:gd name="connsiteX0-12643" fmla="*/ 2215963 w 5273630"/>
                <a:gd name="connsiteY0-12644" fmla="*/ 664540 h 1496781"/>
                <a:gd name="connsiteX1-12645" fmla="*/ 2183902 w 5273630"/>
                <a:gd name="connsiteY1-12646" fmla="*/ 886054 h 1496781"/>
                <a:gd name="connsiteX2-12647" fmla="*/ 2294658 w 5273630"/>
                <a:gd name="connsiteY2-12648" fmla="*/ 886054 h 1496781"/>
                <a:gd name="connsiteX3-12649" fmla="*/ 2326719 w 5273630"/>
                <a:gd name="connsiteY3-12650" fmla="*/ 664540 h 1496781"/>
                <a:gd name="connsiteX4-12651" fmla="*/ 2215963 w 5273630"/>
                <a:gd name="connsiteY4-12652" fmla="*/ 664540 h 1496781"/>
                <a:gd name="connsiteX5-12653" fmla="*/ 1606801 w 5273630"/>
                <a:gd name="connsiteY5-12654" fmla="*/ 664540 h 1496781"/>
                <a:gd name="connsiteX6-12655" fmla="*/ 1574740 w 5273630"/>
                <a:gd name="connsiteY6-12656" fmla="*/ 886054 h 1496781"/>
                <a:gd name="connsiteX7-12657" fmla="*/ 1685497 w 5273630"/>
                <a:gd name="connsiteY7-12658" fmla="*/ 886054 h 1496781"/>
                <a:gd name="connsiteX8-12659" fmla="*/ 1717558 w 5273630"/>
                <a:gd name="connsiteY8-12660" fmla="*/ 664540 h 1496781"/>
                <a:gd name="connsiteX9-12661" fmla="*/ 1606801 w 5273630"/>
                <a:gd name="connsiteY9-12662" fmla="*/ 664540 h 1496781"/>
                <a:gd name="connsiteX10-12663" fmla="*/ 342472 w 5273630"/>
                <a:gd name="connsiteY10-12664" fmla="*/ 563985 h 1496781"/>
                <a:gd name="connsiteX11-12665" fmla="*/ 335185 w 5273630"/>
                <a:gd name="connsiteY11-12666" fmla="*/ 619363 h 1496781"/>
                <a:gd name="connsiteX12-12667" fmla="*/ 826304 w 5273630"/>
                <a:gd name="connsiteY12-12668" fmla="*/ 619363 h 1496781"/>
                <a:gd name="connsiteX13-12669" fmla="*/ 833590 w 5273630"/>
                <a:gd name="connsiteY13-12670" fmla="*/ 563985 h 1496781"/>
                <a:gd name="connsiteX14-12671" fmla="*/ 342472 w 5273630"/>
                <a:gd name="connsiteY14-12672" fmla="*/ 563985 h 1496781"/>
                <a:gd name="connsiteX15-12673" fmla="*/ 3085357 w 5273630"/>
                <a:gd name="connsiteY15-12674" fmla="*/ 553784 h 1496781"/>
                <a:gd name="connsiteX16-12675" fmla="*/ 3078071 w 5273630"/>
                <a:gd name="connsiteY16-12676" fmla="*/ 609162 h 1496781"/>
                <a:gd name="connsiteX17-12677" fmla="*/ 3283553 w 5273630"/>
                <a:gd name="connsiteY17-12678" fmla="*/ 719919 h 1496781"/>
                <a:gd name="connsiteX18-12679" fmla="*/ 3521097 w 5273630"/>
                <a:gd name="connsiteY18-12680" fmla="*/ 609162 h 1496781"/>
                <a:gd name="connsiteX19-12681" fmla="*/ 3528384 w 5273630"/>
                <a:gd name="connsiteY19-12682" fmla="*/ 553784 h 1496781"/>
                <a:gd name="connsiteX20-12683" fmla="*/ 3085357 w 5273630"/>
                <a:gd name="connsiteY20-12684" fmla="*/ 553784 h 1496781"/>
                <a:gd name="connsiteX21-12685" fmla="*/ 2013395 w 5273630"/>
                <a:gd name="connsiteY21-12686" fmla="*/ 526094 h 1496781"/>
                <a:gd name="connsiteX22-12687" fmla="*/ 2567178 w 5273630"/>
                <a:gd name="connsiteY22-12688" fmla="*/ 526094 h 1496781"/>
                <a:gd name="connsiteX23-12689" fmla="*/ 2497227 w 5273630"/>
                <a:gd name="connsiteY23-12690" fmla="*/ 1024500 h 1496781"/>
                <a:gd name="connsiteX24-12691" fmla="*/ 1943443 w 5273630"/>
                <a:gd name="connsiteY24-12692" fmla="*/ 1024500 h 1496781"/>
                <a:gd name="connsiteX25-12693" fmla="*/ 2013395 w 5273630"/>
                <a:gd name="connsiteY25-12694" fmla="*/ 526094 h 1496781"/>
                <a:gd name="connsiteX26-12695" fmla="*/ 1404233 w 5273630"/>
                <a:gd name="connsiteY26-12696" fmla="*/ 526094 h 1496781"/>
                <a:gd name="connsiteX27-12697" fmla="*/ 1958016 w 5273630"/>
                <a:gd name="connsiteY27-12698" fmla="*/ 526094 h 1496781"/>
                <a:gd name="connsiteX28-12699" fmla="*/ 1888065 w 5273630"/>
                <a:gd name="connsiteY28-12700" fmla="*/ 1024500 h 1496781"/>
                <a:gd name="connsiteX29-12701" fmla="*/ 1334281 w 5273630"/>
                <a:gd name="connsiteY29-12702" fmla="*/ 1024500 h 1496781"/>
                <a:gd name="connsiteX30-12703" fmla="*/ 1404233 w 5273630"/>
                <a:gd name="connsiteY30-12704" fmla="*/ 526094 h 1496781"/>
                <a:gd name="connsiteX31-12705" fmla="*/ 365789 w 5273630"/>
                <a:gd name="connsiteY31-12706" fmla="*/ 402222 h 1496781"/>
                <a:gd name="connsiteX32-12707" fmla="*/ 357045 w 5273630"/>
                <a:gd name="connsiteY32-12708" fmla="*/ 457600 h 1496781"/>
                <a:gd name="connsiteX33-12709" fmla="*/ 848163 w 5273630"/>
                <a:gd name="connsiteY33-12710" fmla="*/ 457600 h 1496781"/>
                <a:gd name="connsiteX34-12711" fmla="*/ 856907 w 5273630"/>
                <a:gd name="connsiteY34-12712" fmla="*/ 402222 h 1496781"/>
                <a:gd name="connsiteX35-12713" fmla="*/ 365789 w 5273630"/>
                <a:gd name="connsiteY35-12714" fmla="*/ 402222 h 1496781"/>
                <a:gd name="connsiteX36-12715" fmla="*/ 2865301 w 5273630"/>
                <a:gd name="connsiteY36-12716" fmla="*/ 346843 h 1496781"/>
                <a:gd name="connsiteX37-12717" fmla="*/ 3114504 w 5273630"/>
                <a:gd name="connsiteY37-12718" fmla="*/ 346843 h 1496781"/>
                <a:gd name="connsiteX38-12719" fmla="*/ 3104302 w 5273630"/>
                <a:gd name="connsiteY38-12720" fmla="*/ 415338 h 1496781"/>
                <a:gd name="connsiteX39-12721" fmla="*/ 3547329 w 5273630"/>
                <a:gd name="connsiteY39-12722" fmla="*/ 415338 h 1496781"/>
                <a:gd name="connsiteX40-12723" fmla="*/ 3557530 w 5273630"/>
                <a:gd name="connsiteY40-12724" fmla="*/ 346843 h 1496781"/>
                <a:gd name="connsiteX41-12725" fmla="*/ 3806733 w 5273630"/>
                <a:gd name="connsiteY41-12726" fmla="*/ 346843 h 1496781"/>
                <a:gd name="connsiteX42-12727" fmla="*/ 3796531 w 5273630"/>
                <a:gd name="connsiteY42-12728" fmla="*/ 415338 h 1496781"/>
                <a:gd name="connsiteX43-12729" fmla="*/ 3907289 w 5273630"/>
                <a:gd name="connsiteY43-12730" fmla="*/ 415338 h 1496781"/>
                <a:gd name="connsiteX44-12731" fmla="*/ 3888343 w 5273630"/>
                <a:gd name="connsiteY44-12732" fmla="*/ 553784 h 1496781"/>
                <a:gd name="connsiteX45-12733" fmla="*/ 3777587 w 5273630"/>
                <a:gd name="connsiteY45-12734" fmla="*/ 553784 h 1496781"/>
                <a:gd name="connsiteX46-12735" fmla="*/ 3755727 w 5273630"/>
                <a:gd name="connsiteY46-12736" fmla="*/ 706803 h 1496781"/>
                <a:gd name="connsiteX47-12737" fmla="*/ 3489036 w 5273630"/>
                <a:gd name="connsiteY47-12738" fmla="*/ 830675 h 1496781"/>
                <a:gd name="connsiteX48-12739" fmla="*/ 3850453 w 5273630"/>
                <a:gd name="connsiteY48-12740" fmla="*/ 1024500 h 1496781"/>
                <a:gd name="connsiteX49-12741" fmla="*/ 3407426 w 5273630"/>
                <a:gd name="connsiteY49-12742" fmla="*/ 1024500 h 1496781"/>
                <a:gd name="connsiteX50-12743" fmla="*/ 3252949 w 5273630"/>
                <a:gd name="connsiteY50-12744" fmla="*/ 941432 h 1496781"/>
                <a:gd name="connsiteX51-12745" fmla="*/ 1672599 w 5273630"/>
                <a:gd name="connsiteY51-12746" fmla="*/ 1496781 h 1496781"/>
                <a:gd name="connsiteX52-12747" fmla="*/ 1726460 w 5273630"/>
                <a:gd name="connsiteY52-12748" fmla="*/ 1412009 h 1496781"/>
                <a:gd name="connsiteX53-12749" fmla="*/ 3046009 w 5273630"/>
                <a:gd name="connsiteY53-12750" fmla="*/ 830675 h 1496781"/>
                <a:gd name="connsiteX54-12751" fmla="*/ 2814295 w 5273630"/>
                <a:gd name="connsiteY54-12752" fmla="*/ 706803 h 1496781"/>
                <a:gd name="connsiteX55-12753" fmla="*/ 2836154 w 5273630"/>
                <a:gd name="connsiteY55-12754" fmla="*/ 553784 h 1496781"/>
                <a:gd name="connsiteX56-12755" fmla="*/ 2725398 w 5273630"/>
                <a:gd name="connsiteY56-12756" fmla="*/ 553784 h 1496781"/>
                <a:gd name="connsiteX57-12757" fmla="*/ 2744343 w 5273630"/>
                <a:gd name="connsiteY57-12758" fmla="*/ 415338 h 1496781"/>
                <a:gd name="connsiteX58-12759" fmla="*/ 2855100 w 5273630"/>
                <a:gd name="connsiteY58-12760" fmla="*/ 415338 h 1496781"/>
                <a:gd name="connsiteX59-12761" fmla="*/ 2865301 w 5273630"/>
                <a:gd name="connsiteY59-12762" fmla="*/ 346843 h 1496781"/>
                <a:gd name="connsiteX60-12763" fmla="*/ 482375 w 5273630"/>
                <a:gd name="connsiteY60-12764" fmla="*/ 192367 h 1496781"/>
                <a:gd name="connsiteX61-12765" fmla="*/ 759267 w 5273630"/>
                <a:gd name="connsiteY61-12766" fmla="*/ 192367 h 1496781"/>
                <a:gd name="connsiteX62-12767" fmla="*/ 746151 w 5273630"/>
                <a:gd name="connsiteY62-12768" fmla="*/ 285636 h 1496781"/>
                <a:gd name="connsiteX63-12769" fmla="*/ 1122141 w 5273630"/>
                <a:gd name="connsiteY63-12770" fmla="*/ 285636 h 1496781"/>
                <a:gd name="connsiteX64-12771" fmla="*/ 1059475 w 5273630"/>
                <a:gd name="connsiteY64-12772" fmla="*/ 735949 h 1496781"/>
                <a:gd name="connsiteX65-12773" fmla="*/ 728663 w 5273630"/>
                <a:gd name="connsiteY65-12774" fmla="*/ 735949 h 1496781"/>
                <a:gd name="connsiteX66-12775" fmla="*/ 795700 w 5273630"/>
                <a:gd name="connsiteY66-12776" fmla="*/ 791328 h 1496781"/>
                <a:gd name="connsiteX67-12777" fmla="*/ 1119226 w 5273630"/>
                <a:gd name="connsiteY67-12778" fmla="*/ 746150 h 1496781"/>
                <a:gd name="connsiteX68-12779" fmla="*/ 1100281 w 5273630"/>
                <a:gd name="connsiteY68-12780" fmla="*/ 884596 h 1496781"/>
                <a:gd name="connsiteX69-12781" fmla="*/ 937060 w 5273630"/>
                <a:gd name="connsiteY69-12782" fmla="*/ 907914 h 1496781"/>
                <a:gd name="connsiteX70-12783" fmla="*/ 1733187 w 5273630"/>
                <a:gd name="connsiteY70-12784" fmla="*/ 1417459 h 1496781"/>
                <a:gd name="connsiteX71-12785" fmla="*/ 1658884 w 5273630"/>
                <a:gd name="connsiteY71-12786" fmla="*/ 1477496 h 1496781"/>
                <a:gd name="connsiteX72-12787" fmla="*/ 406594 w 5273630"/>
                <a:gd name="connsiteY72-12788" fmla="*/ 735949 h 1496781"/>
                <a:gd name="connsiteX73-12789" fmla="*/ 319154 w 5273630"/>
                <a:gd name="connsiteY73-12790" fmla="*/ 735949 h 1496781"/>
                <a:gd name="connsiteX74-12791" fmla="*/ 298752 w 5273630"/>
                <a:gd name="connsiteY74-12792" fmla="*/ 881682 h 1496781"/>
                <a:gd name="connsiteX75-12793" fmla="*/ 502777 w 5273630"/>
                <a:gd name="connsiteY75-12794" fmla="*/ 862737 h 1496781"/>
                <a:gd name="connsiteX76-12795" fmla="*/ 482375 w 5273630"/>
                <a:gd name="connsiteY76-12796" fmla="*/ 1004097 h 1496781"/>
                <a:gd name="connsiteX77-12797" fmla="*/ 4372 w 5273630"/>
                <a:gd name="connsiteY77-12798" fmla="*/ 1046359 h 1496781"/>
                <a:gd name="connsiteX78-12799" fmla="*/ 110757 w 5273630"/>
                <a:gd name="connsiteY78-12800" fmla="*/ 285636 h 1496781"/>
                <a:gd name="connsiteX79-12801" fmla="*/ 469259 w 5273630"/>
                <a:gd name="connsiteY79-12802" fmla="*/ 285636 h 1496781"/>
                <a:gd name="connsiteX80-12803" fmla="*/ 482375 w 5273630"/>
                <a:gd name="connsiteY80-12804" fmla="*/ 192367 h 1496781"/>
                <a:gd name="connsiteX81-12805" fmla="*/ 1870577 w 5273630"/>
                <a:gd name="connsiteY81-12806" fmla="*/ 166135 h 1496781"/>
                <a:gd name="connsiteX82-12807" fmla="*/ 1847260 w 5273630"/>
                <a:gd name="connsiteY82-12808" fmla="*/ 332270 h 1496781"/>
                <a:gd name="connsiteX83-12809" fmla="*/ 2179530 w 5273630"/>
                <a:gd name="connsiteY83-12810" fmla="*/ 332270 h 1496781"/>
                <a:gd name="connsiteX84-12811" fmla="*/ 2202847 w 5273630"/>
                <a:gd name="connsiteY84-12812" fmla="*/ 166135 h 1496781"/>
                <a:gd name="connsiteX85-12813" fmla="*/ 1870577 w 5273630"/>
                <a:gd name="connsiteY85-12814" fmla="*/ 166135 h 1496781"/>
                <a:gd name="connsiteX86-12815" fmla="*/ 4598889 w 5273630"/>
                <a:gd name="connsiteY86-12816" fmla="*/ 138446 h 1496781"/>
                <a:gd name="connsiteX87-12817" fmla="*/ 4421095 w 5273630"/>
                <a:gd name="connsiteY87-12818" fmla="*/ 332270 h 1496781"/>
                <a:gd name="connsiteX88-12819" fmla="*/ 4935531 w 5273630"/>
                <a:gd name="connsiteY88-12820" fmla="*/ 332270 h 1496781"/>
                <a:gd name="connsiteX89-12821" fmla="*/ 4813115 w 5273630"/>
                <a:gd name="connsiteY89-12822" fmla="*/ 138446 h 1496781"/>
                <a:gd name="connsiteX90-12823" fmla="*/ 4598889 w 5273630"/>
                <a:gd name="connsiteY90-12824" fmla="*/ 138446 h 1496781"/>
                <a:gd name="connsiteX91-12825" fmla="*/ 1557252 w 5273630"/>
                <a:gd name="connsiteY91-12826" fmla="*/ 27689 h 1496781"/>
                <a:gd name="connsiteX92-12827" fmla="*/ 2498684 w 5273630"/>
                <a:gd name="connsiteY92-12828" fmla="*/ 27689 h 1496781"/>
                <a:gd name="connsiteX93-12829" fmla="*/ 2436019 w 5273630"/>
                <a:gd name="connsiteY93-12830" fmla="*/ 470716 h 1496781"/>
                <a:gd name="connsiteX94-12831" fmla="*/ 1549965 w 5273630"/>
                <a:gd name="connsiteY94-12832" fmla="*/ 470716 h 1496781"/>
                <a:gd name="connsiteX95-12833" fmla="*/ 1605344 w 5273630"/>
                <a:gd name="connsiteY95-12834" fmla="*/ 83068 h 1496781"/>
                <a:gd name="connsiteX96-12835" fmla="*/ 1557252 w 5273630"/>
                <a:gd name="connsiteY96-12836" fmla="*/ 27689 h 1496781"/>
                <a:gd name="connsiteX97-12837" fmla="*/ 259404 w 5273630"/>
                <a:gd name="connsiteY97-12838" fmla="*/ 27689 h 1496781"/>
                <a:gd name="connsiteX98-12839" fmla="*/ 983695 w 5273630"/>
                <a:gd name="connsiteY98-12840" fmla="*/ 27689 h 1496781"/>
                <a:gd name="connsiteX99-12841" fmla="*/ 1215409 w 5273630"/>
                <a:gd name="connsiteY99-12842" fmla="*/ 260861 h 1496781"/>
                <a:gd name="connsiteX100-12843" fmla="*/ 929774 w 5273630"/>
                <a:gd name="connsiteY100-12844" fmla="*/ 260861 h 1496781"/>
                <a:gd name="connsiteX101-12845" fmla="*/ 788413 w 5273630"/>
                <a:gd name="connsiteY101-12846" fmla="*/ 145733 h 1496781"/>
                <a:gd name="connsiteX102-12847" fmla="*/ 476546 w 5273630"/>
                <a:gd name="connsiteY102-12848" fmla="*/ 145733 h 1496781"/>
                <a:gd name="connsiteX103-12849" fmla="*/ 290008 w 5273630"/>
                <a:gd name="connsiteY103-12850" fmla="*/ 260861 h 1496781"/>
                <a:gd name="connsiteX104-12851" fmla="*/ 0 w 5273630"/>
                <a:gd name="connsiteY104-12852" fmla="*/ 260861 h 1496781"/>
                <a:gd name="connsiteX105-12853" fmla="*/ 290008 w 5273630"/>
                <a:gd name="connsiteY105-12854" fmla="*/ 58293 h 1496781"/>
                <a:gd name="connsiteX106-12855" fmla="*/ 259404 w 5273630"/>
                <a:gd name="connsiteY106-12856" fmla="*/ 27689 h 1496781"/>
                <a:gd name="connsiteX107-12857" fmla="*/ 4377375 w 5273630"/>
                <a:gd name="connsiteY107-12858" fmla="*/ 0 h 1496781"/>
                <a:gd name="connsiteX108-12859" fmla="*/ 5001111 w 5273630"/>
                <a:gd name="connsiteY108-12860" fmla="*/ 0 h 1496781"/>
                <a:gd name="connsiteX109-12861" fmla="*/ 5273630 w 5273630"/>
                <a:gd name="connsiteY109-12862" fmla="*/ 429911 h 1496781"/>
                <a:gd name="connsiteX110-12863" fmla="*/ 5078349 w 5273630"/>
                <a:gd name="connsiteY110-12864" fmla="*/ 429911 h 1496781"/>
                <a:gd name="connsiteX111-12865" fmla="*/ 5072519 w 5273630"/>
                <a:gd name="connsiteY111-12866" fmla="*/ 470716 h 1496781"/>
                <a:gd name="connsiteX112-12867" fmla="*/ 4795628 w 5273630"/>
                <a:gd name="connsiteY112-12868" fmla="*/ 470716 h 1496781"/>
                <a:gd name="connsiteX113-12869" fmla="*/ 4778140 w 5273630"/>
                <a:gd name="connsiteY113-12870" fmla="*/ 594589 h 1496781"/>
                <a:gd name="connsiteX114-12871" fmla="*/ 5082721 w 5273630"/>
                <a:gd name="connsiteY114-12872" fmla="*/ 594589 h 1496781"/>
                <a:gd name="connsiteX115-12873" fmla="*/ 5063775 w 5273630"/>
                <a:gd name="connsiteY115-12874" fmla="*/ 733035 h 1496781"/>
                <a:gd name="connsiteX116-12875" fmla="*/ 4759195 w 5273630"/>
                <a:gd name="connsiteY116-12876" fmla="*/ 733035 h 1496781"/>
                <a:gd name="connsiteX117-12877" fmla="*/ 4737335 w 5273630"/>
                <a:gd name="connsiteY117-12878" fmla="*/ 886054 h 1496781"/>
                <a:gd name="connsiteX118-12879" fmla="*/ 5180361 w 5273630"/>
                <a:gd name="connsiteY118-12880" fmla="*/ 886054 h 1496781"/>
                <a:gd name="connsiteX119-12881" fmla="*/ 5161416 w 5273630"/>
                <a:gd name="connsiteY119-12882" fmla="*/ 1024500 h 1496781"/>
                <a:gd name="connsiteX120-12883" fmla="*/ 3998471 w 5273630"/>
                <a:gd name="connsiteY120-12884" fmla="*/ 1024500 h 1496781"/>
                <a:gd name="connsiteX121-12885" fmla="*/ 4017416 w 5273630"/>
                <a:gd name="connsiteY121-12886" fmla="*/ 886054 h 1496781"/>
                <a:gd name="connsiteX122-12887" fmla="*/ 4460443 w 5273630"/>
                <a:gd name="connsiteY122-12888" fmla="*/ 886054 h 1496781"/>
                <a:gd name="connsiteX123-12889" fmla="*/ 4482303 w 5273630"/>
                <a:gd name="connsiteY123-12890" fmla="*/ 733035 h 1496781"/>
                <a:gd name="connsiteX124-12891" fmla="*/ 4177722 w 5273630"/>
                <a:gd name="connsiteY124-12892" fmla="*/ 733035 h 1496781"/>
                <a:gd name="connsiteX125-12893" fmla="*/ 4196667 w 5273630"/>
                <a:gd name="connsiteY125-12894" fmla="*/ 594589 h 1496781"/>
                <a:gd name="connsiteX126-12895" fmla="*/ 4501249 w 5273630"/>
                <a:gd name="connsiteY126-12896" fmla="*/ 594589 h 1496781"/>
                <a:gd name="connsiteX127-12897" fmla="*/ 4518736 w 5273630"/>
                <a:gd name="connsiteY127-12898" fmla="*/ 470716 h 1496781"/>
                <a:gd name="connsiteX128-12899" fmla="*/ 4241845 w 5273630"/>
                <a:gd name="connsiteY128-12900" fmla="*/ 470716 h 1496781"/>
                <a:gd name="connsiteX129-12901" fmla="*/ 4247673 w 5273630"/>
                <a:gd name="connsiteY129-12902" fmla="*/ 429911 h 1496781"/>
                <a:gd name="connsiteX130-12903" fmla="*/ 4055307 w 5273630"/>
                <a:gd name="connsiteY130-12904" fmla="*/ 429911 h 1496781"/>
                <a:gd name="connsiteX131-12905" fmla="*/ 4410894 w 5273630"/>
                <a:gd name="connsiteY131-12906" fmla="*/ 40805 h 1496781"/>
                <a:gd name="connsiteX132-12907" fmla="*/ 4377375 w 5273630"/>
                <a:gd name="connsiteY132-12908" fmla="*/ 0 h 1496781"/>
                <a:gd name="connsiteX133-12909" fmla="*/ 3191742 w 5273630"/>
                <a:gd name="connsiteY133-12910" fmla="*/ 0 h 1496781"/>
                <a:gd name="connsiteX134-12911" fmla="*/ 3522555 w 5273630"/>
                <a:gd name="connsiteY134-12912" fmla="*/ 0 h 1496781"/>
                <a:gd name="connsiteX135-12913" fmla="*/ 3510896 w 5273630"/>
                <a:gd name="connsiteY135-12914" fmla="*/ 83068 h 1496781"/>
                <a:gd name="connsiteX136-12915" fmla="*/ 3953923 w 5273630"/>
                <a:gd name="connsiteY136-12916" fmla="*/ 83068 h 1496781"/>
                <a:gd name="connsiteX137-12917" fmla="*/ 3923319 w 5273630"/>
                <a:gd name="connsiteY137-12918" fmla="*/ 304581 h 1496781"/>
                <a:gd name="connsiteX138-12919" fmla="*/ 3618738 w 5273630"/>
                <a:gd name="connsiteY138-12920" fmla="*/ 304581 h 1496781"/>
                <a:gd name="connsiteX139-12921" fmla="*/ 3630397 w 5273630"/>
                <a:gd name="connsiteY139-12922" fmla="*/ 221513 h 1496781"/>
                <a:gd name="connsiteX140-12923" fmla="*/ 3076613 w 5273630"/>
                <a:gd name="connsiteY140-12924" fmla="*/ 221513 h 1496781"/>
                <a:gd name="connsiteX141-12925" fmla="*/ 3064954 w 5273630"/>
                <a:gd name="connsiteY141-12926" fmla="*/ 304581 h 1496781"/>
                <a:gd name="connsiteX142-12927" fmla="*/ 2760373 w 5273630"/>
                <a:gd name="connsiteY142-12928" fmla="*/ 304581 h 1496781"/>
                <a:gd name="connsiteX143-12929" fmla="*/ 2790977 w 5273630"/>
                <a:gd name="connsiteY143-12930" fmla="*/ 83068 h 1496781"/>
                <a:gd name="connsiteX144-12931" fmla="*/ 3234004 w 5273630"/>
                <a:gd name="connsiteY144-12932" fmla="*/ 83068 h 1496781"/>
                <a:gd name="connsiteX145-12933" fmla="*/ 3238376 w 5273630"/>
                <a:gd name="connsiteY145-12934" fmla="*/ 53921 h 1496781"/>
                <a:gd name="connsiteX146-12935" fmla="*/ 3191742 w 5273630"/>
                <a:gd name="connsiteY146-12936" fmla="*/ 0 h 1496781"/>
                <a:gd name="connsiteX0-12937" fmla="*/ 2215963 w 5273630"/>
                <a:gd name="connsiteY0-12938" fmla="*/ 664540 h 1482493"/>
                <a:gd name="connsiteX1-12939" fmla="*/ 2183902 w 5273630"/>
                <a:gd name="connsiteY1-12940" fmla="*/ 886054 h 1482493"/>
                <a:gd name="connsiteX2-12941" fmla="*/ 2294658 w 5273630"/>
                <a:gd name="connsiteY2-12942" fmla="*/ 886054 h 1482493"/>
                <a:gd name="connsiteX3-12943" fmla="*/ 2326719 w 5273630"/>
                <a:gd name="connsiteY3-12944" fmla="*/ 664540 h 1482493"/>
                <a:gd name="connsiteX4-12945" fmla="*/ 2215963 w 5273630"/>
                <a:gd name="connsiteY4-12946" fmla="*/ 664540 h 1482493"/>
                <a:gd name="connsiteX5-12947" fmla="*/ 1606801 w 5273630"/>
                <a:gd name="connsiteY5-12948" fmla="*/ 664540 h 1482493"/>
                <a:gd name="connsiteX6-12949" fmla="*/ 1574740 w 5273630"/>
                <a:gd name="connsiteY6-12950" fmla="*/ 886054 h 1482493"/>
                <a:gd name="connsiteX7-12951" fmla="*/ 1685497 w 5273630"/>
                <a:gd name="connsiteY7-12952" fmla="*/ 886054 h 1482493"/>
                <a:gd name="connsiteX8-12953" fmla="*/ 1717558 w 5273630"/>
                <a:gd name="connsiteY8-12954" fmla="*/ 664540 h 1482493"/>
                <a:gd name="connsiteX9-12955" fmla="*/ 1606801 w 5273630"/>
                <a:gd name="connsiteY9-12956" fmla="*/ 664540 h 1482493"/>
                <a:gd name="connsiteX10-12957" fmla="*/ 342472 w 5273630"/>
                <a:gd name="connsiteY10-12958" fmla="*/ 563985 h 1482493"/>
                <a:gd name="connsiteX11-12959" fmla="*/ 335185 w 5273630"/>
                <a:gd name="connsiteY11-12960" fmla="*/ 619363 h 1482493"/>
                <a:gd name="connsiteX12-12961" fmla="*/ 826304 w 5273630"/>
                <a:gd name="connsiteY12-12962" fmla="*/ 619363 h 1482493"/>
                <a:gd name="connsiteX13-12963" fmla="*/ 833590 w 5273630"/>
                <a:gd name="connsiteY13-12964" fmla="*/ 563985 h 1482493"/>
                <a:gd name="connsiteX14-12965" fmla="*/ 342472 w 5273630"/>
                <a:gd name="connsiteY14-12966" fmla="*/ 563985 h 1482493"/>
                <a:gd name="connsiteX15-12967" fmla="*/ 3085357 w 5273630"/>
                <a:gd name="connsiteY15-12968" fmla="*/ 553784 h 1482493"/>
                <a:gd name="connsiteX16-12969" fmla="*/ 3078071 w 5273630"/>
                <a:gd name="connsiteY16-12970" fmla="*/ 609162 h 1482493"/>
                <a:gd name="connsiteX17-12971" fmla="*/ 3283553 w 5273630"/>
                <a:gd name="connsiteY17-12972" fmla="*/ 719919 h 1482493"/>
                <a:gd name="connsiteX18-12973" fmla="*/ 3521097 w 5273630"/>
                <a:gd name="connsiteY18-12974" fmla="*/ 609162 h 1482493"/>
                <a:gd name="connsiteX19-12975" fmla="*/ 3528384 w 5273630"/>
                <a:gd name="connsiteY19-12976" fmla="*/ 553784 h 1482493"/>
                <a:gd name="connsiteX20-12977" fmla="*/ 3085357 w 5273630"/>
                <a:gd name="connsiteY20-12978" fmla="*/ 553784 h 1482493"/>
                <a:gd name="connsiteX21-12979" fmla="*/ 2013395 w 5273630"/>
                <a:gd name="connsiteY21-12980" fmla="*/ 526094 h 1482493"/>
                <a:gd name="connsiteX22-12981" fmla="*/ 2567178 w 5273630"/>
                <a:gd name="connsiteY22-12982" fmla="*/ 526094 h 1482493"/>
                <a:gd name="connsiteX23-12983" fmla="*/ 2497227 w 5273630"/>
                <a:gd name="connsiteY23-12984" fmla="*/ 1024500 h 1482493"/>
                <a:gd name="connsiteX24-12985" fmla="*/ 1943443 w 5273630"/>
                <a:gd name="connsiteY24-12986" fmla="*/ 1024500 h 1482493"/>
                <a:gd name="connsiteX25-12987" fmla="*/ 2013395 w 5273630"/>
                <a:gd name="connsiteY25-12988" fmla="*/ 526094 h 1482493"/>
                <a:gd name="connsiteX26-12989" fmla="*/ 1404233 w 5273630"/>
                <a:gd name="connsiteY26-12990" fmla="*/ 526094 h 1482493"/>
                <a:gd name="connsiteX27-12991" fmla="*/ 1958016 w 5273630"/>
                <a:gd name="connsiteY27-12992" fmla="*/ 526094 h 1482493"/>
                <a:gd name="connsiteX28-12993" fmla="*/ 1888065 w 5273630"/>
                <a:gd name="connsiteY28-12994" fmla="*/ 1024500 h 1482493"/>
                <a:gd name="connsiteX29-12995" fmla="*/ 1334281 w 5273630"/>
                <a:gd name="connsiteY29-12996" fmla="*/ 1024500 h 1482493"/>
                <a:gd name="connsiteX30-12997" fmla="*/ 1404233 w 5273630"/>
                <a:gd name="connsiteY30-12998" fmla="*/ 526094 h 1482493"/>
                <a:gd name="connsiteX31-12999" fmla="*/ 365789 w 5273630"/>
                <a:gd name="connsiteY31-13000" fmla="*/ 402222 h 1482493"/>
                <a:gd name="connsiteX32-13001" fmla="*/ 357045 w 5273630"/>
                <a:gd name="connsiteY32-13002" fmla="*/ 457600 h 1482493"/>
                <a:gd name="connsiteX33-13003" fmla="*/ 848163 w 5273630"/>
                <a:gd name="connsiteY33-13004" fmla="*/ 457600 h 1482493"/>
                <a:gd name="connsiteX34-13005" fmla="*/ 856907 w 5273630"/>
                <a:gd name="connsiteY34-13006" fmla="*/ 402222 h 1482493"/>
                <a:gd name="connsiteX35-13007" fmla="*/ 365789 w 5273630"/>
                <a:gd name="connsiteY35-13008" fmla="*/ 402222 h 1482493"/>
                <a:gd name="connsiteX36-13009" fmla="*/ 2865301 w 5273630"/>
                <a:gd name="connsiteY36-13010" fmla="*/ 346843 h 1482493"/>
                <a:gd name="connsiteX37-13011" fmla="*/ 3114504 w 5273630"/>
                <a:gd name="connsiteY37-13012" fmla="*/ 346843 h 1482493"/>
                <a:gd name="connsiteX38-13013" fmla="*/ 3104302 w 5273630"/>
                <a:gd name="connsiteY38-13014" fmla="*/ 415338 h 1482493"/>
                <a:gd name="connsiteX39-13015" fmla="*/ 3547329 w 5273630"/>
                <a:gd name="connsiteY39-13016" fmla="*/ 415338 h 1482493"/>
                <a:gd name="connsiteX40-13017" fmla="*/ 3557530 w 5273630"/>
                <a:gd name="connsiteY40-13018" fmla="*/ 346843 h 1482493"/>
                <a:gd name="connsiteX41-13019" fmla="*/ 3806733 w 5273630"/>
                <a:gd name="connsiteY41-13020" fmla="*/ 346843 h 1482493"/>
                <a:gd name="connsiteX42-13021" fmla="*/ 3796531 w 5273630"/>
                <a:gd name="connsiteY42-13022" fmla="*/ 415338 h 1482493"/>
                <a:gd name="connsiteX43-13023" fmla="*/ 3907289 w 5273630"/>
                <a:gd name="connsiteY43-13024" fmla="*/ 415338 h 1482493"/>
                <a:gd name="connsiteX44-13025" fmla="*/ 3888343 w 5273630"/>
                <a:gd name="connsiteY44-13026" fmla="*/ 553784 h 1482493"/>
                <a:gd name="connsiteX45-13027" fmla="*/ 3777587 w 5273630"/>
                <a:gd name="connsiteY45-13028" fmla="*/ 553784 h 1482493"/>
                <a:gd name="connsiteX46-13029" fmla="*/ 3755727 w 5273630"/>
                <a:gd name="connsiteY46-13030" fmla="*/ 706803 h 1482493"/>
                <a:gd name="connsiteX47-13031" fmla="*/ 3489036 w 5273630"/>
                <a:gd name="connsiteY47-13032" fmla="*/ 830675 h 1482493"/>
                <a:gd name="connsiteX48-13033" fmla="*/ 3850453 w 5273630"/>
                <a:gd name="connsiteY48-13034" fmla="*/ 1024500 h 1482493"/>
                <a:gd name="connsiteX49-13035" fmla="*/ 3407426 w 5273630"/>
                <a:gd name="connsiteY49-13036" fmla="*/ 1024500 h 1482493"/>
                <a:gd name="connsiteX50-13037" fmla="*/ 3252949 w 5273630"/>
                <a:gd name="connsiteY50-13038" fmla="*/ 941432 h 1482493"/>
                <a:gd name="connsiteX51-13039" fmla="*/ 1663074 w 5273630"/>
                <a:gd name="connsiteY51-13040" fmla="*/ 1482493 h 1482493"/>
                <a:gd name="connsiteX52-13041" fmla="*/ 1726460 w 5273630"/>
                <a:gd name="connsiteY52-13042" fmla="*/ 1412009 h 1482493"/>
                <a:gd name="connsiteX53-13043" fmla="*/ 3046009 w 5273630"/>
                <a:gd name="connsiteY53-13044" fmla="*/ 830675 h 1482493"/>
                <a:gd name="connsiteX54-13045" fmla="*/ 2814295 w 5273630"/>
                <a:gd name="connsiteY54-13046" fmla="*/ 706803 h 1482493"/>
                <a:gd name="connsiteX55-13047" fmla="*/ 2836154 w 5273630"/>
                <a:gd name="connsiteY55-13048" fmla="*/ 553784 h 1482493"/>
                <a:gd name="connsiteX56-13049" fmla="*/ 2725398 w 5273630"/>
                <a:gd name="connsiteY56-13050" fmla="*/ 553784 h 1482493"/>
                <a:gd name="connsiteX57-13051" fmla="*/ 2744343 w 5273630"/>
                <a:gd name="connsiteY57-13052" fmla="*/ 415338 h 1482493"/>
                <a:gd name="connsiteX58-13053" fmla="*/ 2855100 w 5273630"/>
                <a:gd name="connsiteY58-13054" fmla="*/ 415338 h 1482493"/>
                <a:gd name="connsiteX59-13055" fmla="*/ 2865301 w 5273630"/>
                <a:gd name="connsiteY59-13056" fmla="*/ 346843 h 1482493"/>
                <a:gd name="connsiteX60-13057" fmla="*/ 482375 w 5273630"/>
                <a:gd name="connsiteY60-13058" fmla="*/ 192367 h 1482493"/>
                <a:gd name="connsiteX61-13059" fmla="*/ 759267 w 5273630"/>
                <a:gd name="connsiteY61-13060" fmla="*/ 192367 h 1482493"/>
                <a:gd name="connsiteX62-13061" fmla="*/ 746151 w 5273630"/>
                <a:gd name="connsiteY62-13062" fmla="*/ 285636 h 1482493"/>
                <a:gd name="connsiteX63-13063" fmla="*/ 1122141 w 5273630"/>
                <a:gd name="connsiteY63-13064" fmla="*/ 285636 h 1482493"/>
                <a:gd name="connsiteX64-13065" fmla="*/ 1059475 w 5273630"/>
                <a:gd name="connsiteY64-13066" fmla="*/ 735949 h 1482493"/>
                <a:gd name="connsiteX65-13067" fmla="*/ 728663 w 5273630"/>
                <a:gd name="connsiteY65-13068" fmla="*/ 735949 h 1482493"/>
                <a:gd name="connsiteX66-13069" fmla="*/ 795700 w 5273630"/>
                <a:gd name="connsiteY66-13070" fmla="*/ 791328 h 1482493"/>
                <a:gd name="connsiteX67-13071" fmla="*/ 1119226 w 5273630"/>
                <a:gd name="connsiteY67-13072" fmla="*/ 746150 h 1482493"/>
                <a:gd name="connsiteX68-13073" fmla="*/ 1100281 w 5273630"/>
                <a:gd name="connsiteY68-13074" fmla="*/ 884596 h 1482493"/>
                <a:gd name="connsiteX69-13075" fmla="*/ 937060 w 5273630"/>
                <a:gd name="connsiteY69-13076" fmla="*/ 907914 h 1482493"/>
                <a:gd name="connsiteX70-13077" fmla="*/ 1733187 w 5273630"/>
                <a:gd name="connsiteY70-13078" fmla="*/ 1417459 h 1482493"/>
                <a:gd name="connsiteX71-13079" fmla="*/ 1658884 w 5273630"/>
                <a:gd name="connsiteY71-13080" fmla="*/ 1477496 h 1482493"/>
                <a:gd name="connsiteX72-13081" fmla="*/ 406594 w 5273630"/>
                <a:gd name="connsiteY72-13082" fmla="*/ 735949 h 1482493"/>
                <a:gd name="connsiteX73-13083" fmla="*/ 319154 w 5273630"/>
                <a:gd name="connsiteY73-13084" fmla="*/ 735949 h 1482493"/>
                <a:gd name="connsiteX74-13085" fmla="*/ 298752 w 5273630"/>
                <a:gd name="connsiteY74-13086" fmla="*/ 881682 h 1482493"/>
                <a:gd name="connsiteX75-13087" fmla="*/ 502777 w 5273630"/>
                <a:gd name="connsiteY75-13088" fmla="*/ 862737 h 1482493"/>
                <a:gd name="connsiteX76-13089" fmla="*/ 482375 w 5273630"/>
                <a:gd name="connsiteY76-13090" fmla="*/ 1004097 h 1482493"/>
                <a:gd name="connsiteX77-13091" fmla="*/ 4372 w 5273630"/>
                <a:gd name="connsiteY77-13092" fmla="*/ 1046359 h 1482493"/>
                <a:gd name="connsiteX78-13093" fmla="*/ 110757 w 5273630"/>
                <a:gd name="connsiteY78-13094" fmla="*/ 285636 h 1482493"/>
                <a:gd name="connsiteX79-13095" fmla="*/ 469259 w 5273630"/>
                <a:gd name="connsiteY79-13096" fmla="*/ 285636 h 1482493"/>
                <a:gd name="connsiteX80-13097" fmla="*/ 482375 w 5273630"/>
                <a:gd name="connsiteY80-13098" fmla="*/ 192367 h 1482493"/>
                <a:gd name="connsiteX81-13099" fmla="*/ 1870577 w 5273630"/>
                <a:gd name="connsiteY81-13100" fmla="*/ 166135 h 1482493"/>
                <a:gd name="connsiteX82-13101" fmla="*/ 1847260 w 5273630"/>
                <a:gd name="connsiteY82-13102" fmla="*/ 332270 h 1482493"/>
                <a:gd name="connsiteX83-13103" fmla="*/ 2179530 w 5273630"/>
                <a:gd name="connsiteY83-13104" fmla="*/ 332270 h 1482493"/>
                <a:gd name="connsiteX84-13105" fmla="*/ 2202847 w 5273630"/>
                <a:gd name="connsiteY84-13106" fmla="*/ 166135 h 1482493"/>
                <a:gd name="connsiteX85-13107" fmla="*/ 1870577 w 5273630"/>
                <a:gd name="connsiteY85-13108" fmla="*/ 166135 h 1482493"/>
                <a:gd name="connsiteX86-13109" fmla="*/ 4598889 w 5273630"/>
                <a:gd name="connsiteY86-13110" fmla="*/ 138446 h 1482493"/>
                <a:gd name="connsiteX87-13111" fmla="*/ 4421095 w 5273630"/>
                <a:gd name="connsiteY87-13112" fmla="*/ 332270 h 1482493"/>
                <a:gd name="connsiteX88-13113" fmla="*/ 4935531 w 5273630"/>
                <a:gd name="connsiteY88-13114" fmla="*/ 332270 h 1482493"/>
                <a:gd name="connsiteX89-13115" fmla="*/ 4813115 w 5273630"/>
                <a:gd name="connsiteY89-13116" fmla="*/ 138446 h 1482493"/>
                <a:gd name="connsiteX90-13117" fmla="*/ 4598889 w 5273630"/>
                <a:gd name="connsiteY90-13118" fmla="*/ 138446 h 1482493"/>
                <a:gd name="connsiteX91-13119" fmla="*/ 1557252 w 5273630"/>
                <a:gd name="connsiteY91-13120" fmla="*/ 27689 h 1482493"/>
                <a:gd name="connsiteX92-13121" fmla="*/ 2498684 w 5273630"/>
                <a:gd name="connsiteY92-13122" fmla="*/ 27689 h 1482493"/>
                <a:gd name="connsiteX93-13123" fmla="*/ 2436019 w 5273630"/>
                <a:gd name="connsiteY93-13124" fmla="*/ 470716 h 1482493"/>
                <a:gd name="connsiteX94-13125" fmla="*/ 1549965 w 5273630"/>
                <a:gd name="connsiteY94-13126" fmla="*/ 470716 h 1482493"/>
                <a:gd name="connsiteX95-13127" fmla="*/ 1605344 w 5273630"/>
                <a:gd name="connsiteY95-13128" fmla="*/ 83068 h 1482493"/>
                <a:gd name="connsiteX96-13129" fmla="*/ 1557252 w 5273630"/>
                <a:gd name="connsiteY96-13130" fmla="*/ 27689 h 1482493"/>
                <a:gd name="connsiteX97-13131" fmla="*/ 259404 w 5273630"/>
                <a:gd name="connsiteY97-13132" fmla="*/ 27689 h 1482493"/>
                <a:gd name="connsiteX98-13133" fmla="*/ 983695 w 5273630"/>
                <a:gd name="connsiteY98-13134" fmla="*/ 27689 h 1482493"/>
                <a:gd name="connsiteX99-13135" fmla="*/ 1215409 w 5273630"/>
                <a:gd name="connsiteY99-13136" fmla="*/ 260861 h 1482493"/>
                <a:gd name="connsiteX100-13137" fmla="*/ 929774 w 5273630"/>
                <a:gd name="connsiteY100-13138" fmla="*/ 260861 h 1482493"/>
                <a:gd name="connsiteX101-13139" fmla="*/ 788413 w 5273630"/>
                <a:gd name="connsiteY101-13140" fmla="*/ 145733 h 1482493"/>
                <a:gd name="connsiteX102-13141" fmla="*/ 476546 w 5273630"/>
                <a:gd name="connsiteY102-13142" fmla="*/ 145733 h 1482493"/>
                <a:gd name="connsiteX103-13143" fmla="*/ 290008 w 5273630"/>
                <a:gd name="connsiteY103-13144" fmla="*/ 260861 h 1482493"/>
                <a:gd name="connsiteX104-13145" fmla="*/ 0 w 5273630"/>
                <a:gd name="connsiteY104-13146" fmla="*/ 260861 h 1482493"/>
                <a:gd name="connsiteX105-13147" fmla="*/ 290008 w 5273630"/>
                <a:gd name="connsiteY105-13148" fmla="*/ 58293 h 1482493"/>
                <a:gd name="connsiteX106-13149" fmla="*/ 259404 w 5273630"/>
                <a:gd name="connsiteY106-13150" fmla="*/ 27689 h 1482493"/>
                <a:gd name="connsiteX107-13151" fmla="*/ 4377375 w 5273630"/>
                <a:gd name="connsiteY107-13152" fmla="*/ 0 h 1482493"/>
                <a:gd name="connsiteX108-13153" fmla="*/ 5001111 w 5273630"/>
                <a:gd name="connsiteY108-13154" fmla="*/ 0 h 1482493"/>
                <a:gd name="connsiteX109-13155" fmla="*/ 5273630 w 5273630"/>
                <a:gd name="connsiteY109-13156" fmla="*/ 429911 h 1482493"/>
                <a:gd name="connsiteX110-13157" fmla="*/ 5078349 w 5273630"/>
                <a:gd name="connsiteY110-13158" fmla="*/ 429911 h 1482493"/>
                <a:gd name="connsiteX111-13159" fmla="*/ 5072519 w 5273630"/>
                <a:gd name="connsiteY111-13160" fmla="*/ 470716 h 1482493"/>
                <a:gd name="connsiteX112-13161" fmla="*/ 4795628 w 5273630"/>
                <a:gd name="connsiteY112-13162" fmla="*/ 470716 h 1482493"/>
                <a:gd name="connsiteX113-13163" fmla="*/ 4778140 w 5273630"/>
                <a:gd name="connsiteY113-13164" fmla="*/ 594589 h 1482493"/>
                <a:gd name="connsiteX114-13165" fmla="*/ 5082721 w 5273630"/>
                <a:gd name="connsiteY114-13166" fmla="*/ 594589 h 1482493"/>
                <a:gd name="connsiteX115-13167" fmla="*/ 5063775 w 5273630"/>
                <a:gd name="connsiteY115-13168" fmla="*/ 733035 h 1482493"/>
                <a:gd name="connsiteX116-13169" fmla="*/ 4759195 w 5273630"/>
                <a:gd name="connsiteY116-13170" fmla="*/ 733035 h 1482493"/>
                <a:gd name="connsiteX117-13171" fmla="*/ 4737335 w 5273630"/>
                <a:gd name="connsiteY117-13172" fmla="*/ 886054 h 1482493"/>
                <a:gd name="connsiteX118-13173" fmla="*/ 5180361 w 5273630"/>
                <a:gd name="connsiteY118-13174" fmla="*/ 886054 h 1482493"/>
                <a:gd name="connsiteX119-13175" fmla="*/ 5161416 w 5273630"/>
                <a:gd name="connsiteY119-13176" fmla="*/ 1024500 h 1482493"/>
                <a:gd name="connsiteX120-13177" fmla="*/ 3998471 w 5273630"/>
                <a:gd name="connsiteY120-13178" fmla="*/ 1024500 h 1482493"/>
                <a:gd name="connsiteX121-13179" fmla="*/ 4017416 w 5273630"/>
                <a:gd name="connsiteY121-13180" fmla="*/ 886054 h 1482493"/>
                <a:gd name="connsiteX122-13181" fmla="*/ 4460443 w 5273630"/>
                <a:gd name="connsiteY122-13182" fmla="*/ 886054 h 1482493"/>
                <a:gd name="connsiteX123-13183" fmla="*/ 4482303 w 5273630"/>
                <a:gd name="connsiteY123-13184" fmla="*/ 733035 h 1482493"/>
                <a:gd name="connsiteX124-13185" fmla="*/ 4177722 w 5273630"/>
                <a:gd name="connsiteY124-13186" fmla="*/ 733035 h 1482493"/>
                <a:gd name="connsiteX125-13187" fmla="*/ 4196667 w 5273630"/>
                <a:gd name="connsiteY125-13188" fmla="*/ 594589 h 1482493"/>
                <a:gd name="connsiteX126-13189" fmla="*/ 4501249 w 5273630"/>
                <a:gd name="connsiteY126-13190" fmla="*/ 594589 h 1482493"/>
                <a:gd name="connsiteX127-13191" fmla="*/ 4518736 w 5273630"/>
                <a:gd name="connsiteY127-13192" fmla="*/ 470716 h 1482493"/>
                <a:gd name="connsiteX128-13193" fmla="*/ 4241845 w 5273630"/>
                <a:gd name="connsiteY128-13194" fmla="*/ 470716 h 1482493"/>
                <a:gd name="connsiteX129-13195" fmla="*/ 4247673 w 5273630"/>
                <a:gd name="connsiteY129-13196" fmla="*/ 429911 h 1482493"/>
                <a:gd name="connsiteX130-13197" fmla="*/ 4055307 w 5273630"/>
                <a:gd name="connsiteY130-13198" fmla="*/ 429911 h 1482493"/>
                <a:gd name="connsiteX131-13199" fmla="*/ 4410894 w 5273630"/>
                <a:gd name="connsiteY131-13200" fmla="*/ 40805 h 1482493"/>
                <a:gd name="connsiteX132-13201" fmla="*/ 4377375 w 5273630"/>
                <a:gd name="connsiteY132-13202" fmla="*/ 0 h 1482493"/>
                <a:gd name="connsiteX133-13203" fmla="*/ 3191742 w 5273630"/>
                <a:gd name="connsiteY133-13204" fmla="*/ 0 h 1482493"/>
                <a:gd name="connsiteX134-13205" fmla="*/ 3522555 w 5273630"/>
                <a:gd name="connsiteY134-13206" fmla="*/ 0 h 1482493"/>
                <a:gd name="connsiteX135-13207" fmla="*/ 3510896 w 5273630"/>
                <a:gd name="connsiteY135-13208" fmla="*/ 83068 h 1482493"/>
                <a:gd name="connsiteX136-13209" fmla="*/ 3953923 w 5273630"/>
                <a:gd name="connsiteY136-13210" fmla="*/ 83068 h 1482493"/>
                <a:gd name="connsiteX137-13211" fmla="*/ 3923319 w 5273630"/>
                <a:gd name="connsiteY137-13212" fmla="*/ 304581 h 1482493"/>
                <a:gd name="connsiteX138-13213" fmla="*/ 3618738 w 5273630"/>
                <a:gd name="connsiteY138-13214" fmla="*/ 304581 h 1482493"/>
                <a:gd name="connsiteX139-13215" fmla="*/ 3630397 w 5273630"/>
                <a:gd name="connsiteY139-13216" fmla="*/ 221513 h 1482493"/>
                <a:gd name="connsiteX140-13217" fmla="*/ 3076613 w 5273630"/>
                <a:gd name="connsiteY140-13218" fmla="*/ 221513 h 1482493"/>
                <a:gd name="connsiteX141-13219" fmla="*/ 3064954 w 5273630"/>
                <a:gd name="connsiteY141-13220" fmla="*/ 304581 h 1482493"/>
                <a:gd name="connsiteX142-13221" fmla="*/ 2760373 w 5273630"/>
                <a:gd name="connsiteY142-13222" fmla="*/ 304581 h 1482493"/>
                <a:gd name="connsiteX143-13223" fmla="*/ 2790977 w 5273630"/>
                <a:gd name="connsiteY143-13224" fmla="*/ 83068 h 1482493"/>
                <a:gd name="connsiteX144-13225" fmla="*/ 3234004 w 5273630"/>
                <a:gd name="connsiteY144-13226" fmla="*/ 83068 h 1482493"/>
                <a:gd name="connsiteX145-13227" fmla="*/ 3238376 w 5273630"/>
                <a:gd name="connsiteY145-13228" fmla="*/ 53921 h 1482493"/>
                <a:gd name="connsiteX146-13229" fmla="*/ 3191742 w 5273630"/>
                <a:gd name="connsiteY146-13230" fmla="*/ 0 h 1482493"/>
                <a:gd name="connsiteX0-13231" fmla="*/ 2215963 w 5273630"/>
                <a:gd name="connsiteY0-13232" fmla="*/ 664540 h 1482493"/>
                <a:gd name="connsiteX1-13233" fmla="*/ 2183902 w 5273630"/>
                <a:gd name="connsiteY1-13234" fmla="*/ 886054 h 1482493"/>
                <a:gd name="connsiteX2-13235" fmla="*/ 2294658 w 5273630"/>
                <a:gd name="connsiteY2-13236" fmla="*/ 886054 h 1482493"/>
                <a:gd name="connsiteX3-13237" fmla="*/ 2326719 w 5273630"/>
                <a:gd name="connsiteY3-13238" fmla="*/ 664540 h 1482493"/>
                <a:gd name="connsiteX4-13239" fmla="*/ 2215963 w 5273630"/>
                <a:gd name="connsiteY4-13240" fmla="*/ 664540 h 1482493"/>
                <a:gd name="connsiteX5-13241" fmla="*/ 1606801 w 5273630"/>
                <a:gd name="connsiteY5-13242" fmla="*/ 664540 h 1482493"/>
                <a:gd name="connsiteX6-13243" fmla="*/ 1574740 w 5273630"/>
                <a:gd name="connsiteY6-13244" fmla="*/ 886054 h 1482493"/>
                <a:gd name="connsiteX7-13245" fmla="*/ 1685497 w 5273630"/>
                <a:gd name="connsiteY7-13246" fmla="*/ 886054 h 1482493"/>
                <a:gd name="connsiteX8-13247" fmla="*/ 1717558 w 5273630"/>
                <a:gd name="connsiteY8-13248" fmla="*/ 664540 h 1482493"/>
                <a:gd name="connsiteX9-13249" fmla="*/ 1606801 w 5273630"/>
                <a:gd name="connsiteY9-13250" fmla="*/ 664540 h 1482493"/>
                <a:gd name="connsiteX10-13251" fmla="*/ 342472 w 5273630"/>
                <a:gd name="connsiteY10-13252" fmla="*/ 563985 h 1482493"/>
                <a:gd name="connsiteX11-13253" fmla="*/ 335185 w 5273630"/>
                <a:gd name="connsiteY11-13254" fmla="*/ 619363 h 1482493"/>
                <a:gd name="connsiteX12-13255" fmla="*/ 826304 w 5273630"/>
                <a:gd name="connsiteY12-13256" fmla="*/ 619363 h 1482493"/>
                <a:gd name="connsiteX13-13257" fmla="*/ 833590 w 5273630"/>
                <a:gd name="connsiteY13-13258" fmla="*/ 563985 h 1482493"/>
                <a:gd name="connsiteX14-13259" fmla="*/ 342472 w 5273630"/>
                <a:gd name="connsiteY14-13260" fmla="*/ 563985 h 1482493"/>
                <a:gd name="connsiteX15-13261" fmla="*/ 3085357 w 5273630"/>
                <a:gd name="connsiteY15-13262" fmla="*/ 553784 h 1482493"/>
                <a:gd name="connsiteX16-13263" fmla="*/ 3078071 w 5273630"/>
                <a:gd name="connsiteY16-13264" fmla="*/ 609162 h 1482493"/>
                <a:gd name="connsiteX17-13265" fmla="*/ 3283553 w 5273630"/>
                <a:gd name="connsiteY17-13266" fmla="*/ 719919 h 1482493"/>
                <a:gd name="connsiteX18-13267" fmla="*/ 3521097 w 5273630"/>
                <a:gd name="connsiteY18-13268" fmla="*/ 609162 h 1482493"/>
                <a:gd name="connsiteX19-13269" fmla="*/ 3528384 w 5273630"/>
                <a:gd name="connsiteY19-13270" fmla="*/ 553784 h 1482493"/>
                <a:gd name="connsiteX20-13271" fmla="*/ 3085357 w 5273630"/>
                <a:gd name="connsiteY20-13272" fmla="*/ 553784 h 1482493"/>
                <a:gd name="connsiteX21-13273" fmla="*/ 2013395 w 5273630"/>
                <a:gd name="connsiteY21-13274" fmla="*/ 526094 h 1482493"/>
                <a:gd name="connsiteX22-13275" fmla="*/ 2567178 w 5273630"/>
                <a:gd name="connsiteY22-13276" fmla="*/ 526094 h 1482493"/>
                <a:gd name="connsiteX23-13277" fmla="*/ 2497227 w 5273630"/>
                <a:gd name="connsiteY23-13278" fmla="*/ 1024500 h 1482493"/>
                <a:gd name="connsiteX24-13279" fmla="*/ 1943443 w 5273630"/>
                <a:gd name="connsiteY24-13280" fmla="*/ 1024500 h 1482493"/>
                <a:gd name="connsiteX25-13281" fmla="*/ 2013395 w 5273630"/>
                <a:gd name="connsiteY25-13282" fmla="*/ 526094 h 1482493"/>
                <a:gd name="connsiteX26-13283" fmla="*/ 1404233 w 5273630"/>
                <a:gd name="connsiteY26-13284" fmla="*/ 526094 h 1482493"/>
                <a:gd name="connsiteX27-13285" fmla="*/ 1958016 w 5273630"/>
                <a:gd name="connsiteY27-13286" fmla="*/ 526094 h 1482493"/>
                <a:gd name="connsiteX28-13287" fmla="*/ 1888065 w 5273630"/>
                <a:gd name="connsiteY28-13288" fmla="*/ 1024500 h 1482493"/>
                <a:gd name="connsiteX29-13289" fmla="*/ 1334281 w 5273630"/>
                <a:gd name="connsiteY29-13290" fmla="*/ 1024500 h 1482493"/>
                <a:gd name="connsiteX30-13291" fmla="*/ 1404233 w 5273630"/>
                <a:gd name="connsiteY30-13292" fmla="*/ 526094 h 1482493"/>
                <a:gd name="connsiteX31-13293" fmla="*/ 365789 w 5273630"/>
                <a:gd name="connsiteY31-13294" fmla="*/ 402222 h 1482493"/>
                <a:gd name="connsiteX32-13295" fmla="*/ 357045 w 5273630"/>
                <a:gd name="connsiteY32-13296" fmla="*/ 457600 h 1482493"/>
                <a:gd name="connsiteX33-13297" fmla="*/ 848163 w 5273630"/>
                <a:gd name="connsiteY33-13298" fmla="*/ 457600 h 1482493"/>
                <a:gd name="connsiteX34-13299" fmla="*/ 856907 w 5273630"/>
                <a:gd name="connsiteY34-13300" fmla="*/ 402222 h 1482493"/>
                <a:gd name="connsiteX35-13301" fmla="*/ 365789 w 5273630"/>
                <a:gd name="connsiteY35-13302" fmla="*/ 402222 h 1482493"/>
                <a:gd name="connsiteX36-13303" fmla="*/ 2865301 w 5273630"/>
                <a:gd name="connsiteY36-13304" fmla="*/ 346843 h 1482493"/>
                <a:gd name="connsiteX37-13305" fmla="*/ 3114504 w 5273630"/>
                <a:gd name="connsiteY37-13306" fmla="*/ 346843 h 1482493"/>
                <a:gd name="connsiteX38-13307" fmla="*/ 3104302 w 5273630"/>
                <a:gd name="connsiteY38-13308" fmla="*/ 415338 h 1482493"/>
                <a:gd name="connsiteX39-13309" fmla="*/ 3547329 w 5273630"/>
                <a:gd name="connsiteY39-13310" fmla="*/ 415338 h 1482493"/>
                <a:gd name="connsiteX40-13311" fmla="*/ 3557530 w 5273630"/>
                <a:gd name="connsiteY40-13312" fmla="*/ 346843 h 1482493"/>
                <a:gd name="connsiteX41-13313" fmla="*/ 3806733 w 5273630"/>
                <a:gd name="connsiteY41-13314" fmla="*/ 346843 h 1482493"/>
                <a:gd name="connsiteX42-13315" fmla="*/ 3796531 w 5273630"/>
                <a:gd name="connsiteY42-13316" fmla="*/ 415338 h 1482493"/>
                <a:gd name="connsiteX43-13317" fmla="*/ 3907289 w 5273630"/>
                <a:gd name="connsiteY43-13318" fmla="*/ 415338 h 1482493"/>
                <a:gd name="connsiteX44-13319" fmla="*/ 3888343 w 5273630"/>
                <a:gd name="connsiteY44-13320" fmla="*/ 553784 h 1482493"/>
                <a:gd name="connsiteX45-13321" fmla="*/ 3777587 w 5273630"/>
                <a:gd name="connsiteY45-13322" fmla="*/ 553784 h 1482493"/>
                <a:gd name="connsiteX46-13323" fmla="*/ 3755727 w 5273630"/>
                <a:gd name="connsiteY46-13324" fmla="*/ 706803 h 1482493"/>
                <a:gd name="connsiteX47-13325" fmla="*/ 3489036 w 5273630"/>
                <a:gd name="connsiteY47-13326" fmla="*/ 830675 h 1482493"/>
                <a:gd name="connsiteX48-13327" fmla="*/ 3850453 w 5273630"/>
                <a:gd name="connsiteY48-13328" fmla="*/ 1024500 h 1482493"/>
                <a:gd name="connsiteX49-13329" fmla="*/ 3407426 w 5273630"/>
                <a:gd name="connsiteY49-13330" fmla="*/ 1024500 h 1482493"/>
                <a:gd name="connsiteX50-13331" fmla="*/ 3252949 w 5273630"/>
                <a:gd name="connsiteY50-13332" fmla="*/ 941432 h 1482493"/>
                <a:gd name="connsiteX51-13333" fmla="*/ 1663074 w 5273630"/>
                <a:gd name="connsiteY51-13334" fmla="*/ 1482493 h 1482493"/>
                <a:gd name="connsiteX52-13335" fmla="*/ 1726460 w 5273630"/>
                <a:gd name="connsiteY52-13336" fmla="*/ 1412009 h 1482493"/>
                <a:gd name="connsiteX53-13337" fmla="*/ 3046009 w 5273630"/>
                <a:gd name="connsiteY53-13338" fmla="*/ 830675 h 1482493"/>
                <a:gd name="connsiteX54-13339" fmla="*/ 2814295 w 5273630"/>
                <a:gd name="connsiteY54-13340" fmla="*/ 706803 h 1482493"/>
                <a:gd name="connsiteX55-13341" fmla="*/ 2836154 w 5273630"/>
                <a:gd name="connsiteY55-13342" fmla="*/ 553784 h 1482493"/>
                <a:gd name="connsiteX56-13343" fmla="*/ 2725398 w 5273630"/>
                <a:gd name="connsiteY56-13344" fmla="*/ 553784 h 1482493"/>
                <a:gd name="connsiteX57-13345" fmla="*/ 2744343 w 5273630"/>
                <a:gd name="connsiteY57-13346" fmla="*/ 415338 h 1482493"/>
                <a:gd name="connsiteX58-13347" fmla="*/ 2855100 w 5273630"/>
                <a:gd name="connsiteY58-13348" fmla="*/ 415338 h 1482493"/>
                <a:gd name="connsiteX59-13349" fmla="*/ 2865301 w 5273630"/>
                <a:gd name="connsiteY59-13350" fmla="*/ 346843 h 1482493"/>
                <a:gd name="connsiteX60-13351" fmla="*/ 482375 w 5273630"/>
                <a:gd name="connsiteY60-13352" fmla="*/ 192367 h 1482493"/>
                <a:gd name="connsiteX61-13353" fmla="*/ 759267 w 5273630"/>
                <a:gd name="connsiteY61-13354" fmla="*/ 192367 h 1482493"/>
                <a:gd name="connsiteX62-13355" fmla="*/ 746151 w 5273630"/>
                <a:gd name="connsiteY62-13356" fmla="*/ 285636 h 1482493"/>
                <a:gd name="connsiteX63-13357" fmla="*/ 1122141 w 5273630"/>
                <a:gd name="connsiteY63-13358" fmla="*/ 285636 h 1482493"/>
                <a:gd name="connsiteX64-13359" fmla="*/ 1059475 w 5273630"/>
                <a:gd name="connsiteY64-13360" fmla="*/ 735949 h 1482493"/>
                <a:gd name="connsiteX65-13361" fmla="*/ 728663 w 5273630"/>
                <a:gd name="connsiteY65-13362" fmla="*/ 735949 h 1482493"/>
                <a:gd name="connsiteX66-13363" fmla="*/ 795700 w 5273630"/>
                <a:gd name="connsiteY66-13364" fmla="*/ 791328 h 1482493"/>
                <a:gd name="connsiteX67-13365" fmla="*/ 1119226 w 5273630"/>
                <a:gd name="connsiteY67-13366" fmla="*/ 746150 h 1482493"/>
                <a:gd name="connsiteX68-13367" fmla="*/ 1100281 w 5273630"/>
                <a:gd name="connsiteY68-13368" fmla="*/ 884596 h 1482493"/>
                <a:gd name="connsiteX69-13369" fmla="*/ 937060 w 5273630"/>
                <a:gd name="connsiteY69-13370" fmla="*/ 907914 h 1482493"/>
                <a:gd name="connsiteX70-13371" fmla="*/ 1688737 w 5273630"/>
                <a:gd name="connsiteY70-13372" fmla="*/ 1404759 h 1482493"/>
                <a:gd name="connsiteX71-13373" fmla="*/ 1658884 w 5273630"/>
                <a:gd name="connsiteY71-13374" fmla="*/ 1477496 h 1482493"/>
                <a:gd name="connsiteX72-13375" fmla="*/ 406594 w 5273630"/>
                <a:gd name="connsiteY72-13376" fmla="*/ 735949 h 1482493"/>
                <a:gd name="connsiteX73-13377" fmla="*/ 319154 w 5273630"/>
                <a:gd name="connsiteY73-13378" fmla="*/ 735949 h 1482493"/>
                <a:gd name="connsiteX74-13379" fmla="*/ 298752 w 5273630"/>
                <a:gd name="connsiteY74-13380" fmla="*/ 881682 h 1482493"/>
                <a:gd name="connsiteX75-13381" fmla="*/ 502777 w 5273630"/>
                <a:gd name="connsiteY75-13382" fmla="*/ 862737 h 1482493"/>
                <a:gd name="connsiteX76-13383" fmla="*/ 482375 w 5273630"/>
                <a:gd name="connsiteY76-13384" fmla="*/ 1004097 h 1482493"/>
                <a:gd name="connsiteX77-13385" fmla="*/ 4372 w 5273630"/>
                <a:gd name="connsiteY77-13386" fmla="*/ 1046359 h 1482493"/>
                <a:gd name="connsiteX78-13387" fmla="*/ 110757 w 5273630"/>
                <a:gd name="connsiteY78-13388" fmla="*/ 285636 h 1482493"/>
                <a:gd name="connsiteX79-13389" fmla="*/ 469259 w 5273630"/>
                <a:gd name="connsiteY79-13390" fmla="*/ 285636 h 1482493"/>
                <a:gd name="connsiteX80-13391" fmla="*/ 482375 w 5273630"/>
                <a:gd name="connsiteY80-13392" fmla="*/ 192367 h 1482493"/>
                <a:gd name="connsiteX81-13393" fmla="*/ 1870577 w 5273630"/>
                <a:gd name="connsiteY81-13394" fmla="*/ 166135 h 1482493"/>
                <a:gd name="connsiteX82-13395" fmla="*/ 1847260 w 5273630"/>
                <a:gd name="connsiteY82-13396" fmla="*/ 332270 h 1482493"/>
                <a:gd name="connsiteX83-13397" fmla="*/ 2179530 w 5273630"/>
                <a:gd name="connsiteY83-13398" fmla="*/ 332270 h 1482493"/>
                <a:gd name="connsiteX84-13399" fmla="*/ 2202847 w 5273630"/>
                <a:gd name="connsiteY84-13400" fmla="*/ 166135 h 1482493"/>
                <a:gd name="connsiteX85-13401" fmla="*/ 1870577 w 5273630"/>
                <a:gd name="connsiteY85-13402" fmla="*/ 166135 h 1482493"/>
                <a:gd name="connsiteX86-13403" fmla="*/ 4598889 w 5273630"/>
                <a:gd name="connsiteY86-13404" fmla="*/ 138446 h 1482493"/>
                <a:gd name="connsiteX87-13405" fmla="*/ 4421095 w 5273630"/>
                <a:gd name="connsiteY87-13406" fmla="*/ 332270 h 1482493"/>
                <a:gd name="connsiteX88-13407" fmla="*/ 4935531 w 5273630"/>
                <a:gd name="connsiteY88-13408" fmla="*/ 332270 h 1482493"/>
                <a:gd name="connsiteX89-13409" fmla="*/ 4813115 w 5273630"/>
                <a:gd name="connsiteY89-13410" fmla="*/ 138446 h 1482493"/>
                <a:gd name="connsiteX90-13411" fmla="*/ 4598889 w 5273630"/>
                <a:gd name="connsiteY90-13412" fmla="*/ 138446 h 1482493"/>
                <a:gd name="connsiteX91-13413" fmla="*/ 1557252 w 5273630"/>
                <a:gd name="connsiteY91-13414" fmla="*/ 27689 h 1482493"/>
                <a:gd name="connsiteX92-13415" fmla="*/ 2498684 w 5273630"/>
                <a:gd name="connsiteY92-13416" fmla="*/ 27689 h 1482493"/>
                <a:gd name="connsiteX93-13417" fmla="*/ 2436019 w 5273630"/>
                <a:gd name="connsiteY93-13418" fmla="*/ 470716 h 1482493"/>
                <a:gd name="connsiteX94-13419" fmla="*/ 1549965 w 5273630"/>
                <a:gd name="connsiteY94-13420" fmla="*/ 470716 h 1482493"/>
                <a:gd name="connsiteX95-13421" fmla="*/ 1605344 w 5273630"/>
                <a:gd name="connsiteY95-13422" fmla="*/ 83068 h 1482493"/>
                <a:gd name="connsiteX96-13423" fmla="*/ 1557252 w 5273630"/>
                <a:gd name="connsiteY96-13424" fmla="*/ 27689 h 1482493"/>
                <a:gd name="connsiteX97-13425" fmla="*/ 259404 w 5273630"/>
                <a:gd name="connsiteY97-13426" fmla="*/ 27689 h 1482493"/>
                <a:gd name="connsiteX98-13427" fmla="*/ 983695 w 5273630"/>
                <a:gd name="connsiteY98-13428" fmla="*/ 27689 h 1482493"/>
                <a:gd name="connsiteX99-13429" fmla="*/ 1215409 w 5273630"/>
                <a:gd name="connsiteY99-13430" fmla="*/ 260861 h 1482493"/>
                <a:gd name="connsiteX100-13431" fmla="*/ 929774 w 5273630"/>
                <a:gd name="connsiteY100-13432" fmla="*/ 260861 h 1482493"/>
                <a:gd name="connsiteX101-13433" fmla="*/ 788413 w 5273630"/>
                <a:gd name="connsiteY101-13434" fmla="*/ 145733 h 1482493"/>
                <a:gd name="connsiteX102-13435" fmla="*/ 476546 w 5273630"/>
                <a:gd name="connsiteY102-13436" fmla="*/ 145733 h 1482493"/>
                <a:gd name="connsiteX103-13437" fmla="*/ 290008 w 5273630"/>
                <a:gd name="connsiteY103-13438" fmla="*/ 260861 h 1482493"/>
                <a:gd name="connsiteX104-13439" fmla="*/ 0 w 5273630"/>
                <a:gd name="connsiteY104-13440" fmla="*/ 260861 h 1482493"/>
                <a:gd name="connsiteX105-13441" fmla="*/ 290008 w 5273630"/>
                <a:gd name="connsiteY105-13442" fmla="*/ 58293 h 1482493"/>
                <a:gd name="connsiteX106-13443" fmla="*/ 259404 w 5273630"/>
                <a:gd name="connsiteY106-13444" fmla="*/ 27689 h 1482493"/>
                <a:gd name="connsiteX107-13445" fmla="*/ 4377375 w 5273630"/>
                <a:gd name="connsiteY107-13446" fmla="*/ 0 h 1482493"/>
                <a:gd name="connsiteX108-13447" fmla="*/ 5001111 w 5273630"/>
                <a:gd name="connsiteY108-13448" fmla="*/ 0 h 1482493"/>
                <a:gd name="connsiteX109-13449" fmla="*/ 5273630 w 5273630"/>
                <a:gd name="connsiteY109-13450" fmla="*/ 429911 h 1482493"/>
                <a:gd name="connsiteX110-13451" fmla="*/ 5078349 w 5273630"/>
                <a:gd name="connsiteY110-13452" fmla="*/ 429911 h 1482493"/>
                <a:gd name="connsiteX111-13453" fmla="*/ 5072519 w 5273630"/>
                <a:gd name="connsiteY111-13454" fmla="*/ 470716 h 1482493"/>
                <a:gd name="connsiteX112-13455" fmla="*/ 4795628 w 5273630"/>
                <a:gd name="connsiteY112-13456" fmla="*/ 470716 h 1482493"/>
                <a:gd name="connsiteX113-13457" fmla="*/ 4778140 w 5273630"/>
                <a:gd name="connsiteY113-13458" fmla="*/ 594589 h 1482493"/>
                <a:gd name="connsiteX114-13459" fmla="*/ 5082721 w 5273630"/>
                <a:gd name="connsiteY114-13460" fmla="*/ 594589 h 1482493"/>
                <a:gd name="connsiteX115-13461" fmla="*/ 5063775 w 5273630"/>
                <a:gd name="connsiteY115-13462" fmla="*/ 733035 h 1482493"/>
                <a:gd name="connsiteX116-13463" fmla="*/ 4759195 w 5273630"/>
                <a:gd name="connsiteY116-13464" fmla="*/ 733035 h 1482493"/>
                <a:gd name="connsiteX117-13465" fmla="*/ 4737335 w 5273630"/>
                <a:gd name="connsiteY117-13466" fmla="*/ 886054 h 1482493"/>
                <a:gd name="connsiteX118-13467" fmla="*/ 5180361 w 5273630"/>
                <a:gd name="connsiteY118-13468" fmla="*/ 886054 h 1482493"/>
                <a:gd name="connsiteX119-13469" fmla="*/ 5161416 w 5273630"/>
                <a:gd name="connsiteY119-13470" fmla="*/ 1024500 h 1482493"/>
                <a:gd name="connsiteX120-13471" fmla="*/ 3998471 w 5273630"/>
                <a:gd name="connsiteY120-13472" fmla="*/ 1024500 h 1482493"/>
                <a:gd name="connsiteX121-13473" fmla="*/ 4017416 w 5273630"/>
                <a:gd name="connsiteY121-13474" fmla="*/ 886054 h 1482493"/>
                <a:gd name="connsiteX122-13475" fmla="*/ 4460443 w 5273630"/>
                <a:gd name="connsiteY122-13476" fmla="*/ 886054 h 1482493"/>
                <a:gd name="connsiteX123-13477" fmla="*/ 4482303 w 5273630"/>
                <a:gd name="connsiteY123-13478" fmla="*/ 733035 h 1482493"/>
                <a:gd name="connsiteX124-13479" fmla="*/ 4177722 w 5273630"/>
                <a:gd name="connsiteY124-13480" fmla="*/ 733035 h 1482493"/>
                <a:gd name="connsiteX125-13481" fmla="*/ 4196667 w 5273630"/>
                <a:gd name="connsiteY125-13482" fmla="*/ 594589 h 1482493"/>
                <a:gd name="connsiteX126-13483" fmla="*/ 4501249 w 5273630"/>
                <a:gd name="connsiteY126-13484" fmla="*/ 594589 h 1482493"/>
                <a:gd name="connsiteX127-13485" fmla="*/ 4518736 w 5273630"/>
                <a:gd name="connsiteY127-13486" fmla="*/ 470716 h 1482493"/>
                <a:gd name="connsiteX128-13487" fmla="*/ 4241845 w 5273630"/>
                <a:gd name="connsiteY128-13488" fmla="*/ 470716 h 1482493"/>
                <a:gd name="connsiteX129-13489" fmla="*/ 4247673 w 5273630"/>
                <a:gd name="connsiteY129-13490" fmla="*/ 429911 h 1482493"/>
                <a:gd name="connsiteX130-13491" fmla="*/ 4055307 w 5273630"/>
                <a:gd name="connsiteY130-13492" fmla="*/ 429911 h 1482493"/>
                <a:gd name="connsiteX131-13493" fmla="*/ 4410894 w 5273630"/>
                <a:gd name="connsiteY131-13494" fmla="*/ 40805 h 1482493"/>
                <a:gd name="connsiteX132-13495" fmla="*/ 4377375 w 5273630"/>
                <a:gd name="connsiteY132-13496" fmla="*/ 0 h 1482493"/>
                <a:gd name="connsiteX133-13497" fmla="*/ 3191742 w 5273630"/>
                <a:gd name="connsiteY133-13498" fmla="*/ 0 h 1482493"/>
                <a:gd name="connsiteX134-13499" fmla="*/ 3522555 w 5273630"/>
                <a:gd name="connsiteY134-13500" fmla="*/ 0 h 1482493"/>
                <a:gd name="connsiteX135-13501" fmla="*/ 3510896 w 5273630"/>
                <a:gd name="connsiteY135-13502" fmla="*/ 83068 h 1482493"/>
                <a:gd name="connsiteX136-13503" fmla="*/ 3953923 w 5273630"/>
                <a:gd name="connsiteY136-13504" fmla="*/ 83068 h 1482493"/>
                <a:gd name="connsiteX137-13505" fmla="*/ 3923319 w 5273630"/>
                <a:gd name="connsiteY137-13506" fmla="*/ 304581 h 1482493"/>
                <a:gd name="connsiteX138-13507" fmla="*/ 3618738 w 5273630"/>
                <a:gd name="connsiteY138-13508" fmla="*/ 304581 h 1482493"/>
                <a:gd name="connsiteX139-13509" fmla="*/ 3630397 w 5273630"/>
                <a:gd name="connsiteY139-13510" fmla="*/ 221513 h 1482493"/>
                <a:gd name="connsiteX140-13511" fmla="*/ 3076613 w 5273630"/>
                <a:gd name="connsiteY140-13512" fmla="*/ 221513 h 1482493"/>
                <a:gd name="connsiteX141-13513" fmla="*/ 3064954 w 5273630"/>
                <a:gd name="connsiteY141-13514" fmla="*/ 304581 h 1482493"/>
                <a:gd name="connsiteX142-13515" fmla="*/ 2760373 w 5273630"/>
                <a:gd name="connsiteY142-13516" fmla="*/ 304581 h 1482493"/>
                <a:gd name="connsiteX143-13517" fmla="*/ 2790977 w 5273630"/>
                <a:gd name="connsiteY143-13518" fmla="*/ 83068 h 1482493"/>
                <a:gd name="connsiteX144-13519" fmla="*/ 3234004 w 5273630"/>
                <a:gd name="connsiteY144-13520" fmla="*/ 83068 h 1482493"/>
                <a:gd name="connsiteX145-13521" fmla="*/ 3238376 w 5273630"/>
                <a:gd name="connsiteY145-13522" fmla="*/ 53921 h 1482493"/>
                <a:gd name="connsiteX146-13523" fmla="*/ 3191742 w 5273630"/>
                <a:gd name="connsiteY146-13524" fmla="*/ 0 h 1482493"/>
                <a:gd name="connsiteX0-13525" fmla="*/ 2215963 w 5273630"/>
                <a:gd name="connsiteY0-13526" fmla="*/ 664540 h 1482493"/>
                <a:gd name="connsiteX1-13527" fmla="*/ 2183902 w 5273630"/>
                <a:gd name="connsiteY1-13528" fmla="*/ 886054 h 1482493"/>
                <a:gd name="connsiteX2-13529" fmla="*/ 2294658 w 5273630"/>
                <a:gd name="connsiteY2-13530" fmla="*/ 886054 h 1482493"/>
                <a:gd name="connsiteX3-13531" fmla="*/ 2326719 w 5273630"/>
                <a:gd name="connsiteY3-13532" fmla="*/ 664540 h 1482493"/>
                <a:gd name="connsiteX4-13533" fmla="*/ 2215963 w 5273630"/>
                <a:gd name="connsiteY4-13534" fmla="*/ 664540 h 1482493"/>
                <a:gd name="connsiteX5-13535" fmla="*/ 1606801 w 5273630"/>
                <a:gd name="connsiteY5-13536" fmla="*/ 664540 h 1482493"/>
                <a:gd name="connsiteX6-13537" fmla="*/ 1574740 w 5273630"/>
                <a:gd name="connsiteY6-13538" fmla="*/ 886054 h 1482493"/>
                <a:gd name="connsiteX7-13539" fmla="*/ 1685497 w 5273630"/>
                <a:gd name="connsiteY7-13540" fmla="*/ 886054 h 1482493"/>
                <a:gd name="connsiteX8-13541" fmla="*/ 1717558 w 5273630"/>
                <a:gd name="connsiteY8-13542" fmla="*/ 664540 h 1482493"/>
                <a:gd name="connsiteX9-13543" fmla="*/ 1606801 w 5273630"/>
                <a:gd name="connsiteY9-13544" fmla="*/ 664540 h 1482493"/>
                <a:gd name="connsiteX10-13545" fmla="*/ 342472 w 5273630"/>
                <a:gd name="connsiteY10-13546" fmla="*/ 563985 h 1482493"/>
                <a:gd name="connsiteX11-13547" fmla="*/ 335185 w 5273630"/>
                <a:gd name="connsiteY11-13548" fmla="*/ 619363 h 1482493"/>
                <a:gd name="connsiteX12-13549" fmla="*/ 826304 w 5273630"/>
                <a:gd name="connsiteY12-13550" fmla="*/ 619363 h 1482493"/>
                <a:gd name="connsiteX13-13551" fmla="*/ 833590 w 5273630"/>
                <a:gd name="connsiteY13-13552" fmla="*/ 563985 h 1482493"/>
                <a:gd name="connsiteX14-13553" fmla="*/ 342472 w 5273630"/>
                <a:gd name="connsiteY14-13554" fmla="*/ 563985 h 1482493"/>
                <a:gd name="connsiteX15-13555" fmla="*/ 3085357 w 5273630"/>
                <a:gd name="connsiteY15-13556" fmla="*/ 553784 h 1482493"/>
                <a:gd name="connsiteX16-13557" fmla="*/ 3078071 w 5273630"/>
                <a:gd name="connsiteY16-13558" fmla="*/ 609162 h 1482493"/>
                <a:gd name="connsiteX17-13559" fmla="*/ 3283553 w 5273630"/>
                <a:gd name="connsiteY17-13560" fmla="*/ 719919 h 1482493"/>
                <a:gd name="connsiteX18-13561" fmla="*/ 3521097 w 5273630"/>
                <a:gd name="connsiteY18-13562" fmla="*/ 609162 h 1482493"/>
                <a:gd name="connsiteX19-13563" fmla="*/ 3528384 w 5273630"/>
                <a:gd name="connsiteY19-13564" fmla="*/ 553784 h 1482493"/>
                <a:gd name="connsiteX20-13565" fmla="*/ 3085357 w 5273630"/>
                <a:gd name="connsiteY20-13566" fmla="*/ 553784 h 1482493"/>
                <a:gd name="connsiteX21-13567" fmla="*/ 2013395 w 5273630"/>
                <a:gd name="connsiteY21-13568" fmla="*/ 526094 h 1482493"/>
                <a:gd name="connsiteX22-13569" fmla="*/ 2567178 w 5273630"/>
                <a:gd name="connsiteY22-13570" fmla="*/ 526094 h 1482493"/>
                <a:gd name="connsiteX23-13571" fmla="*/ 2497227 w 5273630"/>
                <a:gd name="connsiteY23-13572" fmla="*/ 1024500 h 1482493"/>
                <a:gd name="connsiteX24-13573" fmla="*/ 1943443 w 5273630"/>
                <a:gd name="connsiteY24-13574" fmla="*/ 1024500 h 1482493"/>
                <a:gd name="connsiteX25-13575" fmla="*/ 2013395 w 5273630"/>
                <a:gd name="connsiteY25-13576" fmla="*/ 526094 h 1482493"/>
                <a:gd name="connsiteX26-13577" fmla="*/ 1404233 w 5273630"/>
                <a:gd name="connsiteY26-13578" fmla="*/ 526094 h 1482493"/>
                <a:gd name="connsiteX27-13579" fmla="*/ 1958016 w 5273630"/>
                <a:gd name="connsiteY27-13580" fmla="*/ 526094 h 1482493"/>
                <a:gd name="connsiteX28-13581" fmla="*/ 1888065 w 5273630"/>
                <a:gd name="connsiteY28-13582" fmla="*/ 1024500 h 1482493"/>
                <a:gd name="connsiteX29-13583" fmla="*/ 1334281 w 5273630"/>
                <a:gd name="connsiteY29-13584" fmla="*/ 1024500 h 1482493"/>
                <a:gd name="connsiteX30-13585" fmla="*/ 1404233 w 5273630"/>
                <a:gd name="connsiteY30-13586" fmla="*/ 526094 h 1482493"/>
                <a:gd name="connsiteX31-13587" fmla="*/ 365789 w 5273630"/>
                <a:gd name="connsiteY31-13588" fmla="*/ 402222 h 1482493"/>
                <a:gd name="connsiteX32-13589" fmla="*/ 357045 w 5273630"/>
                <a:gd name="connsiteY32-13590" fmla="*/ 457600 h 1482493"/>
                <a:gd name="connsiteX33-13591" fmla="*/ 848163 w 5273630"/>
                <a:gd name="connsiteY33-13592" fmla="*/ 457600 h 1482493"/>
                <a:gd name="connsiteX34-13593" fmla="*/ 856907 w 5273630"/>
                <a:gd name="connsiteY34-13594" fmla="*/ 402222 h 1482493"/>
                <a:gd name="connsiteX35-13595" fmla="*/ 365789 w 5273630"/>
                <a:gd name="connsiteY35-13596" fmla="*/ 402222 h 1482493"/>
                <a:gd name="connsiteX36-13597" fmla="*/ 2865301 w 5273630"/>
                <a:gd name="connsiteY36-13598" fmla="*/ 346843 h 1482493"/>
                <a:gd name="connsiteX37-13599" fmla="*/ 3114504 w 5273630"/>
                <a:gd name="connsiteY37-13600" fmla="*/ 346843 h 1482493"/>
                <a:gd name="connsiteX38-13601" fmla="*/ 3104302 w 5273630"/>
                <a:gd name="connsiteY38-13602" fmla="*/ 415338 h 1482493"/>
                <a:gd name="connsiteX39-13603" fmla="*/ 3547329 w 5273630"/>
                <a:gd name="connsiteY39-13604" fmla="*/ 415338 h 1482493"/>
                <a:gd name="connsiteX40-13605" fmla="*/ 3557530 w 5273630"/>
                <a:gd name="connsiteY40-13606" fmla="*/ 346843 h 1482493"/>
                <a:gd name="connsiteX41-13607" fmla="*/ 3806733 w 5273630"/>
                <a:gd name="connsiteY41-13608" fmla="*/ 346843 h 1482493"/>
                <a:gd name="connsiteX42-13609" fmla="*/ 3796531 w 5273630"/>
                <a:gd name="connsiteY42-13610" fmla="*/ 415338 h 1482493"/>
                <a:gd name="connsiteX43-13611" fmla="*/ 3907289 w 5273630"/>
                <a:gd name="connsiteY43-13612" fmla="*/ 415338 h 1482493"/>
                <a:gd name="connsiteX44-13613" fmla="*/ 3888343 w 5273630"/>
                <a:gd name="connsiteY44-13614" fmla="*/ 553784 h 1482493"/>
                <a:gd name="connsiteX45-13615" fmla="*/ 3777587 w 5273630"/>
                <a:gd name="connsiteY45-13616" fmla="*/ 553784 h 1482493"/>
                <a:gd name="connsiteX46-13617" fmla="*/ 3755727 w 5273630"/>
                <a:gd name="connsiteY46-13618" fmla="*/ 706803 h 1482493"/>
                <a:gd name="connsiteX47-13619" fmla="*/ 3489036 w 5273630"/>
                <a:gd name="connsiteY47-13620" fmla="*/ 830675 h 1482493"/>
                <a:gd name="connsiteX48-13621" fmla="*/ 3850453 w 5273630"/>
                <a:gd name="connsiteY48-13622" fmla="*/ 1024500 h 1482493"/>
                <a:gd name="connsiteX49-13623" fmla="*/ 3407426 w 5273630"/>
                <a:gd name="connsiteY49-13624" fmla="*/ 1024500 h 1482493"/>
                <a:gd name="connsiteX50-13625" fmla="*/ 3252949 w 5273630"/>
                <a:gd name="connsiteY50-13626" fmla="*/ 941432 h 1482493"/>
                <a:gd name="connsiteX51-13627" fmla="*/ 1663074 w 5273630"/>
                <a:gd name="connsiteY51-13628" fmla="*/ 1482493 h 1482493"/>
                <a:gd name="connsiteX52-13629" fmla="*/ 1726460 w 5273630"/>
                <a:gd name="connsiteY52-13630" fmla="*/ 1412009 h 1482493"/>
                <a:gd name="connsiteX53-13631" fmla="*/ 3046009 w 5273630"/>
                <a:gd name="connsiteY53-13632" fmla="*/ 830675 h 1482493"/>
                <a:gd name="connsiteX54-13633" fmla="*/ 2814295 w 5273630"/>
                <a:gd name="connsiteY54-13634" fmla="*/ 706803 h 1482493"/>
                <a:gd name="connsiteX55-13635" fmla="*/ 2836154 w 5273630"/>
                <a:gd name="connsiteY55-13636" fmla="*/ 553784 h 1482493"/>
                <a:gd name="connsiteX56-13637" fmla="*/ 2725398 w 5273630"/>
                <a:gd name="connsiteY56-13638" fmla="*/ 553784 h 1482493"/>
                <a:gd name="connsiteX57-13639" fmla="*/ 2744343 w 5273630"/>
                <a:gd name="connsiteY57-13640" fmla="*/ 415338 h 1482493"/>
                <a:gd name="connsiteX58-13641" fmla="*/ 2855100 w 5273630"/>
                <a:gd name="connsiteY58-13642" fmla="*/ 415338 h 1482493"/>
                <a:gd name="connsiteX59-13643" fmla="*/ 2865301 w 5273630"/>
                <a:gd name="connsiteY59-13644" fmla="*/ 346843 h 1482493"/>
                <a:gd name="connsiteX60-13645" fmla="*/ 482375 w 5273630"/>
                <a:gd name="connsiteY60-13646" fmla="*/ 192367 h 1482493"/>
                <a:gd name="connsiteX61-13647" fmla="*/ 759267 w 5273630"/>
                <a:gd name="connsiteY61-13648" fmla="*/ 192367 h 1482493"/>
                <a:gd name="connsiteX62-13649" fmla="*/ 746151 w 5273630"/>
                <a:gd name="connsiteY62-13650" fmla="*/ 285636 h 1482493"/>
                <a:gd name="connsiteX63-13651" fmla="*/ 1122141 w 5273630"/>
                <a:gd name="connsiteY63-13652" fmla="*/ 285636 h 1482493"/>
                <a:gd name="connsiteX64-13653" fmla="*/ 1059475 w 5273630"/>
                <a:gd name="connsiteY64-13654" fmla="*/ 735949 h 1482493"/>
                <a:gd name="connsiteX65-13655" fmla="*/ 728663 w 5273630"/>
                <a:gd name="connsiteY65-13656" fmla="*/ 735949 h 1482493"/>
                <a:gd name="connsiteX66-13657" fmla="*/ 795700 w 5273630"/>
                <a:gd name="connsiteY66-13658" fmla="*/ 791328 h 1482493"/>
                <a:gd name="connsiteX67-13659" fmla="*/ 1119226 w 5273630"/>
                <a:gd name="connsiteY67-13660" fmla="*/ 746150 h 1482493"/>
                <a:gd name="connsiteX68-13661" fmla="*/ 1100281 w 5273630"/>
                <a:gd name="connsiteY68-13662" fmla="*/ 884596 h 1482493"/>
                <a:gd name="connsiteX69-13663" fmla="*/ 937060 w 5273630"/>
                <a:gd name="connsiteY69-13664" fmla="*/ 907914 h 1482493"/>
                <a:gd name="connsiteX70-13665" fmla="*/ 1717312 w 5273630"/>
                <a:gd name="connsiteY70-13666" fmla="*/ 1416665 h 1482493"/>
                <a:gd name="connsiteX71-13667" fmla="*/ 1658884 w 5273630"/>
                <a:gd name="connsiteY71-13668" fmla="*/ 1477496 h 1482493"/>
                <a:gd name="connsiteX72-13669" fmla="*/ 406594 w 5273630"/>
                <a:gd name="connsiteY72-13670" fmla="*/ 735949 h 1482493"/>
                <a:gd name="connsiteX73-13671" fmla="*/ 319154 w 5273630"/>
                <a:gd name="connsiteY73-13672" fmla="*/ 735949 h 1482493"/>
                <a:gd name="connsiteX74-13673" fmla="*/ 298752 w 5273630"/>
                <a:gd name="connsiteY74-13674" fmla="*/ 881682 h 1482493"/>
                <a:gd name="connsiteX75-13675" fmla="*/ 502777 w 5273630"/>
                <a:gd name="connsiteY75-13676" fmla="*/ 862737 h 1482493"/>
                <a:gd name="connsiteX76-13677" fmla="*/ 482375 w 5273630"/>
                <a:gd name="connsiteY76-13678" fmla="*/ 1004097 h 1482493"/>
                <a:gd name="connsiteX77-13679" fmla="*/ 4372 w 5273630"/>
                <a:gd name="connsiteY77-13680" fmla="*/ 1046359 h 1482493"/>
                <a:gd name="connsiteX78-13681" fmla="*/ 110757 w 5273630"/>
                <a:gd name="connsiteY78-13682" fmla="*/ 285636 h 1482493"/>
                <a:gd name="connsiteX79-13683" fmla="*/ 469259 w 5273630"/>
                <a:gd name="connsiteY79-13684" fmla="*/ 285636 h 1482493"/>
                <a:gd name="connsiteX80-13685" fmla="*/ 482375 w 5273630"/>
                <a:gd name="connsiteY80-13686" fmla="*/ 192367 h 1482493"/>
                <a:gd name="connsiteX81-13687" fmla="*/ 1870577 w 5273630"/>
                <a:gd name="connsiteY81-13688" fmla="*/ 166135 h 1482493"/>
                <a:gd name="connsiteX82-13689" fmla="*/ 1847260 w 5273630"/>
                <a:gd name="connsiteY82-13690" fmla="*/ 332270 h 1482493"/>
                <a:gd name="connsiteX83-13691" fmla="*/ 2179530 w 5273630"/>
                <a:gd name="connsiteY83-13692" fmla="*/ 332270 h 1482493"/>
                <a:gd name="connsiteX84-13693" fmla="*/ 2202847 w 5273630"/>
                <a:gd name="connsiteY84-13694" fmla="*/ 166135 h 1482493"/>
                <a:gd name="connsiteX85-13695" fmla="*/ 1870577 w 5273630"/>
                <a:gd name="connsiteY85-13696" fmla="*/ 166135 h 1482493"/>
                <a:gd name="connsiteX86-13697" fmla="*/ 4598889 w 5273630"/>
                <a:gd name="connsiteY86-13698" fmla="*/ 138446 h 1482493"/>
                <a:gd name="connsiteX87-13699" fmla="*/ 4421095 w 5273630"/>
                <a:gd name="connsiteY87-13700" fmla="*/ 332270 h 1482493"/>
                <a:gd name="connsiteX88-13701" fmla="*/ 4935531 w 5273630"/>
                <a:gd name="connsiteY88-13702" fmla="*/ 332270 h 1482493"/>
                <a:gd name="connsiteX89-13703" fmla="*/ 4813115 w 5273630"/>
                <a:gd name="connsiteY89-13704" fmla="*/ 138446 h 1482493"/>
                <a:gd name="connsiteX90-13705" fmla="*/ 4598889 w 5273630"/>
                <a:gd name="connsiteY90-13706" fmla="*/ 138446 h 1482493"/>
                <a:gd name="connsiteX91-13707" fmla="*/ 1557252 w 5273630"/>
                <a:gd name="connsiteY91-13708" fmla="*/ 27689 h 1482493"/>
                <a:gd name="connsiteX92-13709" fmla="*/ 2498684 w 5273630"/>
                <a:gd name="connsiteY92-13710" fmla="*/ 27689 h 1482493"/>
                <a:gd name="connsiteX93-13711" fmla="*/ 2436019 w 5273630"/>
                <a:gd name="connsiteY93-13712" fmla="*/ 470716 h 1482493"/>
                <a:gd name="connsiteX94-13713" fmla="*/ 1549965 w 5273630"/>
                <a:gd name="connsiteY94-13714" fmla="*/ 470716 h 1482493"/>
                <a:gd name="connsiteX95-13715" fmla="*/ 1605344 w 5273630"/>
                <a:gd name="connsiteY95-13716" fmla="*/ 83068 h 1482493"/>
                <a:gd name="connsiteX96-13717" fmla="*/ 1557252 w 5273630"/>
                <a:gd name="connsiteY96-13718" fmla="*/ 27689 h 1482493"/>
                <a:gd name="connsiteX97-13719" fmla="*/ 259404 w 5273630"/>
                <a:gd name="connsiteY97-13720" fmla="*/ 27689 h 1482493"/>
                <a:gd name="connsiteX98-13721" fmla="*/ 983695 w 5273630"/>
                <a:gd name="connsiteY98-13722" fmla="*/ 27689 h 1482493"/>
                <a:gd name="connsiteX99-13723" fmla="*/ 1215409 w 5273630"/>
                <a:gd name="connsiteY99-13724" fmla="*/ 260861 h 1482493"/>
                <a:gd name="connsiteX100-13725" fmla="*/ 929774 w 5273630"/>
                <a:gd name="connsiteY100-13726" fmla="*/ 260861 h 1482493"/>
                <a:gd name="connsiteX101-13727" fmla="*/ 788413 w 5273630"/>
                <a:gd name="connsiteY101-13728" fmla="*/ 145733 h 1482493"/>
                <a:gd name="connsiteX102-13729" fmla="*/ 476546 w 5273630"/>
                <a:gd name="connsiteY102-13730" fmla="*/ 145733 h 1482493"/>
                <a:gd name="connsiteX103-13731" fmla="*/ 290008 w 5273630"/>
                <a:gd name="connsiteY103-13732" fmla="*/ 260861 h 1482493"/>
                <a:gd name="connsiteX104-13733" fmla="*/ 0 w 5273630"/>
                <a:gd name="connsiteY104-13734" fmla="*/ 260861 h 1482493"/>
                <a:gd name="connsiteX105-13735" fmla="*/ 290008 w 5273630"/>
                <a:gd name="connsiteY105-13736" fmla="*/ 58293 h 1482493"/>
                <a:gd name="connsiteX106-13737" fmla="*/ 259404 w 5273630"/>
                <a:gd name="connsiteY106-13738" fmla="*/ 27689 h 1482493"/>
                <a:gd name="connsiteX107-13739" fmla="*/ 4377375 w 5273630"/>
                <a:gd name="connsiteY107-13740" fmla="*/ 0 h 1482493"/>
                <a:gd name="connsiteX108-13741" fmla="*/ 5001111 w 5273630"/>
                <a:gd name="connsiteY108-13742" fmla="*/ 0 h 1482493"/>
                <a:gd name="connsiteX109-13743" fmla="*/ 5273630 w 5273630"/>
                <a:gd name="connsiteY109-13744" fmla="*/ 429911 h 1482493"/>
                <a:gd name="connsiteX110-13745" fmla="*/ 5078349 w 5273630"/>
                <a:gd name="connsiteY110-13746" fmla="*/ 429911 h 1482493"/>
                <a:gd name="connsiteX111-13747" fmla="*/ 5072519 w 5273630"/>
                <a:gd name="connsiteY111-13748" fmla="*/ 470716 h 1482493"/>
                <a:gd name="connsiteX112-13749" fmla="*/ 4795628 w 5273630"/>
                <a:gd name="connsiteY112-13750" fmla="*/ 470716 h 1482493"/>
                <a:gd name="connsiteX113-13751" fmla="*/ 4778140 w 5273630"/>
                <a:gd name="connsiteY113-13752" fmla="*/ 594589 h 1482493"/>
                <a:gd name="connsiteX114-13753" fmla="*/ 5082721 w 5273630"/>
                <a:gd name="connsiteY114-13754" fmla="*/ 594589 h 1482493"/>
                <a:gd name="connsiteX115-13755" fmla="*/ 5063775 w 5273630"/>
                <a:gd name="connsiteY115-13756" fmla="*/ 733035 h 1482493"/>
                <a:gd name="connsiteX116-13757" fmla="*/ 4759195 w 5273630"/>
                <a:gd name="connsiteY116-13758" fmla="*/ 733035 h 1482493"/>
                <a:gd name="connsiteX117-13759" fmla="*/ 4737335 w 5273630"/>
                <a:gd name="connsiteY117-13760" fmla="*/ 886054 h 1482493"/>
                <a:gd name="connsiteX118-13761" fmla="*/ 5180361 w 5273630"/>
                <a:gd name="connsiteY118-13762" fmla="*/ 886054 h 1482493"/>
                <a:gd name="connsiteX119-13763" fmla="*/ 5161416 w 5273630"/>
                <a:gd name="connsiteY119-13764" fmla="*/ 1024500 h 1482493"/>
                <a:gd name="connsiteX120-13765" fmla="*/ 3998471 w 5273630"/>
                <a:gd name="connsiteY120-13766" fmla="*/ 1024500 h 1482493"/>
                <a:gd name="connsiteX121-13767" fmla="*/ 4017416 w 5273630"/>
                <a:gd name="connsiteY121-13768" fmla="*/ 886054 h 1482493"/>
                <a:gd name="connsiteX122-13769" fmla="*/ 4460443 w 5273630"/>
                <a:gd name="connsiteY122-13770" fmla="*/ 886054 h 1482493"/>
                <a:gd name="connsiteX123-13771" fmla="*/ 4482303 w 5273630"/>
                <a:gd name="connsiteY123-13772" fmla="*/ 733035 h 1482493"/>
                <a:gd name="connsiteX124-13773" fmla="*/ 4177722 w 5273630"/>
                <a:gd name="connsiteY124-13774" fmla="*/ 733035 h 1482493"/>
                <a:gd name="connsiteX125-13775" fmla="*/ 4196667 w 5273630"/>
                <a:gd name="connsiteY125-13776" fmla="*/ 594589 h 1482493"/>
                <a:gd name="connsiteX126-13777" fmla="*/ 4501249 w 5273630"/>
                <a:gd name="connsiteY126-13778" fmla="*/ 594589 h 1482493"/>
                <a:gd name="connsiteX127-13779" fmla="*/ 4518736 w 5273630"/>
                <a:gd name="connsiteY127-13780" fmla="*/ 470716 h 1482493"/>
                <a:gd name="connsiteX128-13781" fmla="*/ 4241845 w 5273630"/>
                <a:gd name="connsiteY128-13782" fmla="*/ 470716 h 1482493"/>
                <a:gd name="connsiteX129-13783" fmla="*/ 4247673 w 5273630"/>
                <a:gd name="connsiteY129-13784" fmla="*/ 429911 h 1482493"/>
                <a:gd name="connsiteX130-13785" fmla="*/ 4055307 w 5273630"/>
                <a:gd name="connsiteY130-13786" fmla="*/ 429911 h 1482493"/>
                <a:gd name="connsiteX131-13787" fmla="*/ 4410894 w 5273630"/>
                <a:gd name="connsiteY131-13788" fmla="*/ 40805 h 1482493"/>
                <a:gd name="connsiteX132-13789" fmla="*/ 4377375 w 5273630"/>
                <a:gd name="connsiteY132-13790" fmla="*/ 0 h 1482493"/>
                <a:gd name="connsiteX133-13791" fmla="*/ 3191742 w 5273630"/>
                <a:gd name="connsiteY133-13792" fmla="*/ 0 h 1482493"/>
                <a:gd name="connsiteX134-13793" fmla="*/ 3522555 w 5273630"/>
                <a:gd name="connsiteY134-13794" fmla="*/ 0 h 1482493"/>
                <a:gd name="connsiteX135-13795" fmla="*/ 3510896 w 5273630"/>
                <a:gd name="connsiteY135-13796" fmla="*/ 83068 h 1482493"/>
                <a:gd name="connsiteX136-13797" fmla="*/ 3953923 w 5273630"/>
                <a:gd name="connsiteY136-13798" fmla="*/ 83068 h 1482493"/>
                <a:gd name="connsiteX137-13799" fmla="*/ 3923319 w 5273630"/>
                <a:gd name="connsiteY137-13800" fmla="*/ 304581 h 1482493"/>
                <a:gd name="connsiteX138-13801" fmla="*/ 3618738 w 5273630"/>
                <a:gd name="connsiteY138-13802" fmla="*/ 304581 h 1482493"/>
                <a:gd name="connsiteX139-13803" fmla="*/ 3630397 w 5273630"/>
                <a:gd name="connsiteY139-13804" fmla="*/ 221513 h 1482493"/>
                <a:gd name="connsiteX140-13805" fmla="*/ 3076613 w 5273630"/>
                <a:gd name="connsiteY140-13806" fmla="*/ 221513 h 1482493"/>
                <a:gd name="connsiteX141-13807" fmla="*/ 3064954 w 5273630"/>
                <a:gd name="connsiteY141-13808" fmla="*/ 304581 h 1482493"/>
                <a:gd name="connsiteX142-13809" fmla="*/ 2760373 w 5273630"/>
                <a:gd name="connsiteY142-13810" fmla="*/ 304581 h 1482493"/>
                <a:gd name="connsiteX143-13811" fmla="*/ 2790977 w 5273630"/>
                <a:gd name="connsiteY143-13812" fmla="*/ 83068 h 1482493"/>
                <a:gd name="connsiteX144-13813" fmla="*/ 3234004 w 5273630"/>
                <a:gd name="connsiteY144-13814" fmla="*/ 83068 h 1482493"/>
                <a:gd name="connsiteX145-13815" fmla="*/ 3238376 w 5273630"/>
                <a:gd name="connsiteY145-13816" fmla="*/ 53921 h 1482493"/>
                <a:gd name="connsiteX146-13817" fmla="*/ 3191742 w 5273630"/>
                <a:gd name="connsiteY146-13818" fmla="*/ 0 h 1482493"/>
                <a:gd name="connsiteX0-13819" fmla="*/ 2215963 w 5273630"/>
                <a:gd name="connsiteY0-13820" fmla="*/ 664540 h 1482493"/>
                <a:gd name="connsiteX1-13821" fmla="*/ 2183902 w 5273630"/>
                <a:gd name="connsiteY1-13822" fmla="*/ 886054 h 1482493"/>
                <a:gd name="connsiteX2-13823" fmla="*/ 2294658 w 5273630"/>
                <a:gd name="connsiteY2-13824" fmla="*/ 886054 h 1482493"/>
                <a:gd name="connsiteX3-13825" fmla="*/ 2326719 w 5273630"/>
                <a:gd name="connsiteY3-13826" fmla="*/ 664540 h 1482493"/>
                <a:gd name="connsiteX4-13827" fmla="*/ 2215963 w 5273630"/>
                <a:gd name="connsiteY4-13828" fmla="*/ 664540 h 1482493"/>
                <a:gd name="connsiteX5-13829" fmla="*/ 1606801 w 5273630"/>
                <a:gd name="connsiteY5-13830" fmla="*/ 664540 h 1482493"/>
                <a:gd name="connsiteX6-13831" fmla="*/ 1574740 w 5273630"/>
                <a:gd name="connsiteY6-13832" fmla="*/ 886054 h 1482493"/>
                <a:gd name="connsiteX7-13833" fmla="*/ 1685497 w 5273630"/>
                <a:gd name="connsiteY7-13834" fmla="*/ 886054 h 1482493"/>
                <a:gd name="connsiteX8-13835" fmla="*/ 1717558 w 5273630"/>
                <a:gd name="connsiteY8-13836" fmla="*/ 664540 h 1482493"/>
                <a:gd name="connsiteX9-13837" fmla="*/ 1606801 w 5273630"/>
                <a:gd name="connsiteY9-13838" fmla="*/ 664540 h 1482493"/>
                <a:gd name="connsiteX10-13839" fmla="*/ 342472 w 5273630"/>
                <a:gd name="connsiteY10-13840" fmla="*/ 563985 h 1482493"/>
                <a:gd name="connsiteX11-13841" fmla="*/ 335185 w 5273630"/>
                <a:gd name="connsiteY11-13842" fmla="*/ 619363 h 1482493"/>
                <a:gd name="connsiteX12-13843" fmla="*/ 826304 w 5273630"/>
                <a:gd name="connsiteY12-13844" fmla="*/ 619363 h 1482493"/>
                <a:gd name="connsiteX13-13845" fmla="*/ 833590 w 5273630"/>
                <a:gd name="connsiteY13-13846" fmla="*/ 563985 h 1482493"/>
                <a:gd name="connsiteX14-13847" fmla="*/ 342472 w 5273630"/>
                <a:gd name="connsiteY14-13848" fmla="*/ 563985 h 1482493"/>
                <a:gd name="connsiteX15-13849" fmla="*/ 3085357 w 5273630"/>
                <a:gd name="connsiteY15-13850" fmla="*/ 553784 h 1482493"/>
                <a:gd name="connsiteX16-13851" fmla="*/ 3078071 w 5273630"/>
                <a:gd name="connsiteY16-13852" fmla="*/ 609162 h 1482493"/>
                <a:gd name="connsiteX17-13853" fmla="*/ 3283553 w 5273630"/>
                <a:gd name="connsiteY17-13854" fmla="*/ 719919 h 1482493"/>
                <a:gd name="connsiteX18-13855" fmla="*/ 3521097 w 5273630"/>
                <a:gd name="connsiteY18-13856" fmla="*/ 609162 h 1482493"/>
                <a:gd name="connsiteX19-13857" fmla="*/ 3528384 w 5273630"/>
                <a:gd name="connsiteY19-13858" fmla="*/ 553784 h 1482493"/>
                <a:gd name="connsiteX20-13859" fmla="*/ 3085357 w 5273630"/>
                <a:gd name="connsiteY20-13860" fmla="*/ 553784 h 1482493"/>
                <a:gd name="connsiteX21-13861" fmla="*/ 2013395 w 5273630"/>
                <a:gd name="connsiteY21-13862" fmla="*/ 526094 h 1482493"/>
                <a:gd name="connsiteX22-13863" fmla="*/ 2567178 w 5273630"/>
                <a:gd name="connsiteY22-13864" fmla="*/ 526094 h 1482493"/>
                <a:gd name="connsiteX23-13865" fmla="*/ 2497227 w 5273630"/>
                <a:gd name="connsiteY23-13866" fmla="*/ 1024500 h 1482493"/>
                <a:gd name="connsiteX24-13867" fmla="*/ 1943443 w 5273630"/>
                <a:gd name="connsiteY24-13868" fmla="*/ 1024500 h 1482493"/>
                <a:gd name="connsiteX25-13869" fmla="*/ 2013395 w 5273630"/>
                <a:gd name="connsiteY25-13870" fmla="*/ 526094 h 1482493"/>
                <a:gd name="connsiteX26-13871" fmla="*/ 1404233 w 5273630"/>
                <a:gd name="connsiteY26-13872" fmla="*/ 526094 h 1482493"/>
                <a:gd name="connsiteX27-13873" fmla="*/ 1958016 w 5273630"/>
                <a:gd name="connsiteY27-13874" fmla="*/ 526094 h 1482493"/>
                <a:gd name="connsiteX28-13875" fmla="*/ 1888065 w 5273630"/>
                <a:gd name="connsiteY28-13876" fmla="*/ 1024500 h 1482493"/>
                <a:gd name="connsiteX29-13877" fmla="*/ 1334281 w 5273630"/>
                <a:gd name="connsiteY29-13878" fmla="*/ 1024500 h 1482493"/>
                <a:gd name="connsiteX30-13879" fmla="*/ 1404233 w 5273630"/>
                <a:gd name="connsiteY30-13880" fmla="*/ 526094 h 1482493"/>
                <a:gd name="connsiteX31-13881" fmla="*/ 365789 w 5273630"/>
                <a:gd name="connsiteY31-13882" fmla="*/ 402222 h 1482493"/>
                <a:gd name="connsiteX32-13883" fmla="*/ 357045 w 5273630"/>
                <a:gd name="connsiteY32-13884" fmla="*/ 457600 h 1482493"/>
                <a:gd name="connsiteX33-13885" fmla="*/ 848163 w 5273630"/>
                <a:gd name="connsiteY33-13886" fmla="*/ 457600 h 1482493"/>
                <a:gd name="connsiteX34-13887" fmla="*/ 856907 w 5273630"/>
                <a:gd name="connsiteY34-13888" fmla="*/ 402222 h 1482493"/>
                <a:gd name="connsiteX35-13889" fmla="*/ 365789 w 5273630"/>
                <a:gd name="connsiteY35-13890" fmla="*/ 402222 h 1482493"/>
                <a:gd name="connsiteX36-13891" fmla="*/ 2865301 w 5273630"/>
                <a:gd name="connsiteY36-13892" fmla="*/ 346843 h 1482493"/>
                <a:gd name="connsiteX37-13893" fmla="*/ 3114504 w 5273630"/>
                <a:gd name="connsiteY37-13894" fmla="*/ 346843 h 1482493"/>
                <a:gd name="connsiteX38-13895" fmla="*/ 3104302 w 5273630"/>
                <a:gd name="connsiteY38-13896" fmla="*/ 415338 h 1482493"/>
                <a:gd name="connsiteX39-13897" fmla="*/ 3547329 w 5273630"/>
                <a:gd name="connsiteY39-13898" fmla="*/ 415338 h 1482493"/>
                <a:gd name="connsiteX40-13899" fmla="*/ 3557530 w 5273630"/>
                <a:gd name="connsiteY40-13900" fmla="*/ 346843 h 1482493"/>
                <a:gd name="connsiteX41-13901" fmla="*/ 3806733 w 5273630"/>
                <a:gd name="connsiteY41-13902" fmla="*/ 346843 h 1482493"/>
                <a:gd name="connsiteX42-13903" fmla="*/ 3796531 w 5273630"/>
                <a:gd name="connsiteY42-13904" fmla="*/ 415338 h 1482493"/>
                <a:gd name="connsiteX43-13905" fmla="*/ 3907289 w 5273630"/>
                <a:gd name="connsiteY43-13906" fmla="*/ 415338 h 1482493"/>
                <a:gd name="connsiteX44-13907" fmla="*/ 3888343 w 5273630"/>
                <a:gd name="connsiteY44-13908" fmla="*/ 553784 h 1482493"/>
                <a:gd name="connsiteX45-13909" fmla="*/ 3777587 w 5273630"/>
                <a:gd name="connsiteY45-13910" fmla="*/ 553784 h 1482493"/>
                <a:gd name="connsiteX46-13911" fmla="*/ 3755727 w 5273630"/>
                <a:gd name="connsiteY46-13912" fmla="*/ 706803 h 1482493"/>
                <a:gd name="connsiteX47-13913" fmla="*/ 3489036 w 5273630"/>
                <a:gd name="connsiteY47-13914" fmla="*/ 830675 h 1482493"/>
                <a:gd name="connsiteX48-13915" fmla="*/ 3850453 w 5273630"/>
                <a:gd name="connsiteY48-13916" fmla="*/ 1024500 h 1482493"/>
                <a:gd name="connsiteX49-13917" fmla="*/ 3407426 w 5273630"/>
                <a:gd name="connsiteY49-13918" fmla="*/ 1024500 h 1482493"/>
                <a:gd name="connsiteX50-13919" fmla="*/ 3252949 w 5273630"/>
                <a:gd name="connsiteY50-13920" fmla="*/ 941432 h 1482493"/>
                <a:gd name="connsiteX51-13921" fmla="*/ 1663074 w 5273630"/>
                <a:gd name="connsiteY51-13922" fmla="*/ 1482493 h 1482493"/>
                <a:gd name="connsiteX52-13923" fmla="*/ 1726460 w 5273630"/>
                <a:gd name="connsiteY52-13924" fmla="*/ 1412009 h 1482493"/>
                <a:gd name="connsiteX53-13925" fmla="*/ 3046009 w 5273630"/>
                <a:gd name="connsiteY53-13926" fmla="*/ 830675 h 1482493"/>
                <a:gd name="connsiteX54-13927" fmla="*/ 2814295 w 5273630"/>
                <a:gd name="connsiteY54-13928" fmla="*/ 706803 h 1482493"/>
                <a:gd name="connsiteX55-13929" fmla="*/ 2836154 w 5273630"/>
                <a:gd name="connsiteY55-13930" fmla="*/ 553784 h 1482493"/>
                <a:gd name="connsiteX56-13931" fmla="*/ 2725398 w 5273630"/>
                <a:gd name="connsiteY56-13932" fmla="*/ 553784 h 1482493"/>
                <a:gd name="connsiteX57-13933" fmla="*/ 2744343 w 5273630"/>
                <a:gd name="connsiteY57-13934" fmla="*/ 415338 h 1482493"/>
                <a:gd name="connsiteX58-13935" fmla="*/ 2855100 w 5273630"/>
                <a:gd name="connsiteY58-13936" fmla="*/ 415338 h 1482493"/>
                <a:gd name="connsiteX59-13937" fmla="*/ 2865301 w 5273630"/>
                <a:gd name="connsiteY59-13938" fmla="*/ 346843 h 1482493"/>
                <a:gd name="connsiteX60-13939" fmla="*/ 482375 w 5273630"/>
                <a:gd name="connsiteY60-13940" fmla="*/ 192367 h 1482493"/>
                <a:gd name="connsiteX61-13941" fmla="*/ 759267 w 5273630"/>
                <a:gd name="connsiteY61-13942" fmla="*/ 192367 h 1482493"/>
                <a:gd name="connsiteX62-13943" fmla="*/ 746151 w 5273630"/>
                <a:gd name="connsiteY62-13944" fmla="*/ 285636 h 1482493"/>
                <a:gd name="connsiteX63-13945" fmla="*/ 1122141 w 5273630"/>
                <a:gd name="connsiteY63-13946" fmla="*/ 285636 h 1482493"/>
                <a:gd name="connsiteX64-13947" fmla="*/ 1059475 w 5273630"/>
                <a:gd name="connsiteY64-13948" fmla="*/ 735949 h 1482493"/>
                <a:gd name="connsiteX65-13949" fmla="*/ 728663 w 5273630"/>
                <a:gd name="connsiteY65-13950" fmla="*/ 735949 h 1482493"/>
                <a:gd name="connsiteX66-13951" fmla="*/ 795700 w 5273630"/>
                <a:gd name="connsiteY66-13952" fmla="*/ 791328 h 1482493"/>
                <a:gd name="connsiteX67-13953" fmla="*/ 1119226 w 5273630"/>
                <a:gd name="connsiteY67-13954" fmla="*/ 746150 h 1482493"/>
                <a:gd name="connsiteX68-13955" fmla="*/ 1100281 w 5273630"/>
                <a:gd name="connsiteY68-13956" fmla="*/ 884596 h 1482493"/>
                <a:gd name="connsiteX69-13957" fmla="*/ 937060 w 5273630"/>
                <a:gd name="connsiteY69-13958" fmla="*/ 907914 h 1482493"/>
                <a:gd name="connsiteX70-13959" fmla="*/ 1717312 w 5273630"/>
                <a:gd name="connsiteY70-13960" fmla="*/ 1416665 h 1482493"/>
                <a:gd name="connsiteX71-13961" fmla="*/ 1654122 w 5273630"/>
                <a:gd name="connsiteY71-13962" fmla="*/ 1470352 h 1482493"/>
                <a:gd name="connsiteX72-13963" fmla="*/ 406594 w 5273630"/>
                <a:gd name="connsiteY72-13964" fmla="*/ 735949 h 1482493"/>
                <a:gd name="connsiteX73-13965" fmla="*/ 319154 w 5273630"/>
                <a:gd name="connsiteY73-13966" fmla="*/ 735949 h 1482493"/>
                <a:gd name="connsiteX74-13967" fmla="*/ 298752 w 5273630"/>
                <a:gd name="connsiteY74-13968" fmla="*/ 881682 h 1482493"/>
                <a:gd name="connsiteX75-13969" fmla="*/ 502777 w 5273630"/>
                <a:gd name="connsiteY75-13970" fmla="*/ 862737 h 1482493"/>
                <a:gd name="connsiteX76-13971" fmla="*/ 482375 w 5273630"/>
                <a:gd name="connsiteY76-13972" fmla="*/ 1004097 h 1482493"/>
                <a:gd name="connsiteX77-13973" fmla="*/ 4372 w 5273630"/>
                <a:gd name="connsiteY77-13974" fmla="*/ 1046359 h 1482493"/>
                <a:gd name="connsiteX78-13975" fmla="*/ 110757 w 5273630"/>
                <a:gd name="connsiteY78-13976" fmla="*/ 285636 h 1482493"/>
                <a:gd name="connsiteX79-13977" fmla="*/ 469259 w 5273630"/>
                <a:gd name="connsiteY79-13978" fmla="*/ 285636 h 1482493"/>
                <a:gd name="connsiteX80-13979" fmla="*/ 482375 w 5273630"/>
                <a:gd name="connsiteY80-13980" fmla="*/ 192367 h 1482493"/>
                <a:gd name="connsiteX81-13981" fmla="*/ 1870577 w 5273630"/>
                <a:gd name="connsiteY81-13982" fmla="*/ 166135 h 1482493"/>
                <a:gd name="connsiteX82-13983" fmla="*/ 1847260 w 5273630"/>
                <a:gd name="connsiteY82-13984" fmla="*/ 332270 h 1482493"/>
                <a:gd name="connsiteX83-13985" fmla="*/ 2179530 w 5273630"/>
                <a:gd name="connsiteY83-13986" fmla="*/ 332270 h 1482493"/>
                <a:gd name="connsiteX84-13987" fmla="*/ 2202847 w 5273630"/>
                <a:gd name="connsiteY84-13988" fmla="*/ 166135 h 1482493"/>
                <a:gd name="connsiteX85-13989" fmla="*/ 1870577 w 5273630"/>
                <a:gd name="connsiteY85-13990" fmla="*/ 166135 h 1482493"/>
                <a:gd name="connsiteX86-13991" fmla="*/ 4598889 w 5273630"/>
                <a:gd name="connsiteY86-13992" fmla="*/ 138446 h 1482493"/>
                <a:gd name="connsiteX87-13993" fmla="*/ 4421095 w 5273630"/>
                <a:gd name="connsiteY87-13994" fmla="*/ 332270 h 1482493"/>
                <a:gd name="connsiteX88-13995" fmla="*/ 4935531 w 5273630"/>
                <a:gd name="connsiteY88-13996" fmla="*/ 332270 h 1482493"/>
                <a:gd name="connsiteX89-13997" fmla="*/ 4813115 w 5273630"/>
                <a:gd name="connsiteY89-13998" fmla="*/ 138446 h 1482493"/>
                <a:gd name="connsiteX90-13999" fmla="*/ 4598889 w 5273630"/>
                <a:gd name="connsiteY90-14000" fmla="*/ 138446 h 1482493"/>
                <a:gd name="connsiteX91-14001" fmla="*/ 1557252 w 5273630"/>
                <a:gd name="connsiteY91-14002" fmla="*/ 27689 h 1482493"/>
                <a:gd name="connsiteX92-14003" fmla="*/ 2498684 w 5273630"/>
                <a:gd name="connsiteY92-14004" fmla="*/ 27689 h 1482493"/>
                <a:gd name="connsiteX93-14005" fmla="*/ 2436019 w 5273630"/>
                <a:gd name="connsiteY93-14006" fmla="*/ 470716 h 1482493"/>
                <a:gd name="connsiteX94-14007" fmla="*/ 1549965 w 5273630"/>
                <a:gd name="connsiteY94-14008" fmla="*/ 470716 h 1482493"/>
                <a:gd name="connsiteX95-14009" fmla="*/ 1605344 w 5273630"/>
                <a:gd name="connsiteY95-14010" fmla="*/ 83068 h 1482493"/>
                <a:gd name="connsiteX96-14011" fmla="*/ 1557252 w 5273630"/>
                <a:gd name="connsiteY96-14012" fmla="*/ 27689 h 1482493"/>
                <a:gd name="connsiteX97-14013" fmla="*/ 259404 w 5273630"/>
                <a:gd name="connsiteY97-14014" fmla="*/ 27689 h 1482493"/>
                <a:gd name="connsiteX98-14015" fmla="*/ 983695 w 5273630"/>
                <a:gd name="connsiteY98-14016" fmla="*/ 27689 h 1482493"/>
                <a:gd name="connsiteX99-14017" fmla="*/ 1215409 w 5273630"/>
                <a:gd name="connsiteY99-14018" fmla="*/ 260861 h 1482493"/>
                <a:gd name="connsiteX100-14019" fmla="*/ 929774 w 5273630"/>
                <a:gd name="connsiteY100-14020" fmla="*/ 260861 h 1482493"/>
                <a:gd name="connsiteX101-14021" fmla="*/ 788413 w 5273630"/>
                <a:gd name="connsiteY101-14022" fmla="*/ 145733 h 1482493"/>
                <a:gd name="connsiteX102-14023" fmla="*/ 476546 w 5273630"/>
                <a:gd name="connsiteY102-14024" fmla="*/ 145733 h 1482493"/>
                <a:gd name="connsiteX103-14025" fmla="*/ 290008 w 5273630"/>
                <a:gd name="connsiteY103-14026" fmla="*/ 260861 h 1482493"/>
                <a:gd name="connsiteX104-14027" fmla="*/ 0 w 5273630"/>
                <a:gd name="connsiteY104-14028" fmla="*/ 260861 h 1482493"/>
                <a:gd name="connsiteX105-14029" fmla="*/ 290008 w 5273630"/>
                <a:gd name="connsiteY105-14030" fmla="*/ 58293 h 1482493"/>
                <a:gd name="connsiteX106-14031" fmla="*/ 259404 w 5273630"/>
                <a:gd name="connsiteY106-14032" fmla="*/ 27689 h 1482493"/>
                <a:gd name="connsiteX107-14033" fmla="*/ 4377375 w 5273630"/>
                <a:gd name="connsiteY107-14034" fmla="*/ 0 h 1482493"/>
                <a:gd name="connsiteX108-14035" fmla="*/ 5001111 w 5273630"/>
                <a:gd name="connsiteY108-14036" fmla="*/ 0 h 1482493"/>
                <a:gd name="connsiteX109-14037" fmla="*/ 5273630 w 5273630"/>
                <a:gd name="connsiteY109-14038" fmla="*/ 429911 h 1482493"/>
                <a:gd name="connsiteX110-14039" fmla="*/ 5078349 w 5273630"/>
                <a:gd name="connsiteY110-14040" fmla="*/ 429911 h 1482493"/>
                <a:gd name="connsiteX111-14041" fmla="*/ 5072519 w 5273630"/>
                <a:gd name="connsiteY111-14042" fmla="*/ 470716 h 1482493"/>
                <a:gd name="connsiteX112-14043" fmla="*/ 4795628 w 5273630"/>
                <a:gd name="connsiteY112-14044" fmla="*/ 470716 h 1482493"/>
                <a:gd name="connsiteX113-14045" fmla="*/ 4778140 w 5273630"/>
                <a:gd name="connsiteY113-14046" fmla="*/ 594589 h 1482493"/>
                <a:gd name="connsiteX114-14047" fmla="*/ 5082721 w 5273630"/>
                <a:gd name="connsiteY114-14048" fmla="*/ 594589 h 1482493"/>
                <a:gd name="connsiteX115-14049" fmla="*/ 5063775 w 5273630"/>
                <a:gd name="connsiteY115-14050" fmla="*/ 733035 h 1482493"/>
                <a:gd name="connsiteX116-14051" fmla="*/ 4759195 w 5273630"/>
                <a:gd name="connsiteY116-14052" fmla="*/ 733035 h 1482493"/>
                <a:gd name="connsiteX117-14053" fmla="*/ 4737335 w 5273630"/>
                <a:gd name="connsiteY117-14054" fmla="*/ 886054 h 1482493"/>
                <a:gd name="connsiteX118-14055" fmla="*/ 5180361 w 5273630"/>
                <a:gd name="connsiteY118-14056" fmla="*/ 886054 h 1482493"/>
                <a:gd name="connsiteX119-14057" fmla="*/ 5161416 w 5273630"/>
                <a:gd name="connsiteY119-14058" fmla="*/ 1024500 h 1482493"/>
                <a:gd name="connsiteX120-14059" fmla="*/ 3998471 w 5273630"/>
                <a:gd name="connsiteY120-14060" fmla="*/ 1024500 h 1482493"/>
                <a:gd name="connsiteX121-14061" fmla="*/ 4017416 w 5273630"/>
                <a:gd name="connsiteY121-14062" fmla="*/ 886054 h 1482493"/>
                <a:gd name="connsiteX122-14063" fmla="*/ 4460443 w 5273630"/>
                <a:gd name="connsiteY122-14064" fmla="*/ 886054 h 1482493"/>
                <a:gd name="connsiteX123-14065" fmla="*/ 4482303 w 5273630"/>
                <a:gd name="connsiteY123-14066" fmla="*/ 733035 h 1482493"/>
                <a:gd name="connsiteX124-14067" fmla="*/ 4177722 w 5273630"/>
                <a:gd name="connsiteY124-14068" fmla="*/ 733035 h 1482493"/>
                <a:gd name="connsiteX125-14069" fmla="*/ 4196667 w 5273630"/>
                <a:gd name="connsiteY125-14070" fmla="*/ 594589 h 1482493"/>
                <a:gd name="connsiteX126-14071" fmla="*/ 4501249 w 5273630"/>
                <a:gd name="connsiteY126-14072" fmla="*/ 594589 h 1482493"/>
                <a:gd name="connsiteX127-14073" fmla="*/ 4518736 w 5273630"/>
                <a:gd name="connsiteY127-14074" fmla="*/ 470716 h 1482493"/>
                <a:gd name="connsiteX128-14075" fmla="*/ 4241845 w 5273630"/>
                <a:gd name="connsiteY128-14076" fmla="*/ 470716 h 1482493"/>
                <a:gd name="connsiteX129-14077" fmla="*/ 4247673 w 5273630"/>
                <a:gd name="connsiteY129-14078" fmla="*/ 429911 h 1482493"/>
                <a:gd name="connsiteX130-14079" fmla="*/ 4055307 w 5273630"/>
                <a:gd name="connsiteY130-14080" fmla="*/ 429911 h 1482493"/>
                <a:gd name="connsiteX131-14081" fmla="*/ 4410894 w 5273630"/>
                <a:gd name="connsiteY131-14082" fmla="*/ 40805 h 1482493"/>
                <a:gd name="connsiteX132-14083" fmla="*/ 4377375 w 5273630"/>
                <a:gd name="connsiteY132-14084" fmla="*/ 0 h 1482493"/>
                <a:gd name="connsiteX133-14085" fmla="*/ 3191742 w 5273630"/>
                <a:gd name="connsiteY133-14086" fmla="*/ 0 h 1482493"/>
                <a:gd name="connsiteX134-14087" fmla="*/ 3522555 w 5273630"/>
                <a:gd name="connsiteY134-14088" fmla="*/ 0 h 1482493"/>
                <a:gd name="connsiteX135-14089" fmla="*/ 3510896 w 5273630"/>
                <a:gd name="connsiteY135-14090" fmla="*/ 83068 h 1482493"/>
                <a:gd name="connsiteX136-14091" fmla="*/ 3953923 w 5273630"/>
                <a:gd name="connsiteY136-14092" fmla="*/ 83068 h 1482493"/>
                <a:gd name="connsiteX137-14093" fmla="*/ 3923319 w 5273630"/>
                <a:gd name="connsiteY137-14094" fmla="*/ 304581 h 1482493"/>
                <a:gd name="connsiteX138-14095" fmla="*/ 3618738 w 5273630"/>
                <a:gd name="connsiteY138-14096" fmla="*/ 304581 h 1482493"/>
                <a:gd name="connsiteX139-14097" fmla="*/ 3630397 w 5273630"/>
                <a:gd name="connsiteY139-14098" fmla="*/ 221513 h 1482493"/>
                <a:gd name="connsiteX140-14099" fmla="*/ 3076613 w 5273630"/>
                <a:gd name="connsiteY140-14100" fmla="*/ 221513 h 1482493"/>
                <a:gd name="connsiteX141-14101" fmla="*/ 3064954 w 5273630"/>
                <a:gd name="connsiteY141-14102" fmla="*/ 304581 h 1482493"/>
                <a:gd name="connsiteX142-14103" fmla="*/ 2760373 w 5273630"/>
                <a:gd name="connsiteY142-14104" fmla="*/ 304581 h 1482493"/>
                <a:gd name="connsiteX143-14105" fmla="*/ 2790977 w 5273630"/>
                <a:gd name="connsiteY143-14106" fmla="*/ 83068 h 1482493"/>
                <a:gd name="connsiteX144-14107" fmla="*/ 3234004 w 5273630"/>
                <a:gd name="connsiteY144-14108" fmla="*/ 83068 h 1482493"/>
                <a:gd name="connsiteX145-14109" fmla="*/ 3238376 w 5273630"/>
                <a:gd name="connsiteY145-14110" fmla="*/ 53921 h 1482493"/>
                <a:gd name="connsiteX146-14111" fmla="*/ 3191742 w 5273630"/>
                <a:gd name="connsiteY146-14112" fmla="*/ 0 h 1482493"/>
                <a:gd name="connsiteX0-14113" fmla="*/ 2215963 w 5273630"/>
                <a:gd name="connsiteY0-14114" fmla="*/ 664540 h 1482493"/>
                <a:gd name="connsiteX1-14115" fmla="*/ 2183902 w 5273630"/>
                <a:gd name="connsiteY1-14116" fmla="*/ 886054 h 1482493"/>
                <a:gd name="connsiteX2-14117" fmla="*/ 2294658 w 5273630"/>
                <a:gd name="connsiteY2-14118" fmla="*/ 886054 h 1482493"/>
                <a:gd name="connsiteX3-14119" fmla="*/ 2326719 w 5273630"/>
                <a:gd name="connsiteY3-14120" fmla="*/ 664540 h 1482493"/>
                <a:gd name="connsiteX4-14121" fmla="*/ 2215963 w 5273630"/>
                <a:gd name="connsiteY4-14122" fmla="*/ 664540 h 1482493"/>
                <a:gd name="connsiteX5-14123" fmla="*/ 1606801 w 5273630"/>
                <a:gd name="connsiteY5-14124" fmla="*/ 664540 h 1482493"/>
                <a:gd name="connsiteX6-14125" fmla="*/ 1574740 w 5273630"/>
                <a:gd name="connsiteY6-14126" fmla="*/ 886054 h 1482493"/>
                <a:gd name="connsiteX7-14127" fmla="*/ 1685497 w 5273630"/>
                <a:gd name="connsiteY7-14128" fmla="*/ 886054 h 1482493"/>
                <a:gd name="connsiteX8-14129" fmla="*/ 1717558 w 5273630"/>
                <a:gd name="connsiteY8-14130" fmla="*/ 664540 h 1482493"/>
                <a:gd name="connsiteX9-14131" fmla="*/ 1606801 w 5273630"/>
                <a:gd name="connsiteY9-14132" fmla="*/ 664540 h 1482493"/>
                <a:gd name="connsiteX10-14133" fmla="*/ 342472 w 5273630"/>
                <a:gd name="connsiteY10-14134" fmla="*/ 563985 h 1482493"/>
                <a:gd name="connsiteX11-14135" fmla="*/ 335185 w 5273630"/>
                <a:gd name="connsiteY11-14136" fmla="*/ 619363 h 1482493"/>
                <a:gd name="connsiteX12-14137" fmla="*/ 826304 w 5273630"/>
                <a:gd name="connsiteY12-14138" fmla="*/ 619363 h 1482493"/>
                <a:gd name="connsiteX13-14139" fmla="*/ 833590 w 5273630"/>
                <a:gd name="connsiteY13-14140" fmla="*/ 563985 h 1482493"/>
                <a:gd name="connsiteX14-14141" fmla="*/ 342472 w 5273630"/>
                <a:gd name="connsiteY14-14142" fmla="*/ 563985 h 1482493"/>
                <a:gd name="connsiteX15-14143" fmla="*/ 3085357 w 5273630"/>
                <a:gd name="connsiteY15-14144" fmla="*/ 553784 h 1482493"/>
                <a:gd name="connsiteX16-14145" fmla="*/ 3078071 w 5273630"/>
                <a:gd name="connsiteY16-14146" fmla="*/ 609162 h 1482493"/>
                <a:gd name="connsiteX17-14147" fmla="*/ 3283553 w 5273630"/>
                <a:gd name="connsiteY17-14148" fmla="*/ 719919 h 1482493"/>
                <a:gd name="connsiteX18-14149" fmla="*/ 3521097 w 5273630"/>
                <a:gd name="connsiteY18-14150" fmla="*/ 609162 h 1482493"/>
                <a:gd name="connsiteX19-14151" fmla="*/ 3528384 w 5273630"/>
                <a:gd name="connsiteY19-14152" fmla="*/ 553784 h 1482493"/>
                <a:gd name="connsiteX20-14153" fmla="*/ 3085357 w 5273630"/>
                <a:gd name="connsiteY20-14154" fmla="*/ 553784 h 1482493"/>
                <a:gd name="connsiteX21-14155" fmla="*/ 2013395 w 5273630"/>
                <a:gd name="connsiteY21-14156" fmla="*/ 526094 h 1482493"/>
                <a:gd name="connsiteX22-14157" fmla="*/ 2567178 w 5273630"/>
                <a:gd name="connsiteY22-14158" fmla="*/ 526094 h 1482493"/>
                <a:gd name="connsiteX23-14159" fmla="*/ 2497227 w 5273630"/>
                <a:gd name="connsiteY23-14160" fmla="*/ 1024500 h 1482493"/>
                <a:gd name="connsiteX24-14161" fmla="*/ 1943443 w 5273630"/>
                <a:gd name="connsiteY24-14162" fmla="*/ 1024500 h 1482493"/>
                <a:gd name="connsiteX25-14163" fmla="*/ 2013395 w 5273630"/>
                <a:gd name="connsiteY25-14164" fmla="*/ 526094 h 1482493"/>
                <a:gd name="connsiteX26-14165" fmla="*/ 1404233 w 5273630"/>
                <a:gd name="connsiteY26-14166" fmla="*/ 526094 h 1482493"/>
                <a:gd name="connsiteX27-14167" fmla="*/ 1958016 w 5273630"/>
                <a:gd name="connsiteY27-14168" fmla="*/ 526094 h 1482493"/>
                <a:gd name="connsiteX28-14169" fmla="*/ 1888065 w 5273630"/>
                <a:gd name="connsiteY28-14170" fmla="*/ 1024500 h 1482493"/>
                <a:gd name="connsiteX29-14171" fmla="*/ 1334281 w 5273630"/>
                <a:gd name="connsiteY29-14172" fmla="*/ 1024500 h 1482493"/>
                <a:gd name="connsiteX30-14173" fmla="*/ 1404233 w 5273630"/>
                <a:gd name="connsiteY30-14174" fmla="*/ 526094 h 1482493"/>
                <a:gd name="connsiteX31-14175" fmla="*/ 365789 w 5273630"/>
                <a:gd name="connsiteY31-14176" fmla="*/ 402222 h 1482493"/>
                <a:gd name="connsiteX32-14177" fmla="*/ 357045 w 5273630"/>
                <a:gd name="connsiteY32-14178" fmla="*/ 457600 h 1482493"/>
                <a:gd name="connsiteX33-14179" fmla="*/ 848163 w 5273630"/>
                <a:gd name="connsiteY33-14180" fmla="*/ 457600 h 1482493"/>
                <a:gd name="connsiteX34-14181" fmla="*/ 856907 w 5273630"/>
                <a:gd name="connsiteY34-14182" fmla="*/ 402222 h 1482493"/>
                <a:gd name="connsiteX35-14183" fmla="*/ 365789 w 5273630"/>
                <a:gd name="connsiteY35-14184" fmla="*/ 402222 h 1482493"/>
                <a:gd name="connsiteX36-14185" fmla="*/ 2865301 w 5273630"/>
                <a:gd name="connsiteY36-14186" fmla="*/ 346843 h 1482493"/>
                <a:gd name="connsiteX37-14187" fmla="*/ 3114504 w 5273630"/>
                <a:gd name="connsiteY37-14188" fmla="*/ 346843 h 1482493"/>
                <a:gd name="connsiteX38-14189" fmla="*/ 3104302 w 5273630"/>
                <a:gd name="connsiteY38-14190" fmla="*/ 415338 h 1482493"/>
                <a:gd name="connsiteX39-14191" fmla="*/ 3547329 w 5273630"/>
                <a:gd name="connsiteY39-14192" fmla="*/ 415338 h 1482493"/>
                <a:gd name="connsiteX40-14193" fmla="*/ 3557530 w 5273630"/>
                <a:gd name="connsiteY40-14194" fmla="*/ 346843 h 1482493"/>
                <a:gd name="connsiteX41-14195" fmla="*/ 3806733 w 5273630"/>
                <a:gd name="connsiteY41-14196" fmla="*/ 346843 h 1482493"/>
                <a:gd name="connsiteX42-14197" fmla="*/ 3796531 w 5273630"/>
                <a:gd name="connsiteY42-14198" fmla="*/ 415338 h 1482493"/>
                <a:gd name="connsiteX43-14199" fmla="*/ 3907289 w 5273630"/>
                <a:gd name="connsiteY43-14200" fmla="*/ 415338 h 1482493"/>
                <a:gd name="connsiteX44-14201" fmla="*/ 3888343 w 5273630"/>
                <a:gd name="connsiteY44-14202" fmla="*/ 553784 h 1482493"/>
                <a:gd name="connsiteX45-14203" fmla="*/ 3777587 w 5273630"/>
                <a:gd name="connsiteY45-14204" fmla="*/ 553784 h 1482493"/>
                <a:gd name="connsiteX46-14205" fmla="*/ 3755727 w 5273630"/>
                <a:gd name="connsiteY46-14206" fmla="*/ 706803 h 1482493"/>
                <a:gd name="connsiteX47-14207" fmla="*/ 3489036 w 5273630"/>
                <a:gd name="connsiteY47-14208" fmla="*/ 830675 h 1482493"/>
                <a:gd name="connsiteX48-14209" fmla="*/ 3850453 w 5273630"/>
                <a:gd name="connsiteY48-14210" fmla="*/ 1024500 h 1482493"/>
                <a:gd name="connsiteX49-14211" fmla="*/ 3407426 w 5273630"/>
                <a:gd name="connsiteY49-14212" fmla="*/ 1024500 h 1482493"/>
                <a:gd name="connsiteX50-14213" fmla="*/ 3252949 w 5273630"/>
                <a:gd name="connsiteY50-14214" fmla="*/ 941432 h 1482493"/>
                <a:gd name="connsiteX51-14215" fmla="*/ 1663074 w 5273630"/>
                <a:gd name="connsiteY51-14216" fmla="*/ 1482493 h 1482493"/>
                <a:gd name="connsiteX52-14217" fmla="*/ 1726460 w 5273630"/>
                <a:gd name="connsiteY52-14218" fmla="*/ 1412009 h 1482493"/>
                <a:gd name="connsiteX53-14219" fmla="*/ 3046009 w 5273630"/>
                <a:gd name="connsiteY53-14220" fmla="*/ 830675 h 1482493"/>
                <a:gd name="connsiteX54-14221" fmla="*/ 2814295 w 5273630"/>
                <a:gd name="connsiteY54-14222" fmla="*/ 706803 h 1482493"/>
                <a:gd name="connsiteX55-14223" fmla="*/ 2836154 w 5273630"/>
                <a:gd name="connsiteY55-14224" fmla="*/ 553784 h 1482493"/>
                <a:gd name="connsiteX56-14225" fmla="*/ 2725398 w 5273630"/>
                <a:gd name="connsiteY56-14226" fmla="*/ 553784 h 1482493"/>
                <a:gd name="connsiteX57-14227" fmla="*/ 2744343 w 5273630"/>
                <a:gd name="connsiteY57-14228" fmla="*/ 415338 h 1482493"/>
                <a:gd name="connsiteX58-14229" fmla="*/ 2855100 w 5273630"/>
                <a:gd name="connsiteY58-14230" fmla="*/ 415338 h 1482493"/>
                <a:gd name="connsiteX59-14231" fmla="*/ 2865301 w 5273630"/>
                <a:gd name="connsiteY59-14232" fmla="*/ 346843 h 1482493"/>
                <a:gd name="connsiteX60-14233" fmla="*/ 482375 w 5273630"/>
                <a:gd name="connsiteY60-14234" fmla="*/ 192367 h 1482493"/>
                <a:gd name="connsiteX61-14235" fmla="*/ 759267 w 5273630"/>
                <a:gd name="connsiteY61-14236" fmla="*/ 192367 h 1482493"/>
                <a:gd name="connsiteX62-14237" fmla="*/ 746151 w 5273630"/>
                <a:gd name="connsiteY62-14238" fmla="*/ 285636 h 1482493"/>
                <a:gd name="connsiteX63-14239" fmla="*/ 1122141 w 5273630"/>
                <a:gd name="connsiteY63-14240" fmla="*/ 285636 h 1482493"/>
                <a:gd name="connsiteX64-14241" fmla="*/ 1059475 w 5273630"/>
                <a:gd name="connsiteY64-14242" fmla="*/ 735949 h 1482493"/>
                <a:gd name="connsiteX65-14243" fmla="*/ 728663 w 5273630"/>
                <a:gd name="connsiteY65-14244" fmla="*/ 735949 h 1482493"/>
                <a:gd name="connsiteX66-14245" fmla="*/ 795700 w 5273630"/>
                <a:gd name="connsiteY66-14246" fmla="*/ 791328 h 1482493"/>
                <a:gd name="connsiteX67-14247" fmla="*/ 1119226 w 5273630"/>
                <a:gd name="connsiteY67-14248" fmla="*/ 746150 h 1482493"/>
                <a:gd name="connsiteX68-14249" fmla="*/ 1100281 w 5273630"/>
                <a:gd name="connsiteY68-14250" fmla="*/ 884596 h 1482493"/>
                <a:gd name="connsiteX69-14251" fmla="*/ 937060 w 5273630"/>
                <a:gd name="connsiteY69-14252" fmla="*/ 907914 h 1482493"/>
                <a:gd name="connsiteX70-14253" fmla="*/ 1717312 w 5273630"/>
                <a:gd name="connsiteY70-14254" fmla="*/ 1416665 h 1482493"/>
                <a:gd name="connsiteX71-14255" fmla="*/ 1666028 w 5273630"/>
                <a:gd name="connsiteY71-14256" fmla="*/ 1477496 h 1482493"/>
                <a:gd name="connsiteX72-14257" fmla="*/ 406594 w 5273630"/>
                <a:gd name="connsiteY72-14258" fmla="*/ 735949 h 1482493"/>
                <a:gd name="connsiteX73-14259" fmla="*/ 319154 w 5273630"/>
                <a:gd name="connsiteY73-14260" fmla="*/ 735949 h 1482493"/>
                <a:gd name="connsiteX74-14261" fmla="*/ 298752 w 5273630"/>
                <a:gd name="connsiteY74-14262" fmla="*/ 881682 h 1482493"/>
                <a:gd name="connsiteX75-14263" fmla="*/ 502777 w 5273630"/>
                <a:gd name="connsiteY75-14264" fmla="*/ 862737 h 1482493"/>
                <a:gd name="connsiteX76-14265" fmla="*/ 482375 w 5273630"/>
                <a:gd name="connsiteY76-14266" fmla="*/ 1004097 h 1482493"/>
                <a:gd name="connsiteX77-14267" fmla="*/ 4372 w 5273630"/>
                <a:gd name="connsiteY77-14268" fmla="*/ 1046359 h 1482493"/>
                <a:gd name="connsiteX78-14269" fmla="*/ 110757 w 5273630"/>
                <a:gd name="connsiteY78-14270" fmla="*/ 285636 h 1482493"/>
                <a:gd name="connsiteX79-14271" fmla="*/ 469259 w 5273630"/>
                <a:gd name="connsiteY79-14272" fmla="*/ 285636 h 1482493"/>
                <a:gd name="connsiteX80-14273" fmla="*/ 482375 w 5273630"/>
                <a:gd name="connsiteY80-14274" fmla="*/ 192367 h 1482493"/>
                <a:gd name="connsiteX81-14275" fmla="*/ 1870577 w 5273630"/>
                <a:gd name="connsiteY81-14276" fmla="*/ 166135 h 1482493"/>
                <a:gd name="connsiteX82-14277" fmla="*/ 1847260 w 5273630"/>
                <a:gd name="connsiteY82-14278" fmla="*/ 332270 h 1482493"/>
                <a:gd name="connsiteX83-14279" fmla="*/ 2179530 w 5273630"/>
                <a:gd name="connsiteY83-14280" fmla="*/ 332270 h 1482493"/>
                <a:gd name="connsiteX84-14281" fmla="*/ 2202847 w 5273630"/>
                <a:gd name="connsiteY84-14282" fmla="*/ 166135 h 1482493"/>
                <a:gd name="connsiteX85-14283" fmla="*/ 1870577 w 5273630"/>
                <a:gd name="connsiteY85-14284" fmla="*/ 166135 h 1482493"/>
                <a:gd name="connsiteX86-14285" fmla="*/ 4598889 w 5273630"/>
                <a:gd name="connsiteY86-14286" fmla="*/ 138446 h 1482493"/>
                <a:gd name="connsiteX87-14287" fmla="*/ 4421095 w 5273630"/>
                <a:gd name="connsiteY87-14288" fmla="*/ 332270 h 1482493"/>
                <a:gd name="connsiteX88-14289" fmla="*/ 4935531 w 5273630"/>
                <a:gd name="connsiteY88-14290" fmla="*/ 332270 h 1482493"/>
                <a:gd name="connsiteX89-14291" fmla="*/ 4813115 w 5273630"/>
                <a:gd name="connsiteY89-14292" fmla="*/ 138446 h 1482493"/>
                <a:gd name="connsiteX90-14293" fmla="*/ 4598889 w 5273630"/>
                <a:gd name="connsiteY90-14294" fmla="*/ 138446 h 1482493"/>
                <a:gd name="connsiteX91-14295" fmla="*/ 1557252 w 5273630"/>
                <a:gd name="connsiteY91-14296" fmla="*/ 27689 h 1482493"/>
                <a:gd name="connsiteX92-14297" fmla="*/ 2498684 w 5273630"/>
                <a:gd name="connsiteY92-14298" fmla="*/ 27689 h 1482493"/>
                <a:gd name="connsiteX93-14299" fmla="*/ 2436019 w 5273630"/>
                <a:gd name="connsiteY93-14300" fmla="*/ 470716 h 1482493"/>
                <a:gd name="connsiteX94-14301" fmla="*/ 1549965 w 5273630"/>
                <a:gd name="connsiteY94-14302" fmla="*/ 470716 h 1482493"/>
                <a:gd name="connsiteX95-14303" fmla="*/ 1605344 w 5273630"/>
                <a:gd name="connsiteY95-14304" fmla="*/ 83068 h 1482493"/>
                <a:gd name="connsiteX96-14305" fmla="*/ 1557252 w 5273630"/>
                <a:gd name="connsiteY96-14306" fmla="*/ 27689 h 1482493"/>
                <a:gd name="connsiteX97-14307" fmla="*/ 259404 w 5273630"/>
                <a:gd name="connsiteY97-14308" fmla="*/ 27689 h 1482493"/>
                <a:gd name="connsiteX98-14309" fmla="*/ 983695 w 5273630"/>
                <a:gd name="connsiteY98-14310" fmla="*/ 27689 h 1482493"/>
                <a:gd name="connsiteX99-14311" fmla="*/ 1215409 w 5273630"/>
                <a:gd name="connsiteY99-14312" fmla="*/ 260861 h 1482493"/>
                <a:gd name="connsiteX100-14313" fmla="*/ 929774 w 5273630"/>
                <a:gd name="connsiteY100-14314" fmla="*/ 260861 h 1482493"/>
                <a:gd name="connsiteX101-14315" fmla="*/ 788413 w 5273630"/>
                <a:gd name="connsiteY101-14316" fmla="*/ 145733 h 1482493"/>
                <a:gd name="connsiteX102-14317" fmla="*/ 476546 w 5273630"/>
                <a:gd name="connsiteY102-14318" fmla="*/ 145733 h 1482493"/>
                <a:gd name="connsiteX103-14319" fmla="*/ 290008 w 5273630"/>
                <a:gd name="connsiteY103-14320" fmla="*/ 260861 h 1482493"/>
                <a:gd name="connsiteX104-14321" fmla="*/ 0 w 5273630"/>
                <a:gd name="connsiteY104-14322" fmla="*/ 260861 h 1482493"/>
                <a:gd name="connsiteX105-14323" fmla="*/ 290008 w 5273630"/>
                <a:gd name="connsiteY105-14324" fmla="*/ 58293 h 1482493"/>
                <a:gd name="connsiteX106-14325" fmla="*/ 259404 w 5273630"/>
                <a:gd name="connsiteY106-14326" fmla="*/ 27689 h 1482493"/>
                <a:gd name="connsiteX107-14327" fmla="*/ 4377375 w 5273630"/>
                <a:gd name="connsiteY107-14328" fmla="*/ 0 h 1482493"/>
                <a:gd name="connsiteX108-14329" fmla="*/ 5001111 w 5273630"/>
                <a:gd name="connsiteY108-14330" fmla="*/ 0 h 1482493"/>
                <a:gd name="connsiteX109-14331" fmla="*/ 5273630 w 5273630"/>
                <a:gd name="connsiteY109-14332" fmla="*/ 429911 h 1482493"/>
                <a:gd name="connsiteX110-14333" fmla="*/ 5078349 w 5273630"/>
                <a:gd name="connsiteY110-14334" fmla="*/ 429911 h 1482493"/>
                <a:gd name="connsiteX111-14335" fmla="*/ 5072519 w 5273630"/>
                <a:gd name="connsiteY111-14336" fmla="*/ 470716 h 1482493"/>
                <a:gd name="connsiteX112-14337" fmla="*/ 4795628 w 5273630"/>
                <a:gd name="connsiteY112-14338" fmla="*/ 470716 h 1482493"/>
                <a:gd name="connsiteX113-14339" fmla="*/ 4778140 w 5273630"/>
                <a:gd name="connsiteY113-14340" fmla="*/ 594589 h 1482493"/>
                <a:gd name="connsiteX114-14341" fmla="*/ 5082721 w 5273630"/>
                <a:gd name="connsiteY114-14342" fmla="*/ 594589 h 1482493"/>
                <a:gd name="connsiteX115-14343" fmla="*/ 5063775 w 5273630"/>
                <a:gd name="connsiteY115-14344" fmla="*/ 733035 h 1482493"/>
                <a:gd name="connsiteX116-14345" fmla="*/ 4759195 w 5273630"/>
                <a:gd name="connsiteY116-14346" fmla="*/ 733035 h 1482493"/>
                <a:gd name="connsiteX117-14347" fmla="*/ 4737335 w 5273630"/>
                <a:gd name="connsiteY117-14348" fmla="*/ 886054 h 1482493"/>
                <a:gd name="connsiteX118-14349" fmla="*/ 5180361 w 5273630"/>
                <a:gd name="connsiteY118-14350" fmla="*/ 886054 h 1482493"/>
                <a:gd name="connsiteX119-14351" fmla="*/ 5161416 w 5273630"/>
                <a:gd name="connsiteY119-14352" fmla="*/ 1024500 h 1482493"/>
                <a:gd name="connsiteX120-14353" fmla="*/ 3998471 w 5273630"/>
                <a:gd name="connsiteY120-14354" fmla="*/ 1024500 h 1482493"/>
                <a:gd name="connsiteX121-14355" fmla="*/ 4017416 w 5273630"/>
                <a:gd name="connsiteY121-14356" fmla="*/ 886054 h 1482493"/>
                <a:gd name="connsiteX122-14357" fmla="*/ 4460443 w 5273630"/>
                <a:gd name="connsiteY122-14358" fmla="*/ 886054 h 1482493"/>
                <a:gd name="connsiteX123-14359" fmla="*/ 4482303 w 5273630"/>
                <a:gd name="connsiteY123-14360" fmla="*/ 733035 h 1482493"/>
                <a:gd name="connsiteX124-14361" fmla="*/ 4177722 w 5273630"/>
                <a:gd name="connsiteY124-14362" fmla="*/ 733035 h 1482493"/>
                <a:gd name="connsiteX125-14363" fmla="*/ 4196667 w 5273630"/>
                <a:gd name="connsiteY125-14364" fmla="*/ 594589 h 1482493"/>
                <a:gd name="connsiteX126-14365" fmla="*/ 4501249 w 5273630"/>
                <a:gd name="connsiteY126-14366" fmla="*/ 594589 h 1482493"/>
                <a:gd name="connsiteX127-14367" fmla="*/ 4518736 w 5273630"/>
                <a:gd name="connsiteY127-14368" fmla="*/ 470716 h 1482493"/>
                <a:gd name="connsiteX128-14369" fmla="*/ 4241845 w 5273630"/>
                <a:gd name="connsiteY128-14370" fmla="*/ 470716 h 1482493"/>
                <a:gd name="connsiteX129-14371" fmla="*/ 4247673 w 5273630"/>
                <a:gd name="connsiteY129-14372" fmla="*/ 429911 h 1482493"/>
                <a:gd name="connsiteX130-14373" fmla="*/ 4055307 w 5273630"/>
                <a:gd name="connsiteY130-14374" fmla="*/ 429911 h 1482493"/>
                <a:gd name="connsiteX131-14375" fmla="*/ 4410894 w 5273630"/>
                <a:gd name="connsiteY131-14376" fmla="*/ 40805 h 1482493"/>
                <a:gd name="connsiteX132-14377" fmla="*/ 4377375 w 5273630"/>
                <a:gd name="connsiteY132-14378" fmla="*/ 0 h 1482493"/>
                <a:gd name="connsiteX133-14379" fmla="*/ 3191742 w 5273630"/>
                <a:gd name="connsiteY133-14380" fmla="*/ 0 h 1482493"/>
                <a:gd name="connsiteX134-14381" fmla="*/ 3522555 w 5273630"/>
                <a:gd name="connsiteY134-14382" fmla="*/ 0 h 1482493"/>
                <a:gd name="connsiteX135-14383" fmla="*/ 3510896 w 5273630"/>
                <a:gd name="connsiteY135-14384" fmla="*/ 83068 h 1482493"/>
                <a:gd name="connsiteX136-14385" fmla="*/ 3953923 w 5273630"/>
                <a:gd name="connsiteY136-14386" fmla="*/ 83068 h 1482493"/>
                <a:gd name="connsiteX137-14387" fmla="*/ 3923319 w 5273630"/>
                <a:gd name="connsiteY137-14388" fmla="*/ 304581 h 1482493"/>
                <a:gd name="connsiteX138-14389" fmla="*/ 3618738 w 5273630"/>
                <a:gd name="connsiteY138-14390" fmla="*/ 304581 h 1482493"/>
                <a:gd name="connsiteX139-14391" fmla="*/ 3630397 w 5273630"/>
                <a:gd name="connsiteY139-14392" fmla="*/ 221513 h 1482493"/>
                <a:gd name="connsiteX140-14393" fmla="*/ 3076613 w 5273630"/>
                <a:gd name="connsiteY140-14394" fmla="*/ 221513 h 1482493"/>
                <a:gd name="connsiteX141-14395" fmla="*/ 3064954 w 5273630"/>
                <a:gd name="connsiteY141-14396" fmla="*/ 304581 h 1482493"/>
                <a:gd name="connsiteX142-14397" fmla="*/ 2760373 w 5273630"/>
                <a:gd name="connsiteY142-14398" fmla="*/ 304581 h 1482493"/>
                <a:gd name="connsiteX143-14399" fmla="*/ 2790977 w 5273630"/>
                <a:gd name="connsiteY143-14400" fmla="*/ 83068 h 1482493"/>
                <a:gd name="connsiteX144-14401" fmla="*/ 3234004 w 5273630"/>
                <a:gd name="connsiteY144-14402" fmla="*/ 83068 h 1482493"/>
                <a:gd name="connsiteX145-14403" fmla="*/ 3238376 w 5273630"/>
                <a:gd name="connsiteY145-14404" fmla="*/ 53921 h 1482493"/>
                <a:gd name="connsiteX146-14405" fmla="*/ 3191742 w 5273630"/>
                <a:gd name="connsiteY146-14406" fmla="*/ 0 h 1482493"/>
                <a:gd name="connsiteX0-14407" fmla="*/ 2215963 w 5273630"/>
                <a:gd name="connsiteY0-14408" fmla="*/ 664540 h 1482493"/>
                <a:gd name="connsiteX1-14409" fmla="*/ 2183902 w 5273630"/>
                <a:gd name="connsiteY1-14410" fmla="*/ 886054 h 1482493"/>
                <a:gd name="connsiteX2-14411" fmla="*/ 2294658 w 5273630"/>
                <a:gd name="connsiteY2-14412" fmla="*/ 886054 h 1482493"/>
                <a:gd name="connsiteX3-14413" fmla="*/ 2326719 w 5273630"/>
                <a:gd name="connsiteY3-14414" fmla="*/ 664540 h 1482493"/>
                <a:gd name="connsiteX4-14415" fmla="*/ 2215963 w 5273630"/>
                <a:gd name="connsiteY4-14416" fmla="*/ 664540 h 1482493"/>
                <a:gd name="connsiteX5-14417" fmla="*/ 1606801 w 5273630"/>
                <a:gd name="connsiteY5-14418" fmla="*/ 664540 h 1482493"/>
                <a:gd name="connsiteX6-14419" fmla="*/ 1574740 w 5273630"/>
                <a:gd name="connsiteY6-14420" fmla="*/ 886054 h 1482493"/>
                <a:gd name="connsiteX7-14421" fmla="*/ 1685497 w 5273630"/>
                <a:gd name="connsiteY7-14422" fmla="*/ 886054 h 1482493"/>
                <a:gd name="connsiteX8-14423" fmla="*/ 1717558 w 5273630"/>
                <a:gd name="connsiteY8-14424" fmla="*/ 664540 h 1482493"/>
                <a:gd name="connsiteX9-14425" fmla="*/ 1606801 w 5273630"/>
                <a:gd name="connsiteY9-14426" fmla="*/ 664540 h 1482493"/>
                <a:gd name="connsiteX10-14427" fmla="*/ 342472 w 5273630"/>
                <a:gd name="connsiteY10-14428" fmla="*/ 563985 h 1482493"/>
                <a:gd name="connsiteX11-14429" fmla="*/ 335185 w 5273630"/>
                <a:gd name="connsiteY11-14430" fmla="*/ 619363 h 1482493"/>
                <a:gd name="connsiteX12-14431" fmla="*/ 826304 w 5273630"/>
                <a:gd name="connsiteY12-14432" fmla="*/ 619363 h 1482493"/>
                <a:gd name="connsiteX13-14433" fmla="*/ 833590 w 5273630"/>
                <a:gd name="connsiteY13-14434" fmla="*/ 563985 h 1482493"/>
                <a:gd name="connsiteX14-14435" fmla="*/ 342472 w 5273630"/>
                <a:gd name="connsiteY14-14436" fmla="*/ 563985 h 1482493"/>
                <a:gd name="connsiteX15-14437" fmla="*/ 3085357 w 5273630"/>
                <a:gd name="connsiteY15-14438" fmla="*/ 553784 h 1482493"/>
                <a:gd name="connsiteX16-14439" fmla="*/ 3078071 w 5273630"/>
                <a:gd name="connsiteY16-14440" fmla="*/ 609162 h 1482493"/>
                <a:gd name="connsiteX17-14441" fmla="*/ 3283553 w 5273630"/>
                <a:gd name="connsiteY17-14442" fmla="*/ 719919 h 1482493"/>
                <a:gd name="connsiteX18-14443" fmla="*/ 3521097 w 5273630"/>
                <a:gd name="connsiteY18-14444" fmla="*/ 609162 h 1482493"/>
                <a:gd name="connsiteX19-14445" fmla="*/ 3528384 w 5273630"/>
                <a:gd name="connsiteY19-14446" fmla="*/ 553784 h 1482493"/>
                <a:gd name="connsiteX20-14447" fmla="*/ 3085357 w 5273630"/>
                <a:gd name="connsiteY20-14448" fmla="*/ 553784 h 1482493"/>
                <a:gd name="connsiteX21-14449" fmla="*/ 2013395 w 5273630"/>
                <a:gd name="connsiteY21-14450" fmla="*/ 526094 h 1482493"/>
                <a:gd name="connsiteX22-14451" fmla="*/ 2567178 w 5273630"/>
                <a:gd name="connsiteY22-14452" fmla="*/ 526094 h 1482493"/>
                <a:gd name="connsiteX23-14453" fmla="*/ 2497227 w 5273630"/>
                <a:gd name="connsiteY23-14454" fmla="*/ 1024500 h 1482493"/>
                <a:gd name="connsiteX24-14455" fmla="*/ 1943443 w 5273630"/>
                <a:gd name="connsiteY24-14456" fmla="*/ 1024500 h 1482493"/>
                <a:gd name="connsiteX25-14457" fmla="*/ 2013395 w 5273630"/>
                <a:gd name="connsiteY25-14458" fmla="*/ 526094 h 1482493"/>
                <a:gd name="connsiteX26-14459" fmla="*/ 1404233 w 5273630"/>
                <a:gd name="connsiteY26-14460" fmla="*/ 526094 h 1482493"/>
                <a:gd name="connsiteX27-14461" fmla="*/ 1958016 w 5273630"/>
                <a:gd name="connsiteY27-14462" fmla="*/ 526094 h 1482493"/>
                <a:gd name="connsiteX28-14463" fmla="*/ 1888065 w 5273630"/>
                <a:gd name="connsiteY28-14464" fmla="*/ 1024500 h 1482493"/>
                <a:gd name="connsiteX29-14465" fmla="*/ 1334281 w 5273630"/>
                <a:gd name="connsiteY29-14466" fmla="*/ 1024500 h 1482493"/>
                <a:gd name="connsiteX30-14467" fmla="*/ 1404233 w 5273630"/>
                <a:gd name="connsiteY30-14468" fmla="*/ 526094 h 1482493"/>
                <a:gd name="connsiteX31-14469" fmla="*/ 365789 w 5273630"/>
                <a:gd name="connsiteY31-14470" fmla="*/ 402222 h 1482493"/>
                <a:gd name="connsiteX32-14471" fmla="*/ 357045 w 5273630"/>
                <a:gd name="connsiteY32-14472" fmla="*/ 457600 h 1482493"/>
                <a:gd name="connsiteX33-14473" fmla="*/ 848163 w 5273630"/>
                <a:gd name="connsiteY33-14474" fmla="*/ 457600 h 1482493"/>
                <a:gd name="connsiteX34-14475" fmla="*/ 856907 w 5273630"/>
                <a:gd name="connsiteY34-14476" fmla="*/ 402222 h 1482493"/>
                <a:gd name="connsiteX35-14477" fmla="*/ 365789 w 5273630"/>
                <a:gd name="connsiteY35-14478" fmla="*/ 402222 h 1482493"/>
                <a:gd name="connsiteX36-14479" fmla="*/ 2865301 w 5273630"/>
                <a:gd name="connsiteY36-14480" fmla="*/ 346843 h 1482493"/>
                <a:gd name="connsiteX37-14481" fmla="*/ 3114504 w 5273630"/>
                <a:gd name="connsiteY37-14482" fmla="*/ 346843 h 1482493"/>
                <a:gd name="connsiteX38-14483" fmla="*/ 3104302 w 5273630"/>
                <a:gd name="connsiteY38-14484" fmla="*/ 415338 h 1482493"/>
                <a:gd name="connsiteX39-14485" fmla="*/ 3547329 w 5273630"/>
                <a:gd name="connsiteY39-14486" fmla="*/ 415338 h 1482493"/>
                <a:gd name="connsiteX40-14487" fmla="*/ 3557530 w 5273630"/>
                <a:gd name="connsiteY40-14488" fmla="*/ 346843 h 1482493"/>
                <a:gd name="connsiteX41-14489" fmla="*/ 3806733 w 5273630"/>
                <a:gd name="connsiteY41-14490" fmla="*/ 346843 h 1482493"/>
                <a:gd name="connsiteX42-14491" fmla="*/ 3796531 w 5273630"/>
                <a:gd name="connsiteY42-14492" fmla="*/ 415338 h 1482493"/>
                <a:gd name="connsiteX43-14493" fmla="*/ 3907289 w 5273630"/>
                <a:gd name="connsiteY43-14494" fmla="*/ 415338 h 1482493"/>
                <a:gd name="connsiteX44-14495" fmla="*/ 3888343 w 5273630"/>
                <a:gd name="connsiteY44-14496" fmla="*/ 553784 h 1482493"/>
                <a:gd name="connsiteX45-14497" fmla="*/ 3777587 w 5273630"/>
                <a:gd name="connsiteY45-14498" fmla="*/ 553784 h 1482493"/>
                <a:gd name="connsiteX46-14499" fmla="*/ 3755727 w 5273630"/>
                <a:gd name="connsiteY46-14500" fmla="*/ 706803 h 1482493"/>
                <a:gd name="connsiteX47-14501" fmla="*/ 3489036 w 5273630"/>
                <a:gd name="connsiteY47-14502" fmla="*/ 830675 h 1482493"/>
                <a:gd name="connsiteX48-14503" fmla="*/ 3850453 w 5273630"/>
                <a:gd name="connsiteY48-14504" fmla="*/ 1024500 h 1482493"/>
                <a:gd name="connsiteX49-14505" fmla="*/ 3407426 w 5273630"/>
                <a:gd name="connsiteY49-14506" fmla="*/ 1024500 h 1482493"/>
                <a:gd name="connsiteX50-14507" fmla="*/ 3252949 w 5273630"/>
                <a:gd name="connsiteY50-14508" fmla="*/ 941432 h 1482493"/>
                <a:gd name="connsiteX51-14509" fmla="*/ 1663074 w 5273630"/>
                <a:gd name="connsiteY51-14510" fmla="*/ 1482493 h 1482493"/>
                <a:gd name="connsiteX52-14511" fmla="*/ 1726460 w 5273630"/>
                <a:gd name="connsiteY52-14512" fmla="*/ 1412009 h 1482493"/>
                <a:gd name="connsiteX53-14513" fmla="*/ 3046009 w 5273630"/>
                <a:gd name="connsiteY53-14514" fmla="*/ 830675 h 1482493"/>
                <a:gd name="connsiteX54-14515" fmla="*/ 2814295 w 5273630"/>
                <a:gd name="connsiteY54-14516" fmla="*/ 706803 h 1482493"/>
                <a:gd name="connsiteX55-14517" fmla="*/ 2836154 w 5273630"/>
                <a:gd name="connsiteY55-14518" fmla="*/ 553784 h 1482493"/>
                <a:gd name="connsiteX56-14519" fmla="*/ 2725398 w 5273630"/>
                <a:gd name="connsiteY56-14520" fmla="*/ 553784 h 1482493"/>
                <a:gd name="connsiteX57-14521" fmla="*/ 2744343 w 5273630"/>
                <a:gd name="connsiteY57-14522" fmla="*/ 415338 h 1482493"/>
                <a:gd name="connsiteX58-14523" fmla="*/ 2855100 w 5273630"/>
                <a:gd name="connsiteY58-14524" fmla="*/ 415338 h 1482493"/>
                <a:gd name="connsiteX59-14525" fmla="*/ 2865301 w 5273630"/>
                <a:gd name="connsiteY59-14526" fmla="*/ 346843 h 1482493"/>
                <a:gd name="connsiteX60-14527" fmla="*/ 482375 w 5273630"/>
                <a:gd name="connsiteY60-14528" fmla="*/ 192367 h 1482493"/>
                <a:gd name="connsiteX61-14529" fmla="*/ 759267 w 5273630"/>
                <a:gd name="connsiteY61-14530" fmla="*/ 192367 h 1482493"/>
                <a:gd name="connsiteX62-14531" fmla="*/ 746151 w 5273630"/>
                <a:gd name="connsiteY62-14532" fmla="*/ 285636 h 1482493"/>
                <a:gd name="connsiteX63-14533" fmla="*/ 1122141 w 5273630"/>
                <a:gd name="connsiteY63-14534" fmla="*/ 285636 h 1482493"/>
                <a:gd name="connsiteX64-14535" fmla="*/ 1059475 w 5273630"/>
                <a:gd name="connsiteY64-14536" fmla="*/ 735949 h 1482493"/>
                <a:gd name="connsiteX65-14537" fmla="*/ 728663 w 5273630"/>
                <a:gd name="connsiteY65-14538" fmla="*/ 735949 h 1482493"/>
                <a:gd name="connsiteX66-14539" fmla="*/ 795700 w 5273630"/>
                <a:gd name="connsiteY66-14540" fmla="*/ 791328 h 1482493"/>
                <a:gd name="connsiteX67-14541" fmla="*/ 1119226 w 5273630"/>
                <a:gd name="connsiteY67-14542" fmla="*/ 746150 h 1482493"/>
                <a:gd name="connsiteX68-14543" fmla="*/ 1100281 w 5273630"/>
                <a:gd name="connsiteY68-14544" fmla="*/ 884596 h 1482493"/>
                <a:gd name="connsiteX69-14545" fmla="*/ 937060 w 5273630"/>
                <a:gd name="connsiteY69-14546" fmla="*/ 907914 h 1482493"/>
                <a:gd name="connsiteX70-14547" fmla="*/ 1707787 w 5273630"/>
                <a:gd name="connsiteY70-14548" fmla="*/ 1419046 h 1482493"/>
                <a:gd name="connsiteX71-14549" fmla="*/ 1666028 w 5273630"/>
                <a:gd name="connsiteY71-14550" fmla="*/ 1477496 h 1482493"/>
                <a:gd name="connsiteX72-14551" fmla="*/ 406594 w 5273630"/>
                <a:gd name="connsiteY72-14552" fmla="*/ 735949 h 1482493"/>
                <a:gd name="connsiteX73-14553" fmla="*/ 319154 w 5273630"/>
                <a:gd name="connsiteY73-14554" fmla="*/ 735949 h 1482493"/>
                <a:gd name="connsiteX74-14555" fmla="*/ 298752 w 5273630"/>
                <a:gd name="connsiteY74-14556" fmla="*/ 881682 h 1482493"/>
                <a:gd name="connsiteX75-14557" fmla="*/ 502777 w 5273630"/>
                <a:gd name="connsiteY75-14558" fmla="*/ 862737 h 1482493"/>
                <a:gd name="connsiteX76-14559" fmla="*/ 482375 w 5273630"/>
                <a:gd name="connsiteY76-14560" fmla="*/ 1004097 h 1482493"/>
                <a:gd name="connsiteX77-14561" fmla="*/ 4372 w 5273630"/>
                <a:gd name="connsiteY77-14562" fmla="*/ 1046359 h 1482493"/>
                <a:gd name="connsiteX78-14563" fmla="*/ 110757 w 5273630"/>
                <a:gd name="connsiteY78-14564" fmla="*/ 285636 h 1482493"/>
                <a:gd name="connsiteX79-14565" fmla="*/ 469259 w 5273630"/>
                <a:gd name="connsiteY79-14566" fmla="*/ 285636 h 1482493"/>
                <a:gd name="connsiteX80-14567" fmla="*/ 482375 w 5273630"/>
                <a:gd name="connsiteY80-14568" fmla="*/ 192367 h 1482493"/>
                <a:gd name="connsiteX81-14569" fmla="*/ 1870577 w 5273630"/>
                <a:gd name="connsiteY81-14570" fmla="*/ 166135 h 1482493"/>
                <a:gd name="connsiteX82-14571" fmla="*/ 1847260 w 5273630"/>
                <a:gd name="connsiteY82-14572" fmla="*/ 332270 h 1482493"/>
                <a:gd name="connsiteX83-14573" fmla="*/ 2179530 w 5273630"/>
                <a:gd name="connsiteY83-14574" fmla="*/ 332270 h 1482493"/>
                <a:gd name="connsiteX84-14575" fmla="*/ 2202847 w 5273630"/>
                <a:gd name="connsiteY84-14576" fmla="*/ 166135 h 1482493"/>
                <a:gd name="connsiteX85-14577" fmla="*/ 1870577 w 5273630"/>
                <a:gd name="connsiteY85-14578" fmla="*/ 166135 h 1482493"/>
                <a:gd name="connsiteX86-14579" fmla="*/ 4598889 w 5273630"/>
                <a:gd name="connsiteY86-14580" fmla="*/ 138446 h 1482493"/>
                <a:gd name="connsiteX87-14581" fmla="*/ 4421095 w 5273630"/>
                <a:gd name="connsiteY87-14582" fmla="*/ 332270 h 1482493"/>
                <a:gd name="connsiteX88-14583" fmla="*/ 4935531 w 5273630"/>
                <a:gd name="connsiteY88-14584" fmla="*/ 332270 h 1482493"/>
                <a:gd name="connsiteX89-14585" fmla="*/ 4813115 w 5273630"/>
                <a:gd name="connsiteY89-14586" fmla="*/ 138446 h 1482493"/>
                <a:gd name="connsiteX90-14587" fmla="*/ 4598889 w 5273630"/>
                <a:gd name="connsiteY90-14588" fmla="*/ 138446 h 1482493"/>
                <a:gd name="connsiteX91-14589" fmla="*/ 1557252 w 5273630"/>
                <a:gd name="connsiteY91-14590" fmla="*/ 27689 h 1482493"/>
                <a:gd name="connsiteX92-14591" fmla="*/ 2498684 w 5273630"/>
                <a:gd name="connsiteY92-14592" fmla="*/ 27689 h 1482493"/>
                <a:gd name="connsiteX93-14593" fmla="*/ 2436019 w 5273630"/>
                <a:gd name="connsiteY93-14594" fmla="*/ 470716 h 1482493"/>
                <a:gd name="connsiteX94-14595" fmla="*/ 1549965 w 5273630"/>
                <a:gd name="connsiteY94-14596" fmla="*/ 470716 h 1482493"/>
                <a:gd name="connsiteX95-14597" fmla="*/ 1605344 w 5273630"/>
                <a:gd name="connsiteY95-14598" fmla="*/ 83068 h 1482493"/>
                <a:gd name="connsiteX96-14599" fmla="*/ 1557252 w 5273630"/>
                <a:gd name="connsiteY96-14600" fmla="*/ 27689 h 1482493"/>
                <a:gd name="connsiteX97-14601" fmla="*/ 259404 w 5273630"/>
                <a:gd name="connsiteY97-14602" fmla="*/ 27689 h 1482493"/>
                <a:gd name="connsiteX98-14603" fmla="*/ 983695 w 5273630"/>
                <a:gd name="connsiteY98-14604" fmla="*/ 27689 h 1482493"/>
                <a:gd name="connsiteX99-14605" fmla="*/ 1215409 w 5273630"/>
                <a:gd name="connsiteY99-14606" fmla="*/ 260861 h 1482493"/>
                <a:gd name="connsiteX100-14607" fmla="*/ 929774 w 5273630"/>
                <a:gd name="connsiteY100-14608" fmla="*/ 260861 h 1482493"/>
                <a:gd name="connsiteX101-14609" fmla="*/ 788413 w 5273630"/>
                <a:gd name="connsiteY101-14610" fmla="*/ 145733 h 1482493"/>
                <a:gd name="connsiteX102-14611" fmla="*/ 476546 w 5273630"/>
                <a:gd name="connsiteY102-14612" fmla="*/ 145733 h 1482493"/>
                <a:gd name="connsiteX103-14613" fmla="*/ 290008 w 5273630"/>
                <a:gd name="connsiteY103-14614" fmla="*/ 260861 h 1482493"/>
                <a:gd name="connsiteX104-14615" fmla="*/ 0 w 5273630"/>
                <a:gd name="connsiteY104-14616" fmla="*/ 260861 h 1482493"/>
                <a:gd name="connsiteX105-14617" fmla="*/ 290008 w 5273630"/>
                <a:gd name="connsiteY105-14618" fmla="*/ 58293 h 1482493"/>
                <a:gd name="connsiteX106-14619" fmla="*/ 259404 w 5273630"/>
                <a:gd name="connsiteY106-14620" fmla="*/ 27689 h 1482493"/>
                <a:gd name="connsiteX107-14621" fmla="*/ 4377375 w 5273630"/>
                <a:gd name="connsiteY107-14622" fmla="*/ 0 h 1482493"/>
                <a:gd name="connsiteX108-14623" fmla="*/ 5001111 w 5273630"/>
                <a:gd name="connsiteY108-14624" fmla="*/ 0 h 1482493"/>
                <a:gd name="connsiteX109-14625" fmla="*/ 5273630 w 5273630"/>
                <a:gd name="connsiteY109-14626" fmla="*/ 429911 h 1482493"/>
                <a:gd name="connsiteX110-14627" fmla="*/ 5078349 w 5273630"/>
                <a:gd name="connsiteY110-14628" fmla="*/ 429911 h 1482493"/>
                <a:gd name="connsiteX111-14629" fmla="*/ 5072519 w 5273630"/>
                <a:gd name="connsiteY111-14630" fmla="*/ 470716 h 1482493"/>
                <a:gd name="connsiteX112-14631" fmla="*/ 4795628 w 5273630"/>
                <a:gd name="connsiteY112-14632" fmla="*/ 470716 h 1482493"/>
                <a:gd name="connsiteX113-14633" fmla="*/ 4778140 w 5273630"/>
                <a:gd name="connsiteY113-14634" fmla="*/ 594589 h 1482493"/>
                <a:gd name="connsiteX114-14635" fmla="*/ 5082721 w 5273630"/>
                <a:gd name="connsiteY114-14636" fmla="*/ 594589 h 1482493"/>
                <a:gd name="connsiteX115-14637" fmla="*/ 5063775 w 5273630"/>
                <a:gd name="connsiteY115-14638" fmla="*/ 733035 h 1482493"/>
                <a:gd name="connsiteX116-14639" fmla="*/ 4759195 w 5273630"/>
                <a:gd name="connsiteY116-14640" fmla="*/ 733035 h 1482493"/>
                <a:gd name="connsiteX117-14641" fmla="*/ 4737335 w 5273630"/>
                <a:gd name="connsiteY117-14642" fmla="*/ 886054 h 1482493"/>
                <a:gd name="connsiteX118-14643" fmla="*/ 5180361 w 5273630"/>
                <a:gd name="connsiteY118-14644" fmla="*/ 886054 h 1482493"/>
                <a:gd name="connsiteX119-14645" fmla="*/ 5161416 w 5273630"/>
                <a:gd name="connsiteY119-14646" fmla="*/ 1024500 h 1482493"/>
                <a:gd name="connsiteX120-14647" fmla="*/ 3998471 w 5273630"/>
                <a:gd name="connsiteY120-14648" fmla="*/ 1024500 h 1482493"/>
                <a:gd name="connsiteX121-14649" fmla="*/ 4017416 w 5273630"/>
                <a:gd name="connsiteY121-14650" fmla="*/ 886054 h 1482493"/>
                <a:gd name="connsiteX122-14651" fmla="*/ 4460443 w 5273630"/>
                <a:gd name="connsiteY122-14652" fmla="*/ 886054 h 1482493"/>
                <a:gd name="connsiteX123-14653" fmla="*/ 4482303 w 5273630"/>
                <a:gd name="connsiteY123-14654" fmla="*/ 733035 h 1482493"/>
                <a:gd name="connsiteX124-14655" fmla="*/ 4177722 w 5273630"/>
                <a:gd name="connsiteY124-14656" fmla="*/ 733035 h 1482493"/>
                <a:gd name="connsiteX125-14657" fmla="*/ 4196667 w 5273630"/>
                <a:gd name="connsiteY125-14658" fmla="*/ 594589 h 1482493"/>
                <a:gd name="connsiteX126-14659" fmla="*/ 4501249 w 5273630"/>
                <a:gd name="connsiteY126-14660" fmla="*/ 594589 h 1482493"/>
                <a:gd name="connsiteX127-14661" fmla="*/ 4518736 w 5273630"/>
                <a:gd name="connsiteY127-14662" fmla="*/ 470716 h 1482493"/>
                <a:gd name="connsiteX128-14663" fmla="*/ 4241845 w 5273630"/>
                <a:gd name="connsiteY128-14664" fmla="*/ 470716 h 1482493"/>
                <a:gd name="connsiteX129-14665" fmla="*/ 4247673 w 5273630"/>
                <a:gd name="connsiteY129-14666" fmla="*/ 429911 h 1482493"/>
                <a:gd name="connsiteX130-14667" fmla="*/ 4055307 w 5273630"/>
                <a:gd name="connsiteY130-14668" fmla="*/ 429911 h 1482493"/>
                <a:gd name="connsiteX131-14669" fmla="*/ 4410894 w 5273630"/>
                <a:gd name="connsiteY131-14670" fmla="*/ 40805 h 1482493"/>
                <a:gd name="connsiteX132-14671" fmla="*/ 4377375 w 5273630"/>
                <a:gd name="connsiteY132-14672" fmla="*/ 0 h 1482493"/>
                <a:gd name="connsiteX133-14673" fmla="*/ 3191742 w 5273630"/>
                <a:gd name="connsiteY133-14674" fmla="*/ 0 h 1482493"/>
                <a:gd name="connsiteX134-14675" fmla="*/ 3522555 w 5273630"/>
                <a:gd name="connsiteY134-14676" fmla="*/ 0 h 1482493"/>
                <a:gd name="connsiteX135-14677" fmla="*/ 3510896 w 5273630"/>
                <a:gd name="connsiteY135-14678" fmla="*/ 83068 h 1482493"/>
                <a:gd name="connsiteX136-14679" fmla="*/ 3953923 w 5273630"/>
                <a:gd name="connsiteY136-14680" fmla="*/ 83068 h 1482493"/>
                <a:gd name="connsiteX137-14681" fmla="*/ 3923319 w 5273630"/>
                <a:gd name="connsiteY137-14682" fmla="*/ 304581 h 1482493"/>
                <a:gd name="connsiteX138-14683" fmla="*/ 3618738 w 5273630"/>
                <a:gd name="connsiteY138-14684" fmla="*/ 304581 h 1482493"/>
                <a:gd name="connsiteX139-14685" fmla="*/ 3630397 w 5273630"/>
                <a:gd name="connsiteY139-14686" fmla="*/ 221513 h 1482493"/>
                <a:gd name="connsiteX140-14687" fmla="*/ 3076613 w 5273630"/>
                <a:gd name="connsiteY140-14688" fmla="*/ 221513 h 1482493"/>
                <a:gd name="connsiteX141-14689" fmla="*/ 3064954 w 5273630"/>
                <a:gd name="connsiteY141-14690" fmla="*/ 304581 h 1482493"/>
                <a:gd name="connsiteX142-14691" fmla="*/ 2760373 w 5273630"/>
                <a:gd name="connsiteY142-14692" fmla="*/ 304581 h 1482493"/>
                <a:gd name="connsiteX143-14693" fmla="*/ 2790977 w 5273630"/>
                <a:gd name="connsiteY143-14694" fmla="*/ 83068 h 1482493"/>
                <a:gd name="connsiteX144-14695" fmla="*/ 3234004 w 5273630"/>
                <a:gd name="connsiteY144-14696" fmla="*/ 83068 h 1482493"/>
                <a:gd name="connsiteX145-14697" fmla="*/ 3238376 w 5273630"/>
                <a:gd name="connsiteY145-14698" fmla="*/ 53921 h 1482493"/>
                <a:gd name="connsiteX146-14699" fmla="*/ 3191742 w 5273630"/>
                <a:gd name="connsiteY146-14700" fmla="*/ 0 h 1482493"/>
                <a:gd name="connsiteX0-14701" fmla="*/ 2215963 w 5273630"/>
                <a:gd name="connsiteY0-14702" fmla="*/ 664540 h 1482493"/>
                <a:gd name="connsiteX1-14703" fmla="*/ 2183902 w 5273630"/>
                <a:gd name="connsiteY1-14704" fmla="*/ 886054 h 1482493"/>
                <a:gd name="connsiteX2-14705" fmla="*/ 2294658 w 5273630"/>
                <a:gd name="connsiteY2-14706" fmla="*/ 886054 h 1482493"/>
                <a:gd name="connsiteX3-14707" fmla="*/ 2326719 w 5273630"/>
                <a:gd name="connsiteY3-14708" fmla="*/ 664540 h 1482493"/>
                <a:gd name="connsiteX4-14709" fmla="*/ 2215963 w 5273630"/>
                <a:gd name="connsiteY4-14710" fmla="*/ 664540 h 1482493"/>
                <a:gd name="connsiteX5-14711" fmla="*/ 1606801 w 5273630"/>
                <a:gd name="connsiteY5-14712" fmla="*/ 664540 h 1482493"/>
                <a:gd name="connsiteX6-14713" fmla="*/ 1574740 w 5273630"/>
                <a:gd name="connsiteY6-14714" fmla="*/ 886054 h 1482493"/>
                <a:gd name="connsiteX7-14715" fmla="*/ 1685497 w 5273630"/>
                <a:gd name="connsiteY7-14716" fmla="*/ 886054 h 1482493"/>
                <a:gd name="connsiteX8-14717" fmla="*/ 1717558 w 5273630"/>
                <a:gd name="connsiteY8-14718" fmla="*/ 664540 h 1482493"/>
                <a:gd name="connsiteX9-14719" fmla="*/ 1606801 w 5273630"/>
                <a:gd name="connsiteY9-14720" fmla="*/ 664540 h 1482493"/>
                <a:gd name="connsiteX10-14721" fmla="*/ 342472 w 5273630"/>
                <a:gd name="connsiteY10-14722" fmla="*/ 563985 h 1482493"/>
                <a:gd name="connsiteX11-14723" fmla="*/ 335185 w 5273630"/>
                <a:gd name="connsiteY11-14724" fmla="*/ 619363 h 1482493"/>
                <a:gd name="connsiteX12-14725" fmla="*/ 826304 w 5273630"/>
                <a:gd name="connsiteY12-14726" fmla="*/ 619363 h 1482493"/>
                <a:gd name="connsiteX13-14727" fmla="*/ 833590 w 5273630"/>
                <a:gd name="connsiteY13-14728" fmla="*/ 563985 h 1482493"/>
                <a:gd name="connsiteX14-14729" fmla="*/ 342472 w 5273630"/>
                <a:gd name="connsiteY14-14730" fmla="*/ 563985 h 1482493"/>
                <a:gd name="connsiteX15-14731" fmla="*/ 3085357 w 5273630"/>
                <a:gd name="connsiteY15-14732" fmla="*/ 553784 h 1482493"/>
                <a:gd name="connsiteX16-14733" fmla="*/ 3078071 w 5273630"/>
                <a:gd name="connsiteY16-14734" fmla="*/ 609162 h 1482493"/>
                <a:gd name="connsiteX17-14735" fmla="*/ 3283553 w 5273630"/>
                <a:gd name="connsiteY17-14736" fmla="*/ 719919 h 1482493"/>
                <a:gd name="connsiteX18-14737" fmla="*/ 3521097 w 5273630"/>
                <a:gd name="connsiteY18-14738" fmla="*/ 609162 h 1482493"/>
                <a:gd name="connsiteX19-14739" fmla="*/ 3528384 w 5273630"/>
                <a:gd name="connsiteY19-14740" fmla="*/ 553784 h 1482493"/>
                <a:gd name="connsiteX20-14741" fmla="*/ 3085357 w 5273630"/>
                <a:gd name="connsiteY20-14742" fmla="*/ 553784 h 1482493"/>
                <a:gd name="connsiteX21-14743" fmla="*/ 2013395 w 5273630"/>
                <a:gd name="connsiteY21-14744" fmla="*/ 526094 h 1482493"/>
                <a:gd name="connsiteX22-14745" fmla="*/ 2567178 w 5273630"/>
                <a:gd name="connsiteY22-14746" fmla="*/ 526094 h 1482493"/>
                <a:gd name="connsiteX23-14747" fmla="*/ 2497227 w 5273630"/>
                <a:gd name="connsiteY23-14748" fmla="*/ 1024500 h 1482493"/>
                <a:gd name="connsiteX24-14749" fmla="*/ 1943443 w 5273630"/>
                <a:gd name="connsiteY24-14750" fmla="*/ 1024500 h 1482493"/>
                <a:gd name="connsiteX25-14751" fmla="*/ 2013395 w 5273630"/>
                <a:gd name="connsiteY25-14752" fmla="*/ 526094 h 1482493"/>
                <a:gd name="connsiteX26-14753" fmla="*/ 1404233 w 5273630"/>
                <a:gd name="connsiteY26-14754" fmla="*/ 526094 h 1482493"/>
                <a:gd name="connsiteX27-14755" fmla="*/ 1958016 w 5273630"/>
                <a:gd name="connsiteY27-14756" fmla="*/ 526094 h 1482493"/>
                <a:gd name="connsiteX28-14757" fmla="*/ 1888065 w 5273630"/>
                <a:gd name="connsiteY28-14758" fmla="*/ 1024500 h 1482493"/>
                <a:gd name="connsiteX29-14759" fmla="*/ 1334281 w 5273630"/>
                <a:gd name="connsiteY29-14760" fmla="*/ 1024500 h 1482493"/>
                <a:gd name="connsiteX30-14761" fmla="*/ 1404233 w 5273630"/>
                <a:gd name="connsiteY30-14762" fmla="*/ 526094 h 1482493"/>
                <a:gd name="connsiteX31-14763" fmla="*/ 365789 w 5273630"/>
                <a:gd name="connsiteY31-14764" fmla="*/ 402222 h 1482493"/>
                <a:gd name="connsiteX32-14765" fmla="*/ 357045 w 5273630"/>
                <a:gd name="connsiteY32-14766" fmla="*/ 457600 h 1482493"/>
                <a:gd name="connsiteX33-14767" fmla="*/ 848163 w 5273630"/>
                <a:gd name="connsiteY33-14768" fmla="*/ 457600 h 1482493"/>
                <a:gd name="connsiteX34-14769" fmla="*/ 856907 w 5273630"/>
                <a:gd name="connsiteY34-14770" fmla="*/ 402222 h 1482493"/>
                <a:gd name="connsiteX35-14771" fmla="*/ 365789 w 5273630"/>
                <a:gd name="connsiteY35-14772" fmla="*/ 402222 h 1482493"/>
                <a:gd name="connsiteX36-14773" fmla="*/ 2865301 w 5273630"/>
                <a:gd name="connsiteY36-14774" fmla="*/ 346843 h 1482493"/>
                <a:gd name="connsiteX37-14775" fmla="*/ 3114504 w 5273630"/>
                <a:gd name="connsiteY37-14776" fmla="*/ 346843 h 1482493"/>
                <a:gd name="connsiteX38-14777" fmla="*/ 3104302 w 5273630"/>
                <a:gd name="connsiteY38-14778" fmla="*/ 415338 h 1482493"/>
                <a:gd name="connsiteX39-14779" fmla="*/ 3547329 w 5273630"/>
                <a:gd name="connsiteY39-14780" fmla="*/ 415338 h 1482493"/>
                <a:gd name="connsiteX40-14781" fmla="*/ 3557530 w 5273630"/>
                <a:gd name="connsiteY40-14782" fmla="*/ 346843 h 1482493"/>
                <a:gd name="connsiteX41-14783" fmla="*/ 3806733 w 5273630"/>
                <a:gd name="connsiteY41-14784" fmla="*/ 346843 h 1482493"/>
                <a:gd name="connsiteX42-14785" fmla="*/ 3796531 w 5273630"/>
                <a:gd name="connsiteY42-14786" fmla="*/ 415338 h 1482493"/>
                <a:gd name="connsiteX43-14787" fmla="*/ 3907289 w 5273630"/>
                <a:gd name="connsiteY43-14788" fmla="*/ 415338 h 1482493"/>
                <a:gd name="connsiteX44-14789" fmla="*/ 3888343 w 5273630"/>
                <a:gd name="connsiteY44-14790" fmla="*/ 553784 h 1482493"/>
                <a:gd name="connsiteX45-14791" fmla="*/ 3777587 w 5273630"/>
                <a:gd name="connsiteY45-14792" fmla="*/ 553784 h 1482493"/>
                <a:gd name="connsiteX46-14793" fmla="*/ 3755727 w 5273630"/>
                <a:gd name="connsiteY46-14794" fmla="*/ 706803 h 1482493"/>
                <a:gd name="connsiteX47-14795" fmla="*/ 3489036 w 5273630"/>
                <a:gd name="connsiteY47-14796" fmla="*/ 830675 h 1482493"/>
                <a:gd name="connsiteX48-14797" fmla="*/ 3850453 w 5273630"/>
                <a:gd name="connsiteY48-14798" fmla="*/ 1024500 h 1482493"/>
                <a:gd name="connsiteX49-14799" fmla="*/ 3407426 w 5273630"/>
                <a:gd name="connsiteY49-14800" fmla="*/ 1024500 h 1482493"/>
                <a:gd name="connsiteX50-14801" fmla="*/ 3252949 w 5273630"/>
                <a:gd name="connsiteY50-14802" fmla="*/ 941432 h 1482493"/>
                <a:gd name="connsiteX51-14803" fmla="*/ 1663074 w 5273630"/>
                <a:gd name="connsiteY51-14804" fmla="*/ 1482493 h 1482493"/>
                <a:gd name="connsiteX52-14805" fmla="*/ 1714554 w 5273630"/>
                <a:gd name="connsiteY52-14806" fmla="*/ 1412009 h 1482493"/>
                <a:gd name="connsiteX53-14807" fmla="*/ 3046009 w 5273630"/>
                <a:gd name="connsiteY53-14808" fmla="*/ 830675 h 1482493"/>
                <a:gd name="connsiteX54-14809" fmla="*/ 2814295 w 5273630"/>
                <a:gd name="connsiteY54-14810" fmla="*/ 706803 h 1482493"/>
                <a:gd name="connsiteX55-14811" fmla="*/ 2836154 w 5273630"/>
                <a:gd name="connsiteY55-14812" fmla="*/ 553784 h 1482493"/>
                <a:gd name="connsiteX56-14813" fmla="*/ 2725398 w 5273630"/>
                <a:gd name="connsiteY56-14814" fmla="*/ 553784 h 1482493"/>
                <a:gd name="connsiteX57-14815" fmla="*/ 2744343 w 5273630"/>
                <a:gd name="connsiteY57-14816" fmla="*/ 415338 h 1482493"/>
                <a:gd name="connsiteX58-14817" fmla="*/ 2855100 w 5273630"/>
                <a:gd name="connsiteY58-14818" fmla="*/ 415338 h 1482493"/>
                <a:gd name="connsiteX59-14819" fmla="*/ 2865301 w 5273630"/>
                <a:gd name="connsiteY59-14820" fmla="*/ 346843 h 1482493"/>
                <a:gd name="connsiteX60-14821" fmla="*/ 482375 w 5273630"/>
                <a:gd name="connsiteY60-14822" fmla="*/ 192367 h 1482493"/>
                <a:gd name="connsiteX61-14823" fmla="*/ 759267 w 5273630"/>
                <a:gd name="connsiteY61-14824" fmla="*/ 192367 h 1482493"/>
                <a:gd name="connsiteX62-14825" fmla="*/ 746151 w 5273630"/>
                <a:gd name="connsiteY62-14826" fmla="*/ 285636 h 1482493"/>
                <a:gd name="connsiteX63-14827" fmla="*/ 1122141 w 5273630"/>
                <a:gd name="connsiteY63-14828" fmla="*/ 285636 h 1482493"/>
                <a:gd name="connsiteX64-14829" fmla="*/ 1059475 w 5273630"/>
                <a:gd name="connsiteY64-14830" fmla="*/ 735949 h 1482493"/>
                <a:gd name="connsiteX65-14831" fmla="*/ 728663 w 5273630"/>
                <a:gd name="connsiteY65-14832" fmla="*/ 735949 h 1482493"/>
                <a:gd name="connsiteX66-14833" fmla="*/ 795700 w 5273630"/>
                <a:gd name="connsiteY66-14834" fmla="*/ 791328 h 1482493"/>
                <a:gd name="connsiteX67-14835" fmla="*/ 1119226 w 5273630"/>
                <a:gd name="connsiteY67-14836" fmla="*/ 746150 h 1482493"/>
                <a:gd name="connsiteX68-14837" fmla="*/ 1100281 w 5273630"/>
                <a:gd name="connsiteY68-14838" fmla="*/ 884596 h 1482493"/>
                <a:gd name="connsiteX69-14839" fmla="*/ 937060 w 5273630"/>
                <a:gd name="connsiteY69-14840" fmla="*/ 907914 h 1482493"/>
                <a:gd name="connsiteX70-14841" fmla="*/ 1707787 w 5273630"/>
                <a:gd name="connsiteY70-14842" fmla="*/ 1419046 h 1482493"/>
                <a:gd name="connsiteX71-14843" fmla="*/ 1666028 w 5273630"/>
                <a:gd name="connsiteY71-14844" fmla="*/ 1477496 h 1482493"/>
                <a:gd name="connsiteX72-14845" fmla="*/ 406594 w 5273630"/>
                <a:gd name="connsiteY72-14846" fmla="*/ 735949 h 1482493"/>
                <a:gd name="connsiteX73-14847" fmla="*/ 319154 w 5273630"/>
                <a:gd name="connsiteY73-14848" fmla="*/ 735949 h 1482493"/>
                <a:gd name="connsiteX74-14849" fmla="*/ 298752 w 5273630"/>
                <a:gd name="connsiteY74-14850" fmla="*/ 881682 h 1482493"/>
                <a:gd name="connsiteX75-14851" fmla="*/ 502777 w 5273630"/>
                <a:gd name="connsiteY75-14852" fmla="*/ 862737 h 1482493"/>
                <a:gd name="connsiteX76-14853" fmla="*/ 482375 w 5273630"/>
                <a:gd name="connsiteY76-14854" fmla="*/ 1004097 h 1482493"/>
                <a:gd name="connsiteX77-14855" fmla="*/ 4372 w 5273630"/>
                <a:gd name="connsiteY77-14856" fmla="*/ 1046359 h 1482493"/>
                <a:gd name="connsiteX78-14857" fmla="*/ 110757 w 5273630"/>
                <a:gd name="connsiteY78-14858" fmla="*/ 285636 h 1482493"/>
                <a:gd name="connsiteX79-14859" fmla="*/ 469259 w 5273630"/>
                <a:gd name="connsiteY79-14860" fmla="*/ 285636 h 1482493"/>
                <a:gd name="connsiteX80-14861" fmla="*/ 482375 w 5273630"/>
                <a:gd name="connsiteY80-14862" fmla="*/ 192367 h 1482493"/>
                <a:gd name="connsiteX81-14863" fmla="*/ 1870577 w 5273630"/>
                <a:gd name="connsiteY81-14864" fmla="*/ 166135 h 1482493"/>
                <a:gd name="connsiteX82-14865" fmla="*/ 1847260 w 5273630"/>
                <a:gd name="connsiteY82-14866" fmla="*/ 332270 h 1482493"/>
                <a:gd name="connsiteX83-14867" fmla="*/ 2179530 w 5273630"/>
                <a:gd name="connsiteY83-14868" fmla="*/ 332270 h 1482493"/>
                <a:gd name="connsiteX84-14869" fmla="*/ 2202847 w 5273630"/>
                <a:gd name="connsiteY84-14870" fmla="*/ 166135 h 1482493"/>
                <a:gd name="connsiteX85-14871" fmla="*/ 1870577 w 5273630"/>
                <a:gd name="connsiteY85-14872" fmla="*/ 166135 h 1482493"/>
                <a:gd name="connsiteX86-14873" fmla="*/ 4598889 w 5273630"/>
                <a:gd name="connsiteY86-14874" fmla="*/ 138446 h 1482493"/>
                <a:gd name="connsiteX87-14875" fmla="*/ 4421095 w 5273630"/>
                <a:gd name="connsiteY87-14876" fmla="*/ 332270 h 1482493"/>
                <a:gd name="connsiteX88-14877" fmla="*/ 4935531 w 5273630"/>
                <a:gd name="connsiteY88-14878" fmla="*/ 332270 h 1482493"/>
                <a:gd name="connsiteX89-14879" fmla="*/ 4813115 w 5273630"/>
                <a:gd name="connsiteY89-14880" fmla="*/ 138446 h 1482493"/>
                <a:gd name="connsiteX90-14881" fmla="*/ 4598889 w 5273630"/>
                <a:gd name="connsiteY90-14882" fmla="*/ 138446 h 1482493"/>
                <a:gd name="connsiteX91-14883" fmla="*/ 1557252 w 5273630"/>
                <a:gd name="connsiteY91-14884" fmla="*/ 27689 h 1482493"/>
                <a:gd name="connsiteX92-14885" fmla="*/ 2498684 w 5273630"/>
                <a:gd name="connsiteY92-14886" fmla="*/ 27689 h 1482493"/>
                <a:gd name="connsiteX93-14887" fmla="*/ 2436019 w 5273630"/>
                <a:gd name="connsiteY93-14888" fmla="*/ 470716 h 1482493"/>
                <a:gd name="connsiteX94-14889" fmla="*/ 1549965 w 5273630"/>
                <a:gd name="connsiteY94-14890" fmla="*/ 470716 h 1482493"/>
                <a:gd name="connsiteX95-14891" fmla="*/ 1605344 w 5273630"/>
                <a:gd name="connsiteY95-14892" fmla="*/ 83068 h 1482493"/>
                <a:gd name="connsiteX96-14893" fmla="*/ 1557252 w 5273630"/>
                <a:gd name="connsiteY96-14894" fmla="*/ 27689 h 1482493"/>
                <a:gd name="connsiteX97-14895" fmla="*/ 259404 w 5273630"/>
                <a:gd name="connsiteY97-14896" fmla="*/ 27689 h 1482493"/>
                <a:gd name="connsiteX98-14897" fmla="*/ 983695 w 5273630"/>
                <a:gd name="connsiteY98-14898" fmla="*/ 27689 h 1482493"/>
                <a:gd name="connsiteX99-14899" fmla="*/ 1215409 w 5273630"/>
                <a:gd name="connsiteY99-14900" fmla="*/ 260861 h 1482493"/>
                <a:gd name="connsiteX100-14901" fmla="*/ 929774 w 5273630"/>
                <a:gd name="connsiteY100-14902" fmla="*/ 260861 h 1482493"/>
                <a:gd name="connsiteX101-14903" fmla="*/ 788413 w 5273630"/>
                <a:gd name="connsiteY101-14904" fmla="*/ 145733 h 1482493"/>
                <a:gd name="connsiteX102-14905" fmla="*/ 476546 w 5273630"/>
                <a:gd name="connsiteY102-14906" fmla="*/ 145733 h 1482493"/>
                <a:gd name="connsiteX103-14907" fmla="*/ 290008 w 5273630"/>
                <a:gd name="connsiteY103-14908" fmla="*/ 260861 h 1482493"/>
                <a:gd name="connsiteX104-14909" fmla="*/ 0 w 5273630"/>
                <a:gd name="connsiteY104-14910" fmla="*/ 260861 h 1482493"/>
                <a:gd name="connsiteX105-14911" fmla="*/ 290008 w 5273630"/>
                <a:gd name="connsiteY105-14912" fmla="*/ 58293 h 1482493"/>
                <a:gd name="connsiteX106-14913" fmla="*/ 259404 w 5273630"/>
                <a:gd name="connsiteY106-14914" fmla="*/ 27689 h 1482493"/>
                <a:gd name="connsiteX107-14915" fmla="*/ 4377375 w 5273630"/>
                <a:gd name="connsiteY107-14916" fmla="*/ 0 h 1482493"/>
                <a:gd name="connsiteX108-14917" fmla="*/ 5001111 w 5273630"/>
                <a:gd name="connsiteY108-14918" fmla="*/ 0 h 1482493"/>
                <a:gd name="connsiteX109-14919" fmla="*/ 5273630 w 5273630"/>
                <a:gd name="connsiteY109-14920" fmla="*/ 429911 h 1482493"/>
                <a:gd name="connsiteX110-14921" fmla="*/ 5078349 w 5273630"/>
                <a:gd name="connsiteY110-14922" fmla="*/ 429911 h 1482493"/>
                <a:gd name="connsiteX111-14923" fmla="*/ 5072519 w 5273630"/>
                <a:gd name="connsiteY111-14924" fmla="*/ 470716 h 1482493"/>
                <a:gd name="connsiteX112-14925" fmla="*/ 4795628 w 5273630"/>
                <a:gd name="connsiteY112-14926" fmla="*/ 470716 h 1482493"/>
                <a:gd name="connsiteX113-14927" fmla="*/ 4778140 w 5273630"/>
                <a:gd name="connsiteY113-14928" fmla="*/ 594589 h 1482493"/>
                <a:gd name="connsiteX114-14929" fmla="*/ 5082721 w 5273630"/>
                <a:gd name="connsiteY114-14930" fmla="*/ 594589 h 1482493"/>
                <a:gd name="connsiteX115-14931" fmla="*/ 5063775 w 5273630"/>
                <a:gd name="connsiteY115-14932" fmla="*/ 733035 h 1482493"/>
                <a:gd name="connsiteX116-14933" fmla="*/ 4759195 w 5273630"/>
                <a:gd name="connsiteY116-14934" fmla="*/ 733035 h 1482493"/>
                <a:gd name="connsiteX117-14935" fmla="*/ 4737335 w 5273630"/>
                <a:gd name="connsiteY117-14936" fmla="*/ 886054 h 1482493"/>
                <a:gd name="connsiteX118-14937" fmla="*/ 5180361 w 5273630"/>
                <a:gd name="connsiteY118-14938" fmla="*/ 886054 h 1482493"/>
                <a:gd name="connsiteX119-14939" fmla="*/ 5161416 w 5273630"/>
                <a:gd name="connsiteY119-14940" fmla="*/ 1024500 h 1482493"/>
                <a:gd name="connsiteX120-14941" fmla="*/ 3998471 w 5273630"/>
                <a:gd name="connsiteY120-14942" fmla="*/ 1024500 h 1482493"/>
                <a:gd name="connsiteX121-14943" fmla="*/ 4017416 w 5273630"/>
                <a:gd name="connsiteY121-14944" fmla="*/ 886054 h 1482493"/>
                <a:gd name="connsiteX122-14945" fmla="*/ 4460443 w 5273630"/>
                <a:gd name="connsiteY122-14946" fmla="*/ 886054 h 1482493"/>
                <a:gd name="connsiteX123-14947" fmla="*/ 4482303 w 5273630"/>
                <a:gd name="connsiteY123-14948" fmla="*/ 733035 h 1482493"/>
                <a:gd name="connsiteX124-14949" fmla="*/ 4177722 w 5273630"/>
                <a:gd name="connsiteY124-14950" fmla="*/ 733035 h 1482493"/>
                <a:gd name="connsiteX125-14951" fmla="*/ 4196667 w 5273630"/>
                <a:gd name="connsiteY125-14952" fmla="*/ 594589 h 1482493"/>
                <a:gd name="connsiteX126-14953" fmla="*/ 4501249 w 5273630"/>
                <a:gd name="connsiteY126-14954" fmla="*/ 594589 h 1482493"/>
                <a:gd name="connsiteX127-14955" fmla="*/ 4518736 w 5273630"/>
                <a:gd name="connsiteY127-14956" fmla="*/ 470716 h 1482493"/>
                <a:gd name="connsiteX128-14957" fmla="*/ 4241845 w 5273630"/>
                <a:gd name="connsiteY128-14958" fmla="*/ 470716 h 1482493"/>
                <a:gd name="connsiteX129-14959" fmla="*/ 4247673 w 5273630"/>
                <a:gd name="connsiteY129-14960" fmla="*/ 429911 h 1482493"/>
                <a:gd name="connsiteX130-14961" fmla="*/ 4055307 w 5273630"/>
                <a:gd name="connsiteY130-14962" fmla="*/ 429911 h 1482493"/>
                <a:gd name="connsiteX131-14963" fmla="*/ 4410894 w 5273630"/>
                <a:gd name="connsiteY131-14964" fmla="*/ 40805 h 1482493"/>
                <a:gd name="connsiteX132-14965" fmla="*/ 4377375 w 5273630"/>
                <a:gd name="connsiteY132-14966" fmla="*/ 0 h 1482493"/>
                <a:gd name="connsiteX133-14967" fmla="*/ 3191742 w 5273630"/>
                <a:gd name="connsiteY133-14968" fmla="*/ 0 h 1482493"/>
                <a:gd name="connsiteX134-14969" fmla="*/ 3522555 w 5273630"/>
                <a:gd name="connsiteY134-14970" fmla="*/ 0 h 1482493"/>
                <a:gd name="connsiteX135-14971" fmla="*/ 3510896 w 5273630"/>
                <a:gd name="connsiteY135-14972" fmla="*/ 83068 h 1482493"/>
                <a:gd name="connsiteX136-14973" fmla="*/ 3953923 w 5273630"/>
                <a:gd name="connsiteY136-14974" fmla="*/ 83068 h 1482493"/>
                <a:gd name="connsiteX137-14975" fmla="*/ 3923319 w 5273630"/>
                <a:gd name="connsiteY137-14976" fmla="*/ 304581 h 1482493"/>
                <a:gd name="connsiteX138-14977" fmla="*/ 3618738 w 5273630"/>
                <a:gd name="connsiteY138-14978" fmla="*/ 304581 h 1482493"/>
                <a:gd name="connsiteX139-14979" fmla="*/ 3630397 w 5273630"/>
                <a:gd name="connsiteY139-14980" fmla="*/ 221513 h 1482493"/>
                <a:gd name="connsiteX140-14981" fmla="*/ 3076613 w 5273630"/>
                <a:gd name="connsiteY140-14982" fmla="*/ 221513 h 1482493"/>
                <a:gd name="connsiteX141-14983" fmla="*/ 3064954 w 5273630"/>
                <a:gd name="connsiteY141-14984" fmla="*/ 304581 h 1482493"/>
                <a:gd name="connsiteX142-14985" fmla="*/ 2760373 w 5273630"/>
                <a:gd name="connsiteY142-14986" fmla="*/ 304581 h 1482493"/>
                <a:gd name="connsiteX143-14987" fmla="*/ 2790977 w 5273630"/>
                <a:gd name="connsiteY143-14988" fmla="*/ 83068 h 1482493"/>
                <a:gd name="connsiteX144-14989" fmla="*/ 3234004 w 5273630"/>
                <a:gd name="connsiteY144-14990" fmla="*/ 83068 h 1482493"/>
                <a:gd name="connsiteX145-14991" fmla="*/ 3238376 w 5273630"/>
                <a:gd name="connsiteY145-14992" fmla="*/ 53921 h 1482493"/>
                <a:gd name="connsiteX146-14993" fmla="*/ 3191742 w 5273630"/>
                <a:gd name="connsiteY146-14994" fmla="*/ 0 h 1482493"/>
                <a:gd name="connsiteX0-14995" fmla="*/ 2215963 w 5273630"/>
                <a:gd name="connsiteY0-14996" fmla="*/ 664540 h 1482493"/>
                <a:gd name="connsiteX1-14997" fmla="*/ 2183902 w 5273630"/>
                <a:gd name="connsiteY1-14998" fmla="*/ 886054 h 1482493"/>
                <a:gd name="connsiteX2-14999" fmla="*/ 2294658 w 5273630"/>
                <a:gd name="connsiteY2-15000" fmla="*/ 886054 h 1482493"/>
                <a:gd name="connsiteX3-15001" fmla="*/ 2326719 w 5273630"/>
                <a:gd name="connsiteY3-15002" fmla="*/ 664540 h 1482493"/>
                <a:gd name="connsiteX4-15003" fmla="*/ 2215963 w 5273630"/>
                <a:gd name="connsiteY4-15004" fmla="*/ 664540 h 1482493"/>
                <a:gd name="connsiteX5-15005" fmla="*/ 1606801 w 5273630"/>
                <a:gd name="connsiteY5-15006" fmla="*/ 664540 h 1482493"/>
                <a:gd name="connsiteX6-15007" fmla="*/ 1574740 w 5273630"/>
                <a:gd name="connsiteY6-15008" fmla="*/ 886054 h 1482493"/>
                <a:gd name="connsiteX7-15009" fmla="*/ 1685497 w 5273630"/>
                <a:gd name="connsiteY7-15010" fmla="*/ 886054 h 1482493"/>
                <a:gd name="connsiteX8-15011" fmla="*/ 1717558 w 5273630"/>
                <a:gd name="connsiteY8-15012" fmla="*/ 664540 h 1482493"/>
                <a:gd name="connsiteX9-15013" fmla="*/ 1606801 w 5273630"/>
                <a:gd name="connsiteY9-15014" fmla="*/ 664540 h 1482493"/>
                <a:gd name="connsiteX10-15015" fmla="*/ 342472 w 5273630"/>
                <a:gd name="connsiteY10-15016" fmla="*/ 563985 h 1482493"/>
                <a:gd name="connsiteX11-15017" fmla="*/ 335185 w 5273630"/>
                <a:gd name="connsiteY11-15018" fmla="*/ 619363 h 1482493"/>
                <a:gd name="connsiteX12-15019" fmla="*/ 826304 w 5273630"/>
                <a:gd name="connsiteY12-15020" fmla="*/ 619363 h 1482493"/>
                <a:gd name="connsiteX13-15021" fmla="*/ 833590 w 5273630"/>
                <a:gd name="connsiteY13-15022" fmla="*/ 563985 h 1482493"/>
                <a:gd name="connsiteX14-15023" fmla="*/ 342472 w 5273630"/>
                <a:gd name="connsiteY14-15024" fmla="*/ 563985 h 1482493"/>
                <a:gd name="connsiteX15-15025" fmla="*/ 3085357 w 5273630"/>
                <a:gd name="connsiteY15-15026" fmla="*/ 553784 h 1482493"/>
                <a:gd name="connsiteX16-15027" fmla="*/ 3078071 w 5273630"/>
                <a:gd name="connsiteY16-15028" fmla="*/ 609162 h 1482493"/>
                <a:gd name="connsiteX17-15029" fmla="*/ 3283553 w 5273630"/>
                <a:gd name="connsiteY17-15030" fmla="*/ 719919 h 1482493"/>
                <a:gd name="connsiteX18-15031" fmla="*/ 3521097 w 5273630"/>
                <a:gd name="connsiteY18-15032" fmla="*/ 609162 h 1482493"/>
                <a:gd name="connsiteX19-15033" fmla="*/ 3528384 w 5273630"/>
                <a:gd name="connsiteY19-15034" fmla="*/ 553784 h 1482493"/>
                <a:gd name="connsiteX20-15035" fmla="*/ 3085357 w 5273630"/>
                <a:gd name="connsiteY20-15036" fmla="*/ 553784 h 1482493"/>
                <a:gd name="connsiteX21-15037" fmla="*/ 2013395 w 5273630"/>
                <a:gd name="connsiteY21-15038" fmla="*/ 526094 h 1482493"/>
                <a:gd name="connsiteX22-15039" fmla="*/ 2567178 w 5273630"/>
                <a:gd name="connsiteY22-15040" fmla="*/ 526094 h 1482493"/>
                <a:gd name="connsiteX23-15041" fmla="*/ 2497227 w 5273630"/>
                <a:gd name="connsiteY23-15042" fmla="*/ 1024500 h 1482493"/>
                <a:gd name="connsiteX24-15043" fmla="*/ 1943443 w 5273630"/>
                <a:gd name="connsiteY24-15044" fmla="*/ 1024500 h 1482493"/>
                <a:gd name="connsiteX25-15045" fmla="*/ 2013395 w 5273630"/>
                <a:gd name="connsiteY25-15046" fmla="*/ 526094 h 1482493"/>
                <a:gd name="connsiteX26-15047" fmla="*/ 1404233 w 5273630"/>
                <a:gd name="connsiteY26-15048" fmla="*/ 526094 h 1482493"/>
                <a:gd name="connsiteX27-15049" fmla="*/ 1958016 w 5273630"/>
                <a:gd name="connsiteY27-15050" fmla="*/ 526094 h 1482493"/>
                <a:gd name="connsiteX28-15051" fmla="*/ 1888065 w 5273630"/>
                <a:gd name="connsiteY28-15052" fmla="*/ 1024500 h 1482493"/>
                <a:gd name="connsiteX29-15053" fmla="*/ 1334281 w 5273630"/>
                <a:gd name="connsiteY29-15054" fmla="*/ 1024500 h 1482493"/>
                <a:gd name="connsiteX30-15055" fmla="*/ 1404233 w 5273630"/>
                <a:gd name="connsiteY30-15056" fmla="*/ 526094 h 1482493"/>
                <a:gd name="connsiteX31-15057" fmla="*/ 365789 w 5273630"/>
                <a:gd name="connsiteY31-15058" fmla="*/ 402222 h 1482493"/>
                <a:gd name="connsiteX32-15059" fmla="*/ 357045 w 5273630"/>
                <a:gd name="connsiteY32-15060" fmla="*/ 457600 h 1482493"/>
                <a:gd name="connsiteX33-15061" fmla="*/ 848163 w 5273630"/>
                <a:gd name="connsiteY33-15062" fmla="*/ 457600 h 1482493"/>
                <a:gd name="connsiteX34-15063" fmla="*/ 856907 w 5273630"/>
                <a:gd name="connsiteY34-15064" fmla="*/ 402222 h 1482493"/>
                <a:gd name="connsiteX35-15065" fmla="*/ 365789 w 5273630"/>
                <a:gd name="connsiteY35-15066" fmla="*/ 402222 h 1482493"/>
                <a:gd name="connsiteX36-15067" fmla="*/ 2865301 w 5273630"/>
                <a:gd name="connsiteY36-15068" fmla="*/ 346843 h 1482493"/>
                <a:gd name="connsiteX37-15069" fmla="*/ 3114504 w 5273630"/>
                <a:gd name="connsiteY37-15070" fmla="*/ 346843 h 1482493"/>
                <a:gd name="connsiteX38-15071" fmla="*/ 3104302 w 5273630"/>
                <a:gd name="connsiteY38-15072" fmla="*/ 415338 h 1482493"/>
                <a:gd name="connsiteX39-15073" fmla="*/ 3547329 w 5273630"/>
                <a:gd name="connsiteY39-15074" fmla="*/ 415338 h 1482493"/>
                <a:gd name="connsiteX40-15075" fmla="*/ 3557530 w 5273630"/>
                <a:gd name="connsiteY40-15076" fmla="*/ 346843 h 1482493"/>
                <a:gd name="connsiteX41-15077" fmla="*/ 3806733 w 5273630"/>
                <a:gd name="connsiteY41-15078" fmla="*/ 346843 h 1482493"/>
                <a:gd name="connsiteX42-15079" fmla="*/ 3796531 w 5273630"/>
                <a:gd name="connsiteY42-15080" fmla="*/ 415338 h 1482493"/>
                <a:gd name="connsiteX43-15081" fmla="*/ 3907289 w 5273630"/>
                <a:gd name="connsiteY43-15082" fmla="*/ 415338 h 1482493"/>
                <a:gd name="connsiteX44-15083" fmla="*/ 3888343 w 5273630"/>
                <a:gd name="connsiteY44-15084" fmla="*/ 553784 h 1482493"/>
                <a:gd name="connsiteX45-15085" fmla="*/ 3777587 w 5273630"/>
                <a:gd name="connsiteY45-15086" fmla="*/ 553784 h 1482493"/>
                <a:gd name="connsiteX46-15087" fmla="*/ 3755727 w 5273630"/>
                <a:gd name="connsiteY46-15088" fmla="*/ 706803 h 1482493"/>
                <a:gd name="connsiteX47-15089" fmla="*/ 3489036 w 5273630"/>
                <a:gd name="connsiteY47-15090" fmla="*/ 830675 h 1482493"/>
                <a:gd name="connsiteX48-15091" fmla="*/ 3850453 w 5273630"/>
                <a:gd name="connsiteY48-15092" fmla="*/ 1024500 h 1482493"/>
                <a:gd name="connsiteX49-15093" fmla="*/ 3407426 w 5273630"/>
                <a:gd name="connsiteY49-15094" fmla="*/ 1024500 h 1482493"/>
                <a:gd name="connsiteX50-15095" fmla="*/ 3252949 w 5273630"/>
                <a:gd name="connsiteY50-15096" fmla="*/ 941432 h 1482493"/>
                <a:gd name="connsiteX51-15097" fmla="*/ 1663074 w 5273630"/>
                <a:gd name="connsiteY51-15098" fmla="*/ 1482493 h 1482493"/>
                <a:gd name="connsiteX52-15099" fmla="*/ 1714554 w 5273630"/>
                <a:gd name="connsiteY52-15100" fmla="*/ 1412009 h 1482493"/>
                <a:gd name="connsiteX53-15101" fmla="*/ 3046009 w 5273630"/>
                <a:gd name="connsiteY53-15102" fmla="*/ 830675 h 1482493"/>
                <a:gd name="connsiteX54-15103" fmla="*/ 2814295 w 5273630"/>
                <a:gd name="connsiteY54-15104" fmla="*/ 706803 h 1482493"/>
                <a:gd name="connsiteX55-15105" fmla="*/ 2836154 w 5273630"/>
                <a:gd name="connsiteY55-15106" fmla="*/ 553784 h 1482493"/>
                <a:gd name="connsiteX56-15107" fmla="*/ 2725398 w 5273630"/>
                <a:gd name="connsiteY56-15108" fmla="*/ 553784 h 1482493"/>
                <a:gd name="connsiteX57-15109" fmla="*/ 2744343 w 5273630"/>
                <a:gd name="connsiteY57-15110" fmla="*/ 415338 h 1482493"/>
                <a:gd name="connsiteX58-15111" fmla="*/ 2855100 w 5273630"/>
                <a:gd name="connsiteY58-15112" fmla="*/ 415338 h 1482493"/>
                <a:gd name="connsiteX59-15113" fmla="*/ 2865301 w 5273630"/>
                <a:gd name="connsiteY59-15114" fmla="*/ 346843 h 1482493"/>
                <a:gd name="connsiteX60-15115" fmla="*/ 482375 w 5273630"/>
                <a:gd name="connsiteY60-15116" fmla="*/ 192367 h 1482493"/>
                <a:gd name="connsiteX61-15117" fmla="*/ 759267 w 5273630"/>
                <a:gd name="connsiteY61-15118" fmla="*/ 192367 h 1482493"/>
                <a:gd name="connsiteX62-15119" fmla="*/ 746151 w 5273630"/>
                <a:gd name="connsiteY62-15120" fmla="*/ 285636 h 1482493"/>
                <a:gd name="connsiteX63-15121" fmla="*/ 1122141 w 5273630"/>
                <a:gd name="connsiteY63-15122" fmla="*/ 285636 h 1482493"/>
                <a:gd name="connsiteX64-15123" fmla="*/ 1059475 w 5273630"/>
                <a:gd name="connsiteY64-15124" fmla="*/ 735949 h 1482493"/>
                <a:gd name="connsiteX65-15125" fmla="*/ 728663 w 5273630"/>
                <a:gd name="connsiteY65-15126" fmla="*/ 735949 h 1482493"/>
                <a:gd name="connsiteX66-15127" fmla="*/ 795700 w 5273630"/>
                <a:gd name="connsiteY66-15128" fmla="*/ 791328 h 1482493"/>
                <a:gd name="connsiteX67-15129" fmla="*/ 1119226 w 5273630"/>
                <a:gd name="connsiteY67-15130" fmla="*/ 746150 h 1482493"/>
                <a:gd name="connsiteX68-15131" fmla="*/ 1100281 w 5273630"/>
                <a:gd name="connsiteY68-15132" fmla="*/ 884596 h 1482493"/>
                <a:gd name="connsiteX69-15133" fmla="*/ 937060 w 5273630"/>
                <a:gd name="connsiteY69-15134" fmla="*/ 907914 h 1482493"/>
                <a:gd name="connsiteX70-15135" fmla="*/ 1681594 w 5273630"/>
                <a:gd name="connsiteY70-15136" fmla="*/ 1407139 h 1482493"/>
                <a:gd name="connsiteX71-15137" fmla="*/ 1666028 w 5273630"/>
                <a:gd name="connsiteY71-15138" fmla="*/ 1477496 h 1482493"/>
                <a:gd name="connsiteX72-15139" fmla="*/ 406594 w 5273630"/>
                <a:gd name="connsiteY72-15140" fmla="*/ 735949 h 1482493"/>
                <a:gd name="connsiteX73-15141" fmla="*/ 319154 w 5273630"/>
                <a:gd name="connsiteY73-15142" fmla="*/ 735949 h 1482493"/>
                <a:gd name="connsiteX74-15143" fmla="*/ 298752 w 5273630"/>
                <a:gd name="connsiteY74-15144" fmla="*/ 881682 h 1482493"/>
                <a:gd name="connsiteX75-15145" fmla="*/ 502777 w 5273630"/>
                <a:gd name="connsiteY75-15146" fmla="*/ 862737 h 1482493"/>
                <a:gd name="connsiteX76-15147" fmla="*/ 482375 w 5273630"/>
                <a:gd name="connsiteY76-15148" fmla="*/ 1004097 h 1482493"/>
                <a:gd name="connsiteX77-15149" fmla="*/ 4372 w 5273630"/>
                <a:gd name="connsiteY77-15150" fmla="*/ 1046359 h 1482493"/>
                <a:gd name="connsiteX78-15151" fmla="*/ 110757 w 5273630"/>
                <a:gd name="connsiteY78-15152" fmla="*/ 285636 h 1482493"/>
                <a:gd name="connsiteX79-15153" fmla="*/ 469259 w 5273630"/>
                <a:gd name="connsiteY79-15154" fmla="*/ 285636 h 1482493"/>
                <a:gd name="connsiteX80-15155" fmla="*/ 482375 w 5273630"/>
                <a:gd name="connsiteY80-15156" fmla="*/ 192367 h 1482493"/>
                <a:gd name="connsiteX81-15157" fmla="*/ 1870577 w 5273630"/>
                <a:gd name="connsiteY81-15158" fmla="*/ 166135 h 1482493"/>
                <a:gd name="connsiteX82-15159" fmla="*/ 1847260 w 5273630"/>
                <a:gd name="connsiteY82-15160" fmla="*/ 332270 h 1482493"/>
                <a:gd name="connsiteX83-15161" fmla="*/ 2179530 w 5273630"/>
                <a:gd name="connsiteY83-15162" fmla="*/ 332270 h 1482493"/>
                <a:gd name="connsiteX84-15163" fmla="*/ 2202847 w 5273630"/>
                <a:gd name="connsiteY84-15164" fmla="*/ 166135 h 1482493"/>
                <a:gd name="connsiteX85-15165" fmla="*/ 1870577 w 5273630"/>
                <a:gd name="connsiteY85-15166" fmla="*/ 166135 h 1482493"/>
                <a:gd name="connsiteX86-15167" fmla="*/ 4598889 w 5273630"/>
                <a:gd name="connsiteY86-15168" fmla="*/ 138446 h 1482493"/>
                <a:gd name="connsiteX87-15169" fmla="*/ 4421095 w 5273630"/>
                <a:gd name="connsiteY87-15170" fmla="*/ 332270 h 1482493"/>
                <a:gd name="connsiteX88-15171" fmla="*/ 4935531 w 5273630"/>
                <a:gd name="connsiteY88-15172" fmla="*/ 332270 h 1482493"/>
                <a:gd name="connsiteX89-15173" fmla="*/ 4813115 w 5273630"/>
                <a:gd name="connsiteY89-15174" fmla="*/ 138446 h 1482493"/>
                <a:gd name="connsiteX90-15175" fmla="*/ 4598889 w 5273630"/>
                <a:gd name="connsiteY90-15176" fmla="*/ 138446 h 1482493"/>
                <a:gd name="connsiteX91-15177" fmla="*/ 1557252 w 5273630"/>
                <a:gd name="connsiteY91-15178" fmla="*/ 27689 h 1482493"/>
                <a:gd name="connsiteX92-15179" fmla="*/ 2498684 w 5273630"/>
                <a:gd name="connsiteY92-15180" fmla="*/ 27689 h 1482493"/>
                <a:gd name="connsiteX93-15181" fmla="*/ 2436019 w 5273630"/>
                <a:gd name="connsiteY93-15182" fmla="*/ 470716 h 1482493"/>
                <a:gd name="connsiteX94-15183" fmla="*/ 1549965 w 5273630"/>
                <a:gd name="connsiteY94-15184" fmla="*/ 470716 h 1482493"/>
                <a:gd name="connsiteX95-15185" fmla="*/ 1605344 w 5273630"/>
                <a:gd name="connsiteY95-15186" fmla="*/ 83068 h 1482493"/>
                <a:gd name="connsiteX96-15187" fmla="*/ 1557252 w 5273630"/>
                <a:gd name="connsiteY96-15188" fmla="*/ 27689 h 1482493"/>
                <a:gd name="connsiteX97-15189" fmla="*/ 259404 w 5273630"/>
                <a:gd name="connsiteY97-15190" fmla="*/ 27689 h 1482493"/>
                <a:gd name="connsiteX98-15191" fmla="*/ 983695 w 5273630"/>
                <a:gd name="connsiteY98-15192" fmla="*/ 27689 h 1482493"/>
                <a:gd name="connsiteX99-15193" fmla="*/ 1215409 w 5273630"/>
                <a:gd name="connsiteY99-15194" fmla="*/ 260861 h 1482493"/>
                <a:gd name="connsiteX100-15195" fmla="*/ 929774 w 5273630"/>
                <a:gd name="connsiteY100-15196" fmla="*/ 260861 h 1482493"/>
                <a:gd name="connsiteX101-15197" fmla="*/ 788413 w 5273630"/>
                <a:gd name="connsiteY101-15198" fmla="*/ 145733 h 1482493"/>
                <a:gd name="connsiteX102-15199" fmla="*/ 476546 w 5273630"/>
                <a:gd name="connsiteY102-15200" fmla="*/ 145733 h 1482493"/>
                <a:gd name="connsiteX103-15201" fmla="*/ 290008 w 5273630"/>
                <a:gd name="connsiteY103-15202" fmla="*/ 260861 h 1482493"/>
                <a:gd name="connsiteX104-15203" fmla="*/ 0 w 5273630"/>
                <a:gd name="connsiteY104-15204" fmla="*/ 260861 h 1482493"/>
                <a:gd name="connsiteX105-15205" fmla="*/ 290008 w 5273630"/>
                <a:gd name="connsiteY105-15206" fmla="*/ 58293 h 1482493"/>
                <a:gd name="connsiteX106-15207" fmla="*/ 259404 w 5273630"/>
                <a:gd name="connsiteY106-15208" fmla="*/ 27689 h 1482493"/>
                <a:gd name="connsiteX107-15209" fmla="*/ 4377375 w 5273630"/>
                <a:gd name="connsiteY107-15210" fmla="*/ 0 h 1482493"/>
                <a:gd name="connsiteX108-15211" fmla="*/ 5001111 w 5273630"/>
                <a:gd name="connsiteY108-15212" fmla="*/ 0 h 1482493"/>
                <a:gd name="connsiteX109-15213" fmla="*/ 5273630 w 5273630"/>
                <a:gd name="connsiteY109-15214" fmla="*/ 429911 h 1482493"/>
                <a:gd name="connsiteX110-15215" fmla="*/ 5078349 w 5273630"/>
                <a:gd name="connsiteY110-15216" fmla="*/ 429911 h 1482493"/>
                <a:gd name="connsiteX111-15217" fmla="*/ 5072519 w 5273630"/>
                <a:gd name="connsiteY111-15218" fmla="*/ 470716 h 1482493"/>
                <a:gd name="connsiteX112-15219" fmla="*/ 4795628 w 5273630"/>
                <a:gd name="connsiteY112-15220" fmla="*/ 470716 h 1482493"/>
                <a:gd name="connsiteX113-15221" fmla="*/ 4778140 w 5273630"/>
                <a:gd name="connsiteY113-15222" fmla="*/ 594589 h 1482493"/>
                <a:gd name="connsiteX114-15223" fmla="*/ 5082721 w 5273630"/>
                <a:gd name="connsiteY114-15224" fmla="*/ 594589 h 1482493"/>
                <a:gd name="connsiteX115-15225" fmla="*/ 5063775 w 5273630"/>
                <a:gd name="connsiteY115-15226" fmla="*/ 733035 h 1482493"/>
                <a:gd name="connsiteX116-15227" fmla="*/ 4759195 w 5273630"/>
                <a:gd name="connsiteY116-15228" fmla="*/ 733035 h 1482493"/>
                <a:gd name="connsiteX117-15229" fmla="*/ 4737335 w 5273630"/>
                <a:gd name="connsiteY117-15230" fmla="*/ 886054 h 1482493"/>
                <a:gd name="connsiteX118-15231" fmla="*/ 5180361 w 5273630"/>
                <a:gd name="connsiteY118-15232" fmla="*/ 886054 h 1482493"/>
                <a:gd name="connsiteX119-15233" fmla="*/ 5161416 w 5273630"/>
                <a:gd name="connsiteY119-15234" fmla="*/ 1024500 h 1482493"/>
                <a:gd name="connsiteX120-15235" fmla="*/ 3998471 w 5273630"/>
                <a:gd name="connsiteY120-15236" fmla="*/ 1024500 h 1482493"/>
                <a:gd name="connsiteX121-15237" fmla="*/ 4017416 w 5273630"/>
                <a:gd name="connsiteY121-15238" fmla="*/ 886054 h 1482493"/>
                <a:gd name="connsiteX122-15239" fmla="*/ 4460443 w 5273630"/>
                <a:gd name="connsiteY122-15240" fmla="*/ 886054 h 1482493"/>
                <a:gd name="connsiteX123-15241" fmla="*/ 4482303 w 5273630"/>
                <a:gd name="connsiteY123-15242" fmla="*/ 733035 h 1482493"/>
                <a:gd name="connsiteX124-15243" fmla="*/ 4177722 w 5273630"/>
                <a:gd name="connsiteY124-15244" fmla="*/ 733035 h 1482493"/>
                <a:gd name="connsiteX125-15245" fmla="*/ 4196667 w 5273630"/>
                <a:gd name="connsiteY125-15246" fmla="*/ 594589 h 1482493"/>
                <a:gd name="connsiteX126-15247" fmla="*/ 4501249 w 5273630"/>
                <a:gd name="connsiteY126-15248" fmla="*/ 594589 h 1482493"/>
                <a:gd name="connsiteX127-15249" fmla="*/ 4518736 w 5273630"/>
                <a:gd name="connsiteY127-15250" fmla="*/ 470716 h 1482493"/>
                <a:gd name="connsiteX128-15251" fmla="*/ 4241845 w 5273630"/>
                <a:gd name="connsiteY128-15252" fmla="*/ 470716 h 1482493"/>
                <a:gd name="connsiteX129-15253" fmla="*/ 4247673 w 5273630"/>
                <a:gd name="connsiteY129-15254" fmla="*/ 429911 h 1482493"/>
                <a:gd name="connsiteX130-15255" fmla="*/ 4055307 w 5273630"/>
                <a:gd name="connsiteY130-15256" fmla="*/ 429911 h 1482493"/>
                <a:gd name="connsiteX131-15257" fmla="*/ 4410894 w 5273630"/>
                <a:gd name="connsiteY131-15258" fmla="*/ 40805 h 1482493"/>
                <a:gd name="connsiteX132-15259" fmla="*/ 4377375 w 5273630"/>
                <a:gd name="connsiteY132-15260" fmla="*/ 0 h 1482493"/>
                <a:gd name="connsiteX133-15261" fmla="*/ 3191742 w 5273630"/>
                <a:gd name="connsiteY133-15262" fmla="*/ 0 h 1482493"/>
                <a:gd name="connsiteX134-15263" fmla="*/ 3522555 w 5273630"/>
                <a:gd name="connsiteY134-15264" fmla="*/ 0 h 1482493"/>
                <a:gd name="connsiteX135-15265" fmla="*/ 3510896 w 5273630"/>
                <a:gd name="connsiteY135-15266" fmla="*/ 83068 h 1482493"/>
                <a:gd name="connsiteX136-15267" fmla="*/ 3953923 w 5273630"/>
                <a:gd name="connsiteY136-15268" fmla="*/ 83068 h 1482493"/>
                <a:gd name="connsiteX137-15269" fmla="*/ 3923319 w 5273630"/>
                <a:gd name="connsiteY137-15270" fmla="*/ 304581 h 1482493"/>
                <a:gd name="connsiteX138-15271" fmla="*/ 3618738 w 5273630"/>
                <a:gd name="connsiteY138-15272" fmla="*/ 304581 h 1482493"/>
                <a:gd name="connsiteX139-15273" fmla="*/ 3630397 w 5273630"/>
                <a:gd name="connsiteY139-15274" fmla="*/ 221513 h 1482493"/>
                <a:gd name="connsiteX140-15275" fmla="*/ 3076613 w 5273630"/>
                <a:gd name="connsiteY140-15276" fmla="*/ 221513 h 1482493"/>
                <a:gd name="connsiteX141-15277" fmla="*/ 3064954 w 5273630"/>
                <a:gd name="connsiteY141-15278" fmla="*/ 304581 h 1482493"/>
                <a:gd name="connsiteX142-15279" fmla="*/ 2760373 w 5273630"/>
                <a:gd name="connsiteY142-15280" fmla="*/ 304581 h 1482493"/>
                <a:gd name="connsiteX143-15281" fmla="*/ 2790977 w 5273630"/>
                <a:gd name="connsiteY143-15282" fmla="*/ 83068 h 1482493"/>
                <a:gd name="connsiteX144-15283" fmla="*/ 3234004 w 5273630"/>
                <a:gd name="connsiteY144-15284" fmla="*/ 83068 h 1482493"/>
                <a:gd name="connsiteX145-15285" fmla="*/ 3238376 w 5273630"/>
                <a:gd name="connsiteY145-15286" fmla="*/ 53921 h 1482493"/>
                <a:gd name="connsiteX146-15287" fmla="*/ 3191742 w 5273630"/>
                <a:gd name="connsiteY146-15288" fmla="*/ 0 h 1482493"/>
                <a:gd name="connsiteX0-15289" fmla="*/ 2215963 w 5273630"/>
                <a:gd name="connsiteY0-15290" fmla="*/ 664540 h 1482493"/>
                <a:gd name="connsiteX1-15291" fmla="*/ 2183902 w 5273630"/>
                <a:gd name="connsiteY1-15292" fmla="*/ 886054 h 1482493"/>
                <a:gd name="connsiteX2-15293" fmla="*/ 2294658 w 5273630"/>
                <a:gd name="connsiteY2-15294" fmla="*/ 886054 h 1482493"/>
                <a:gd name="connsiteX3-15295" fmla="*/ 2326719 w 5273630"/>
                <a:gd name="connsiteY3-15296" fmla="*/ 664540 h 1482493"/>
                <a:gd name="connsiteX4-15297" fmla="*/ 2215963 w 5273630"/>
                <a:gd name="connsiteY4-15298" fmla="*/ 664540 h 1482493"/>
                <a:gd name="connsiteX5-15299" fmla="*/ 1606801 w 5273630"/>
                <a:gd name="connsiteY5-15300" fmla="*/ 664540 h 1482493"/>
                <a:gd name="connsiteX6-15301" fmla="*/ 1574740 w 5273630"/>
                <a:gd name="connsiteY6-15302" fmla="*/ 886054 h 1482493"/>
                <a:gd name="connsiteX7-15303" fmla="*/ 1685497 w 5273630"/>
                <a:gd name="connsiteY7-15304" fmla="*/ 886054 h 1482493"/>
                <a:gd name="connsiteX8-15305" fmla="*/ 1717558 w 5273630"/>
                <a:gd name="connsiteY8-15306" fmla="*/ 664540 h 1482493"/>
                <a:gd name="connsiteX9-15307" fmla="*/ 1606801 w 5273630"/>
                <a:gd name="connsiteY9-15308" fmla="*/ 664540 h 1482493"/>
                <a:gd name="connsiteX10-15309" fmla="*/ 342472 w 5273630"/>
                <a:gd name="connsiteY10-15310" fmla="*/ 563985 h 1482493"/>
                <a:gd name="connsiteX11-15311" fmla="*/ 335185 w 5273630"/>
                <a:gd name="connsiteY11-15312" fmla="*/ 619363 h 1482493"/>
                <a:gd name="connsiteX12-15313" fmla="*/ 826304 w 5273630"/>
                <a:gd name="connsiteY12-15314" fmla="*/ 619363 h 1482493"/>
                <a:gd name="connsiteX13-15315" fmla="*/ 833590 w 5273630"/>
                <a:gd name="connsiteY13-15316" fmla="*/ 563985 h 1482493"/>
                <a:gd name="connsiteX14-15317" fmla="*/ 342472 w 5273630"/>
                <a:gd name="connsiteY14-15318" fmla="*/ 563985 h 1482493"/>
                <a:gd name="connsiteX15-15319" fmla="*/ 3085357 w 5273630"/>
                <a:gd name="connsiteY15-15320" fmla="*/ 553784 h 1482493"/>
                <a:gd name="connsiteX16-15321" fmla="*/ 3078071 w 5273630"/>
                <a:gd name="connsiteY16-15322" fmla="*/ 609162 h 1482493"/>
                <a:gd name="connsiteX17-15323" fmla="*/ 3283553 w 5273630"/>
                <a:gd name="connsiteY17-15324" fmla="*/ 719919 h 1482493"/>
                <a:gd name="connsiteX18-15325" fmla="*/ 3521097 w 5273630"/>
                <a:gd name="connsiteY18-15326" fmla="*/ 609162 h 1482493"/>
                <a:gd name="connsiteX19-15327" fmla="*/ 3528384 w 5273630"/>
                <a:gd name="connsiteY19-15328" fmla="*/ 553784 h 1482493"/>
                <a:gd name="connsiteX20-15329" fmla="*/ 3085357 w 5273630"/>
                <a:gd name="connsiteY20-15330" fmla="*/ 553784 h 1482493"/>
                <a:gd name="connsiteX21-15331" fmla="*/ 2013395 w 5273630"/>
                <a:gd name="connsiteY21-15332" fmla="*/ 526094 h 1482493"/>
                <a:gd name="connsiteX22-15333" fmla="*/ 2567178 w 5273630"/>
                <a:gd name="connsiteY22-15334" fmla="*/ 526094 h 1482493"/>
                <a:gd name="connsiteX23-15335" fmla="*/ 2497227 w 5273630"/>
                <a:gd name="connsiteY23-15336" fmla="*/ 1024500 h 1482493"/>
                <a:gd name="connsiteX24-15337" fmla="*/ 1943443 w 5273630"/>
                <a:gd name="connsiteY24-15338" fmla="*/ 1024500 h 1482493"/>
                <a:gd name="connsiteX25-15339" fmla="*/ 2013395 w 5273630"/>
                <a:gd name="connsiteY25-15340" fmla="*/ 526094 h 1482493"/>
                <a:gd name="connsiteX26-15341" fmla="*/ 1404233 w 5273630"/>
                <a:gd name="connsiteY26-15342" fmla="*/ 526094 h 1482493"/>
                <a:gd name="connsiteX27-15343" fmla="*/ 1958016 w 5273630"/>
                <a:gd name="connsiteY27-15344" fmla="*/ 526094 h 1482493"/>
                <a:gd name="connsiteX28-15345" fmla="*/ 1888065 w 5273630"/>
                <a:gd name="connsiteY28-15346" fmla="*/ 1024500 h 1482493"/>
                <a:gd name="connsiteX29-15347" fmla="*/ 1334281 w 5273630"/>
                <a:gd name="connsiteY29-15348" fmla="*/ 1024500 h 1482493"/>
                <a:gd name="connsiteX30-15349" fmla="*/ 1404233 w 5273630"/>
                <a:gd name="connsiteY30-15350" fmla="*/ 526094 h 1482493"/>
                <a:gd name="connsiteX31-15351" fmla="*/ 365789 w 5273630"/>
                <a:gd name="connsiteY31-15352" fmla="*/ 402222 h 1482493"/>
                <a:gd name="connsiteX32-15353" fmla="*/ 357045 w 5273630"/>
                <a:gd name="connsiteY32-15354" fmla="*/ 457600 h 1482493"/>
                <a:gd name="connsiteX33-15355" fmla="*/ 848163 w 5273630"/>
                <a:gd name="connsiteY33-15356" fmla="*/ 457600 h 1482493"/>
                <a:gd name="connsiteX34-15357" fmla="*/ 856907 w 5273630"/>
                <a:gd name="connsiteY34-15358" fmla="*/ 402222 h 1482493"/>
                <a:gd name="connsiteX35-15359" fmla="*/ 365789 w 5273630"/>
                <a:gd name="connsiteY35-15360" fmla="*/ 402222 h 1482493"/>
                <a:gd name="connsiteX36-15361" fmla="*/ 2865301 w 5273630"/>
                <a:gd name="connsiteY36-15362" fmla="*/ 346843 h 1482493"/>
                <a:gd name="connsiteX37-15363" fmla="*/ 3114504 w 5273630"/>
                <a:gd name="connsiteY37-15364" fmla="*/ 346843 h 1482493"/>
                <a:gd name="connsiteX38-15365" fmla="*/ 3104302 w 5273630"/>
                <a:gd name="connsiteY38-15366" fmla="*/ 415338 h 1482493"/>
                <a:gd name="connsiteX39-15367" fmla="*/ 3547329 w 5273630"/>
                <a:gd name="connsiteY39-15368" fmla="*/ 415338 h 1482493"/>
                <a:gd name="connsiteX40-15369" fmla="*/ 3557530 w 5273630"/>
                <a:gd name="connsiteY40-15370" fmla="*/ 346843 h 1482493"/>
                <a:gd name="connsiteX41-15371" fmla="*/ 3806733 w 5273630"/>
                <a:gd name="connsiteY41-15372" fmla="*/ 346843 h 1482493"/>
                <a:gd name="connsiteX42-15373" fmla="*/ 3796531 w 5273630"/>
                <a:gd name="connsiteY42-15374" fmla="*/ 415338 h 1482493"/>
                <a:gd name="connsiteX43-15375" fmla="*/ 3907289 w 5273630"/>
                <a:gd name="connsiteY43-15376" fmla="*/ 415338 h 1482493"/>
                <a:gd name="connsiteX44-15377" fmla="*/ 3888343 w 5273630"/>
                <a:gd name="connsiteY44-15378" fmla="*/ 553784 h 1482493"/>
                <a:gd name="connsiteX45-15379" fmla="*/ 3777587 w 5273630"/>
                <a:gd name="connsiteY45-15380" fmla="*/ 553784 h 1482493"/>
                <a:gd name="connsiteX46-15381" fmla="*/ 3755727 w 5273630"/>
                <a:gd name="connsiteY46-15382" fmla="*/ 706803 h 1482493"/>
                <a:gd name="connsiteX47-15383" fmla="*/ 3489036 w 5273630"/>
                <a:gd name="connsiteY47-15384" fmla="*/ 830675 h 1482493"/>
                <a:gd name="connsiteX48-15385" fmla="*/ 3850453 w 5273630"/>
                <a:gd name="connsiteY48-15386" fmla="*/ 1024500 h 1482493"/>
                <a:gd name="connsiteX49-15387" fmla="*/ 3407426 w 5273630"/>
                <a:gd name="connsiteY49-15388" fmla="*/ 1024500 h 1482493"/>
                <a:gd name="connsiteX50-15389" fmla="*/ 3252949 w 5273630"/>
                <a:gd name="connsiteY50-15390" fmla="*/ 941432 h 1482493"/>
                <a:gd name="connsiteX51-15391" fmla="*/ 1663074 w 5273630"/>
                <a:gd name="connsiteY51-15392" fmla="*/ 1482493 h 1482493"/>
                <a:gd name="connsiteX52-15393" fmla="*/ 1714554 w 5273630"/>
                <a:gd name="connsiteY52-15394" fmla="*/ 1412009 h 1482493"/>
                <a:gd name="connsiteX53-15395" fmla="*/ 3046009 w 5273630"/>
                <a:gd name="connsiteY53-15396" fmla="*/ 830675 h 1482493"/>
                <a:gd name="connsiteX54-15397" fmla="*/ 2814295 w 5273630"/>
                <a:gd name="connsiteY54-15398" fmla="*/ 706803 h 1482493"/>
                <a:gd name="connsiteX55-15399" fmla="*/ 2836154 w 5273630"/>
                <a:gd name="connsiteY55-15400" fmla="*/ 553784 h 1482493"/>
                <a:gd name="connsiteX56-15401" fmla="*/ 2725398 w 5273630"/>
                <a:gd name="connsiteY56-15402" fmla="*/ 553784 h 1482493"/>
                <a:gd name="connsiteX57-15403" fmla="*/ 2744343 w 5273630"/>
                <a:gd name="connsiteY57-15404" fmla="*/ 415338 h 1482493"/>
                <a:gd name="connsiteX58-15405" fmla="*/ 2855100 w 5273630"/>
                <a:gd name="connsiteY58-15406" fmla="*/ 415338 h 1482493"/>
                <a:gd name="connsiteX59-15407" fmla="*/ 2865301 w 5273630"/>
                <a:gd name="connsiteY59-15408" fmla="*/ 346843 h 1482493"/>
                <a:gd name="connsiteX60-15409" fmla="*/ 482375 w 5273630"/>
                <a:gd name="connsiteY60-15410" fmla="*/ 192367 h 1482493"/>
                <a:gd name="connsiteX61-15411" fmla="*/ 759267 w 5273630"/>
                <a:gd name="connsiteY61-15412" fmla="*/ 192367 h 1482493"/>
                <a:gd name="connsiteX62-15413" fmla="*/ 746151 w 5273630"/>
                <a:gd name="connsiteY62-15414" fmla="*/ 285636 h 1482493"/>
                <a:gd name="connsiteX63-15415" fmla="*/ 1122141 w 5273630"/>
                <a:gd name="connsiteY63-15416" fmla="*/ 285636 h 1482493"/>
                <a:gd name="connsiteX64-15417" fmla="*/ 1059475 w 5273630"/>
                <a:gd name="connsiteY64-15418" fmla="*/ 735949 h 1482493"/>
                <a:gd name="connsiteX65-15419" fmla="*/ 728663 w 5273630"/>
                <a:gd name="connsiteY65-15420" fmla="*/ 735949 h 1482493"/>
                <a:gd name="connsiteX66-15421" fmla="*/ 795700 w 5273630"/>
                <a:gd name="connsiteY66-15422" fmla="*/ 791328 h 1482493"/>
                <a:gd name="connsiteX67-15423" fmla="*/ 1119226 w 5273630"/>
                <a:gd name="connsiteY67-15424" fmla="*/ 746150 h 1482493"/>
                <a:gd name="connsiteX68-15425" fmla="*/ 1100281 w 5273630"/>
                <a:gd name="connsiteY68-15426" fmla="*/ 884596 h 1482493"/>
                <a:gd name="connsiteX69-15427" fmla="*/ 937060 w 5273630"/>
                <a:gd name="connsiteY69-15428" fmla="*/ 907914 h 1482493"/>
                <a:gd name="connsiteX70-15429" fmla="*/ 1681594 w 5273630"/>
                <a:gd name="connsiteY70-15430" fmla="*/ 1407139 h 1482493"/>
                <a:gd name="connsiteX71-15431" fmla="*/ 1666028 w 5273630"/>
                <a:gd name="connsiteY71-15432" fmla="*/ 1477496 h 1482493"/>
                <a:gd name="connsiteX72-15433" fmla="*/ 406594 w 5273630"/>
                <a:gd name="connsiteY72-15434" fmla="*/ 735949 h 1482493"/>
                <a:gd name="connsiteX73-15435" fmla="*/ 319154 w 5273630"/>
                <a:gd name="connsiteY73-15436" fmla="*/ 735949 h 1482493"/>
                <a:gd name="connsiteX74-15437" fmla="*/ 298752 w 5273630"/>
                <a:gd name="connsiteY74-15438" fmla="*/ 881682 h 1482493"/>
                <a:gd name="connsiteX75-15439" fmla="*/ 502777 w 5273630"/>
                <a:gd name="connsiteY75-15440" fmla="*/ 862737 h 1482493"/>
                <a:gd name="connsiteX76-15441" fmla="*/ 482375 w 5273630"/>
                <a:gd name="connsiteY76-15442" fmla="*/ 1004097 h 1482493"/>
                <a:gd name="connsiteX77-15443" fmla="*/ 4372 w 5273630"/>
                <a:gd name="connsiteY77-15444" fmla="*/ 1046359 h 1482493"/>
                <a:gd name="connsiteX78-15445" fmla="*/ 110757 w 5273630"/>
                <a:gd name="connsiteY78-15446" fmla="*/ 285636 h 1482493"/>
                <a:gd name="connsiteX79-15447" fmla="*/ 469259 w 5273630"/>
                <a:gd name="connsiteY79-15448" fmla="*/ 285636 h 1482493"/>
                <a:gd name="connsiteX80-15449" fmla="*/ 482375 w 5273630"/>
                <a:gd name="connsiteY80-15450" fmla="*/ 192367 h 1482493"/>
                <a:gd name="connsiteX81-15451" fmla="*/ 1870577 w 5273630"/>
                <a:gd name="connsiteY81-15452" fmla="*/ 166135 h 1482493"/>
                <a:gd name="connsiteX82-15453" fmla="*/ 1847260 w 5273630"/>
                <a:gd name="connsiteY82-15454" fmla="*/ 332270 h 1482493"/>
                <a:gd name="connsiteX83-15455" fmla="*/ 2179530 w 5273630"/>
                <a:gd name="connsiteY83-15456" fmla="*/ 332270 h 1482493"/>
                <a:gd name="connsiteX84-15457" fmla="*/ 2202847 w 5273630"/>
                <a:gd name="connsiteY84-15458" fmla="*/ 166135 h 1482493"/>
                <a:gd name="connsiteX85-15459" fmla="*/ 1870577 w 5273630"/>
                <a:gd name="connsiteY85-15460" fmla="*/ 166135 h 1482493"/>
                <a:gd name="connsiteX86-15461" fmla="*/ 4598889 w 5273630"/>
                <a:gd name="connsiteY86-15462" fmla="*/ 138446 h 1482493"/>
                <a:gd name="connsiteX87-15463" fmla="*/ 4421095 w 5273630"/>
                <a:gd name="connsiteY87-15464" fmla="*/ 332270 h 1482493"/>
                <a:gd name="connsiteX88-15465" fmla="*/ 4935531 w 5273630"/>
                <a:gd name="connsiteY88-15466" fmla="*/ 332270 h 1482493"/>
                <a:gd name="connsiteX89-15467" fmla="*/ 4813115 w 5273630"/>
                <a:gd name="connsiteY89-15468" fmla="*/ 138446 h 1482493"/>
                <a:gd name="connsiteX90-15469" fmla="*/ 4598889 w 5273630"/>
                <a:gd name="connsiteY90-15470" fmla="*/ 138446 h 1482493"/>
                <a:gd name="connsiteX91-15471" fmla="*/ 1557252 w 5273630"/>
                <a:gd name="connsiteY91-15472" fmla="*/ 27689 h 1482493"/>
                <a:gd name="connsiteX92-15473" fmla="*/ 2498684 w 5273630"/>
                <a:gd name="connsiteY92-15474" fmla="*/ 27689 h 1482493"/>
                <a:gd name="connsiteX93-15475" fmla="*/ 2436019 w 5273630"/>
                <a:gd name="connsiteY93-15476" fmla="*/ 470716 h 1482493"/>
                <a:gd name="connsiteX94-15477" fmla="*/ 1549965 w 5273630"/>
                <a:gd name="connsiteY94-15478" fmla="*/ 470716 h 1482493"/>
                <a:gd name="connsiteX95-15479" fmla="*/ 1605344 w 5273630"/>
                <a:gd name="connsiteY95-15480" fmla="*/ 83068 h 1482493"/>
                <a:gd name="connsiteX96-15481" fmla="*/ 1557252 w 5273630"/>
                <a:gd name="connsiteY96-15482" fmla="*/ 27689 h 1482493"/>
                <a:gd name="connsiteX97-15483" fmla="*/ 259404 w 5273630"/>
                <a:gd name="connsiteY97-15484" fmla="*/ 27689 h 1482493"/>
                <a:gd name="connsiteX98-15485" fmla="*/ 983695 w 5273630"/>
                <a:gd name="connsiteY98-15486" fmla="*/ 27689 h 1482493"/>
                <a:gd name="connsiteX99-15487" fmla="*/ 1215409 w 5273630"/>
                <a:gd name="connsiteY99-15488" fmla="*/ 260861 h 1482493"/>
                <a:gd name="connsiteX100-15489" fmla="*/ 929774 w 5273630"/>
                <a:gd name="connsiteY100-15490" fmla="*/ 260861 h 1482493"/>
                <a:gd name="connsiteX101-15491" fmla="*/ 788413 w 5273630"/>
                <a:gd name="connsiteY101-15492" fmla="*/ 145733 h 1482493"/>
                <a:gd name="connsiteX102-15493" fmla="*/ 476546 w 5273630"/>
                <a:gd name="connsiteY102-15494" fmla="*/ 145733 h 1482493"/>
                <a:gd name="connsiteX103-15495" fmla="*/ 290008 w 5273630"/>
                <a:gd name="connsiteY103-15496" fmla="*/ 260861 h 1482493"/>
                <a:gd name="connsiteX104-15497" fmla="*/ 0 w 5273630"/>
                <a:gd name="connsiteY104-15498" fmla="*/ 260861 h 1482493"/>
                <a:gd name="connsiteX105-15499" fmla="*/ 290008 w 5273630"/>
                <a:gd name="connsiteY105-15500" fmla="*/ 58293 h 1482493"/>
                <a:gd name="connsiteX106-15501" fmla="*/ 259404 w 5273630"/>
                <a:gd name="connsiteY106-15502" fmla="*/ 27689 h 1482493"/>
                <a:gd name="connsiteX107-15503" fmla="*/ 4377375 w 5273630"/>
                <a:gd name="connsiteY107-15504" fmla="*/ 0 h 1482493"/>
                <a:gd name="connsiteX108-15505" fmla="*/ 5001111 w 5273630"/>
                <a:gd name="connsiteY108-15506" fmla="*/ 0 h 1482493"/>
                <a:gd name="connsiteX109-15507" fmla="*/ 5273630 w 5273630"/>
                <a:gd name="connsiteY109-15508" fmla="*/ 429911 h 1482493"/>
                <a:gd name="connsiteX110-15509" fmla="*/ 5078349 w 5273630"/>
                <a:gd name="connsiteY110-15510" fmla="*/ 429911 h 1482493"/>
                <a:gd name="connsiteX111-15511" fmla="*/ 5072519 w 5273630"/>
                <a:gd name="connsiteY111-15512" fmla="*/ 470716 h 1482493"/>
                <a:gd name="connsiteX112-15513" fmla="*/ 4795628 w 5273630"/>
                <a:gd name="connsiteY112-15514" fmla="*/ 470716 h 1482493"/>
                <a:gd name="connsiteX113-15515" fmla="*/ 4778140 w 5273630"/>
                <a:gd name="connsiteY113-15516" fmla="*/ 594589 h 1482493"/>
                <a:gd name="connsiteX114-15517" fmla="*/ 5082721 w 5273630"/>
                <a:gd name="connsiteY114-15518" fmla="*/ 594589 h 1482493"/>
                <a:gd name="connsiteX115-15519" fmla="*/ 5063775 w 5273630"/>
                <a:gd name="connsiteY115-15520" fmla="*/ 733035 h 1482493"/>
                <a:gd name="connsiteX116-15521" fmla="*/ 4759195 w 5273630"/>
                <a:gd name="connsiteY116-15522" fmla="*/ 733035 h 1482493"/>
                <a:gd name="connsiteX117-15523" fmla="*/ 4737335 w 5273630"/>
                <a:gd name="connsiteY117-15524" fmla="*/ 886054 h 1482493"/>
                <a:gd name="connsiteX118-15525" fmla="*/ 5180361 w 5273630"/>
                <a:gd name="connsiteY118-15526" fmla="*/ 886054 h 1482493"/>
                <a:gd name="connsiteX119-15527" fmla="*/ 5161416 w 5273630"/>
                <a:gd name="connsiteY119-15528" fmla="*/ 1024500 h 1482493"/>
                <a:gd name="connsiteX120-15529" fmla="*/ 3998471 w 5273630"/>
                <a:gd name="connsiteY120-15530" fmla="*/ 1024500 h 1482493"/>
                <a:gd name="connsiteX121-15531" fmla="*/ 4017416 w 5273630"/>
                <a:gd name="connsiteY121-15532" fmla="*/ 886054 h 1482493"/>
                <a:gd name="connsiteX122-15533" fmla="*/ 4460443 w 5273630"/>
                <a:gd name="connsiteY122-15534" fmla="*/ 886054 h 1482493"/>
                <a:gd name="connsiteX123-15535" fmla="*/ 4482303 w 5273630"/>
                <a:gd name="connsiteY123-15536" fmla="*/ 733035 h 1482493"/>
                <a:gd name="connsiteX124-15537" fmla="*/ 4177722 w 5273630"/>
                <a:gd name="connsiteY124-15538" fmla="*/ 733035 h 1482493"/>
                <a:gd name="connsiteX125-15539" fmla="*/ 4196667 w 5273630"/>
                <a:gd name="connsiteY125-15540" fmla="*/ 594589 h 1482493"/>
                <a:gd name="connsiteX126-15541" fmla="*/ 4501249 w 5273630"/>
                <a:gd name="connsiteY126-15542" fmla="*/ 594589 h 1482493"/>
                <a:gd name="connsiteX127-15543" fmla="*/ 4518736 w 5273630"/>
                <a:gd name="connsiteY127-15544" fmla="*/ 470716 h 1482493"/>
                <a:gd name="connsiteX128-15545" fmla="*/ 4241845 w 5273630"/>
                <a:gd name="connsiteY128-15546" fmla="*/ 470716 h 1482493"/>
                <a:gd name="connsiteX129-15547" fmla="*/ 4247673 w 5273630"/>
                <a:gd name="connsiteY129-15548" fmla="*/ 429911 h 1482493"/>
                <a:gd name="connsiteX130-15549" fmla="*/ 4055307 w 5273630"/>
                <a:gd name="connsiteY130-15550" fmla="*/ 429911 h 1482493"/>
                <a:gd name="connsiteX131-15551" fmla="*/ 4410894 w 5273630"/>
                <a:gd name="connsiteY131-15552" fmla="*/ 40805 h 1482493"/>
                <a:gd name="connsiteX132-15553" fmla="*/ 4377375 w 5273630"/>
                <a:gd name="connsiteY132-15554" fmla="*/ 0 h 1482493"/>
                <a:gd name="connsiteX133-15555" fmla="*/ 3191742 w 5273630"/>
                <a:gd name="connsiteY133-15556" fmla="*/ 0 h 1482493"/>
                <a:gd name="connsiteX134-15557" fmla="*/ 3522555 w 5273630"/>
                <a:gd name="connsiteY134-15558" fmla="*/ 0 h 1482493"/>
                <a:gd name="connsiteX135-15559" fmla="*/ 3510896 w 5273630"/>
                <a:gd name="connsiteY135-15560" fmla="*/ 83068 h 1482493"/>
                <a:gd name="connsiteX136-15561" fmla="*/ 3953923 w 5273630"/>
                <a:gd name="connsiteY136-15562" fmla="*/ 83068 h 1482493"/>
                <a:gd name="connsiteX137-15563" fmla="*/ 3923319 w 5273630"/>
                <a:gd name="connsiteY137-15564" fmla="*/ 304581 h 1482493"/>
                <a:gd name="connsiteX138-15565" fmla="*/ 3618738 w 5273630"/>
                <a:gd name="connsiteY138-15566" fmla="*/ 304581 h 1482493"/>
                <a:gd name="connsiteX139-15567" fmla="*/ 3630397 w 5273630"/>
                <a:gd name="connsiteY139-15568" fmla="*/ 221513 h 1482493"/>
                <a:gd name="connsiteX140-15569" fmla="*/ 3076613 w 5273630"/>
                <a:gd name="connsiteY140-15570" fmla="*/ 221513 h 1482493"/>
                <a:gd name="connsiteX141-15571" fmla="*/ 3064954 w 5273630"/>
                <a:gd name="connsiteY141-15572" fmla="*/ 304581 h 1482493"/>
                <a:gd name="connsiteX142-15573" fmla="*/ 2760373 w 5273630"/>
                <a:gd name="connsiteY142-15574" fmla="*/ 304581 h 1482493"/>
                <a:gd name="connsiteX143-15575" fmla="*/ 2790977 w 5273630"/>
                <a:gd name="connsiteY143-15576" fmla="*/ 83068 h 1482493"/>
                <a:gd name="connsiteX144-15577" fmla="*/ 3234004 w 5273630"/>
                <a:gd name="connsiteY144-15578" fmla="*/ 83068 h 1482493"/>
                <a:gd name="connsiteX145-15579" fmla="*/ 3238376 w 5273630"/>
                <a:gd name="connsiteY145-15580" fmla="*/ 53921 h 1482493"/>
                <a:gd name="connsiteX146-15581" fmla="*/ 3191742 w 5273630"/>
                <a:gd name="connsiteY146-15582" fmla="*/ 0 h 1482493"/>
                <a:gd name="connsiteX0-15583" fmla="*/ 2215963 w 5273630"/>
                <a:gd name="connsiteY0-15584" fmla="*/ 664540 h 1482493"/>
                <a:gd name="connsiteX1-15585" fmla="*/ 2183902 w 5273630"/>
                <a:gd name="connsiteY1-15586" fmla="*/ 886054 h 1482493"/>
                <a:gd name="connsiteX2-15587" fmla="*/ 2294658 w 5273630"/>
                <a:gd name="connsiteY2-15588" fmla="*/ 886054 h 1482493"/>
                <a:gd name="connsiteX3-15589" fmla="*/ 2326719 w 5273630"/>
                <a:gd name="connsiteY3-15590" fmla="*/ 664540 h 1482493"/>
                <a:gd name="connsiteX4-15591" fmla="*/ 2215963 w 5273630"/>
                <a:gd name="connsiteY4-15592" fmla="*/ 664540 h 1482493"/>
                <a:gd name="connsiteX5-15593" fmla="*/ 1606801 w 5273630"/>
                <a:gd name="connsiteY5-15594" fmla="*/ 664540 h 1482493"/>
                <a:gd name="connsiteX6-15595" fmla="*/ 1574740 w 5273630"/>
                <a:gd name="connsiteY6-15596" fmla="*/ 886054 h 1482493"/>
                <a:gd name="connsiteX7-15597" fmla="*/ 1685497 w 5273630"/>
                <a:gd name="connsiteY7-15598" fmla="*/ 886054 h 1482493"/>
                <a:gd name="connsiteX8-15599" fmla="*/ 1717558 w 5273630"/>
                <a:gd name="connsiteY8-15600" fmla="*/ 664540 h 1482493"/>
                <a:gd name="connsiteX9-15601" fmla="*/ 1606801 w 5273630"/>
                <a:gd name="connsiteY9-15602" fmla="*/ 664540 h 1482493"/>
                <a:gd name="connsiteX10-15603" fmla="*/ 342472 w 5273630"/>
                <a:gd name="connsiteY10-15604" fmla="*/ 563985 h 1482493"/>
                <a:gd name="connsiteX11-15605" fmla="*/ 335185 w 5273630"/>
                <a:gd name="connsiteY11-15606" fmla="*/ 619363 h 1482493"/>
                <a:gd name="connsiteX12-15607" fmla="*/ 826304 w 5273630"/>
                <a:gd name="connsiteY12-15608" fmla="*/ 619363 h 1482493"/>
                <a:gd name="connsiteX13-15609" fmla="*/ 833590 w 5273630"/>
                <a:gd name="connsiteY13-15610" fmla="*/ 563985 h 1482493"/>
                <a:gd name="connsiteX14-15611" fmla="*/ 342472 w 5273630"/>
                <a:gd name="connsiteY14-15612" fmla="*/ 563985 h 1482493"/>
                <a:gd name="connsiteX15-15613" fmla="*/ 3085357 w 5273630"/>
                <a:gd name="connsiteY15-15614" fmla="*/ 553784 h 1482493"/>
                <a:gd name="connsiteX16-15615" fmla="*/ 3078071 w 5273630"/>
                <a:gd name="connsiteY16-15616" fmla="*/ 609162 h 1482493"/>
                <a:gd name="connsiteX17-15617" fmla="*/ 3283553 w 5273630"/>
                <a:gd name="connsiteY17-15618" fmla="*/ 719919 h 1482493"/>
                <a:gd name="connsiteX18-15619" fmla="*/ 3521097 w 5273630"/>
                <a:gd name="connsiteY18-15620" fmla="*/ 609162 h 1482493"/>
                <a:gd name="connsiteX19-15621" fmla="*/ 3528384 w 5273630"/>
                <a:gd name="connsiteY19-15622" fmla="*/ 553784 h 1482493"/>
                <a:gd name="connsiteX20-15623" fmla="*/ 3085357 w 5273630"/>
                <a:gd name="connsiteY20-15624" fmla="*/ 553784 h 1482493"/>
                <a:gd name="connsiteX21-15625" fmla="*/ 2013395 w 5273630"/>
                <a:gd name="connsiteY21-15626" fmla="*/ 526094 h 1482493"/>
                <a:gd name="connsiteX22-15627" fmla="*/ 2567178 w 5273630"/>
                <a:gd name="connsiteY22-15628" fmla="*/ 526094 h 1482493"/>
                <a:gd name="connsiteX23-15629" fmla="*/ 2497227 w 5273630"/>
                <a:gd name="connsiteY23-15630" fmla="*/ 1024500 h 1482493"/>
                <a:gd name="connsiteX24-15631" fmla="*/ 1943443 w 5273630"/>
                <a:gd name="connsiteY24-15632" fmla="*/ 1024500 h 1482493"/>
                <a:gd name="connsiteX25-15633" fmla="*/ 2013395 w 5273630"/>
                <a:gd name="connsiteY25-15634" fmla="*/ 526094 h 1482493"/>
                <a:gd name="connsiteX26-15635" fmla="*/ 1404233 w 5273630"/>
                <a:gd name="connsiteY26-15636" fmla="*/ 526094 h 1482493"/>
                <a:gd name="connsiteX27-15637" fmla="*/ 1958016 w 5273630"/>
                <a:gd name="connsiteY27-15638" fmla="*/ 526094 h 1482493"/>
                <a:gd name="connsiteX28-15639" fmla="*/ 1888065 w 5273630"/>
                <a:gd name="connsiteY28-15640" fmla="*/ 1024500 h 1482493"/>
                <a:gd name="connsiteX29-15641" fmla="*/ 1334281 w 5273630"/>
                <a:gd name="connsiteY29-15642" fmla="*/ 1024500 h 1482493"/>
                <a:gd name="connsiteX30-15643" fmla="*/ 1404233 w 5273630"/>
                <a:gd name="connsiteY30-15644" fmla="*/ 526094 h 1482493"/>
                <a:gd name="connsiteX31-15645" fmla="*/ 365789 w 5273630"/>
                <a:gd name="connsiteY31-15646" fmla="*/ 402222 h 1482493"/>
                <a:gd name="connsiteX32-15647" fmla="*/ 357045 w 5273630"/>
                <a:gd name="connsiteY32-15648" fmla="*/ 457600 h 1482493"/>
                <a:gd name="connsiteX33-15649" fmla="*/ 848163 w 5273630"/>
                <a:gd name="connsiteY33-15650" fmla="*/ 457600 h 1482493"/>
                <a:gd name="connsiteX34-15651" fmla="*/ 856907 w 5273630"/>
                <a:gd name="connsiteY34-15652" fmla="*/ 402222 h 1482493"/>
                <a:gd name="connsiteX35-15653" fmla="*/ 365789 w 5273630"/>
                <a:gd name="connsiteY35-15654" fmla="*/ 402222 h 1482493"/>
                <a:gd name="connsiteX36-15655" fmla="*/ 2865301 w 5273630"/>
                <a:gd name="connsiteY36-15656" fmla="*/ 346843 h 1482493"/>
                <a:gd name="connsiteX37-15657" fmla="*/ 3114504 w 5273630"/>
                <a:gd name="connsiteY37-15658" fmla="*/ 346843 h 1482493"/>
                <a:gd name="connsiteX38-15659" fmla="*/ 3104302 w 5273630"/>
                <a:gd name="connsiteY38-15660" fmla="*/ 415338 h 1482493"/>
                <a:gd name="connsiteX39-15661" fmla="*/ 3547329 w 5273630"/>
                <a:gd name="connsiteY39-15662" fmla="*/ 415338 h 1482493"/>
                <a:gd name="connsiteX40-15663" fmla="*/ 3557530 w 5273630"/>
                <a:gd name="connsiteY40-15664" fmla="*/ 346843 h 1482493"/>
                <a:gd name="connsiteX41-15665" fmla="*/ 3806733 w 5273630"/>
                <a:gd name="connsiteY41-15666" fmla="*/ 346843 h 1482493"/>
                <a:gd name="connsiteX42-15667" fmla="*/ 3796531 w 5273630"/>
                <a:gd name="connsiteY42-15668" fmla="*/ 415338 h 1482493"/>
                <a:gd name="connsiteX43-15669" fmla="*/ 3907289 w 5273630"/>
                <a:gd name="connsiteY43-15670" fmla="*/ 415338 h 1482493"/>
                <a:gd name="connsiteX44-15671" fmla="*/ 3888343 w 5273630"/>
                <a:gd name="connsiteY44-15672" fmla="*/ 553784 h 1482493"/>
                <a:gd name="connsiteX45-15673" fmla="*/ 3777587 w 5273630"/>
                <a:gd name="connsiteY45-15674" fmla="*/ 553784 h 1482493"/>
                <a:gd name="connsiteX46-15675" fmla="*/ 3755727 w 5273630"/>
                <a:gd name="connsiteY46-15676" fmla="*/ 706803 h 1482493"/>
                <a:gd name="connsiteX47-15677" fmla="*/ 3489036 w 5273630"/>
                <a:gd name="connsiteY47-15678" fmla="*/ 830675 h 1482493"/>
                <a:gd name="connsiteX48-15679" fmla="*/ 3850453 w 5273630"/>
                <a:gd name="connsiteY48-15680" fmla="*/ 1024500 h 1482493"/>
                <a:gd name="connsiteX49-15681" fmla="*/ 3407426 w 5273630"/>
                <a:gd name="connsiteY49-15682" fmla="*/ 1024500 h 1482493"/>
                <a:gd name="connsiteX50-15683" fmla="*/ 3252949 w 5273630"/>
                <a:gd name="connsiteY50-15684" fmla="*/ 941432 h 1482493"/>
                <a:gd name="connsiteX51-15685" fmla="*/ 1663074 w 5273630"/>
                <a:gd name="connsiteY51-15686" fmla="*/ 1482493 h 1482493"/>
                <a:gd name="connsiteX52-15687" fmla="*/ 1714554 w 5273630"/>
                <a:gd name="connsiteY52-15688" fmla="*/ 1412009 h 1482493"/>
                <a:gd name="connsiteX53-15689" fmla="*/ 3046009 w 5273630"/>
                <a:gd name="connsiteY53-15690" fmla="*/ 830675 h 1482493"/>
                <a:gd name="connsiteX54-15691" fmla="*/ 2814295 w 5273630"/>
                <a:gd name="connsiteY54-15692" fmla="*/ 706803 h 1482493"/>
                <a:gd name="connsiteX55-15693" fmla="*/ 2836154 w 5273630"/>
                <a:gd name="connsiteY55-15694" fmla="*/ 553784 h 1482493"/>
                <a:gd name="connsiteX56-15695" fmla="*/ 2725398 w 5273630"/>
                <a:gd name="connsiteY56-15696" fmla="*/ 553784 h 1482493"/>
                <a:gd name="connsiteX57-15697" fmla="*/ 2744343 w 5273630"/>
                <a:gd name="connsiteY57-15698" fmla="*/ 415338 h 1482493"/>
                <a:gd name="connsiteX58-15699" fmla="*/ 2855100 w 5273630"/>
                <a:gd name="connsiteY58-15700" fmla="*/ 415338 h 1482493"/>
                <a:gd name="connsiteX59-15701" fmla="*/ 2865301 w 5273630"/>
                <a:gd name="connsiteY59-15702" fmla="*/ 346843 h 1482493"/>
                <a:gd name="connsiteX60-15703" fmla="*/ 482375 w 5273630"/>
                <a:gd name="connsiteY60-15704" fmla="*/ 192367 h 1482493"/>
                <a:gd name="connsiteX61-15705" fmla="*/ 759267 w 5273630"/>
                <a:gd name="connsiteY61-15706" fmla="*/ 192367 h 1482493"/>
                <a:gd name="connsiteX62-15707" fmla="*/ 746151 w 5273630"/>
                <a:gd name="connsiteY62-15708" fmla="*/ 285636 h 1482493"/>
                <a:gd name="connsiteX63-15709" fmla="*/ 1122141 w 5273630"/>
                <a:gd name="connsiteY63-15710" fmla="*/ 285636 h 1482493"/>
                <a:gd name="connsiteX64-15711" fmla="*/ 1059475 w 5273630"/>
                <a:gd name="connsiteY64-15712" fmla="*/ 735949 h 1482493"/>
                <a:gd name="connsiteX65-15713" fmla="*/ 728663 w 5273630"/>
                <a:gd name="connsiteY65-15714" fmla="*/ 735949 h 1482493"/>
                <a:gd name="connsiteX66-15715" fmla="*/ 795700 w 5273630"/>
                <a:gd name="connsiteY66-15716" fmla="*/ 791328 h 1482493"/>
                <a:gd name="connsiteX67-15717" fmla="*/ 1119226 w 5273630"/>
                <a:gd name="connsiteY67-15718" fmla="*/ 746150 h 1482493"/>
                <a:gd name="connsiteX68-15719" fmla="*/ 1100281 w 5273630"/>
                <a:gd name="connsiteY68-15720" fmla="*/ 884596 h 1482493"/>
                <a:gd name="connsiteX69-15721" fmla="*/ 937060 w 5273630"/>
                <a:gd name="connsiteY69-15722" fmla="*/ 907914 h 1482493"/>
                <a:gd name="connsiteX70-15723" fmla="*/ 1691119 w 5273630"/>
                <a:gd name="connsiteY70-15724" fmla="*/ 1409520 h 1482493"/>
                <a:gd name="connsiteX71-15725" fmla="*/ 1666028 w 5273630"/>
                <a:gd name="connsiteY71-15726" fmla="*/ 1477496 h 1482493"/>
                <a:gd name="connsiteX72-15727" fmla="*/ 406594 w 5273630"/>
                <a:gd name="connsiteY72-15728" fmla="*/ 735949 h 1482493"/>
                <a:gd name="connsiteX73-15729" fmla="*/ 319154 w 5273630"/>
                <a:gd name="connsiteY73-15730" fmla="*/ 735949 h 1482493"/>
                <a:gd name="connsiteX74-15731" fmla="*/ 298752 w 5273630"/>
                <a:gd name="connsiteY74-15732" fmla="*/ 881682 h 1482493"/>
                <a:gd name="connsiteX75-15733" fmla="*/ 502777 w 5273630"/>
                <a:gd name="connsiteY75-15734" fmla="*/ 862737 h 1482493"/>
                <a:gd name="connsiteX76-15735" fmla="*/ 482375 w 5273630"/>
                <a:gd name="connsiteY76-15736" fmla="*/ 1004097 h 1482493"/>
                <a:gd name="connsiteX77-15737" fmla="*/ 4372 w 5273630"/>
                <a:gd name="connsiteY77-15738" fmla="*/ 1046359 h 1482493"/>
                <a:gd name="connsiteX78-15739" fmla="*/ 110757 w 5273630"/>
                <a:gd name="connsiteY78-15740" fmla="*/ 285636 h 1482493"/>
                <a:gd name="connsiteX79-15741" fmla="*/ 469259 w 5273630"/>
                <a:gd name="connsiteY79-15742" fmla="*/ 285636 h 1482493"/>
                <a:gd name="connsiteX80-15743" fmla="*/ 482375 w 5273630"/>
                <a:gd name="connsiteY80-15744" fmla="*/ 192367 h 1482493"/>
                <a:gd name="connsiteX81-15745" fmla="*/ 1870577 w 5273630"/>
                <a:gd name="connsiteY81-15746" fmla="*/ 166135 h 1482493"/>
                <a:gd name="connsiteX82-15747" fmla="*/ 1847260 w 5273630"/>
                <a:gd name="connsiteY82-15748" fmla="*/ 332270 h 1482493"/>
                <a:gd name="connsiteX83-15749" fmla="*/ 2179530 w 5273630"/>
                <a:gd name="connsiteY83-15750" fmla="*/ 332270 h 1482493"/>
                <a:gd name="connsiteX84-15751" fmla="*/ 2202847 w 5273630"/>
                <a:gd name="connsiteY84-15752" fmla="*/ 166135 h 1482493"/>
                <a:gd name="connsiteX85-15753" fmla="*/ 1870577 w 5273630"/>
                <a:gd name="connsiteY85-15754" fmla="*/ 166135 h 1482493"/>
                <a:gd name="connsiteX86-15755" fmla="*/ 4598889 w 5273630"/>
                <a:gd name="connsiteY86-15756" fmla="*/ 138446 h 1482493"/>
                <a:gd name="connsiteX87-15757" fmla="*/ 4421095 w 5273630"/>
                <a:gd name="connsiteY87-15758" fmla="*/ 332270 h 1482493"/>
                <a:gd name="connsiteX88-15759" fmla="*/ 4935531 w 5273630"/>
                <a:gd name="connsiteY88-15760" fmla="*/ 332270 h 1482493"/>
                <a:gd name="connsiteX89-15761" fmla="*/ 4813115 w 5273630"/>
                <a:gd name="connsiteY89-15762" fmla="*/ 138446 h 1482493"/>
                <a:gd name="connsiteX90-15763" fmla="*/ 4598889 w 5273630"/>
                <a:gd name="connsiteY90-15764" fmla="*/ 138446 h 1482493"/>
                <a:gd name="connsiteX91-15765" fmla="*/ 1557252 w 5273630"/>
                <a:gd name="connsiteY91-15766" fmla="*/ 27689 h 1482493"/>
                <a:gd name="connsiteX92-15767" fmla="*/ 2498684 w 5273630"/>
                <a:gd name="connsiteY92-15768" fmla="*/ 27689 h 1482493"/>
                <a:gd name="connsiteX93-15769" fmla="*/ 2436019 w 5273630"/>
                <a:gd name="connsiteY93-15770" fmla="*/ 470716 h 1482493"/>
                <a:gd name="connsiteX94-15771" fmla="*/ 1549965 w 5273630"/>
                <a:gd name="connsiteY94-15772" fmla="*/ 470716 h 1482493"/>
                <a:gd name="connsiteX95-15773" fmla="*/ 1605344 w 5273630"/>
                <a:gd name="connsiteY95-15774" fmla="*/ 83068 h 1482493"/>
                <a:gd name="connsiteX96-15775" fmla="*/ 1557252 w 5273630"/>
                <a:gd name="connsiteY96-15776" fmla="*/ 27689 h 1482493"/>
                <a:gd name="connsiteX97-15777" fmla="*/ 259404 w 5273630"/>
                <a:gd name="connsiteY97-15778" fmla="*/ 27689 h 1482493"/>
                <a:gd name="connsiteX98-15779" fmla="*/ 983695 w 5273630"/>
                <a:gd name="connsiteY98-15780" fmla="*/ 27689 h 1482493"/>
                <a:gd name="connsiteX99-15781" fmla="*/ 1215409 w 5273630"/>
                <a:gd name="connsiteY99-15782" fmla="*/ 260861 h 1482493"/>
                <a:gd name="connsiteX100-15783" fmla="*/ 929774 w 5273630"/>
                <a:gd name="connsiteY100-15784" fmla="*/ 260861 h 1482493"/>
                <a:gd name="connsiteX101-15785" fmla="*/ 788413 w 5273630"/>
                <a:gd name="connsiteY101-15786" fmla="*/ 145733 h 1482493"/>
                <a:gd name="connsiteX102-15787" fmla="*/ 476546 w 5273630"/>
                <a:gd name="connsiteY102-15788" fmla="*/ 145733 h 1482493"/>
                <a:gd name="connsiteX103-15789" fmla="*/ 290008 w 5273630"/>
                <a:gd name="connsiteY103-15790" fmla="*/ 260861 h 1482493"/>
                <a:gd name="connsiteX104-15791" fmla="*/ 0 w 5273630"/>
                <a:gd name="connsiteY104-15792" fmla="*/ 260861 h 1482493"/>
                <a:gd name="connsiteX105-15793" fmla="*/ 290008 w 5273630"/>
                <a:gd name="connsiteY105-15794" fmla="*/ 58293 h 1482493"/>
                <a:gd name="connsiteX106-15795" fmla="*/ 259404 w 5273630"/>
                <a:gd name="connsiteY106-15796" fmla="*/ 27689 h 1482493"/>
                <a:gd name="connsiteX107-15797" fmla="*/ 4377375 w 5273630"/>
                <a:gd name="connsiteY107-15798" fmla="*/ 0 h 1482493"/>
                <a:gd name="connsiteX108-15799" fmla="*/ 5001111 w 5273630"/>
                <a:gd name="connsiteY108-15800" fmla="*/ 0 h 1482493"/>
                <a:gd name="connsiteX109-15801" fmla="*/ 5273630 w 5273630"/>
                <a:gd name="connsiteY109-15802" fmla="*/ 429911 h 1482493"/>
                <a:gd name="connsiteX110-15803" fmla="*/ 5078349 w 5273630"/>
                <a:gd name="connsiteY110-15804" fmla="*/ 429911 h 1482493"/>
                <a:gd name="connsiteX111-15805" fmla="*/ 5072519 w 5273630"/>
                <a:gd name="connsiteY111-15806" fmla="*/ 470716 h 1482493"/>
                <a:gd name="connsiteX112-15807" fmla="*/ 4795628 w 5273630"/>
                <a:gd name="connsiteY112-15808" fmla="*/ 470716 h 1482493"/>
                <a:gd name="connsiteX113-15809" fmla="*/ 4778140 w 5273630"/>
                <a:gd name="connsiteY113-15810" fmla="*/ 594589 h 1482493"/>
                <a:gd name="connsiteX114-15811" fmla="*/ 5082721 w 5273630"/>
                <a:gd name="connsiteY114-15812" fmla="*/ 594589 h 1482493"/>
                <a:gd name="connsiteX115-15813" fmla="*/ 5063775 w 5273630"/>
                <a:gd name="connsiteY115-15814" fmla="*/ 733035 h 1482493"/>
                <a:gd name="connsiteX116-15815" fmla="*/ 4759195 w 5273630"/>
                <a:gd name="connsiteY116-15816" fmla="*/ 733035 h 1482493"/>
                <a:gd name="connsiteX117-15817" fmla="*/ 4737335 w 5273630"/>
                <a:gd name="connsiteY117-15818" fmla="*/ 886054 h 1482493"/>
                <a:gd name="connsiteX118-15819" fmla="*/ 5180361 w 5273630"/>
                <a:gd name="connsiteY118-15820" fmla="*/ 886054 h 1482493"/>
                <a:gd name="connsiteX119-15821" fmla="*/ 5161416 w 5273630"/>
                <a:gd name="connsiteY119-15822" fmla="*/ 1024500 h 1482493"/>
                <a:gd name="connsiteX120-15823" fmla="*/ 3998471 w 5273630"/>
                <a:gd name="connsiteY120-15824" fmla="*/ 1024500 h 1482493"/>
                <a:gd name="connsiteX121-15825" fmla="*/ 4017416 w 5273630"/>
                <a:gd name="connsiteY121-15826" fmla="*/ 886054 h 1482493"/>
                <a:gd name="connsiteX122-15827" fmla="*/ 4460443 w 5273630"/>
                <a:gd name="connsiteY122-15828" fmla="*/ 886054 h 1482493"/>
                <a:gd name="connsiteX123-15829" fmla="*/ 4482303 w 5273630"/>
                <a:gd name="connsiteY123-15830" fmla="*/ 733035 h 1482493"/>
                <a:gd name="connsiteX124-15831" fmla="*/ 4177722 w 5273630"/>
                <a:gd name="connsiteY124-15832" fmla="*/ 733035 h 1482493"/>
                <a:gd name="connsiteX125-15833" fmla="*/ 4196667 w 5273630"/>
                <a:gd name="connsiteY125-15834" fmla="*/ 594589 h 1482493"/>
                <a:gd name="connsiteX126-15835" fmla="*/ 4501249 w 5273630"/>
                <a:gd name="connsiteY126-15836" fmla="*/ 594589 h 1482493"/>
                <a:gd name="connsiteX127-15837" fmla="*/ 4518736 w 5273630"/>
                <a:gd name="connsiteY127-15838" fmla="*/ 470716 h 1482493"/>
                <a:gd name="connsiteX128-15839" fmla="*/ 4241845 w 5273630"/>
                <a:gd name="connsiteY128-15840" fmla="*/ 470716 h 1482493"/>
                <a:gd name="connsiteX129-15841" fmla="*/ 4247673 w 5273630"/>
                <a:gd name="connsiteY129-15842" fmla="*/ 429911 h 1482493"/>
                <a:gd name="connsiteX130-15843" fmla="*/ 4055307 w 5273630"/>
                <a:gd name="connsiteY130-15844" fmla="*/ 429911 h 1482493"/>
                <a:gd name="connsiteX131-15845" fmla="*/ 4410894 w 5273630"/>
                <a:gd name="connsiteY131-15846" fmla="*/ 40805 h 1482493"/>
                <a:gd name="connsiteX132-15847" fmla="*/ 4377375 w 5273630"/>
                <a:gd name="connsiteY132-15848" fmla="*/ 0 h 1482493"/>
                <a:gd name="connsiteX133-15849" fmla="*/ 3191742 w 5273630"/>
                <a:gd name="connsiteY133-15850" fmla="*/ 0 h 1482493"/>
                <a:gd name="connsiteX134-15851" fmla="*/ 3522555 w 5273630"/>
                <a:gd name="connsiteY134-15852" fmla="*/ 0 h 1482493"/>
                <a:gd name="connsiteX135-15853" fmla="*/ 3510896 w 5273630"/>
                <a:gd name="connsiteY135-15854" fmla="*/ 83068 h 1482493"/>
                <a:gd name="connsiteX136-15855" fmla="*/ 3953923 w 5273630"/>
                <a:gd name="connsiteY136-15856" fmla="*/ 83068 h 1482493"/>
                <a:gd name="connsiteX137-15857" fmla="*/ 3923319 w 5273630"/>
                <a:gd name="connsiteY137-15858" fmla="*/ 304581 h 1482493"/>
                <a:gd name="connsiteX138-15859" fmla="*/ 3618738 w 5273630"/>
                <a:gd name="connsiteY138-15860" fmla="*/ 304581 h 1482493"/>
                <a:gd name="connsiteX139-15861" fmla="*/ 3630397 w 5273630"/>
                <a:gd name="connsiteY139-15862" fmla="*/ 221513 h 1482493"/>
                <a:gd name="connsiteX140-15863" fmla="*/ 3076613 w 5273630"/>
                <a:gd name="connsiteY140-15864" fmla="*/ 221513 h 1482493"/>
                <a:gd name="connsiteX141-15865" fmla="*/ 3064954 w 5273630"/>
                <a:gd name="connsiteY141-15866" fmla="*/ 304581 h 1482493"/>
                <a:gd name="connsiteX142-15867" fmla="*/ 2760373 w 5273630"/>
                <a:gd name="connsiteY142-15868" fmla="*/ 304581 h 1482493"/>
                <a:gd name="connsiteX143-15869" fmla="*/ 2790977 w 5273630"/>
                <a:gd name="connsiteY143-15870" fmla="*/ 83068 h 1482493"/>
                <a:gd name="connsiteX144-15871" fmla="*/ 3234004 w 5273630"/>
                <a:gd name="connsiteY144-15872" fmla="*/ 83068 h 1482493"/>
                <a:gd name="connsiteX145-15873" fmla="*/ 3238376 w 5273630"/>
                <a:gd name="connsiteY145-15874" fmla="*/ 53921 h 1482493"/>
                <a:gd name="connsiteX146-15875" fmla="*/ 3191742 w 5273630"/>
                <a:gd name="connsiteY146-15876" fmla="*/ 0 h 1482493"/>
                <a:gd name="connsiteX0-15877" fmla="*/ 2215963 w 5273630"/>
                <a:gd name="connsiteY0-15878" fmla="*/ 664540 h 1482493"/>
                <a:gd name="connsiteX1-15879" fmla="*/ 2183902 w 5273630"/>
                <a:gd name="connsiteY1-15880" fmla="*/ 886054 h 1482493"/>
                <a:gd name="connsiteX2-15881" fmla="*/ 2294658 w 5273630"/>
                <a:gd name="connsiteY2-15882" fmla="*/ 886054 h 1482493"/>
                <a:gd name="connsiteX3-15883" fmla="*/ 2326719 w 5273630"/>
                <a:gd name="connsiteY3-15884" fmla="*/ 664540 h 1482493"/>
                <a:gd name="connsiteX4-15885" fmla="*/ 2215963 w 5273630"/>
                <a:gd name="connsiteY4-15886" fmla="*/ 664540 h 1482493"/>
                <a:gd name="connsiteX5-15887" fmla="*/ 1606801 w 5273630"/>
                <a:gd name="connsiteY5-15888" fmla="*/ 664540 h 1482493"/>
                <a:gd name="connsiteX6-15889" fmla="*/ 1574740 w 5273630"/>
                <a:gd name="connsiteY6-15890" fmla="*/ 886054 h 1482493"/>
                <a:gd name="connsiteX7-15891" fmla="*/ 1685497 w 5273630"/>
                <a:gd name="connsiteY7-15892" fmla="*/ 886054 h 1482493"/>
                <a:gd name="connsiteX8-15893" fmla="*/ 1717558 w 5273630"/>
                <a:gd name="connsiteY8-15894" fmla="*/ 664540 h 1482493"/>
                <a:gd name="connsiteX9-15895" fmla="*/ 1606801 w 5273630"/>
                <a:gd name="connsiteY9-15896" fmla="*/ 664540 h 1482493"/>
                <a:gd name="connsiteX10-15897" fmla="*/ 342472 w 5273630"/>
                <a:gd name="connsiteY10-15898" fmla="*/ 563985 h 1482493"/>
                <a:gd name="connsiteX11-15899" fmla="*/ 335185 w 5273630"/>
                <a:gd name="connsiteY11-15900" fmla="*/ 619363 h 1482493"/>
                <a:gd name="connsiteX12-15901" fmla="*/ 826304 w 5273630"/>
                <a:gd name="connsiteY12-15902" fmla="*/ 619363 h 1482493"/>
                <a:gd name="connsiteX13-15903" fmla="*/ 833590 w 5273630"/>
                <a:gd name="connsiteY13-15904" fmla="*/ 563985 h 1482493"/>
                <a:gd name="connsiteX14-15905" fmla="*/ 342472 w 5273630"/>
                <a:gd name="connsiteY14-15906" fmla="*/ 563985 h 1482493"/>
                <a:gd name="connsiteX15-15907" fmla="*/ 3085357 w 5273630"/>
                <a:gd name="connsiteY15-15908" fmla="*/ 553784 h 1482493"/>
                <a:gd name="connsiteX16-15909" fmla="*/ 3078071 w 5273630"/>
                <a:gd name="connsiteY16-15910" fmla="*/ 609162 h 1482493"/>
                <a:gd name="connsiteX17-15911" fmla="*/ 3283553 w 5273630"/>
                <a:gd name="connsiteY17-15912" fmla="*/ 719919 h 1482493"/>
                <a:gd name="connsiteX18-15913" fmla="*/ 3521097 w 5273630"/>
                <a:gd name="connsiteY18-15914" fmla="*/ 609162 h 1482493"/>
                <a:gd name="connsiteX19-15915" fmla="*/ 3528384 w 5273630"/>
                <a:gd name="connsiteY19-15916" fmla="*/ 553784 h 1482493"/>
                <a:gd name="connsiteX20-15917" fmla="*/ 3085357 w 5273630"/>
                <a:gd name="connsiteY20-15918" fmla="*/ 553784 h 1482493"/>
                <a:gd name="connsiteX21-15919" fmla="*/ 2013395 w 5273630"/>
                <a:gd name="connsiteY21-15920" fmla="*/ 526094 h 1482493"/>
                <a:gd name="connsiteX22-15921" fmla="*/ 2567178 w 5273630"/>
                <a:gd name="connsiteY22-15922" fmla="*/ 526094 h 1482493"/>
                <a:gd name="connsiteX23-15923" fmla="*/ 2497227 w 5273630"/>
                <a:gd name="connsiteY23-15924" fmla="*/ 1024500 h 1482493"/>
                <a:gd name="connsiteX24-15925" fmla="*/ 1943443 w 5273630"/>
                <a:gd name="connsiteY24-15926" fmla="*/ 1024500 h 1482493"/>
                <a:gd name="connsiteX25-15927" fmla="*/ 2013395 w 5273630"/>
                <a:gd name="connsiteY25-15928" fmla="*/ 526094 h 1482493"/>
                <a:gd name="connsiteX26-15929" fmla="*/ 1404233 w 5273630"/>
                <a:gd name="connsiteY26-15930" fmla="*/ 526094 h 1482493"/>
                <a:gd name="connsiteX27-15931" fmla="*/ 1958016 w 5273630"/>
                <a:gd name="connsiteY27-15932" fmla="*/ 526094 h 1482493"/>
                <a:gd name="connsiteX28-15933" fmla="*/ 1888065 w 5273630"/>
                <a:gd name="connsiteY28-15934" fmla="*/ 1024500 h 1482493"/>
                <a:gd name="connsiteX29-15935" fmla="*/ 1334281 w 5273630"/>
                <a:gd name="connsiteY29-15936" fmla="*/ 1024500 h 1482493"/>
                <a:gd name="connsiteX30-15937" fmla="*/ 1404233 w 5273630"/>
                <a:gd name="connsiteY30-15938" fmla="*/ 526094 h 1482493"/>
                <a:gd name="connsiteX31-15939" fmla="*/ 365789 w 5273630"/>
                <a:gd name="connsiteY31-15940" fmla="*/ 402222 h 1482493"/>
                <a:gd name="connsiteX32-15941" fmla="*/ 357045 w 5273630"/>
                <a:gd name="connsiteY32-15942" fmla="*/ 457600 h 1482493"/>
                <a:gd name="connsiteX33-15943" fmla="*/ 848163 w 5273630"/>
                <a:gd name="connsiteY33-15944" fmla="*/ 457600 h 1482493"/>
                <a:gd name="connsiteX34-15945" fmla="*/ 856907 w 5273630"/>
                <a:gd name="connsiteY34-15946" fmla="*/ 402222 h 1482493"/>
                <a:gd name="connsiteX35-15947" fmla="*/ 365789 w 5273630"/>
                <a:gd name="connsiteY35-15948" fmla="*/ 402222 h 1482493"/>
                <a:gd name="connsiteX36-15949" fmla="*/ 2865301 w 5273630"/>
                <a:gd name="connsiteY36-15950" fmla="*/ 346843 h 1482493"/>
                <a:gd name="connsiteX37-15951" fmla="*/ 3114504 w 5273630"/>
                <a:gd name="connsiteY37-15952" fmla="*/ 346843 h 1482493"/>
                <a:gd name="connsiteX38-15953" fmla="*/ 3104302 w 5273630"/>
                <a:gd name="connsiteY38-15954" fmla="*/ 415338 h 1482493"/>
                <a:gd name="connsiteX39-15955" fmla="*/ 3547329 w 5273630"/>
                <a:gd name="connsiteY39-15956" fmla="*/ 415338 h 1482493"/>
                <a:gd name="connsiteX40-15957" fmla="*/ 3557530 w 5273630"/>
                <a:gd name="connsiteY40-15958" fmla="*/ 346843 h 1482493"/>
                <a:gd name="connsiteX41-15959" fmla="*/ 3806733 w 5273630"/>
                <a:gd name="connsiteY41-15960" fmla="*/ 346843 h 1482493"/>
                <a:gd name="connsiteX42-15961" fmla="*/ 3796531 w 5273630"/>
                <a:gd name="connsiteY42-15962" fmla="*/ 415338 h 1482493"/>
                <a:gd name="connsiteX43-15963" fmla="*/ 3907289 w 5273630"/>
                <a:gd name="connsiteY43-15964" fmla="*/ 415338 h 1482493"/>
                <a:gd name="connsiteX44-15965" fmla="*/ 3888343 w 5273630"/>
                <a:gd name="connsiteY44-15966" fmla="*/ 553784 h 1482493"/>
                <a:gd name="connsiteX45-15967" fmla="*/ 3777587 w 5273630"/>
                <a:gd name="connsiteY45-15968" fmla="*/ 553784 h 1482493"/>
                <a:gd name="connsiteX46-15969" fmla="*/ 3755727 w 5273630"/>
                <a:gd name="connsiteY46-15970" fmla="*/ 706803 h 1482493"/>
                <a:gd name="connsiteX47-15971" fmla="*/ 3489036 w 5273630"/>
                <a:gd name="connsiteY47-15972" fmla="*/ 830675 h 1482493"/>
                <a:gd name="connsiteX48-15973" fmla="*/ 3850453 w 5273630"/>
                <a:gd name="connsiteY48-15974" fmla="*/ 1024500 h 1482493"/>
                <a:gd name="connsiteX49-15975" fmla="*/ 3407426 w 5273630"/>
                <a:gd name="connsiteY49-15976" fmla="*/ 1024500 h 1482493"/>
                <a:gd name="connsiteX50-15977" fmla="*/ 3252949 w 5273630"/>
                <a:gd name="connsiteY50-15978" fmla="*/ 941432 h 1482493"/>
                <a:gd name="connsiteX51-15979" fmla="*/ 1663074 w 5273630"/>
                <a:gd name="connsiteY51-15980" fmla="*/ 1482493 h 1482493"/>
                <a:gd name="connsiteX52-15981" fmla="*/ 1702647 w 5273630"/>
                <a:gd name="connsiteY52-15982" fmla="*/ 1409628 h 1482493"/>
                <a:gd name="connsiteX53-15983" fmla="*/ 3046009 w 5273630"/>
                <a:gd name="connsiteY53-15984" fmla="*/ 830675 h 1482493"/>
                <a:gd name="connsiteX54-15985" fmla="*/ 2814295 w 5273630"/>
                <a:gd name="connsiteY54-15986" fmla="*/ 706803 h 1482493"/>
                <a:gd name="connsiteX55-15987" fmla="*/ 2836154 w 5273630"/>
                <a:gd name="connsiteY55-15988" fmla="*/ 553784 h 1482493"/>
                <a:gd name="connsiteX56-15989" fmla="*/ 2725398 w 5273630"/>
                <a:gd name="connsiteY56-15990" fmla="*/ 553784 h 1482493"/>
                <a:gd name="connsiteX57-15991" fmla="*/ 2744343 w 5273630"/>
                <a:gd name="connsiteY57-15992" fmla="*/ 415338 h 1482493"/>
                <a:gd name="connsiteX58-15993" fmla="*/ 2855100 w 5273630"/>
                <a:gd name="connsiteY58-15994" fmla="*/ 415338 h 1482493"/>
                <a:gd name="connsiteX59-15995" fmla="*/ 2865301 w 5273630"/>
                <a:gd name="connsiteY59-15996" fmla="*/ 346843 h 1482493"/>
                <a:gd name="connsiteX60-15997" fmla="*/ 482375 w 5273630"/>
                <a:gd name="connsiteY60-15998" fmla="*/ 192367 h 1482493"/>
                <a:gd name="connsiteX61-15999" fmla="*/ 759267 w 5273630"/>
                <a:gd name="connsiteY61-16000" fmla="*/ 192367 h 1482493"/>
                <a:gd name="connsiteX62-16001" fmla="*/ 746151 w 5273630"/>
                <a:gd name="connsiteY62-16002" fmla="*/ 285636 h 1482493"/>
                <a:gd name="connsiteX63-16003" fmla="*/ 1122141 w 5273630"/>
                <a:gd name="connsiteY63-16004" fmla="*/ 285636 h 1482493"/>
                <a:gd name="connsiteX64-16005" fmla="*/ 1059475 w 5273630"/>
                <a:gd name="connsiteY64-16006" fmla="*/ 735949 h 1482493"/>
                <a:gd name="connsiteX65-16007" fmla="*/ 728663 w 5273630"/>
                <a:gd name="connsiteY65-16008" fmla="*/ 735949 h 1482493"/>
                <a:gd name="connsiteX66-16009" fmla="*/ 795700 w 5273630"/>
                <a:gd name="connsiteY66-16010" fmla="*/ 791328 h 1482493"/>
                <a:gd name="connsiteX67-16011" fmla="*/ 1119226 w 5273630"/>
                <a:gd name="connsiteY67-16012" fmla="*/ 746150 h 1482493"/>
                <a:gd name="connsiteX68-16013" fmla="*/ 1100281 w 5273630"/>
                <a:gd name="connsiteY68-16014" fmla="*/ 884596 h 1482493"/>
                <a:gd name="connsiteX69-16015" fmla="*/ 937060 w 5273630"/>
                <a:gd name="connsiteY69-16016" fmla="*/ 907914 h 1482493"/>
                <a:gd name="connsiteX70-16017" fmla="*/ 1691119 w 5273630"/>
                <a:gd name="connsiteY70-16018" fmla="*/ 1409520 h 1482493"/>
                <a:gd name="connsiteX71-16019" fmla="*/ 1666028 w 5273630"/>
                <a:gd name="connsiteY71-16020" fmla="*/ 1477496 h 1482493"/>
                <a:gd name="connsiteX72-16021" fmla="*/ 406594 w 5273630"/>
                <a:gd name="connsiteY72-16022" fmla="*/ 735949 h 1482493"/>
                <a:gd name="connsiteX73-16023" fmla="*/ 319154 w 5273630"/>
                <a:gd name="connsiteY73-16024" fmla="*/ 735949 h 1482493"/>
                <a:gd name="connsiteX74-16025" fmla="*/ 298752 w 5273630"/>
                <a:gd name="connsiteY74-16026" fmla="*/ 881682 h 1482493"/>
                <a:gd name="connsiteX75-16027" fmla="*/ 502777 w 5273630"/>
                <a:gd name="connsiteY75-16028" fmla="*/ 862737 h 1482493"/>
                <a:gd name="connsiteX76-16029" fmla="*/ 482375 w 5273630"/>
                <a:gd name="connsiteY76-16030" fmla="*/ 1004097 h 1482493"/>
                <a:gd name="connsiteX77-16031" fmla="*/ 4372 w 5273630"/>
                <a:gd name="connsiteY77-16032" fmla="*/ 1046359 h 1482493"/>
                <a:gd name="connsiteX78-16033" fmla="*/ 110757 w 5273630"/>
                <a:gd name="connsiteY78-16034" fmla="*/ 285636 h 1482493"/>
                <a:gd name="connsiteX79-16035" fmla="*/ 469259 w 5273630"/>
                <a:gd name="connsiteY79-16036" fmla="*/ 285636 h 1482493"/>
                <a:gd name="connsiteX80-16037" fmla="*/ 482375 w 5273630"/>
                <a:gd name="connsiteY80-16038" fmla="*/ 192367 h 1482493"/>
                <a:gd name="connsiteX81-16039" fmla="*/ 1870577 w 5273630"/>
                <a:gd name="connsiteY81-16040" fmla="*/ 166135 h 1482493"/>
                <a:gd name="connsiteX82-16041" fmla="*/ 1847260 w 5273630"/>
                <a:gd name="connsiteY82-16042" fmla="*/ 332270 h 1482493"/>
                <a:gd name="connsiteX83-16043" fmla="*/ 2179530 w 5273630"/>
                <a:gd name="connsiteY83-16044" fmla="*/ 332270 h 1482493"/>
                <a:gd name="connsiteX84-16045" fmla="*/ 2202847 w 5273630"/>
                <a:gd name="connsiteY84-16046" fmla="*/ 166135 h 1482493"/>
                <a:gd name="connsiteX85-16047" fmla="*/ 1870577 w 5273630"/>
                <a:gd name="connsiteY85-16048" fmla="*/ 166135 h 1482493"/>
                <a:gd name="connsiteX86-16049" fmla="*/ 4598889 w 5273630"/>
                <a:gd name="connsiteY86-16050" fmla="*/ 138446 h 1482493"/>
                <a:gd name="connsiteX87-16051" fmla="*/ 4421095 w 5273630"/>
                <a:gd name="connsiteY87-16052" fmla="*/ 332270 h 1482493"/>
                <a:gd name="connsiteX88-16053" fmla="*/ 4935531 w 5273630"/>
                <a:gd name="connsiteY88-16054" fmla="*/ 332270 h 1482493"/>
                <a:gd name="connsiteX89-16055" fmla="*/ 4813115 w 5273630"/>
                <a:gd name="connsiteY89-16056" fmla="*/ 138446 h 1482493"/>
                <a:gd name="connsiteX90-16057" fmla="*/ 4598889 w 5273630"/>
                <a:gd name="connsiteY90-16058" fmla="*/ 138446 h 1482493"/>
                <a:gd name="connsiteX91-16059" fmla="*/ 1557252 w 5273630"/>
                <a:gd name="connsiteY91-16060" fmla="*/ 27689 h 1482493"/>
                <a:gd name="connsiteX92-16061" fmla="*/ 2498684 w 5273630"/>
                <a:gd name="connsiteY92-16062" fmla="*/ 27689 h 1482493"/>
                <a:gd name="connsiteX93-16063" fmla="*/ 2436019 w 5273630"/>
                <a:gd name="connsiteY93-16064" fmla="*/ 470716 h 1482493"/>
                <a:gd name="connsiteX94-16065" fmla="*/ 1549965 w 5273630"/>
                <a:gd name="connsiteY94-16066" fmla="*/ 470716 h 1482493"/>
                <a:gd name="connsiteX95-16067" fmla="*/ 1605344 w 5273630"/>
                <a:gd name="connsiteY95-16068" fmla="*/ 83068 h 1482493"/>
                <a:gd name="connsiteX96-16069" fmla="*/ 1557252 w 5273630"/>
                <a:gd name="connsiteY96-16070" fmla="*/ 27689 h 1482493"/>
                <a:gd name="connsiteX97-16071" fmla="*/ 259404 w 5273630"/>
                <a:gd name="connsiteY97-16072" fmla="*/ 27689 h 1482493"/>
                <a:gd name="connsiteX98-16073" fmla="*/ 983695 w 5273630"/>
                <a:gd name="connsiteY98-16074" fmla="*/ 27689 h 1482493"/>
                <a:gd name="connsiteX99-16075" fmla="*/ 1215409 w 5273630"/>
                <a:gd name="connsiteY99-16076" fmla="*/ 260861 h 1482493"/>
                <a:gd name="connsiteX100-16077" fmla="*/ 929774 w 5273630"/>
                <a:gd name="connsiteY100-16078" fmla="*/ 260861 h 1482493"/>
                <a:gd name="connsiteX101-16079" fmla="*/ 788413 w 5273630"/>
                <a:gd name="connsiteY101-16080" fmla="*/ 145733 h 1482493"/>
                <a:gd name="connsiteX102-16081" fmla="*/ 476546 w 5273630"/>
                <a:gd name="connsiteY102-16082" fmla="*/ 145733 h 1482493"/>
                <a:gd name="connsiteX103-16083" fmla="*/ 290008 w 5273630"/>
                <a:gd name="connsiteY103-16084" fmla="*/ 260861 h 1482493"/>
                <a:gd name="connsiteX104-16085" fmla="*/ 0 w 5273630"/>
                <a:gd name="connsiteY104-16086" fmla="*/ 260861 h 1482493"/>
                <a:gd name="connsiteX105-16087" fmla="*/ 290008 w 5273630"/>
                <a:gd name="connsiteY105-16088" fmla="*/ 58293 h 1482493"/>
                <a:gd name="connsiteX106-16089" fmla="*/ 259404 w 5273630"/>
                <a:gd name="connsiteY106-16090" fmla="*/ 27689 h 1482493"/>
                <a:gd name="connsiteX107-16091" fmla="*/ 4377375 w 5273630"/>
                <a:gd name="connsiteY107-16092" fmla="*/ 0 h 1482493"/>
                <a:gd name="connsiteX108-16093" fmla="*/ 5001111 w 5273630"/>
                <a:gd name="connsiteY108-16094" fmla="*/ 0 h 1482493"/>
                <a:gd name="connsiteX109-16095" fmla="*/ 5273630 w 5273630"/>
                <a:gd name="connsiteY109-16096" fmla="*/ 429911 h 1482493"/>
                <a:gd name="connsiteX110-16097" fmla="*/ 5078349 w 5273630"/>
                <a:gd name="connsiteY110-16098" fmla="*/ 429911 h 1482493"/>
                <a:gd name="connsiteX111-16099" fmla="*/ 5072519 w 5273630"/>
                <a:gd name="connsiteY111-16100" fmla="*/ 470716 h 1482493"/>
                <a:gd name="connsiteX112-16101" fmla="*/ 4795628 w 5273630"/>
                <a:gd name="connsiteY112-16102" fmla="*/ 470716 h 1482493"/>
                <a:gd name="connsiteX113-16103" fmla="*/ 4778140 w 5273630"/>
                <a:gd name="connsiteY113-16104" fmla="*/ 594589 h 1482493"/>
                <a:gd name="connsiteX114-16105" fmla="*/ 5082721 w 5273630"/>
                <a:gd name="connsiteY114-16106" fmla="*/ 594589 h 1482493"/>
                <a:gd name="connsiteX115-16107" fmla="*/ 5063775 w 5273630"/>
                <a:gd name="connsiteY115-16108" fmla="*/ 733035 h 1482493"/>
                <a:gd name="connsiteX116-16109" fmla="*/ 4759195 w 5273630"/>
                <a:gd name="connsiteY116-16110" fmla="*/ 733035 h 1482493"/>
                <a:gd name="connsiteX117-16111" fmla="*/ 4737335 w 5273630"/>
                <a:gd name="connsiteY117-16112" fmla="*/ 886054 h 1482493"/>
                <a:gd name="connsiteX118-16113" fmla="*/ 5180361 w 5273630"/>
                <a:gd name="connsiteY118-16114" fmla="*/ 886054 h 1482493"/>
                <a:gd name="connsiteX119-16115" fmla="*/ 5161416 w 5273630"/>
                <a:gd name="connsiteY119-16116" fmla="*/ 1024500 h 1482493"/>
                <a:gd name="connsiteX120-16117" fmla="*/ 3998471 w 5273630"/>
                <a:gd name="connsiteY120-16118" fmla="*/ 1024500 h 1482493"/>
                <a:gd name="connsiteX121-16119" fmla="*/ 4017416 w 5273630"/>
                <a:gd name="connsiteY121-16120" fmla="*/ 886054 h 1482493"/>
                <a:gd name="connsiteX122-16121" fmla="*/ 4460443 w 5273630"/>
                <a:gd name="connsiteY122-16122" fmla="*/ 886054 h 1482493"/>
                <a:gd name="connsiteX123-16123" fmla="*/ 4482303 w 5273630"/>
                <a:gd name="connsiteY123-16124" fmla="*/ 733035 h 1482493"/>
                <a:gd name="connsiteX124-16125" fmla="*/ 4177722 w 5273630"/>
                <a:gd name="connsiteY124-16126" fmla="*/ 733035 h 1482493"/>
                <a:gd name="connsiteX125-16127" fmla="*/ 4196667 w 5273630"/>
                <a:gd name="connsiteY125-16128" fmla="*/ 594589 h 1482493"/>
                <a:gd name="connsiteX126-16129" fmla="*/ 4501249 w 5273630"/>
                <a:gd name="connsiteY126-16130" fmla="*/ 594589 h 1482493"/>
                <a:gd name="connsiteX127-16131" fmla="*/ 4518736 w 5273630"/>
                <a:gd name="connsiteY127-16132" fmla="*/ 470716 h 1482493"/>
                <a:gd name="connsiteX128-16133" fmla="*/ 4241845 w 5273630"/>
                <a:gd name="connsiteY128-16134" fmla="*/ 470716 h 1482493"/>
                <a:gd name="connsiteX129-16135" fmla="*/ 4247673 w 5273630"/>
                <a:gd name="connsiteY129-16136" fmla="*/ 429911 h 1482493"/>
                <a:gd name="connsiteX130-16137" fmla="*/ 4055307 w 5273630"/>
                <a:gd name="connsiteY130-16138" fmla="*/ 429911 h 1482493"/>
                <a:gd name="connsiteX131-16139" fmla="*/ 4410894 w 5273630"/>
                <a:gd name="connsiteY131-16140" fmla="*/ 40805 h 1482493"/>
                <a:gd name="connsiteX132-16141" fmla="*/ 4377375 w 5273630"/>
                <a:gd name="connsiteY132-16142" fmla="*/ 0 h 1482493"/>
                <a:gd name="connsiteX133-16143" fmla="*/ 3191742 w 5273630"/>
                <a:gd name="connsiteY133-16144" fmla="*/ 0 h 1482493"/>
                <a:gd name="connsiteX134-16145" fmla="*/ 3522555 w 5273630"/>
                <a:gd name="connsiteY134-16146" fmla="*/ 0 h 1482493"/>
                <a:gd name="connsiteX135-16147" fmla="*/ 3510896 w 5273630"/>
                <a:gd name="connsiteY135-16148" fmla="*/ 83068 h 1482493"/>
                <a:gd name="connsiteX136-16149" fmla="*/ 3953923 w 5273630"/>
                <a:gd name="connsiteY136-16150" fmla="*/ 83068 h 1482493"/>
                <a:gd name="connsiteX137-16151" fmla="*/ 3923319 w 5273630"/>
                <a:gd name="connsiteY137-16152" fmla="*/ 304581 h 1482493"/>
                <a:gd name="connsiteX138-16153" fmla="*/ 3618738 w 5273630"/>
                <a:gd name="connsiteY138-16154" fmla="*/ 304581 h 1482493"/>
                <a:gd name="connsiteX139-16155" fmla="*/ 3630397 w 5273630"/>
                <a:gd name="connsiteY139-16156" fmla="*/ 221513 h 1482493"/>
                <a:gd name="connsiteX140-16157" fmla="*/ 3076613 w 5273630"/>
                <a:gd name="connsiteY140-16158" fmla="*/ 221513 h 1482493"/>
                <a:gd name="connsiteX141-16159" fmla="*/ 3064954 w 5273630"/>
                <a:gd name="connsiteY141-16160" fmla="*/ 304581 h 1482493"/>
                <a:gd name="connsiteX142-16161" fmla="*/ 2760373 w 5273630"/>
                <a:gd name="connsiteY142-16162" fmla="*/ 304581 h 1482493"/>
                <a:gd name="connsiteX143-16163" fmla="*/ 2790977 w 5273630"/>
                <a:gd name="connsiteY143-16164" fmla="*/ 83068 h 1482493"/>
                <a:gd name="connsiteX144-16165" fmla="*/ 3234004 w 5273630"/>
                <a:gd name="connsiteY144-16166" fmla="*/ 83068 h 1482493"/>
                <a:gd name="connsiteX145-16167" fmla="*/ 3238376 w 5273630"/>
                <a:gd name="connsiteY145-16168" fmla="*/ 53921 h 1482493"/>
                <a:gd name="connsiteX146-16169" fmla="*/ 3191742 w 5273630"/>
                <a:gd name="connsiteY146-16170" fmla="*/ 0 h 1482493"/>
                <a:gd name="connsiteX0-16171" fmla="*/ 2215963 w 5273630"/>
                <a:gd name="connsiteY0-16172" fmla="*/ 664540 h 1482493"/>
                <a:gd name="connsiteX1-16173" fmla="*/ 2183902 w 5273630"/>
                <a:gd name="connsiteY1-16174" fmla="*/ 886054 h 1482493"/>
                <a:gd name="connsiteX2-16175" fmla="*/ 2294658 w 5273630"/>
                <a:gd name="connsiteY2-16176" fmla="*/ 886054 h 1482493"/>
                <a:gd name="connsiteX3-16177" fmla="*/ 2326719 w 5273630"/>
                <a:gd name="connsiteY3-16178" fmla="*/ 664540 h 1482493"/>
                <a:gd name="connsiteX4-16179" fmla="*/ 2215963 w 5273630"/>
                <a:gd name="connsiteY4-16180" fmla="*/ 664540 h 1482493"/>
                <a:gd name="connsiteX5-16181" fmla="*/ 1606801 w 5273630"/>
                <a:gd name="connsiteY5-16182" fmla="*/ 664540 h 1482493"/>
                <a:gd name="connsiteX6-16183" fmla="*/ 1574740 w 5273630"/>
                <a:gd name="connsiteY6-16184" fmla="*/ 886054 h 1482493"/>
                <a:gd name="connsiteX7-16185" fmla="*/ 1685497 w 5273630"/>
                <a:gd name="connsiteY7-16186" fmla="*/ 886054 h 1482493"/>
                <a:gd name="connsiteX8-16187" fmla="*/ 1717558 w 5273630"/>
                <a:gd name="connsiteY8-16188" fmla="*/ 664540 h 1482493"/>
                <a:gd name="connsiteX9-16189" fmla="*/ 1606801 w 5273630"/>
                <a:gd name="connsiteY9-16190" fmla="*/ 664540 h 1482493"/>
                <a:gd name="connsiteX10-16191" fmla="*/ 342472 w 5273630"/>
                <a:gd name="connsiteY10-16192" fmla="*/ 563985 h 1482493"/>
                <a:gd name="connsiteX11-16193" fmla="*/ 335185 w 5273630"/>
                <a:gd name="connsiteY11-16194" fmla="*/ 619363 h 1482493"/>
                <a:gd name="connsiteX12-16195" fmla="*/ 826304 w 5273630"/>
                <a:gd name="connsiteY12-16196" fmla="*/ 619363 h 1482493"/>
                <a:gd name="connsiteX13-16197" fmla="*/ 833590 w 5273630"/>
                <a:gd name="connsiteY13-16198" fmla="*/ 563985 h 1482493"/>
                <a:gd name="connsiteX14-16199" fmla="*/ 342472 w 5273630"/>
                <a:gd name="connsiteY14-16200" fmla="*/ 563985 h 1482493"/>
                <a:gd name="connsiteX15-16201" fmla="*/ 3085357 w 5273630"/>
                <a:gd name="connsiteY15-16202" fmla="*/ 553784 h 1482493"/>
                <a:gd name="connsiteX16-16203" fmla="*/ 3078071 w 5273630"/>
                <a:gd name="connsiteY16-16204" fmla="*/ 609162 h 1482493"/>
                <a:gd name="connsiteX17-16205" fmla="*/ 3283553 w 5273630"/>
                <a:gd name="connsiteY17-16206" fmla="*/ 719919 h 1482493"/>
                <a:gd name="connsiteX18-16207" fmla="*/ 3521097 w 5273630"/>
                <a:gd name="connsiteY18-16208" fmla="*/ 609162 h 1482493"/>
                <a:gd name="connsiteX19-16209" fmla="*/ 3528384 w 5273630"/>
                <a:gd name="connsiteY19-16210" fmla="*/ 553784 h 1482493"/>
                <a:gd name="connsiteX20-16211" fmla="*/ 3085357 w 5273630"/>
                <a:gd name="connsiteY20-16212" fmla="*/ 553784 h 1482493"/>
                <a:gd name="connsiteX21-16213" fmla="*/ 2013395 w 5273630"/>
                <a:gd name="connsiteY21-16214" fmla="*/ 526094 h 1482493"/>
                <a:gd name="connsiteX22-16215" fmla="*/ 2567178 w 5273630"/>
                <a:gd name="connsiteY22-16216" fmla="*/ 526094 h 1482493"/>
                <a:gd name="connsiteX23-16217" fmla="*/ 2497227 w 5273630"/>
                <a:gd name="connsiteY23-16218" fmla="*/ 1024500 h 1482493"/>
                <a:gd name="connsiteX24-16219" fmla="*/ 1943443 w 5273630"/>
                <a:gd name="connsiteY24-16220" fmla="*/ 1024500 h 1482493"/>
                <a:gd name="connsiteX25-16221" fmla="*/ 2013395 w 5273630"/>
                <a:gd name="connsiteY25-16222" fmla="*/ 526094 h 1482493"/>
                <a:gd name="connsiteX26-16223" fmla="*/ 1404233 w 5273630"/>
                <a:gd name="connsiteY26-16224" fmla="*/ 526094 h 1482493"/>
                <a:gd name="connsiteX27-16225" fmla="*/ 1958016 w 5273630"/>
                <a:gd name="connsiteY27-16226" fmla="*/ 526094 h 1482493"/>
                <a:gd name="connsiteX28-16227" fmla="*/ 1888065 w 5273630"/>
                <a:gd name="connsiteY28-16228" fmla="*/ 1024500 h 1482493"/>
                <a:gd name="connsiteX29-16229" fmla="*/ 1334281 w 5273630"/>
                <a:gd name="connsiteY29-16230" fmla="*/ 1024500 h 1482493"/>
                <a:gd name="connsiteX30-16231" fmla="*/ 1404233 w 5273630"/>
                <a:gd name="connsiteY30-16232" fmla="*/ 526094 h 1482493"/>
                <a:gd name="connsiteX31-16233" fmla="*/ 365789 w 5273630"/>
                <a:gd name="connsiteY31-16234" fmla="*/ 402222 h 1482493"/>
                <a:gd name="connsiteX32-16235" fmla="*/ 357045 w 5273630"/>
                <a:gd name="connsiteY32-16236" fmla="*/ 457600 h 1482493"/>
                <a:gd name="connsiteX33-16237" fmla="*/ 848163 w 5273630"/>
                <a:gd name="connsiteY33-16238" fmla="*/ 457600 h 1482493"/>
                <a:gd name="connsiteX34-16239" fmla="*/ 856907 w 5273630"/>
                <a:gd name="connsiteY34-16240" fmla="*/ 402222 h 1482493"/>
                <a:gd name="connsiteX35-16241" fmla="*/ 365789 w 5273630"/>
                <a:gd name="connsiteY35-16242" fmla="*/ 402222 h 1482493"/>
                <a:gd name="connsiteX36-16243" fmla="*/ 2865301 w 5273630"/>
                <a:gd name="connsiteY36-16244" fmla="*/ 346843 h 1482493"/>
                <a:gd name="connsiteX37-16245" fmla="*/ 3114504 w 5273630"/>
                <a:gd name="connsiteY37-16246" fmla="*/ 346843 h 1482493"/>
                <a:gd name="connsiteX38-16247" fmla="*/ 3104302 w 5273630"/>
                <a:gd name="connsiteY38-16248" fmla="*/ 415338 h 1482493"/>
                <a:gd name="connsiteX39-16249" fmla="*/ 3547329 w 5273630"/>
                <a:gd name="connsiteY39-16250" fmla="*/ 415338 h 1482493"/>
                <a:gd name="connsiteX40-16251" fmla="*/ 3557530 w 5273630"/>
                <a:gd name="connsiteY40-16252" fmla="*/ 346843 h 1482493"/>
                <a:gd name="connsiteX41-16253" fmla="*/ 3806733 w 5273630"/>
                <a:gd name="connsiteY41-16254" fmla="*/ 346843 h 1482493"/>
                <a:gd name="connsiteX42-16255" fmla="*/ 3796531 w 5273630"/>
                <a:gd name="connsiteY42-16256" fmla="*/ 415338 h 1482493"/>
                <a:gd name="connsiteX43-16257" fmla="*/ 3907289 w 5273630"/>
                <a:gd name="connsiteY43-16258" fmla="*/ 415338 h 1482493"/>
                <a:gd name="connsiteX44-16259" fmla="*/ 3888343 w 5273630"/>
                <a:gd name="connsiteY44-16260" fmla="*/ 553784 h 1482493"/>
                <a:gd name="connsiteX45-16261" fmla="*/ 3777587 w 5273630"/>
                <a:gd name="connsiteY45-16262" fmla="*/ 553784 h 1482493"/>
                <a:gd name="connsiteX46-16263" fmla="*/ 3755727 w 5273630"/>
                <a:gd name="connsiteY46-16264" fmla="*/ 706803 h 1482493"/>
                <a:gd name="connsiteX47-16265" fmla="*/ 3489036 w 5273630"/>
                <a:gd name="connsiteY47-16266" fmla="*/ 830675 h 1482493"/>
                <a:gd name="connsiteX48-16267" fmla="*/ 3850453 w 5273630"/>
                <a:gd name="connsiteY48-16268" fmla="*/ 1024500 h 1482493"/>
                <a:gd name="connsiteX49-16269" fmla="*/ 3407426 w 5273630"/>
                <a:gd name="connsiteY49-16270" fmla="*/ 1024500 h 1482493"/>
                <a:gd name="connsiteX50-16271" fmla="*/ 3252949 w 5273630"/>
                <a:gd name="connsiteY50-16272" fmla="*/ 941432 h 1482493"/>
                <a:gd name="connsiteX51-16273" fmla="*/ 1663074 w 5273630"/>
                <a:gd name="connsiteY51-16274" fmla="*/ 1482493 h 1482493"/>
                <a:gd name="connsiteX52-16275" fmla="*/ 1702647 w 5273630"/>
                <a:gd name="connsiteY52-16276" fmla="*/ 1409628 h 1482493"/>
                <a:gd name="connsiteX53-16277" fmla="*/ 3046009 w 5273630"/>
                <a:gd name="connsiteY53-16278" fmla="*/ 830675 h 1482493"/>
                <a:gd name="connsiteX54-16279" fmla="*/ 2814295 w 5273630"/>
                <a:gd name="connsiteY54-16280" fmla="*/ 706803 h 1482493"/>
                <a:gd name="connsiteX55-16281" fmla="*/ 2836154 w 5273630"/>
                <a:gd name="connsiteY55-16282" fmla="*/ 553784 h 1482493"/>
                <a:gd name="connsiteX56-16283" fmla="*/ 2725398 w 5273630"/>
                <a:gd name="connsiteY56-16284" fmla="*/ 553784 h 1482493"/>
                <a:gd name="connsiteX57-16285" fmla="*/ 2744343 w 5273630"/>
                <a:gd name="connsiteY57-16286" fmla="*/ 415338 h 1482493"/>
                <a:gd name="connsiteX58-16287" fmla="*/ 2855100 w 5273630"/>
                <a:gd name="connsiteY58-16288" fmla="*/ 415338 h 1482493"/>
                <a:gd name="connsiteX59-16289" fmla="*/ 2865301 w 5273630"/>
                <a:gd name="connsiteY59-16290" fmla="*/ 346843 h 1482493"/>
                <a:gd name="connsiteX60-16291" fmla="*/ 482375 w 5273630"/>
                <a:gd name="connsiteY60-16292" fmla="*/ 192367 h 1482493"/>
                <a:gd name="connsiteX61-16293" fmla="*/ 759267 w 5273630"/>
                <a:gd name="connsiteY61-16294" fmla="*/ 192367 h 1482493"/>
                <a:gd name="connsiteX62-16295" fmla="*/ 746151 w 5273630"/>
                <a:gd name="connsiteY62-16296" fmla="*/ 285636 h 1482493"/>
                <a:gd name="connsiteX63-16297" fmla="*/ 1122141 w 5273630"/>
                <a:gd name="connsiteY63-16298" fmla="*/ 285636 h 1482493"/>
                <a:gd name="connsiteX64-16299" fmla="*/ 1059475 w 5273630"/>
                <a:gd name="connsiteY64-16300" fmla="*/ 735949 h 1482493"/>
                <a:gd name="connsiteX65-16301" fmla="*/ 728663 w 5273630"/>
                <a:gd name="connsiteY65-16302" fmla="*/ 735949 h 1482493"/>
                <a:gd name="connsiteX66-16303" fmla="*/ 795700 w 5273630"/>
                <a:gd name="connsiteY66-16304" fmla="*/ 791328 h 1482493"/>
                <a:gd name="connsiteX67-16305" fmla="*/ 1119226 w 5273630"/>
                <a:gd name="connsiteY67-16306" fmla="*/ 746150 h 1482493"/>
                <a:gd name="connsiteX68-16307" fmla="*/ 1100281 w 5273630"/>
                <a:gd name="connsiteY68-16308" fmla="*/ 884596 h 1482493"/>
                <a:gd name="connsiteX69-16309" fmla="*/ 937060 w 5273630"/>
                <a:gd name="connsiteY69-16310" fmla="*/ 907914 h 1482493"/>
                <a:gd name="connsiteX70-16311" fmla="*/ 1691119 w 5273630"/>
                <a:gd name="connsiteY70-16312" fmla="*/ 1414283 h 1482493"/>
                <a:gd name="connsiteX71-16313" fmla="*/ 1666028 w 5273630"/>
                <a:gd name="connsiteY71-16314" fmla="*/ 1477496 h 1482493"/>
                <a:gd name="connsiteX72-16315" fmla="*/ 406594 w 5273630"/>
                <a:gd name="connsiteY72-16316" fmla="*/ 735949 h 1482493"/>
                <a:gd name="connsiteX73-16317" fmla="*/ 319154 w 5273630"/>
                <a:gd name="connsiteY73-16318" fmla="*/ 735949 h 1482493"/>
                <a:gd name="connsiteX74-16319" fmla="*/ 298752 w 5273630"/>
                <a:gd name="connsiteY74-16320" fmla="*/ 881682 h 1482493"/>
                <a:gd name="connsiteX75-16321" fmla="*/ 502777 w 5273630"/>
                <a:gd name="connsiteY75-16322" fmla="*/ 862737 h 1482493"/>
                <a:gd name="connsiteX76-16323" fmla="*/ 482375 w 5273630"/>
                <a:gd name="connsiteY76-16324" fmla="*/ 1004097 h 1482493"/>
                <a:gd name="connsiteX77-16325" fmla="*/ 4372 w 5273630"/>
                <a:gd name="connsiteY77-16326" fmla="*/ 1046359 h 1482493"/>
                <a:gd name="connsiteX78-16327" fmla="*/ 110757 w 5273630"/>
                <a:gd name="connsiteY78-16328" fmla="*/ 285636 h 1482493"/>
                <a:gd name="connsiteX79-16329" fmla="*/ 469259 w 5273630"/>
                <a:gd name="connsiteY79-16330" fmla="*/ 285636 h 1482493"/>
                <a:gd name="connsiteX80-16331" fmla="*/ 482375 w 5273630"/>
                <a:gd name="connsiteY80-16332" fmla="*/ 192367 h 1482493"/>
                <a:gd name="connsiteX81-16333" fmla="*/ 1870577 w 5273630"/>
                <a:gd name="connsiteY81-16334" fmla="*/ 166135 h 1482493"/>
                <a:gd name="connsiteX82-16335" fmla="*/ 1847260 w 5273630"/>
                <a:gd name="connsiteY82-16336" fmla="*/ 332270 h 1482493"/>
                <a:gd name="connsiteX83-16337" fmla="*/ 2179530 w 5273630"/>
                <a:gd name="connsiteY83-16338" fmla="*/ 332270 h 1482493"/>
                <a:gd name="connsiteX84-16339" fmla="*/ 2202847 w 5273630"/>
                <a:gd name="connsiteY84-16340" fmla="*/ 166135 h 1482493"/>
                <a:gd name="connsiteX85-16341" fmla="*/ 1870577 w 5273630"/>
                <a:gd name="connsiteY85-16342" fmla="*/ 166135 h 1482493"/>
                <a:gd name="connsiteX86-16343" fmla="*/ 4598889 w 5273630"/>
                <a:gd name="connsiteY86-16344" fmla="*/ 138446 h 1482493"/>
                <a:gd name="connsiteX87-16345" fmla="*/ 4421095 w 5273630"/>
                <a:gd name="connsiteY87-16346" fmla="*/ 332270 h 1482493"/>
                <a:gd name="connsiteX88-16347" fmla="*/ 4935531 w 5273630"/>
                <a:gd name="connsiteY88-16348" fmla="*/ 332270 h 1482493"/>
                <a:gd name="connsiteX89-16349" fmla="*/ 4813115 w 5273630"/>
                <a:gd name="connsiteY89-16350" fmla="*/ 138446 h 1482493"/>
                <a:gd name="connsiteX90-16351" fmla="*/ 4598889 w 5273630"/>
                <a:gd name="connsiteY90-16352" fmla="*/ 138446 h 1482493"/>
                <a:gd name="connsiteX91-16353" fmla="*/ 1557252 w 5273630"/>
                <a:gd name="connsiteY91-16354" fmla="*/ 27689 h 1482493"/>
                <a:gd name="connsiteX92-16355" fmla="*/ 2498684 w 5273630"/>
                <a:gd name="connsiteY92-16356" fmla="*/ 27689 h 1482493"/>
                <a:gd name="connsiteX93-16357" fmla="*/ 2436019 w 5273630"/>
                <a:gd name="connsiteY93-16358" fmla="*/ 470716 h 1482493"/>
                <a:gd name="connsiteX94-16359" fmla="*/ 1549965 w 5273630"/>
                <a:gd name="connsiteY94-16360" fmla="*/ 470716 h 1482493"/>
                <a:gd name="connsiteX95-16361" fmla="*/ 1605344 w 5273630"/>
                <a:gd name="connsiteY95-16362" fmla="*/ 83068 h 1482493"/>
                <a:gd name="connsiteX96-16363" fmla="*/ 1557252 w 5273630"/>
                <a:gd name="connsiteY96-16364" fmla="*/ 27689 h 1482493"/>
                <a:gd name="connsiteX97-16365" fmla="*/ 259404 w 5273630"/>
                <a:gd name="connsiteY97-16366" fmla="*/ 27689 h 1482493"/>
                <a:gd name="connsiteX98-16367" fmla="*/ 983695 w 5273630"/>
                <a:gd name="connsiteY98-16368" fmla="*/ 27689 h 1482493"/>
                <a:gd name="connsiteX99-16369" fmla="*/ 1215409 w 5273630"/>
                <a:gd name="connsiteY99-16370" fmla="*/ 260861 h 1482493"/>
                <a:gd name="connsiteX100-16371" fmla="*/ 929774 w 5273630"/>
                <a:gd name="connsiteY100-16372" fmla="*/ 260861 h 1482493"/>
                <a:gd name="connsiteX101-16373" fmla="*/ 788413 w 5273630"/>
                <a:gd name="connsiteY101-16374" fmla="*/ 145733 h 1482493"/>
                <a:gd name="connsiteX102-16375" fmla="*/ 476546 w 5273630"/>
                <a:gd name="connsiteY102-16376" fmla="*/ 145733 h 1482493"/>
                <a:gd name="connsiteX103-16377" fmla="*/ 290008 w 5273630"/>
                <a:gd name="connsiteY103-16378" fmla="*/ 260861 h 1482493"/>
                <a:gd name="connsiteX104-16379" fmla="*/ 0 w 5273630"/>
                <a:gd name="connsiteY104-16380" fmla="*/ 260861 h 1482493"/>
                <a:gd name="connsiteX105-16381" fmla="*/ 290008 w 5273630"/>
                <a:gd name="connsiteY105-16382" fmla="*/ 58293 h 1482493"/>
                <a:gd name="connsiteX106-16383" fmla="*/ 259404 w 5273630"/>
                <a:gd name="connsiteY106-16384" fmla="*/ 27689 h 1482493"/>
                <a:gd name="connsiteX107-16385" fmla="*/ 4377375 w 5273630"/>
                <a:gd name="connsiteY107-16386" fmla="*/ 0 h 1482493"/>
                <a:gd name="connsiteX108-16387" fmla="*/ 5001111 w 5273630"/>
                <a:gd name="connsiteY108-16388" fmla="*/ 0 h 1482493"/>
                <a:gd name="connsiteX109-16389" fmla="*/ 5273630 w 5273630"/>
                <a:gd name="connsiteY109-16390" fmla="*/ 429911 h 1482493"/>
                <a:gd name="connsiteX110-16391" fmla="*/ 5078349 w 5273630"/>
                <a:gd name="connsiteY110-16392" fmla="*/ 429911 h 1482493"/>
                <a:gd name="connsiteX111-16393" fmla="*/ 5072519 w 5273630"/>
                <a:gd name="connsiteY111-16394" fmla="*/ 470716 h 1482493"/>
                <a:gd name="connsiteX112-16395" fmla="*/ 4795628 w 5273630"/>
                <a:gd name="connsiteY112-16396" fmla="*/ 470716 h 1482493"/>
                <a:gd name="connsiteX113-16397" fmla="*/ 4778140 w 5273630"/>
                <a:gd name="connsiteY113-16398" fmla="*/ 594589 h 1482493"/>
                <a:gd name="connsiteX114-16399" fmla="*/ 5082721 w 5273630"/>
                <a:gd name="connsiteY114-16400" fmla="*/ 594589 h 1482493"/>
                <a:gd name="connsiteX115-16401" fmla="*/ 5063775 w 5273630"/>
                <a:gd name="connsiteY115-16402" fmla="*/ 733035 h 1482493"/>
                <a:gd name="connsiteX116-16403" fmla="*/ 4759195 w 5273630"/>
                <a:gd name="connsiteY116-16404" fmla="*/ 733035 h 1482493"/>
                <a:gd name="connsiteX117-16405" fmla="*/ 4737335 w 5273630"/>
                <a:gd name="connsiteY117-16406" fmla="*/ 886054 h 1482493"/>
                <a:gd name="connsiteX118-16407" fmla="*/ 5180361 w 5273630"/>
                <a:gd name="connsiteY118-16408" fmla="*/ 886054 h 1482493"/>
                <a:gd name="connsiteX119-16409" fmla="*/ 5161416 w 5273630"/>
                <a:gd name="connsiteY119-16410" fmla="*/ 1024500 h 1482493"/>
                <a:gd name="connsiteX120-16411" fmla="*/ 3998471 w 5273630"/>
                <a:gd name="connsiteY120-16412" fmla="*/ 1024500 h 1482493"/>
                <a:gd name="connsiteX121-16413" fmla="*/ 4017416 w 5273630"/>
                <a:gd name="connsiteY121-16414" fmla="*/ 886054 h 1482493"/>
                <a:gd name="connsiteX122-16415" fmla="*/ 4460443 w 5273630"/>
                <a:gd name="connsiteY122-16416" fmla="*/ 886054 h 1482493"/>
                <a:gd name="connsiteX123-16417" fmla="*/ 4482303 w 5273630"/>
                <a:gd name="connsiteY123-16418" fmla="*/ 733035 h 1482493"/>
                <a:gd name="connsiteX124-16419" fmla="*/ 4177722 w 5273630"/>
                <a:gd name="connsiteY124-16420" fmla="*/ 733035 h 1482493"/>
                <a:gd name="connsiteX125-16421" fmla="*/ 4196667 w 5273630"/>
                <a:gd name="connsiteY125-16422" fmla="*/ 594589 h 1482493"/>
                <a:gd name="connsiteX126-16423" fmla="*/ 4501249 w 5273630"/>
                <a:gd name="connsiteY126-16424" fmla="*/ 594589 h 1482493"/>
                <a:gd name="connsiteX127-16425" fmla="*/ 4518736 w 5273630"/>
                <a:gd name="connsiteY127-16426" fmla="*/ 470716 h 1482493"/>
                <a:gd name="connsiteX128-16427" fmla="*/ 4241845 w 5273630"/>
                <a:gd name="connsiteY128-16428" fmla="*/ 470716 h 1482493"/>
                <a:gd name="connsiteX129-16429" fmla="*/ 4247673 w 5273630"/>
                <a:gd name="connsiteY129-16430" fmla="*/ 429911 h 1482493"/>
                <a:gd name="connsiteX130-16431" fmla="*/ 4055307 w 5273630"/>
                <a:gd name="connsiteY130-16432" fmla="*/ 429911 h 1482493"/>
                <a:gd name="connsiteX131-16433" fmla="*/ 4410894 w 5273630"/>
                <a:gd name="connsiteY131-16434" fmla="*/ 40805 h 1482493"/>
                <a:gd name="connsiteX132-16435" fmla="*/ 4377375 w 5273630"/>
                <a:gd name="connsiteY132-16436" fmla="*/ 0 h 1482493"/>
                <a:gd name="connsiteX133-16437" fmla="*/ 3191742 w 5273630"/>
                <a:gd name="connsiteY133-16438" fmla="*/ 0 h 1482493"/>
                <a:gd name="connsiteX134-16439" fmla="*/ 3522555 w 5273630"/>
                <a:gd name="connsiteY134-16440" fmla="*/ 0 h 1482493"/>
                <a:gd name="connsiteX135-16441" fmla="*/ 3510896 w 5273630"/>
                <a:gd name="connsiteY135-16442" fmla="*/ 83068 h 1482493"/>
                <a:gd name="connsiteX136-16443" fmla="*/ 3953923 w 5273630"/>
                <a:gd name="connsiteY136-16444" fmla="*/ 83068 h 1482493"/>
                <a:gd name="connsiteX137-16445" fmla="*/ 3923319 w 5273630"/>
                <a:gd name="connsiteY137-16446" fmla="*/ 304581 h 1482493"/>
                <a:gd name="connsiteX138-16447" fmla="*/ 3618738 w 5273630"/>
                <a:gd name="connsiteY138-16448" fmla="*/ 304581 h 1482493"/>
                <a:gd name="connsiteX139-16449" fmla="*/ 3630397 w 5273630"/>
                <a:gd name="connsiteY139-16450" fmla="*/ 221513 h 1482493"/>
                <a:gd name="connsiteX140-16451" fmla="*/ 3076613 w 5273630"/>
                <a:gd name="connsiteY140-16452" fmla="*/ 221513 h 1482493"/>
                <a:gd name="connsiteX141-16453" fmla="*/ 3064954 w 5273630"/>
                <a:gd name="connsiteY141-16454" fmla="*/ 304581 h 1482493"/>
                <a:gd name="connsiteX142-16455" fmla="*/ 2760373 w 5273630"/>
                <a:gd name="connsiteY142-16456" fmla="*/ 304581 h 1482493"/>
                <a:gd name="connsiteX143-16457" fmla="*/ 2790977 w 5273630"/>
                <a:gd name="connsiteY143-16458" fmla="*/ 83068 h 1482493"/>
                <a:gd name="connsiteX144-16459" fmla="*/ 3234004 w 5273630"/>
                <a:gd name="connsiteY144-16460" fmla="*/ 83068 h 1482493"/>
                <a:gd name="connsiteX145-16461" fmla="*/ 3238376 w 5273630"/>
                <a:gd name="connsiteY145-16462" fmla="*/ 53921 h 1482493"/>
                <a:gd name="connsiteX146-16463" fmla="*/ 3191742 w 5273630"/>
                <a:gd name="connsiteY146-16464" fmla="*/ 0 h 1482493"/>
                <a:gd name="connsiteX0-16465" fmla="*/ 2215963 w 5273630"/>
                <a:gd name="connsiteY0-16466" fmla="*/ 664540 h 1482493"/>
                <a:gd name="connsiteX1-16467" fmla="*/ 2183902 w 5273630"/>
                <a:gd name="connsiteY1-16468" fmla="*/ 886054 h 1482493"/>
                <a:gd name="connsiteX2-16469" fmla="*/ 2294658 w 5273630"/>
                <a:gd name="connsiteY2-16470" fmla="*/ 886054 h 1482493"/>
                <a:gd name="connsiteX3-16471" fmla="*/ 2326719 w 5273630"/>
                <a:gd name="connsiteY3-16472" fmla="*/ 664540 h 1482493"/>
                <a:gd name="connsiteX4-16473" fmla="*/ 2215963 w 5273630"/>
                <a:gd name="connsiteY4-16474" fmla="*/ 664540 h 1482493"/>
                <a:gd name="connsiteX5-16475" fmla="*/ 1606801 w 5273630"/>
                <a:gd name="connsiteY5-16476" fmla="*/ 664540 h 1482493"/>
                <a:gd name="connsiteX6-16477" fmla="*/ 1574740 w 5273630"/>
                <a:gd name="connsiteY6-16478" fmla="*/ 886054 h 1482493"/>
                <a:gd name="connsiteX7-16479" fmla="*/ 1685497 w 5273630"/>
                <a:gd name="connsiteY7-16480" fmla="*/ 886054 h 1482493"/>
                <a:gd name="connsiteX8-16481" fmla="*/ 1717558 w 5273630"/>
                <a:gd name="connsiteY8-16482" fmla="*/ 664540 h 1482493"/>
                <a:gd name="connsiteX9-16483" fmla="*/ 1606801 w 5273630"/>
                <a:gd name="connsiteY9-16484" fmla="*/ 664540 h 1482493"/>
                <a:gd name="connsiteX10-16485" fmla="*/ 342472 w 5273630"/>
                <a:gd name="connsiteY10-16486" fmla="*/ 563985 h 1482493"/>
                <a:gd name="connsiteX11-16487" fmla="*/ 335185 w 5273630"/>
                <a:gd name="connsiteY11-16488" fmla="*/ 619363 h 1482493"/>
                <a:gd name="connsiteX12-16489" fmla="*/ 826304 w 5273630"/>
                <a:gd name="connsiteY12-16490" fmla="*/ 619363 h 1482493"/>
                <a:gd name="connsiteX13-16491" fmla="*/ 833590 w 5273630"/>
                <a:gd name="connsiteY13-16492" fmla="*/ 563985 h 1482493"/>
                <a:gd name="connsiteX14-16493" fmla="*/ 342472 w 5273630"/>
                <a:gd name="connsiteY14-16494" fmla="*/ 563985 h 1482493"/>
                <a:gd name="connsiteX15-16495" fmla="*/ 3085357 w 5273630"/>
                <a:gd name="connsiteY15-16496" fmla="*/ 553784 h 1482493"/>
                <a:gd name="connsiteX16-16497" fmla="*/ 3078071 w 5273630"/>
                <a:gd name="connsiteY16-16498" fmla="*/ 609162 h 1482493"/>
                <a:gd name="connsiteX17-16499" fmla="*/ 3283553 w 5273630"/>
                <a:gd name="connsiteY17-16500" fmla="*/ 719919 h 1482493"/>
                <a:gd name="connsiteX18-16501" fmla="*/ 3521097 w 5273630"/>
                <a:gd name="connsiteY18-16502" fmla="*/ 609162 h 1482493"/>
                <a:gd name="connsiteX19-16503" fmla="*/ 3528384 w 5273630"/>
                <a:gd name="connsiteY19-16504" fmla="*/ 553784 h 1482493"/>
                <a:gd name="connsiteX20-16505" fmla="*/ 3085357 w 5273630"/>
                <a:gd name="connsiteY20-16506" fmla="*/ 553784 h 1482493"/>
                <a:gd name="connsiteX21-16507" fmla="*/ 2013395 w 5273630"/>
                <a:gd name="connsiteY21-16508" fmla="*/ 526094 h 1482493"/>
                <a:gd name="connsiteX22-16509" fmla="*/ 2567178 w 5273630"/>
                <a:gd name="connsiteY22-16510" fmla="*/ 526094 h 1482493"/>
                <a:gd name="connsiteX23-16511" fmla="*/ 2497227 w 5273630"/>
                <a:gd name="connsiteY23-16512" fmla="*/ 1024500 h 1482493"/>
                <a:gd name="connsiteX24-16513" fmla="*/ 1943443 w 5273630"/>
                <a:gd name="connsiteY24-16514" fmla="*/ 1024500 h 1482493"/>
                <a:gd name="connsiteX25-16515" fmla="*/ 2013395 w 5273630"/>
                <a:gd name="connsiteY25-16516" fmla="*/ 526094 h 1482493"/>
                <a:gd name="connsiteX26-16517" fmla="*/ 1404233 w 5273630"/>
                <a:gd name="connsiteY26-16518" fmla="*/ 526094 h 1482493"/>
                <a:gd name="connsiteX27-16519" fmla="*/ 1958016 w 5273630"/>
                <a:gd name="connsiteY27-16520" fmla="*/ 526094 h 1482493"/>
                <a:gd name="connsiteX28-16521" fmla="*/ 1888065 w 5273630"/>
                <a:gd name="connsiteY28-16522" fmla="*/ 1024500 h 1482493"/>
                <a:gd name="connsiteX29-16523" fmla="*/ 1334281 w 5273630"/>
                <a:gd name="connsiteY29-16524" fmla="*/ 1024500 h 1482493"/>
                <a:gd name="connsiteX30-16525" fmla="*/ 1404233 w 5273630"/>
                <a:gd name="connsiteY30-16526" fmla="*/ 526094 h 1482493"/>
                <a:gd name="connsiteX31-16527" fmla="*/ 365789 w 5273630"/>
                <a:gd name="connsiteY31-16528" fmla="*/ 402222 h 1482493"/>
                <a:gd name="connsiteX32-16529" fmla="*/ 357045 w 5273630"/>
                <a:gd name="connsiteY32-16530" fmla="*/ 457600 h 1482493"/>
                <a:gd name="connsiteX33-16531" fmla="*/ 848163 w 5273630"/>
                <a:gd name="connsiteY33-16532" fmla="*/ 457600 h 1482493"/>
                <a:gd name="connsiteX34-16533" fmla="*/ 856907 w 5273630"/>
                <a:gd name="connsiteY34-16534" fmla="*/ 402222 h 1482493"/>
                <a:gd name="connsiteX35-16535" fmla="*/ 365789 w 5273630"/>
                <a:gd name="connsiteY35-16536" fmla="*/ 402222 h 1482493"/>
                <a:gd name="connsiteX36-16537" fmla="*/ 2865301 w 5273630"/>
                <a:gd name="connsiteY36-16538" fmla="*/ 346843 h 1482493"/>
                <a:gd name="connsiteX37-16539" fmla="*/ 3114504 w 5273630"/>
                <a:gd name="connsiteY37-16540" fmla="*/ 346843 h 1482493"/>
                <a:gd name="connsiteX38-16541" fmla="*/ 3104302 w 5273630"/>
                <a:gd name="connsiteY38-16542" fmla="*/ 415338 h 1482493"/>
                <a:gd name="connsiteX39-16543" fmla="*/ 3547329 w 5273630"/>
                <a:gd name="connsiteY39-16544" fmla="*/ 415338 h 1482493"/>
                <a:gd name="connsiteX40-16545" fmla="*/ 3557530 w 5273630"/>
                <a:gd name="connsiteY40-16546" fmla="*/ 346843 h 1482493"/>
                <a:gd name="connsiteX41-16547" fmla="*/ 3806733 w 5273630"/>
                <a:gd name="connsiteY41-16548" fmla="*/ 346843 h 1482493"/>
                <a:gd name="connsiteX42-16549" fmla="*/ 3796531 w 5273630"/>
                <a:gd name="connsiteY42-16550" fmla="*/ 415338 h 1482493"/>
                <a:gd name="connsiteX43-16551" fmla="*/ 3907289 w 5273630"/>
                <a:gd name="connsiteY43-16552" fmla="*/ 415338 h 1482493"/>
                <a:gd name="connsiteX44-16553" fmla="*/ 3888343 w 5273630"/>
                <a:gd name="connsiteY44-16554" fmla="*/ 553784 h 1482493"/>
                <a:gd name="connsiteX45-16555" fmla="*/ 3777587 w 5273630"/>
                <a:gd name="connsiteY45-16556" fmla="*/ 553784 h 1482493"/>
                <a:gd name="connsiteX46-16557" fmla="*/ 3755727 w 5273630"/>
                <a:gd name="connsiteY46-16558" fmla="*/ 706803 h 1482493"/>
                <a:gd name="connsiteX47-16559" fmla="*/ 3489036 w 5273630"/>
                <a:gd name="connsiteY47-16560" fmla="*/ 830675 h 1482493"/>
                <a:gd name="connsiteX48-16561" fmla="*/ 3850453 w 5273630"/>
                <a:gd name="connsiteY48-16562" fmla="*/ 1024500 h 1482493"/>
                <a:gd name="connsiteX49-16563" fmla="*/ 3407426 w 5273630"/>
                <a:gd name="connsiteY49-16564" fmla="*/ 1024500 h 1482493"/>
                <a:gd name="connsiteX50-16565" fmla="*/ 3252949 w 5273630"/>
                <a:gd name="connsiteY50-16566" fmla="*/ 941432 h 1482493"/>
                <a:gd name="connsiteX51-16567" fmla="*/ 1663074 w 5273630"/>
                <a:gd name="connsiteY51-16568" fmla="*/ 1482493 h 1482493"/>
                <a:gd name="connsiteX52-16569" fmla="*/ 1702647 w 5273630"/>
                <a:gd name="connsiteY52-16570" fmla="*/ 1409628 h 1482493"/>
                <a:gd name="connsiteX53-16571" fmla="*/ 3046009 w 5273630"/>
                <a:gd name="connsiteY53-16572" fmla="*/ 830675 h 1482493"/>
                <a:gd name="connsiteX54-16573" fmla="*/ 2814295 w 5273630"/>
                <a:gd name="connsiteY54-16574" fmla="*/ 706803 h 1482493"/>
                <a:gd name="connsiteX55-16575" fmla="*/ 2836154 w 5273630"/>
                <a:gd name="connsiteY55-16576" fmla="*/ 553784 h 1482493"/>
                <a:gd name="connsiteX56-16577" fmla="*/ 2725398 w 5273630"/>
                <a:gd name="connsiteY56-16578" fmla="*/ 553784 h 1482493"/>
                <a:gd name="connsiteX57-16579" fmla="*/ 2744343 w 5273630"/>
                <a:gd name="connsiteY57-16580" fmla="*/ 415338 h 1482493"/>
                <a:gd name="connsiteX58-16581" fmla="*/ 2855100 w 5273630"/>
                <a:gd name="connsiteY58-16582" fmla="*/ 415338 h 1482493"/>
                <a:gd name="connsiteX59-16583" fmla="*/ 2865301 w 5273630"/>
                <a:gd name="connsiteY59-16584" fmla="*/ 346843 h 1482493"/>
                <a:gd name="connsiteX60-16585" fmla="*/ 482375 w 5273630"/>
                <a:gd name="connsiteY60-16586" fmla="*/ 192367 h 1482493"/>
                <a:gd name="connsiteX61-16587" fmla="*/ 759267 w 5273630"/>
                <a:gd name="connsiteY61-16588" fmla="*/ 192367 h 1482493"/>
                <a:gd name="connsiteX62-16589" fmla="*/ 746151 w 5273630"/>
                <a:gd name="connsiteY62-16590" fmla="*/ 285636 h 1482493"/>
                <a:gd name="connsiteX63-16591" fmla="*/ 1122141 w 5273630"/>
                <a:gd name="connsiteY63-16592" fmla="*/ 285636 h 1482493"/>
                <a:gd name="connsiteX64-16593" fmla="*/ 1059475 w 5273630"/>
                <a:gd name="connsiteY64-16594" fmla="*/ 735949 h 1482493"/>
                <a:gd name="connsiteX65-16595" fmla="*/ 728663 w 5273630"/>
                <a:gd name="connsiteY65-16596" fmla="*/ 735949 h 1482493"/>
                <a:gd name="connsiteX66-16597" fmla="*/ 795700 w 5273630"/>
                <a:gd name="connsiteY66-16598" fmla="*/ 791328 h 1482493"/>
                <a:gd name="connsiteX67-16599" fmla="*/ 1119226 w 5273630"/>
                <a:gd name="connsiteY67-16600" fmla="*/ 746150 h 1482493"/>
                <a:gd name="connsiteX68-16601" fmla="*/ 1100281 w 5273630"/>
                <a:gd name="connsiteY68-16602" fmla="*/ 884596 h 1482493"/>
                <a:gd name="connsiteX69-16603" fmla="*/ 937060 w 5273630"/>
                <a:gd name="connsiteY69-16604" fmla="*/ 907914 h 1482493"/>
                <a:gd name="connsiteX70-16605" fmla="*/ 1693500 w 5273630"/>
                <a:gd name="connsiteY70-16606" fmla="*/ 1409521 h 1482493"/>
                <a:gd name="connsiteX71-16607" fmla="*/ 1666028 w 5273630"/>
                <a:gd name="connsiteY71-16608" fmla="*/ 1477496 h 1482493"/>
                <a:gd name="connsiteX72-16609" fmla="*/ 406594 w 5273630"/>
                <a:gd name="connsiteY72-16610" fmla="*/ 735949 h 1482493"/>
                <a:gd name="connsiteX73-16611" fmla="*/ 319154 w 5273630"/>
                <a:gd name="connsiteY73-16612" fmla="*/ 735949 h 1482493"/>
                <a:gd name="connsiteX74-16613" fmla="*/ 298752 w 5273630"/>
                <a:gd name="connsiteY74-16614" fmla="*/ 881682 h 1482493"/>
                <a:gd name="connsiteX75-16615" fmla="*/ 502777 w 5273630"/>
                <a:gd name="connsiteY75-16616" fmla="*/ 862737 h 1482493"/>
                <a:gd name="connsiteX76-16617" fmla="*/ 482375 w 5273630"/>
                <a:gd name="connsiteY76-16618" fmla="*/ 1004097 h 1482493"/>
                <a:gd name="connsiteX77-16619" fmla="*/ 4372 w 5273630"/>
                <a:gd name="connsiteY77-16620" fmla="*/ 1046359 h 1482493"/>
                <a:gd name="connsiteX78-16621" fmla="*/ 110757 w 5273630"/>
                <a:gd name="connsiteY78-16622" fmla="*/ 285636 h 1482493"/>
                <a:gd name="connsiteX79-16623" fmla="*/ 469259 w 5273630"/>
                <a:gd name="connsiteY79-16624" fmla="*/ 285636 h 1482493"/>
                <a:gd name="connsiteX80-16625" fmla="*/ 482375 w 5273630"/>
                <a:gd name="connsiteY80-16626" fmla="*/ 192367 h 1482493"/>
                <a:gd name="connsiteX81-16627" fmla="*/ 1870577 w 5273630"/>
                <a:gd name="connsiteY81-16628" fmla="*/ 166135 h 1482493"/>
                <a:gd name="connsiteX82-16629" fmla="*/ 1847260 w 5273630"/>
                <a:gd name="connsiteY82-16630" fmla="*/ 332270 h 1482493"/>
                <a:gd name="connsiteX83-16631" fmla="*/ 2179530 w 5273630"/>
                <a:gd name="connsiteY83-16632" fmla="*/ 332270 h 1482493"/>
                <a:gd name="connsiteX84-16633" fmla="*/ 2202847 w 5273630"/>
                <a:gd name="connsiteY84-16634" fmla="*/ 166135 h 1482493"/>
                <a:gd name="connsiteX85-16635" fmla="*/ 1870577 w 5273630"/>
                <a:gd name="connsiteY85-16636" fmla="*/ 166135 h 1482493"/>
                <a:gd name="connsiteX86-16637" fmla="*/ 4598889 w 5273630"/>
                <a:gd name="connsiteY86-16638" fmla="*/ 138446 h 1482493"/>
                <a:gd name="connsiteX87-16639" fmla="*/ 4421095 w 5273630"/>
                <a:gd name="connsiteY87-16640" fmla="*/ 332270 h 1482493"/>
                <a:gd name="connsiteX88-16641" fmla="*/ 4935531 w 5273630"/>
                <a:gd name="connsiteY88-16642" fmla="*/ 332270 h 1482493"/>
                <a:gd name="connsiteX89-16643" fmla="*/ 4813115 w 5273630"/>
                <a:gd name="connsiteY89-16644" fmla="*/ 138446 h 1482493"/>
                <a:gd name="connsiteX90-16645" fmla="*/ 4598889 w 5273630"/>
                <a:gd name="connsiteY90-16646" fmla="*/ 138446 h 1482493"/>
                <a:gd name="connsiteX91-16647" fmla="*/ 1557252 w 5273630"/>
                <a:gd name="connsiteY91-16648" fmla="*/ 27689 h 1482493"/>
                <a:gd name="connsiteX92-16649" fmla="*/ 2498684 w 5273630"/>
                <a:gd name="connsiteY92-16650" fmla="*/ 27689 h 1482493"/>
                <a:gd name="connsiteX93-16651" fmla="*/ 2436019 w 5273630"/>
                <a:gd name="connsiteY93-16652" fmla="*/ 470716 h 1482493"/>
                <a:gd name="connsiteX94-16653" fmla="*/ 1549965 w 5273630"/>
                <a:gd name="connsiteY94-16654" fmla="*/ 470716 h 1482493"/>
                <a:gd name="connsiteX95-16655" fmla="*/ 1605344 w 5273630"/>
                <a:gd name="connsiteY95-16656" fmla="*/ 83068 h 1482493"/>
                <a:gd name="connsiteX96-16657" fmla="*/ 1557252 w 5273630"/>
                <a:gd name="connsiteY96-16658" fmla="*/ 27689 h 1482493"/>
                <a:gd name="connsiteX97-16659" fmla="*/ 259404 w 5273630"/>
                <a:gd name="connsiteY97-16660" fmla="*/ 27689 h 1482493"/>
                <a:gd name="connsiteX98-16661" fmla="*/ 983695 w 5273630"/>
                <a:gd name="connsiteY98-16662" fmla="*/ 27689 h 1482493"/>
                <a:gd name="connsiteX99-16663" fmla="*/ 1215409 w 5273630"/>
                <a:gd name="connsiteY99-16664" fmla="*/ 260861 h 1482493"/>
                <a:gd name="connsiteX100-16665" fmla="*/ 929774 w 5273630"/>
                <a:gd name="connsiteY100-16666" fmla="*/ 260861 h 1482493"/>
                <a:gd name="connsiteX101-16667" fmla="*/ 788413 w 5273630"/>
                <a:gd name="connsiteY101-16668" fmla="*/ 145733 h 1482493"/>
                <a:gd name="connsiteX102-16669" fmla="*/ 476546 w 5273630"/>
                <a:gd name="connsiteY102-16670" fmla="*/ 145733 h 1482493"/>
                <a:gd name="connsiteX103-16671" fmla="*/ 290008 w 5273630"/>
                <a:gd name="connsiteY103-16672" fmla="*/ 260861 h 1482493"/>
                <a:gd name="connsiteX104-16673" fmla="*/ 0 w 5273630"/>
                <a:gd name="connsiteY104-16674" fmla="*/ 260861 h 1482493"/>
                <a:gd name="connsiteX105-16675" fmla="*/ 290008 w 5273630"/>
                <a:gd name="connsiteY105-16676" fmla="*/ 58293 h 1482493"/>
                <a:gd name="connsiteX106-16677" fmla="*/ 259404 w 5273630"/>
                <a:gd name="connsiteY106-16678" fmla="*/ 27689 h 1482493"/>
                <a:gd name="connsiteX107-16679" fmla="*/ 4377375 w 5273630"/>
                <a:gd name="connsiteY107-16680" fmla="*/ 0 h 1482493"/>
                <a:gd name="connsiteX108-16681" fmla="*/ 5001111 w 5273630"/>
                <a:gd name="connsiteY108-16682" fmla="*/ 0 h 1482493"/>
                <a:gd name="connsiteX109-16683" fmla="*/ 5273630 w 5273630"/>
                <a:gd name="connsiteY109-16684" fmla="*/ 429911 h 1482493"/>
                <a:gd name="connsiteX110-16685" fmla="*/ 5078349 w 5273630"/>
                <a:gd name="connsiteY110-16686" fmla="*/ 429911 h 1482493"/>
                <a:gd name="connsiteX111-16687" fmla="*/ 5072519 w 5273630"/>
                <a:gd name="connsiteY111-16688" fmla="*/ 470716 h 1482493"/>
                <a:gd name="connsiteX112-16689" fmla="*/ 4795628 w 5273630"/>
                <a:gd name="connsiteY112-16690" fmla="*/ 470716 h 1482493"/>
                <a:gd name="connsiteX113-16691" fmla="*/ 4778140 w 5273630"/>
                <a:gd name="connsiteY113-16692" fmla="*/ 594589 h 1482493"/>
                <a:gd name="connsiteX114-16693" fmla="*/ 5082721 w 5273630"/>
                <a:gd name="connsiteY114-16694" fmla="*/ 594589 h 1482493"/>
                <a:gd name="connsiteX115-16695" fmla="*/ 5063775 w 5273630"/>
                <a:gd name="connsiteY115-16696" fmla="*/ 733035 h 1482493"/>
                <a:gd name="connsiteX116-16697" fmla="*/ 4759195 w 5273630"/>
                <a:gd name="connsiteY116-16698" fmla="*/ 733035 h 1482493"/>
                <a:gd name="connsiteX117-16699" fmla="*/ 4737335 w 5273630"/>
                <a:gd name="connsiteY117-16700" fmla="*/ 886054 h 1482493"/>
                <a:gd name="connsiteX118-16701" fmla="*/ 5180361 w 5273630"/>
                <a:gd name="connsiteY118-16702" fmla="*/ 886054 h 1482493"/>
                <a:gd name="connsiteX119-16703" fmla="*/ 5161416 w 5273630"/>
                <a:gd name="connsiteY119-16704" fmla="*/ 1024500 h 1482493"/>
                <a:gd name="connsiteX120-16705" fmla="*/ 3998471 w 5273630"/>
                <a:gd name="connsiteY120-16706" fmla="*/ 1024500 h 1482493"/>
                <a:gd name="connsiteX121-16707" fmla="*/ 4017416 w 5273630"/>
                <a:gd name="connsiteY121-16708" fmla="*/ 886054 h 1482493"/>
                <a:gd name="connsiteX122-16709" fmla="*/ 4460443 w 5273630"/>
                <a:gd name="connsiteY122-16710" fmla="*/ 886054 h 1482493"/>
                <a:gd name="connsiteX123-16711" fmla="*/ 4482303 w 5273630"/>
                <a:gd name="connsiteY123-16712" fmla="*/ 733035 h 1482493"/>
                <a:gd name="connsiteX124-16713" fmla="*/ 4177722 w 5273630"/>
                <a:gd name="connsiteY124-16714" fmla="*/ 733035 h 1482493"/>
                <a:gd name="connsiteX125-16715" fmla="*/ 4196667 w 5273630"/>
                <a:gd name="connsiteY125-16716" fmla="*/ 594589 h 1482493"/>
                <a:gd name="connsiteX126-16717" fmla="*/ 4501249 w 5273630"/>
                <a:gd name="connsiteY126-16718" fmla="*/ 594589 h 1482493"/>
                <a:gd name="connsiteX127-16719" fmla="*/ 4518736 w 5273630"/>
                <a:gd name="connsiteY127-16720" fmla="*/ 470716 h 1482493"/>
                <a:gd name="connsiteX128-16721" fmla="*/ 4241845 w 5273630"/>
                <a:gd name="connsiteY128-16722" fmla="*/ 470716 h 1482493"/>
                <a:gd name="connsiteX129-16723" fmla="*/ 4247673 w 5273630"/>
                <a:gd name="connsiteY129-16724" fmla="*/ 429911 h 1482493"/>
                <a:gd name="connsiteX130-16725" fmla="*/ 4055307 w 5273630"/>
                <a:gd name="connsiteY130-16726" fmla="*/ 429911 h 1482493"/>
                <a:gd name="connsiteX131-16727" fmla="*/ 4410894 w 5273630"/>
                <a:gd name="connsiteY131-16728" fmla="*/ 40805 h 1482493"/>
                <a:gd name="connsiteX132-16729" fmla="*/ 4377375 w 5273630"/>
                <a:gd name="connsiteY132-16730" fmla="*/ 0 h 1482493"/>
                <a:gd name="connsiteX133-16731" fmla="*/ 3191742 w 5273630"/>
                <a:gd name="connsiteY133-16732" fmla="*/ 0 h 1482493"/>
                <a:gd name="connsiteX134-16733" fmla="*/ 3522555 w 5273630"/>
                <a:gd name="connsiteY134-16734" fmla="*/ 0 h 1482493"/>
                <a:gd name="connsiteX135-16735" fmla="*/ 3510896 w 5273630"/>
                <a:gd name="connsiteY135-16736" fmla="*/ 83068 h 1482493"/>
                <a:gd name="connsiteX136-16737" fmla="*/ 3953923 w 5273630"/>
                <a:gd name="connsiteY136-16738" fmla="*/ 83068 h 1482493"/>
                <a:gd name="connsiteX137-16739" fmla="*/ 3923319 w 5273630"/>
                <a:gd name="connsiteY137-16740" fmla="*/ 304581 h 1482493"/>
                <a:gd name="connsiteX138-16741" fmla="*/ 3618738 w 5273630"/>
                <a:gd name="connsiteY138-16742" fmla="*/ 304581 h 1482493"/>
                <a:gd name="connsiteX139-16743" fmla="*/ 3630397 w 5273630"/>
                <a:gd name="connsiteY139-16744" fmla="*/ 221513 h 1482493"/>
                <a:gd name="connsiteX140-16745" fmla="*/ 3076613 w 5273630"/>
                <a:gd name="connsiteY140-16746" fmla="*/ 221513 h 1482493"/>
                <a:gd name="connsiteX141-16747" fmla="*/ 3064954 w 5273630"/>
                <a:gd name="connsiteY141-16748" fmla="*/ 304581 h 1482493"/>
                <a:gd name="connsiteX142-16749" fmla="*/ 2760373 w 5273630"/>
                <a:gd name="connsiteY142-16750" fmla="*/ 304581 h 1482493"/>
                <a:gd name="connsiteX143-16751" fmla="*/ 2790977 w 5273630"/>
                <a:gd name="connsiteY143-16752" fmla="*/ 83068 h 1482493"/>
                <a:gd name="connsiteX144-16753" fmla="*/ 3234004 w 5273630"/>
                <a:gd name="connsiteY144-16754" fmla="*/ 83068 h 1482493"/>
                <a:gd name="connsiteX145-16755" fmla="*/ 3238376 w 5273630"/>
                <a:gd name="connsiteY145-16756" fmla="*/ 53921 h 1482493"/>
                <a:gd name="connsiteX146-16757" fmla="*/ 3191742 w 5273630"/>
                <a:gd name="connsiteY146-16758" fmla="*/ 0 h 1482493"/>
                <a:gd name="connsiteX0-16759" fmla="*/ 2215963 w 5273630"/>
                <a:gd name="connsiteY0-16760" fmla="*/ 664540 h 1482493"/>
                <a:gd name="connsiteX1-16761" fmla="*/ 2183902 w 5273630"/>
                <a:gd name="connsiteY1-16762" fmla="*/ 886054 h 1482493"/>
                <a:gd name="connsiteX2-16763" fmla="*/ 2294658 w 5273630"/>
                <a:gd name="connsiteY2-16764" fmla="*/ 886054 h 1482493"/>
                <a:gd name="connsiteX3-16765" fmla="*/ 2326719 w 5273630"/>
                <a:gd name="connsiteY3-16766" fmla="*/ 664540 h 1482493"/>
                <a:gd name="connsiteX4-16767" fmla="*/ 2215963 w 5273630"/>
                <a:gd name="connsiteY4-16768" fmla="*/ 664540 h 1482493"/>
                <a:gd name="connsiteX5-16769" fmla="*/ 1606801 w 5273630"/>
                <a:gd name="connsiteY5-16770" fmla="*/ 664540 h 1482493"/>
                <a:gd name="connsiteX6-16771" fmla="*/ 1574740 w 5273630"/>
                <a:gd name="connsiteY6-16772" fmla="*/ 886054 h 1482493"/>
                <a:gd name="connsiteX7-16773" fmla="*/ 1685497 w 5273630"/>
                <a:gd name="connsiteY7-16774" fmla="*/ 886054 h 1482493"/>
                <a:gd name="connsiteX8-16775" fmla="*/ 1717558 w 5273630"/>
                <a:gd name="connsiteY8-16776" fmla="*/ 664540 h 1482493"/>
                <a:gd name="connsiteX9-16777" fmla="*/ 1606801 w 5273630"/>
                <a:gd name="connsiteY9-16778" fmla="*/ 664540 h 1482493"/>
                <a:gd name="connsiteX10-16779" fmla="*/ 342472 w 5273630"/>
                <a:gd name="connsiteY10-16780" fmla="*/ 563985 h 1482493"/>
                <a:gd name="connsiteX11-16781" fmla="*/ 335185 w 5273630"/>
                <a:gd name="connsiteY11-16782" fmla="*/ 619363 h 1482493"/>
                <a:gd name="connsiteX12-16783" fmla="*/ 826304 w 5273630"/>
                <a:gd name="connsiteY12-16784" fmla="*/ 619363 h 1482493"/>
                <a:gd name="connsiteX13-16785" fmla="*/ 833590 w 5273630"/>
                <a:gd name="connsiteY13-16786" fmla="*/ 563985 h 1482493"/>
                <a:gd name="connsiteX14-16787" fmla="*/ 342472 w 5273630"/>
                <a:gd name="connsiteY14-16788" fmla="*/ 563985 h 1482493"/>
                <a:gd name="connsiteX15-16789" fmla="*/ 3085357 w 5273630"/>
                <a:gd name="connsiteY15-16790" fmla="*/ 553784 h 1482493"/>
                <a:gd name="connsiteX16-16791" fmla="*/ 3078071 w 5273630"/>
                <a:gd name="connsiteY16-16792" fmla="*/ 609162 h 1482493"/>
                <a:gd name="connsiteX17-16793" fmla="*/ 3283553 w 5273630"/>
                <a:gd name="connsiteY17-16794" fmla="*/ 719919 h 1482493"/>
                <a:gd name="connsiteX18-16795" fmla="*/ 3521097 w 5273630"/>
                <a:gd name="connsiteY18-16796" fmla="*/ 609162 h 1482493"/>
                <a:gd name="connsiteX19-16797" fmla="*/ 3528384 w 5273630"/>
                <a:gd name="connsiteY19-16798" fmla="*/ 553784 h 1482493"/>
                <a:gd name="connsiteX20-16799" fmla="*/ 3085357 w 5273630"/>
                <a:gd name="connsiteY20-16800" fmla="*/ 553784 h 1482493"/>
                <a:gd name="connsiteX21-16801" fmla="*/ 2013395 w 5273630"/>
                <a:gd name="connsiteY21-16802" fmla="*/ 526094 h 1482493"/>
                <a:gd name="connsiteX22-16803" fmla="*/ 2567178 w 5273630"/>
                <a:gd name="connsiteY22-16804" fmla="*/ 526094 h 1482493"/>
                <a:gd name="connsiteX23-16805" fmla="*/ 2497227 w 5273630"/>
                <a:gd name="connsiteY23-16806" fmla="*/ 1024500 h 1482493"/>
                <a:gd name="connsiteX24-16807" fmla="*/ 1943443 w 5273630"/>
                <a:gd name="connsiteY24-16808" fmla="*/ 1024500 h 1482493"/>
                <a:gd name="connsiteX25-16809" fmla="*/ 2013395 w 5273630"/>
                <a:gd name="connsiteY25-16810" fmla="*/ 526094 h 1482493"/>
                <a:gd name="connsiteX26-16811" fmla="*/ 1404233 w 5273630"/>
                <a:gd name="connsiteY26-16812" fmla="*/ 526094 h 1482493"/>
                <a:gd name="connsiteX27-16813" fmla="*/ 1958016 w 5273630"/>
                <a:gd name="connsiteY27-16814" fmla="*/ 526094 h 1482493"/>
                <a:gd name="connsiteX28-16815" fmla="*/ 1888065 w 5273630"/>
                <a:gd name="connsiteY28-16816" fmla="*/ 1024500 h 1482493"/>
                <a:gd name="connsiteX29-16817" fmla="*/ 1334281 w 5273630"/>
                <a:gd name="connsiteY29-16818" fmla="*/ 1024500 h 1482493"/>
                <a:gd name="connsiteX30-16819" fmla="*/ 1404233 w 5273630"/>
                <a:gd name="connsiteY30-16820" fmla="*/ 526094 h 1482493"/>
                <a:gd name="connsiteX31-16821" fmla="*/ 365789 w 5273630"/>
                <a:gd name="connsiteY31-16822" fmla="*/ 402222 h 1482493"/>
                <a:gd name="connsiteX32-16823" fmla="*/ 357045 w 5273630"/>
                <a:gd name="connsiteY32-16824" fmla="*/ 457600 h 1482493"/>
                <a:gd name="connsiteX33-16825" fmla="*/ 848163 w 5273630"/>
                <a:gd name="connsiteY33-16826" fmla="*/ 457600 h 1482493"/>
                <a:gd name="connsiteX34-16827" fmla="*/ 856907 w 5273630"/>
                <a:gd name="connsiteY34-16828" fmla="*/ 402222 h 1482493"/>
                <a:gd name="connsiteX35-16829" fmla="*/ 365789 w 5273630"/>
                <a:gd name="connsiteY35-16830" fmla="*/ 402222 h 1482493"/>
                <a:gd name="connsiteX36-16831" fmla="*/ 2865301 w 5273630"/>
                <a:gd name="connsiteY36-16832" fmla="*/ 346843 h 1482493"/>
                <a:gd name="connsiteX37-16833" fmla="*/ 3114504 w 5273630"/>
                <a:gd name="connsiteY37-16834" fmla="*/ 346843 h 1482493"/>
                <a:gd name="connsiteX38-16835" fmla="*/ 3104302 w 5273630"/>
                <a:gd name="connsiteY38-16836" fmla="*/ 415338 h 1482493"/>
                <a:gd name="connsiteX39-16837" fmla="*/ 3547329 w 5273630"/>
                <a:gd name="connsiteY39-16838" fmla="*/ 415338 h 1482493"/>
                <a:gd name="connsiteX40-16839" fmla="*/ 3557530 w 5273630"/>
                <a:gd name="connsiteY40-16840" fmla="*/ 346843 h 1482493"/>
                <a:gd name="connsiteX41-16841" fmla="*/ 3806733 w 5273630"/>
                <a:gd name="connsiteY41-16842" fmla="*/ 346843 h 1482493"/>
                <a:gd name="connsiteX42-16843" fmla="*/ 3796531 w 5273630"/>
                <a:gd name="connsiteY42-16844" fmla="*/ 415338 h 1482493"/>
                <a:gd name="connsiteX43-16845" fmla="*/ 3907289 w 5273630"/>
                <a:gd name="connsiteY43-16846" fmla="*/ 415338 h 1482493"/>
                <a:gd name="connsiteX44-16847" fmla="*/ 3888343 w 5273630"/>
                <a:gd name="connsiteY44-16848" fmla="*/ 553784 h 1482493"/>
                <a:gd name="connsiteX45-16849" fmla="*/ 3777587 w 5273630"/>
                <a:gd name="connsiteY45-16850" fmla="*/ 553784 h 1482493"/>
                <a:gd name="connsiteX46-16851" fmla="*/ 3755727 w 5273630"/>
                <a:gd name="connsiteY46-16852" fmla="*/ 706803 h 1482493"/>
                <a:gd name="connsiteX47-16853" fmla="*/ 3489036 w 5273630"/>
                <a:gd name="connsiteY47-16854" fmla="*/ 830675 h 1482493"/>
                <a:gd name="connsiteX48-16855" fmla="*/ 3850453 w 5273630"/>
                <a:gd name="connsiteY48-16856" fmla="*/ 1024500 h 1482493"/>
                <a:gd name="connsiteX49-16857" fmla="*/ 3407426 w 5273630"/>
                <a:gd name="connsiteY49-16858" fmla="*/ 1024500 h 1482493"/>
                <a:gd name="connsiteX50-16859" fmla="*/ 3252949 w 5273630"/>
                <a:gd name="connsiteY50-16860" fmla="*/ 941432 h 1482493"/>
                <a:gd name="connsiteX51-16861" fmla="*/ 1663074 w 5273630"/>
                <a:gd name="connsiteY51-16862" fmla="*/ 1482493 h 1482493"/>
                <a:gd name="connsiteX52-16863" fmla="*/ 1702647 w 5273630"/>
                <a:gd name="connsiteY52-16864" fmla="*/ 1409628 h 1482493"/>
                <a:gd name="connsiteX53-16865" fmla="*/ 3046009 w 5273630"/>
                <a:gd name="connsiteY53-16866" fmla="*/ 830675 h 1482493"/>
                <a:gd name="connsiteX54-16867" fmla="*/ 2814295 w 5273630"/>
                <a:gd name="connsiteY54-16868" fmla="*/ 706803 h 1482493"/>
                <a:gd name="connsiteX55-16869" fmla="*/ 2836154 w 5273630"/>
                <a:gd name="connsiteY55-16870" fmla="*/ 553784 h 1482493"/>
                <a:gd name="connsiteX56-16871" fmla="*/ 2725398 w 5273630"/>
                <a:gd name="connsiteY56-16872" fmla="*/ 553784 h 1482493"/>
                <a:gd name="connsiteX57-16873" fmla="*/ 2744343 w 5273630"/>
                <a:gd name="connsiteY57-16874" fmla="*/ 415338 h 1482493"/>
                <a:gd name="connsiteX58-16875" fmla="*/ 2855100 w 5273630"/>
                <a:gd name="connsiteY58-16876" fmla="*/ 415338 h 1482493"/>
                <a:gd name="connsiteX59-16877" fmla="*/ 2865301 w 5273630"/>
                <a:gd name="connsiteY59-16878" fmla="*/ 346843 h 1482493"/>
                <a:gd name="connsiteX60-16879" fmla="*/ 482375 w 5273630"/>
                <a:gd name="connsiteY60-16880" fmla="*/ 192367 h 1482493"/>
                <a:gd name="connsiteX61-16881" fmla="*/ 759267 w 5273630"/>
                <a:gd name="connsiteY61-16882" fmla="*/ 192367 h 1482493"/>
                <a:gd name="connsiteX62-16883" fmla="*/ 746151 w 5273630"/>
                <a:gd name="connsiteY62-16884" fmla="*/ 285636 h 1482493"/>
                <a:gd name="connsiteX63-16885" fmla="*/ 1122141 w 5273630"/>
                <a:gd name="connsiteY63-16886" fmla="*/ 285636 h 1482493"/>
                <a:gd name="connsiteX64-16887" fmla="*/ 1059475 w 5273630"/>
                <a:gd name="connsiteY64-16888" fmla="*/ 735949 h 1482493"/>
                <a:gd name="connsiteX65-16889" fmla="*/ 728663 w 5273630"/>
                <a:gd name="connsiteY65-16890" fmla="*/ 735949 h 1482493"/>
                <a:gd name="connsiteX66-16891" fmla="*/ 795700 w 5273630"/>
                <a:gd name="connsiteY66-16892" fmla="*/ 791328 h 1482493"/>
                <a:gd name="connsiteX67-16893" fmla="*/ 1119226 w 5273630"/>
                <a:gd name="connsiteY67-16894" fmla="*/ 746150 h 1482493"/>
                <a:gd name="connsiteX68-16895" fmla="*/ 1100281 w 5273630"/>
                <a:gd name="connsiteY68-16896" fmla="*/ 884596 h 1482493"/>
                <a:gd name="connsiteX69-16897" fmla="*/ 937060 w 5273630"/>
                <a:gd name="connsiteY69-16898" fmla="*/ 907914 h 1482493"/>
                <a:gd name="connsiteX70-16899" fmla="*/ 1698262 w 5273630"/>
                <a:gd name="connsiteY70-16900" fmla="*/ 1411902 h 1482493"/>
                <a:gd name="connsiteX71-16901" fmla="*/ 1666028 w 5273630"/>
                <a:gd name="connsiteY71-16902" fmla="*/ 1477496 h 1482493"/>
                <a:gd name="connsiteX72-16903" fmla="*/ 406594 w 5273630"/>
                <a:gd name="connsiteY72-16904" fmla="*/ 735949 h 1482493"/>
                <a:gd name="connsiteX73-16905" fmla="*/ 319154 w 5273630"/>
                <a:gd name="connsiteY73-16906" fmla="*/ 735949 h 1482493"/>
                <a:gd name="connsiteX74-16907" fmla="*/ 298752 w 5273630"/>
                <a:gd name="connsiteY74-16908" fmla="*/ 881682 h 1482493"/>
                <a:gd name="connsiteX75-16909" fmla="*/ 502777 w 5273630"/>
                <a:gd name="connsiteY75-16910" fmla="*/ 862737 h 1482493"/>
                <a:gd name="connsiteX76-16911" fmla="*/ 482375 w 5273630"/>
                <a:gd name="connsiteY76-16912" fmla="*/ 1004097 h 1482493"/>
                <a:gd name="connsiteX77-16913" fmla="*/ 4372 w 5273630"/>
                <a:gd name="connsiteY77-16914" fmla="*/ 1046359 h 1482493"/>
                <a:gd name="connsiteX78-16915" fmla="*/ 110757 w 5273630"/>
                <a:gd name="connsiteY78-16916" fmla="*/ 285636 h 1482493"/>
                <a:gd name="connsiteX79-16917" fmla="*/ 469259 w 5273630"/>
                <a:gd name="connsiteY79-16918" fmla="*/ 285636 h 1482493"/>
                <a:gd name="connsiteX80-16919" fmla="*/ 482375 w 5273630"/>
                <a:gd name="connsiteY80-16920" fmla="*/ 192367 h 1482493"/>
                <a:gd name="connsiteX81-16921" fmla="*/ 1870577 w 5273630"/>
                <a:gd name="connsiteY81-16922" fmla="*/ 166135 h 1482493"/>
                <a:gd name="connsiteX82-16923" fmla="*/ 1847260 w 5273630"/>
                <a:gd name="connsiteY82-16924" fmla="*/ 332270 h 1482493"/>
                <a:gd name="connsiteX83-16925" fmla="*/ 2179530 w 5273630"/>
                <a:gd name="connsiteY83-16926" fmla="*/ 332270 h 1482493"/>
                <a:gd name="connsiteX84-16927" fmla="*/ 2202847 w 5273630"/>
                <a:gd name="connsiteY84-16928" fmla="*/ 166135 h 1482493"/>
                <a:gd name="connsiteX85-16929" fmla="*/ 1870577 w 5273630"/>
                <a:gd name="connsiteY85-16930" fmla="*/ 166135 h 1482493"/>
                <a:gd name="connsiteX86-16931" fmla="*/ 4598889 w 5273630"/>
                <a:gd name="connsiteY86-16932" fmla="*/ 138446 h 1482493"/>
                <a:gd name="connsiteX87-16933" fmla="*/ 4421095 w 5273630"/>
                <a:gd name="connsiteY87-16934" fmla="*/ 332270 h 1482493"/>
                <a:gd name="connsiteX88-16935" fmla="*/ 4935531 w 5273630"/>
                <a:gd name="connsiteY88-16936" fmla="*/ 332270 h 1482493"/>
                <a:gd name="connsiteX89-16937" fmla="*/ 4813115 w 5273630"/>
                <a:gd name="connsiteY89-16938" fmla="*/ 138446 h 1482493"/>
                <a:gd name="connsiteX90-16939" fmla="*/ 4598889 w 5273630"/>
                <a:gd name="connsiteY90-16940" fmla="*/ 138446 h 1482493"/>
                <a:gd name="connsiteX91-16941" fmla="*/ 1557252 w 5273630"/>
                <a:gd name="connsiteY91-16942" fmla="*/ 27689 h 1482493"/>
                <a:gd name="connsiteX92-16943" fmla="*/ 2498684 w 5273630"/>
                <a:gd name="connsiteY92-16944" fmla="*/ 27689 h 1482493"/>
                <a:gd name="connsiteX93-16945" fmla="*/ 2436019 w 5273630"/>
                <a:gd name="connsiteY93-16946" fmla="*/ 470716 h 1482493"/>
                <a:gd name="connsiteX94-16947" fmla="*/ 1549965 w 5273630"/>
                <a:gd name="connsiteY94-16948" fmla="*/ 470716 h 1482493"/>
                <a:gd name="connsiteX95-16949" fmla="*/ 1605344 w 5273630"/>
                <a:gd name="connsiteY95-16950" fmla="*/ 83068 h 1482493"/>
                <a:gd name="connsiteX96-16951" fmla="*/ 1557252 w 5273630"/>
                <a:gd name="connsiteY96-16952" fmla="*/ 27689 h 1482493"/>
                <a:gd name="connsiteX97-16953" fmla="*/ 259404 w 5273630"/>
                <a:gd name="connsiteY97-16954" fmla="*/ 27689 h 1482493"/>
                <a:gd name="connsiteX98-16955" fmla="*/ 983695 w 5273630"/>
                <a:gd name="connsiteY98-16956" fmla="*/ 27689 h 1482493"/>
                <a:gd name="connsiteX99-16957" fmla="*/ 1215409 w 5273630"/>
                <a:gd name="connsiteY99-16958" fmla="*/ 260861 h 1482493"/>
                <a:gd name="connsiteX100-16959" fmla="*/ 929774 w 5273630"/>
                <a:gd name="connsiteY100-16960" fmla="*/ 260861 h 1482493"/>
                <a:gd name="connsiteX101-16961" fmla="*/ 788413 w 5273630"/>
                <a:gd name="connsiteY101-16962" fmla="*/ 145733 h 1482493"/>
                <a:gd name="connsiteX102-16963" fmla="*/ 476546 w 5273630"/>
                <a:gd name="connsiteY102-16964" fmla="*/ 145733 h 1482493"/>
                <a:gd name="connsiteX103-16965" fmla="*/ 290008 w 5273630"/>
                <a:gd name="connsiteY103-16966" fmla="*/ 260861 h 1482493"/>
                <a:gd name="connsiteX104-16967" fmla="*/ 0 w 5273630"/>
                <a:gd name="connsiteY104-16968" fmla="*/ 260861 h 1482493"/>
                <a:gd name="connsiteX105-16969" fmla="*/ 290008 w 5273630"/>
                <a:gd name="connsiteY105-16970" fmla="*/ 58293 h 1482493"/>
                <a:gd name="connsiteX106-16971" fmla="*/ 259404 w 5273630"/>
                <a:gd name="connsiteY106-16972" fmla="*/ 27689 h 1482493"/>
                <a:gd name="connsiteX107-16973" fmla="*/ 4377375 w 5273630"/>
                <a:gd name="connsiteY107-16974" fmla="*/ 0 h 1482493"/>
                <a:gd name="connsiteX108-16975" fmla="*/ 5001111 w 5273630"/>
                <a:gd name="connsiteY108-16976" fmla="*/ 0 h 1482493"/>
                <a:gd name="connsiteX109-16977" fmla="*/ 5273630 w 5273630"/>
                <a:gd name="connsiteY109-16978" fmla="*/ 429911 h 1482493"/>
                <a:gd name="connsiteX110-16979" fmla="*/ 5078349 w 5273630"/>
                <a:gd name="connsiteY110-16980" fmla="*/ 429911 h 1482493"/>
                <a:gd name="connsiteX111-16981" fmla="*/ 5072519 w 5273630"/>
                <a:gd name="connsiteY111-16982" fmla="*/ 470716 h 1482493"/>
                <a:gd name="connsiteX112-16983" fmla="*/ 4795628 w 5273630"/>
                <a:gd name="connsiteY112-16984" fmla="*/ 470716 h 1482493"/>
                <a:gd name="connsiteX113-16985" fmla="*/ 4778140 w 5273630"/>
                <a:gd name="connsiteY113-16986" fmla="*/ 594589 h 1482493"/>
                <a:gd name="connsiteX114-16987" fmla="*/ 5082721 w 5273630"/>
                <a:gd name="connsiteY114-16988" fmla="*/ 594589 h 1482493"/>
                <a:gd name="connsiteX115-16989" fmla="*/ 5063775 w 5273630"/>
                <a:gd name="connsiteY115-16990" fmla="*/ 733035 h 1482493"/>
                <a:gd name="connsiteX116-16991" fmla="*/ 4759195 w 5273630"/>
                <a:gd name="connsiteY116-16992" fmla="*/ 733035 h 1482493"/>
                <a:gd name="connsiteX117-16993" fmla="*/ 4737335 w 5273630"/>
                <a:gd name="connsiteY117-16994" fmla="*/ 886054 h 1482493"/>
                <a:gd name="connsiteX118-16995" fmla="*/ 5180361 w 5273630"/>
                <a:gd name="connsiteY118-16996" fmla="*/ 886054 h 1482493"/>
                <a:gd name="connsiteX119-16997" fmla="*/ 5161416 w 5273630"/>
                <a:gd name="connsiteY119-16998" fmla="*/ 1024500 h 1482493"/>
                <a:gd name="connsiteX120-16999" fmla="*/ 3998471 w 5273630"/>
                <a:gd name="connsiteY120-17000" fmla="*/ 1024500 h 1482493"/>
                <a:gd name="connsiteX121-17001" fmla="*/ 4017416 w 5273630"/>
                <a:gd name="connsiteY121-17002" fmla="*/ 886054 h 1482493"/>
                <a:gd name="connsiteX122-17003" fmla="*/ 4460443 w 5273630"/>
                <a:gd name="connsiteY122-17004" fmla="*/ 886054 h 1482493"/>
                <a:gd name="connsiteX123-17005" fmla="*/ 4482303 w 5273630"/>
                <a:gd name="connsiteY123-17006" fmla="*/ 733035 h 1482493"/>
                <a:gd name="connsiteX124-17007" fmla="*/ 4177722 w 5273630"/>
                <a:gd name="connsiteY124-17008" fmla="*/ 733035 h 1482493"/>
                <a:gd name="connsiteX125-17009" fmla="*/ 4196667 w 5273630"/>
                <a:gd name="connsiteY125-17010" fmla="*/ 594589 h 1482493"/>
                <a:gd name="connsiteX126-17011" fmla="*/ 4501249 w 5273630"/>
                <a:gd name="connsiteY126-17012" fmla="*/ 594589 h 1482493"/>
                <a:gd name="connsiteX127-17013" fmla="*/ 4518736 w 5273630"/>
                <a:gd name="connsiteY127-17014" fmla="*/ 470716 h 1482493"/>
                <a:gd name="connsiteX128-17015" fmla="*/ 4241845 w 5273630"/>
                <a:gd name="connsiteY128-17016" fmla="*/ 470716 h 1482493"/>
                <a:gd name="connsiteX129-17017" fmla="*/ 4247673 w 5273630"/>
                <a:gd name="connsiteY129-17018" fmla="*/ 429911 h 1482493"/>
                <a:gd name="connsiteX130-17019" fmla="*/ 4055307 w 5273630"/>
                <a:gd name="connsiteY130-17020" fmla="*/ 429911 h 1482493"/>
                <a:gd name="connsiteX131-17021" fmla="*/ 4410894 w 5273630"/>
                <a:gd name="connsiteY131-17022" fmla="*/ 40805 h 1482493"/>
                <a:gd name="connsiteX132-17023" fmla="*/ 4377375 w 5273630"/>
                <a:gd name="connsiteY132-17024" fmla="*/ 0 h 1482493"/>
                <a:gd name="connsiteX133-17025" fmla="*/ 3191742 w 5273630"/>
                <a:gd name="connsiteY133-17026" fmla="*/ 0 h 1482493"/>
                <a:gd name="connsiteX134-17027" fmla="*/ 3522555 w 5273630"/>
                <a:gd name="connsiteY134-17028" fmla="*/ 0 h 1482493"/>
                <a:gd name="connsiteX135-17029" fmla="*/ 3510896 w 5273630"/>
                <a:gd name="connsiteY135-17030" fmla="*/ 83068 h 1482493"/>
                <a:gd name="connsiteX136-17031" fmla="*/ 3953923 w 5273630"/>
                <a:gd name="connsiteY136-17032" fmla="*/ 83068 h 1482493"/>
                <a:gd name="connsiteX137-17033" fmla="*/ 3923319 w 5273630"/>
                <a:gd name="connsiteY137-17034" fmla="*/ 304581 h 1482493"/>
                <a:gd name="connsiteX138-17035" fmla="*/ 3618738 w 5273630"/>
                <a:gd name="connsiteY138-17036" fmla="*/ 304581 h 1482493"/>
                <a:gd name="connsiteX139-17037" fmla="*/ 3630397 w 5273630"/>
                <a:gd name="connsiteY139-17038" fmla="*/ 221513 h 1482493"/>
                <a:gd name="connsiteX140-17039" fmla="*/ 3076613 w 5273630"/>
                <a:gd name="connsiteY140-17040" fmla="*/ 221513 h 1482493"/>
                <a:gd name="connsiteX141-17041" fmla="*/ 3064954 w 5273630"/>
                <a:gd name="connsiteY141-17042" fmla="*/ 304581 h 1482493"/>
                <a:gd name="connsiteX142-17043" fmla="*/ 2760373 w 5273630"/>
                <a:gd name="connsiteY142-17044" fmla="*/ 304581 h 1482493"/>
                <a:gd name="connsiteX143-17045" fmla="*/ 2790977 w 5273630"/>
                <a:gd name="connsiteY143-17046" fmla="*/ 83068 h 1482493"/>
                <a:gd name="connsiteX144-17047" fmla="*/ 3234004 w 5273630"/>
                <a:gd name="connsiteY144-17048" fmla="*/ 83068 h 1482493"/>
                <a:gd name="connsiteX145-17049" fmla="*/ 3238376 w 5273630"/>
                <a:gd name="connsiteY145-17050" fmla="*/ 53921 h 1482493"/>
                <a:gd name="connsiteX146-17051" fmla="*/ 3191742 w 5273630"/>
                <a:gd name="connsiteY146-17052" fmla="*/ 0 h 14824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Lst>
              <a:rect l="l" t="t" r="r" b="b"/>
              <a:pathLst>
                <a:path w="5273630" h="1482493">
                  <a:moveTo>
                    <a:pt x="2215963" y="664540"/>
                  </a:moveTo>
                  <a:lnTo>
                    <a:pt x="2183902" y="886054"/>
                  </a:lnTo>
                  <a:lnTo>
                    <a:pt x="2294658" y="886054"/>
                  </a:lnTo>
                  <a:lnTo>
                    <a:pt x="2326719" y="664540"/>
                  </a:lnTo>
                  <a:lnTo>
                    <a:pt x="2215963" y="664540"/>
                  </a:lnTo>
                  <a:close/>
                  <a:moveTo>
                    <a:pt x="1606801" y="664540"/>
                  </a:moveTo>
                  <a:lnTo>
                    <a:pt x="1574740" y="886054"/>
                  </a:lnTo>
                  <a:lnTo>
                    <a:pt x="1685497" y="886054"/>
                  </a:lnTo>
                  <a:lnTo>
                    <a:pt x="1717558" y="664540"/>
                  </a:lnTo>
                  <a:lnTo>
                    <a:pt x="1606801" y="664540"/>
                  </a:lnTo>
                  <a:close/>
                  <a:moveTo>
                    <a:pt x="342472" y="563985"/>
                  </a:moveTo>
                  <a:lnTo>
                    <a:pt x="335185" y="619363"/>
                  </a:lnTo>
                  <a:lnTo>
                    <a:pt x="826304" y="619363"/>
                  </a:lnTo>
                  <a:lnTo>
                    <a:pt x="833590" y="563985"/>
                  </a:lnTo>
                  <a:lnTo>
                    <a:pt x="342472" y="563985"/>
                  </a:lnTo>
                  <a:close/>
                  <a:moveTo>
                    <a:pt x="3085357" y="553784"/>
                  </a:moveTo>
                  <a:lnTo>
                    <a:pt x="3078071" y="609162"/>
                  </a:lnTo>
                  <a:lnTo>
                    <a:pt x="3283553" y="719919"/>
                  </a:lnTo>
                  <a:lnTo>
                    <a:pt x="3521097" y="609162"/>
                  </a:lnTo>
                  <a:lnTo>
                    <a:pt x="3528384" y="553784"/>
                  </a:lnTo>
                  <a:lnTo>
                    <a:pt x="3085357" y="553784"/>
                  </a:lnTo>
                  <a:close/>
                  <a:moveTo>
                    <a:pt x="2013395" y="526094"/>
                  </a:moveTo>
                  <a:lnTo>
                    <a:pt x="2567178" y="526094"/>
                  </a:lnTo>
                  <a:lnTo>
                    <a:pt x="2497227" y="1024500"/>
                  </a:lnTo>
                  <a:lnTo>
                    <a:pt x="1943443" y="1024500"/>
                  </a:lnTo>
                  <a:lnTo>
                    <a:pt x="2013395" y="526094"/>
                  </a:lnTo>
                  <a:close/>
                  <a:moveTo>
                    <a:pt x="1404233" y="526094"/>
                  </a:moveTo>
                  <a:lnTo>
                    <a:pt x="1958016" y="526094"/>
                  </a:lnTo>
                  <a:lnTo>
                    <a:pt x="1888065" y="1024500"/>
                  </a:lnTo>
                  <a:lnTo>
                    <a:pt x="1334281" y="1024500"/>
                  </a:lnTo>
                  <a:lnTo>
                    <a:pt x="1404233" y="526094"/>
                  </a:lnTo>
                  <a:close/>
                  <a:moveTo>
                    <a:pt x="365789" y="402222"/>
                  </a:moveTo>
                  <a:lnTo>
                    <a:pt x="357045" y="457600"/>
                  </a:lnTo>
                  <a:lnTo>
                    <a:pt x="848163" y="457600"/>
                  </a:lnTo>
                  <a:lnTo>
                    <a:pt x="856907" y="402222"/>
                  </a:lnTo>
                  <a:lnTo>
                    <a:pt x="365789" y="402222"/>
                  </a:lnTo>
                  <a:close/>
                  <a:moveTo>
                    <a:pt x="2865301" y="346843"/>
                  </a:moveTo>
                  <a:lnTo>
                    <a:pt x="3114504" y="346843"/>
                  </a:lnTo>
                  <a:lnTo>
                    <a:pt x="3104302" y="415338"/>
                  </a:lnTo>
                  <a:lnTo>
                    <a:pt x="3547329" y="415338"/>
                  </a:lnTo>
                  <a:lnTo>
                    <a:pt x="3557530" y="346843"/>
                  </a:lnTo>
                  <a:lnTo>
                    <a:pt x="3806733" y="346843"/>
                  </a:lnTo>
                  <a:lnTo>
                    <a:pt x="3796531" y="415338"/>
                  </a:lnTo>
                  <a:lnTo>
                    <a:pt x="3907289" y="415338"/>
                  </a:lnTo>
                  <a:lnTo>
                    <a:pt x="3888343" y="553784"/>
                  </a:lnTo>
                  <a:lnTo>
                    <a:pt x="3777587" y="553784"/>
                  </a:lnTo>
                  <a:lnTo>
                    <a:pt x="3755727" y="706803"/>
                  </a:lnTo>
                  <a:lnTo>
                    <a:pt x="3489036" y="830675"/>
                  </a:lnTo>
                  <a:lnTo>
                    <a:pt x="3850453" y="1024500"/>
                  </a:lnTo>
                  <a:lnTo>
                    <a:pt x="3407426" y="1024500"/>
                  </a:lnTo>
                  <a:lnTo>
                    <a:pt x="3252949" y="941432"/>
                  </a:lnTo>
                  <a:lnTo>
                    <a:pt x="1663074" y="1482493"/>
                  </a:lnTo>
                  <a:lnTo>
                    <a:pt x="1702647" y="1409628"/>
                  </a:lnTo>
                  <a:lnTo>
                    <a:pt x="3046009" y="830675"/>
                  </a:lnTo>
                  <a:lnTo>
                    <a:pt x="2814295" y="706803"/>
                  </a:lnTo>
                  <a:lnTo>
                    <a:pt x="2836154" y="553784"/>
                  </a:lnTo>
                  <a:lnTo>
                    <a:pt x="2725398" y="553784"/>
                  </a:lnTo>
                  <a:lnTo>
                    <a:pt x="2744343" y="415338"/>
                  </a:lnTo>
                  <a:lnTo>
                    <a:pt x="2855100" y="415338"/>
                  </a:lnTo>
                  <a:lnTo>
                    <a:pt x="2865301" y="346843"/>
                  </a:lnTo>
                  <a:close/>
                  <a:moveTo>
                    <a:pt x="482375" y="192367"/>
                  </a:moveTo>
                  <a:lnTo>
                    <a:pt x="759267" y="192367"/>
                  </a:lnTo>
                  <a:lnTo>
                    <a:pt x="746151" y="285636"/>
                  </a:lnTo>
                  <a:lnTo>
                    <a:pt x="1122141" y="285636"/>
                  </a:lnTo>
                  <a:lnTo>
                    <a:pt x="1059475" y="735949"/>
                  </a:lnTo>
                  <a:lnTo>
                    <a:pt x="728663" y="735949"/>
                  </a:lnTo>
                  <a:lnTo>
                    <a:pt x="795700" y="791328"/>
                  </a:lnTo>
                  <a:lnTo>
                    <a:pt x="1119226" y="746150"/>
                  </a:lnTo>
                  <a:lnTo>
                    <a:pt x="1100281" y="884596"/>
                  </a:lnTo>
                  <a:lnTo>
                    <a:pt x="937060" y="907914"/>
                  </a:lnTo>
                  <a:lnTo>
                    <a:pt x="1698262" y="1411902"/>
                  </a:lnTo>
                  <a:lnTo>
                    <a:pt x="1666028" y="1477496"/>
                  </a:lnTo>
                  <a:lnTo>
                    <a:pt x="406594" y="735949"/>
                  </a:lnTo>
                  <a:lnTo>
                    <a:pt x="319154" y="735949"/>
                  </a:lnTo>
                  <a:lnTo>
                    <a:pt x="298752" y="881682"/>
                  </a:lnTo>
                  <a:lnTo>
                    <a:pt x="502777" y="862737"/>
                  </a:lnTo>
                  <a:lnTo>
                    <a:pt x="482375" y="1004097"/>
                  </a:lnTo>
                  <a:lnTo>
                    <a:pt x="4372" y="1046359"/>
                  </a:lnTo>
                  <a:lnTo>
                    <a:pt x="110757" y="285636"/>
                  </a:lnTo>
                  <a:lnTo>
                    <a:pt x="469259" y="285636"/>
                  </a:lnTo>
                  <a:lnTo>
                    <a:pt x="482375" y="192367"/>
                  </a:lnTo>
                  <a:close/>
                  <a:moveTo>
                    <a:pt x="1870577" y="166135"/>
                  </a:moveTo>
                  <a:lnTo>
                    <a:pt x="1847260" y="332270"/>
                  </a:lnTo>
                  <a:lnTo>
                    <a:pt x="2179530" y="332270"/>
                  </a:lnTo>
                  <a:lnTo>
                    <a:pt x="2202847" y="166135"/>
                  </a:lnTo>
                  <a:lnTo>
                    <a:pt x="1870577" y="166135"/>
                  </a:lnTo>
                  <a:close/>
                  <a:moveTo>
                    <a:pt x="4598889" y="138446"/>
                  </a:moveTo>
                  <a:lnTo>
                    <a:pt x="4421095" y="332270"/>
                  </a:lnTo>
                  <a:lnTo>
                    <a:pt x="4935531" y="332270"/>
                  </a:lnTo>
                  <a:lnTo>
                    <a:pt x="4813115" y="138446"/>
                  </a:lnTo>
                  <a:lnTo>
                    <a:pt x="4598889" y="138446"/>
                  </a:lnTo>
                  <a:close/>
                  <a:moveTo>
                    <a:pt x="1557252" y="27689"/>
                  </a:moveTo>
                  <a:lnTo>
                    <a:pt x="2498684" y="27689"/>
                  </a:lnTo>
                  <a:lnTo>
                    <a:pt x="2436019" y="470716"/>
                  </a:lnTo>
                  <a:lnTo>
                    <a:pt x="1549965" y="470716"/>
                  </a:lnTo>
                  <a:lnTo>
                    <a:pt x="1605344" y="83068"/>
                  </a:lnTo>
                  <a:lnTo>
                    <a:pt x="1557252" y="27689"/>
                  </a:lnTo>
                  <a:close/>
                  <a:moveTo>
                    <a:pt x="259404" y="27689"/>
                  </a:moveTo>
                  <a:lnTo>
                    <a:pt x="983695" y="27689"/>
                  </a:lnTo>
                  <a:lnTo>
                    <a:pt x="1215409" y="260861"/>
                  </a:lnTo>
                  <a:lnTo>
                    <a:pt x="929774" y="260861"/>
                  </a:lnTo>
                  <a:lnTo>
                    <a:pt x="788413" y="145733"/>
                  </a:lnTo>
                  <a:lnTo>
                    <a:pt x="476546" y="145733"/>
                  </a:lnTo>
                  <a:lnTo>
                    <a:pt x="290008" y="260861"/>
                  </a:lnTo>
                  <a:lnTo>
                    <a:pt x="0" y="260861"/>
                  </a:lnTo>
                  <a:lnTo>
                    <a:pt x="290008" y="58293"/>
                  </a:lnTo>
                  <a:lnTo>
                    <a:pt x="259404" y="27689"/>
                  </a:lnTo>
                  <a:close/>
                  <a:moveTo>
                    <a:pt x="4377375" y="0"/>
                  </a:moveTo>
                  <a:lnTo>
                    <a:pt x="5001111" y="0"/>
                  </a:lnTo>
                  <a:lnTo>
                    <a:pt x="5273630" y="429911"/>
                  </a:lnTo>
                  <a:lnTo>
                    <a:pt x="5078349" y="429911"/>
                  </a:lnTo>
                  <a:lnTo>
                    <a:pt x="5072519" y="470716"/>
                  </a:lnTo>
                  <a:lnTo>
                    <a:pt x="4795628" y="470716"/>
                  </a:lnTo>
                  <a:lnTo>
                    <a:pt x="4778140" y="594589"/>
                  </a:lnTo>
                  <a:lnTo>
                    <a:pt x="5082721" y="594589"/>
                  </a:lnTo>
                  <a:lnTo>
                    <a:pt x="5063775" y="733035"/>
                  </a:lnTo>
                  <a:lnTo>
                    <a:pt x="4759195" y="733035"/>
                  </a:lnTo>
                  <a:lnTo>
                    <a:pt x="4737335" y="886054"/>
                  </a:lnTo>
                  <a:lnTo>
                    <a:pt x="5180361" y="886054"/>
                  </a:lnTo>
                  <a:lnTo>
                    <a:pt x="5161416" y="1024500"/>
                  </a:lnTo>
                  <a:lnTo>
                    <a:pt x="3998471" y="1024500"/>
                  </a:lnTo>
                  <a:lnTo>
                    <a:pt x="4017416" y="886054"/>
                  </a:lnTo>
                  <a:lnTo>
                    <a:pt x="4460443" y="886054"/>
                  </a:lnTo>
                  <a:lnTo>
                    <a:pt x="4482303" y="733035"/>
                  </a:lnTo>
                  <a:lnTo>
                    <a:pt x="4177722" y="733035"/>
                  </a:lnTo>
                  <a:lnTo>
                    <a:pt x="4196667" y="594589"/>
                  </a:lnTo>
                  <a:lnTo>
                    <a:pt x="4501249" y="594589"/>
                  </a:lnTo>
                  <a:lnTo>
                    <a:pt x="4518736" y="470716"/>
                  </a:lnTo>
                  <a:lnTo>
                    <a:pt x="4241845" y="470716"/>
                  </a:lnTo>
                  <a:lnTo>
                    <a:pt x="4247673" y="429911"/>
                  </a:lnTo>
                  <a:lnTo>
                    <a:pt x="4055307" y="429911"/>
                  </a:lnTo>
                  <a:lnTo>
                    <a:pt x="4410894" y="40805"/>
                  </a:lnTo>
                  <a:lnTo>
                    <a:pt x="4377375" y="0"/>
                  </a:lnTo>
                  <a:close/>
                  <a:moveTo>
                    <a:pt x="3191742" y="0"/>
                  </a:moveTo>
                  <a:lnTo>
                    <a:pt x="3522555" y="0"/>
                  </a:lnTo>
                  <a:lnTo>
                    <a:pt x="3510896" y="83068"/>
                  </a:lnTo>
                  <a:lnTo>
                    <a:pt x="3953923" y="83068"/>
                  </a:lnTo>
                  <a:lnTo>
                    <a:pt x="3923319" y="304581"/>
                  </a:lnTo>
                  <a:lnTo>
                    <a:pt x="3618738" y="304581"/>
                  </a:lnTo>
                  <a:lnTo>
                    <a:pt x="3630397" y="221513"/>
                  </a:lnTo>
                  <a:lnTo>
                    <a:pt x="3076613" y="221513"/>
                  </a:lnTo>
                  <a:lnTo>
                    <a:pt x="3064954" y="304581"/>
                  </a:lnTo>
                  <a:lnTo>
                    <a:pt x="2760373" y="304581"/>
                  </a:lnTo>
                  <a:lnTo>
                    <a:pt x="2790977" y="83068"/>
                  </a:lnTo>
                  <a:lnTo>
                    <a:pt x="3234004" y="83068"/>
                  </a:lnTo>
                  <a:lnTo>
                    <a:pt x="3238376" y="53921"/>
                  </a:lnTo>
                  <a:lnTo>
                    <a:pt x="3191742" y="0"/>
                  </a:lnTo>
                  <a:close/>
                </a:path>
              </a:pathLst>
            </a:custGeom>
            <a:solidFill>
              <a:srgbClr val="31A9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zh-CN" altLang="en-US" sz="1890"/>
            </a:p>
          </p:txBody>
        </p:sp>
      </p:grpSp>
      <p:grpSp>
        <p:nvGrpSpPr>
          <p:cNvPr id="94" name="组合 93"/>
          <p:cNvGrpSpPr/>
          <p:nvPr/>
        </p:nvGrpSpPr>
        <p:grpSpPr>
          <a:xfrm>
            <a:off x="1074544" y="1788642"/>
            <a:ext cx="4516322" cy="2034210"/>
            <a:chOff x="1074544" y="1788642"/>
            <a:chExt cx="4516322" cy="2034210"/>
          </a:xfrm>
        </p:grpSpPr>
        <p:sp>
          <p:nvSpPr>
            <p:cNvPr id="18" name="任意多边形: 形状 17"/>
            <p:cNvSpPr/>
            <p:nvPr>
              <p:custDataLst>
                <p:tags r:id="rId1"/>
              </p:custDataLst>
            </p:nvPr>
          </p:nvSpPr>
          <p:spPr>
            <a:xfrm>
              <a:off x="1074544" y="1806113"/>
              <a:ext cx="4516322" cy="2016739"/>
            </a:xfrm>
            <a:custGeom>
              <a:avLst/>
              <a:gdLst/>
              <a:ahLst/>
              <a:cxnLst/>
              <a:rect l="l" t="t" r="r" b="b"/>
              <a:pathLst>
                <a:path w="3804180" h="1698735">
                  <a:moveTo>
                    <a:pt x="2307374" y="0"/>
                  </a:moveTo>
                  <a:lnTo>
                    <a:pt x="3713982" y="0"/>
                  </a:lnTo>
                  <a:lnTo>
                    <a:pt x="3713982" y="343281"/>
                  </a:lnTo>
                  <a:lnTo>
                    <a:pt x="2706186" y="343281"/>
                  </a:lnTo>
                  <a:lnTo>
                    <a:pt x="2706186" y="668893"/>
                  </a:lnTo>
                  <a:lnTo>
                    <a:pt x="3206397" y="668893"/>
                  </a:lnTo>
                  <a:cubicBezTo>
                    <a:pt x="3310096" y="668893"/>
                    <a:pt x="3393740" y="675867"/>
                    <a:pt x="3457330" y="689816"/>
                  </a:cubicBezTo>
                  <a:cubicBezTo>
                    <a:pt x="3520920" y="703764"/>
                    <a:pt x="3574169" y="727237"/>
                    <a:pt x="3617080" y="760235"/>
                  </a:cubicBezTo>
                  <a:cubicBezTo>
                    <a:pt x="3741813" y="854706"/>
                    <a:pt x="3804180" y="989694"/>
                    <a:pt x="3804180" y="1165199"/>
                  </a:cubicBezTo>
                  <a:cubicBezTo>
                    <a:pt x="3804180" y="1389320"/>
                    <a:pt x="3710025" y="1545014"/>
                    <a:pt x="3521715" y="1632281"/>
                  </a:cubicBezTo>
                  <a:cubicBezTo>
                    <a:pt x="3424747" y="1676584"/>
                    <a:pt x="3269434" y="1698736"/>
                    <a:pt x="3055777" y="1698736"/>
                  </a:cubicBezTo>
                  <a:lnTo>
                    <a:pt x="2307374" y="1698736"/>
                  </a:lnTo>
                  <a:lnTo>
                    <a:pt x="2307374" y="1357979"/>
                  </a:lnTo>
                  <a:lnTo>
                    <a:pt x="3055856" y="1357979"/>
                  </a:lnTo>
                  <a:cubicBezTo>
                    <a:pt x="3151931" y="1357979"/>
                    <a:pt x="3226037" y="1349828"/>
                    <a:pt x="3278176" y="1333527"/>
                  </a:cubicBezTo>
                  <a:cubicBezTo>
                    <a:pt x="3303102" y="1324824"/>
                    <a:pt x="3323801" y="1307214"/>
                    <a:pt x="3340274" y="1280698"/>
                  </a:cubicBezTo>
                  <a:cubicBezTo>
                    <a:pt x="3356746" y="1254181"/>
                    <a:pt x="3364983" y="1222295"/>
                    <a:pt x="3364983" y="1185037"/>
                  </a:cubicBezTo>
                  <a:cubicBezTo>
                    <a:pt x="3364983" y="1144257"/>
                    <a:pt x="3355675" y="1109202"/>
                    <a:pt x="3337060" y="1079872"/>
                  </a:cubicBezTo>
                  <a:cubicBezTo>
                    <a:pt x="3318444" y="1050542"/>
                    <a:pt x="3294925" y="1031828"/>
                    <a:pt x="3266502" y="1023730"/>
                  </a:cubicBezTo>
                  <a:cubicBezTo>
                    <a:pt x="3239946" y="1015947"/>
                    <a:pt x="3169731" y="1011254"/>
                    <a:pt x="3055856" y="1009650"/>
                  </a:cubicBezTo>
                  <a:lnTo>
                    <a:pt x="2307374" y="1009650"/>
                  </a:lnTo>
                  <a:close/>
                  <a:moveTo>
                    <a:pt x="1639815" y="0"/>
                  </a:moveTo>
                  <a:lnTo>
                    <a:pt x="2041151" y="0"/>
                  </a:lnTo>
                  <a:lnTo>
                    <a:pt x="2041151" y="1698736"/>
                  </a:lnTo>
                  <a:lnTo>
                    <a:pt x="1639815" y="1698736"/>
                  </a:lnTo>
                  <a:close/>
                  <a:moveTo>
                    <a:pt x="0" y="0"/>
                  </a:moveTo>
                  <a:lnTo>
                    <a:pt x="771987" y="0"/>
                  </a:lnTo>
                  <a:cubicBezTo>
                    <a:pt x="898352" y="1919"/>
                    <a:pt x="977434" y="4588"/>
                    <a:pt x="1009236" y="8006"/>
                  </a:cubicBezTo>
                  <a:cubicBezTo>
                    <a:pt x="1041037" y="11424"/>
                    <a:pt x="1075658" y="19930"/>
                    <a:pt x="1113099" y="33524"/>
                  </a:cubicBezTo>
                  <a:cubicBezTo>
                    <a:pt x="1205335" y="67178"/>
                    <a:pt x="1278666" y="130282"/>
                    <a:pt x="1333093" y="222833"/>
                  </a:cubicBezTo>
                  <a:cubicBezTo>
                    <a:pt x="1382602" y="300003"/>
                    <a:pt x="1407357" y="384824"/>
                    <a:pt x="1407357" y="477296"/>
                  </a:cubicBezTo>
                  <a:cubicBezTo>
                    <a:pt x="1407357" y="640286"/>
                    <a:pt x="1333908" y="760537"/>
                    <a:pt x="1187009" y="838049"/>
                  </a:cubicBezTo>
                  <a:cubicBezTo>
                    <a:pt x="1333908" y="924842"/>
                    <a:pt x="1407357" y="1057056"/>
                    <a:pt x="1407357" y="1234692"/>
                  </a:cubicBezTo>
                  <a:cubicBezTo>
                    <a:pt x="1407357" y="1400837"/>
                    <a:pt x="1347948" y="1521390"/>
                    <a:pt x="1229130" y="1596351"/>
                  </a:cubicBezTo>
                  <a:cubicBezTo>
                    <a:pt x="1166159" y="1638841"/>
                    <a:pt x="1102516" y="1666527"/>
                    <a:pt x="1038204" y="1679411"/>
                  </a:cubicBezTo>
                  <a:cubicBezTo>
                    <a:pt x="973891" y="1692294"/>
                    <a:pt x="878908" y="1698736"/>
                    <a:pt x="753254" y="1698736"/>
                  </a:cubicBezTo>
                  <a:lnTo>
                    <a:pt x="39" y="1698736"/>
                  </a:lnTo>
                  <a:lnTo>
                    <a:pt x="39" y="1357979"/>
                  </a:lnTo>
                  <a:lnTo>
                    <a:pt x="733455" y="1357979"/>
                  </a:lnTo>
                  <a:cubicBezTo>
                    <a:pt x="824455" y="1357979"/>
                    <a:pt x="885100" y="1345714"/>
                    <a:pt x="915389" y="1321182"/>
                  </a:cubicBezTo>
                  <a:cubicBezTo>
                    <a:pt x="952252" y="1291419"/>
                    <a:pt x="970683" y="1246037"/>
                    <a:pt x="970683" y="1185037"/>
                  </a:cubicBezTo>
                  <a:cubicBezTo>
                    <a:pt x="970683" y="1112364"/>
                    <a:pt x="947638" y="1062762"/>
                    <a:pt x="901546" y="1036232"/>
                  </a:cubicBezTo>
                  <a:cubicBezTo>
                    <a:pt x="870573" y="1018511"/>
                    <a:pt x="814530" y="1009650"/>
                    <a:pt x="733416" y="1009650"/>
                  </a:cubicBezTo>
                  <a:lnTo>
                    <a:pt x="155983" y="1009650"/>
                  </a:lnTo>
                  <a:lnTo>
                    <a:pt x="155983" y="668893"/>
                  </a:lnTo>
                  <a:lnTo>
                    <a:pt x="733416" y="668893"/>
                  </a:lnTo>
                  <a:cubicBezTo>
                    <a:pt x="830621" y="668893"/>
                    <a:pt x="889885" y="662977"/>
                    <a:pt x="911209" y="651145"/>
                  </a:cubicBezTo>
                  <a:cubicBezTo>
                    <a:pt x="949176" y="614151"/>
                    <a:pt x="968159" y="566193"/>
                    <a:pt x="968159" y="507270"/>
                  </a:cubicBezTo>
                  <a:cubicBezTo>
                    <a:pt x="968159" y="444509"/>
                    <a:pt x="948374" y="400035"/>
                    <a:pt x="908803" y="373847"/>
                  </a:cubicBezTo>
                  <a:cubicBezTo>
                    <a:pt x="891029" y="361068"/>
                    <a:pt x="871073" y="352779"/>
                    <a:pt x="848934" y="348980"/>
                  </a:cubicBezTo>
                  <a:cubicBezTo>
                    <a:pt x="826795" y="345181"/>
                    <a:pt x="788289" y="343281"/>
                    <a:pt x="733416" y="343281"/>
                  </a:cubicBezTo>
                  <a:lnTo>
                    <a:pt x="0" y="343281"/>
                  </a:lnTo>
                  <a:close/>
                </a:path>
              </a:pathLst>
            </a:custGeom>
            <a:solidFill>
              <a:schemeClr val="bg1"/>
            </a:solidFill>
            <a:ln>
              <a:noFill/>
            </a:ln>
            <a:effectLst>
              <a:innerShdw blurRad="635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108558" tIns="54278" rIns="108558" bIns="54278" rtlCol="0" anchor="ctr">
              <a:noAutofit/>
            </a:bodyPr>
            <a:lstStyle/>
            <a:p>
              <a:pPr algn="ctr"/>
              <a:endParaRPr lang="zh-CN" altLang="en-US" sz="2135"/>
            </a:p>
          </p:txBody>
        </p:sp>
        <p:pic>
          <p:nvPicPr>
            <p:cNvPr id="45" name="图片 44"/>
            <p:cNvPicPr>
              <a:picLocks noChangeAspect="1"/>
            </p:cNvPicPr>
            <p:nvPr/>
          </p:nvPicPr>
          <p:blipFill>
            <a:blip r:embed="rId7">
              <a:extLst>
                <a:ext uri="{28A0092B-C50C-407E-A947-70E740481C1C}">
                  <a14:useLocalDpi xmlns:a14="http://schemas.microsoft.com/office/drawing/2010/main" val="0"/>
                </a:ext>
              </a:extLst>
            </a:blip>
            <a:srcRect l="3448" t="7049" r="1771" b="37936"/>
            <a:stretch>
              <a:fillRect/>
            </a:stretch>
          </p:blipFill>
          <p:spPr>
            <a:xfrm>
              <a:off x="1074544" y="1788642"/>
              <a:ext cx="4516322" cy="2016739"/>
            </a:xfrm>
            <a:custGeom>
              <a:avLst/>
              <a:gdLst>
                <a:gd name="connsiteX0" fmla="*/ 2584259 w 4260681"/>
                <a:gd name="connsiteY0" fmla="*/ 0 h 1902584"/>
                <a:gd name="connsiteX1" fmla="*/ 4159659 w 4260681"/>
                <a:gd name="connsiteY1" fmla="*/ 0 h 1902584"/>
                <a:gd name="connsiteX2" fmla="*/ 4159659 w 4260681"/>
                <a:gd name="connsiteY2" fmla="*/ 384475 h 1902584"/>
                <a:gd name="connsiteX3" fmla="*/ 3030928 w 4260681"/>
                <a:gd name="connsiteY3" fmla="*/ 384475 h 1902584"/>
                <a:gd name="connsiteX4" fmla="*/ 3030928 w 4260681"/>
                <a:gd name="connsiteY4" fmla="*/ 749160 h 1902584"/>
                <a:gd name="connsiteX5" fmla="*/ 3591164 w 4260681"/>
                <a:gd name="connsiteY5" fmla="*/ 749160 h 1902584"/>
                <a:gd name="connsiteX6" fmla="*/ 3872209 w 4260681"/>
                <a:gd name="connsiteY6" fmla="*/ 772594 h 1902584"/>
                <a:gd name="connsiteX7" fmla="*/ 4051129 w 4260681"/>
                <a:gd name="connsiteY7" fmla="*/ 851463 h 1902584"/>
                <a:gd name="connsiteX8" fmla="*/ 4260681 w 4260681"/>
                <a:gd name="connsiteY8" fmla="*/ 1305023 h 1902584"/>
                <a:gd name="connsiteX9" fmla="*/ 3944320 w 4260681"/>
                <a:gd name="connsiteY9" fmla="*/ 1828154 h 1902584"/>
                <a:gd name="connsiteX10" fmla="*/ 3422470 w 4260681"/>
                <a:gd name="connsiteY10" fmla="*/ 1902584 h 1902584"/>
                <a:gd name="connsiteX11" fmla="*/ 2584259 w 4260681"/>
                <a:gd name="connsiteY11" fmla="*/ 1902584 h 1902584"/>
                <a:gd name="connsiteX12" fmla="*/ 2584259 w 4260681"/>
                <a:gd name="connsiteY12" fmla="*/ 1520936 h 1902584"/>
                <a:gd name="connsiteX13" fmla="*/ 3422558 w 4260681"/>
                <a:gd name="connsiteY13" fmla="*/ 1520936 h 1902584"/>
                <a:gd name="connsiteX14" fmla="*/ 3671557 w 4260681"/>
                <a:gd name="connsiteY14" fmla="*/ 1493550 h 1902584"/>
                <a:gd name="connsiteX15" fmla="*/ 3741106 w 4260681"/>
                <a:gd name="connsiteY15" fmla="*/ 1434382 h 1902584"/>
                <a:gd name="connsiteX16" fmla="*/ 3768781 w 4260681"/>
                <a:gd name="connsiteY16" fmla="*/ 1327241 h 1902584"/>
                <a:gd name="connsiteX17" fmla="*/ 3737507 w 4260681"/>
                <a:gd name="connsiteY17" fmla="*/ 1209456 h 1902584"/>
                <a:gd name="connsiteX18" fmla="*/ 3658482 w 4260681"/>
                <a:gd name="connsiteY18" fmla="*/ 1146577 h 1902584"/>
                <a:gd name="connsiteX19" fmla="*/ 3422558 w 4260681"/>
                <a:gd name="connsiteY19" fmla="*/ 1130808 h 1902584"/>
                <a:gd name="connsiteX20" fmla="*/ 2584259 w 4260681"/>
                <a:gd name="connsiteY20" fmla="*/ 1130808 h 1902584"/>
                <a:gd name="connsiteX21" fmla="*/ 1836593 w 4260681"/>
                <a:gd name="connsiteY21" fmla="*/ 0 h 1902584"/>
                <a:gd name="connsiteX22" fmla="*/ 2286089 w 4260681"/>
                <a:gd name="connsiteY22" fmla="*/ 0 h 1902584"/>
                <a:gd name="connsiteX23" fmla="*/ 2286089 w 4260681"/>
                <a:gd name="connsiteY23" fmla="*/ 1902584 h 1902584"/>
                <a:gd name="connsiteX24" fmla="*/ 1836593 w 4260681"/>
                <a:gd name="connsiteY24" fmla="*/ 1902584 h 1902584"/>
                <a:gd name="connsiteX25" fmla="*/ 0 w 4260681"/>
                <a:gd name="connsiteY25" fmla="*/ 0 h 1902584"/>
                <a:gd name="connsiteX26" fmla="*/ 864625 w 4260681"/>
                <a:gd name="connsiteY26" fmla="*/ 0 h 1902584"/>
                <a:gd name="connsiteX27" fmla="*/ 1130344 w 4260681"/>
                <a:gd name="connsiteY27" fmla="*/ 8967 h 1902584"/>
                <a:gd name="connsiteX28" fmla="*/ 1246671 w 4260681"/>
                <a:gd name="connsiteY28" fmla="*/ 37547 h 1902584"/>
                <a:gd name="connsiteX29" fmla="*/ 1493064 w 4260681"/>
                <a:gd name="connsiteY29" fmla="*/ 249573 h 1902584"/>
                <a:gd name="connsiteX30" fmla="*/ 1576240 w 4260681"/>
                <a:gd name="connsiteY30" fmla="*/ 534572 h 1902584"/>
                <a:gd name="connsiteX31" fmla="*/ 1329450 w 4260681"/>
                <a:gd name="connsiteY31" fmla="*/ 938615 h 1902584"/>
                <a:gd name="connsiteX32" fmla="*/ 1576240 w 4260681"/>
                <a:gd name="connsiteY32" fmla="*/ 1382855 h 1902584"/>
                <a:gd name="connsiteX33" fmla="*/ 1376625 w 4260681"/>
                <a:gd name="connsiteY33" fmla="*/ 1787913 h 1902584"/>
                <a:gd name="connsiteX34" fmla="*/ 1162789 w 4260681"/>
                <a:gd name="connsiteY34" fmla="*/ 1880940 h 1902584"/>
                <a:gd name="connsiteX35" fmla="*/ 843644 w 4260681"/>
                <a:gd name="connsiteY35" fmla="*/ 1902584 h 1902584"/>
                <a:gd name="connsiteX36" fmla="*/ 44 w 4260681"/>
                <a:gd name="connsiteY36" fmla="*/ 1902584 h 1902584"/>
                <a:gd name="connsiteX37" fmla="*/ 44 w 4260681"/>
                <a:gd name="connsiteY37" fmla="*/ 1520936 h 1902584"/>
                <a:gd name="connsiteX38" fmla="*/ 821470 w 4260681"/>
                <a:gd name="connsiteY38" fmla="*/ 1520936 h 1902584"/>
                <a:gd name="connsiteX39" fmla="*/ 1025236 w 4260681"/>
                <a:gd name="connsiteY39" fmla="*/ 1479724 h 1902584"/>
                <a:gd name="connsiteX40" fmla="*/ 1087165 w 4260681"/>
                <a:gd name="connsiteY40" fmla="*/ 1327241 h 1902584"/>
                <a:gd name="connsiteX41" fmla="*/ 1009732 w 4260681"/>
                <a:gd name="connsiteY41" fmla="*/ 1160580 h 1902584"/>
                <a:gd name="connsiteX42" fmla="*/ 821426 w 4260681"/>
                <a:gd name="connsiteY42" fmla="*/ 1130808 h 1902584"/>
                <a:gd name="connsiteX43" fmla="*/ 174701 w 4260681"/>
                <a:gd name="connsiteY43" fmla="*/ 1130808 h 1902584"/>
                <a:gd name="connsiteX44" fmla="*/ 174701 w 4260681"/>
                <a:gd name="connsiteY44" fmla="*/ 749160 h 1902584"/>
                <a:gd name="connsiteX45" fmla="*/ 821426 w 4260681"/>
                <a:gd name="connsiteY45" fmla="*/ 749160 h 1902584"/>
                <a:gd name="connsiteX46" fmla="*/ 1020554 w 4260681"/>
                <a:gd name="connsiteY46" fmla="*/ 729282 h 1902584"/>
                <a:gd name="connsiteX47" fmla="*/ 1084338 w 4260681"/>
                <a:gd name="connsiteY47" fmla="*/ 568142 h 1902584"/>
                <a:gd name="connsiteX48" fmla="*/ 1017859 w 4260681"/>
                <a:gd name="connsiteY48" fmla="*/ 418709 h 1902584"/>
                <a:gd name="connsiteX49" fmla="*/ 950806 w 4260681"/>
                <a:gd name="connsiteY49" fmla="*/ 390858 h 1902584"/>
                <a:gd name="connsiteX50" fmla="*/ 821426 w 4260681"/>
                <a:gd name="connsiteY50" fmla="*/ 384475 h 1902584"/>
                <a:gd name="connsiteX51" fmla="*/ 0 w 4260681"/>
                <a:gd name="connsiteY51" fmla="*/ 384475 h 190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60681" h="1902584">
                  <a:moveTo>
                    <a:pt x="2584259" y="0"/>
                  </a:moveTo>
                  <a:lnTo>
                    <a:pt x="4159659" y="0"/>
                  </a:lnTo>
                  <a:lnTo>
                    <a:pt x="4159659" y="384475"/>
                  </a:lnTo>
                  <a:lnTo>
                    <a:pt x="3030928" y="384475"/>
                  </a:lnTo>
                  <a:lnTo>
                    <a:pt x="3030928" y="749160"/>
                  </a:lnTo>
                  <a:lnTo>
                    <a:pt x="3591164" y="749160"/>
                  </a:lnTo>
                  <a:cubicBezTo>
                    <a:pt x="3707307" y="749160"/>
                    <a:pt x="3800988" y="756971"/>
                    <a:pt x="3872209" y="772594"/>
                  </a:cubicBezTo>
                  <a:cubicBezTo>
                    <a:pt x="3943430" y="788216"/>
                    <a:pt x="4003069" y="814505"/>
                    <a:pt x="4051129" y="851463"/>
                  </a:cubicBezTo>
                  <a:cubicBezTo>
                    <a:pt x="4190830" y="957271"/>
                    <a:pt x="4260681" y="1108457"/>
                    <a:pt x="4260681" y="1305023"/>
                  </a:cubicBezTo>
                  <a:cubicBezTo>
                    <a:pt x="4260681" y="1556038"/>
                    <a:pt x="4155228" y="1730415"/>
                    <a:pt x="3944320" y="1828154"/>
                  </a:cubicBezTo>
                  <a:cubicBezTo>
                    <a:pt x="3835716" y="1877774"/>
                    <a:pt x="3661766" y="1902584"/>
                    <a:pt x="3422470" y="1902584"/>
                  </a:cubicBezTo>
                  <a:lnTo>
                    <a:pt x="2584259" y="1902584"/>
                  </a:lnTo>
                  <a:lnTo>
                    <a:pt x="2584259" y="1520936"/>
                  </a:lnTo>
                  <a:lnTo>
                    <a:pt x="3422558" y="1520936"/>
                  </a:lnTo>
                  <a:cubicBezTo>
                    <a:pt x="3530162" y="1520936"/>
                    <a:pt x="3613161" y="1511807"/>
                    <a:pt x="3671557" y="1493550"/>
                  </a:cubicBezTo>
                  <a:cubicBezTo>
                    <a:pt x="3699474" y="1483803"/>
                    <a:pt x="3722657" y="1464080"/>
                    <a:pt x="3741106" y="1434382"/>
                  </a:cubicBezTo>
                  <a:cubicBezTo>
                    <a:pt x="3759555" y="1404683"/>
                    <a:pt x="3768781" y="1368970"/>
                    <a:pt x="3768781" y="1327241"/>
                  </a:cubicBezTo>
                  <a:cubicBezTo>
                    <a:pt x="3768781" y="1281568"/>
                    <a:pt x="3758356" y="1242306"/>
                    <a:pt x="3737507" y="1209456"/>
                  </a:cubicBezTo>
                  <a:cubicBezTo>
                    <a:pt x="3716657" y="1176607"/>
                    <a:pt x="3690316" y="1155647"/>
                    <a:pt x="3658482" y="1146577"/>
                  </a:cubicBezTo>
                  <a:cubicBezTo>
                    <a:pt x="3628739" y="1137861"/>
                    <a:pt x="3550098" y="1132604"/>
                    <a:pt x="3422558" y="1130808"/>
                  </a:cubicBezTo>
                  <a:lnTo>
                    <a:pt x="2584259" y="1130808"/>
                  </a:lnTo>
                  <a:close/>
                  <a:moveTo>
                    <a:pt x="1836593" y="0"/>
                  </a:moveTo>
                  <a:lnTo>
                    <a:pt x="2286089" y="0"/>
                  </a:lnTo>
                  <a:lnTo>
                    <a:pt x="2286089" y="1902584"/>
                  </a:lnTo>
                  <a:lnTo>
                    <a:pt x="1836593" y="1902584"/>
                  </a:lnTo>
                  <a:close/>
                  <a:moveTo>
                    <a:pt x="0" y="0"/>
                  </a:moveTo>
                  <a:lnTo>
                    <a:pt x="864625" y="0"/>
                  </a:lnTo>
                  <a:cubicBezTo>
                    <a:pt x="1006154" y="2149"/>
                    <a:pt x="1094726" y="5139"/>
                    <a:pt x="1130344" y="8967"/>
                  </a:cubicBezTo>
                  <a:cubicBezTo>
                    <a:pt x="1165961" y="12795"/>
                    <a:pt x="1204737" y="22322"/>
                    <a:pt x="1246671" y="37547"/>
                  </a:cubicBezTo>
                  <a:cubicBezTo>
                    <a:pt x="1349975" y="75239"/>
                    <a:pt x="1432106" y="145916"/>
                    <a:pt x="1493064" y="249573"/>
                  </a:cubicBezTo>
                  <a:cubicBezTo>
                    <a:pt x="1548514" y="336003"/>
                    <a:pt x="1576240" y="431003"/>
                    <a:pt x="1576240" y="534572"/>
                  </a:cubicBezTo>
                  <a:cubicBezTo>
                    <a:pt x="1576240" y="717120"/>
                    <a:pt x="1493977" y="851801"/>
                    <a:pt x="1329450" y="938615"/>
                  </a:cubicBezTo>
                  <a:cubicBezTo>
                    <a:pt x="1493977" y="1035823"/>
                    <a:pt x="1576240" y="1183903"/>
                    <a:pt x="1576240" y="1382855"/>
                  </a:cubicBezTo>
                  <a:cubicBezTo>
                    <a:pt x="1576240" y="1568937"/>
                    <a:pt x="1509702" y="1703957"/>
                    <a:pt x="1376625" y="1787913"/>
                  </a:cubicBezTo>
                  <a:cubicBezTo>
                    <a:pt x="1306098" y="1835502"/>
                    <a:pt x="1234818" y="1866510"/>
                    <a:pt x="1162789" y="1880940"/>
                  </a:cubicBezTo>
                  <a:cubicBezTo>
                    <a:pt x="1090758" y="1895369"/>
                    <a:pt x="984377" y="1902584"/>
                    <a:pt x="843644" y="1902584"/>
                  </a:cubicBezTo>
                  <a:lnTo>
                    <a:pt x="44" y="1902584"/>
                  </a:lnTo>
                  <a:lnTo>
                    <a:pt x="44" y="1520936"/>
                  </a:lnTo>
                  <a:lnTo>
                    <a:pt x="821470" y="1520936"/>
                  </a:lnTo>
                  <a:cubicBezTo>
                    <a:pt x="923390" y="1520936"/>
                    <a:pt x="991312" y="1507199"/>
                    <a:pt x="1025236" y="1479724"/>
                  </a:cubicBezTo>
                  <a:cubicBezTo>
                    <a:pt x="1066522" y="1446389"/>
                    <a:pt x="1087165" y="1395561"/>
                    <a:pt x="1087165" y="1327241"/>
                  </a:cubicBezTo>
                  <a:cubicBezTo>
                    <a:pt x="1087165" y="1245848"/>
                    <a:pt x="1061355" y="1190293"/>
                    <a:pt x="1009732" y="1160580"/>
                  </a:cubicBezTo>
                  <a:cubicBezTo>
                    <a:pt x="975042" y="1140732"/>
                    <a:pt x="912274" y="1130808"/>
                    <a:pt x="821426" y="1130808"/>
                  </a:cubicBezTo>
                  <a:lnTo>
                    <a:pt x="174701" y="1130808"/>
                  </a:lnTo>
                  <a:lnTo>
                    <a:pt x="174701" y="749160"/>
                  </a:lnTo>
                  <a:lnTo>
                    <a:pt x="821426" y="749160"/>
                  </a:lnTo>
                  <a:cubicBezTo>
                    <a:pt x="930296" y="749160"/>
                    <a:pt x="996671" y="742534"/>
                    <a:pt x="1020554" y="729282"/>
                  </a:cubicBezTo>
                  <a:cubicBezTo>
                    <a:pt x="1063077" y="687849"/>
                    <a:pt x="1084338" y="634136"/>
                    <a:pt x="1084338" y="568142"/>
                  </a:cubicBezTo>
                  <a:cubicBezTo>
                    <a:pt x="1084338" y="497850"/>
                    <a:pt x="1062179" y="448039"/>
                    <a:pt x="1017859" y="418709"/>
                  </a:cubicBezTo>
                  <a:cubicBezTo>
                    <a:pt x="997952" y="404396"/>
                    <a:pt x="975602" y="395113"/>
                    <a:pt x="950806" y="390858"/>
                  </a:cubicBezTo>
                  <a:cubicBezTo>
                    <a:pt x="926010" y="386603"/>
                    <a:pt x="882884" y="384475"/>
                    <a:pt x="821426" y="384475"/>
                  </a:cubicBezTo>
                  <a:lnTo>
                    <a:pt x="0" y="384475"/>
                  </a:lnTo>
                  <a:close/>
                </a:path>
              </a:pathLst>
            </a:custGeom>
            <a:effectLst/>
          </p:spPr>
        </p:pic>
      </p:grpSp>
      <p:pic>
        <p:nvPicPr>
          <p:cNvPr id="48" name="图片 47"/>
          <p:cNvPicPr>
            <a:picLocks noChangeAspect="1"/>
          </p:cNvPicPr>
          <p:nvPr/>
        </p:nvPicPr>
        <p:blipFill>
          <a:blip r:embed="rId8">
            <a:extLst>
              <a:ext uri="{28A0092B-C50C-407E-A947-70E740481C1C}">
                <a14:useLocalDpi xmlns:a14="http://schemas.microsoft.com/office/drawing/2010/main" val="0"/>
              </a:ext>
            </a:extLst>
          </a:blip>
          <a:srcRect l="26111" t="27499" r="12500" b="24602"/>
          <a:stretch>
            <a:fillRect/>
          </a:stretch>
        </p:blipFill>
        <p:spPr>
          <a:xfrm>
            <a:off x="4135548" y="2654245"/>
            <a:ext cx="1474930" cy="1150837"/>
          </a:xfrm>
          <a:prstGeom prst="rect">
            <a:avLst/>
          </a:prstGeom>
          <a:effectLst>
            <a:reflection blurRad="6350" stA="44000" endPos="26000" dir="5400000" sy="-100000" algn="bl" rotWithShape="0"/>
          </a:effectLst>
        </p:spPr>
      </p:pic>
      <p:grpSp>
        <p:nvGrpSpPr>
          <p:cNvPr id="73" name="组合 72"/>
          <p:cNvGrpSpPr/>
          <p:nvPr/>
        </p:nvGrpSpPr>
        <p:grpSpPr>
          <a:xfrm>
            <a:off x="5765640" y="3359551"/>
            <a:ext cx="1172116" cy="275771"/>
            <a:chOff x="5968840" y="3359551"/>
            <a:chExt cx="1172116" cy="275771"/>
          </a:xfrm>
        </p:grpSpPr>
        <p:sp>
          <p:nvSpPr>
            <p:cNvPr id="72" name="矩形: 圆角 71"/>
            <p:cNvSpPr/>
            <p:nvPr/>
          </p:nvSpPr>
          <p:spPr>
            <a:xfrm>
              <a:off x="5977858" y="3359551"/>
              <a:ext cx="1154080" cy="275771"/>
            </a:xfrm>
            <a:prstGeom prst="roundRect">
              <a:avLst>
                <a:gd name="adj" fmla="val 50000"/>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968840" y="3375200"/>
              <a:ext cx="1172116" cy="215444"/>
            </a:xfrm>
            <a:prstGeom prst="rect">
              <a:avLst/>
            </a:prstGeom>
          </p:spPr>
          <p:txBody>
            <a:bodyPr wrap="none">
              <a:spAutoFit/>
            </a:bodyPr>
            <a:lstStyle/>
            <a:p>
              <a:r>
                <a:rPr lang="zh-CN" altLang="en-US" sz="800" spc="300" dirty="0">
                  <a:solidFill>
                    <a:schemeClr val="bg1"/>
                  </a:solidFill>
                  <a:latin typeface="微软雅黑" panose="020B0503020204020204" pitchFamily="34" charset="-122"/>
                  <a:ea typeface="微软雅黑" panose="020B0503020204020204" pitchFamily="34" charset="-122"/>
                </a:rPr>
                <a:t>食品安全无小事</a:t>
              </a:r>
            </a:p>
          </p:txBody>
        </p:sp>
      </p:grpSp>
      <p:grpSp>
        <p:nvGrpSpPr>
          <p:cNvPr id="77" name="组合 76"/>
          <p:cNvGrpSpPr/>
          <p:nvPr/>
        </p:nvGrpSpPr>
        <p:grpSpPr>
          <a:xfrm>
            <a:off x="8403771" y="3359551"/>
            <a:ext cx="2670628" cy="298049"/>
            <a:chOff x="8577943" y="3359551"/>
            <a:chExt cx="2670628" cy="298049"/>
          </a:xfrm>
        </p:grpSpPr>
        <p:sp>
          <p:nvSpPr>
            <p:cNvPr id="75" name="矩形: 圆角 74"/>
            <p:cNvSpPr/>
            <p:nvPr/>
          </p:nvSpPr>
          <p:spPr>
            <a:xfrm>
              <a:off x="8577943" y="3359551"/>
              <a:ext cx="2670628" cy="298049"/>
            </a:xfrm>
            <a:prstGeom prst="roundRect">
              <a:avLst>
                <a:gd name="adj" fmla="val 50000"/>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8904998" y="3392284"/>
              <a:ext cx="2016518" cy="215444"/>
            </a:xfrm>
            <a:prstGeom prst="rect">
              <a:avLst/>
            </a:prstGeom>
          </p:spPr>
          <p:txBody>
            <a:bodyPr wrap="square">
              <a:spAutoFit/>
            </a:bodyPr>
            <a:lstStyle/>
            <a:p>
              <a:pPr algn="dist"/>
              <a:r>
                <a:rPr lang="zh-CN" altLang="en-US" sz="800" spc="300" dirty="0">
                  <a:solidFill>
                    <a:schemeClr val="bg1"/>
                  </a:solidFill>
                  <a:latin typeface="微软雅黑" panose="020B0503020204020204" pitchFamily="34" charset="-122"/>
                  <a:ea typeface="微软雅黑" panose="020B0503020204020204" pitchFamily="34" charset="-122"/>
                </a:rPr>
                <a:t>责任安全重于山</a:t>
              </a:r>
            </a:p>
          </p:txBody>
        </p:sp>
      </p:grpSp>
      <p:grpSp>
        <p:nvGrpSpPr>
          <p:cNvPr id="81" name="组合 80"/>
          <p:cNvGrpSpPr/>
          <p:nvPr/>
        </p:nvGrpSpPr>
        <p:grpSpPr>
          <a:xfrm>
            <a:off x="2912796" y="4121403"/>
            <a:ext cx="6366409" cy="369332"/>
            <a:chOff x="2917371" y="4077861"/>
            <a:chExt cx="6366409" cy="369332"/>
          </a:xfrm>
        </p:grpSpPr>
        <p:sp>
          <p:nvSpPr>
            <p:cNvPr id="65" name="文本框 64"/>
            <p:cNvSpPr txBox="1"/>
            <p:nvPr/>
          </p:nvSpPr>
          <p:spPr>
            <a:xfrm>
              <a:off x="3590393" y="4077861"/>
              <a:ext cx="5069273" cy="369332"/>
            </a:xfrm>
            <a:prstGeom prst="rect">
              <a:avLst/>
            </a:prstGeom>
            <a:noFill/>
          </p:spPr>
          <p:txBody>
            <a:bodyPr wrap="square" rtlCol="0">
              <a:spAutoFit/>
            </a:bodyPr>
            <a:lstStyle/>
            <a:p>
              <a:pPr algn="dist"/>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315</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食品安全消费者权益日</a:t>
              </a:r>
            </a:p>
          </p:txBody>
        </p:sp>
        <p:cxnSp>
          <p:nvCxnSpPr>
            <p:cNvPr id="79" name="直接连接符 78"/>
            <p:cNvCxnSpPr/>
            <p:nvPr/>
          </p:nvCxnSpPr>
          <p:spPr>
            <a:xfrm>
              <a:off x="2917371" y="4267200"/>
              <a:ext cx="624114" cy="0"/>
            </a:xfrm>
            <a:prstGeom prst="line">
              <a:avLst/>
            </a:prstGeom>
            <a:ln w="28575">
              <a:solidFill>
                <a:srgbClr val="31A94C"/>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659666" y="4267200"/>
              <a:ext cx="624114" cy="0"/>
            </a:xfrm>
            <a:prstGeom prst="line">
              <a:avLst/>
            </a:prstGeom>
            <a:ln w="28575">
              <a:solidFill>
                <a:srgbClr val="31A94C"/>
              </a:solidFill>
            </a:ln>
          </p:spPr>
          <p:style>
            <a:lnRef idx="1">
              <a:schemeClr val="accent1"/>
            </a:lnRef>
            <a:fillRef idx="0">
              <a:schemeClr val="accent1"/>
            </a:fillRef>
            <a:effectRef idx="0">
              <a:schemeClr val="accent1"/>
            </a:effectRef>
            <a:fontRef idx="minor">
              <a:schemeClr val="tx1"/>
            </a:fontRef>
          </p:style>
        </p:cxnSp>
      </p:grpSp>
      <p:pic>
        <p:nvPicPr>
          <p:cNvPr id="91" name="图片 90"/>
          <p:cNvPicPr>
            <a:picLocks noChangeAspect="1"/>
          </p:cNvPicPr>
          <p:nvPr/>
        </p:nvPicPr>
        <p:blipFill>
          <a:blip r:embed="rId9">
            <a:extLst>
              <a:ext uri="{28A0092B-C50C-407E-A947-70E740481C1C}">
                <a14:useLocalDpi xmlns:a14="http://schemas.microsoft.com/office/drawing/2010/main" val="0"/>
              </a:ext>
            </a:extLst>
          </a:blip>
          <a:srcRect l="22231" t="10512" r="66454" b="77533"/>
          <a:stretch>
            <a:fillRect/>
          </a:stretch>
        </p:blipFill>
        <p:spPr>
          <a:xfrm>
            <a:off x="8391978" y="812962"/>
            <a:ext cx="1991954" cy="1052347"/>
          </a:xfrm>
          <a:prstGeom prst="rect">
            <a:avLst/>
          </a:prstGeom>
        </p:spPr>
      </p:pic>
      <p:pic>
        <p:nvPicPr>
          <p:cNvPr id="93" name="图片 92"/>
          <p:cNvPicPr>
            <a:picLocks noChangeAspect="1"/>
          </p:cNvPicPr>
          <p:nvPr/>
        </p:nvPicPr>
        <p:blipFill>
          <a:blip r:embed="rId10">
            <a:extLst>
              <a:ext uri="{28A0092B-C50C-407E-A947-70E740481C1C}">
                <a14:useLocalDpi xmlns:a14="http://schemas.microsoft.com/office/drawing/2010/main" val="0"/>
              </a:ext>
            </a:extLst>
          </a:blip>
          <a:srcRect l="80779" t="29862" r="6646" b="57415"/>
          <a:stretch>
            <a:fillRect/>
          </a:stretch>
        </p:blipFill>
        <p:spPr>
          <a:xfrm>
            <a:off x="2767653" y="393339"/>
            <a:ext cx="1533211" cy="775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75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750"/>
                                        <p:tgtEl>
                                          <p:spTgt spid="50"/>
                                        </p:tgtEl>
                                      </p:cBhvr>
                                    </p:animEffect>
                                  </p:childTnLst>
                                </p:cTn>
                              </p:par>
                            </p:childTnLst>
                          </p:cTn>
                        </p:par>
                        <p:par>
                          <p:cTn id="8" fill="hold" nodeType="afterGroup">
                            <p:stCondLst>
                              <p:cond delay="750"/>
                            </p:stCondLst>
                            <p:childTnLst>
                              <p:par>
                                <p:cTn id="9" presetID="42" presetClass="entr" presetSubtype="0" dur="75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750"/>
                                        <p:tgtEl>
                                          <p:spTgt spid="54"/>
                                        </p:tgtEl>
                                      </p:cBhvr>
                                    </p:animEffect>
                                    <p:anim calcmode="lin" valueType="num">
                                      <p:cBhvr>
                                        <p:cTn id="12" dur="750" fill="hold"/>
                                        <p:tgtEl>
                                          <p:spTgt spid="54"/>
                                        </p:tgtEl>
                                        <p:attrNameLst>
                                          <p:attrName>ppt_x</p:attrName>
                                        </p:attrNameLst>
                                      </p:cBhvr>
                                      <p:tavLst>
                                        <p:tav tm="0">
                                          <p:val>
                                            <p:strVal val="#ppt_x"/>
                                          </p:val>
                                        </p:tav>
                                        <p:tav tm="100000">
                                          <p:val>
                                            <p:strVal val="#ppt_x"/>
                                          </p:val>
                                        </p:tav>
                                      </p:tavLst>
                                    </p:anim>
                                    <p:anim calcmode="lin" valueType="num">
                                      <p:cBhvr>
                                        <p:cTn id="13" dur="750" fill="hold"/>
                                        <p:tgtEl>
                                          <p:spTgt spid="54"/>
                                        </p:tgtEl>
                                        <p:attrNameLst>
                                          <p:attrName>ppt_y</p:attrName>
                                        </p:attrNameLst>
                                      </p:cBhvr>
                                      <p:tavLst>
                                        <p:tav tm="0">
                                          <p:val>
                                            <p:strVal val="#ppt_y+.1"/>
                                          </p:val>
                                        </p:tav>
                                        <p:tav tm="100000">
                                          <p:val>
                                            <p:strVal val="#ppt_y"/>
                                          </p:val>
                                        </p:tav>
                                      </p:tavLst>
                                    </p:anim>
                                  </p:childTnLst>
                                </p:cTn>
                              </p:par>
                              <p:par>
                                <p:cTn id="14" presetID="47" presetClass="entr" presetSubtype="0" dur="75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22" presetClass="entr" presetSubtype="8" dur="750"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left)">
                                      <p:cBhvr>
                                        <p:cTn id="22" dur="750"/>
                                        <p:tgtEl>
                                          <p:spTgt spid="93"/>
                                        </p:tgtEl>
                                      </p:cBhvr>
                                    </p:animEffect>
                                  </p:childTnLst>
                                </p:cTn>
                              </p:par>
                              <p:par>
                                <p:cTn id="23" presetID="22" presetClass="entr" presetSubtype="8" dur="750" fill="hold" nodeType="withEffect">
                                  <p:stCondLst>
                                    <p:cond delay="250"/>
                                  </p:stCondLst>
                                  <p:childTnLst>
                                    <p:set>
                                      <p:cBhvr>
                                        <p:cTn id="24" dur="1" fill="hold">
                                          <p:stCondLst>
                                            <p:cond delay="0"/>
                                          </p:stCondLst>
                                        </p:cTn>
                                        <p:tgtEl>
                                          <p:spTgt spid="91"/>
                                        </p:tgtEl>
                                        <p:attrNameLst>
                                          <p:attrName>style.visibility</p:attrName>
                                        </p:attrNameLst>
                                      </p:cBhvr>
                                      <p:to>
                                        <p:strVal val="visible"/>
                                      </p:to>
                                    </p:set>
                                    <p:animEffect transition="in" filter="wipe(left)">
                                      <p:cBhvr>
                                        <p:cTn id="25" dur="750"/>
                                        <p:tgtEl>
                                          <p:spTgt spid="91"/>
                                        </p:tgtEl>
                                      </p:cBhvr>
                                    </p:animEffect>
                                  </p:childTnLst>
                                </p:cTn>
                              </p:par>
                            </p:childTnLst>
                          </p:cTn>
                        </p:par>
                        <p:par>
                          <p:cTn id="26" fill="hold" nodeType="afterGroup">
                            <p:stCondLst>
                              <p:cond delay="2500"/>
                            </p:stCondLst>
                            <p:childTnLst>
                              <p:par>
                                <p:cTn id="27" presetID="53" presetClass="entr" presetSubtype="16" dur="750"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750" fill="hold"/>
                                        <p:tgtEl>
                                          <p:spTgt spid="94"/>
                                        </p:tgtEl>
                                        <p:attrNameLst>
                                          <p:attrName>ppt_w</p:attrName>
                                        </p:attrNameLst>
                                      </p:cBhvr>
                                      <p:tavLst>
                                        <p:tav tm="0">
                                          <p:val>
                                            <p:fltVal val="0"/>
                                          </p:val>
                                        </p:tav>
                                        <p:tav tm="100000">
                                          <p:val>
                                            <p:strVal val="#ppt_w"/>
                                          </p:val>
                                        </p:tav>
                                      </p:tavLst>
                                    </p:anim>
                                    <p:anim calcmode="lin" valueType="num">
                                      <p:cBhvr>
                                        <p:cTn id="30" dur="750" fill="hold"/>
                                        <p:tgtEl>
                                          <p:spTgt spid="94"/>
                                        </p:tgtEl>
                                        <p:attrNameLst>
                                          <p:attrName>ppt_h</p:attrName>
                                        </p:attrNameLst>
                                      </p:cBhvr>
                                      <p:tavLst>
                                        <p:tav tm="0">
                                          <p:val>
                                            <p:fltVal val="0"/>
                                          </p:val>
                                        </p:tav>
                                        <p:tav tm="100000">
                                          <p:val>
                                            <p:strVal val="#ppt_h"/>
                                          </p:val>
                                        </p:tav>
                                      </p:tavLst>
                                    </p:anim>
                                    <p:animEffect transition="in" filter="fade">
                                      <p:cBhvr>
                                        <p:cTn id="31" dur="750"/>
                                        <p:tgtEl>
                                          <p:spTgt spid="94"/>
                                        </p:tgtEl>
                                      </p:cBhvr>
                                    </p:animEffect>
                                  </p:childTnLst>
                                </p:cTn>
                              </p:par>
                            </p:childTnLst>
                          </p:cTn>
                        </p:par>
                        <p:par>
                          <p:cTn id="32" fill="hold" nodeType="afterGroup">
                            <p:stCondLst>
                              <p:cond delay="3250"/>
                            </p:stCondLst>
                            <p:childTnLst>
                              <p:par>
                                <p:cTn id="33" presetID="47" presetClass="entr" presetSubtype="0" dur="75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750"/>
                                        <p:tgtEl>
                                          <p:spTgt spid="48"/>
                                        </p:tgtEl>
                                      </p:cBhvr>
                                    </p:animEffect>
                                    <p:anim calcmode="lin" valueType="num">
                                      <p:cBhvr>
                                        <p:cTn id="36" dur="750" fill="hold"/>
                                        <p:tgtEl>
                                          <p:spTgt spid="48"/>
                                        </p:tgtEl>
                                        <p:attrNameLst>
                                          <p:attrName>ppt_x</p:attrName>
                                        </p:attrNameLst>
                                      </p:cBhvr>
                                      <p:tavLst>
                                        <p:tav tm="0">
                                          <p:val>
                                            <p:strVal val="#ppt_x"/>
                                          </p:val>
                                        </p:tav>
                                        <p:tav tm="100000">
                                          <p:val>
                                            <p:strVal val="#ppt_x"/>
                                          </p:val>
                                        </p:tav>
                                      </p:tavLst>
                                    </p:anim>
                                    <p:anim calcmode="lin" valueType="num">
                                      <p:cBhvr>
                                        <p:cTn id="37" dur="750" fill="hold"/>
                                        <p:tgtEl>
                                          <p:spTgt spid="48"/>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2" presetClass="entr" presetSubtype="2" dur="75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750" fill="hold"/>
                                        <p:tgtEl>
                                          <p:spTgt spid="70"/>
                                        </p:tgtEl>
                                        <p:attrNameLst>
                                          <p:attrName>ppt_x</p:attrName>
                                        </p:attrNameLst>
                                      </p:cBhvr>
                                      <p:tavLst>
                                        <p:tav tm="0">
                                          <p:val>
                                            <p:strVal val="1+#ppt_w/2"/>
                                          </p:val>
                                        </p:tav>
                                        <p:tav tm="100000">
                                          <p:val>
                                            <p:strVal val="#ppt_x"/>
                                          </p:val>
                                        </p:tav>
                                      </p:tavLst>
                                    </p:anim>
                                    <p:anim calcmode="lin" valueType="num">
                                      <p:cBhvr additive="base">
                                        <p:cTn id="42" dur="750" fill="hold"/>
                                        <p:tgtEl>
                                          <p:spTgt spid="70"/>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750"/>
                            </p:stCondLst>
                            <p:childTnLst>
                              <p:par>
                                <p:cTn id="44" presetID="22" presetClass="entr" presetSubtype="8" dur="750"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750"/>
                                        <p:tgtEl>
                                          <p:spTgt spid="73"/>
                                        </p:tgtEl>
                                      </p:cBhvr>
                                    </p:animEffect>
                                  </p:childTnLst>
                                </p:cTn>
                              </p:par>
                              <p:par>
                                <p:cTn id="47" presetID="22" presetClass="entr" presetSubtype="2" dur="75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right)">
                                      <p:cBhvr>
                                        <p:cTn id="49" dur="750"/>
                                        <p:tgtEl>
                                          <p:spTgt spid="77"/>
                                        </p:tgtEl>
                                      </p:cBhvr>
                                    </p:animEffect>
                                  </p:childTnLst>
                                </p:cTn>
                              </p:par>
                            </p:childTnLst>
                          </p:cTn>
                        </p:par>
                        <p:par>
                          <p:cTn id="50" fill="hold" nodeType="afterGroup">
                            <p:stCondLst>
                              <p:cond delay="5500"/>
                            </p:stCondLst>
                            <p:childTnLst>
                              <p:par>
                                <p:cTn id="51" presetID="16" presetClass="entr" presetSubtype="21" dur="750"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barn(inVertical)">
                                      <p:cBhvr>
                                        <p:cTn id="53"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12347" y="1381432"/>
            <a:ext cx="10534650" cy="618202"/>
            <a:chOff x="571500" y="1428750"/>
            <a:chExt cx="10534650" cy="618202"/>
          </a:xfrm>
        </p:grpSpPr>
        <p:cxnSp>
          <p:nvCxnSpPr>
            <p:cNvPr id="14" name="直接箭头连接符 13"/>
            <p:cNvCxnSpPr/>
            <p:nvPr/>
          </p:nvCxnSpPr>
          <p:spPr>
            <a:xfrm>
              <a:off x="571500" y="1733550"/>
              <a:ext cx="10534650" cy="0"/>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16" name="箭头: 五边形 15"/>
            <p:cNvSpPr/>
            <p:nvPr/>
          </p:nvSpPr>
          <p:spPr>
            <a:xfrm>
              <a:off x="571500" y="1447799"/>
              <a:ext cx="4045403" cy="599153"/>
            </a:xfrm>
            <a:prstGeom prst="homePlate">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7" name="矩形 16"/>
            <p:cNvSpPr/>
            <p:nvPr/>
          </p:nvSpPr>
          <p:spPr>
            <a:xfrm>
              <a:off x="691595" y="1428750"/>
              <a:ext cx="3677658" cy="581057"/>
            </a:xfrm>
            <a:prstGeom prst="rect">
              <a:avLst/>
            </a:prstGeom>
          </p:spPr>
          <p:txBody>
            <a:bodyPr wrap="square">
              <a:spAutoFit/>
            </a:bodyPr>
            <a:lstStyle/>
            <a:p>
              <a:pPr lvl="0" defTabSz="914400">
                <a:lnSpc>
                  <a:spcPct val="150000"/>
                </a:lnSpc>
              </a:pPr>
              <a:r>
                <a:rPr lang="zh-CN" altLang="en-US" sz="2400" b="1">
                  <a:solidFill>
                    <a:srgbClr val="FFFFFF"/>
                  </a:solidFill>
                  <a:latin typeface="微软雅黑" panose="020B0503020204020204" pitchFamily="34" charset="-122"/>
                  <a:ea typeface="微软雅黑" panose="020B0503020204020204" pitchFamily="34" charset="-122"/>
                </a:rPr>
                <a:t>食物中毒后的应急措施：</a:t>
              </a:r>
            </a:p>
          </p:txBody>
        </p:sp>
      </p:grpSp>
      <p:grpSp>
        <p:nvGrpSpPr>
          <p:cNvPr id="18" name="组合 17"/>
          <p:cNvGrpSpPr/>
          <p:nvPr/>
        </p:nvGrpSpPr>
        <p:grpSpPr>
          <a:xfrm>
            <a:off x="1055615" y="2324581"/>
            <a:ext cx="9783835" cy="923330"/>
            <a:chOff x="734838" y="2028999"/>
            <a:chExt cx="9783835" cy="923330"/>
          </a:xfrm>
        </p:grpSpPr>
        <p:sp>
          <p:nvSpPr>
            <p:cNvPr id="19" name="半闭框 18"/>
            <p:cNvSpPr/>
            <p:nvPr/>
          </p:nvSpPr>
          <p:spPr>
            <a:xfrm rot="2669863" flipH="1">
              <a:off x="734838" y="2214518"/>
              <a:ext cx="256386" cy="255458"/>
            </a:xfrm>
            <a:prstGeom prst="halfFrame">
              <a:avLst>
                <a:gd name="adj1" fmla="val 12542"/>
                <a:gd name="adj2" fmla="val 12542"/>
              </a:avLst>
            </a:prstGeom>
            <a:solidFill>
              <a:srgbClr val="31A94C"/>
            </a:solidFill>
            <a:ln>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0" name="矩形 19"/>
            <p:cNvSpPr/>
            <p:nvPr/>
          </p:nvSpPr>
          <p:spPr>
            <a:xfrm>
              <a:off x="1148493" y="2028999"/>
              <a:ext cx="9370180" cy="923330"/>
            </a:xfrm>
            <a:prstGeom prst="rect">
              <a:avLst/>
            </a:prstGeom>
          </p:spPr>
          <p:txBody>
            <a:bodyPr wrap="square">
              <a:spAutoFit/>
            </a:bodyPr>
            <a:lstStyle/>
            <a:p>
              <a:pPr lvl="0" defTabSz="914400"/>
              <a:r>
                <a:rPr lang="zh-CN" altLang="en-US">
                  <a:solidFill>
                    <a:srgbClr val="404040"/>
                  </a:solidFill>
                  <a:latin typeface="微软雅黑" panose="020B0503020204020204" pitchFamily="34" charset="-122"/>
                  <a:ea typeface="微软雅黑" panose="020B0503020204020204" pitchFamily="34" charset="-122"/>
                </a:rPr>
                <a:t>食物中毒者最常见的症状是腹痛、腹泻，有的伴随呕吐、发热，甚至可致休克。食物中毒发生后，千万不要恐慌，应及时拨打</a:t>
              </a:r>
              <a:r>
                <a:rPr lang="en-US" altLang="zh-CN">
                  <a:solidFill>
                    <a:srgbClr val="404040"/>
                  </a:solidFill>
                  <a:latin typeface="微软雅黑" panose="020B0503020204020204" pitchFamily="34" charset="-122"/>
                  <a:ea typeface="微软雅黑" panose="020B0503020204020204" pitchFamily="34" charset="-122"/>
                </a:rPr>
                <a:t>120</a:t>
              </a:r>
              <a:r>
                <a:rPr lang="zh-CN" altLang="en-US">
                  <a:solidFill>
                    <a:srgbClr val="404040"/>
                  </a:solidFill>
                  <a:latin typeface="微软雅黑" panose="020B0503020204020204" pitchFamily="34" charset="-122"/>
                  <a:ea typeface="微软雅黑" panose="020B0503020204020204" pitchFamily="34" charset="-122"/>
                </a:rPr>
                <a:t>，同时报告老师。食物中毒者常会因上吐下泻而出现脱水症状，</a:t>
              </a:r>
            </a:p>
          </p:txBody>
        </p:sp>
      </p:grpSp>
      <p:grpSp>
        <p:nvGrpSpPr>
          <p:cNvPr id="26" name="组合 25"/>
          <p:cNvGrpSpPr/>
          <p:nvPr/>
        </p:nvGrpSpPr>
        <p:grpSpPr>
          <a:xfrm>
            <a:off x="1183808" y="3486150"/>
            <a:ext cx="4210050" cy="1003766"/>
            <a:chOff x="1080367" y="1525111"/>
            <a:chExt cx="4210050" cy="1003766"/>
          </a:xfrm>
        </p:grpSpPr>
        <p:sp>
          <p:nvSpPr>
            <p:cNvPr id="27" name="箭头: 右 26"/>
            <p:cNvSpPr/>
            <p:nvPr/>
          </p:nvSpPr>
          <p:spPr>
            <a:xfrm>
              <a:off x="1080367" y="1600199"/>
              <a:ext cx="1466850" cy="928678"/>
            </a:xfrm>
            <a:prstGeom prst="rightArrow">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8" name="矩形 27"/>
            <p:cNvSpPr/>
            <p:nvPr/>
          </p:nvSpPr>
          <p:spPr>
            <a:xfrm>
              <a:off x="2575920" y="1525111"/>
              <a:ext cx="2714497" cy="874407"/>
            </a:xfrm>
            <a:prstGeom prst="rect">
              <a:avLst/>
            </a:prstGeom>
          </p:spPr>
          <p:txBody>
            <a:bodyPr wrap="square">
              <a:spAutoFit/>
            </a:bodyPr>
            <a:lstStyle/>
            <a:p>
              <a:pPr>
                <a:lnSpc>
                  <a:spcPct val="150000"/>
                </a:lnSpc>
              </a:pPr>
              <a:r>
                <a:rPr lang="zh-CN" altLang="en-US"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用手指压迫咽喉，尽可能将胃里的食物吐出。</a:t>
              </a:r>
            </a:p>
          </p:txBody>
        </p:sp>
        <p:sp>
          <p:nvSpPr>
            <p:cNvPr id="29" name="矩形 28"/>
            <p:cNvSpPr/>
            <p:nvPr/>
          </p:nvSpPr>
          <p:spPr>
            <a:xfrm>
              <a:off x="1223370" y="1810861"/>
              <a:ext cx="1152397" cy="461665"/>
            </a:xfrm>
            <a:prstGeom prst="rect">
              <a:avLst/>
            </a:prstGeom>
          </p:spPr>
          <p:txBody>
            <a:bodyPr wrap="square">
              <a:spAutoFit/>
            </a:bodyPr>
            <a:lstStyle/>
            <a:p>
              <a:r>
                <a:rPr lang="zh-CN" altLang="en-US" sz="2400" b="1">
                  <a:solidFill>
                    <a:srgbClr val="FFFFFF"/>
                  </a:solidFill>
                  <a:latin typeface="微软雅黑" panose="020B0503020204020204" pitchFamily="34" charset="-122"/>
                  <a:ea typeface="微软雅黑" panose="020B0503020204020204" pitchFamily="34" charset="-122"/>
                  <a:cs typeface="思源黑体 CN Normal" panose="020B0400000000000000" charset="-122"/>
                  <a:sym typeface="+mn-ea"/>
                </a:rPr>
                <a:t>催吐：</a:t>
              </a:r>
            </a:p>
          </p:txBody>
        </p:sp>
      </p:grpSp>
      <p:grpSp>
        <p:nvGrpSpPr>
          <p:cNvPr id="38" name="组合 37"/>
          <p:cNvGrpSpPr/>
          <p:nvPr/>
        </p:nvGrpSpPr>
        <p:grpSpPr>
          <a:xfrm>
            <a:off x="6192460" y="3486150"/>
            <a:ext cx="4210050" cy="1003766"/>
            <a:chOff x="1080367" y="1525111"/>
            <a:chExt cx="4210050" cy="1003766"/>
          </a:xfrm>
        </p:grpSpPr>
        <p:sp>
          <p:nvSpPr>
            <p:cNvPr id="39" name="箭头: 右 38"/>
            <p:cNvSpPr/>
            <p:nvPr/>
          </p:nvSpPr>
          <p:spPr>
            <a:xfrm>
              <a:off x="1080367" y="1600199"/>
              <a:ext cx="1466850" cy="928678"/>
            </a:xfrm>
            <a:prstGeom prst="rightArrow">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0" name="矩形 39"/>
            <p:cNvSpPr/>
            <p:nvPr/>
          </p:nvSpPr>
          <p:spPr>
            <a:xfrm>
              <a:off x="2575920" y="1525111"/>
              <a:ext cx="2714497" cy="874407"/>
            </a:xfrm>
            <a:prstGeom prst="rect">
              <a:avLst/>
            </a:prstGeom>
          </p:spPr>
          <p:txBody>
            <a:bodyPr wrap="square">
              <a:spAutoFit/>
            </a:bodyPr>
            <a:lstStyle/>
            <a:p>
              <a:pPr>
                <a:lnSpc>
                  <a:spcPct val="150000"/>
                </a:lnSpc>
              </a:pPr>
              <a:r>
                <a:rPr lang="zh-CN" altLang="en-US"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立即饮用大量干净的水，对毒素进行稀释。</a:t>
              </a:r>
            </a:p>
          </p:txBody>
        </p:sp>
        <p:sp>
          <p:nvSpPr>
            <p:cNvPr id="41" name="矩形 40"/>
            <p:cNvSpPr/>
            <p:nvPr/>
          </p:nvSpPr>
          <p:spPr>
            <a:xfrm>
              <a:off x="1223370" y="1810861"/>
              <a:ext cx="1152397" cy="461665"/>
            </a:xfrm>
            <a:prstGeom prst="rect">
              <a:avLst/>
            </a:prstGeom>
          </p:spPr>
          <p:txBody>
            <a:bodyPr wrap="square">
              <a:spAutoFit/>
            </a:bodyPr>
            <a:lstStyle/>
            <a:p>
              <a:r>
                <a:rPr lang="zh-CN" altLang="en-US" sz="2400" b="1">
                  <a:solidFill>
                    <a:srgbClr val="FFFFFF"/>
                  </a:solidFill>
                  <a:latin typeface="微软雅黑" panose="020B0503020204020204" pitchFamily="34" charset="-122"/>
                  <a:ea typeface="微软雅黑" panose="020B0503020204020204" pitchFamily="34" charset="-122"/>
                  <a:cs typeface="思源黑体 CN Normal" panose="020B0400000000000000" charset="-122"/>
                  <a:sym typeface="+mn-ea"/>
                </a:rPr>
                <a:t>饮水：</a:t>
              </a:r>
            </a:p>
          </p:txBody>
        </p:sp>
      </p:grpSp>
      <p:grpSp>
        <p:nvGrpSpPr>
          <p:cNvPr id="42" name="组合 41"/>
          <p:cNvGrpSpPr/>
          <p:nvPr/>
        </p:nvGrpSpPr>
        <p:grpSpPr>
          <a:xfrm>
            <a:off x="1183808" y="4765136"/>
            <a:ext cx="9900584" cy="1003766"/>
            <a:chOff x="1080367" y="1525111"/>
            <a:chExt cx="9900584" cy="1003766"/>
          </a:xfrm>
        </p:grpSpPr>
        <p:sp>
          <p:nvSpPr>
            <p:cNvPr id="43" name="箭头: 右 42"/>
            <p:cNvSpPr/>
            <p:nvPr/>
          </p:nvSpPr>
          <p:spPr>
            <a:xfrm>
              <a:off x="1080367" y="1600199"/>
              <a:ext cx="1466850" cy="928678"/>
            </a:xfrm>
            <a:prstGeom prst="rightArrow">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4" name="矩形 43"/>
            <p:cNvSpPr/>
            <p:nvPr/>
          </p:nvSpPr>
          <p:spPr>
            <a:xfrm>
              <a:off x="2575920" y="1525111"/>
              <a:ext cx="8405031" cy="874407"/>
            </a:xfrm>
            <a:prstGeom prst="rect">
              <a:avLst/>
            </a:prstGeom>
          </p:spPr>
          <p:txBody>
            <a:bodyPr wrap="square">
              <a:spAutoFit/>
            </a:bodyPr>
            <a:lstStyle/>
            <a:p>
              <a:pPr>
                <a:lnSpc>
                  <a:spcPct val="150000"/>
                </a:lnSpc>
              </a:pPr>
              <a:r>
                <a:rPr lang="zh-CN" altLang="en-US"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将引起中毒的饮食进行有效处理，避免更多的人受害。保存导致中毒的食物样本。如果无法取得样本，也可保留呕吐物和排泄物，以方便医生确诊和救治。</a:t>
              </a:r>
            </a:p>
          </p:txBody>
        </p:sp>
        <p:sp>
          <p:nvSpPr>
            <p:cNvPr id="45" name="矩形 44"/>
            <p:cNvSpPr/>
            <p:nvPr/>
          </p:nvSpPr>
          <p:spPr>
            <a:xfrm>
              <a:off x="1223370" y="1810861"/>
              <a:ext cx="1152397" cy="461665"/>
            </a:xfrm>
            <a:prstGeom prst="rect">
              <a:avLst/>
            </a:prstGeom>
          </p:spPr>
          <p:txBody>
            <a:bodyPr wrap="square">
              <a:spAutoFit/>
            </a:bodyPr>
            <a:lstStyle/>
            <a:p>
              <a:r>
                <a:rPr lang="zh-CN" altLang="en-US" sz="2400" b="1">
                  <a:solidFill>
                    <a:srgbClr val="FFFFFF"/>
                  </a:solidFill>
                  <a:latin typeface="微软雅黑" panose="020B0503020204020204" pitchFamily="34" charset="-122"/>
                  <a:ea typeface="微软雅黑" panose="020B0503020204020204" pitchFamily="34" charset="-122"/>
                  <a:cs typeface="思源黑体 CN Normal" panose="020B0400000000000000" charset="-122"/>
                  <a:sym typeface="+mn-ea"/>
                </a:rPr>
                <a:t>处理：</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2" presetClass="entr" presetSubtype="8" dur="50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ppt_x</p:attrName>
                                        </p:attrNameLst>
                                      </p:cBhvr>
                                      <p:tavLst>
                                        <p:tav tm="0">
                                          <p:val>
                                            <p:strVal val="#ppt_x-#ppt_w*1.125000"/>
                                          </p:val>
                                        </p:tav>
                                        <p:tav tm="100000">
                                          <p:val>
                                            <p:strVal val="#ppt_x"/>
                                          </p:val>
                                        </p:tav>
                                      </p:tavLst>
                                    </p:anim>
                                    <p:animEffect transition="in" filter="wipe(right)">
                                      <p:cBhvr>
                                        <p:cTn id="12" dur="500"/>
                                        <p:tgtEl>
                                          <p:spTgt spid="18"/>
                                        </p:tgtEl>
                                      </p:cBhvr>
                                    </p:animEffect>
                                  </p:childTnLst>
                                </p:cTn>
                              </p:par>
                            </p:childTnLst>
                          </p:cTn>
                        </p:par>
                        <p:par>
                          <p:cTn id="13" fill="hold" nodeType="afterGroup">
                            <p:stCondLst>
                              <p:cond delay="1000"/>
                            </p:stCondLst>
                            <p:childTnLst>
                              <p:par>
                                <p:cTn id="14" presetID="2" presetClass="entr" presetSubtype="2" dur="50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1+#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500"/>
                            </p:stCondLst>
                            <p:childTnLst>
                              <p:par>
                                <p:cTn id="19" presetID="2" presetClass="entr" presetSubtype="2" dur="50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1+#ppt_w/2"/>
                                          </p:val>
                                        </p:tav>
                                        <p:tav tm="100000">
                                          <p:val>
                                            <p:strVal val="#ppt_x"/>
                                          </p:val>
                                        </p:tav>
                                      </p:tavLst>
                                    </p:anim>
                                    <p:anim calcmode="lin" valueType="num">
                                      <p:cBhvr additive="base">
                                        <p:cTn id="22" dur="500" fill="hold"/>
                                        <p:tgtEl>
                                          <p:spTgt spid="3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2" presetClass="entr" presetSubtype="2" dur="50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additive="base">
                                        <p:cTn id="26" dur="500" fill="hold"/>
                                        <p:tgtEl>
                                          <p:spTgt spid="42"/>
                                        </p:tgtEl>
                                        <p:attrNameLst>
                                          <p:attrName>ppt_x</p:attrName>
                                        </p:attrNameLst>
                                      </p:cBhvr>
                                      <p:tavLst>
                                        <p:tav tm="0">
                                          <p:val>
                                            <p:strVal val="1+#ppt_w/2"/>
                                          </p:val>
                                        </p:tav>
                                        <p:tav tm="100000">
                                          <p:val>
                                            <p:strVal val="#ppt_x"/>
                                          </p:val>
                                        </p:tav>
                                      </p:tavLst>
                                    </p:anim>
                                    <p:anim calcmode="lin" valueType="num">
                                      <p:cBhvr additive="base">
                                        <p:cTn id="27"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79048" b="55000"/>
          <a:stretch>
            <a:fillRect/>
          </a:stretch>
        </p:blipFill>
        <p:spPr>
          <a:xfrm flipH="1">
            <a:off x="0" y="-1"/>
            <a:ext cx="2749652" cy="2952751"/>
          </a:xfrm>
          <a:prstGeom prst="rect">
            <a:avLst/>
          </a:prstGeom>
        </p:spPr>
      </p:pic>
      <p:grpSp>
        <p:nvGrpSpPr>
          <p:cNvPr id="17" name="组合 16"/>
          <p:cNvGrpSpPr/>
          <p:nvPr/>
        </p:nvGrpSpPr>
        <p:grpSpPr>
          <a:xfrm>
            <a:off x="985837" y="2796236"/>
            <a:ext cx="6972300" cy="1432864"/>
            <a:chOff x="1352550" y="2758136"/>
            <a:chExt cx="6972300" cy="1432864"/>
          </a:xfrm>
        </p:grpSpPr>
        <p:grpSp>
          <p:nvGrpSpPr>
            <p:cNvPr id="16" name="组合 15"/>
            <p:cNvGrpSpPr/>
            <p:nvPr/>
          </p:nvGrpSpPr>
          <p:grpSpPr>
            <a:xfrm>
              <a:off x="1352550" y="2758136"/>
              <a:ext cx="6972300" cy="1432864"/>
              <a:chOff x="1524000" y="2815286"/>
              <a:chExt cx="6648450" cy="1610486"/>
            </a:xfrm>
          </p:grpSpPr>
          <p:sp>
            <p:nvSpPr>
              <p:cNvPr id="15" name="矩形: 圆角 14"/>
              <p:cNvSpPr/>
              <p:nvPr/>
            </p:nvSpPr>
            <p:spPr>
              <a:xfrm>
                <a:off x="1524000" y="2973858"/>
                <a:ext cx="6648450" cy="1451914"/>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1524000" y="2815286"/>
                <a:ext cx="6648450" cy="1451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1352550" y="2930548"/>
              <a:ext cx="6972300" cy="1107996"/>
            </a:xfrm>
            <a:prstGeom prst="rect">
              <a:avLst/>
            </a:prstGeom>
            <a:noFill/>
          </p:spPr>
          <p:txBody>
            <a:bodyPr wrap="square" rtlCol="0">
              <a:spAutoFit/>
            </a:bodyPr>
            <a:lstStyle/>
            <a:p>
              <a:pPr algn="dist"/>
              <a:r>
                <a:rPr lang="zh-CN" altLang="en-US" sz="6600" dirty="0">
                  <a:solidFill>
                    <a:schemeClr val="tx1">
                      <a:lumMod val="75000"/>
                      <a:lumOff val="25000"/>
                    </a:schemeClr>
                  </a:solidFill>
                  <a:latin typeface="方正正大黑简体" panose="02000000000000000000" pitchFamily="2" charset="-122"/>
                  <a:ea typeface="方正正大黑简体" panose="02000000000000000000" pitchFamily="2" charset="-122"/>
                </a:rPr>
                <a:t>食品安全消费误区</a:t>
              </a:r>
            </a:p>
          </p:txBody>
        </p:sp>
      </p:grpSp>
      <p:pic>
        <p:nvPicPr>
          <p:cNvPr id="23" name="图片 22"/>
          <p:cNvPicPr>
            <a:picLocks noChangeAspect="1"/>
          </p:cNvPicPr>
          <p:nvPr/>
        </p:nvPicPr>
        <p:blipFill>
          <a:blip r:embed="rId4"/>
          <a:srcRect l="29328"/>
          <a:stretch>
            <a:fillRect/>
          </a:stretch>
        </p:blipFill>
        <p:spPr>
          <a:xfrm>
            <a:off x="1" y="5625488"/>
            <a:ext cx="6669613" cy="1237595"/>
          </a:xfrm>
          <a:custGeom>
            <a:avLst/>
            <a:gdLst>
              <a:gd name="connsiteX0" fmla="*/ 0 w 6669613"/>
              <a:gd name="connsiteY0" fmla="*/ 0 h 1237595"/>
              <a:gd name="connsiteX1" fmla="*/ 6669613 w 6669613"/>
              <a:gd name="connsiteY1" fmla="*/ 0 h 1237595"/>
              <a:gd name="connsiteX2" fmla="*/ 6669613 w 6669613"/>
              <a:gd name="connsiteY2" fmla="*/ 1237595 h 1237595"/>
              <a:gd name="connsiteX3" fmla="*/ 0 w 6669613"/>
              <a:gd name="connsiteY3" fmla="*/ 1237595 h 1237595"/>
            </a:gdLst>
            <a:ahLst/>
            <a:cxnLst>
              <a:cxn ang="0">
                <a:pos x="connsiteX0" y="connsiteY0"/>
              </a:cxn>
              <a:cxn ang="0">
                <a:pos x="connsiteX1" y="connsiteY1"/>
              </a:cxn>
              <a:cxn ang="0">
                <a:pos x="connsiteX2" y="connsiteY2"/>
              </a:cxn>
              <a:cxn ang="0">
                <a:pos x="connsiteX3" y="connsiteY3"/>
              </a:cxn>
            </a:cxnLst>
            <a:rect l="l" t="t" r="r" b="b"/>
            <a:pathLst>
              <a:path w="6669612" h="1237595">
                <a:moveTo>
                  <a:pt x="0" y="0"/>
                </a:moveTo>
                <a:lnTo>
                  <a:pt x="6669613" y="0"/>
                </a:lnTo>
                <a:lnTo>
                  <a:pt x="6669613" y="1237595"/>
                </a:lnTo>
                <a:lnTo>
                  <a:pt x="0" y="1237595"/>
                </a:lnTo>
                <a:close/>
              </a:path>
            </a:pathLst>
          </a:cu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rcRect l="22231" t="10512" r="66454" b="77533"/>
          <a:stretch>
            <a:fillRect/>
          </a:stretch>
        </p:blipFill>
        <p:spPr>
          <a:xfrm>
            <a:off x="8622282" y="2209799"/>
            <a:ext cx="2731517" cy="1443057"/>
          </a:xfrm>
          <a:prstGeom prst="rect">
            <a:avLst/>
          </a:prstGeom>
        </p:spPr>
      </p:pic>
      <p:sp>
        <p:nvSpPr>
          <p:cNvPr id="25" name="文本框 24"/>
          <p:cNvSpPr txBox="1"/>
          <p:nvPr/>
        </p:nvSpPr>
        <p:spPr>
          <a:xfrm>
            <a:off x="676275" y="4445331"/>
            <a:ext cx="7591425" cy="661463"/>
          </a:xfrm>
          <a:prstGeom prst="rect">
            <a:avLst/>
          </a:prstGeom>
          <a:noFill/>
        </p:spPr>
        <p:txBody>
          <a:bodyPr wrap="square" rtlCol="0">
            <a:spAutoFit/>
          </a:bodyPr>
          <a:lstStyle/>
          <a:p>
            <a:pPr algn="ctr">
              <a:lnSpc>
                <a:spcPct val="200000"/>
              </a:lnSpc>
            </a:pPr>
            <a:r>
              <a:rPr lang="en-US" altLang="zh-CN" sz="1000" dirty="0">
                <a:solidFill>
                  <a:schemeClr val="tx1">
                    <a:lumMod val="65000"/>
                    <a:lumOff val="35000"/>
                    <a:alpha val="69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The average person is always waiting for an opportunity to come The</a:t>
            </a:r>
            <a:endParaRPr lang="zh-CN" altLang="en-US" sz="1000" dirty="0">
              <a:solidFill>
                <a:schemeClr val="tx1">
                  <a:lumMod val="65000"/>
                  <a:lumOff val="35000"/>
                  <a:alpha val="69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pic>
        <p:nvPicPr>
          <p:cNvPr id="26" name="图片 25"/>
          <p:cNvPicPr>
            <a:picLocks noChangeAspect="1"/>
          </p:cNvPicPr>
          <p:nvPr/>
        </p:nvPicPr>
        <p:blipFill>
          <a:blip r:embed="rId6">
            <a:extLst>
              <a:ext uri="{28A0092B-C50C-407E-A947-70E740481C1C}">
                <a14:useLocalDpi xmlns:a14="http://schemas.microsoft.com/office/drawing/2010/main" val="0"/>
              </a:ext>
            </a:extLst>
          </a:blip>
          <a:srcRect l="22231" t="10512" r="66454" b="77533"/>
          <a:stretch>
            <a:fillRect/>
          </a:stretch>
        </p:blipFill>
        <p:spPr>
          <a:xfrm>
            <a:off x="5787752" y="703621"/>
            <a:ext cx="1660797" cy="877398"/>
          </a:xfrm>
          <a:prstGeom prst="rect">
            <a:avLst/>
          </a:prstGeom>
        </p:spPr>
      </p:pic>
      <p:grpSp>
        <p:nvGrpSpPr>
          <p:cNvPr id="27" name="组合 26"/>
          <p:cNvGrpSpPr/>
          <p:nvPr/>
        </p:nvGrpSpPr>
        <p:grpSpPr>
          <a:xfrm>
            <a:off x="3130323" y="1911751"/>
            <a:ext cx="2837078" cy="564749"/>
            <a:chOff x="8577943" y="3359551"/>
            <a:chExt cx="2837078" cy="564749"/>
          </a:xfrm>
        </p:grpSpPr>
        <p:sp>
          <p:nvSpPr>
            <p:cNvPr id="28" name="矩形: 圆角 27"/>
            <p:cNvSpPr/>
            <p:nvPr/>
          </p:nvSpPr>
          <p:spPr>
            <a:xfrm>
              <a:off x="8577943" y="3359551"/>
              <a:ext cx="2626179" cy="564749"/>
            </a:xfrm>
            <a:prstGeom prst="roundRect">
              <a:avLst>
                <a:gd name="adj" fmla="val 50000"/>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683505" y="3443423"/>
              <a:ext cx="2731516" cy="461665"/>
            </a:xfrm>
            <a:prstGeom prst="rect">
              <a:avLst/>
            </a:prstGeom>
          </p:spPr>
          <p:txBody>
            <a:bodyPr wrap="square">
              <a:spAutoFit/>
            </a:bodyPr>
            <a:lstStyle/>
            <a:p>
              <a:r>
                <a:rPr lang="en-US" altLang="zh-CN" sz="2400" spc="300" dirty="0">
                  <a:solidFill>
                    <a:schemeClr val="bg1"/>
                  </a:solidFill>
                  <a:latin typeface="方正正大黑简体" panose="02000000000000000000" pitchFamily="2" charset="-122"/>
                  <a:ea typeface="方正正大黑简体" panose="02000000000000000000" pitchFamily="2" charset="-122"/>
                </a:rPr>
                <a:t>PART TWO</a:t>
              </a:r>
              <a:endParaRPr lang="zh-CN" altLang="en-US" sz="2400" spc="300" dirty="0">
                <a:solidFill>
                  <a:schemeClr val="bg1"/>
                </a:solidFill>
                <a:latin typeface="方正正大黑简体" panose="02000000000000000000" pitchFamily="2" charset="-122"/>
                <a:ea typeface="方正正大黑简体" panose="02000000000000000000" pitchFamily="2" charset="-122"/>
              </a:endParaRPr>
            </a:p>
          </p:txBody>
        </p:sp>
      </p:grpSp>
      <p:pic>
        <p:nvPicPr>
          <p:cNvPr id="37" name="图片 36"/>
          <p:cNvPicPr>
            <a:picLocks noChangeAspect="1"/>
          </p:cNvPicPr>
          <p:nvPr/>
        </p:nvPicPr>
        <p:blipFill>
          <a:blip r:embed="rId7">
            <a:extLst>
              <a:ext uri="{28A0092B-C50C-407E-A947-70E740481C1C}">
                <a14:useLocalDpi xmlns:a14="http://schemas.microsoft.com/office/drawing/2010/main" val="0"/>
              </a:ext>
            </a:extLst>
          </a:blip>
          <a:srcRect b="26824"/>
          <a:stretch>
            <a:fillRect/>
          </a:stretch>
        </p:blipFill>
        <p:spPr>
          <a:xfrm>
            <a:off x="4514850" y="5091112"/>
            <a:ext cx="3219450" cy="1766888"/>
          </a:xfrm>
          <a:custGeom>
            <a:avLst/>
            <a:gdLst>
              <a:gd name="connsiteX0" fmla="*/ 0 w 3219450"/>
              <a:gd name="connsiteY0" fmla="*/ 0 h 1766888"/>
              <a:gd name="connsiteX1" fmla="*/ 3219450 w 3219450"/>
              <a:gd name="connsiteY1" fmla="*/ 0 h 1766888"/>
              <a:gd name="connsiteX2" fmla="*/ 3219450 w 3219450"/>
              <a:gd name="connsiteY2" fmla="*/ 1766888 h 1766888"/>
              <a:gd name="connsiteX3" fmla="*/ 0 w 3219450"/>
              <a:gd name="connsiteY3" fmla="*/ 1766888 h 1766888"/>
            </a:gdLst>
            <a:ahLst/>
            <a:cxnLst>
              <a:cxn ang="0">
                <a:pos x="connsiteX0" y="connsiteY0"/>
              </a:cxn>
              <a:cxn ang="0">
                <a:pos x="connsiteX1" y="connsiteY1"/>
              </a:cxn>
              <a:cxn ang="0">
                <a:pos x="connsiteX2" y="connsiteY2"/>
              </a:cxn>
              <a:cxn ang="0">
                <a:pos x="connsiteX3" y="connsiteY3"/>
              </a:cxn>
            </a:cxnLst>
            <a:rect l="l" t="t" r="r" b="b"/>
            <a:pathLst>
              <a:path w="3219450" h="1766888">
                <a:moveTo>
                  <a:pt x="0" y="0"/>
                </a:moveTo>
                <a:lnTo>
                  <a:pt x="3219450" y="0"/>
                </a:lnTo>
                <a:lnTo>
                  <a:pt x="3219450" y="1766888"/>
                </a:lnTo>
                <a:lnTo>
                  <a:pt x="0" y="1766888"/>
                </a:lnTo>
                <a:close/>
              </a:path>
            </a:pathLst>
          </a:custGeom>
        </p:spPr>
      </p:pic>
      <p:pic>
        <p:nvPicPr>
          <p:cNvPr id="45" name="图片 44"/>
          <p:cNvPicPr>
            <a:picLocks noChangeAspect="1"/>
          </p:cNvPicPr>
          <p:nvPr/>
        </p:nvPicPr>
        <p:blipFill>
          <a:blip r:embed="rId8"/>
          <a:srcRect r="19000" b="22"/>
          <a:stretch>
            <a:fillRect/>
          </a:stretch>
        </p:blipFill>
        <p:spPr>
          <a:xfrm>
            <a:off x="5693310" y="2627955"/>
            <a:ext cx="6498690" cy="4230045"/>
          </a:xfrm>
          <a:custGeom>
            <a:avLst/>
            <a:gdLst>
              <a:gd name="connsiteX0" fmla="*/ 0 w 6498690"/>
              <a:gd name="connsiteY0" fmla="*/ 0 h 4230045"/>
              <a:gd name="connsiteX1" fmla="*/ 6498690 w 6498690"/>
              <a:gd name="connsiteY1" fmla="*/ 0 h 4230045"/>
              <a:gd name="connsiteX2" fmla="*/ 6498690 w 6498690"/>
              <a:gd name="connsiteY2" fmla="*/ 4230045 h 4230045"/>
              <a:gd name="connsiteX3" fmla="*/ 0 w 6498690"/>
              <a:gd name="connsiteY3" fmla="*/ 4230045 h 4230045"/>
            </a:gdLst>
            <a:ahLst/>
            <a:cxnLst>
              <a:cxn ang="0">
                <a:pos x="connsiteX0" y="connsiteY0"/>
              </a:cxn>
              <a:cxn ang="0">
                <a:pos x="connsiteX1" y="connsiteY1"/>
              </a:cxn>
              <a:cxn ang="0">
                <a:pos x="connsiteX2" y="connsiteY2"/>
              </a:cxn>
              <a:cxn ang="0">
                <a:pos x="connsiteX3" y="connsiteY3"/>
              </a:cxn>
            </a:cxnLst>
            <a:rect l="l" t="t" r="r" b="b"/>
            <a:pathLst>
              <a:path w="6498690" h="4230045">
                <a:moveTo>
                  <a:pt x="0" y="0"/>
                </a:moveTo>
                <a:lnTo>
                  <a:pt x="6498690" y="0"/>
                </a:lnTo>
                <a:lnTo>
                  <a:pt x="6498690" y="4230045"/>
                </a:lnTo>
                <a:lnTo>
                  <a:pt x="0" y="4230045"/>
                </a:lnTo>
                <a:close/>
              </a:path>
            </a:pathLst>
          </a:custGeom>
        </p:spPr>
      </p:pic>
      <p:grpSp>
        <p:nvGrpSpPr>
          <p:cNvPr id="57" name="组合 56"/>
          <p:cNvGrpSpPr/>
          <p:nvPr/>
        </p:nvGrpSpPr>
        <p:grpSpPr>
          <a:xfrm>
            <a:off x="9085222" y="552450"/>
            <a:ext cx="2450366" cy="828203"/>
            <a:chOff x="8285122" y="571500"/>
            <a:chExt cx="2450366" cy="828203"/>
          </a:xfrm>
        </p:grpSpPr>
        <p:grpSp>
          <p:nvGrpSpPr>
            <p:cNvPr id="47" name="组合 46"/>
            <p:cNvGrpSpPr/>
            <p:nvPr/>
          </p:nvGrpSpPr>
          <p:grpSpPr>
            <a:xfrm>
              <a:off x="8285122" y="571500"/>
              <a:ext cx="1087478" cy="361950"/>
              <a:chOff x="8285122" y="571500"/>
              <a:chExt cx="1087478" cy="361950"/>
            </a:xfrm>
          </p:grpSpPr>
          <p:sp>
            <p:nvSpPr>
              <p:cNvPr id="38" name="矩形 37"/>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绿色营养</a:t>
                </a:r>
              </a:p>
            </p:txBody>
          </p:sp>
          <p:sp>
            <p:nvSpPr>
              <p:cNvPr id="46" name="矩形 45"/>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648010" y="571500"/>
              <a:ext cx="1087478" cy="361950"/>
              <a:chOff x="8285122" y="571500"/>
              <a:chExt cx="1087478" cy="361950"/>
            </a:xfrm>
          </p:grpSpPr>
          <p:sp>
            <p:nvSpPr>
              <p:cNvPr id="49" name="矩形 48"/>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科学膳食</a:t>
                </a:r>
              </a:p>
            </p:txBody>
          </p:sp>
          <p:sp>
            <p:nvSpPr>
              <p:cNvPr id="50" name="矩形 49"/>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285122" y="1037753"/>
              <a:ext cx="1087478" cy="361950"/>
              <a:chOff x="8285122" y="571500"/>
              <a:chExt cx="1087478" cy="361950"/>
            </a:xfrm>
          </p:grpSpPr>
          <p:sp>
            <p:nvSpPr>
              <p:cNvPr id="52" name="矩形 51"/>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卫生健康</a:t>
                </a:r>
              </a:p>
            </p:txBody>
          </p:sp>
          <p:sp>
            <p:nvSpPr>
              <p:cNvPr id="53" name="矩形 52"/>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648010" y="1037753"/>
              <a:ext cx="1087478" cy="361950"/>
              <a:chOff x="8285122" y="571500"/>
              <a:chExt cx="1087478" cy="361950"/>
            </a:xfrm>
          </p:grpSpPr>
          <p:sp>
            <p:nvSpPr>
              <p:cNvPr id="55" name="矩形 54"/>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品质优良</a:t>
                </a:r>
              </a:p>
            </p:txBody>
          </p:sp>
          <p:sp>
            <p:nvSpPr>
              <p:cNvPr id="56" name="矩形 55"/>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75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dur="75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53" presetClass="entr" presetSubtype="16" dur="75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750" fill="hold"/>
                                        <p:tgtEl>
                                          <p:spTgt spid="37"/>
                                        </p:tgtEl>
                                        <p:attrNameLst>
                                          <p:attrName>ppt_w</p:attrName>
                                        </p:attrNameLst>
                                      </p:cBhvr>
                                      <p:tavLst>
                                        <p:tav tm="0">
                                          <p:val>
                                            <p:fltVal val="0"/>
                                          </p:val>
                                        </p:tav>
                                        <p:tav tm="100000">
                                          <p:val>
                                            <p:strVal val="#ppt_w"/>
                                          </p:val>
                                        </p:tav>
                                      </p:tavLst>
                                    </p:anim>
                                    <p:anim calcmode="lin" valueType="num">
                                      <p:cBhvr>
                                        <p:cTn id="19" dur="750" fill="hold"/>
                                        <p:tgtEl>
                                          <p:spTgt spid="37"/>
                                        </p:tgtEl>
                                        <p:attrNameLst>
                                          <p:attrName>ppt_h</p:attrName>
                                        </p:attrNameLst>
                                      </p:cBhvr>
                                      <p:tavLst>
                                        <p:tav tm="0">
                                          <p:val>
                                            <p:fltVal val="0"/>
                                          </p:val>
                                        </p:tav>
                                        <p:tav tm="100000">
                                          <p:val>
                                            <p:strVal val="#ppt_h"/>
                                          </p:val>
                                        </p:tav>
                                      </p:tavLst>
                                    </p:anim>
                                    <p:animEffect transition="in" filter="fade">
                                      <p:cBhvr>
                                        <p:cTn id="20" dur="750"/>
                                        <p:tgtEl>
                                          <p:spTgt spid="37"/>
                                        </p:tgtEl>
                                      </p:cBhvr>
                                    </p:animEffect>
                                  </p:childTnLst>
                                </p:cTn>
                              </p:par>
                            </p:childTnLst>
                          </p:cTn>
                        </p:par>
                        <p:par>
                          <p:cTn id="21" fill="hold" nodeType="afterGroup">
                            <p:stCondLst>
                              <p:cond delay="1500"/>
                            </p:stCondLst>
                            <p:childTnLst>
                              <p:par>
                                <p:cTn id="22" presetID="22" presetClass="entr" presetSubtype="1" dur="75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750"/>
                                        <p:tgtEl>
                                          <p:spTgt spid="12"/>
                                        </p:tgtEl>
                                      </p:cBhvr>
                                    </p:animEffect>
                                  </p:childTnLst>
                                </p:cTn>
                              </p:par>
                            </p:childTnLst>
                          </p:cTn>
                        </p:par>
                        <p:par>
                          <p:cTn id="25" fill="hold" nodeType="afterGroup">
                            <p:stCondLst>
                              <p:cond delay="2250"/>
                            </p:stCondLst>
                            <p:childTnLst>
                              <p:par>
                                <p:cTn id="26" presetID="22" presetClass="entr" presetSubtype="8" dur="75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750"/>
                                        <p:tgtEl>
                                          <p:spTgt spid="26"/>
                                        </p:tgtEl>
                                      </p:cBhvr>
                                    </p:animEffect>
                                  </p:childTnLst>
                                </p:cTn>
                              </p:par>
                              <p:par>
                                <p:cTn id="29" presetID="22" presetClass="entr" presetSubtype="8" dur="750" fill="hold" nodeType="with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nodeType="afterGroup">
                            <p:stCondLst>
                              <p:cond delay="3250"/>
                            </p:stCondLst>
                            <p:childTnLst>
                              <p:par>
                                <p:cTn id="33" presetID="2" presetClass="entr" presetSubtype="2" dur="75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750" fill="hold"/>
                                        <p:tgtEl>
                                          <p:spTgt spid="57"/>
                                        </p:tgtEl>
                                        <p:attrNameLst>
                                          <p:attrName>ppt_x</p:attrName>
                                        </p:attrNameLst>
                                      </p:cBhvr>
                                      <p:tavLst>
                                        <p:tav tm="0">
                                          <p:val>
                                            <p:strVal val="1+#ppt_w/2"/>
                                          </p:val>
                                        </p:tav>
                                        <p:tav tm="100000">
                                          <p:val>
                                            <p:strVal val="#ppt_x"/>
                                          </p:val>
                                        </p:tav>
                                      </p:tavLst>
                                    </p:anim>
                                    <p:anim calcmode="lin" valueType="num">
                                      <p:cBhvr additive="base">
                                        <p:cTn id="36" dur="750" fill="hold"/>
                                        <p:tgtEl>
                                          <p:spTgt spid="5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53" presetClass="entr" presetSubtype="16" dur="75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750" fill="hold"/>
                                        <p:tgtEl>
                                          <p:spTgt spid="27"/>
                                        </p:tgtEl>
                                        <p:attrNameLst>
                                          <p:attrName>ppt_w</p:attrName>
                                        </p:attrNameLst>
                                      </p:cBhvr>
                                      <p:tavLst>
                                        <p:tav tm="0">
                                          <p:val>
                                            <p:fltVal val="0"/>
                                          </p:val>
                                        </p:tav>
                                        <p:tav tm="100000">
                                          <p:val>
                                            <p:strVal val="#ppt_w"/>
                                          </p:val>
                                        </p:tav>
                                      </p:tavLst>
                                    </p:anim>
                                    <p:anim calcmode="lin" valueType="num">
                                      <p:cBhvr>
                                        <p:cTn id="41" dur="750" fill="hold"/>
                                        <p:tgtEl>
                                          <p:spTgt spid="27"/>
                                        </p:tgtEl>
                                        <p:attrNameLst>
                                          <p:attrName>ppt_h</p:attrName>
                                        </p:attrNameLst>
                                      </p:cBhvr>
                                      <p:tavLst>
                                        <p:tav tm="0">
                                          <p:val>
                                            <p:fltVal val="0"/>
                                          </p:val>
                                        </p:tav>
                                        <p:tav tm="100000">
                                          <p:val>
                                            <p:strVal val="#ppt_h"/>
                                          </p:val>
                                        </p:tav>
                                      </p:tavLst>
                                    </p:anim>
                                    <p:animEffect transition="in" filter="fade">
                                      <p:cBhvr>
                                        <p:cTn id="42" dur="750"/>
                                        <p:tgtEl>
                                          <p:spTgt spid="27"/>
                                        </p:tgtEl>
                                      </p:cBhvr>
                                    </p:animEffect>
                                  </p:childTnLst>
                                </p:cTn>
                              </p:par>
                            </p:childTnLst>
                          </p:cTn>
                        </p:par>
                        <p:par>
                          <p:cTn id="43" fill="hold" nodeType="afterGroup">
                            <p:stCondLst>
                              <p:cond delay="4750"/>
                            </p:stCondLst>
                            <p:childTnLst>
                              <p:par>
                                <p:cTn id="44" presetID="16" presetClass="entr" presetSubtype="21" dur="75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750"/>
                                        <p:tgtEl>
                                          <p:spTgt spid="17"/>
                                        </p:tgtEl>
                                      </p:cBhvr>
                                    </p:animEffect>
                                  </p:childTnLst>
                                </p:cTn>
                              </p:par>
                            </p:childTnLst>
                          </p:cTn>
                        </p:par>
                        <p:par>
                          <p:cTn id="47" fill="hold" nodeType="afterGroup">
                            <p:stCondLst>
                              <p:cond delay="5500"/>
                            </p:stCondLst>
                            <p:childTnLst>
                              <p:par>
                                <p:cTn id="48" presetID="42" presetClass="entr" presetSubtype="0" dur="75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750"/>
                                        <p:tgtEl>
                                          <p:spTgt spid="25"/>
                                        </p:tgtEl>
                                      </p:cBhvr>
                                    </p:animEffect>
                                    <p:anim calcmode="lin" valueType="num">
                                      <p:cBhvr>
                                        <p:cTn id="51" dur="750" fill="hold"/>
                                        <p:tgtEl>
                                          <p:spTgt spid="25"/>
                                        </p:tgtEl>
                                        <p:attrNameLst>
                                          <p:attrName>ppt_x</p:attrName>
                                        </p:attrNameLst>
                                      </p:cBhvr>
                                      <p:tavLst>
                                        <p:tav tm="0">
                                          <p:val>
                                            <p:strVal val="#ppt_x"/>
                                          </p:val>
                                        </p:tav>
                                        <p:tav tm="100000">
                                          <p:val>
                                            <p:strVal val="#ppt_x"/>
                                          </p:val>
                                        </p:tav>
                                      </p:tavLst>
                                    </p:anim>
                                    <p:anim calcmode="lin" valueType="num">
                                      <p:cBhvr>
                                        <p:cTn id="5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8"/>
          <p:cNvSpPr/>
          <p:nvPr/>
        </p:nvSpPr>
        <p:spPr>
          <a:xfrm>
            <a:off x="1177734" y="1805766"/>
            <a:ext cx="6689914" cy="529197"/>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FFFFFF"/>
                </a:solidFill>
                <a:latin typeface="微软雅黑" panose="020B0503020204020204" pitchFamily="34" charset="-122"/>
                <a:ea typeface="微软雅黑" panose="020B0503020204020204" pitchFamily="34" charset="-122"/>
              </a:rPr>
              <a:t>消费误区一：要求食品绝对安全，“零风险”。</a:t>
            </a:r>
          </a:p>
        </p:txBody>
      </p:sp>
      <p:cxnSp>
        <p:nvCxnSpPr>
          <p:cNvPr id="7" name="直线连接符 13"/>
          <p:cNvCxnSpPr/>
          <p:nvPr/>
        </p:nvCxnSpPr>
        <p:spPr>
          <a:xfrm flipH="1">
            <a:off x="1206763" y="2247880"/>
            <a:ext cx="0" cy="356237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1602239" y="2920856"/>
            <a:ext cx="5751061" cy="2132443"/>
          </a:xfrm>
          <a:prstGeom prst="rect">
            <a:avLst/>
          </a:prstGeom>
        </p:spPr>
        <p:txBody>
          <a:bodyPr wrap="square" lIns="0" tIns="0" rIns="0" bIns="0">
            <a:spAutoFit/>
          </a:bodyPr>
          <a:lstStyle/>
          <a:p>
            <a:pPr>
              <a:lnSpc>
                <a:spcPct val="200000"/>
              </a:lnSpc>
              <a:defRPr/>
            </a:pPr>
            <a:r>
              <a:rPr lang="zh-CN" altLang="en-US">
                <a:solidFill>
                  <a:srgbClr val="404040"/>
                </a:solidFill>
                <a:latin typeface="微软雅黑" panose="020B0503020204020204" pitchFamily="34" charset="-122"/>
                <a:ea typeface="微软雅黑" panose="020B0503020204020204" pitchFamily="34" charset="-122"/>
                <a:cs typeface="阿里巴巴普惠体 Medium" panose="00020600040101010101" pitchFamily="18" charset="-122"/>
              </a:rPr>
              <a:t>　　有些人要求食品是绝对安全，要求“零风险”，实际上这是不可能的。世界上没有百分之百安全的食品，科学家和企业家只能够把风险降低到一定水平，所以要求完全没有风险是不可能的。</a:t>
            </a:r>
          </a:p>
        </p:txBody>
      </p:sp>
      <p:pic>
        <p:nvPicPr>
          <p:cNvPr id="25" name="图片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4294" y="2019300"/>
            <a:ext cx="3543306" cy="35433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nodeType="afterGroup">
                            <p:stCondLst>
                              <p:cond delay="500"/>
                            </p:stCondLst>
                            <p:childTnLst>
                              <p:par>
                                <p:cTn id="9" presetID="2" presetClass="entr" presetSubtype="4" dur="5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8" dur="5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nodeType="afterGroup">
                            <p:stCondLst>
                              <p:cond delay="1500"/>
                            </p:stCondLst>
                            <p:childTnLst>
                              <p:par>
                                <p:cTn id="18" presetID="2" presetClass="entr" presetSubtype="2" dur="50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14400" y="1295400"/>
            <a:ext cx="10457625" cy="4476750"/>
            <a:chOff x="914400" y="1219200"/>
            <a:chExt cx="10457625" cy="4476750"/>
          </a:xfrm>
        </p:grpSpPr>
        <p:grpSp>
          <p:nvGrpSpPr>
            <p:cNvPr id="6" name="组合 5"/>
            <p:cNvGrpSpPr/>
            <p:nvPr/>
          </p:nvGrpSpPr>
          <p:grpSpPr>
            <a:xfrm>
              <a:off x="914400" y="1219200"/>
              <a:ext cx="10457625" cy="4476750"/>
              <a:chOff x="914400" y="1219200"/>
              <a:chExt cx="10457625" cy="4476750"/>
            </a:xfrm>
          </p:grpSpPr>
          <p:sp>
            <p:nvSpPr>
              <p:cNvPr id="8" name="矩形 7"/>
              <p:cNvSpPr/>
              <p:nvPr/>
            </p:nvSpPr>
            <p:spPr>
              <a:xfrm>
                <a:off x="914400" y="1219200"/>
                <a:ext cx="9829800" cy="2971800"/>
              </a:xfrm>
              <a:prstGeom prst="rect">
                <a:avLst/>
              </a:prstGeom>
              <a:solidFill>
                <a:srgbClr val="31A94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圆角 8"/>
              <p:cNvSpPr/>
              <p:nvPr/>
            </p:nvSpPr>
            <p:spPr>
              <a:xfrm>
                <a:off x="1332675" y="2019300"/>
                <a:ext cx="10039350" cy="3676650"/>
              </a:xfrm>
              <a:prstGeom prst="roundRect">
                <a:avLst/>
              </a:prstGeom>
              <a:solidFill>
                <a:srgbClr val="FFFFFF"/>
              </a:solidFill>
              <a:ln w="12700" cap="flat" cmpd="sng" algn="ctr">
                <a:noFill/>
                <a:prstDash val="solid"/>
                <a:miter lim="800000"/>
              </a:ln>
              <a:effectLst>
                <a:outerShdw blurRad="266700" dist="254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矩形 9"/>
              <p:cNvSpPr/>
              <p:nvPr/>
            </p:nvSpPr>
            <p:spPr>
              <a:xfrm>
                <a:off x="1028196" y="1306579"/>
                <a:ext cx="8036679" cy="581057"/>
              </a:xfrm>
              <a:prstGeom prst="rect">
                <a:avLst/>
              </a:prstGeom>
            </p:spPr>
            <p:txBody>
              <a:bodyPr wrap="square">
                <a:spAutoFit/>
              </a:bodyPr>
              <a:lstStyle/>
              <a:p>
                <a:pPr lvl="0" defTabSz="914400">
                  <a:lnSpc>
                    <a:spcPct val="150000"/>
                  </a:lnSpc>
                </a:pPr>
                <a:r>
                  <a:rPr lang="zh-CN" altLang="en-US" sz="2400" b="1">
                    <a:solidFill>
                      <a:srgbClr val="FFFFFF"/>
                    </a:solidFill>
                    <a:latin typeface="微软雅黑" panose="020B0503020204020204" pitchFamily="34" charset="-122"/>
                    <a:ea typeface="微软雅黑" panose="020B0503020204020204" pitchFamily="34" charset="-122"/>
                  </a:rPr>
                  <a:t>消费误区二：吃了致癌物质就一定会致癌。</a:t>
                </a:r>
              </a:p>
            </p:txBody>
          </p:sp>
          <p:sp>
            <p:nvSpPr>
              <p:cNvPr id="11" name="矩形 10"/>
              <p:cNvSpPr/>
              <p:nvPr/>
            </p:nvSpPr>
            <p:spPr>
              <a:xfrm>
                <a:off x="2307470" y="2616417"/>
                <a:ext cx="8036680" cy="2224776"/>
              </a:xfrm>
              <a:prstGeom prst="rect">
                <a:avLst/>
              </a:prstGeom>
            </p:spPr>
            <p:txBody>
              <a:bodyPr wrap="square">
                <a:spAutoFit/>
              </a:bodyPr>
              <a:lstStyle/>
              <a:p>
                <a:pPr lvl="0" defTabSz="914400">
                  <a:lnSpc>
                    <a:spcPct val="200000"/>
                  </a:lnSpc>
                </a:pPr>
                <a:r>
                  <a:rPr lang="zh-CN" altLang="en-US">
                    <a:solidFill>
                      <a:srgbClr val="404040"/>
                    </a:solidFill>
                    <a:latin typeface="微软雅黑" panose="020B0503020204020204" pitchFamily="34" charset="-122"/>
                    <a:ea typeface="微软雅黑" panose="020B0503020204020204" pitchFamily="34" charset="-122"/>
                  </a:rPr>
                  <a:t>　　大家老是认为吃了致癌物质就一定会致癌，实际吃了致癌物质和致癌是两回事儿。比如说我们某一些食品它含有致癌物质，但不见得吃了就一定致癌，因为如果饮食多样化的话，一些水果蔬菜含有大量的维生素，含有一些抗氧化物质，就可以清除这些致癌物质对人体健康的损害。</a:t>
                </a:r>
              </a:p>
            </p:txBody>
          </p:sp>
        </p:grpSp>
        <p:sp>
          <p:nvSpPr>
            <p:cNvPr id="7" name="矩形 6"/>
            <p:cNvSpPr/>
            <p:nvPr/>
          </p:nvSpPr>
          <p:spPr>
            <a:xfrm>
              <a:off x="933450" y="2423391"/>
              <a:ext cx="819150" cy="491259"/>
            </a:xfrm>
            <a:prstGeom prst="rect">
              <a:avLst/>
            </a:prstGeom>
            <a:solidFill>
              <a:srgbClr val="31A94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087211" y="1590756"/>
            <a:ext cx="6181866" cy="553902"/>
            <a:chOff x="5490829" y="1789249"/>
            <a:chExt cx="6181866" cy="553902"/>
          </a:xfrm>
        </p:grpSpPr>
        <p:sp>
          <p:nvSpPr>
            <p:cNvPr id="12" name="矩形: 圆角 11"/>
            <p:cNvSpPr/>
            <p:nvPr/>
          </p:nvSpPr>
          <p:spPr>
            <a:xfrm>
              <a:off x="5490829" y="1789249"/>
              <a:ext cx="109871" cy="553902"/>
            </a:xfrm>
            <a:prstGeom prst="roundRect">
              <a:avLst>
                <a:gd name="adj" fmla="val 50000"/>
              </a:avLst>
            </a:prstGeom>
            <a:solidFill>
              <a:srgbClr val="31A94C"/>
            </a:soli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5640274" y="1815243"/>
              <a:ext cx="6032421" cy="461665"/>
            </a:xfrm>
            <a:prstGeom prst="rect">
              <a:avLst/>
            </a:prstGeom>
          </p:spPr>
          <p:txBody>
            <a:bodyPr wrap="none">
              <a:spAutoFit/>
            </a:bodyPr>
            <a:lstStyle/>
            <a:p>
              <a:pPr>
                <a:spcBef>
                  <a:spcPct val="0"/>
                </a:spcBef>
                <a:buSzPct val="25000"/>
                <a:defRPr/>
              </a:pPr>
              <a:r>
                <a:rPr lang="zh-CN" altLang="en-US" sz="2400" b="1" cap="all">
                  <a:solidFill>
                    <a:srgbClr val="404040"/>
                  </a:solidFill>
                  <a:latin typeface="微软雅黑" panose="020B0503020204020204" pitchFamily="34" charset="-122"/>
                  <a:ea typeface="微软雅黑" panose="020B0503020204020204" pitchFamily="34" charset="-122"/>
                  <a:cs typeface="+mn-ea"/>
                  <a:sym typeface="+mn-lt"/>
                </a:rPr>
                <a:t>消费误区三：不合格食品等同于有毒食品。</a:t>
              </a:r>
            </a:p>
          </p:txBody>
        </p:sp>
      </p:grpSp>
      <p:grpSp>
        <p:nvGrpSpPr>
          <p:cNvPr id="14" name="组合 13"/>
          <p:cNvGrpSpPr/>
          <p:nvPr/>
        </p:nvGrpSpPr>
        <p:grpSpPr>
          <a:xfrm>
            <a:off x="1205201" y="2303969"/>
            <a:ext cx="9989442" cy="1289905"/>
            <a:chOff x="1012852" y="2704025"/>
            <a:chExt cx="9989442" cy="1289905"/>
          </a:xfrm>
        </p:grpSpPr>
        <p:sp>
          <p:nvSpPr>
            <p:cNvPr id="15" name="矩形 57"/>
            <p:cNvSpPr/>
            <p:nvPr/>
          </p:nvSpPr>
          <p:spPr>
            <a:xfrm>
              <a:off x="1012852" y="2763491"/>
              <a:ext cx="458910" cy="458909"/>
            </a:xfrm>
            <a:prstGeom prst="rect">
              <a:avLst/>
            </a:prstGeom>
            <a:solidFill>
              <a:srgbClr val="31A94C"/>
            </a:solidFill>
            <a:ln w="12700" cap="flat">
              <a:noFill/>
              <a:miter lim="400000"/>
            </a:ln>
            <a:effectLst/>
          </p:spPr>
          <p:txBody>
            <a:bodyPr wrap="square" lIns="0" tIns="0" rIns="0" bIns="0" numCol="1" anchor="ctr">
              <a:noAutofit/>
            </a:bodyPr>
            <a:lstStyle/>
            <a:p>
              <a:pPr algn="ctr">
                <a:defRPr>
                  <a:solidFill>
                    <a:srgbClr val="FFFFFF"/>
                  </a:solidFill>
                </a:defRPr>
              </a:pPr>
              <a:endParaRPr>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1521701" y="2704025"/>
              <a:ext cx="9480593" cy="1289905"/>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cs typeface="+mn-ea"/>
                  <a:sym typeface="+mn-lt"/>
                </a:rPr>
                <a:t>把不合格食品等同于有毒食品，实际上，不合格食品有很多方面的原因，比如说商标不合格，也是属于不合格食品，或者蛋白质含量不够，也是属于不合格食品，但这些不合格食品不等于有毒食品。</a:t>
              </a:r>
            </a:p>
          </p:txBody>
        </p:sp>
      </p:grpSp>
      <p:grpSp>
        <p:nvGrpSpPr>
          <p:cNvPr id="41" name="组合 40"/>
          <p:cNvGrpSpPr/>
          <p:nvPr/>
        </p:nvGrpSpPr>
        <p:grpSpPr>
          <a:xfrm>
            <a:off x="1491806" y="3989803"/>
            <a:ext cx="12386266" cy="1767111"/>
            <a:chOff x="1453706" y="4027903"/>
            <a:chExt cx="12386266" cy="1767111"/>
          </a:xfrm>
        </p:grpSpPr>
        <p:grpSp>
          <p:nvGrpSpPr>
            <p:cNvPr id="17" name="组合 16"/>
            <p:cNvGrpSpPr/>
            <p:nvPr/>
          </p:nvGrpSpPr>
          <p:grpSpPr>
            <a:xfrm>
              <a:off x="1453706" y="4027903"/>
              <a:ext cx="12386266" cy="1767111"/>
              <a:chOff x="1301306" y="4027903"/>
              <a:chExt cx="12386266" cy="1767111"/>
            </a:xfrm>
          </p:grpSpPr>
          <p:grpSp>
            <p:nvGrpSpPr>
              <p:cNvPr id="18" name="组合 17"/>
              <p:cNvGrpSpPr/>
              <p:nvPr/>
            </p:nvGrpSpPr>
            <p:grpSpPr>
              <a:xfrm>
                <a:off x="1301306" y="4213864"/>
                <a:ext cx="1581150" cy="1581150"/>
                <a:chOff x="1301306" y="4213864"/>
                <a:chExt cx="1581150" cy="1581150"/>
              </a:xfrm>
            </p:grpSpPr>
            <p:sp>
              <p:nvSpPr>
                <p:cNvPr id="28" name="椭圆 27"/>
                <p:cNvSpPr/>
                <p:nvPr/>
              </p:nvSpPr>
              <p:spPr>
                <a:xfrm>
                  <a:off x="1301306" y="4213864"/>
                  <a:ext cx="1581150" cy="1581150"/>
                </a:xfrm>
                <a:prstGeom prst="ellipse">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9" name="矩形 28"/>
                <p:cNvSpPr/>
                <p:nvPr/>
              </p:nvSpPr>
              <p:spPr>
                <a:xfrm>
                  <a:off x="1448049" y="4683036"/>
                  <a:ext cx="1276102" cy="830997"/>
                </a:xfrm>
                <a:prstGeom prst="rect">
                  <a:avLst/>
                </a:prstGeom>
              </p:spPr>
              <p:txBody>
                <a:bodyPr wrap="square">
                  <a:spAutoFit/>
                </a:bodyPr>
                <a:lstStyle/>
                <a:p>
                  <a:pPr algn="ctr">
                    <a:spcBef>
                      <a:spcPct val="0"/>
                    </a:spcBef>
                    <a:buSzPct val="25000"/>
                    <a:defRPr/>
                  </a:pPr>
                  <a:r>
                    <a:rPr lang="zh-CN" altLang="en-US" sz="2400" b="1" cap="all">
                      <a:solidFill>
                        <a:srgbClr val="FFFFFF"/>
                      </a:solidFill>
                      <a:latin typeface="微软雅黑" panose="020B0503020204020204" pitchFamily="34" charset="-122"/>
                      <a:ea typeface="微软雅黑" panose="020B0503020204020204" pitchFamily="34" charset="-122"/>
                      <a:cs typeface="+mn-ea"/>
                      <a:sym typeface="+mn-lt"/>
                    </a:rPr>
                    <a:t>不合格食品</a:t>
                  </a:r>
                </a:p>
              </p:txBody>
            </p:sp>
          </p:grpSp>
          <p:grpSp>
            <p:nvGrpSpPr>
              <p:cNvPr id="19" name="组合 18"/>
              <p:cNvGrpSpPr/>
              <p:nvPr/>
            </p:nvGrpSpPr>
            <p:grpSpPr>
              <a:xfrm>
                <a:off x="3126737" y="4027903"/>
                <a:ext cx="10560835" cy="458908"/>
                <a:chOff x="3038247" y="4352367"/>
                <a:chExt cx="10560835" cy="458908"/>
              </a:xfrm>
            </p:grpSpPr>
            <p:sp>
              <p:nvSpPr>
                <p:cNvPr id="26" name="箭头: 右 25"/>
                <p:cNvSpPr/>
                <p:nvPr/>
              </p:nvSpPr>
              <p:spPr>
                <a:xfrm>
                  <a:off x="3038247" y="4483510"/>
                  <a:ext cx="973314" cy="294967"/>
                </a:xfrm>
                <a:prstGeom prst="rightArrow">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7" name="矩形 26"/>
                <p:cNvSpPr/>
                <p:nvPr/>
              </p:nvSpPr>
              <p:spPr>
                <a:xfrm>
                  <a:off x="4118489" y="4352367"/>
                  <a:ext cx="9480593" cy="458908"/>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cs typeface="+mn-ea"/>
                      <a:sym typeface="+mn-lt"/>
                    </a:rPr>
                    <a:t>商标不合格</a:t>
                  </a:r>
                </a:p>
              </p:txBody>
            </p:sp>
          </p:grpSp>
          <p:grpSp>
            <p:nvGrpSpPr>
              <p:cNvPr id="21" name="组合 20"/>
              <p:cNvGrpSpPr/>
              <p:nvPr/>
            </p:nvGrpSpPr>
            <p:grpSpPr>
              <a:xfrm>
                <a:off x="3126737" y="5203553"/>
                <a:ext cx="10560835" cy="458908"/>
                <a:chOff x="3038247" y="4352367"/>
                <a:chExt cx="10560835" cy="458908"/>
              </a:xfrm>
            </p:grpSpPr>
            <p:sp>
              <p:nvSpPr>
                <p:cNvPr id="22" name="箭头: 右 21"/>
                <p:cNvSpPr/>
                <p:nvPr/>
              </p:nvSpPr>
              <p:spPr>
                <a:xfrm>
                  <a:off x="3038247" y="4483510"/>
                  <a:ext cx="973314" cy="294967"/>
                </a:xfrm>
                <a:prstGeom prst="rightArrow">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a:off x="4118489" y="4352367"/>
                  <a:ext cx="9480593" cy="458908"/>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cs typeface="+mn-ea"/>
                      <a:sym typeface="+mn-lt"/>
                    </a:rPr>
                    <a:t>蛋白质含量不够</a:t>
                  </a:r>
                </a:p>
              </p:txBody>
            </p:sp>
          </p:grpSp>
        </p:grpSp>
        <p:grpSp>
          <p:nvGrpSpPr>
            <p:cNvPr id="33" name="组合 32"/>
            <p:cNvGrpSpPr/>
            <p:nvPr/>
          </p:nvGrpSpPr>
          <p:grpSpPr>
            <a:xfrm>
              <a:off x="6522884" y="4186061"/>
              <a:ext cx="1249516" cy="1249516"/>
              <a:chOff x="6370484" y="4128911"/>
              <a:chExt cx="1249516" cy="1249516"/>
            </a:xfrm>
          </p:grpSpPr>
          <p:sp>
            <p:nvSpPr>
              <p:cNvPr id="30" name="矩形 29"/>
              <p:cNvSpPr/>
              <p:nvPr/>
            </p:nvSpPr>
            <p:spPr>
              <a:xfrm>
                <a:off x="6370484" y="4486811"/>
                <a:ext cx="1249516" cy="199489"/>
              </a:xfrm>
              <a:prstGeom prst="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矩形 30"/>
              <p:cNvSpPr/>
              <p:nvPr/>
            </p:nvSpPr>
            <p:spPr>
              <a:xfrm>
                <a:off x="6370484" y="4806871"/>
                <a:ext cx="1249516" cy="199489"/>
              </a:xfrm>
              <a:prstGeom prst="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矩形 31"/>
              <p:cNvSpPr/>
              <p:nvPr/>
            </p:nvSpPr>
            <p:spPr>
              <a:xfrm rot="7221395">
                <a:off x="6381290" y="4653924"/>
                <a:ext cx="1249516" cy="199489"/>
              </a:xfrm>
              <a:prstGeom prst="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34" name="矩形 33"/>
            <p:cNvSpPr/>
            <p:nvPr/>
          </p:nvSpPr>
          <p:spPr>
            <a:xfrm>
              <a:off x="8112229" y="4466053"/>
              <a:ext cx="1984271" cy="581057"/>
            </a:xfrm>
            <a:prstGeom prst="rect">
              <a:avLst/>
            </a:prstGeom>
          </p:spPr>
          <p:txBody>
            <a:bodyPr wrap="square">
              <a:spAutoFit/>
            </a:bodyPr>
            <a:lstStyle/>
            <a:p>
              <a:pPr>
                <a:lnSpc>
                  <a:spcPct val="150000"/>
                </a:lnSpc>
              </a:pPr>
              <a:r>
                <a:rPr lang="zh-CN" altLang="en-US" sz="2400" b="1">
                  <a:solidFill>
                    <a:srgbClr val="31A94C"/>
                  </a:solidFill>
                  <a:latin typeface="微软雅黑" panose="020B0503020204020204" pitchFamily="34" charset="-122"/>
                  <a:ea typeface="微软雅黑" panose="020B0503020204020204" pitchFamily="34" charset="-122"/>
                  <a:cs typeface="+mn-ea"/>
                  <a:sym typeface="+mn-lt"/>
                </a:rPr>
                <a:t>有毒食品</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nodeType="afterGroup">
                            <p:stCondLst>
                              <p:cond delay="500"/>
                            </p:stCondLst>
                            <p:childTnLst>
                              <p:par>
                                <p:cTn id="9" presetID="42" presetClass="entr" presetSubtype="0" dur="5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2" presetClass="entr" presetSubtype="2" dur="50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1+#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246122" y="1067266"/>
            <a:ext cx="9323672" cy="581057"/>
          </a:xfrm>
          <a:prstGeom prst="rect">
            <a:avLst/>
          </a:prstGeom>
          <a:noFill/>
        </p:spPr>
        <p:txBody>
          <a:bodyPr vert="horz" wrap="square" rtlCol="0">
            <a:spAutoFit/>
          </a:bodyPr>
          <a:lstStyle/>
          <a:p>
            <a:pPr algn="ctr">
              <a:lnSpc>
                <a:spcPct val="150000"/>
              </a:lnSpc>
            </a:pPr>
            <a:r>
              <a:rPr lang="zh-CN" altLang="en-US" sz="2400" b="1">
                <a:solidFill>
                  <a:srgbClr val="404040"/>
                </a:solidFill>
                <a:latin typeface="微软雅黑" panose="020B0503020204020204" pitchFamily="34" charset="-122"/>
                <a:ea typeface="微软雅黑" panose="020B0503020204020204" pitchFamily="34" charset="-122"/>
              </a:rPr>
              <a:t>消费误区四：含有人工食品添加剂的食品一定不安全。</a:t>
            </a:r>
          </a:p>
        </p:txBody>
      </p:sp>
      <p:grpSp>
        <p:nvGrpSpPr>
          <p:cNvPr id="18" name="组合 17"/>
          <p:cNvGrpSpPr/>
          <p:nvPr/>
        </p:nvGrpSpPr>
        <p:grpSpPr>
          <a:xfrm>
            <a:off x="1324898" y="1821417"/>
            <a:ext cx="9307164" cy="1817133"/>
            <a:chOff x="1079504" y="1409700"/>
            <a:chExt cx="14285661" cy="4019550"/>
          </a:xfrm>
        </p:grpSpPr>
        <p:grpSp>
          <p:nvGrpSpPr>
            <p:cNvPr id="19" name="组合 18"/>
            <p:cNvGrpSpPr/>
            <p:nvPr/>
          </p:nvGrpSpPr>
          <p:grpSpPr>
            <a:xfrm>
              <a:off x="1079504" y="1428750"/>
              <a:ext cx="14285661" cy="4000500"/>
              <a:chOff x="1422404" y="1633560"/>
              <a:chExt cx="14285661" cy="4000500"/>
            </a:xfrm>
          </p:grpSpPr>
          <p:sp>
            <p:nvSpPr>
              <p:cNvPr id="21" name="矩形 20"/>
              <p:cNvSpPr/>
              <p:nvPr/>
            </p:nvSpPr>
            <p:spPr>
              <a:xfrm>
                <a:off x="1465945" y="1633560"/>
                <a:ext cx="14197578" cy="4000500"/>
              </a:xfrm>
              <a:prstGeom prst="rect">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badi" panose="020B0604020104020204" pitchFamily="34" charset="0"/>
                </a:endParaRPr>
              </a:p>
            </p:txBody>
          </p:sp>
          <p:sp>
            <p:nvSpPr>
              <p:cNvPr id="22" name="矩形 21"/>
              <p:cNvSpPr/>
              <p:nvPr/>
            </p:nvSpPr>
            <p:spPr>
              <a:xfrm>
                <a:off x="1422404" y="2067399"/>
                <a:ext cx="87086" cy="3347248"/>
              </a:xfrm>
              <a:prstGeom prst="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badi" panose="020B0604020104020204" pitchFamily="34" charset="0"/>
                </a:endParaRPr>
              </a:p>
            </p:txBody>
          </p:sp>
          <p:sp>
            <p:nvSpPr>
              <p:cNvPr id="23" name="矩形 22"/>
              <p:cNvSpPr/>
              <p:nvPr/>
            </p:nvSpPr>
            <p:spPr>
              <a:xfrm>
                <a:off x="15620980" y="2067399"/>
                <a:ext cx="87085" cy="3347248"/>
              </a:xfrm>
              <a:prstGeom prst="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Abadi" panose="020B0604020104020204" pitchFamily="34" charset="0"/>
                </a:endParaRPr>
              </a:p>
            </p:txBody>
          </p:sp>
          <p:sp>
            <p:nvSpPr>
              <p:cNvPr id="24" name="矩形 23"/>
              <p:cNvSpPr/>
              <p:nvPr/>
            </p:nvSpPr>
            <p:spPr>
              <a:xfrm>
                <a:off x="2577195" y="1867345"/>
                <a:ext cx="4161063" cy="885055"/>
              </a:xfrm>
              <a:prstGeom prst="rect">
                <a:avLst/>
              </a:prstGeom>
            </p:spPr>
            <p:txBody>
              <a:bodyPr wrap="square">
                <a:spAutoFit/>
              </a:bodyPr>
              <a:lstStyle/>
              <a:p>
                <a:endParaRPr lang="en-US" altLang="zh-CN" sz="2000" b="1">
                  <a:solidFill>
                    <a:srgbClr val="40404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矩形 19"/>
            <p:cNvSpPr/>
            <p:nvPr/>
          </p:nvSpPr>
          <p:spPr>
            <a:xfrm>
              <a:off x="1664836" y="1409700"/>
              <a:ext cx="13141451" cy="3694815"/>
            </a:xfrm>
            <a:prstGeom prst="rect">
              <a:avLst/>
            </a:prstGeom>
          </p:spPr>
          <p:txBody>
            <a:bodyPr wrap="square">
              <a:spAutoFit/>
            </a:bodyPr>
            <a:lstStyle/>
            <a:p>
              <a:pPr algn="ctr">
                <a:lnSpc>
                  <a:spcPct val="200000"/>
                </a:lnSpc>
              </a:pPr>
              <a:r>
                <a:rPr lang="zh-CN" altLang="en-US">
                  <a:solidFill>
                    <a:srgbClr val="404040"/>
                  </a:solidFill>
                  <a:latin typeface="Arial" panose="020B0604020202020204" pitchFamily="34" charset="0"/>
                  <a:ea typeface="微软雅黑" panose="020B0503020204020204" pitchFamily="34" charset="-122"/>
                  <a:cs typeface="+mn-ea"/>
                  <a:sym typeface="Arial" panose="020B0604020202020204" pitchFamily="34" charset="0"/>
                </a:rPr>
                <a:t>　　认为含有人工食品添加剂的食品一定不安全。社会发展至今，如果我们想食用不含添加剂的食品，基本上是不可能的。因为。、味精、糖都是属于食品添加剂，这也是一个消费误区。</a:t>
              </a:r>
            </a:p>
          </p:txBody>
        </p:sp>
      </p:grpSp>
      <p:grpSp>
        <p:nvGrpSpPr>
          <p:cNvPr id="31" name="组合 30"/>
          <p:cNvGrpSpPr/>
          <p:nvPr/>
        </p:nvGrpSpPr>
        <p:grpSpPr>
          <a:xfrm>
            <a:off x="1276350" y="4076699"/>
            <a:ext cx="2461139" cy="2051895"/>
            <a:chOff x="762000" y="3157023"/>
            <a:chExt cx="2461139" cy="2051895"/>
          </a:xfrm>
        </p:grpSpPr>
        <p:sp>
          <p:nvSpPr>
            <p:cNvPr id="32" name="任意多边形: 形状 31"/>
            <p:cNvSpPr/>
            <p:nvPr/>
          </p:nvSpPr>
          <p:spPr bwMode="auto">
            <a:xfrm>
              <a:off x="2459272" y="3157023"/>
              <a:ext cx="763867" cy="2051895"/>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rgbClr val="31A94C"/>
            </a:solidFill>
            <a:ln>
              <a:noFill/>
            </a:ln>
          </p:spPr>
          <p:txBody>
            <a:bodyPr anchor="ctr"/>
            <a:lstStyle/>
            <a:p>
              <a:pPr algn="ctr"/>
              <a:endParaRPr sz="2365">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33" name="文本框 32"/>
            <p:cNvSpPr txBox="1"/>
            <p:nvPr/>
          </p:nvSpPr>
          <p:spPr>
            <a:xfrm>
              <a:off x="762000" y="3958459"/>
              <a:ext cx="1916927" cy="525657"/>
            </a:xfrm>
            <a:prstGeom prst="rect">
              <a:avLst/>
            </a:prstGeom>
            <a:noFill/>
          </p:spPr>
          <p:txBody>
            <a:bodyPr wrap="square" rtlCol="0">
              <a:spAutoFit/>
            </a:bodyPr>
            <a:lstStyle/>
            <a:p>
              <a:pPr lvl="0" algn="ctr">
                <a:lnSpc>
                  <a:spcPct val="130000"/>
                </a:lnSpc>
                <a:defRPr/>
              </a:pPr>
              <a:r>
                <a:rPr lang="zh-CN" altLang="en-US" sz="2400" b="1">
                  <a:solidFill>
                    <a:srgbClr val="404040"/>
                  </a:solidFill>
                  <a:latin typeface="微软雅黑" panose="020B0503020204020204" pitchFamily="34" charset="-122"/>
                  <a:ea typeface="微软雅黑" panose="020B0503020204020204" pitchFamily="34" charset="-122"/>
                  <a:cs typeface="+mn-ea"/>
                  <a:sym typeface="+mn-lt"/>
                </a:rPr>
                <a:t>食品添加剂</a:t>
              </a:r>
            </a:p>
          </p:txBody>
        </p:sp>
      </p:grpSp>
      <p:grpSp>
        <p:nvGrpSpPr>
          <p:cNvPr id="53" name="组合 52"/>
          <p:cNvGrpSpPr/>
          <p:nvPr/>
        </p:nvGrpSpPr>
        <p:grpSpPr>
          <a:xfrm>
            <a:off x="4057650" y="4610100"/>
            <a:ext cx="6838950" cy="895350"/>
            <a:chOff x="4286250" y="4514850"/>
            <a:chExt cx="6838950" cy="895350"/>
          </a:xfrm>
        </p:grpSpPr>
        <p:sp>
          <p:nvSpPr>
            <p:cNvPr id="39" name="矩形: 圆角 38"/>
            <p:cNvSpPr/>
            <p:nvPr/>
          </p:nvSpPr>
          <p:spPr>
            <a:xfrm>
              <a:off x="4286250" y="4648200"/>
              <a:ext cx="6838950" cy="552450"/>
            </a:xfrm>
            <a:prstGeom prst="roundRect">
              <a:avLst>
                <a:gd name="adj" fmla="val 50000"/>
              </a:avLst>
            </a:prstGeom>
            <a:solidFill>
              <a:srgbClr val="31A94C">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solidFill>
                  <a:srgbClr val="FFFFFF"/>
                </a:solidFill>
              </a:endParaRPr>
            </a:p>
          </p:txBody>
        </p:sp>
        <p:sp>
          <p:nvSpPr>
            <p:cNvPr id="41" name="箭头: V 形 40"/>
            <p:cNvSpPr/>
            <p:nvPr/>
          </p:nvSpPr>
          <p:spPr>
            <a:xfrm>
              <a:off x="6538263" y="4827104"/>
              <a:ext cx="248126" cy="240196"/>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solidFill>
                  <a:schemeClr val="tx1"/>
                </a:solidFill>
              </a:endParaRPr>
            </a:p>
          </p:txBody>
        </p:sp>
        <p:grpSp>
          <p:nvGrpSpPr>
            <p:cNvPr id="45" name="组合 44"/>
            <p:cNvGrpSpPr/>
            <p:nvPr/>
          </p:nvGrpSpPr>
          <p:grpSpPr>
            <a:xfrm>
              <a:off x="4944129" y="4514850"/>
              <a:ext cx="1247121" cy="895350"/>
              <a:chOff x="4944129" y="4514850"/>
              <a:chExt cx="1247121" cy="895350"/>
            </a:xfrm>
          </p:grpSpPr>
          <p:sp>
            <p:nvSpPr>
              <p:cNvPr id="40" name="矩形: 圆角 39"/>
              <p:cNvSpPr/>
              <p:nvPr/>
            </p:nvSpPr>
            <p:spPr>
              <a:xfrm>
                <a:off x="5063851" y="4514850"/>
                <a:ext cx="1032149" cy="895350"/>
              </a:xfrm>
              <a:prstGeom prst="roundRect">
                <a:avLst/>
              </a:prstGeom>
              <a:solidFill>
                <a:srgbClr val="FFFFFF"/>
              </a:solidFill>
              <a:ln>
                <a:noFill/>
              </a:ln>
              <a:effectLst>
                <a:outerShdw blurRad="2667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solidFill>
                    <a:srgbClr val="FFFFFF"/>
                  </a:solidFill>
                </a:endParaRPr>
              </a:p>
            </p:txBody>
          </p:sp>
          <p:sp>
            <p:nvSpPr>
              <p:cNvPr id="36" name="矩形 35"/>
              <p:cNvSpPr/>
              <p:nvPr/>
            </p:nvSpPr>
            <p:spPr>
              <a:xfrm>
                <a:off x="4944129" y="4690625"/>
                <a:ext cx="1247121" cy="458908"/>
              </a:xfrm>
              <a:prstGeom prst="rect">
                <a:avLst/>
              </a:prstGeom>
            </p:spPr>
            <p:txBody>
              <a:bodyPr wrap="square">
                <a:spAutoFit/>
              </a:bodyPr>
              <a:lstStyle/>
              <a:p>
                <a:pPr algn="ctr">
                  <a:lnSpc>
                    <a:spcPct val="150000"/>
                  </a:lnSpc>
                </a:pPr>
                <a:r>
                  <a:rPr lang="zh-CN" altLang="en-US" sz="1800" b="0">
                    <a:solidFill>
                      <a:srgbClr val="404040"/>
                    </a:solidFill>
                    <a:latin typeface="微软雅黑" panose="020B0503020204020204" pitchFamily="34" charset="-122"/>
                    <a:ea typeface="微软雅黑" panose="020B0503020204020204" pitchFamily="34" charset="-122"/>
                    <a:cs typeface="Montserrat Medium" panose="00000600000000000000" charset="0"/>
                    <a:sym typeface="思源黑体" panose="020B0500000000000000" pitchFamily="34" charset="-122"/>
                  </a:rPr>
                  <a:t>盐</a:t>
                </a:r>
              </a:p>
            </p:txBody>
          </p:sp>
        </p:grpSp>
        <p:grpSp>
          <p:nvGrpSpPr>
            <p:cNvPr id="46" name="组合 45"/>
            <p:cNvGrpSpPr/>
            <p:nvPr/>
          </p:nvGrpSpPr>
          <p:grpSpPr>
            <a:xfrm>
              <a:off x="7133402" y="4514850"/>
              <a:ext cx="1247121" cy="895350"/>
              <a:chOff x="4944129" y="4514850"/>
              <a:chExt cx="1247121" cy="895350"/>
            </a:xfrm>
          </p:grpSpPr>
          <p:sp>
            <p:nvSpPr>
              <p:cNvPr id="47" name="矩形: 圆角 46"/>
              <p:cNvSpPr/>
              <p:nvPr/>
            </p:nvSpPr>
            <p:spPr>
              <a:xfrm>
                <a:off x="5063851" y="4514850"/>
                <a:ext cx="1032149" cy="895350"/>
              </a:xfrm>
              <a:prstGeom prst="roundRect">
                <a:avLst/>
              </a:prstGeom>
              <a:solidFill>
                <a:srgbClr val="FFFFFF"/>
              </a:solidFill>
              <a:ln>
                <a:noFill/>
              </a:ln>
              <a:effectLst>
                <a:outerShdw blurRad="2667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solidFill>
                    <a:srgbClr val="FFFFFF"/>
                  </a:solidFill>
                </a:endParaRPr>
              </a:p>
            </p:txBody>
          </p:sp>
          <p:sp>
            <p:nvSpPr>
              <p:cNvPr id="48" name="矩形 47"/>
              <p:cNvSpPr/>
              <p:nvPr/>
            </p:nvSpPr>
            <p:spPr>
              <a:xfrm>
                <a:off x="4944129" y="4690625"/>
                <a:ext cx="1247121" cy="458908"/>
              </a:xfrm>
              <a:prstGeom prst="rect">
                <a:avLst/>
              </a:prstGeom>
            </p:spPr>
            <p:txBody>
              <a:bodyPr wrap="square">
                <a:spAutoFit/>
              </a:bodyPr>
              <a:lstStyle/>
              <a:p>
                <a:pPr algn="ctr">
                  <a:lnSpc>
                    <a:spcPct val="150000"/>
                  </a:lnSpc>
                </a:pPr>
                <a:r>
                  <a:rPr lang="zh-CN" altLang="en-US" sz="1800" b="0">
                    <a:solidFill>
                      <a:srgbClr val="404040"/>
                    </a:solidFill>
                    <a:latin typeface="微软雅黑" panose="020B0503020204020204" pitchFamily="34" charset="-122"/>
                    <a:ea typeface="微软雅黑" panose="020B0503020204020204" pitchFamily="34" charset="-122"/>
                    <a:cs typeface="Montserrat Medium" panose="00000600000000000000" charset="0"/>
                    <a:sym typeface="思源黑体" panose="020B0500000000000000" pitchFamily="34" charset="-122"/>
                  </a:rPr>
                  <a:t>味精</a:t>
                </a:r>
              </a:p>
            </p:txBody>
          </p:sp>
        </p:grpSp>
        <p:sp>
          <p:nvSpPr>
            <p:cNvPr id="49" name="箭头: V 形 48"/>
            <p:cNvSpPr/>
            <p:nvPr/>
          </p:nvSpPr>
          <p:spPr>
            <a:xfrm>
              <a:off x="8727536" y="4827104"/>
              <a:ext cx="248126" cy="240196"/>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solidFill>
                  <a:schemeClr val="tx1"/>
                </a:solidFill>
              </a:endParaRPr>
            </a:p>
          </p:txBody>
        </p:sp>
        <p:grpSp>
          <p:nvGrpSpPr>
            <p:cNvPr id="50" name="组合 49"/>
            <p:cNvGrpSpPr/>
            <p:nvPr/>
          </p:nvGrpSpPr>
          <p:grpSpPr>
            <a:xfrm>
              <a:off x="9322673" y="4514850"/>
              <a:ext cx="1247121" cy="895350"/>
              <a:chOff x="4944129" y="4514850"/>
              <a:chExt cx="1247121" cy="895350"/>
            </a:xfrm>
          </p:grpSpPr>
          <p:sp>
            <p:nvSpPr>
              <p:cNvPr id="51" name="矩形: 圆角 50"/>
              <p:cNvSpPr/>
              <p:nvPr/>
            </p:nvSpPr>
            <p:spPr>
              <a:xfrm>
                <a:off x="5063851" y="4514850"/>
                <a:ext cx="1032149" cy="895350"/>
              </a:xfrm>
              <a:prstGeom prst="roundRect">
                <a:avLst/>
              </a:prstGeom>
              <a:solidFill>
                <a:srgbClr val="FFFFFF"/>
              </a:solidFill>
              <a:ln>
                <a:noFill/>
              </a:ln>
              <a:effectLst>
                <a:outerShdw blurRad="2667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0">
                  <a:solidFill>
                    <a:srgbClr val="FFFFFF"/>
                  </a:solidFill>
                </a:endParaRPr>
              </a:p>
            </p:txBody>
          </p:sp>
          <p:sp>
            <p:nvSpPr>
              <p:cNvPr id="52" name="矩形 51"/>
              <p:cNvSpPr/>
              <p:nvPr/>
            </p:nvSpPr>
            <p:spPr>
              <a:xfrm>
                <a:off x="4944129" y="4690625"/>
                <a:ext cx="1247121" cy="458908"/>
              </a:xfrm>
              <a:prstGeom prst="rect">
                <a:avLst/>
              </a:prstGeom>
            </p:spPr>
            <p:txBody>
              <a:bodyPr wrap="square">
                <a:spAutoFit/>
              </a:bodyPr>
              <a:lstStyle/>
              <a:p>
                <a:pPr algn="ctr">
                  <a:lnSpc>
                    <a:spcPct val="150000"/>
                  </a:lnSpc>
                </a:pPr>
                <a:r>
                  <a:rPr lang="zh-CN" altLang="en-US" sz="1800" b="0">
                    <a:solidFill>
                      <a:srgbClr val="404040"/>
                    </a:solidFill>
                    <a:latin typeface="微软雅黑" panose="020B0503020204020204" pitchFamily="34" charset="-122"/>
                    <a:ea typeface="微软雅黑" panose="020B0503020204020204" pitchFamily="34" charset="-122"/>
                    <a:cs typeface="Montserrat Medium" panose="00000600000000000000" charset="0"/>
                    <a:sym typeface="思源黑体" panose="020B0500000000000000" pitchFamily="34" charset="-122"/>
                  </a:rPr>
                  <a:t>糖</a:t>
                </a: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nodeType="afterGroup">
                            <p:stCondLst>
                              <p:cond delay="500"/>
                            </p:stCondLst>
                            <p:childTnLst>
                              <p:par>
                                <p:cTn id="9" presetID="53" presetClass="entr" presetSubtype="16" dur="50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nodeType="afterGroup">
                            <p:stCondLst>
                              <p:cond delay="1000"/>
                            </p:stCondLst>
                            <p:childTnLst>
                              <p:par>
                                <p:cTn id="15" presetID="12" presetClass="entr" presetSubtype="8" dur="500"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p:tgtEl>
                                          <p:spTgt spid="31"/>
                                        </p:tgtEl>
                                        <p:attrNameLst>
                                          <p:attrName>ppt_x</p:attrName>
                                        </p:attrNameLst>
                                      </p:cBhvr>
                                      <p:tavLst>
                                        <p:tav tm="0">
                                          <p:val>
                                            <p:strVal val="#ppt_x-#ppt_w*1.125000"/>
                                          </p:val>
                                        </p:tav>
                                        <p:tav tm="100000">
                                          <p:val>
                                            <p:strVal val="#ppt_x"/>
                                          </p:val>
                                        </p:tav>
                                      </p:tavLst>
                                    </p:anim>
                                    <p:animEffect transition="in" filter="wipe(right)">
                                      <p:cBhvr>
                                        <p:cTn id="18" dur="500"/>
                                        <p:tgtEl>
                                          <p:spTgt spid="31"/>
                                        </p:tgtEl>
                                      </p:cBhvr>
                                    </p:animEffect>
                                  </p:childTnLst>
                                </p:cTn>
                              </p:par>
                            </p:childTnLst>
                          </p:cTn>
                        </p:par>
                        <p:par>
                          <p:cTn id="19" fill="hold" nodeType="afterGroup">
                            <p:stCondLst>
                              <p:cond delay="1500"/>
                            </p:stCondLst>
                            <p:childTnLst>
                              <p:par>
                                <p:cTn id="20" presetID="22" presetClass="entr" presetSubtype="8" dur="500"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p:cNvSpPr/>
          <p:nvPr/>
        </p:nvSpPr>
        <p:spPr>
          <a:xfrm>
            <a:off x="209545" y="1759501"/>
            <a:ext cx="6591305" cy="483591"/>
          </a:xfrm>
          <a:custGeom>
            <a:avLst/>
            <a:gdLst>
              <a:gd name="connsiteX0" fmla="*/ 0 w 4355976"/>
              <a:gd name="connsiteY0" fmla="*/ 0 h 360040"/>
              <a:gd name="connsiteX1" fmla="*/ 4355976 w 4355976"/>
              <a:gd name="connsiteY1" fmla="*/ 0 h 360040"/>
              <a:gd name="connsiteX2" fmla="*/ 4355976 w 4355976"/>
              <a:gd name="connsiteY2" fmla="*/ 360040 h 360040"/>
              <a:gd name="connsiteX3" fmla="*/ 0 w 4355976"/>
              <a:gd name="connsiteY3" fmla="*/ 360040 h 360040"/>
              <a:gd name="connsiteX4" fmla="*/ 0 w 4355976"/>
              <a:gd name="connsiteY4" fmla="*/ 0 h 360040"/>
              <a:gd name="connsiteX0-1" fmla="*/ 0 w 4355976"/>
              <a:gd name="connsiteY0-2" fmla="*/ 0 h 362693"/>
              <a:gd name="connsiteX1-3" fmla="*/ 4355976 w 4355976"/>
              <a:gd name="connsiteY1-4" fmla="*/ 0 h 362693"/>
              <a:gd name="connsiteX2-5" fmla="*/ 4355976 w 4355976"/>
              <a:gd name="connsiteY2-6" fmla="*/ 360040 h 362693"/>
              <a:gd name="connsiteX3-7" fmla="*/ 4210050 w 4355976"/>
              <a:gd name="connsiteY3-8" fmla="*/ 362693 h 362693"/>
              <a:gd name="connsiteX4-9" fmla="*/ 0 w 4355976"/>
              <a:gd name="connsiteY4-10" fmla="*/ 360040 h 362693"/>
              <a:gd name="connsiteX5" fmla="*/ 0 w 4355976"/>
              <a:gd name="connsiteY5" fmla="*/ 0 h 362693"/>
              <a:gd name="connsiteX0-11" fmla="*/ 0 w 4355976"/>
              <a:gd name="connsiteY0-12" fmla="*/ 0 h 362693"/>
              <a:gd name="connsiteX1-13" fmla="*/ 4355976 w 4355976"/>
              <a:gd name="connsiteY1-14" fmla="*/ 0 h 362693"/>
              <a:gd name="connsiteX2-15" fmla="*/ 4210050 w 4355976"/>
              <a:gd name="connsiteY2-16" fmla="*/ 362693 h 362693"/>
              <a:gd name="connsiteX3-17" fmla="*/ 0 w 4355976"/>
              <a:gd name="connsiteY3-18" fmla="*/ 360040 h 362693"/>
              <a:gd name="connsiteX4-19" fmla="*/ 0 w 4355976"/>
              <a:gd name="connsiteY4-20" fmla="*/ 0 h 3626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55976" h="362693">
                <a:moveTo>
                  <a:pt x="0" y="0"/>
                </a:moveTo>
                <a:lnTo>
                  <a:pt x="4355976" y="0"/>
                </a:lnTo>
                <a:lnTo>
                  <a:pt x="4210050" y="362693"/>
                </a:lnTo>
                <a:lnTo>
                  <a:pt x="0" y="360040"/>
                </a:lnTo>
                <a:lnTo>
                  <a:pt x="0" y="0"/>
                </a:lnTo>
                <a:close/>
              </a:path>
            </a:pathLst>
          </a:custGeom>
          <a:gradFill flip="none" rotWithShape="1">
            <a:gsLst>
              <a:gs pos="0">
                <a:srgbClr val="31A94C"/>
              </a:gs>
              <a:gs pos="100000">
                <a:srgbClr val="31A94C"/>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rtlCol="0" anchor="ctr"/>
          <a:lstStyle/>
          <a:p>
            <a:pPr algn="dist"/>
            <a:r>
              <a:rPr lang="zh-CN" altLang="en-US" sz="2400" b="1">
                <a:solidFill>
                  <a:srgbClr val="FFFFFF"/>
                </a:solidFill>
                <a:latin typeface="微软雅黑" panose="020B0503020204020204" pitchFamily="34" charset="-122"/>
                <a:cs typeface="+mn-ea"/>
                <a:sym typeface="+mn-lt"/>
              </a:rPr>
              <a:t>消费误区五：天然食品一定对健康有益。</a:t>
            </a:r>
          </a:p>
        </p:txBody>
      </p:sp>
      <p:sp>
        <p:nvSpPr>
          <p:cNvPr id="7" name="TextBox 3"/>
          <p:cNvSpPr txBox="1"/>
          <p:nvPr/>
        </p:nvSpPr>
        <p:spPr>
          <a:xfrm>
            <a:off x="682060" y="2411413"/>
            <a:ext cx="6652190" cy="3363533"/>
          </a:xfrm>
          <a:prstGeom prst="rect">
            <a:avLst/>
          </a:prstGeom>
          <a:noFill/>
        </p:spPr>
        <p:txBody>
          <a:bodyPr wrap="square" lIns="121904" tIns="60952" rIns="121904" bIns="60952" rtlCol="0">
            <a:spAutoFit/>
          </a:bodyPr>
          <a:lstStyle/>
          <a:p>
            <a:pPr>
              <a:lnSpc>
                <a:spcPct val="200000"/>
              </a:lnSpc>
            </a:pPr>
            <a:r>
              <a:rPr lang="zh-CN" altLang="en-US">
                <a:solidFill>
                  <a:srgbClr val="404040"/>
                </a:solidFill>
                <a:latin typeface="微软雅黑" panose="020B0503020204020204" pitchFamily="34" charset="-122"/>
                <a:cs typeface="+mn-ea"/>
                <a:sym typeface="+mn-lt"/>
              </a:rPr>
              <a:t>　　认为天然食品一定对健康有益，这也是一种消费误区。实际天然食品当中也含有很多毒素，比如说毒蘑菇、河豚，这也是天然的动植物，但这些天然动植物它本身含有天然毒素，像马铃薯如果发芽了就会产生一种龙葵素，可以引起食物中毒。还有我们平时吃的像四季豆中，也都含有毒素，如果烹饪不到位，也会引起人的食物中毒。</a:t>
            </a:r>
          </a:p>
        </p:txBody>
      </p:sp>
      <p:grpSp>
        <p:nvGrpSpPr>
          <p:cNvPr id="24" name="组合 23"/>
          <p:cNvGrpSpPr/>
          <p:nvPr/>
        </p:nvGrpSpPr>
        <p:grpSpPr>
          <a:xfrm>
            <a:off x="8096626" y="2007187"/>
            <a:ext cx="2799974" cy="1365709"/>
            <a:chOff x="8572876" y="1511887"/>
            <a:chExt cx="2799974" cy="1365709"/>
          </a:xfrm>
        </p:grpSpPr>
        <p:grpSp>
          <p:nvGrpSpPr>
            <p:cNvPr id="22" name="组合 21"/>
            <p:cNvGrpSpPr/>
            <p:nvPr/>
          </p:nvGrpSpPr>
          <p:grpSpPr>
            <a:xfrm>
              <a:off x="8572876" y="1511887"/>
              <a:ext cx="1363437" cy="1365709"/>
              <a:chOff x="8572876" y="1302337"/>
              <a:chExt cx="1363437" cy="1365709"/>
            </a:xfrm>
          </p:grpSpPr>
          <p:grpSp>
            <p:nvGrpSpPr>
              <p:cNvPr id="19" name="组合 18"/>
              <p:cNvGrpSpPr/>
              <p:nvPr/>
            </p:nvGrpSpPr>
            <p:grpSpPr>
              <a:xfrm>
                <a:off x="8572876" y="1302337"/>
                <a:ext cx="1363437" cy="1365709"/>
                <a:chOff x="8382376" y="1988137"/>
                <a:chExt cx="1363437" cy="1365709"/>
              </a:xfrm>
            </p:grpSpPr>
            <p:sp>
              <p:nvSpPr>
                <p:cNvPr id="13" name="椭圆 12"/>
                <p:cNvSpPr/>
                <p:nvPr/>
              </p:nvSpPr>
              <p:spPr>
                <a:xfrm>
                  <a:off x="8382376" y="2001296"/>
                  <a:ext cx="1352550" cy="1352550"/>
                </a:xfrm>
                <a:prstGeom prst="ellipse">
                  <a:avLst/>
                </a:prstGeom>
                <a:gradFill flip="none" rotWithShape="1">
                  <a:gsLst>
                    <a:gs pos="51000">
                      <a:srgbClr val="31A94C">
                        <a:alpha val="0"/>
                      </a:srgbClr>
                    </a:gs>
                    <a:gs pos="100000">
                      <a:srgbClr val="31A94C">
                        <a:alpha val="4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8" name="椭圆 17"/>
                <p:cNvSpPr/>
                <p:nvPr/>
              </p:nvSpPr>
              <p:spPr>
                <a:xfrm rot="10617528">
                  <a:off x="8393263" y="1988137"/>
                  <a:ext cx="1352550" cy="1352550"/>
                </a:xfrm>
                <a:prstGeom prst="ellipse">
                  <a:avLst/>
                </a:prstGeom>
                <a:gradFill flip="none" rotWithShape="1">
                  <a:gsLst>
                    <a:gs pos="51000">
                      <a:srgbClr val="31A94C">
                        <a:alpha val="0"/>
                      </a:srgbClr>
                    </a:gs>
                    <a:gs pos="100000">
                      <a:srgbClr val="31A94C">
                        <a:alpha val="4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2994" y="1485900"/>
                <a:ext cx="971556" cy="971556"/>
              </a:xfrm>
              <a:prstGeom prst="rect">
                <a:avLst/>
              </a:prstGeom>
            </p:spPr>
          </p:pic>
        </p:grpSp>
        <p:sp>
          <p:nvSpPr>
            <p:cNvPr id="23" name="TextBox 3"/>
            <p:cNvSpPr txBox="1"/>
            <p:nvPr/>
          </p:nvSpPr>
          <p:spPr>
            <a:xfrm>
              <a:off x="10098245" y="1721037"/>
              <a:ext cx="1274605" cy="750317"/>
            </a:xfrm>
            <a:prstGeom prst="rect">
              <a:avLst/>
            </a:prstGeom>
            <a:noFill/>
          </p:spPr>
          <p:txBody>
            <a:bodyPr wrap="square" lIns="121904" tIns="60952" rIns="121904" bIns="60952" rtlCol="0">
              <a:spAutoFit/>
            </a:bodyPr>
            <a:lstStyle/>
            <a:p>
              <a:pPr>
                <a:lnSpc>
                  <a:spcPct val="200000"/>
                </a:lnSpc>
              </a:pPr>
              <a:r>
                <a:rPr lang="zh-CN" altLang="en-US" sz="2400" b="1">
                  <a:solidFill>
                    <a:srgbClr val="31A94C"/>
                  </a:solidFill>
                  <a:latin typeface="微软雅黑" panose="020B0503020204020204" pitchFamily="34" charset="-122"/>
                  <a:cs typeface="+mn-ea"/>
                  <a:sym typeface="+mn-lt"/>
                </a:rPr>
                <a:t>毒蘑菇</a:t>
              </a:r>
            </a:p>
          </p:txBody>
        </p:sp>
      </p:grpSp>
      <p:grpSp>
        <p:nvGrpSpPr>
          <p:cNvPr id="34" name="组合 33"/>
          <p:cNvGrpSpPr/>
          <p:nvPr/>
        </p:nvGrpSpPr>
        <p:grpSpPr>
          <a:xfrm>
            <a:off x="8115676" y="3714750"/>
            <a:ext cx="2799974" cy="1717498"/>
            <a:chOff x="8096626" y="3943350"/>
            <a:chExt cx="2799974" cy="1717498"/>
          </a:xfrm>
        </p:grpSpPr>
        <p:grpSp>
          <p:nvGrpSpPr>
            <p:cNvPr id="25" name="组合 24"/>
            <p:cNvGrpSpPr/>
            <p:nvPr/>
          </p:nvGrpSpPr>
          <p:grpSpPr>
            <a:xfrm>
              <a:off x="8096626" y="4093179"/>
              <a:ext cx="2799974" cy="1365709"/>
              <a:chOff x="8572876" y="1511887"/>
              <a:chExt cx="2799974" cy="1365709"/>
            </a:xfrm>
          </p:grpSpPr>
          <p:grpSp>
            <p:nvGrpSpPr>
              <p:cNvPr id="28" name="组合 27"/>
              <p:cNvGrpSpPr/>
              <p:nvPr/>
            </p:nvGrpSpPr>
            <p:grpSpPr>
              <a:xfrm>
                <a:off x="8572876" y="1511887"/>
                <a:ext cx="1363437" cy="1365709"/>
                <a:chOff x="8382376" y="1988137"/>
                <a:chExt cx="1363437" cy="1365709"/>
              </a:xfrm>
            </p:grpSpPr>
            <p:sp>
              <p:nvSpPr>
                <p:cNvPr id="30" name="椭圆 29"/>
                <p:cNvSpPr/>
                <p:nvPr/>
              </p:nvSpPr>
              <p:spPr>
                <a:xfrm>
                  <a:off x="8382376" y="2001296"/>
                  <a:ext cx="1352550" cy="1352550"/>
                </a:xfrm>
                <a:prstGeom prst="ellipse">
                  <a:avLst/>
                </a:prstGeom>
                <a:gradFill flip="none" rotWithShape="1">
                  <a:gsLst>
                    <a:gs pos="51000">
                      <a:srgbClr val="31A94C">
                        <a:alpha val="0"/>
                      </a:srgbClr>
                    </a:gs>
                    <a:gs pos="100000">
                      <a:srgbClr val="31A94C">
                        <a:alpha val="4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椭圆 30"/>
                <p:cNvSpPr/>
                <p:nvPr/>
              </p:nvSpPr>
              <p:spPr>
                <a:xfrm rot="10617528">
                  <a:off x="8393263" y="1988137"/>
                  <a:ext cx="1352550" cy="1352550"/>
                </a:xfrm>
                <a:prstGeom prst="ellipse">
                  <a:avLst/>
                </a:prstGeom>
                <a:gradFill flip="none" rotWithShape="1">
                  <a:gsLst>
                    <a:gs pos="51000">
                      <a:srgbClr val="31A94C">
                        <a:alpha val="0"/>
                      </a:srgbClr>
                    </a:gs>
                    <a:gs pos="100000">
                      <a:srgbClr val="31A94C">
                        <a:alpha val="4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7" name="TextBox 3"/>
              <p:cNvSpPr txBox="1"/>
              <p:nvPr/>
            </p:nvSpPr>
            <p:spPr>
              <a:xfrm>
                <a:off x="10098245" y="1721037"/>
                <a:ext cx="1274605" cy="750317"/>
              </a:xfrm>
              <a:prstGeom prst="rect">
                <a:avLst/>
              </a:prstGeom>
              <a:noFill/>
            </p:spPr>
            <p:txBody>
              <a:bodyPr wrap="square" lIns="121904" tIns="60952" rIns="121904" bIns="60952" rtlCol="0">
                <a:spAutoFit/>
              </a:bodyPr>
              <a:lstStyle/>
              <a:p>
                <a:pPr>
                  <a:lnSpc>
                    <a:spcPct val="200000"/>
                  </a:lnSpc>
                </a:pPr>
                <a:r>
                  <a:rPr lang="zh-CN" altLang="en-US" sz="2400" b="1">
                    <a:solidFill>
                      <a:srgbClr val="31A94C"/>
                    </a:solidFill>
                    <a:latin typeface="微软雅黑" panose="020B0503020204020204" pitchFamily="34" charset="-122"/>
                    <a:cs typeface="+mn-ea"/>
                    <a:sym typeface="+mn-lt"/>
                  </a:rPr>
                  <a:t>河豚</a:t>
                </a:r>
              </a:p>
            </p:txBody>
          </p:sp>
        </p:grpSp>
        <p:pic>
          <p:nvPicPr>
            <p:cNvPr id="33" name="图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6230" y="3943350"/>
              <a:ext cx="1351002" cy="1717498"/>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ur="5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42" presetClass="entr" presetSubtype="0" dur="5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500"/>
                            </p:stCondLst>
                            <p:childTnLst>
                              <p:par>
                                <p:cTn id="15" presetID="2" presetClass="entr" presetSubtype="2" dur="50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000"/>
                            </p:stCondLst>
                            <p:childTnLst>
                              <p:par>
                                <p:cTn id="20" presetID="2" presetClass="entr" presetSubtype="2" dur="500"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57250" y="1232125"/>
            <a:ext cx="10404210" cy="4597175"/>
            <a:chOff x="-4754777" y="2195758"/>
            <a:chExt cx="10404210" cy="4597175"/>
          </a:xfrm>
        </p:grpSpPr>
        <p:grpSp>
          <p:nvGrpSpPr>
            <p:cNvPr id="7" name="组合 6"/>
            <p:cNvGrpSpPr/>
            <p:nvPr/>
          </p:nvGrpSpPr>
          <p:grpSpPr>
            <a:xfrm>
              <a:off x="-4754777" y="2195758"/>
              <a:ext cx="10404210" cy="4597175"/>
              <a:chOff x="-4811484" y="1724960"/>
              <a:chExt cx="10404210" cy="4597175"/>
            </a:xfrm>
          </p:grpSpPr>
          <p:sp>
            <p:nvSpPr>
              <p:cNvPr id="9" name="矩形 8"/>
              <p:cNvSpPr/>
              <p:nvPr/>
            </p:nvSpPr>
            <p:spPr>
              <a:xfrm>
                <a:off x="-4811484" y="2133600"/>
                <a:ext cx="10404210" cy="4188535"/>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3464B"/>
                  </a:solidFill>
                  <a:latin typeface="微软雅黑" panose="020B0503020204020204" pitchFamily="34" charset="-122"/>
                  <a:ea typeface="微软雅黑" panose="020B0503020204020204" pitchFamily="34" charset="-122"/>
                </a:endParaRPr>
              </a:p>
            </p:txBody>
          </p:sp>
          <p:sp>
            <p:nvSpPr>
              <p:cNvPr id="10" name="矩形 9"/>
              <p:cNvSpPr/>
              <p:nvPr/>
            </p:nvSpPr>
            <p:spPr>
              <a:xfrm>
                <a:off x="-3801834" y="2046668"/>
                <a:ext cx="9040141" cy="24644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3464B"/>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573234" y="1724960"/>
                <a:ext cx="8852487" cy="581057"/>
              </a:xfrm>
              <a:prstGeom prst="rect">
                <a:avLst/>
              </a:prstGeom>
              <a:noFill/>
            </p:spPr>
            <p:txBody>
              <a:bodyPr wrap="square">
                <a:spAutoFit/>
              </a:bodyPr>
              <a:lstStyle/>
              <a:p>
                <a:pPr algn="ctr">
                  <a:lnSpc>
                    <a:spcPct val="150000"/>
                  </a:lnSpc>
                </a:pPr>
                <a:r>
                  <a:rPr lang="zh-CN" altLang="en-US" sz="2400" b="1" spc="100">
                    <a:solidFill>
                      <a:srgbClr val="43464B"/>
                    </a:solidFill>
                    <a:latin typeface="微软雅黑" panose="020B0503020204020204" pitchFamily="34" charset="-122"/>
                    <a:ea typeface="微软雅黑" panose="020B0503020204020204" pitchFamily="34" charset="-122"/>
                  </a:rPr>
                  <a:t>消费误区六：使用了农药化肥就一定会对食品的安全构成威胁。</a:t>
                </a:r>
              </a:p>
            </p:txBody>
          </p:sp>
        </p:grpSp>
        <p:sp>
          <p:nvSpPr>
            <p:cNvPr id="8" name="文本框 7"/>
            <p:cNvSpPr txBox="1"/>
            <p:nvPr/>
          </p:nvSpPr>
          <p:spPr>
            <a:xfrm>
              <a:off x="-1516277" y="3281608"/>
              <a:ext cx="6710577" cy="2778774"/>
            </a:xfrm>
            <a:prstGeom prst="rect">
              <a:avLst/>
            </a:prstGeom>
            <a:noFill/>
          </p:spPr>
          <p:txBody>
            <a:bodyPr wrap="square" rtlCol="0">
              <a:spAutoFit/>
            </a:bodyPr>
            <a:lstStyle/>
            <a:p>
              <a:pPr algn="just">
                <a:lnSpc>
                  <a:spcPct val="200000"/>
                </a:lnSpc>
              </a:pPr>
              <a:r>
                <a:rPr lang="zh-CN" altLang="en-US" spc="100">
                  <a:solidFill>
                    <a:srgbClr val="43464B"/>
                  </a:solidFill>
                  <a:latin typeface="微软雅黑" panose="020B0503020204020204" pitchFamily="34" charset="-122"/>
                  <a:ea typeface="微软雅黑" panose="020B0503020204020204" pitchFamily="34" charset="-122"/>
                  <a:cs typeface="字魂105号-简雅黑" panose="00000500000000000000" pitchFamily="2" charset="-122"/>
                </a:rPr>
                <a:t>　　很多人认为使用了农药化肥就一定会对食品的安全构成威胁。这也是一个消费误区。农药的使用也有正反两个方面。农药可以大大降低作物的病虫害发生频率，提高产量，如果不用则产量会大幅下降，而且产品质量也上不去，最常见的就是在我们吃的东西里发现虫子了。</a:t>
              </a: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44" y="2419350"/>
            <a:ext cx="2400306" cy="240030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dur="50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244600" y="2727856"/>
            <a:ext cx="2203450" cy="2110844"/>
          </a:xfrm>
          <a:prstGeom prst="rect">
            <a:avLst/>
          </a:prstGeom>
          <a:solidFill>
            <a:srgbClr val="31A94C"/>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lvl="0" algn="ctr" fontAlgn="base">
              <a:spcBef>
                <a:spcPct val="0"/>
              </a:spcBef>
              <a:spcAft>
                <a:spcPct val="0"/>
              </a:spcAft>
              <a:defRPr/>
            </a:pPr>
            <a:r>
              <a:rPr lang="zh-CN" altLang="en-US" sz="2400" b="1">
                <a:solidFill>
                  <a:srgbClr val="FFFFFF"/>
                </a:solidFill>
                <a:latin typeface="微软雅黑" panose="020B0503020204020204" pitchFamily="34" charset="-122"/>
                <a:ea typeface="微软雅黑" panose="020B0503020204020204" pitchFamily="34" charset="-122"/>
                <a:sym typeface="思源黑体" panose="020B0500000000000000" pitchFamily="34" charset="-122"/>
              </a:rPr>
              <a:t>消费误区七：食品的颜色越鲜艳越安全。</a:t>
            </a:r>
          </a:p>
        </p:txBody>
      </p:sp>
      <p:grpSp>
        <p:nvGrpSpPr>
          <p:cNvPr id="13" name="组合 11"/>
          <p:cNvGrpSpPr/>
          <p:nvPr/>
        </p:nvGrpSpPr>
        <p:grpSpPr>
          <a:xfrm>
            <a:off x="3678555" y="1733550"/>
            <a:ext cx="7084695" cy="3905250"/>
            <a:chOff x="3225443" y="3355274"/>
            <a:chExt cx="6620776" cy="13207986"/>
          </a:xfrm>
        </p:grpSpPr>
        <p:sp>
          <p:nvSpPr>
            <p:cNvPr id="14" name="矩形 13"/>
            <p:cNvSpPr/>
            <p:nvPr/>
          </p:nvSpPr>
          <p:spPr>
            <a:xfrm>
              <a:off x="3225443" y="3355274"/>
              <a:ext cx="6620776" cy="13207986"/>
            </a:xfrm>
            <a:prstGeom prst="rect">
              <a:avLst/>
            </a:prstGeom>
            <a:noFill/>
            <a:ln w="19050">
              <a:solidFill>
                <a:srgbClr val="31A9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000" b="1" i="0" u="none" strike="noStrike" kern="1200" cap="none" spc="0" normalizeH="0" baseline="0" noProof="0" dirty="0">
                <a:ln>
                  <a:noFill/>
                </a:ln>
                <a:solidFill>
                  <a:srgbClr val="FFFDFB"/>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矩形 13"/>
            <p:cNvSpPr>
              <a:spLocks noChangeArrowheads="1"/>
            </p:cNvSpPr>
            <p:nvPr/>
          </p:nvSpPr>
          <p:spPr bwMode="auto">
            <a:xfrm>
              <a:off x="3453910" y="4121630"/>
              <a:ext cx="5074919" cy="9398120"/>
            </a:xfrm>
            <a:prstGeom prst="rect">
              <a:avLst/>
            </a:prstGeom>
          </p:spPr>
          <p:txBody>
            <a:bodyPr wrap="square">
              <a:spAutoFit/>
            </a:bodyPr>
            <a:lstStyle/>
            <a:p>
              <a:pPr lvl="0" algn="l">
                <a:lnSpc>
                  <a:spcPct val="200000"/>
                </a:lnSpc>
                <a:buClrTx/>
                <a:buSzTx/>
                <a:buFontTx/>
              </a:pPr>
              <a:r>
                <a:rPr lang="zh-CN" altLang="en-US" kern="0">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　　食品的颜色越鲜艳越安全，这也是一个消费误区。也正是因为这个消费误区，导致了一些不法商贩为了迎合消费心理，把食品制造得很白、很鲜艳。而实际上，这是采用了一些特殊的措施去处理食品，从而导致食品安全事件频发。</a:t>
              </a:r>
            </a:p>
          </p:txBody>
        </p:sp>
      </p:grpSp>
      <p:pic>
        <p:nvPicPr>
          <p:cNvPr id="23" name="图片 22"/>
          <p:cNvPicPr>
            <a:picLocks noChangeAspect="1"/>
          </p:cNvPicPr>
          <p:nvPr/>
        </p:nvPicPr>
        <p:blipFill>
          <a:blip r:embed="rId2">
            <a:extLst>
              <a:ext uri="{28A0092B-C50C-407E-A947-70E740481C1C}">
                <a14:useLocalDpi xmlns:a14="http://schemas.microsoft.com/office/drawing/2010/main" val="0"/>
              </a:ext>
            </a:extLst>
          </a:blip>
          <a:srcRect t="6820" b="66510"/>
          <a:stretch>
            <a:fillRect/>
          </a:stretch>
        </p:blipFill>
        <p:spPr>
          <a:xfrm>
            <a:off x="7134600" y="4734542"/>
            <a:ext cx="3533400" cy="9423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dur="5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nodeType="afterGroup">
                            <p:stCondLst>
                              <p:cond delay="500"/>
                            </p:stCondLst>
                            <p:childTnLst>
                              <p:par>
                                <p:cTn id="11" presetID="2" presetClass="entr" presetSubtype="4" dur="50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1000"/>
                            </p:stCondLst>
                            <p:childTnLst>
                              <p:par>
                                <p:cTn id="16" presetID="22" presetClass="entr" presetSubtype="8" dur="50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95506" y="1842991"/>
            <a:ext cx="9901094" cy="3580736"/>
            <a:chOff x="1357456" y="2223991"/>
            <a:chExt cx="9901094" cy="3580736"/>
          </a:xfrm>
        </p:grpSpPr>
        <p:sp>
          <p:nvSpPr>
            <p:cNvPr id="7" name="矩形 6"/>
            <p:cNvSpPr/>
            <p:nvPr/>
          </p:nvSpPr>
          <p:spPr>
            <a:xfrm>
              <a:off x="1357456" y="2841251"/>
              <a:ext cx="7824644" cy="2963476"/>
            </a:xfrm>
            <a:prstGeom prst="rect">
              <a:avLst/>
            </a:prstGeom>
            <a:gradFill flip="none" rotWithShape="1">
              <a:gsLst>
                <a:gs pos="67000">
                  <a:srgbClr val="31A94C">
                    <a:alpha val="0"/>
                  </a:srgbClr>
                </a:gs>
                <a:gs pos="0">
                  <a:srgbClr val="31A94C">
                    <a:alpha val="34000"/>
                  </a:srgbClr>
                </a:gs>
              </a:gsLst>
              <a:lin ang="1200000" scaled="0"/>
            </a:gradFill>
            <a:ln w="19050" cap="flat" cmpd="sng" algn="ctr">
              <a:noFill/>
              <a:prstDash val="sysDot"/>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8" name="文本框 7"/>
            <p:cNvSpPr txBox="1"/>
            <p:nvPr/>
          </p:nvSpPr>
          <p:spPr>
            <a:xfrm>
              <a:off x="1677263" y="3114697"/>
              <a:ext cx="6780937" cy="2224776"/>
            </a:xfrm>
            <a:prstGeom prst="rect">
              <a:avLst/>
            </a:prstGeom>
            <a:noFill/>
          </p:spPr>
          <p:txBody>
            <a:bodyPr wrap="square" rtlCol="0">
              <a:spAutoFit/>
            </a:bodyPr>
            <a:lstStyle/>
            <a:p>
              <a:pPr marR="0" lvl="0" algn="l" defTabSz="914400" rtl="0" eaLnBrk="1" fontAlgn="base" latinLnBrk="0" hangingPunct="1">
                <a:lnSpc>
                  <a:spcPct val="200000"/>
                </a:lnSpc>
                <a:spcBef>
                  <a:spcPct val="20000"/>
                </a:spcBef>
                <a:spcAft>
                  <a:spcPct val="0"/>
                </a:spcAft>
                <a:buClr>
                  <a:srgbClr val="3D358A"/>
                </a:buClr>
                <a:buSzPct val="80000"/>
                <a:defRPr/>
              </a:pPr>
              <a:r>
                <a:rPr lang="zh-CN" altLang="en-US">
                  <a:solidFill>
                    <a:srgbClr val="404040"/>
                  </a:solidFill>
                  <a:latin typeface="微软雅黑" panose="020B0503020204020204" pitchFamily="34" charset="-122"/>
                  <a:ea typeface="微软雅黑" panose="020B0503020204020204" pitchFamily="34" charset="-122"/>
                  <a:sym typeface="思源黑体 CN Regular" panose="020B0500000000000000" pitchFamily="34" charset="-122"/>
                </a:rPr>
                <a:t>　　微生物污染和化学性食物中毒是当前影响我国食品安全的最主要因素。重视化学性污染而忽视微生物污染，这也是一种消费误区。实际上，这是在间接地扩大化学性污染的影响力，也在一定程度上导致了食品安全事件的发生。</a:t>
              </a:r>
            </a:p>
          </p:txBody>
        </p:sp>
        <p:grpSp>
          <p:nvGrpSpPr>
            <p:cNvPr id="9" name="组合 8"/>
            <p:cNvGrpSpPr/>
            <p:nvPr/>
          </p:nvGrpSpPr>
          <p:grpSpPr>
            <a:xfrm>
              <a:off x="1357456" y="2223991"/>
              <a:ext cx="9901094" cy="440489"/>
              <a:chOff x="979298" y="1691399"/>
              <a:chExt cx="9901094" cy="440489"/>
            </a:xfrm>
          </p:grpSpPr>
          <p:cxnSp>
            <p:nvCxnSpPr>
              <p:cNvPr id="10" name="直接连接符 9"/>
              <p:cNvCxnSpPr/>
              <p:nvPr/>
            </p:nvCxnSpPr>
            <p:spPr>
              <a:xfrm>
                <a:off x="1027793" y="2131888"/>
                <a:ext cx="9852599" cy="0"/>
              </a:xfrm>
              <a:prstGeom prst="line">
                <a:avLst/>
              </a:prstGeom>
              <a:noFill/>
              <a:ln w="28575" cap="flat" cmpd="sng" algn="ctr">
                <a:solidFill>
                  <a:srgbClr val="31A94C"/>
                </a:solidFill>
                <a:prstDash val="dash"/>
              </a:ln>
              <a:effectLst/>
            </p:spPr>
          </p:cxnSp>
          <p:sp>
            <p:nvSpPr>
              <p:cNvPr id="11" name="文本框 58"/>
              <p:cNvSpPr txBox="1">
                <a:spLocks noChangeArrowheads="1"/>
              </p:cNvSpPr>
              <p:nvPr/>
            </p:nvSpPr>
            <p:spPr bwMode="auto">
              <a:xfrm>
                <a:off x="979298" y="1691399"/>
                <a:ext cx="8300894" cy="37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a:defRPr>
                </a:lvl1pPr>
                <a:lvl2pPr marL="742950" indent="-285750">
                  <a:defRPr>
                    <a:solidFill>
                      <a:schemeClr val="tx1"/>
                    </a:solidFill>
                    <a:latin typeface="Calibri"/>
                  </a:defRPr>
                </a:lvl2pPr>
                <a:lvl3pPr marL="1143000" indent="-228600">
                  <a:defRPr>
                    <a:solidFill>
                      <a:schemeClr val="tx1"/>
                    </a:solidFill>
                    <a:latin typeface="Calibri"/>
                  </a:defRPr>
                </a:lvl3pPr>
                <a:lvl4pPr marL="1600200" indent="-228600">
                  <a:defRPr>
                    <a:solidFill>
                      <a:schemeClr val="tx1"/>
                    </a:solidFill>
                    <a:latin typeface="Calibri"/>
                  </a:defRPr>
                </a:lvl4pPr>
                <a:lvl5pPr marL="2057400" indent="-228600">
                  <a:defRPr>
                    <a:solidFill>
                      <a:schemeClr val="tx1"/>
                    </a:solidFill>
                    <a:latin typeface="Calibri"/>
                  </a:defRPr>
                </a:lvl5pPr>
                <a:lvl6pPr marL="2514600" indent="-228600" defTabSz="457200" eaLnBrk="0" fontAlgn="base" hangingPunct="0">
                  <a:spcBef>
                    <a:spcPct val="0"/>
                  </a:spcBef>
                  <a:spcAft>
                    <a:spcPct val="0"/>
                  </a:spcAft>
                  <a:defRPr>
                    <a:solidFill>
                      <a:schemeClr val="tx1"/>
                    </a:solidFill>
                    <a:latin typeface="Calibri"/>
                  </a:defRPr>
                </a:lvl6pPr>
                <a:lvl7pPr marL="2971800" indent="-228600" defTabSz="457200" eaLnBrk="0" fontAlgn="base" hangingPunct="0">
                  <a:spcBef>
                    <a:spcPct val="0"/>
                  </a:spcBef>
                  <a:spcAft>
                    <a:spcPct val="0"/>
                  </a:spcAft>
                  <a:defRPr>
                    <a:solidFill>
                      <a:schemeClr val="tx1"/>
                    </a:solidFill>
                    <a:latin typeface="Calibri"/>
                  </a:defRPr>
                </a:lvl7pPr>
                <a:lvl8pPr marL="3429000" indent="-228600" defTabSz="457200" eaLnBrk="0" fontAlgn="base" hangingPunct="0">
                  <a:spcBef>
                    <a:spcPct val="0"/>
                  </a:spcBef>
                  <a:spcAft>
                    <a:spcPct val="0"/>
                  </a:spcAft>
                  <a:defRPr>
                    <a:solidFill>
                      <a:schemeClr val="tx1"/>
                    </a:solidFill>
                    <a:latin typeface="Calibri"/>
                  </a:defRPr>
                </a:lvl8pPr>
                <a:lvl9pPr marL="3886200" indent="-228600" defTabSz="457200" eaLnBrk="0" fontAlgn="base" hangingPunct="0">
                  <a:spcBef>
                    <a:spcPct val="0"/>
                  </a:spcBef>
                  <a:spcAft>
                    <a:spcPct val="0"/>
                  </a:spcAft>
                  <a:defRPr>
                    <a:solidFill>
                      <a:schemeClr val="tx1"/>
                    </a:solidFill>
                    <a:latin typeface="Calibri"/>
                  </a:defRPr>
                </a:lvl9pPr>
              </a:lstStyle>
              <a:p>
                <a:pPr marL="0" marR="0" lvl="0" indent="0" algn="just" defTabSz="914400" eaLnBrk="1" fontAlgn="auto" latinLnBrk="0" hangingPunct="1">
                  <a:lnSpc>
                    <a:spcPts val="2200"/>
                  </a:lnSpc>
                  <a:spcBef>
                    <a:spcPct val="0"/>
                  </a:spcBef>
                  <a:spcAft>
                    <a:spcPct val="0"/>
                  </a:spcAft>
                  <a:buClrTx/>
                  <a:buSzTx/>
                  <a:buFontTx/>
                  <a:buNone/>
                  <a:defRPr/>
                </a:pPr>
                <a:r>
                  <a:rPr kumimoji="0" lang="zh-CN" altLang="en-US" sz="2400" b="1" i="0" u="none" strike="noStrike" kern="0" cap="none" spc="0" normalizeH="0" baseline="0" noProof="0">
                    <a:ln>
                      <a:noFill/>
                    </a:ln>
                    <a:solidFill>
                      <a:srgbClr val="595959"/>
                    </a:solidFill>
                    <a:effectLst/>
                    <a:uLnTx/>
                    <a:uFillTx/>
                    <a:latin typeface="微软雅黑" panose="020B0503020204020204" pitchFamily="34" charset="-122"/>
                    <a:ea typeface="微软雅黑" panose="020B0503020204020204" pitchFamily="34" charset="-122"/>
                    <a:sym typeface="思源黑体" panose="020B0500000000000000" pitchFamily="34" charset="-122"/>
                  </a:rPr>
                  <a:t>消费误区八：重视化学性污染而忽视微生物污染。</a:t>
                </a:r>
              </a:p>
            </p:txBody>
          </p:sp>
        </p:grpSp>
      </p:grpSp>
      <p:pic>
        <p:nvPicPr>
          <p:cNvPr id="23" name="图片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744" y="2511591"/>
            <a:ext cx="2990856" cy="2990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53" presetClass="entr" presetSubtype="16" dur="50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79048" b="55000"/>
          <a:stretch>
            <a:fillRect/>
          </a:stretch>
        </p:blipFill>
        <p:spPr>
          <a:xfrm>
            <a:off x="9637486" y="0"/>
            <a:ext cx="2554514" cy="27432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rcRect r="51284" b="27037"/>
          <a:stretch>
            <a:fillRect/>
          </a:stretch>
        </p:blipFill>
        <p:spPr>
          <a:xfrm>
            <a:off x="8934964" y="3105150"/>
            <a:ext cx="3257036" cy="3752850"/>
          </a:xfrm>
          <a:custGeom>
            <a:avLst/>
            <a:gdLst>
              <a:gd name="connsiteX0" fmla="*/ 0 w 3257036"/>
              <a:gd name="connsiteY0" fmla="*/ 0 h 3752850"/>
              <a:gd name="connsiteX1" fmla="*/ 3257036 w 3257036"/>
              <a:gd name="connsiteY1" fmla="*/ 0 h 3752850"/>
              <a:gd name="connsiteX2" fmla="*/ 3257036 w 3257036"/>
              <a:gd name="connsiteY2" fmla="*/ 3752850 h 3752850"/>
              <a:gd name="connsiteX3" fmla="*/ 0 w 3257036"/>
              <a:gd name="connsiteY3" fmla="*/ 3752850 h 3752850"/>
            </a:gdLst>
            <a:ahLst/>
            <a:cxnLst>
              <a:cxn ang="0">
                <a:pos x="connsiteX0" y="connsiteY0"/>
              </a:cxn>
              <a:cxn ang="0">
                <a:pos x="connsiteX1" y="connsiteY1"/>
              </a:cxn>
              <a:cxn ang="0">
                <a:pos x="connsiteX2" y="connsiteY2"/>
              </a:cxn>
              <a:cxn ang="0">
                <a:pos x="connsiteX3" y="connsiteY3"/>
              </a:cxn>
            </a:cxnLst>
            <a:rect l="l" t="t" r="r" b="b"/>
            <a:pathLst>
              <a:path w="3257036" h="3752850">
                <a:moveTo>
                  <a:pt x="0" y="0"/>
                </a:moveTo>
                <a:lnTo>
                  <a:pt x="3257036" y="0"/>
                </a:lnTo>
                <a:lnTo>
                  <a:pt x="3257036" y="3752850"/>
                </a:lnTo>
                <a:lnTo>
                  <a:pt x="0" y="3752850"/>
                </a:lnTo>
                <a:close/>
              </a:path>
            </a:pathLst>
          </a:cu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r="76309" b="55000"/>
          <a:stretch>
            <a:fillRect/>
          </a:stretch>
        </p:blipFill>
        <p:spPr>
          <a:xfrm rot="16200000">
            <a:off x="-113271" y="2463011"/>
            <a:ext cx="4508262" cy="4281716"/>
          </a:xfrm>
          <a:prstGeom prst="rect">
            <a:avLst/>
          </a:prstGeom>
        </p:spPr>
      </p:pic>
      <p:grpSp>
        <p:nvGrpSpPr>
          <p:cNvPr id="79" name="组合 78"/>
          <p:cNvGrpSpPr/>
          <p:nvPr/>
        </p:nvGrpSpPr>
        <p:grpSpPr>
          <a:xfrm>
            <a:off x="2758800" y="5619750"/>
            <a:ext cx="9433201" cy="1238250"/>
            <a:chOff x="2758800" y="5619750"/>
            <a:chExt cx="9433201" cy="1238250"/>
          </a:xfrm>
        </p:grpSpPr>
        <p:pic>
          <p:nvPicPr>
            <p:cNvPr id="15" name="图片 14"/>
            <p:cNvPicPr>
              <a:picLocks noChangeAspect="1"/>
            </p:cNvPicPr>
            <p:nvPr/>
          </p:nvPicPr>
          <p:blipFill>
            <a:blip r:embed="rId5"/>
            <a:srcRect r="19994" b="65172"/>
            <a:stretch>
              <a:fillRect/>
            </a:stretch>
          </p:blipFill>
          <p:spPr>
            <a:xfrm>
              <a:off x="2758800" y="5792116"/>
              <a:ext cx="9433201" cy="1065884"/>
            </a:xfrm>
            <a:custGeom>
              <a:avLst/>
              <a:gdLst>
                <a:gd name="connsiteX0" fmla="*/ 0 w 9433201"/>
                <a:gd name="connsiteY0" fmla="*/ 0 h 1065884"/>
                <a:gd name="connsiteX1" fmla="*/ 9433201 w 9433201"/>
                <a:gd name="connsiteY1" fmla="*/ 0 h 1065884"/>
                <a:gd name="connsiteX2" fmla="*/ 9433201 w 9433201"/>
                <a:gd name="connsiteY2" fmla="*/ 1065884 h 1065884"/>
                <a:gd name="connsiteX3" fmla="*/ 0 w 9433201"/>
                <a:gd name="connsiteY3" fmla="*/ 1065884 h 1065884"/>
              </a:gdLst>
              <a:ahLst/>
              <a:cxnLst>
                <a:cxn ang="0">
                  <a:pos x="connsiteX0" y="connsiteY0"/>
                </a:cxn>
                <a:cxn ang="0">
                  <a:pos x="connsiteX1" y="connsiteY1"/>
                </a:cxn>
                <a:cxn ang="0">
                  <a:pos x="connsiteX2" y="connsiteY2"/>
                </a:cxn>
                <a:cxn ang="0">
                  <a:pos x="connsiteX3" y="connsiteY3"/>
                </a:cxn>
              </a:cxnLst>
              <a:rect l="l" t="t" r="r" b="b"/>
              <a:pathLst>
                <a:path w="9433201" h="1065884">
                  <a:moveTo>
                    <a:pt x="0" y="0"/>
                  </a:moveTo>
                  <a:lnTo>
                    <a:pt x="9433201" y="0"/>
                  </a:lnTo>
                  <a:lnTo>
                    <a:pt x="9433201" y="1065884"/>
                  </a:lnTo>
                  <a:lnTo>
                    <a:pt x="0" y="1065884"/>
                  </a:lnTo>
                  <a:close/>
                </a:path>
              </a:pathLst>
            </a:custGeom>
          </p:spPr>
        </p:pic>
        <p:pic>
          <p:nvPicPr>
            <p:cNvPr id="17" name="图片 16"/>
            <p:cNvPicPr>
              <a:picLocks noChangeAspect="1"/>
            </p:cNvPicPr>
            <p:nvPr/>
          </p:nvPicPr>
          <p:blipFill>
            <a:blip r:embed="rId6">
              <a:extLst>
                <a:ext uri="{28A0092B-C50C-407E-A947-70E740481C1C}">
                  <a14:useLocalDpi xmlns:a14="http://schemas.microsoft.com/office/drawing/2010/main" val="0"/>
                </a:ext>
              </a:extLst>
            </a:blip>
            <a:srcRect l="24182" t="60625" r="23162" b="18438"/>
            <a:stretch>
              <a:fillRect/>
            </a:stretch>
          </p:blipFill>
          <p:spPr>
            <a:xfrm>
              <a:off x="5962650" y="5619750"/>
              <a:ext cx="5638800" cy="1121067"/>
            </a:xfrm>
            <a:prstGeom prst="rect">
              <a:avLst/>
            </a:prstGeom>
          </p:spPr>
        </p:pic>
      </p:grpSp>
      <p:grpSp>
        <p:nvGrpSpPr>
          <p:cNvPr id="33" name="组合 32"/>
          <p:cNvGrpSpPr/>
          <p:nvPr/>
        </p:nvGrpSpPr>
        <p:grpSpPr>
          <a:xfrm>
            <a:off x="1376230" y="1807902"/>
            <a:ext cx="2968988" cy="3136984"/>
            <a:chOff x="1147418" y="1579302"/>
            <a:chExt cx="2510182" cy="3136984"/>
          </a:xfrm>
        </p:grpSpPr>
        <p:grpSp>
          <p:nvGrpSpPr>
            <p:cNvPr id="31" name="组合 30"/>
            <p:cNvGrpSpPr/>
            <p:nvPr/>
          </p:nvGrpSpPr>
          <p:grpSpPr>
            <a:xfrm>
              <a:off x="1147418" y="1579302"/>
              <a:ext cx="2510182" cy="3136984"/>
              <a:chOff x="1509368" y="1198302"/>
              <a:chExt cx="2510182" cy="3136984"/>
            </a:xfrm>
          </p:grpSpPr>
          <p:sp>
            <p:nvSpPr>
              <p:cNvPr id="30" name="文本框 29"/>
              <p:cNvSpPr txBox="1"/>
              <p:nvPr/>
            </p:nvSpPr>
            <p:spPr>
              <a:xfrm>
                <a:off x="1528418" y="1288298"/>
                <a:ext cx="2491132" cy="3046988"/>
              </a:xfrm>
              <a:prstGeom prst="rect">
                <a:avLst/>
              </a:prstGeom>
              <a:noFill/>
            </p:spPr>
            <p:txBody>
              <a:bodyPr wrap="square" rtlCol="0">
                <a:spAutoFit/>
              </a:bodyPr>
              <a:lstStyle/>
              <a:p>
                <a:pPr algn="dist"/>
                <a:r>
                  <a:rPr lang="zh-CN" altLang="en-US" sz="9600" dirty="0">
                    <a:solidFill>
                      <a:srgbClr val="31A94C">
                        <a:alpha val="24000"/>
                      </a:srgbClr>
                    </a:solidFill>
                    <a:latin typeface="方正正大黑简体" panose="02000000000000000000" pitchFamily="2" charset="-122"/>
                    <a:ea typeface="方正正大黑简体" panose="02000000000000000000" pitchFamily="2" charset="-122"/>
                  </a:rPr>
                  <a:t>目录</a:t>
                </a:r>
              </a:p>
            </p:txBody>
          </p:sp>
          <p:sp>
            <p:nvSpPr>
              <p:cNvPr id="27" name="文本框 26"/>
              <p:cNvSpPr txBox="1"/>
              <p:nvPr/>
            </p:nvSpPr>
            <p:spPr>
              <a:xfrm>
                <a:off x="1509368" y="1198302"/>
                <a:ext cx="2491132" cy="3046988"/>
              </a:xfrm>
              <a:prstGeom prst="rect">
                <a:avLst/>
              </a:prstGeom>
              <a:noFill/>
            </p:spPr>
            <p:txBody>
              <a:bodyPr wrap="square" rtlCol="0">
                <a:spAutoFit/>
              </a:bodyPr>
              <a:lstStyle/>
              <a:p>
                <a:pPr algn="dist"/>
                <a:r>
                  <a:rPr lang="zh-CN" altLang="en-US" sz="9600" dirty="0">
                    <a:solidFill>
                      <a:srgbClr val="31A94C"/>
                    </a:solidFill>
                    <a:latin typeface="方正正大黑简体" panose="02000000000000000000" pitchFamily="2" charset="-122"/>
                    <a:ea typeface="方正正大黑简体" panose="02000000000000000000" pitchFamily="2" charset="-122"/>
                  </a:rPr>
                  <a:t>目录</a:t>
                </a:r>
              </a:p>
            </p:txBody>
          </p:sp>
        </p:grpSp>
        <p:sp>
          <p:nvSpPr>
            <p:cNvPr id="32" name="文本框 31"/>
            <p:cNvSpPr txBox="1"/>
            <p:nvPr/>
          </p:nvSpPr>
          <p:spPr>
            <a:xfrm>
              <a:off x="1376019" y="2978403"/>
              <a:ext cx="1957732" cy="307777"/>
            </a:xfrm>
            <a:prstGeom prst="rect">
              <a:avLst/>
            </a:prstGeom>
            <a:noFill/>
          </p:spPr>
          <p:txBody>
            <a:bodyPr wrap="square" rtlCol="0">
              <a:spAutoFit/>
            </a:bodyPr>
            <a:lstStyle/>
            <a:p>
              <a:pPr algn="dist"/>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591858" y="1365886"/>
            <a:ext cx="4685492" cy="850502"/>
            <a:chOff x="4210858" y="1251586"/>
            <a:chExt cx="4685492" cy="850502"/>
          </a:xfrm>
        </p:grpSpPr>
        <p:sp>
          <p:nvSpPr>
            <p:cNvPr id="39" name="任意多边形: 形状 38"/>
            <p:cNvSpPr/>
            <p:nvPr/>
          </p:nvSpPr>
          <p:spPr>
            <a:xfrm>
              <a:off x="4210858" y="1318498"/>
              <a:ext cx="805881" cy="783590"/>
            </a:xfrm>
            <a:custGeom>
              <a:avLst/>
              <a:gdLst>
                <a:gd name="connsiteX0" fmla="*/ 531835 w 805881"/>
                <a:gd name="connsiteY0" fmla="*/ 0 h 783590"/>
                <a:gd name="connsiteX1" fmla="*/ 559537 w 805881"/>
                <a:gd name="connsiteY1" fmla="*/ 8599 h 783590"/>
                <a:gd name="connsiteX2" fmla="*/ 805881 w 805881"/>
                <a:gd name="connsiteY2" fmla="*/ 380246 h 783590"/>
                <a:gd name="connsiteX3" fmla="*/ 402537 w 805881"/>
                <a:gd name="connsiteY3" fmla="*/ 783590 h 783590"/>
                <a:gd name="connsiteX4" fmla="*/ 7388 w 805881"/>
                <a:gd name="connsiteY4" fmla="*/ 461534 h 783590"/>
                <a:gd name="connsiteX5" fmla="*/ 0 w 805881"/>
                <a:gd name="connsiteY5" fmla="*/ 388250 h 78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81" h="783590">
                  <a:moveTo>
                    <a:pt x="531835" y="0"/>
                  </a:moveTo>
                  <a:lnTo>
                    <a:pt x="559537" y="8599"/>
                  </a:lnTo>
                  <a:cubicBezTo>
                    <a:pt x="704303" y="69830"/>
                    <a:pt x="805881" y="213175"/>
                    <a:pt x="805881" y="380246"/>
                  </a:cubicBezTo>
                  <a:cubicBezTo>
                    <a:pt x="805881" y="603007"/>
                    <a:pt x="625298" y="783590"/>
                    <a:pt x="402537" y="783590"/>
                  </a:cubicBezTo>
                  <a:cubicBezTo>
                    <a:pt x="207621" y="783590"/>
                    <a:pt x="44998" y="645331"/>
                    <a:pt x="7388" y="461534"/>
                  </a:cubicBezTo>
                  <a:lnTo>
                    <a:pt x="0" y="388250"/>
                  </a:lnTo>
                  <a:close/>
                </a:path>
              </a:pathLst>
            </a:cu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形状 37"/>
            <p:cNvSpPr/>
            <p:nvPr/>
          </p:nvSpPr>
          <p:spPr>
            <a:xfrm rot="17257712" flipV="1">
              <a:off x="4220757" y="1312233"/>
              <a:ext cx="532642" cy="411348"/>
            </a:xfrm>
            <a:custGeom>
              <a:avLst/>
              <a:gdLst>
                <a:gd name="connsiteX0" fmla="*/ 403344 w 532642"/>
                <a:gd name="connsiteY0" fmla="*/ 0 h 411348"/>
                <a:gd name="connsiteX1" fmla="*/ 484632 w 532642"/>
                <a:gd name="connsiteY1" fmla="*/ 8195 h 411348"/>
                <a:gd name="connsiteX2" fmla="*/ 532642 w 532642"/>
                <a:gd name="connsiteY2" fmla="*/ 23098 h 411348"/>
                <a:gd name="connsiteX3" fmla="*/ 807 w 532642"/>
                <a:gd name="connsiteY3" fmla="*/ 411348 h 411348"/>
                <a:gd name="connsiteX4" fmla="*/ 0 w 532642"/>
                <a:gd name="connsiteY4" fmla="*/ 403344 h 411348"/>
                <a:gd name="connsiteX5" fmla="*/ 403344 w 532642"/>
                <a:gd name="connsiteY5" fmla="*/ 0 h 41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642" h="411348">
                  <a:moveTo>
                    <a:pt x="403344" y="0"/>
                  </a:moveTo>
                  <a:cubicBezTo>
                    <a:pt x="431189" y="0"/>
                    <a:pt x="458375" y="2822"/>
                    <a:pt x="484632" y="8195"/>
                  </a:cubicBezTo>
                  <a:lnTo>
                    <a:pt x="532642" y="23098"/>
                  </a:lnTo>
                  <a:lnTo>
                    <a:pt x="807" y="411348"/>
                  </a:lnTo>
                  <a:lnTo>
                    <a:pt x="0" y="403344"/>
                  </a:lnTo>
                  <a:cubicBezTo>
                    <a:pt x="0" y="180583"/>
                    <a:pt x="180583" y="0"/>
                    <a:pt x="403344" y="0"/>
                  </a:cubicBezTo>
                  <a:close/>
                </a:path>
              </a:pathLst>
            </a:custGeom>
            <a:solidFill>
              <a:srgbClr val="3A82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0" name="文本框 39"/>
            <p:cNvSpPr txBox="1"/>
            <p:nvPr/>
          </p:nvSpPr>
          <p:spPr>
            <a:xfrm>
              <a:off x="4457643" y="1610696"/>
              <a:ext cx="559096" cy="400110"/>
            </a:xfrm>
            <a:prstGeom prst="rect">
              <a:avLst/>
            </a:prstGeom>
            <a:noFill/>
          </p:spPr>
          <p:txBody>
            <a:bodyPr wrap="square" rtlCol="0">
              <a:spAutoFit/>
            </a:bodyPr>
            <a:lstStyle/>
            <a:p>
              <a:r>
                <a:rPr lang="en-US" altLang="zh-CN" sz="2000" dirty="0">
                  <a:solidFill>
                    <a:schemeClr val="bg1"/>
                  </a:solidFill>
                  <a:latin typeface="方正正大黑简体" panose="02000000000000000000" pitchFamily="2" charset="-122"/>
                  <a:ea typeface="方正正大黑简体" panose="02000000000000000000" pitchFamily="2" charset="-122"/>
                </a:rPr>
                <a:t>01</a:t>
              </a:r>
              <a:endParaRPr lang="zh-CN" altLang="en-US" sz="2000" dirty="0">
                <a:solidFill>
                  <a:schemeClr val="bg1"/>
                </a:solidFill>
                <a:latin typeface="方正正大黑简体" panose="02000000000000000000" pitchFamily="2" charset="-122"/>
                <a:ea typeface="方正正大黑简体" panose="02000000000000000000" pitchFamily="2" charset="-122"/>
              </a:endParaRPr>
            </a:p>
          </p:txBody>
        </p:sp>
        <p:sp>
          <p:nvSpPr>
            <p:cNvPr id="41" name="文本框 40"/>
            <p:cNvSpPr txBox="1"/>
            <p:nvPr/>
          </p:nvSpPr>
          <p:spPr>
            <a:xfrm>
              <a:off x="5093485" y="1296440"/>
              <a:ext cx="3250415" cy="707886"/>
            </a:xfrm>
            <a:prstGeom prst="rect">
              <a:avLst/>
            </a:prstGeom>
            <a:noFill/>
          </p:spPr>
          <p:txBody>
            <a:bodyPr wrap="square" rtlCol="0">
              <a:spAutoFit/>
            </a:bodyPr>
            <a:lstStyle/>
            <a:p>
              <a:pPr algn="dist"/>
              <a:r>
                <a:rPr lang="zh-CN" altLang="en-US" sz="4000" dirty="0">
                  <a:solidFill>
                    <a:schemeClr val="tx1">
                      <a:lumMod val="75000"/>
                      <a:lumOff val="25000"/>
                    </a:schemeClr>
                  </a:solidFill>
                  <a:latin typeface="方正正大黑简体" panose="02000000000000000000" pitchFamily="2" charset="-122"/>
                  <a:ea typeface="方正正大黑简体" panose="02000000000000000000" pitchFamily="2" charset="-122"/>
                </a:rPr>
                <a:t>食品安全常识</a:t>
              </a:r>
            </a:p>
          </p:txBody>
        </p:sp>
        <p:sp>
          <p:nvSpPr>
            <p:cNvPr id="42" name="文本框 41"/>
            <p:cNvSpPr txBox="1"/>
            <p:nvPr/>
          </p:nvSpPr>
          <p:spPr>
            <a:xfrm>
              <a:off x="5068549" y="1848106"/>
              <a:ext cx="3827801" cy="234872"/>
            </a:xfrm>
            <a:prstGeom prst="rect">
              <a:avLst/>
            </a:prstGeom>
            <a:noFill/>
          </p:spPr>
          <p:txBody>
            <a:bodyPr wrap="square" rtlCol="0">
              <a:spAutoFit/>
            </a:bodyPr>
            <a:lstStyle/>
            <a:p>
              <a:pPr algn="dist">
                <a:lnSpc>
                  <a:spcPct val="150000"/>
                </a:lnSpc>
              </a:pPr>
              <a:r>
                <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a:t>
              </a:r>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sp>
        <p:nvSpPr>
          <p:cNvPr id="64" name="任意多边形: 形状 63"/>
          <p:cNvSpPr/>
          <p:nvPr/>
        </p:nvSpPr>
        <p:spPr>
          <a:xfrm>
            <a:off x="4591858" y="2851637"/>
            <a:ext cx="805881" cy="783590"/>
          </a:xfrm>
          <a:custGeom>
            <a:avLst/>
            <a:gdLst>
              <a:gd name="connsiteX0" fmla="*/ 531835 w 805881"/>
              <a:gd name="connsiteY0" fmla="*/ 0 h 783590"/>
              <a:gd name="connsiteX1" fmla="*/ 559537 w 805881"/>
              <a:gd name="connsiteY1" fmla="*/ 8599 h 783590"/>
              <a:gd name="connsiteX2" fmla="*/ 805881 w 805881"/>
              <a:gd name="connsiteY2" fmla="*/ 380246 h 783590"/>
              <a:gd name="connsiteX3" fmla="*/ 402537 w 805881"/>
              <a:gd name="connsiteY3" fmla="*/ 783590 h 783590"/>
              <a:gd name="connsiteX4" fmla="*/ 7388 w 805881"/>
              <a:gd name="connsiteY4" fmla="*/ 461534 h 783590"/>
              <a:gd name="connsiteX5" fmla="*/ 0 w 805881"/>
              <a:gd name="connsiteY5" fmla="*/ 388250 h 78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81" h="783590">
                <a:moveTo>
                  <a:pt x="531835" y="0"/>
                </a:moveTo>
                <a:lnTo>
                  <a:pt x="559537" y="8599"/>
                </a:lnTo>
                <a:cubicBezTo>
                  <a:pt x="704303" y="69830"/>
                  <a:pt x="805881" y="213175"/>
                  <a:pt x="805881" y="380246"/>
                </a:cubicBezTo>
                <a:cubicBezTo>
                  <a:pt x="805881" y="603007"/>
                  <a:pt x="625298" y="783590"/>
                  <a:pt x="402537" y="783590"/>
                </a:cubicBezTo>
                <a:cubicBezTo>
                  <a:pt x="207621" y="783590"/>
                  <a:pt x="44998" y="645331"/>
                  <a:pt x="7388" y="461534"/>
                </a:cubicBezTo>
                <a:lnTo>
                  <a:pt x="0" y="388250"/>
                </a:lnTo>
                <a:close/>
              </a:path>
            </a:pathLst>
          </a:cu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5" name="任意多边形: 形状 64"/>
          <p:cNvSpPr/>
          <p:nvPr/>
        </p:nvSpPr>
        <p:spPr>
          <a:xfrm rot="17257712" flipV="1">
            <a:off x="4601757" y="2845372"/>
            <a:ext cx="532642" cy="411348"/>
          </a:xfrm>
          <a:custGeom>
            <a:avLst/>
            <a:gdLst>
              <a:gd name="connsiteX0" fmla="*/ 403344 w 532642"/>
              <a:gd name="connsiteY0" fmla="*/ 0 h 411348"/>
              <a:gd name="connsiteX1" fmla="*/ 484632 w 532642"/>
              <a:gd name="connsiteY1" fmla="*/ 8195 h 411348"/>
              <a:gd name="connsiteX2" fmla="*/ 532642 w 532642"/>
              <a:gd name="connsiteY2" fmla="*/ 23098 h 411348"/>
              <a:gd name="connsiteX3" fmla="*/ 807 w 532642"/>
              <a:gd name="connsiteY3" fmla="*/ 411348 h 411348"/>
              <a:gd name="connsiteX4" fmla="*/ 0 w 532642"/>
              <a:gd name="connsiteY4" fmla="*/ 403344 h 411348"/>
              <a:gd name="connsiteX5" fmla="*/ 403344 w 532642"/>
              <a:gd name="connsiteY5" fmla="*/ 0 h 41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642" h="411348">
                <a:moveTo>
                  <a:pt x="403344" y="0"/>
                </a:moveTo>
                <a:cubicBezTo>
                  <a:pt x="431189" y="0"/>
                  <a:pt x="458375" y="2822"/>
                  <a:pt x="484632" y="8195"/>
                </a:cubicBezTo>
                <a:lnTo>
                  <a:pt x="532642" y="23098"/>
                </a:lnTo>
                <a:lnTo>
                  <a:pt x="807" y="411348"/>
                </a:lnTo>
                <a:lnTo>
                  <a:pt x="0" y="403344"/>
                </a:lnTo>
                <a:cubicBezTo>
                  <a:pt x="0" y="180583"/>
                  <a:pt x="180583" y="0"/>
                  <a:pt x="403344" y="0"/>
                </a:cubicBezTo>
                <a:close/>
              </a:path>
            </a:pathLst>
          </a:custGeom>
          <a:solidFill>
            <a:srgbClr val="3A82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6" name="文本框 65"/>
          <p:cNvSpPr txBox="1"/>
          <p:nvPr/>
        </p:nvSpPr>
        <p:spPr>
          <a:xfrm>
            <a:off x="4838643" y="3143835"/>
            <a:ext cx="609657" cy="400110"/>
          </a:xfrm>
          <a:prstGeom prst="rect">
            <a:avLst/>
          </a:prstGeom>
          <a:noFill/>
        </p:spPr>
        <p:txBody>
          <a:bodyPr wrap="square" rtlCol="0">
            <a:spAutoFit/>
          </a:bodyPr>
          <a:lstStyle/>
          <a:p>
            <a:r>
              <a:rPr lang="en-US" altLang="zh-CN" sz="2000" dirty="0">
                <a:solidFill>
                  <a:schemeClr val="bg1"/>
                </a:solidFill>
                <a:latin typeface="方正正大黑简体" panose="02000000000000000000" pitchFamily="2" charset="-122"/>
                <a:ea typeface="方正正大黑简体" panose="02000000000000000000" pitchFamily="2" charset="-122"/>
              </a:rPr>
              <a:t>02</a:t>
            </a:r>
            <a:endParaRPr lang="zh-CN" altLang="en-US" sz="2000" dirty="0">
              <a:solidFill>
                <a:schemeClr val="bg1"/>
              </a:solidFill>
              <a:latin typeface="方正正大黑简体" panose="02000000000000000000" pitchFamily="2" charset="-122"/>
              <a:ea typeface="方正正大黑简体" panose="02000000000000000000" pitchFamily="2" charset="-122"/>
            </a:endParaRPr>
          </a:p>
        </p:txBody>
      </p:sp>
      <p:sp>
        <p:nvSpPr>
          <p:cNvPr id="67" name="文本框 66"/>
          <p:cNvSpPr txBox="1"/>
          <p:nvPr/>
        </p:nvSpPr>
        <p:spPr>
          <a:xfrm>
            <a:off x="5436385" y="2810529"/>
            <a:ext cx="4266787" cy="707886"/>
          </a:xfrm>
          <a:prstGeom prst="rect">
            <a:avLst/>
          </a:prstGeom>
          <a:noFill/>
        </p:spPr>
        <p:txBody>
          <a:bodyPr wrap="square" rtlCol="0">
            <a:spAutoFit/>
          </a:bodyPr>
          <a:lstStyle/>
          <a:p>
            <a:pPr algn="dist"/>
            <a:r>
              <a:rPr lang="zh-CN" altLang="en-US" sz="4000" dirty="0">
                <a:solidFill>
                  <a:schemeClr val="tx1">
                    <a:lumMod val="75000"/>
                    <a:lumOff val="25000"/>
                  </a:schemeClr>
                </a:solidFill>
                <a:latin typeface="方正正大黑简体" panose="02000000000000000000" pitchFamily="2" charset="-122"/>
                <a:ea typeface="方正正大黑简体" panose="02000000000000000000" pitchFamily="2" charset="-122"/>
              </a:rPr>
              <a:t>食品安全消费误区</a:t>
            </a:r>
          </a:p>
        </p:txBody>
      </p:sp>
      <p:sp>
        <p:nvSpPr>
          <p:cNvPr id="68" name="文本框 67"/>
          <p:cNvSpPr txBox="1"/>
          <p:nvPr/>
        </p:nvSpPr>
        <p:spPr>
          <a:xfrm>
            <a:off x="5449549" y="3381245"/>
            <a:ext cx="3827801" cy="234872"/>
          </a:xfrm>
          <a:prstGeom prst="rect">
            <a:avLst/>
          </a:prstGeom>
          <a:noFill/>
        </p:spPr>
        <p:txBody>
          <a:bodyPr wrap="square" rtlCol="0">
            <a:spAutoFit/>
          </a:bodyPr>
          <a:lstStyle/>
          <a:p>
            <a:pPr algn="dist">
              <a:lnSpc>
                <a:spcPct val="150000"/>
              </a:lnSpc>
            </a:pPr>
            <a:r>
              <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a:t>
            </a:r>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70" name="任意多边形: 形状 69"/>
          <p:cNvSpPr/>
          <p:nvPr/>
        </p:nvSpPr>
        <p:spPr>
          <a:xfrm>
            <a:off x="4591858" y="4270475"/>
            <a:ext cx="805881" cy="783590"/>
          </a:xfrm>
          <a:custGeom>
            <a:avLst/>
            <a:gdLst>
              <a:gd name="connsiteX0" fmla="*/ 531835 w 805881"/>
              <a:gd name="connsiteY0" fmla="*/ 0 h 783590"/>
              <a:gd name="connsiteX1" fmla="*/ 559537 w 805881"/>
              <a:gd name="connsiteY1" fmla="*/ 8599 h 783590"/>
              <a:gd name="connsiteX2" fmla="*/ 805881 w 805881"/>
              <a:gd name="connsiteY2" fmla="*/ 380246 h 783590"/>
              <a:gd name="connsiteX3" fmla="*/ 402537 w 805881"/>
              <a:gd name="connsiteY3" fmla="*/ 783590 h 783590"/>
              <a:gd name="connsiteX4" fmla="*/ 7388 w 805881"/>
              <a:gd name="connsiteY4" fmla="*/ 461534 h 783590"/>
              <a:gd name="connsiteX5" fmla="*/ 0 w 805881"/>
              <a:gd name="connsiteY5" fmla="*/ 388250 h 78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881" h="783590">
                <a:moveTo>
                  <a:pt x="531835" y="0"/>
                </a:moveTo>
                <a:lnTo>
                  <a:pt x="559537" y="8599"/>
                </a:lnTo>
                <a:cubicBezTo>
                  <a:pt x="704303" y="69830"/>
                  <a:pt x="805881" y="213175"/>
                  <a:pt x="805881" y="380246"/>
                </a:cubicBezTo>
                <a:cubicBezTo>
                  <a:pt x="805881" y="603007"/>
                  <a:pt x="625298" y="783590"/>
                  <a:pt x="402537" y="783590"/>
                </a:cubicBezTo>
                <a:cubicBezTo>
                  <a:pt x="207621" y="783590"/>
                  <a:pt x="44998" y="645331"/>
                  <a:pt x="7388" y="461534"/>
                </a:cubicBezTo>
                <a:lnTo>
                  <a:pt x="0" y="388250"/>
                </a:lnTo>
                <a:close/>
              </a:path>
            </a:pathLst>
          </a:cu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1" name="任意多边形: 形状 70"/>
          <p:cNvSpPr/>
          <p:nvPr/>
        </p:nvSpPr>
        <p:spPr>
          <a:xfrm rot="17257712" flipV="1">
            <a:off x="4601757" y="4264210"/>
            <a:ext cx="532642" cy="411348"/>
          </a:xfrm>
          <a:custGeom>
            <a:avLst/>
            <a:gdLst>
              <a:gd name="connsiteX0" fmla="*/ 403344 w 532642"/>
              <a:gd name="connsiteY0" fmla="*/ 0 h 411348"/>
              <a:gd name="connsiteX1" fmla="*/ 484632 w 532642"/>
              <a:gd name="connsiteY1" fmla="*/ 8195 h 411348"/>
              <a:gd name="connsiteX2" fmla="*/ 532642 w 532642"/>
              <a:gd name="connsiteY2" fmla="*/ 23098 h 411348"/>
              <a:gd name="connsiteX3" fmla="*/ 807 w 532642"/>
              <a:gd name="connsiteY3" fmla="*/ 411348 h 411348"/>
              <a:gd name="connsiteX4" fmla="*/ 0 w 532642"/>
              <a:gd name="connsiteY4" fmla="*/ 403344 h 411348"/>
              <a:gd name="connsiteX5" fmla="*/ 403344 w 532642"/>
              <a:gd name="connsiteY5" fmla="*/ 0 h 41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2642" h="411348">
                <a:moveTo>
                  <a:pt x="403344" y="0"/>
                </a:moveTo>
                <a:cubicBezTo>
                  <a:pt x="431189" y="0"/>
                  <a:pt x="458375" y="2822"/>
                  <a:pt x="484632" y="8195"/>
                </a:cubicBezTo>
                <a:lnTo>
                  <a:pt x="532642" y="23098"/>
                </a:lnTo>
                <a:lnTo>
                  <a:pt x="807" y="411348"/>
                </a:lnTo>
                <a:lnTo>
                  <a:pt x="0" y="403344"/>
                </a:lnTo>
                <a:cubicBezTo>
                  <a:pt x="0" y="180583"/>
                  <a:pt x="180583" y="0"/>
                  <a:pt x="403344" y="0"/>
                </a:cubicBezTo>
                <a:close/>
              </a:path>
            </a:pathLst>
          </a:custGeom>
          <a:solidFill>
            <a:srgbClr val="3A82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2" name="文本框 71"/>
          <p:cNvSpPr txBox="1"/>
          <p:nvPr/>
        </p:nvSpPr>
        <p:spPr>
          <a:xfrm>
            <a:off x="4838643" y="4562673"/>
            <a:ext cx="635842" cy="400110"/>
          </a:xfrm>
          <a:prstGeom prst="rect">
            <a:avLst/>
          </a:prstGeom>
          <a:noFill/>
        </p:spPr>
        <p:txBody>
          <a:bodyPr wrap="square" rtlCol="0">
            <a:spAutoFit/>
          </a:bodyPr>
          <a:lstStyle/>
          <a:p>
            <a:r>
              <a:rPr lang="en-US" altLang="zh-CN" sz="2000" dirty="0">
                <a:solidFill>
                  <a:schemeClr val="bg1"/>
                </a:solidFill>
                <a:latin typeface="方正正大黑简体" panose="02000000000000000000" pitchFamily="2" charset="-122"/>
                <a:ea typeface="方正正大黑简体" panose="02000000000000000000" pitchFamily="2" charset="-122"/>
              </a:rPr>
              <a:t>03</a:t>
            </a:r>
            <a:endParaRPr lang="zh-CN" altLang="en-US" sz="2000" dirty="0">
              <a:solidFill>
                <a:schemeClr val="bg1"/>
              </a:solidFill>
              <a:latin typeface="方正正大黑简体" panose="02000000000000000000" pitchFamily="2" charset="-122"/>
              <a:ea typeface="方正正大黑简体" panose="02000000000000000000" pitchFamily="2" charset="-122"/>
            </a:endParaRPr>
          </a:p>
        </p:txBody>
      </p:sp>
      <p:sp>
        <p:nvSpPr>
          <p:cNvPr id="73" name="文本框 72"/>
          <p:cNvSpPr txBox="1"/>
          <p:nvPr/>
        </p:nvSpPr>
        <p:spPr>
          <a:xfrm>
            <a:off x="5417335" y="4210317"/>
            <a:ext cx="4369539" cy="707886"/>
          </a:xfrm>
          <a:prstGeom prst="rect">
            <a:avLst/>
          </a:prstGeom>
          <a:noFill/>
        </p:spPr>
        <p:txBody>
          <a:bodyPr wrap="square" rtlCol="0">
            <a:spAutoFit/>
          </a:bodyPr>
          <a:lstStyle/>
          <a:p>
            <a:pPr algn="dist"/>
            <a:r>
              <a:rPr lang="zh-CN" altLang="en-US" sz="4000" dirty="0">
                <a:solidFill>
                  <a:schemeClr val="tx1">
                    <a:lumMod val="75000"/>
                    <a:lumOff val="25000"/>
                  </a:schemeClr>
                </a:solidFill>
                <a:latin typeface="方正正大黑简体" panose="02000000000000000000" pitchFamily="2" charset="-122"/>
                <a:ea typeface="方正正大黑简体" panose="02000000000000000000" pitchFamily="2" charset="-122"/>
              </a:rPr>
              <a:t>食品安全问题维权</a:t>
            </a:r>
          </a:p>
        </p:txBody>
      </p:sp>
      <p:sp>
        <p:nvSpPr>
          <p:cNvPr id="74" name="文本框 73"/>
          <p:cNvSpPr txBox="1"/>
          <p:nvPr/>
        </p:nvSpPr>
        <p:spPr>
          <a:xfrm>
            <a:off x="5449549" y="4781032"/>
            <a:ext cx="4037897" cy="234872"/>
          </a:xfrm>
          <a:prstGeom prst="rect">
            <a:avLst/>
          </a:prstGeom>
          <a:noFill/>
        </p:spPr>
        <p:txBody>
          <a:bodyPr wrap="square" rtlCol="0">
            <a:spAutoFit/>
          </a:bodyPr>
          <a:lstStyle/>
          <a:p>
            <a:pPr algn="dist">
              <a:lnSpc>
                <a:spcPct val="150000"/>
              </a:lnSpc>
            </a:pPr>
            <a:r>
              <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a:t>
            </a:r>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pic>
        <p:nvPicPr>
          <p:cNvPr id="75" name="图片 74"/>
          <p:cNvPicPr>
            <a:picLocks noChangeAspect="1"/>
          </p:cNvPicPr>
          <p:nvPr/>
        </p:nvPicPr>
        <p:blipFill>
          <a:blip r:embed="rId7">
            <a:extLst>
              <a:ext uri="{28A0092B-C50C-407E-A947-70E740481C1C}">
                <a14:useLocalDpi xmlns:a14="http://schemas.microsoft.com/office/drawing/2010/main" val="0"/>
              </a:ext>
            </a:extLst>
          </a:blip>
          <a:srcRect l="80779" t="29862" r="6646" b="57415"/>
          <a:stretch>
            <a:fillRect/>
          </a:stretch>
        </p:blipFill>
        <p:spPr>
          <a:xfrm>
            <a:off x="996989" y="476250"/>
            <a:ext cx="1860408" cy="941119"/>
          </a:xfrm>
          <a:prstGeom prst="rect">
            <a:avLst/>
          </a:prstGeom>
        </p:spPr>
      </p:pic>
      <p:pic>
        <p:nvPicPr>
          <p:cNvPr id="76" name="图片 75"/>
          <p:cNvPicPr>
            <a:picLocks noChangeAspect="1"/>
          </p:cNvPicPr>
          <p:nvPr/>
        </p:nvPicPr>
        <p:blipFill>
          <a:blip r:embed="rId8">
            <a:extLst>
              <a:ext uri="{28A0092B-C50C-407E-A947-70E740481C1C}">
                <a14:useLocalDpi xmlns:a14="http://schemas.microsoft.com/office/drawing/2010/main" val="0"/>
              </a:ext>
            </a:extLst>
          </a:blip>
          <a:srcRect l="22231" t="10512" r="66454" b="77533"/>
          <a:stretch>
            <a:fillRect/>
          </a:stretch>
        </p:blipFill>
        <p:spPr>
          <a:xfrm>
            <a:off x="9703173" y="2019300"/>
            <a:ext cx="2052359" cy="1084259"/>
          </a:xfrm>
          <a:prstGeom prst="rect">
            <a:avLst/>
          </a:prstGeom>
        </p:spPr>
      </p:pic>
      <p:pic>
        <p:nvPicPr>
          <p:cNvPr id="78" name="图片 7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6850" y="4038600"/>
            <a:ext cx="3086100" cy="30861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ur="75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ur="75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50"/>
                            </p:stCondLst>
                            <p:childTnLst>
                              <p:par>
                                <p:cTn id="14" presetID="22" presetClass="entr" presetSubtype="8" dur="750"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left)">
                                      <p:cBhvr>
                                        <p:cTn id="16" dur="750"/>
                                        <p:tgtEl>
                                          <p:spTgt spid="79"/>
                                        </p:tgtEl>
                                      </p:cBhvr>
                                    </p:animEffect>
                                  </p:childTnLst>
                                </p:cTn>
                              </p:par>
                            </p:childTnLst>
                          </p:cTn>
                        </p:par>
                        <p:par>
                          <p:cTn id="17" fill="hold" nodeType="afterGroup">
                            <p:stCondLst>
                              <p:cond delay="1500"/>
                            </p:stCondLst>
                            <p:childTnLst>
                              <p:par>
                                <p:cTn id="18" presetID="42" presetClass="entr" presetSubtype="0" dur="75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750"/>
                                        <p:tgtEl>
                                          <p:spTgt spid="25"/>
                                        </p:tgtEl>
                                      </p:cBhvr>
                                    </p:animEffect>
                                    <p:anim calcmode="lin" valueType="num">
                                      <p:cBhvr>
                                        <p:cTn id="21" dur="750" fill="hold"/>
                                        <p:tgtEl>
                                          <p:spTgt spid="25"/>
                                        </p:tgtEl>
                                        <p:attrNameLst>
                                          <p:attrName>ppt_x</p:attrName>
                                        </p:attrNameLst>
                                      </p:cBhvr>
                                      <p:tavLst>
                                        <p:tav tm="0">
                                          <p:val>
                                            <p:strVal val="#ppt_x"/>
                                          </p:val>
                                        </p:tav>
                                        <p:tav tm="100000">
                                          <p:val>
                                            <p:strVal val="#ppt_x"/>
                                          </p:val>
                                        </p:tav>
                                      </p:tavLst>
                                    </p:anim>
                                    <p:anim calcmode="lin" valueType="num">
                                      <p:cBhvr>
                                        <p:cTn id="22" dur="750" fill="hold"/>
                                        <p:tgtEl>
                                          <p:spTgt spid="25"/>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2250"/>
                            </p:stCondLst>
                            <p:childTnLst>
                              <p:par>
                                <p:cTn id="24" presetID="22" presetClass="entr" presetSubtype="8" dur="750"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750"/>
                                        <p:tgtEl>
                                          <p:spTgt spid="75"/>
                                        </p:tgtEl>
                                      </p:cBhvr>
                                    </p:animEffect>
                                  </p:childTnLst>
                                </p:cTn>
                              </p:par>
                              <p:par>
                                <p:cTn id="27" presetID="22" presetClass="entr" presetSubtype="8" dur="750" fill="hold" nodeType="withEffect">
                                  <p:stCondLst>
                                    <p:cond delay="250"/>
                                  </p:stCondLst>
                                  <p:childTnLst>
                                    <p:set>
                                      <p:cBhvr>
                                        <p:cTn id="28" dur="1" fill="hold">
                                          <p:stCondLst>
                                            <p:cond delay="0"/>
                                          </p:stCondLst>
                                        </p:cTn>
                                        <p:tgtEl>
                                          <p:spTgt spid="76"/>
                                        </p:tgtEl>
                                        <p:attrNameLst>
                                          <p:attrName>style.visibility</p:attrName>
                                        </p:attrNameLst>
                                      </p:cBhvr>
                                      <p:to>
                                        <p:strVal val="visible"/>
                                      </p:to>
                                    </p:set>
                                    <p:animEffect transition="in" filter="wipe(left)">
                                      <p:cBhvr>
                                        <p:cTn id="29" dur="750"/>
                                        <p:tgtEl>
                                          <p:spTgt spid="76"/>
                                        </p:tgtEl>
                                      </p:cBhvr>
                                    </p:animEffect>
                                  </p:childTnLst>
                                </p:cTn>
                              </p:par>
                            </p:childTnLst>
                          </p:cTn>
                        </p:par>
                        <p:par>
                          <p:cTn id="30" fill="hold" nodeType="afterGroup">
                            <p:stCondLst>
                              <p:cond delay="3250"/>
                            </p:stCondLst>
                            <p:childTnLst>
                              <p:par>
                                <p:cTn id="31" presetID="53" presetClass="entr" presetSubtype="16" dur="750" fill="hold" nodeType="after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750" fill="hold"/>
                                        <p:tgtEl>
                                          <p:spTgt spid="78"/>
                                        </p:tgtEl>
                                        <p:attrNameLst>
                                          <p:attrName>ppt_w</p:attrName>
                                        </p:attrNameLst>
                                      </p:cBhvr>
                                      <p:tavLst>
                                        <p:tav tm="0">
                                          <p:val>
                                            <p:fltVal val="0"/>
                                          </p:val>
                                        </p:tav>
                                        <p:tav tm="100000">
                                          <p:val>
                                            <p:strVal val="#ppt_w"/>
                                          </p:val>
                                        </p:tav>
                                      </p:tavLst>
                                    </p:anim>
                                    <p:anim calcmode="lin" valueType="num">
                                      <p:cBhvr>
                                        <p:cTn id="34" dur="750" fill="hold"/>
                                        <p:tgtEl>
                                          <p:spTgt spid="78"/>
                                        </p:tgtEl>
                                        <p:attrNameLst>
                                          <p:attrName>ppt_h</p:attrName>
                                        </p:attrNameLst>
                                      </p:cBhvr>
                                      <p:tavLst>
                                        <p:tav tm="0">
                                          <p:val>
                                            <p:fltVal val="0"/>
                                          </p:val>
                                        </p:tav>
                                        <p:tav tm="100000">
                                          <p:val>
                                            <p:strVal val="#ppt_h"/>
                                          </p:val>
                                        </p:tav>
                                      </p:tavLst>
                                    </p:anim>
                                    <p:animEffect transition="in" filter="fade">
                                      <p:cBhvr>
                                        <p:cTn id="35" dur="750"/>
                                        <p:tgtEl>
                                          <p:spTgt spid="78"/>
                                        </p:tgtEl>
                                      </p:cBhvr>
                                    </p:animEffect>
                                  </p:childTnLst>
                                </p:cTn>
                              </p:par>
                            </p:childTnLst>
                          </p:cTn>
                        </p:par>
                        <p:par>
                          <p:cTn id="36" fill="hold" nodeType="afterGroup">
                            <p:stCondLst>
                              <p:cond delay="4000"/>
                            </p:stCondLst>
                            <p:childTnLst>
                              <p:par>
                                <p:cTn id="37" presetID="37" presetClass="entr" presetSubtype="0" dur="750" fill="hold"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anim calcmode="lin" valueType="num">
                                      <p:cBhvr>
                                        <p:cTn id="40" dur="750" fill="hold"/>
                                        <p:tgtEl>
                                          <p:spTgt spid="33"/>
                                        </p:tgtEl>
                                        <p:attrNameLst>
                                          <p:attrName>ppt_x</p:attrName>
                                        </p:attrNameLst>
                                      </p:cBhvr>
                                      <p:tavLst>
                                        <p:tav tm="0">
                                          <p:val>
                                            <p:strVal val="#ppt_x"/>
                                          </p:val>
                                        </p:tav>
                                        <p:tav tm="100000">
                                          <p:val>
                                            <p:strVal val="#ppt_x"/>
                                          </p:val>
                                        </p:tav>
                                      </p:tavLst>
                                    </p:anim>
                                    <p:anim calcmode="lin" valueType="num">
                                      <p:cBhvr>
                                        <p:cTn id="41" dur="675" decel="100000" fill="hold"/>
                                        <p:tgtEl>
                                          <p:spTgt spid="33"/>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33"/>
                                        </p:tgtEl>
                                        <p:attrNameLst>
                                          <p:attrName>ppt_y</p:attrName>
                                        </p:attrNameLst>
                                      </p:cBhvr>
                                      <p:tavLst>
                                        <p:tav tm="0">
                                          <p:val>
                                            <p:strVal val="#ppt_y-.03"/>
                                          </p:val>
                                        </p:tav>
                                        <p:tav tm="100000">
                                          <p:val>
                                            <p:strVal val="#ppt_y"/>
                                          </p:val>
                                        </p:tav>
                                      </p:tavLst>
                                    </p:anim>
                                  </p:childTnLst>
                                </p:cTn>
                              </p:par>
                            </p:childTnLst>
                          </p:cTn>
                        </p:par>
                        <p:par>
                          <p:cTn id="43" fill="hold" nodeType="afterGroup">
                            <p:stCondLst>
                              <p:cond delay="4750"/>
                            </p:stCondLst>
                            <p:childTnLst>
                              <p:par>
                                <p:cTn id="44" presetID="55" presetClass="entr" presetSubtype="0" dur="750"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p:cTn id="46" dur="750" fill="hold"/>
                                        <p:tgtEl>
                                          <p:spTgt spid="43"/>
                                        </p:tgtEl>
                                        <p:attrNameLst>
                                          <p:attrName>ppt_w</p:attrName>
                                        </p:attrNameLst>
                                      </p:cBhvr>
                                      <p:tavLst>
                                        <p:tav tm="0">
                                          <p:val>
                                            <p:strVal val="#ppt_w*0.70"/>
                                          </p:val>
                                        </p:tav>
                                        <p:tav tm="100000">
                                          <p:val>
                                            <p:strVal val="#ppt_w"/>
                                          </p:val>
                                        </p:tav>
                                      </p:tavLst>
                                    </p:anim>
                                    <p:anim calcmode="lin" valueType="num">
                                      <p:cBhvr>
                                        <p:cTn id="47" dur="750" fill="hold"/>
                                        <p:tgtEl>
                                          <p:spTgt spid="43"/>
                                        </p:tgtEl>
                                        <p:attrNameLst>
                                          <p:attrName>ppt_h</p:attrName>
                                        </p:attrNameLst>
                                      </p:cBhvr>
                                      <p:tavLst>
                                        <p:tav tm="0">
                                          <p:val>
                                            <p:strVal val="#ppt_h"/>
                                          </p:val>
                                        </p:tav>
                                        <p:tav tm="100000">
                                          <p:val>
                                            <p:strVal val="#ppt_h"/>
                                          </p:val>
                                        </p:tav>
                                      </p:tavLst>
                                    </p:anim>
                                    <p:animEffect transition="in" filter="fade">
                                      <p:cBhvr>
                                        <p:cTn id="48"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79048" b="55000"/>
          <a:stretch>
            <a:fillRect/>
          </a:stretch>
        </p:blipFill>
        <p:spPr>
          <a:xfrm flipH="1">
            <a:off x="0" y="-1"/>
            <a:ext cx="2749652" cy="2952751"/>
          </a:xfrm>
          <a:prstGeom prst="rect">
            <a:avLst/>
          </a:prstGeom>
        </p:spPr>
      </p:pic>
      <p:grpSp>
        <p:nvGrpSpPr>
          <p:cNvPr id="17" name="组合 16"/>
          <p:cNvGrpSpPr/>
          <p:nvPr/>
        </p:nvGrpSpPr>
        <p:grpSpPr>
          <a:xfrm>
            <a:off x="985837" y="2796236"/>
            <a:ext cx="6972300" cy="1432864"/>
            <a:chOff x="1352550" y="2758136"/>
            <a:chExt cx="6972300" cy="1432864"/>
          </a:xfrm>
        </p:grpSpPr>
        <p:grpSp>
          <p:nvGrpSpPr>
            <p:cNvPr id="16" name="组合 15"/>
            <p:cNvGrpSpPr/>
            <p:nvPr/>
          </p:nvGrpSpPr>
          <p:grpSpPr>
            <a:xfrm>
              <a:off x="1352550" y="2758136"/>
              <a:ext cx="6972300" cy="1432864"/>
              <a:chOff x="1524000" y="2815286"/>
              <a:chExt cx="6648450" cy="1610486"/>
            </a:xfrm>
          </p:grpSpPr>
          <p:sp>
            <p:nvSpPr>
              <p:cNvPr id="15" name="矩形: 圆角 14"/>
              <p:cNvSpPr/>
              <p:nvPr/>
            </p:nvSpPr>
            <p:spPr>
              <a:xfrm>
                <a:off x="1524000" y="2973858"/>
                <a:ext cx="6648450" cy="1451914"/>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1524000" y="2815286"/>
                <a:ext cx="6648450" cy="1451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1515064" y="2901520"/>
              <a:ext cx="6647273" cy="1015663"/>
            </a:xfrm>
            <a:prstGeom prst="rect">
              <a:avLst/>
            </a:prstGeom>
            <a:noFill/>
          </p:spPr>
          <p:txBody>
            <a:bodyPr wrap="square" rtlCol="0">
              <a:spAutoFit/>
            </a:bodyPr>
            <a:lstStyle/>
            <a:p>
              <a:pPr algn="dist"/>
              <a:r>
                <a:rPr lang="zh-CN" altLang="en-US" sz="6000" dirty="0">
                  <a:solidFill>
                    <a:schemeClr val="tx1">
                      <a:lumMod val="75000"/>
                      <a:lumOff val="25000"/>
                    </a:schemeClr>
                  </a:solidFill>
                  <a:latin typeface="方正正大黑简体" panose="02000000000000000000" pitchFamily="2" charset="-122"/>
                  <a:ea typeface="方正正大黑简体" panose="02000000000000000000" pitchFamily="2" charset="-122"/>
                </a:rPr>
                <a:t>食品安全问题维权</a:t>
              </a:r>
            </a:p>
          </p:txBody>
        </p:sp>
      </p:grpSp>
      <p:pic>
        <p:nvPicPr>
          <p:cNvPr id="23" name="图片 22"/>
          <p:cNvPicPr>
            <a:picLocks noChangeAspect="1"/>
          </p:cNvPicPr>
          <p:nvPr/>
        </p:nvPicPr>
        <p:blipFill>
          <a:blip r:embed="rId4"/>
          <a:srcRect l="29328"/>
          <a:stretch>
            <a:fillRect/>
          </a:stretch>
        </p:blipFill>
        <p:spPr>
          <a:xfrm>
            <a:off x="1" y="5625488"/>
            <a:ext cx="6669613" cy="1237595"/>
          </a:xfrm>
          <a:custGeom>
            <a:avLst/>
            <a:gdLst>
              <a:gd name="connsiteX0" fmla="*/ 0 w 6669613"/>
              <a:gd name="connsiteY0" fmla="*/ 0 h 1237595"/>
              <a:gd name="connsiteX1" fmla="*/ 6669613 w 6669613"/>
              <a:gd name="connsiteY1" fmla="*/ 0 h 1237595"/>
              <a:gd name="connsiteX2" fmla="*/ 6669613 w 6669613"/>
              <a:gd name="connsiteY2" fmla="*/ 1237595 h 1237595"/>
              <a:gd name="connsiteX3" fmla="*/ 0 w 6669613"/>
              <a:gd name="connsiteY3" fmla="*/ 1237595 h 1237595"/>
            </a:gdLst>
            <a:ahLst/>
            <a:cxnLst>
              <a:cxn ang="0">
                <a:pos x="connsiteX0" y="connsiteY0"/>
              </a:cxn>
              <a:cxn ang="0">
                <a:pos x="connsiteX1" y="connsiteY1"/>
              </a:cxn>
              <a:cxn ang="0">
                <a:pos x="connsiteX2" y="connsiteY2"/>
              </a:cxn>
              <a:cxn ang="0">
                <a:pos x="connsiteX3" y="connsiteY3"/>
              </a:cxn>
            </a:cxnLst>
            <a:rect l="l" t="t" r="r" b="b"/>
            <a:pathLst>
              <a:path w="6669612" h="1237595">
                <a:moveTo>
                  <a:pt x="0" y="0"/>
                </a:moveTo>
                <a:lnTo>
                  <a:pt x="6669613" y="0"/>
                </a:lnTo>
                <a:lnTo>
                  <a:pt x="6669613" y="1237595"/>
                </a:lnTo>
                <a:lnTo>
                  <a:pt x="0" y="1237595"/>
                </a:lnTo>
                <a:close/>
              </a:path>
            </a:pathLst>
          </a:cu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rcRect l="22231" t="10512" r="66454" b="77533"/>
          <a:stretch>
            <a:fillRect/>
          </a:stretch>
        </p:blipFill>
        <p:spPr>
          <a:xfrm>
            <a:off x="8622282" y="2209799"/>
            <a:ext cx="2731517" cy="1443057"/>
          </a:xfrm>
          <a:prstGeom prst="rect">
            <a:avLst/>
          </a:prstGeom>
        </p:spPr>
      </p:pic>
      <p:sp>
        <p:nvSpPr>
          <p:cNvPr id="25" name="文本框 24"/>
          <p:cNvSpPr txBox="1"/>
          <p:nvPr/>
        </p:nvSpPr>
        <p:spPr>
          <a:xfrm>
            <a:off x="676275" y="4445331"/>
            <a:ext cx="7591425" cy="661463"/>
          </a:xfrm>
          <a:prstGeom prst="rect">
            <a:avLst/>
          </a:prstGeom>
          <a:noFill/>
        </p:spPr>
        <p:txBody>
          <a:bodyPr wrap="square" rtlCol="0">
            <a:spAutoFit/>
          </a:bodyPr>
          <a:lstStyle/>
          <a:p>
            <a:pPr algn="ctr">
              <a:lnSpc>
                <a:spcPct val="200000"/>
              </a:lnSpc>
            </a:pPr>
            <a:r>
              <a:rPr lang="en-US" altLang="zh-CN" sz="1000" dirty="0">
                <a:solidFill>
                  <a:schemeClr val="tx1">
                    <a:lumMod val="65000"/>
                    <a:lumOff val="35000"/>
                    <a:alpha val="69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The average person is always waiting for an opportunity to come The</a:t>
            </a:r>
            <a:endParaRPr lang="zh-CN" altLang="en-US" sz="1000" dirty="0">
              <a:solidFill>
                <a:schemeClr val="tx1">
                  <a:lumMod val="65000"/>
                  <a:lumOff val="35000"/>
                  <a:alpha val="69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pic>
        <p:nvPicPr>
          <p:cNvPr id="26" name="图片 25"/>
          <p:cNvPicPr>
            <a:picLocks noChangeAspect="1"/>
          </p:cNvPicPr>
          <p:nvPr/>
        </p:nvPicPr>
        <p:blipFill>
          <a:blip r:embed="rId6">
            <a:extLst>
              <a:ext uri="{28A0092B-C50C-407E-A947-70E740481C1C}">
                <a14:useLocalDpi xmlns:a14="http://schemas.microsoft.com/office/drawing/2010/main" val="0"/>
              </a:ext>
            </a:extLst>
          </a:blip>
          <a:srcRect l="22231" t="10512" r="66454" b="77533"/>
          <a:stretch>
            <a:fillRect/>
          </a:stretch>
        </p:blipFill>
        <p:spPr>
          <a:xfrm>
            <a:off x="5787752" y="703621"/>
            <a:ext cx="1660797" cy="877398"/>
          </a:xfrm>
          <a:prstGeom prst="rect">
            <a:avLst/>
          </a:prstGeom>
        </p:spPr>
      </p:pic>
      <p:grpSp>
        <p:nvGrpSpPr>
          <p:cNvPr id="27" name="组合 26"/>
          <p:cNvGrpSpPr/>
          <p:nvPr/>
        </p:nvGrpSpPr>
        <p:grpSpPr>
          <a:xfrm>
            <a:off x="3130323" y="1911751"/>
            <a:ext cx="3022827" cy="564749"/>
            <a:chOff x="8577943" y="3359551"/>
            <a:chExt cx="3022827" cy="564749"/>
          </a:xfrm>
        </p:grpSpPr>
        <p:sp>
          <p:nvSpPr>
            <p:cNvPr id="28" name="矩形: 圆角 27"/>
            <p:cNvSpPr/>
            <p:nvPr/>
          </p:nvSpPr>
          <p:spPr>
            <a:xfrm>
              <a:off x="8577943" y="3359551"/>
              <a:ext cx="2626179" cy="564749"/>
            </a:xfrm>
            <a:prstGeom prst="roundRect">
              <a:avLst>
                <a:gd name="adj" fmla="val 50000"/>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810564" y="3414203"/>
              <a:ext cx="2790206" cy="461665"/>
            </a:xfrm>
            <a:prstGeom prst="rect">
              <a:avLst/>
            </a:prstGeom>
          </p:spPr>
          <p:txBody>
            <a:bodyPr wrap="square">
              <a:spAutoFit/>
            </a:bodyPr>
            <a:lstStyle/>
            <a:p>
              <a:r>
                <a:rPr lang="en-US" altLang="zh-CN" sz="2400" spc="-150" dirty="0">
                  <a:solidFill>
                    <a:schemeClr val="bg1"/>
                  </a:solidFill>
                  <a:latin typeface="方正正大黑简体" panose="02000000000000000000" pitchFamily="2" charset="-122"/>
                  <a:ea typeface="方正正大黑简体" panose="02000000000000000000" pitchFamily="2" charset="-122"/>
                </a:rPr>
                <a:t>PART THREE</a:t>
              </a:r>
              <a:endParaRPr lang="zh-CN" altLang="en-US" sz="2400" spc="-150" dirty="0">
                <a:solidFill>
                  <a:schemeClr val="bg1"/>
                </a:solidFill>
                <a:latin typeface="方正正大黑简体" panose="02000000000000000000" pitchFamily="2" charset="-122"/>
                <a:ea typeface="方正正大黑简体" panose="02000000000000000000" pitchFamily="2" charset="-122"/>
              </a:endParaRPr>
            </a:p>
          </p:txBody>
        </p:sp>
      </p:grpSp>
      <p:pic>
        <p:nvPicPr>
          <p:cNvPr id="37" name="图片 36"/>
          <p:cNvPicPr>
            <a:picLocks noChangeAspect="1"/>
          </p:cNvPicPr>
          <p:nvPr/>
        </p:nvPicPr>
        <p:blipFill>
          <a:blip r:embed="rId7">
            <a:extLst>
              <a:ext uri="{28A0092B-C50C-407E-A947-70E740481C1C}">
                <a14:useLocalDpi xmlns:a14="http://schemas.microsoft.com/office/drawing/2010/main" val="0"/>
              </a:ext>
            </a:extLst>
          </a:blip>
          <a:srcRect b="26824"/>
          <a:stretch>
            <a:fillRect/>
          </a:stretch>
        </p:blipFill>
        <p:spPr>
          <a:xfrm>
            <a:off x="4514850" y="5091112"/>
            <a:ext cx="3219450" cy="1766888"/>
          </a:xfrm>
          <a:custGeom>
            <a:avLst/>
            <a:gdLst>
              <a:gd name="connsiteX0" fmla="*/ 0 w 3219450"/>
              <a:gd name="connsiteY0" fmla="*/ 0 h 1766888"/>
              <a:gd name="connsiteX1" fmla="*/ 3219450 w 3219450"/>
              <a:gd name="connsiteY1" fmla="*/ 0 h 1766888"/>
              <a:gd name="connsiteX2" fmla="*/ 3219450 w 3219450"/>
              <a:gd name="connsiteY2" fmla="*/ 1766888 h 1766888"/>
              <a:gd name="connsiteX3" fmla="*/ 0 w 3219450"/>
              <a:gd name="connsiteY3" fmla="*/ 1766888 h 1766888"/>
            </a:gdLst>
            <a:ahLst/>
            <a:cxnLst>
              <a:cxn ang="0">
                <a:pos x="connsiteX0" y="connsiteY0"/>
              </a:cxn>
              <a:cxn ang="0">
                <a:pos x="connsiteX1" y="connsiteY1"/>
              </a:cxn>
              <a:cxn ang="0">
                <a:pos x="connsiteX2" y="connsiteY2"/>
              </a:cxn>
              <a:cxn ang="0">
                <a:pos x="connsiteX3" y="connsiteY3"/>
              </a:cxn>
            </a:cxnLst>
            <a:rect l="l" t="t" r="r" b="b"/>
            <a:pathLst>
              <a:path w="3219450" h="1766888">
                <a:moveTo>
                  <a:pt x="0" y="0"/>
                </a:moveTo>
                <a:lnTo>
                  <a:pt x="3219450" y="0"/>
                </a:lnTo>
                <a:lnTo>
                  <a:pt x="3219450" y="1766888"/>
                </a:lnTo>
                <a:lnTo>
                  <a:pt x="0" y="1766888"/>
                </a:lnTo>
                <a:close/>
              </a:path>
            </a:pathLst>
          </a:custGeom>
        </p:spPr>
      </p:pic>
      <p:pic>
        <p:nvPicPr>
          <p:cNvPr id="45" name="图片 44"/>
          <p:cNvPicPr>
            <a:picLocks noChangeAspect="1"/>
          </p:cNvPicPr>
          <p:nvPr/>
        </p:nvPicPr>
        <p:blipFill>
          <a:blip r:embed="rId8"/>
          <a:srcRect r="19000" b="22"/>
          <a:stretch>
            <a:fillRect/>
          </a:stretch>
        </p:blipFill>
        <p:spPr>
          <a:xfrm>
            <a:off x="5693310" y="2627955"/>
            <a:ext cx="6498690" cy="4230045"/>
          </a:xfrm>
          <a:custGeom>
            <a:avLst/>
            <a:gdLst>
              <a:gd name="connsiteX0" fmla="*/ 0 w 6498690"/>
              <a:gd name="connsiteY0" fmla="*/ 0 h 4230045"/>
              <a:gd name="connsiteX1" fmla="*/ 6498690 w 6498690"/>
              <a:gd name="connsiteY1" fmla="*/ 0 h 4230045"/>
              <a:gd name="connsiteX2" fmla="*/ 6498690 w 6498690"/>
              <a:gd name="connsiteY2" fmla="*/ 4230045 h 4230045"/>
              <a:gd name="connsiteX3" fmla="*/ 0 w 6498690"/>
              <a:gd name="connsiteY3" fmla="*/ 4230045 h 4230045"/>
            </a:gdLst>
            <a:ahLst/>
            <a:cxnLst>
              <a:cxn ang="0">
                <a:pos x="connsiteX0" y="connsiteY0"/>
              </a:cxn>
              <a:cxn ang="0">
                <a:pos x="connsiteX1" y="connsiteY1"/>
              </a:cxn>
              <a:cxn ang="0">
                <a:pos x="connsiteX2" y="connsiteY2"/>
              </a:cxn>
              <a:cxn ang="0">
                <a:pos x="connsiteX3" y="connsiteY3"/>
              </a:cxn>
            </a:cxnLst>
            <a:rect l="l" t="t" r="r" b="b"/>
            <a:pathLst>
              <a:path w="6498690" h="4230045">
                <a:moveTo>
                  <a:pt x="0" y="0"/>
                </a:moveTo>
                <a:lnTo>
                  <a:pt x="6498690" y="0"/>
                </a:lnTo>
                <a:lnTo>
                  <a:pt x="6498690" y="4230045"/>
                </a:lnTo>
                <a:lnTo>
                  <a:pt x="0" y="4230045"/>
                </a:lnTo>
                <a:close/>
              </a:path>
            </a:pathLst>
          </a:custGeom>
        </p:spPr>
      </p:pic>
      <p:grpSp>
        <p:nvGrpSpPr>
          <p:cNvPr id="57" name="组合 56"/>
          <p:cNvGrpSpPr/>
          <p:nvPr/>
        </p:nvGrpSpPr>
        <p:grpSpPr>
          <a:xfrm>
            <a:off x="9085222" y="552450"/>
            <a:ext cx="2450366" cy="828203"/>
            <a:chOff x="8285122" y="571500"/>
            <a:chExt cx="2450366" cy="828203"/>
          </a:xfrm>
        </p:grpSpPr>
        <p:grpSp>
          <p:nvGrpSpPr>
            <p:cNvPr id="47" name="组合 46"/>
            <p:cNvGrpSpPr/>
            <p:nvPr/>
          </p:nvGrpSpPr>
          <p:grpSpPr>
            <a:xfrm>
              <a:off x="8285122" y="571500"/>
              <a:ext cx="1087478" cy="361950"/>
              <a:chOff x="8285122" y="571500"/>
              <a:chExt cx="1087478" cy="361950"/>
            </a:xfrm>
          </p:grpSpPr>
          <p:sp>
            <p:nvSpPr>
              <p:cNvPr id="38" name="矩形 37"/>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绿色营养</a:t>
                </a:r>
              </a:p>
            </p:txBody>
          </p:sp>
          <p:sp>
            <p:nvSpPr>
              <p:cNvPr id="46" name="矩形 45"/>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648010" y="571500"/>
              <a:ext cx="1087478" cy="361950"/>
              <a:chOff x="8285122" y="571500"/>
              <a:chExt cx="1087478" cy="361950"/>
            </a:xfrm>
          </p:grpSpPr>
          <p:sp>
            <p:nvSpPr>
              <p:cNvPr id="49" name="矩形 48"/>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科学膳食</a:t>
                </a:r>
              </a:p>
            </p:txBody>
          </p:sp>
          <p:sp>
            <p:nvSpPr>
              <p:cNvPr id="50" name="矩形 49"/>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285122" y="1037753"/>
              <a:ext cx="1087478" cy="361950"/>
              <a:chOff x="8285122" y="571500"/>
              <a:chExt cx="1087478" cy="361950"/>
            </a:xfrm>
          </p:grpSpPr>
          <p:sp>
            <p:nvSpPr>
              <p:cNvPr id="52" name="矩形 51"/>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卫生健康</a:t>
                </a:r>
              </a:p>
            </p:txBody>
          </p:sp>
          <p:sp>
            <p:nvSpPr>
              <p:cNvPr id="53" name="矩形 52"/>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648010" y="1037753"/>
              <a:ext cx="1087478" cy="361950"/>
              <a:chOff x="8285122" y="571500"/>
              <a:chExt cx="1087478" cy="361950"/>
            </a:xfrm>
          </p:grpSpPr>
          <p:sp>
            <p:nvSpPr>
              <p:cNvPr id="55" name="矩形 54"/>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品质优良</a:t>
                </a:r>
              </a:p>
            </p:txBody>
          </p:sp>
          <p:sp>
            <p:nvSpPr>
              <p:cNvPr id="56" name="矩形 55"/>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75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dur="75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53" presetClass="entr" presetSubtype="16" dur="75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750" fill="hold"/>
                                        <p:tgtEl>
                                          <p:spTgt spid="37"/>
                                        </p:tgtEl>
                                        <p:attrNameLst>
                                          <p:attrName>ppt_w</p:attrName>
                                        </p:attrNameLst>
                                      </p:cBhvr>
                                      <p:tavLst>
                                        <p:tav tm="0">
                                          <p:val>
                                            <p:fltVal val="0"/>
                                          </p:val>
                                        </p:tav>
                                        <p:tav tm="100000">
                                          <p:val>
                                            <p:strVal val="#ppt_w"/>
                                          </p:val>
                                        </p:tav>
                                      </p:tavLst>
                                    </p:anim>
                                    <p:anim calcmode="lin" valueType="num">
                                      <p:cBhvr>
                                        <p:cTn id="19" dur="750" fill="hold"/>
                                        <p:tgtEl>
                                          <p:spTgt spid="37"/>
                                        </p:tgtEl>
                                        <p:attrNameLst>
                                          <p:attrName>ppt_h</p:attrName>
                                        </p:attrNameLst>
                                      </p:cBhvr>
                                      <p:tavLst>
                                        <p:tav tm="0">
                                          <p:val>
                                            <p:fltVal val="0"/>
                                          </p:val>
                                        </p:tav>
                                        <p:tav tm="100000">
                                          <p:val>
                                            <p:strVal val="#ppt_h"/>
                                          </p:val>
                                        </p:tav>
                                      </p:tavLst>
                                    </p:anim>
                                    <p:animEffect transition="in" filter="fade">
                                      <p:cBhvr>
                                        <p:cTn id="20" dur="750"/>
                                        <p:tgtEl>
                                          <p:spTgt spid="37"/>
                                        </p:tgtEl>
                                      </p:cBhvr>
                                    </p:animEffect>
                                  </p:childTnLst>
                                </p:cTn>
                              </p:par>
                            </p:childTnLst>
                          </p:cTn>
                        </p:par>
                        <p:par>
                          <p:cTn id="21" fill="hold" nodeType="afterGroup">
                            <p:stCondLst>
                              <p:cond delay="1500"/>
                            </p:stCondLst>
                            <p:childTnLst>
                              <p:par>
                                <p:cTn id="22" presetID="22" presetClass="entr" presetSubtype="1" dur="75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750"/>
                                        <p:tgtEl>
                                          <p:spTgt spid="12"/>
                                        </p:tgtEl>
                                      </p:cBhvr>
                                    </p:animEffect>
                                  </p:childTnLst>
                                </p:cTn>
                              </p:par>
                            </p:childTnLst>
                          </p:cTn>
                        </p:par>
                        <p:par>
                          <p:cTn id="25" fill="hold" nodeType="afterGroup">
                            <p:stCondLst>
                              <p:cond delay="2250"/>
                            </p:stCondLst>
                            <p:childTnLst>
                              <p:par>
                                <p:cTn id="26" presetID="22" presetClass="entr" presetSubtype="8" dur="75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750"/>
                                        <p:tgtEl>
                                          <p:spTgt spid="26"/>
                                        </p:tgtEl>
                                      </p:cBhvr>
                                    </p:animEffect>
                                  </p:childTnLst>
                                </p:cTn>
                              </p:par>
                              <p:par>
                                <p:cTn id="29" presetID="22" presetClass="entr" presetSubtype="8" dur="750" fill="hold" nodeType="with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nodeType="afterGroup">
                            <p:stCondLst>
                              <p:cond delay="3250"/>
                            </p:stCondLst>
                            <p:childTnLst>
                              <p:par>
                                <p:cTn id="33" presetID="2" presetClass="entr" presetSubtype="2" dur="75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750" fill="hold"/>
                                        <p:tgtEl>
                                          <p:spTgt spid="57"/>
                                        </p:tgtEl>
                                        <p:attrNameLst>
                                          <p:attrName>ppt_x</p:attrName>
                                        </p:attrNameLst>
                                      </p:cBhvr>
                                      <p:tavLst>
                                        <p:tav tm="0">
                                          <p:val>
                                            <p:strVal val="1+#ppt_w/2"/>
                                          </p:val>
                                        </p:tav>
                                        <p:tav tm="100000">
                                          <p:val>
                                            <p:strVal val="#ppt_x"/>
                                          </p:val>
                                        </p:tav>
                                      </p:tavLst>
                                    </p:anim>
                                    <p:anim calcmode="lin" valueType="num">
                                      <p:cBhvr additive="base">
                                        <p:cTn id="36" dur="750" fill="hold"/>
                                        <p:tgtEl>
                                          <p:spTgt spid="5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53" presetClass="entr" presetSubtype="16" dur="75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750" fill="hold"/>
                                        <p:tgtEl>
                                          <p:spTgt spid="27"/>
                                        </p:tgtEl>
                                        <p:attrNameLst>
                                          <p:attrName>ppt_w</p:attrName>
                                        </p:attrNameLst>
                                      </p:cBhvr>
                                      <p:tavLst>
                                        <p:tav tm="0">
                                          <p:val>
                                            <p:fltVal val="0"/>
                                          </p:val>
                                        </p:tav>
                                        <p:tav tm="100000">
                                          <p:val>
                                            <p:strVal val="#ppt_w"/>
                                          </p:val>
                                        </p:tav>
                                      </p:tavLst>
                                    </p:anim>
                                    <p:anim calcmode="lin" valueType="num">
                                      <p:cBhvr>
                                        <p:cTn id="41" dur="750" fill="hold"/>
                                        <p:tgtEl>
                                          <p:spTgt spid="27"/>
                                        </p:tgtEl>
                                        <p:attrNameLst>
                                          <p:attrName>ppt_h</p:attrName>
                                        </p:attrNameLst>
                                      </p:cBhvr>
                                      <p:tavLst>
                                        <p:tav tm="0">
                                          <p:val>
                                            <p:fltVal val="0"/>
                                          </p:val>
                                        </p:tav>
                                        <p:tav tm="100000">
                                          <p:val>
                                            <p:strVal val="#ppt_h"/>
                                          </p:val>
                                        </p:tav>
                                      </p:tavLst>
                                    </p:anim>
                                    <p:animEffect transition="in" filter="fade">
                                      <p:cBhvr>
                                        <p:cTn id="42" dur="750"/>
                                        <p:tgtEl>
                                          <p:spTgt spid="27"/>
                                        </p:tgtEl>
                                      </p:cBhvr>
                                    </p:animEffect>
                                  </p:childTnLst>
                                </p:cTn>
                              </p:par>
                            </p:childTnLst>
                          </p:cTn>
                        </p:par>
                        <p:par>
                          <p:cTn id="43" fill="hold" nodeType="afterGroup">
                            <p:stCondLst>
                              <p:cond delay="4750"/>
                            </p:stCondLst>
                            <p:childTnLst>
                              <p:par>
                                <p:cTn id="44" presetID="16" presetClass="entr" presetSubtype="21" dur="75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750"/>
                                        <p:tgtEl>
                                          <p:spTgt spid="17"/>
                                        </p:tgtEl>
                                      </p:cBhvr>
                                    </p:animEffect>
                                  </p:childTnLst>
                                </p:cTn>
                              </p:par>
                            </p:childTnLst>
                          </p:cTn>
                        </p:par>
                        <p:par>
                          <p:cTn id="47" fill="hold" nodeType="afterGroup">
                            <p:stCondLst>
                              <p:cond delay="5500"/>
                            </p:stCondLst>
                            <p:childTnLst>
                              <p:par>
                                <p:cTn id="48" presetID="42" presetClass="entr" presetSubtype="0" dur="75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750"/>
                                        <p:tgtEl>
                                          <p:spTgt spid="25"/>
                                        </p:tgtEl>
                                      </p:cBhvr>
                                    </p:animEffect>
                                    <p:anim calcmode="lin" valueType="num">
                                      <p:cBhvr>
                                        <p:cTn id="51" dur="750" fill="hold"/>
                                        <p:tgtEl>
                                          <p:spTgt spid="25"/>
                                        </p:tgtEl>
                                        <p:attrNameLst>
                                          <p:attrName>ppt_x</p:attrName>
                                        </p:attrNameLst>
                                      </p:cBhvr>
                                      <p:tavLst>
                                        <p:tav tm="0">
                                          <p:val>
                                            <p:strVal val="#ppt_x"/>
                                          </p:val>
                                        </p:tav>
                                        <p:tav tm="100000">
                                          <p:val>
                                            <p:strVal val="#ppt_x"/>
                                          </p:val>
                                        </p:tav>
                                      </p:tavLst>
                                    </p:anim>
                                    <p:anim calcmode="lin" valueType="num">
                                      <p:cBhvr>
                                        <p:cTn id="5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752600" y="2082155"/>
            <a:ext cx="1485900" cy="2966095"/>
            <a:chOff x="707940" y="5543549"/>
            <a:chExt cx="1485900" cy="2966095"/>
          </a:xfrm>
        </p:grpSpPr>
        <p:sp>
          <p:nvSpPr>
            <p:cNvPr id="4" name="双大括号 3"/>
            <p:cNvSpPr/>
            <p:nvPr/>
          </p:nvSpPr>
          <p:spPr>
            <a:xfrm>
              <a:off x="707940" y="5543549"/>
              <a:ext cx="1485900" cy="2966095"/>
            </a:xfrm>
            <a:prstGeom prst="bracePair">
              <a:avLst/>
            </a:prstGeom>
            <a:ln>
              <a:solidFill>
                <a:srgbClr val="31A9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00"/>
                </a:solidFill>
                <a:latin typeface="Abadi" panose="020B0604020104020204" pitchFamily="34" charset="0"/>
              </a:endParaRPr>
            </a:p>
          </p:txBody>
        </p:sp>
        <p:sp>
          <p:nvSpPr>
            <p:cNvPr id="5" name="Text Box 21"/>
            <p:cNvSpPr txBox="1">
              <a:spLocks noChangeArrowheads="1"/>
            </p:cNvSpPr>
            <p:nvPr/>
          </p:nvSpPr>
          <p:spPr bwMode="auto">
            <a:xfrm flipH="1">
              <a:off x="1207525" y="6320912"/>
              <a:ext cx="738664" cy="1121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dist" defTabSz="1219200" eaLnBrk="1" hangingPunct="1">
                <a:lnSpc>
                  <a:spcPct val="150000"/>
                </a:lnSpc>
                <a:spcBef>
                  <a:spcPct val="50000"/>
                </a:spcBef>
              </a:pPr>
              <a:r>
                <a:rPr lang="zh-CN" altLang="en-US" sz="2400" b="1">
                  <a:solidFill>
                    <a:srgbClr val="31A94C"/>
                  </a:solidFill>
                  <a:latin typeface="微软雅黑" panose="020B0503020204020204" pitchFamily="34" charset="-122"/>
                  <a:ea typeface="微软雅黑" panose="020B0503020204020204" pitchFamily="34" charset="-122"/>
                  <a:sym typeface="微软雅黑" panose="020B0503020204020204" pitchFamily="34" charset="-122"/>
                </a:rPr>
                <a:t>一赔三</a:t>
              </a:r>
            </a:p>
          </p:txBody>
        </p:sp>
      </p:grpSp>
      <p:grpSp>
        <p:nvGrpSpPr>
          <p:cNvPr id="7" name="组合 6"/>
          <p:cNvGrpSpPr/>
          <p:nvPr/>
        </p:nvGrpSpPr>
        <p:grpSpPr>
          <a:xfrm>
            <a:off x="3619500" y="2233622"/>
            <a:ext cx="7105650" cy="2605465"/>
            <a:chOff x="775567" y="1504949"/>
            <a:chExt cx="7105650" cy="2605465"/>
          </a:xfrm>
        </p:grpSpPr>
        <p:sp>
          <p:nvSpPr>
            <p:cNvPr id="8" name="箭头: 右 7"/>
            <p:cNvSpPr/>
            <p:nvPr/>
          </p:nvSpPr>
          <p:spPr>
            <a:xfrm>
              <a:off x="933450" y="1504949"/>
              <a:ext cx="3423517" cy="1004878"/>
            </a:xfrm>
            <a:prstGeom prst="rightArrow">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p:cNvSpPr/>
            <p:nvPr/>
          </p:nvSpPr>
          <p:spPr>
            <a:xfrm>
              <a:off x="1090020" y="1791811"/>
              <a:ext cx="3228847"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cs typeface="思源黑体 CN Normal" panose="020B0400000000000000" charset="-122"/>
                  <a:sym typeface="+mn-ea"/>
                </a:rPr>
                <a:t>价格欺诈、虚假宣传</a:t>
              </a:r>
            </a:p>
          </p:txBody>
        </p:sp>
        <p:sp>
          <p:nvSpPr>
            <p:cNvPr id="17" name="矩形 16"/>
            <p:cNvSpPr/>
            <p:nvPr/>
          </p:nvSpPr>
          <p:spPr>
            <a:xfrm>
              <a:off x="775567" y="2439636"/>
              <a:ext cx="7105650" cy="1670778"/>
            </a:xfrm>
            <a:prstGeom prst="rect">
              <a:avLst/>
            </a:prstGeom>
          </p:spPr>
          <p:txBody>
            <a:bodyPr wrap="square">
              <a:spAutoFit/>
            </a:bodyPr>
            <a:lstStyle/>
            <a:p>
              <a:pPr>
                <a:lnSpc>
                  <a:spcPct val="200000"/>
                </a:lnSpc>
              </a:pPr>
              <a:r>
                <a:rPr lang="zh-CN" altLang="en-US"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经营者提供商品或服务有欺诈行为的，应按照消费者的要求增加赔偿其所收到的损失，增加赔偿的金额为消费者购买商品的价款或者接受服务费用的</a:t>
              </a:r>
              <a:r>
                <a:rPr lang="en-US" altLang="zh-CN"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3</a:t>
              </a:r>
              <a:r>
                <a:rPr lang="zh-CN" altLang="en-US"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倍</a:t>
              </a:r>
              <a:r>
                <a:rPr lang="en-US" altLang="zh-CN"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a:t>
              </a:r>
              <a:r>
                <a:rPr lang="zh-CN" altLang="en-US" sz="1800" b="1">
                  <a:solidFill>
                    <a:srgbClr val="31A94C"/>
                  </a:solidFill>
                  <a:latin typeface="微软雅黑" panose="020B0503020204020204" pitchFamily="34" charset="-122"/>
                  <a:ea typeface="微软雅黑" panose="020B0503020204020204" pitchFamily="34" charset="-122"/>
                  <a:cs typeface="思源黑体 CN Normal" panose="020B0400000000000000" charset="-122"/>
                  <a:sym typeface="+mn-ea"/>
                </a:rPr>
                <a:t>增加赔偿的金额不足</a:t>
              </a:r>
              <a:r>
                <a:rPr lang="en-US" altLang="zh-CN" sz="1800" b="1">
                  <a:solidFill>
                    <a:srgbClr val="31A94C"/>
                  </a:solidFill>
                  <a:latin typeface="微软雅黑" panose="020B0503020204020204" pitchFamily="34" charset="-122"/>
                  <a:ea typeface="微软雅黑" panose="020B0503020204020204" pitchFamily="34" charset="-122"/>
                  <a:cs typeface="思源黑体 CN Normal" panose="020B0400000000000000" charset="-122"/>
                  <a:sym typeface="+mn-ea"/>
                </a:rPr>
                <a:t>500</a:t>
              </a:r>
              <a:r>
                <a:rPr lang="zh-CN" altLang="en-US" sz="1800" b="1">
                  <a:solidFill>
                    <a:srgbClr val="31A94C"/>
                  </a:solidFill>
                  <a:latin typeface="微软雅黑" panose="020B0503020204020204" pitchFamily="34" charset="-122"/>
                  <a:ea typeface="微软雅黑" panose="020B0503020204020204" pitchFamily="34" charset="-122"/>
                  <a:cs typeface="思源黑体 CN Normal" panose="020B0400000000000000" charset="-122"/>
                  <a:sym typeface="+mn-ea"/>
                </a:rPr>
                <a:t>元的，为</a:t>
              </a:r>
              <a:r>
                <a:rPr lang="en-US" altLang="zh-CN" sz="1800" b="1">
                  <a:solidFill>
                    <a:srgbClr val="31A94C"/>
                  </a:solidFill>
                  <a:latin typeface="微软雅黑" panose="020B0503020204020204" pitchFamily="34" charset="-122"/>
                  <a:ea typeface="微软雅黑" panose="020B0503020204020204" pitchFamily="34" charset="-122"/>
                  <a:cs typeface="思源黑体 CN Normal" panose="020B0400000000000000" charset="-122"/>
                  <a:sym typeface="+mn-ea"/>
                </a:rPr>
                <a:t>500</a:t>
              </a:r>
              <a:r>
                <a:rPr lang="zh-CN" altLang="en-US" sz="1800" b="1">
                  <a:solidFill>
                    <a:srgbClr val="31A94C"/>
                  </a:solidFill>
                  <a:latin typeface="微软雅黑" panose="020B0503020204020204" pitchFamily="34" charset="-122"/>
                  <a:ea typeface="微软雅黑" panose="020B0503020204020204" pitchFamily="34" charset="-122"/>
                  <a:cs typeface="思源黑体 CN Normal" panose="020B0400000000000000" charset="-122"/>
                  <a:sym typeface="+mn-ea"/>
                </a:rPr>
                <a:t>元。</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 presetClass="entr" presetSubtype="2" dur="5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805698" y="2027995"/>
            <a:ext cx="7014452" cy="924756"/>
            <a:chOff x="1081798" y="2999545"/>
            <a:chExt cx="7014452" cy="924756"/>
          </a:xfrm>
        </p:grpSpPr>
        <p:grpSp>
          <p:nvGrpSpPr>
            <p:cNvPr id="5" name="组合 4"/>
            <p:cNvGrpSpPr/>
            <p:nvPr/>
          </p:nvGrpSpPr>
          <p:grpSpPr>
            <a:xfrm>
              <a:off x="1081798" y="2999545"/>
              <a:ext cx="2137652" cy="924756"/>
              <a:chOff x="1081798" y="2999545"/>
              <a:chExt cx="2137652" cy="924756"/>
            </a:xfrm>
          </p:grpSpPr>
          <p:sp>
            <p:nvSpPr>
              <p:cNvPr id="7" name="矩形: 圆角 6"/>
              <p:cNvSpPr/>
              <p:nvPr/>
            </p:nvSpPr>
            <p:spPr>
              <a:xfrm>
                <a:off x="1081798" y="2999545"/>
                <a:ext cx="975602" cy="924756"/>
              </a:xfrm>
              <a:prstGeom prst="roundRect">
                <a:avLst/>
              </a:prstGeom>
              <a:noFill/>
              <a:ln w="12700" cap="flat" cmpd="sng" algn="ctr">
                <a:gradFill flip="none" rotWithShape="1">
                  <a:gsLst>
                    <a:gs pos="0">
                      <a:srgbClr val="31A94C"/>
                    </a:gs>
                    <a:gs pos="88000">
                      <a:srgbClr val="31A94C">
                        <a:alpha val="0"/>
                      </a:srgbClr>
                    </a:gs>
                  </a:gsLst>
                  <a:lin ang="0" scaled="1"/>
                </a:gra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矩形: 圆角 7"/>
              <p:cNvSpPr/>
              <p:nvPr/>
            </p:nvSpPr>
            <p:spPr>
              <a:xfrm>
                <a:off x="1180027" y="3100926"/>
                <a:ext cx="2039423" cy="721995"/>
              </a:xfrm>
              <a:prstGeom prst="roundRect">
                <a:avLst/>
              </a:prstGeom>
              <a:solidFill>
                <a:srgbClr val="31A94C"/>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p:cNvSpPr/>
              <p:nvPr/>
            </p:nvSpPr>
            <p:spPr>
              <a:xfrm>
                <a:off x="1615198" y="3102359"/>
                <a:ext cx="1528052" cy="581057"/>
              </a:xfrm>
              <a:prstGeom prst="rect">
                <a:avLst/>
              </a:prstGeom>
            </p:spPr>
            <p:txBody>
              <a:bodyPr wrap="square">
                <a:spAutoFit/>
              </a:bodyPr>
              <a:lstStyle/>
              <a:p>
                <a:pPr>
                  <a:lnSpc>
                    <a:spcPct val="150000"/>
                  </a:lnSpc>
                  <a:spcBef>
                    <a:spcPct val="0"/>
                  </a:spcBef>
                  <a:buSzPct val="25000"/>
                  <a:defRPr/>
                </a:pPr>
                <a:r>
                  <a:rPr lang="zh-CN" altLang="en-US" sz="2400" b="1" cap="all">
                    <a:solidFill>
                      <a:srgbClr val="FFFFFF"/>
                    </a:solidFill>
                    <a:latin typeface="微软雅黑" panose="020B0503020204020204" pitchFamily="34" charset="-122"/>
                    <a:ea typeface="微软雅黑" panose="020B0503020204020204" pitchFamily="34" charset="-122"/>
                    <a:cs typeface="+mn-ea"/>
                    <a:sym typeface="+mn-lt"/>
                  </a:rPr>
                  <a:t>一赔十</a:t>
                </a:r>
              </a:p>
            </p:txBody>
          </p:sp>
        </p:grpSp>
        <p:sp>
          <p:nvSpPr>
            <p:cNvPr id="6" name="矩形 5"/>
            <p:cNvSpPr/>
            <p:nvPr/>
          </p:nvSpPr>
          <p:spPr>
            <a:xfrm>
              <a:off x="3495138" y="3196176"/>
              <a:ext cx="4601112" cy="458908"/>
            </a:xfrm>
            <a:prstGeom prst="rect">
              <a:avLst/>
            </a:prstGeom>
          </p:spPr>
          <p:txBody>
            <a:bodyPr wrap="square">
              <a:spAutoFit/>
            </a:bodyPr>
            <a:lstStyle/>
            <a:p>
              <a:pPr>
                <a:lnSpc>
                  <a:spcPct val="150000"/>
                </a:lnSpc>
              </a:pPr>
              <a:r>
                <a:rPr lang="zh-CN" altLang="en-US" b="1">
                  <a:solidFill>
                    <a:srgbClr val="31A94C"/>
                  </a:solidFill>
                  <a:latin typeface="微软雅黑" panose="020B0503020204020204" pitchFamily="34" charset="-122"/>
                  <a:ea typeface="微软雅黑" panose="020B0503020204020204" pitchFamily="34" charset="-122"/>
                </a:rPr>
                <a:t>食品过期、食品冒充药品、食品中添加药品</a:t>
              </a:r>
            </a:p>
          </p:txBody>
        </p:sp>
      </p:grpSp>
      <p:sp>
        <p:nvSpPr>
          <p:cNvPr id="18" name="矩形 17"/>
          <p:cNvSpPr/>
          <p:nvPr/>
        </p:nvSpPr>
        <p:spPr>
          <a:xfrm>
            <a:off x="1885950" y="3206409"/>
            <a:ext cx="4191000" cy="1116781"/>
          </a:xfrm>
          <a:prstGeom prst="rect">
            <a:avLst/>
          </a:prstGeom>
        </p:spPr>
        <p:txBody>
          <a:bodyPr wrap="square">
            <a:spAutoFit/>
          </a:bodyPr>
          <a:lstStyle/>
          <a:p>
            <a:pPr>
              <a:lnSpc>
                <a:spcPct val="200000"/>
              </a:lnSpc>
            </a:pPr>
            <a:r>
              <a:rPr lang="zh-CN" altLang="en-US" sz="1800" b="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食品和食品添加剂的标签、说明书，不得涉及疾病预防、治疗功能。</a:t>
            </a:r>
            <a:endParaRPr lang="zh-CN" altLang="en-US" sz="1800" b="1">
              <a:solidFill>
                <a:srgbClr val="31A94C"/>
              </a:solidFill>
              <a:latin typeface="微软雅黑" panose="020B0503020204020204" pitchFamily="34" charset="-122"/>
              <a:ea typeface="微软雅黑" panose="020B0503020204020204" pitchFamily="34" charset="-122"/>
              <a:cs typeface="思源黑体 CN Normal" panose="020B0400000000000000" charset="-122"/>
              <a:sym typeface="+mn-ea"/>
            </a:endParaRPr>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rcRect t="17222" b="31111"/>
          <a:stretch>
            <a:fillRect/>
          </a:stretch>
        </p:blipFill>
        <p:spPr>
          <a:xfrm>
            <a:off x="7010400" y="3562350"/>
            <a:ext cx="4092677" cy="21145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dur="50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nodeType="afterGroup">
                            <p:stCondLst>
                              <p:cond delay="1000"/>
                            </p:stCondLst>
                            <p:childTnLst>
                              <p:par>
                                <p:cTn id="15" presetID="53" presetClass="entr" presetSubtype="16" dur="50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733513" y="1448908"/>
            <a:ext cx="2610674" cy="461665"/>
          </a:xfrm>
          <a:prstGeom prst="rect">
            <a:avLst/>
          </a:prstGeom>
          <a:noFill/>
        </p:spPr>
        <p:txBody>
          <a:bodyPr wrap="square" rtlCol="0">
            <a:spAutoFit/>
          </a:bodyPr>
          <a:lstStyle/>
          <a:p>
            <a:pPr algn="dist"/>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cs typeface="阿里巴巴普惠体" panose="00020600040101010101" pitchFamily="18" charset="-122"/>
              </a:rPr>
              <a:t>食品包装看什么</a:t>
            </a:r>
          </a:p>
        </p:txBody>
      </p:sp>
      <p:sp>
        <p:nvSpPr>
          <p:cNvPr id="13" name="矩形 12"/>
          <p:cNvSpPr/>
          <p:nvPr/>
        </p:nvSpPr>
        <p:spPr>
          <a:xfrm>
            <a:off x="1210666" y="3466459"/>
            <a:ext cx="2485034" cy="1705403"/>
          </a:xfrm>
          <a:prstGeom prst="rect">
            <a:avLst/>
          </a:prstGeom>
          <a:noFill/>
          <a:ln w="9525">
            <a:noFill/>
          </a:ln>
        </p:spPr>
        <p:txBody>
          <a:bodyPr wrap="square" anchor="t">
            <a:spAutoFit/>
          </a:bodyPr>
          <a:lstStyle/>
          <a:p>
            <a:pPr algn="just" fontAlgn="auto">
              <a:lnSpc>
                <a:spcPct val="150000"/>
              </a:lnSpc>
            </a:pPr>
            <a:r>
              <a:rPr lang="zh-CN" altLang="en-US">
                <a:solidFill>
                  <a:srgbClr val="404040"/>
                </a:solidFill>
                <a:latin typeface="微软雅黑" panose="020B0503020204020204" pitchFamily="34" charset="-122"/>
                <a:ea typeface="微软雅黑" panose="020B0503020204020204" pitchFamily="34" charset="-122"/>
                <a:cs typeface="字魂58号-创中黑" panose="00000500000000000000" charset="-122"/>
              </a:rPr>
              <a:t>应在食品部位上进行标签标示，将名称、规格、生产日期、生产者名称以及联系方式进行标注。</a:t>
            </a:r>
          </a:p>
        </p:txBody>
      </p:sp>
      <p:grpSp>
        <p:nvGrpSpPr>
          <p:cNvPr id="14" name="组合 13"/>
          <p:cNvGrpSpPr/>
          <p:nvPr/>
        </p:nvGrpSpPr>
        <p:grpSpPr>
          <a:xfrm>
            <a:off x="278976" y="1700155"/>
            <a:ext cx="3492925" cy="2047292"/>
            <a:chOff x="3262997" y="-180392"/>
            <a:chExt cx="3492925" cy="2047292"/>
          </a:xfrm>
        </p:grpSpPr>
        <p:sp>
          <p:nvSpPr>
            <p:cNvPr id="15" name="矩形: 圆角 14"/>
            <p:cNvSpPr/>
            <p:nvPr/>
          </p:nvSpPr>
          <p:spPr>
            <a:xfrm>
              <a:off x="4298578" y="698434"/>
              <a:ext cx="2457344" cy="804377"/>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散装食品包装：</a:t>
              </a:r>
            </a:p>
          </p:txBody>
        </p:sp>
        <p:sp>
          <p:nvSpPr>
            <p:cNvPr id="16" name="文本框 15"/>
            <p:cNvSpPr txBox="1"/>
            <p:nvPr/>
          </p:nvSpPr>
          <p:spPr>
            <a:xfrm>
              <a:off x="3262997" y="-180392"/>
              <a:ext cx="1572433" cy="2047292"/>
            </a:xfrm>
            <a:prstGeom prst="rect">
              <a:avLst/>
            </a:prstGeom>
            <a:noFill/>
          </p:spPr>
          <p:txBody>
            <a:bodyPr wrap="square" rtlCol="0">
              <a:spAutoFit/>
            </a:bodyPr>
            <a:lstStyle/>
            <a:p>
              <a:pPr algn="ctr">
                <a:lnSpc>
                  <a:spcPct val="150000"/>
                </a:lnSpc>
              </a:pPr>
              <a:r>
                <a:rPr lang="en-US" altLang="zh-CN" sz="9600" b="1">
                  <a:solidFill>
                    <a:srgbClr val="4D5559"/>
                  </a:solidFill>
                  <a:latin typeface="微软雅黑" panose="020B0503020204020204" pitchFamily="34" charset="-122"/>
                  <a:ea typeface="微软雅黑" panose="020B0503020204020204" pitchFamily="34" charset="-122"/>
                </a:rPr>
                <a:t>1</a:t>
              </a:r>
              <a:endParaRPr lang="zh-CN" altLang="en-US" sz="9600" b="1">
                <a:solidFill>
                  <a:srgbClr val="4D5559"/>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4925416" y="3466459"/>
            <a:ext cx="2485034" cy="1705403"/>
          </a:xfrm>
          <a:prstGeom prst="rect">
            <a:avLst/>
          </a:prstGeom>
          <a:noFill/>
          <a:ln w="9525">
            <a:noFill/>
          </a:ln>
        </p:spPr>
        <p:txBody>
          <a:bodyPr wrap="square" anchor="t">
            <a:spAutoFit/>
          </a:bodyPr>
          <a:lstStyle/>
          <a:p>
            <a:pPr algn="just" fontAlgn="auto">
              <a:lnSpc>
                <a:spcPct val="150000"/>
              </a:lnSpc>
            </a:pPr>
            <a:r>
              <a:rPr lang="zh-CN" altLang="en-US">
                <a:solidFill>
                  <a:srgbClr val="404040"/>
                </a:solidFill>
                <a:latin typeface="微软雅黑" panose="020B0503020204020204" pitchFamily="34" charset="-122"/>
                <a:ea typeface="微软雅黑" panose="020B0503020204020204" pitchFamily="34" charset="-122"/>
                <a:cs typeface="字魂58号-创中黑" panose="00000500000000000000" charset="-122"/>
              </a:rPr>
              <a:t>专供婴幼儿和其他特定人群的主副食品，其标签还应当标明主要营养成分及其含量。</a:t>
            </a:r>
          </a:p>
        </p:txBody>
      </p:sp>
      <p:grpSp>
        <p:nvGrpSpPr>
          <p:cNvPr id="32" name="组合 31"/>
          <p:cNvGrpSpPr/>
          <p:nvPr/>
        </p:nvGrpSpPr>
        <p:grpSpPr>
          <a:xfrm>
            <a:off x="3993726" y="1700155"/>
            <a:ext cx="3492925" cy="2047292"/>
            <a:chOff x="3262997" y="-180392"/>
            <a:chExt cx="3492925" cy="2047292"/>
          </a:xfrm>
        </p:grpSpPr>
        <p:sp>
          <p:nvSpPr>
            <p:cNvPr id="33" name="矩形: 圆角 32"/>
            <p:cNvSpPr/>
            <p:nvPr/>
          </p:nvSpPr>
          <p:spPr>
            <a:xfrm>
              <a:off x="4298578" y="698434"/>
              <a:ext cx="2457344" cy="804377"/>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婴幼儿食品包装：</a:t>
              </a:r>
            </a:p>
          </p:txBody>
        </p:sp>
        <p:sp>
          <p:nvSpPr>
            <p:cNvPr id="34" name="文本框 33"/>
            <p:cNvSpPr txBox="1"/>
            <p:nvPr/>
          </p:nvSpPr>
          <p:spPr>
            <a:xfrm>
              <a:off x="3262997" y="-180392"/>
              <a:ext cx="1572433" cy="2047292"/>
            </a:xfrm>
            <a:prstGeom prst="rect">
              <a:avLst/>
            </a:prstGeom>
            <a:noFill/>
          </p:spPr>
          <p:txBody>
            <a:bodyPr wrap="square" rtlCol="0">
              <a:spAutoFit/>
            </a:bodyPr>
            <a:lstStyle/>
            <a:p>
              <a:pPr algn="ctr">
                <a:lnSpc>
                  <a:spcPct val="150000"/>
                </a:lnSpc>
              </a:pPr>
              <a:r>
                <a:rPr lang="en-US" altLang="zh-CN" sz="9600" b="1">
                  <a:solidFill>
                    <a:srgbClr val="4D5559"/>
                  </a:solidFill>
                  <a:latin typeface="微软雅黑" panose="020B0503020204020204" pitchFamily="34" charset="-122"/>
                  <a:ea typeface="微软雅黑" panose="020B0503020204020204" pitchFamily="34" charset="-122"/>
                </a:rPr>
                <a:t>2</a:t>
              </a:r>
              <a:endParaRPr lang="zh-CN" altLang="en-US" sz="9600" b="1">
                <a:solidFill>
                  <a:srgbClr val="4D5559"/>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8773516" y="3466459"/>
            <a:ext cx="2485034" cy="2536400"/>
          </a:xfrm>
          <a:prstGeom prst="rect">
            <a:avLst/>
          </a:prstGeom>
          <a:noFill/>
          <a:ln w="9525">
            <a:noFill/>
          </a:ln>
        </p:spPr>
        <p:txBody>
          <a:bodyPr wrap="square" anchor="t">
            <a:spAutoFit/>
          </a:bodyPr>
          <a:lstStyle/>
          <a:p>
            <a:pPr algn="just" fontAlgn="auto">
              <a:lnSpc>
                <a:spcPct val="150000"/>
              </a:lnSpc>
            </a:pPr>
            <a:r>
              <a:rPr lang="zh-CN" altLang="en-US">
                <a:solidFill>
                  <a:srgbClr val="404040"/>
                </a:solidFill>
                <a:latin typeface="微软雅黑" panose="020B0503020204020204" pitchFamily="34" charset="-122"/>
                <a:ea typeface="微软雅黑" panose="020B0503020204020204" pitchFamily="34" charset="-122"/>
                <a:cs typeface="字魂58号-创中黑" panose="00000500000000000000" charset="-122"/>
              </a:rPr>
              <a:t>进口的预包装食品应当有中文标签、中文说明书。预包装食品没有中文标签、中文说明书或者标签、说明书不符合本条规定的，不得进口。</a:t>
            </a:r>
          </a:p>
        </p:txBody>
      </p:sp>
      <p:grpSp>
        <p:nvGrpSpPr>
          <p:cNvPr id="36" name="组合 35"/>
          <p:cNvGrpSpPr/>
          <p:nvPr/>
        </p:nvGrpSpPr>
        <p:grpSpPr>
          <a:xfrm>
            <a:off x="7841826" y="1700155"/>
            <a:ext cx="3492925" cy="2047292"/>
            <a:chOff x="3262997" y="-180392"/>
            <a:chExt cx="3492925" cy="2047292"/>
          </a:xfrm>
        </p:grpSpPr>
        <p:sp>
          <p:nvSpPr>
            <p:cNvPr id="37" name="矩形: 圆角 36"/>
            <p:cNvSpPr/>
            <p:nvPr/>
          </p:nvSpPr>
          <p:spPr>
            <a:xfrm>
              <a:off x="4298578" y="698434"/>
              <a:ext cx="2457344" cy="804377"/>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FFFF"/>
                  </a:solidFill>
                  <a:latin typeface="微软雅黑" panose="020B0503020204020204" pitchFamily="34" charset="-122"/>
                  <a:ea typeface="微软雅黑" panose="020B0503020204020204" pitchFamily="34" charset="-122"/>
                  <a:sym typeface="Arial" panose="020B0604020202020204" pitchFamily="34" charset="0"/>
                </a:rPr>
                <a:t>进口食品包装：</a:t>
              </a:r>
            </a:p>
          </p:txBody>
        </p:sp>
        <p:sp>
          <p:nvSpPr>
            <p:cNvPr id="38" name="文本框 37"/>
            <p:cNvSpPr txBox="1"/>
            <p:nvPr/>
          </p:nvSpPr>
          <p:spPr>
            <a:xfrm>
              <a:off x="3262997" y="-180392"/>
              <a:ext cx="1572433" cy="2047292"/>
            </a:xfrm>
            <a:prstGeom prst="rect">
              <a:avLst/>
            </a:prstGeom>
            <a:noFill/>
          </p:spPr>
          <p:txBody>
            <a:bodyPr wrap="square" rtlCol="0">
              <a:spAutoFit/>
            </a:bodyPr>
            <a:lstStyle/>
            <a:p>
              <a:pPr algn="ctr">
                <a:lnSpc>
                  <a:spcPct val="150000"/>
                </a:lnSpc>
              </a:pPr>
              <a:r>
                <a:rPr lang="en-US" altLang="zh-CN" sz="9600" b="1">
                  <a:solidFill>
                    <a:srgbClr val="4D5559"/>
                  </a:solidFill>
                  <a:latin typeface="微软雅黑" panose="020B0503020204020204" pitchFamily="34" charset="-122"/>
                  <a:ea typeface="微软雅黑" panose="020B0503020204020204" pitchFamily="34" charset="-122"/>
                </a:rPr>
                <a:t>1</a:t>
              </a:r>
              <a:endParaRPr lang="zh-CN" altLang="en-US" sz="9600" b="1">
                <a:solidFill>
                  <a:srgbClr val="4D555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nodeType="afterGroup">
                            <p:stCondLst>
                              <p:cond delay="500"/>
                            </p:stCondLst>
                            <p:childTnLst>
                              <p:par>
                                <p:cTn id="9" presetID="22" presetClass="entr" presetSubtype="8" dur="5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nodeType="afterGroup">
                            <p:stCondLst>
                              <p:cond delay="1000"/>
                            </p:stCondLst>
                            <p:childTnLst>
                              <p:par>
                                <p:cTn id="13" presetID="42" presetClass="entr" presetSubtype="0" dur="500" fill="hold" grpId="1"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22" presetClass="entr" presetSubtype="8" dur="50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nodeType="afterGroup">
                            <p:stCondLst>
                              <p:cond delay="2000"/>
                            </p:stCondLst>
                            <p:childTnLst>
                              <p:par>
                                <p:cTn id="23" presetID="42" presetClass="entr" presetSubtype="0" dur="500" fill="hold" grpId="1"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500"/>
                            </p:stCondLst>
                            <p:childTnLst>
                              <p:par>
                                <p:cTn id="29" presetID="22" presetClass="entr" presetSubtype="8" dur="50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nodeType="afterGroup">
                            <p:stCondLst>
                              <p:cond delay="3000"/>
                            </p:stCondLst>
                            <p:childTnLst>
                              <p:par>
                                <p:cTn id="33" presetID="42" presetClass="entr" presetSubtype="0" dur="500" fill="hold" grpId="1"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anim calcmode="lin" valueType="num">
                                      <p:cBhvr>
                                        <p:cTn id="36" dur="500" fill="hold"/>
                                        <p:tgtEl>
                                          <p:spTgt spid="35"/>
                                        </p:tgtEl>
                                        <p:attrNameLst>
                                          <p:attrName>ppt_x</p:attrName>
                                        </p:attrNameLst>
                                      </p:cBhvr>
                                      <p:tavLst>
                                        <p:tav tm="0">
                                          <p:val>
                                            <p:strVal val="#ppt_x"/>
                                          </p:val>
                                        </p:tav>
                                        <p:tav tm="100000">
                                          <p:val>
                                            <p:strVal val="#ppt_x"/>
                                          </p:val>
                                        </p:tav>
                                      </p:tavLst>
                                    </p:anim>
                                    <p:anim calcmode="lin" valueType="num">
                                      <p:cBhvr>
                                        <p:cTn id="37"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1"/>
      <p:bldP spid="31" grpId="1"/>
      <p:bldP spid="3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p:nvPr/>
        </p:nvSpPr>
        <p:spPr>
          <a:xfrm>
            <a:off x="4224863" y="1394598"/>
            <a:ext cx="3742275" cy="512445"/>
          </a:xfrm>
          <a:prstGeom prst="rect">
            <a:avLst/>
          </a:prstGeom>
          <a:noFill/>
          <a:ln w="9525">
            <a:noFill/>
          </a:ln>
        </p:spPr>
        <p:txBody>
          <a:bodyPr anchor="ctr"/>
          <a:lstStyle/>
          <a:p>
            <a:pPr marL="285750" lvl="1" indent="-285750" algn="dist" defTabSz="1422400">
              <a:lnSpc>
                <a:spcPct val="90000"/>
              </a:lnSpc>
              <a:spcAft>
                <a:spcPct val="15000"/>
              </a:spcAft>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标签应当标明以下</a:t>
            </a:r>
            <a:r>
              <a:rPr lang="en-US" altLang="zh-CN" sz="2400" b="1">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9</a:t>
            </a: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个方面：</a:t>
            </a:r>
          </a:p>
        </p:txBody>
      </p:sp>
      <p:grpSp>
        <p:nvGrpSpPr>
          <p:cNvPr id="65" name="组合 64"/>
          <p:cNvGrpSpPr/>
          <p:nvPr/>
        </p:nvGrpSpPr>
        <p:grpSpPr>
          <a:xfrm>
            <a:off x="1248229" y="2090057"/>
            <a:ext cx="9038395" cy="1726153"/>
            <a:chOff x="1248229" y="2090057"/>
            <a:chExt cx="9038395" cy="1726153"/>
          </a:xfrm>
        </p:grpSpPr>
        <p:sp>
          <p:nvSpPr>
            <p:cNvPr id="59" name="对话气泡: 圆角矩形 58"/>
            <p:cNvSpPr/>
            <p:nvPr/>
          </p:nvSpPr>
          <p:spPr>
            <a:xfrm>
              <a:off x="8482681" y="2090057"/>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对话气泡: 圆角矩形 57"/>
            <p:cNvSpPr/>
            <p:nvPr/>
          </p:nvSpPr>
          <p:spPr>
            <a:xfrm>
              <a:off x="6678738" y="2090057"/>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对话气泡: 圆角矩形 56"/>
            <p:cNvSpPr/>
            <p:nvPr/>
          </p:nvSpPr>
          <p:spPr>
            <a:xfrm>
              <a:off x="4865455" y="2090057"/>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对话气泡: 圆角矩形 55"/>
            <p:cNvSpPr/>
            <p:nvPr/>
          </p:nvSpPr>
          <p:spPr>
            <a:xfrm>
              <a:off x="3052172" y="2090057"/>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对话气泡: 圆角矩形 50"/>
            <p:cNvSpPr/>
            <p:nvPr/>
          </p:nvSpPr>
          <p:spPr>
            <a:xfrm>
              <a:off x="1248229" y="2090057"/>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384837" y="2479487"/>
              <a:ext cx="1401906" cy="923330"/>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名称、规格、净含量、生产日期</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endPar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61" name="矩形 60"/>
            <p:cNvSpPr/>
            <p:nvPr/>
          </p:nvSpPr>
          <p:spPr>
            <a:xfrm>
              <a:off x="3581967" y="2494001"/>
              <a:ext cx="1048090" cy="923330"/>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成分或者配料表</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endPar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62" name="矩形 61"/>
            <p:cNvSpPr/>
            <p:nvPr/>
          </p:nvSpPr>
          <p:spPr>
            <a:xfrm>
              <a:off x="5368754" y="2392401"/>
              <a:ext cx="1191701" cy="1200329"/>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生产者的名称、地址、联系方式</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endPar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63" name="矩形 62"/>
            <p:cNvSpPr/>
            <p:nvPr/>
          </p:nvSpPr>
          <p:spPr>
            <a:xfrm>
              <a:off x="7288811" y="2784287"/>
              <a:ext cx="1191701" cy="369332"/>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保质期</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endPar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64" name="矩形 63"/>
            <p:cNvSpPr/>
            <p:nvPr/>
          </p:nvSpPr>
          <p:spPr>
            <a:xfrm>
              <a:off x="8964209" y="2682687"/>
              <a:ext cx="1191701" cy="646331"/>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产品标准代号</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endPar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endParaRPr>
            </a:p>
          </p:txBody>
        </p:sp>
      </p:grpSp>
      <p:grpSp>
        <p:nvGrpSpPr>
          <p:cNvPr id="77" name="组合 76"/>
          <p:cNvGrpSpPr/>
          <p:nvPr/>
        </p:nvGrpSpPr>
        <p:grpSpPr>
          <a:xfrm>
            <a:off x="1277256" y="3989824"/>
            <a:ext cx="7428594" cy="1726153"/>
            <a:chOff x="1277256" y="3989824"/>
            <a:chExt cx="7428594" cy="1726153"/>
          </a:xfrm>
        </p:grpSpPr>
        <p:sp>
          <p:nvSpPr>
            <p:cNvPr id="68" name="对话气泡: 圆角矩形 67"/>
            <p:cNvSpPr/>
            <p:nvPr/>
          </p:nvSpPr>
          <p:spPr>
            <a:xfrm>
              <a:off x="6707765" y="3989824"/>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对话气泡: 圆角矩形 68"/>
            <p:cNvSpPr/>
            <p:nvPr/>
          </p:nvSpPr>
          <p:spPr>
            <a:xfrm>
              <a:off x="4894482" y="3989824"/>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对话气泡: 圆角矩形 69"/>
            <p:cNvSpPr/>
            <p:nvPr/>
          </p:nvSpPr>
          <p:spPr>
            <a:xfrm>
              <a:off x="3081199" y="3989824"/>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对话气泡: 圆角矩形 70"/>
            <p:cNvSpPr/>
            <p:nvPr/>
          </p:nvSpPr>
          <p:spPr>
            <a:xfrm>
              <a:off x="1277256" y="3989824"/>
              <a:ext cx="1803943" cy="1726153"/>
            </a:xfrm>
            <a:prstGeom prst="wedgeRoundRectCallout">
              <a:avLst>
                <a:gd name="adj1" fmla="val 80417"/>
                <a:gd name="adj2" fmla="val 18056"/>
                <a:gd name="adj3" fmla="val 16667"/>
              </a:avLst>
            </a:prstGeom>
            <a:solidFill>
              <a:srgbClr val="31A94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413864" y="4379254"/>
              <a:ext cx="1401906" cy="369332"/>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贮存条件</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p>
          </p:txBody>
        </p:sp>
        <p:sp>
          <p:nvSpPr>
            <p:cNvPr id="73" name="矩形 72"/>
            <p:cNvSpPr/>
            <p:nvPr/>
          </p:nvSpPr>
          <p:spPr>
            <a:xfrm>
              <a:off x="3515744" y="4127068"/>
              <a:ext cx="1170556" cy="1477328"/>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所使用的食品添加剂在国家标准中的通用名称</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p>
          </p:txBody>
        </p:sp>
        <p:sp>
          <p:nvSpPr>
            <p:cNvPr id="74" name="矩形 73"/>
            <p:cNvSpPr/>
            <p:nvPr/>
          </p:nvSpPr>
          <p:spPr>
            <a:xfrm>
              <a:off x="5354238" y="4494461"/>
              <a:ext cx="1235248" cy="646331"/>
            </a:xfrm>
            <a:prstGeom prst="rect">
              <a:avLst/>
            </a:prstGeom>
            <a:noFill/>
            <a:ln w="9525">
              <a:noFill/>
            </a:ln>
          </p:spPr>
          <p:txBody>
            <a:bodyPr wrap="square" anchor="t">
              <a:spAutoFit/>
            </a:bodyPr>
            <a:lstStyle/>
            <a:p>
              <a:pPr algn="just"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生产许可证编号</a:t>
              </a:r>
              <a:r>
                <a:rPr lang="en-US" altLang="zh-CN">
                  <a:solidFill>
                    <a:schemeClr val="bg1"/>
                  </a:solidFill>
                  <a:latin typeface="微软雅黑" panose="020B0503020204020204" pitchFamily="34" charset="-122"/>
                  <a:ea typeface="微软雅黑" panose="020B0503020204020204" pitchFamily="34" charset="-122"/>
                  <a:cs typeface="字魂58号-创中黑" panose="00000500000000000000" charset="-122"/>
                </a:rPr>
                <a:t>;</a:t>
              </a:r>
              <a:endPar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endParaRPr>
            </a:p>
          </p:txBody>
        </p:sp>
        <p:sp>
          <p:nvSpPr>
            <p:cNvPr id="75" name="矩形 74"/>
            <p:cNvSpPr/>
            <p:nvPr/>
          </p:nvSpPr>
          <p:spPr>
            <a:xfrm>
              <a:off x="7165438" y="4093504"/>
              <a:ext cx="1540412" cy="1477328"/>
            </a:xfrm>
            <a:prstGeom prst="rect">
              <a:avLst/>
            </a:prstGeom>
            <a:noFill/>
            <a:ln w="9525">
              <a:noFill/>
            </a:ln>
          </p:spPr>
          <p:txBody>
            <a:bodyPr wrap="square" anchor="t">
              <a:spAutoFit/>
            </a:bodyPr>
            <a:lstStyle/>
            <a:p>
              <a:pPr fontAlgn="auto"/>
              <a:r>
                <a:rPr lang="zh-CN" altLang="en-US">
                  <a:solidFill>
                    <a:schemeClr val="bg1"/>
                  </a:solidFill>
                  <a:latin typeface="微软雅黑" panose="020B0503020204020204" pitchFamily="34" charset="-122"/>
                  <a:ea typeface="微软雅黑" panose="020B0503020204020204" pitchFamily="34" charset="-122"/>
                  <a:cs typeface="字魂58号-创中黑" panose="00000500000000000000" charset="-122"/>
                </a:rPr>
                <a:t>法律、法规或者食品安全标准规定必须标明的其他事项。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nodeType="afterGroup">
                            <p:stCondLst>
                              <p:cond delay="500"/>
                            </p:stCondLst>
                            <p:childTnLst>
                              <p:par>
                                <p:cTn id="9" presetID="2" presetClass="entr" presetSubtype="2" dur="50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1+#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8" dur="50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500" fill="hold"/>
                                        <p:tgtEl>
                                          <p:spTgt spid="77"/>
                                        </p:tgtEl>
                                        <p:attrNameLst>
                                          <p:attrName>ppt_x</p:attrName>
                                        </p:attrNameLst>
                                      </p:cBhvr>
                                      <p:tavLst>
                                        <p:tav tm="0">
                                          <p:val>
                                            <p:strVal val="0-#ppt_w/2"/>
                                          </p:val>
                                        </p:tav>
                                        <p:tav tm="100000">
                                          <p:val>
                                            <p:strVal val="#ppt_x"/>
                                          </p:val>
                                        </p:tav>
                                      </p:tavLst>
                                    </p:anim>
                                    <p:anim calcmode="lin" valueType="num">
                                      <p:cBhvr additive="base">
                                        <p:cTn id="16"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4790663" y="1448908"/>
            <a:ext cx="2610674" cy="461665"/>
          </a:xfrm>
          <a:prstGeom prst="rect">
            <a:avLst/>
          </a:prstGeom>
          <a:noFill/>
        </p:spPr>
        <p:txBody>
          <a:bodyPr wrap="square" rtlCol="0">
            <a:spAutoFit/>
          </a:bodyPr>
          <a:lstStyle/>
          <a:p>
            <a:pPr algn="dist"/>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cs typeface="阿里巴巴普惠体" panose="00020600040101010101" pitchFamily="18" charset="-122"/>
              </a:rPr>
              <a:t>食品维权分四步</a:t>
            </a:r>
          </a:p>
        </p:txBody>
      </p:sp>
      <p:grpSp>
        <p:nvGrpSpPr>
          <p:cNvPr id="27" name="组合 26"/>
          <p:cNvGrpSpPr/>
          <p:nvPr/>
        </p:nvGrpSpPr>
        <p:grpSpPr>
          <a:xfrm>
            <a:off x="955352" y="2095500"/>
            <a:ext cx="2609850" cy="3333750"/>
            <a:chOff x="1581150" y="2095500"/>
            <a:chExt cx="2609850" cy="3333750"/>
          </a:xfrm>
        </p:grpSpPr>
        <p:grpSp>
          <p:nvGrpSpPr>
            <p:cNvPr id="25" name="组合 24"/>
            <p:cNvGrpSpPr/>
            <p:nvPr/>
          </p:nvGrpSpPr>
          <p:grpSpPr>
            <a:xfrm>
              <a:off x="1581150" y="2095500"/>
              <a:ext cx="2609850" cy="3333750"/>
              <a:chOff x="1581150" y="2095500"/>
              <a:chExt cx="2609850" cy="3333750"/>
            </a:xfrm>
          </p:grpSpPr>
          <p:sp>
            <p:nvSpPr>
              <p:cNvPr id="18" name="矩形 17"/>
              <p:cNvSpPr/>
              <p:nvPr/>
            </p:nvSpPr>
            <p:spPr>
              <a:xfrm>
                <a:off x="1581150" y="2476500"/>
                <a:ext cx="2266950" cy="29527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486150" y="3600450"/>
                <a:ext cx="704850" cy="704850"/>
                <a:chOff x="3486150" y="3600450"/>
                <a:chExt cx="704850" cy="704850"/>
              </a:xfrm>
            </p:grpSpPr>
            <p:sp>
              <p:nvSpPr>
                <p:cNvPr id="19" name="椭圆 18"/>
                <p:cNvSpPr/>
                <p:nvPr/>
              </p:nvSpPr>
              <p:spPr>
                <a:xfrm>
                  <a:off x="3486150" y="3600450"/>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V 形 19"/>
                <p:cNvSpPr/>
                <p:nvPr/>
              </p:nvSpPr>
              <p:spPr>
                <a:xfrm>
                  <a:off x="3562350" y="3810000"/>
                  <a:ext cx="285750" cy="266700"/>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箭头: V 形 20"/>
                <p:cNvSpPr/>
                <p:nvPr/>
              </p:nvSpPr>
              <p:spPr>
                <a:xfrm>
                  <a:off x="3819525" y="3810000"/>
                  <a:ext cx="285750" cy="266700"/>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23" name="椭圆 22"/>
              <p:cNvSpPr/>
              <p:nvPr/>
            </p:nvSpPr>
            <p:spPr>
              <a:xfrm>
                <a:off x="2385604" y="2095500"/>
                <a:ext cx="662396" cy="662396"/>
              </a:xfrm>
              <a:prstGeom prst="ellipse">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2485577" y="2249008"/>
                <a:ext cx="600523" cy="369332"/>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rPr>
                  <a:t>01</a:t>
                </a:r>
                <a:endParaRPr lang="zh-CN" altLang="en-US"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grpSp>
        <p:sp>
          <p:nvSpPr>
            <p:cNvPr id="26" name="矩形 25"/>
            <p:cNvSpPr/>
            <p:nvPr/>
          </p:nvSpPr>
          <p:spPr>
            <a:xfrm>
              <a:off x="1924050" y="3263559"/>
              <a:ext cx="1599376" cy="1116781"/>
            </a:xfrm>
            <a:prstGeom prst="rect">
              <a:avLst/>
            </a:prstGeom>
          </p:spPr>
          <p:txBody>
            <a:bodyPr wrap="square">
              <a:spAutoFit/>
            </a:bodyPr>
            <a:lstStyle/>
            <a:p>
              <a:pPr>
                <a:lnSpc>
                  <a:spcPct val="200000"/>
                </a:lnSpc>
              </a:pPr>
              <a:r>
                <a:rPr lang="zh-CN" altLang="en-US">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找经营者进行协商解决</a:t>
              </a:r>
              <a:r>
                <a:rPr lang="en-US" altLang="zh-CN">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a:t>
              </a:r>
            </a:p>
          </p:txBody>
        </p:sp>
      </p:grpSp>
      <p:grpSp>
        <p:nvGrpSpPr>
          <p:cNvPr id="28" name="组合 27"/>
          <p:cNvGrpSpPr/>
          <p:nvPr/>
        </p:nvGrpSpPr>
        <p:grpSpPr>
          <a:xfrm>
            <a:off x="3626801" y="2095500"/>
            <a:ext cx="2609850" cy="3333750"/>
            <a:chOff x="1581150" y="2095500"/>
            <a:chExt cx="2609850" cy="3333750"/>
          </a:xfrm>
        </p:grpSpPr>
        <p:grpSp>
          <p:nvGrpSpPr>
            <p:cNvPr id="29" name="组合 28"/>
            <p:cNvGrpSpPr/>
            <p:nvPr/>
          </p:nvGrpSpPr>
          <p:grpSpPr>
            <a:xfrm>
              <a:off x="1581150" y="2095500"/>
              <a:ext cx="2609850" cy="3333750"/>
              <a:chOff x="1581150" y="2095500"/>
              <a:chExt cx="2609850" cy="3333750"/>
            </a:xfrm>
          </p:grpSpPr>
          <p:sp>
            <p:nvSpPr>
              <p:cNvPr id="31" name="矩形 30"/>
              <p:cNvSpPr/>
              <p:nvPr/>
            </p:nvSpPr>
            <p:spPr>
              <a:xfrm>
                <a:off x="1581150" y="2476500"/>
                <a:ext cx="2266950" cy="29527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3486150" y="3600450"/>
                <a:ext cx="704850" cy="704850"/>
                <a:chOff x="3486150" y="3600450"/>
                <a:chExt cx="704850" cy="704850"/>
              </a:xfrm>
            </p:grpSpPr>
            <p:sp>
              <p:nvSpPr>
                <p:cNvPr id="35" name="椭圆 34"/>
                <p:cNvSpPr/>
                <p:nvPr/>
              </p:nvSpPr>
              <p:spPr>
                <a:xfrm>
                  <a:off x="3486150" y="3600450"/>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箭头: V 形 35"/>
                <p:cNvSpPr/>
                <p:nvPr/>
              </p:nvSpPr>
              <p:spPr>
                <a:xfrm>
                  <a:off x="3562350" y="3810000"/>
                  <a:ext cx="285750" cy="266700"/>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箭头: V 形 36"/>
                <p:cNvSpPr/>
                <p:nvPr/>
              </p:nvSpPr>
              <p:spPr>
                <a:xfrm>
                  <a:off x="3819525" y="3810000"/>
                  <a:ext cx="285750" cy="266700"/>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3" name="椭圆 32"/>
              <p:cNvSpPr/>
              <p:nvPr/>
            </p:nvSpPr>
            <p:spPr>
              <a:xfrm>
                <a:off x="2385604" y="2095500"/>
                <a:ext cx="662396" cy="662396"/>
              </a:xfrm>
              <a:prstGeom prst="ellipse">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2485577" y="2249008"/>
                <a:ext cx="600523" cy="369332"/>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rPr>
                  <a:t>02</a:t>
                </a:r>
                <a:endParaRPr lang="zh-CN" altLang="en-US"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grpSp>
        <p:sp>
          <p:nvSpPr>
            <p:cNvPr id="30" name="矩形 29"/>
            <p:cNvSpPr/>
            <p:nvPr/>
          </p:nvSpPr>
          <p:spPr>
            <a:xfrm>
              <a:off x="1752599" y="3130209"/>
              <a:ext cx="1897699" cy="1705403"/>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若经营者不予协商，可到购物所在地区的消费者协会投诉</a:t>
              </a:r>
              <a:r>
                <a:rPr lang="en-US" altLang="zh-CN">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a:t>
              </a:r>
            </a:p>
          </p:txBody>
        </p:sp>
      </p:grpSp>
      <p:grpSp>
        <p:nvGrpSpPr>
          <p:cNvPr id="38" name="组合 37"/>
          <p:cNvGrpSpPr/>
          <p:nvPr/>
        </p:nvGrpSpPr>
        <p:grpSpPr>
          <a:xfrm>
            <a:off x="6298250" y="2095500"/>
            <a:ext cx="2609850" cy="3333750"/>
            <a:chOff x="1581150" y="2095500"/>
            <a:chExt cx="2609850" cy="3333750"/>
          </a:xfrm>
        </p:grpSpPr>
        <p:grpSp>
          <p:nvGrpSpPr>
            <p:cNvPr id="39" name="组合 38"/>
            <p:cNvGrpSpPr/>
            <p:nvPr/>
          </p:nvGrpSpPr>
          <p:grpSpPr>
            <a:xfrm>
              <a:off x="1581150" y="2095500"/>
              <a:ext cx="2609850" cy="3333750"/>
              <a:chOff x="1581150" y="2095500"/>
              <a:chExt cx="2609850" cy="3333750"/>
            </a:xfrm>
          </p:grpSpPr>
          <p:sp>
            <p:nvSpPr>
              <p:cNvPr id="41" name="矩形 40"/>
              <p:cNvSpPr/>
              <p:nvPr/>
            </p:nvSpPr>
            <p:spPr>
              <a:xfrm>
                <a:off x="1581150" y="2476500"/>
                <a:ext cx="2266950" cy="29527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3486150" y="3600450"/>
                <a:ext cx="704850" cy="704850"/>
                <a:chOff x="3486150" y="3600450"/>
                <a:chExt cx="704850" cy="704850"/>
              </a:xfrm>
            </p:grpSpPr>
            <p:sp>
              <p:nvSpPr>
                <p:cNvPr id="45" name="椭圆 44"/>
                <p:cNvSpPr/>
                <p:nvPr/>
              </p:nvSpPr>
              <p:spPr>
                <a:xfrm>
                  <a:off x="3486150" y="3600450"/>
                  <a:ext cx="704850" cy="7048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箭头: V 形 45"/>
                <p:cNvSpPr/>
                <p:nvPr/>
              </p:nvSpPr>
              <p:spPr>
                <a:xfrm>
                  <a:off x="3562350" y="3810000"/>
                  <a:ext cx="285750" cy="266700"/>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箭头: V 形 46"/>
                <p:cNvSpPr/>
                <p:nvPr/>
              </p:nvSpPr>
              <p:spPr>
                <a:xfrm>
                  <a:off x="3819525" y="3810000"/>
                  <a:ext cx="285750" cy="266700"/>
                </a:xfrm>
                <a:prstGeom prst="chevron">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43" name="椭圆 42"/>
              <p:cNvSpPr/>
              <p:nvPr/>
            </p:nvSpPr>
            <p:spPr>
              <a:xfrm>
                <a:off x="2385604" y="2095500"/>
                <a:ext cx="662396" cy="662396"/>
              </a:xfrm>
              <a:prstGeom prst="ellipse">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2485577" y="2249008"/>
                <a:ext cx="600523" cy="369332"/>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rPr>
                  <a:t>03</a:t>
                </a:r>
                <a:endParaRPr lang="zh-CN" altLang="en-US"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grpSp>
        <p:sp>
          <p:nvSpPr>
            <p:cNvPr id="40" name="矩形 39"/>
            <p:cNvSpPr/>
            <p:nvPr/>
          </p:nvSpPr>
          <p:spPr>
            <a:xfrm>
              <a:off x="1771650" y="2920659"/>
              <a:ext cx="1817050" cy="2120902"/>
            </a:xfrm>
            <a:prstGeom prst="rect">
              <a:avLst/>
            </a:prstGeom>
          </p:spPr>
          <p:txBody>
            <a:bodyPr wrap="square">
              <a:spAutoFit/>
            </a:bodyPr>
            <a:lstStyle/>
            <a:p>
              <a:pPr>
                <a:lnSpc>
                  <a:spcPct val="150000"/>
                </a:lnSpc>
              </a:pPr>
              <a:r>
                <a:rPr lang="zh-CN" altLang="en-US">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 协调无效，可投诉购物所在地区的工商所或食品药品监督管理部门</a:t>
              </a:r>
              <a:r>
                <a:rPr lang="en-US" altLang="zh-CN">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a:t>
              </a:r>
            </a:p>
          </p:txBody>
        </p:sp>
      </p:grpSp>
      <p:grpSp>
        <p:nvGrpSpPr>
          <p:cNvPr id="48" name="组合 47"/>
          <p:cNvGrpSpPr/>
          <p:nvPr/>
        </p:nvGrpSpPr>
        <p:grpSpPr>
          <a:xfrm>
            <a:off x="8969698" y="2095500"/>
            <a:ext cx="2266950" cy="3333750"/>
            <a:chOff x="1581150" y="2095500"/>
            <a:chExt cx="2266950" cy="3333750"/>
          </a:xfrm>
        </p:grpSpPr>
        <p:grpSp>
          <p:nvGrpSpPr>
            <p:cNvPr id="49" name="组合 48"/>
            <p:cNvGrpSpPr/>
            <p:nvPr/>
          </p:nvGrpSpPr>
          <p:grpSpPr>
            <a:xfrm>
              <a:off x="1581150" y="2095500"/>
              <a:ext cx="2266950" cy="3333750"/>
              <a:chOff x="1581150" y="2095500"/>
              <a:chExt cx="2266950" cy="3333750"/>
            </a:xfrm>
          </p:grpSpPr>
          <p:sp>
            <p:nvSpPr>
              <p:cNvPr id="51" name="矩形 50"/>
              <p:cNvSpPr/>
              <p:nvPr/>
            </p:nvSpPr>
            <p:spPr>
              <a:xfrm>
                <a:off x="1581150" y="2476500"/>
                <a:ext cx="2266950" cy="29527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2385604" y="2095500"/>
                <a:ext cx="662396" cy="662396"/>
              </a:xfrm>
              <a:prstGeom prst="ellipse">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p:cNvSpPr txBox="1"/>
              <p:nvPr/>
            </p:nvSpPr>
            <p:spPr>
              <a:xfrm>
                <a:off x="2485577" y="2249008"/>
                <a:ext cx="600523" cy="369332"/>
              </a:xfrm>
              <a:prstGeom prst="rect">
                <a:avLst/>
              </a:prstGeom>
              <a:noFill/>
            </p:spPr>
            <p:txBody>
              <a:bodyPr wrap="square" rtlCol="0">
                <a:spAutoFit/>
              </a:bodyPr>
              <a:lstStyle/>
              <a:p>
                <a:r>
                  <a:rPr lang="en-US" altLang="zh-CN"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rPr>
                  <a:t>04</a:t>
                </a:r>
                <a:endParaRPr lang="zh-CN" altLang="en-US" b="1">
                  <a:solidFill>
                    <a:schemeClr val="bg1"/>
                  </a:solidFill>
                  <a:latin typeface="微软雅黑" panose="020B0503020204020204" pitchFamily="34" charset="-122"/>
                  <a:ea typeface="微软雅黑" panose="020B0503020204020204" pitchFamily="34" charset="-122"/>
                  <a:cs typeface="阿里巴巴普惠体" panose="00020600040101010101" pitchFamily="18" charset="-122"/>
                </a:endParaRPr>
              </a:p>
            </p:txBody>
          </p:sp>
        </p:grpSp>
        <p:sp>
          <p:nvSpPr>
            <p:cNvPr id="50" name="矩形 49"/>
            <p:cNvSpPr/>
            <p:nvPr/>
          </p:nvSpPr>
          <p:spPr>
            <a:xfrm>
              <a:off x="1924050" y="3263559"/>
              <a:ext cx="1599376" cy="1670778"/>
            </a:xfrm>
            <a:prstGeom prst="rect">
              <a:avLst/>
            </a:prstGeom>
          </p:spPr>
          <p:txBody>
            <a:bodyPr wrap="square">
              <a:spAutoFit/>
            </a:bodyPr>
            <a:lstStyle/>
            <a:p>
              <a:pPr>
                <a:lnSpc>
                  <a:spcPct val="200000"/>
                </a:lnSpc>
              </a:pPr>
              <a:r>
                <a:rPr lang="zh-CN" altLang="en-US">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屡次协调无效，可以向法院起诉经营者。</a:t>
              </a:r>
              <a:endParaRPr lang="en-US" altLang="zh-CN">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endParaRPr>
            </a:p>
          </p:txBody>
        </p:sp>
      </p:grpSp>
      <p:sp>
        <p:nvSpPr>
          <p:cNvPr id="8" name="TextBox 4"/>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nodeType="afterGroup">
                            <p:stCondLst>
                              <p:cond delay="500"/>
                            </p:stCondLst>
                            <p:childTnLst>
                              <p:par>
                                <p:cTn id="9" presetID="47" presetClass="entr" presetSubtype="0" dur="50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par>
                                <p:cTn id="14" presetID="42" presetClass="entr" presetSubtype="0" dur="50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anim calcmode="lin" valueType="num">
                                      <p:cBhvr>
                                        <p:cTn id="17" dur="500" fill="hold"/>
                                        <p:tgtEl>
                                          <p:spTgt spid="28"/>
                                        </p:tgtEl>
                                        <p:attrNameLst>
                                          <p:attrName>ppt_x</p:attrName>
                                        </p:attrNameLst>
                                      </p:cBhvr>
                                      <p:tavLst>
                                        <p:tav tm="0">
                                          <p:val>
                                            <p:strVal val="#ppt_x"/>
                                          </p:val>
                                        </p:tav>
                                        <p:tav tm="100000">
                                          <p:val>
                                            <p:strVal val="#ppt_x"/>
                                          </p:val>
                                        </p:tav>
                                      </p:tavLst>
                                    </p:anim>
                                    <p:anim calcmode="lin" valueType="num">
                                      <p:cBhvr>
                                        <p:cTn id="18" dur="500" fill="hold"/>
                                        <p:tgtEl>
                                          <p:spTgt spid="28"/>
                                        </p:tgtEl>
                                        <p:attrNameLst>
                                          <p:attrName>ppt_y</p:attrName>
                                        </p:attrNameLst>
                                      </p:cBhvr>
                                      <p:tavLst>
                                        <p:tav tm="0">
                                          <p:val>
                                            <p:strVal val="#ppt_y+.1"/>
                                          </p:val>
                                        </p:tav>
                                        <p:tav tm="100000">
                                          <p:val>
                                            <p:strVal val="#ppt_y"/>
                                          </p:val>
                                        </p:tav>
                                      </p:tavLst>
                                    </p:anim>
                                  </p:childTnLst>
                                </p:cTn>
                              </p:par>
                              <p:par>
                                <p:cTn id="19" presetID="47" presetClass="entr" presetSubtype="0" dur="50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anim calcmode="lin" valueType="num">
                                      <p:cBhvr>
                                        <p:cTn id="22" dur="500" fill="hold"/>
                                        <p:tgtEl>
                                          <p:spTgt spid="38"/>
                                        </p:tgtEl>
                                        <p:attrNameLst>
                                          <p:attrName>ppt_x</p:attrName>
                                        </p:attrNameLst>
                                      </p:cBhvr>
                                      <p:tavLst>
                                        <p:tav tm="0">
                                          <p:val>
                                            <p:strVal val="#ppt_x"/>
                                          </p:val>
                                        </p:tav>
                                        <p:tav tm="100000">
                                          <p:val>
                                            <p:strVal val="#ppt_x"/>
                                          </p:val>
                                        </p:tav>
                                      </p:tavLst>
                                    </p:anim>
                                    <p:anim calcmode="lin" valueType="num">
                                      <p:cBhvr>
                                        <p:cTn id="23" dur="500" fill="hold"/>
                                        <p:tgtEl>
                                          <p:spTgt spid="38"/>
                                        </p:tgtEl>
                                        <p:attrNameLst>
                                          <p:attrName>ppt_y</p:attrName>
                                        </p:attrNameLst>
                                      </p:cBhvr>
                                      <p:tavLst>
                                        <p:tav tm="0">
                                          <p:val>
                                            <p:strVal val="#ppt_y-.1"/>
                                          </p:val>
                                        </p:tav>
                                        <p:tav tm="100000">
                                          <p:val>
                                            <p:strVal val="#ppt_y"/>
                                          </p:val>
                                        </p:tav>
                                      </p:tavLst>
                                    </p:anim>
                                  </p:childTnLst>
                                </p:cTn>
                              </p:par>
                              <p:par>
                                <p:cTn id="24" presetID="42" presetClass="entr" presetSubtype="0" dur="50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anim calcmode="lin" valueType="num">
                                      <p:cBhvr>
                                        <p:cTn id="27" dur="500" fill="hold"/>
                                        <p:tgtEl>
                                          <p:spTgt spid="48"/>
                                        </p:tgtEl>
                                        <p:attrNameLst>
                                          <p:attrName>ppt_x</p:attrName>
                                        </p:attrNameLst>
                                      </p:cBhvr>
                                      <p:tavLst>
                                        <p:tav tm="0">
                                          <p:val>
                                            <p:strVal val="#ppt_x"/>
                                          </p:val>
                                        </p:tav>
                                        <p:tav tm="100000">
                                          <p:val>
                                            <p:strVal val="#ppt_x"/>
                                          </p:val>
                                        </p:tav>
                                      </p:tavLst>
                                    </p:anim>
                                    <p:anim calcmode="lin" valueType="num">
                                      <p:cBhvr>
                                        <p:cTn id="28"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0" name="图片 49"/>
          <p:cNvPicPr>
            <a:picLocks noChangeAspect="1"/>
          </p:cNvPicPr>
          <p:nvPr/>
        </p:nvPicPr>
        <p:blipFill>
          <a:blip r:embed="rId4">
            <a:extLst>
              <a:ext uri="{28A0092B-C50C-407E-A947-70E740481C1C}">
                <a14:useLocalDpi xmlns:a14="http://schemas.microsoft.com/office/drawing/2010/main" val="0"/>
              </a:ext>
            </a:extLst>
          </a:blip>
          <a:srcRect t="37188" b="16875"/>
          <a:stretch>
            <a:fillRect/>
          </a:stretch>
        </p:blipFill>
        <p:spPr>
          <a:xfrm flipH="1">
            <a:off x="1560286" y="4683065"/>
            <a:ext cx="10145486" cy="233029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b="55000"/>
          <a:stretch>
            <a:fillRect/>
          </a:stretch>
        </p:blipFill>
        <p:spPr>
          <a:xfrm>
            <a:off x="0" y="0"/>
            <a:ext cx="12192000" cy="2743200"/>
          </a:xfrm>
          <a:prstGeom prst="rect">
            <a:avLst/>
          </a:prstGeom>
        </p:spPr>
      </p:pic>
      <p:pic>
        <p:nvPicPr>
          <p:cNvPr id="54" name="图片 53"/>
          <p:cNvPicPr>
            <a:picLocks noChangeAspect="1"/>
          </p:cNvPicPr>
          <p:nvPr/>
        </p:nvPicPr>
        <p:blipFill>
          <a:blip r:embed="rId6">
            <a:extLst>
              <a:ext uri="{28A0092B-C50C-407E-A947-70E740481C1C}">
                <a14:useLocalDpi xmlns:a14="http://schemas.microsoft.com/office/drawing/2010/main" val="0"/>
              </a:ext>
            </a:extLst>
          </a:blip>
          <a:srcRect b="23501"/>
          <a:stretch>
            <a:fillRect/>
          </a:stretch>
        </p:blipFill>
        <p:spPr>
          <a:xfrm>
            <a:off x="7256" y="2251416"/>
            <a:ext cx="12192000" cy="4663384"/>
          </a:xfrm>
          <a:custGeom>
            <a:avLst/>
            <a:gdLst>
              <a:gd name="connsiteX0" fmla="*/ 0 w 12192000"/>
              <a:gd name="connsiteY0" fmla="*/ 0 h 4663384"/>
              <a:gd name="connsiteX1" fmla="*/ 12192000 w 12192000"/>
              <a:gd name="connsiteY1" fmla="*/ 0 h 4663384"/>
              <a:gd name="connsiteX2" fmla="*/ 12192000 w 12192000"/>
              <a:gd name="connsiteY2" fmla="*/ 4663384 h 4663384"/>
              <a:gd name="connsiteX3" fmla="*/ 0 w 12192000"/>
              <a:gd name="connsiteY3" fmla="*/ 4663384 h 4663384"/>
            </a:gdLst>
            <a:ahLst/>
            <a:cxnLst>
              <a:cxn ang="0">
                <a:pos x="connsiteX0" y="connsiteY0"/>
              </a:cxn>
              <a:cxn ang="0">
                <a:pos x="connsiteX1" y="connsiteY1"/>
              </a:cxn>
              <a:cxn ang="0">
                <a:pos x="connsiteX2" y="connsiteY2"/>
              </a:cxn>
              <a:cxn ang="0">
                <a:pos x="connsiteX3" y="connsiteY3"/>
              </a:cxn>
            </a:cxnLst>
            <a:rect l="l" t="t" r="r" b="b"/>
            <a:pathLst>
              <a:path w="12192000" h="4663384">
                <a:moveTo>
                  <a:pt x="0" y="0"/>
                </a:moveTo>
                <a:lnTo>
                  <a:pt x="12192000" y="0"/>
                </a:lnTo>
                <a:lnTo>
                  <a:pt x="12192000" y="4663384"/>
                </a:lnTo>
                <a:lnTo>
                  <a:pt x="0" y="4663384"/>
                </a:lnTo>
                <a:close/>
              </a:path>
            </a:pathLst>
          </a:custGeom>
        </p:spPr>
      </p:pic>
      <p:grpSp>
        <p:nvGrpSpPr>
          <p:cNvPr id="70" name="组合 69"/>
          <p:cNvGrpSpPr/>
          <p:nvPr/>
        </p:nvGrpSpPr>
        <p:grpSpPr>
          <a:xfrm>
            <a:off x="5726534" y="2015540"/>
            <a:ext cx="5556924" cy="1629038"/>
            <a:chOff x="5871677" y="1971998"/>
            <a:chExt cx="5556924" cy="1629038"/>
          </a:xfrm>
        </p:grpSpPr>
        <p:sp>
          <p:nvSpPr>
            <p:cNvPr id="69" name="任意多边形: 形状 68"/>
            <p:cNvSpPr/>
            <p:nvPr/>
          </p:nvSpPr>
          <p:spPr>
            <a:xfrm>
              <a:off x="5871677" y="2044419"/>
              <a:ext cx="5537312" cy="1556617"/>
            </a:xfrm>
            <a:custGeom>
              <a:avLst/>
              <a:gdLst>
                <a:gd name="connsiteX0" fmla="*/ 2215963 w 5273630"/>
                <a:gd name="connsiteY0" fmla="*/ 664540 h 1375102"/>
                <a:gd name="connsiteX1" fmla="*/ 2183902 w 5273630"/>
                <a:gd name="connsiteY1" fmla="*/ 886054 h 1375102"/>
                <a:gd name="connsiteX2" fmla="*/ 2294658 w 5273630"/>
                <a:gd name="connsiteY2" fmla="*/ 886054 h 1375102"/>
                <a:gd name="connsiteX3" fmla="*/ 2326719 w 5273630"/>
                <a:gd name="connsiteY3" fmla="*/ 664540 h 1375102"/>
                <a:gd name="connsiteX4" fmla="*/ 2215963 w 5273630"/>
                <a:gd name="connsiteY4" fmla="*/ 664540 h 1375102"/>
                <a:gd name="connsiteX5" fmla="*/ 1606801 w 5273630"/>
                <a:gd name="connsiteY5" fmla="*/ 664540 h 1375102"/>
                <a:gd name="connsiteX6" fmla="*/ 1574740 w 5273630"/>
                <a:gd name="connsiteY6" fmla="*/ 886054 h 1375102"/>
                <a:gd name="connsiteX7" fmla="*/ 1685497 w 5273630"/>
                <a:gd name="connsiteY7" fmla="*/ 886054 h 1375102"/>
                <a:gd name="connsiteX8" fmla="*/ 1717558 w 5273630"/>
                <a:gd name="connsiteY8" fmla="*/ 664540 h 1375102"/>
                <a:gd name="connsiteX9" fmla="*/ 1606801 w 5273630"/>
                <a:gd name="connsiteY9" fmla="*/ 664540 h 1375102"/>
                <a:gd name="connsiteX10" fmla="*/ 342472 w 5273630"/>
                <a:gd name="connsiteY10" fmla="*/ 563985 h 1375102"/>
                <a:gd name="connsiteX11" fmla="*/ 335185 w 5273630"/>
                <a:gd name="connsiteY11" fmla="*/ 619363 h 1375102"/>
                <a:gd name="connsiteX12" fmla="*/ 826304 w 5273630"/>
                <a:gd name="connsiteY12" fmla="*/ 619363 h 1375102"/>
                <a:gd name="connsiteX13" fmla="*/ 833590 w 5273630"/>
                <a:gd name="connsiteY13" fmla="*/ 563985 h 1375102"/>
                <a:gd name="connsiteX14" fmla="*/ 342472 w 5273630"/>
                <a:gd name="connsiteY14" fmla="*/ 563985 h 1375102"/>
                <a:gd name="connsiteX15" fmla="*/ 3085357 w 5273630"/>
                <a:gd name="connsiteY15" fmla="*/ 553784 h 1375102"/>
                <a:gd name="connsiteX16" fmla="*/ 3078071 w 5273630"/>
                <a:gd name="connsiteY16" fmla="*/ 609162 h 1375102"/>
                <a:gd name="connsiteX17" fmla="*/ 3283553 w 5273630"/>
                <a:gd name="connsiteY17" fmla="*/ 719919 h 1375102"/>
                <a:gd name="connsiteX18" fmla="*/ 3521097 w 5273630"/>
                <a:gd name="connsiteY18" fmla="*/ 609162 h 1375102"/>
                <a:gd name="connsiteX19" fmla="*/ 3528384 w 5273630"/>
                <a:gd name="connsiteY19" fmla="*/ 553784 h 1375102"/>
                <a:gd name="connsiteX20" fmla="*/ 3085357 w 5273630"/>
                <a:gd name="connsiteY20" fmla="*/ 553784 h 1375102"/>
                <a:gd name="connsiteX21" fmla="*/ 2013395 w 5273630"/>
                <a:gd name="connsiteY21" fmla="*/ 526094 h 1375102"/>
                <a:gd name="connsiteX22" fmla="*/ 2567178 w 5273630"/>
                <a:gd name="connsiteY22" fmla="*/ 526094 h 1375102"/>
                <a:gd name="connsiteX23" fmla="*/ 2497227 w 5273630"/>
                <a:gd name="connsiteY23" fmla="*/ 1024500 h 1375102"/>
                <a:gd name="connsiteX24" fmla="*/ 1943443 w 5273630"/>
                <a:gd name="connsiteY24" fmla="*/ 1024500 h 1375102"/>
                <a:gd name="connsiteX25" fmla="*/ 2013395 w 5273630"/>
                <a:gd name="connsiteY25" fmla="*/ 526094 h 1375102"/>
                <a:gd name="connsiteX26" fmla="*/ 1404233 w 5273630"/>
                <a:gd name="connsiteY26" fmla="*/ 526094 h 1375102"/>
                <a:gd name="connsiteX27" fmla="*/ 1958016 w 5273630"/>
                <a:gd name="connsiteY27" fmla="*/ 526094 h 1375102"/>
                <a:gd name="connsiteX28" fmla="*/ 1888065 w 5273630"/>
                <a:gd name="connsiteY28" fmla="*/ 1024500 h 1375102"/>
                <a:gd name="connsiteX29" fmla="*/ 1334281 w 5273630"/>
                <a:gd name="connsiteY29" fmla="*/ 1024500 h 1375102"/>
                <a:gd name="connsiteX30" fmla="*/ 1404233 w 5273630"/>
                <a:gd name="connsiteY30" fmla="*/ 526094 h 1375102"/>
                <a:gd name="connsiteX31" fmla="*/ 365789 w 5273630"/>
                <a:gd name="connsiteY31" fmla="*/ 402222 h 1375102"/>
                <a:gd name="connsiteX32" fmla="*/ 357045 w 5273630"/>
                <a:gd name="connsiteY32" fmla="*/ 457600 h 1375102"/>
                <a:gd name="connsiteX33" fmla="*/ 848163 w 5273630"/>
                <a:gd name="connsiteY33" fmla="*/ 457600 h 1375102"/>
                <a:gd name="connsiteX34" fmla="*/ 856907 w 5273630"/>
                <a:gd name="connsiteY34" fmla="*/ 402222 h 1375102"/>
                <a:gd name="connsiteX35" fmla="*/ 365789 w 5273630"/>
                <a:gd name="connsiteY35" fmla="*/ 402222 h 1375102"/>
                <a:gd name="connsiteX36" fmla="*/ 2865301 w 5273630"/>
                <a:gd name="connsiteY36" fmla="*/ 346843 h 1375102"/>
                <a:gd name="connsiteX37" fmla="*/ 3114504 w 5273630"/>
                <a:gd name="connsiteY37" fmla="*/ 346843 h 1375102"/>
                <a:gd name="connsiteX38" fmla="*/ 3104302 w 5273630"/>
                <a:gd name="connsiteY38" fmla="*/ 415338 h 1375102"/>
                <a:gd name="connsiteX39" fmla="*/ 3547329 w 5273630"/>
                <a:gd name="connsiteY39" fmla="*/ 415338 h 1375102"/>
                <a:gd name="connsiteX40" fmla="*/ 3557530 w 5273630"/>
                <a:gd name="connsiteY40" fmla="*/ 346843 h 1375102"/>
                <a:gd name="connsiteX41" fmla="*/ 3806733 w 5273630"/>
                <a:gd name="connsiteY41" fmla="*/ 346843 h 1375102"/>
                <a:gd name="connsiteX42" fmla="*/ 3796531 w 5273630"/>
                <a:gd name="connsiteY42" fmla="*/ 415338 h 1375102"/>
                <a:gd name="connsiteX43" fmla="*/ 3907289 w 5273630"/>
                <a:gd name="connsiteY43" fmla="*/ 415338 h 1375102"/>
                <a:gd name="connsiteX44" fmla="*/ 3888343 w 5273630"/>
                <a:gd name="connsiteY44" fmla="*/ 553784 h 1375102"/>
                <a:gd name="connsiteX45" fmla="*/ 3777587 w 5273630"/>
                <a:gd name="connsiteY45" fmla="*/ 553784 h 1375102"/>
                <a:gd name="connsiteX46" fmla="*/ 3755727 w 5273630"/>
                <a:gd name="connsiteY46" fmla="*/ 706803 h 1375102"/>
                <a:gd name="connsiteX47" fmla="*/ 3489036 w 5273630"/>
                <a:gd name="connsiteY47" fmla="*/ 830675 h 1375102"/>
                <a:gd name="connsiteX48" fmla="*/ 3850453 w 5273630"/>
                <a:gd name="connsiteY48" fmla="*/ 1024500 h 1375102"/>
                <a:gd name="connsiteX49" fmla="*/ 3407426 w 5273630"/>
                <a:gd name="connsiteY49" fmla="*/ 1024500 h 1375102"/>
                <a:gd name="connsiteX50" fmla="*/ 3252949 w 5273630"/>
                <a:gd name="connsiteY50" fmla="*/ 941432 h 1375102"/>
                <a:gd name="connsiteX51" fmla="*/ 3075156 w 5273630"/>
                <a:gd name="connsiteY51" fmla="*/ 1024500 h 1375102"/>
                <a:gd name="connsiteX52" fmla="*/ 2632129 w 5273630"/>
                <a:gd name="connsiteY52" fmla="*/ 1024500 h 1375102"/>
                <a:gd name="connsiteX53" fmla="*/ 3046009 w 5273630"/>
                <a:gd name="connsiteY53" fmla="*/ 830675 h 1375102"/>
                <a:gd name="connsiteX54" fmla="*/ 2814295 w 5273630"/>
                <a:gd name="connsiteY54" fmla="*/ 706803 h 1375102"/>
                <a:gd name="connsiteX55" fmla="*/ 2836154 w 5273630"/>
                <a:gd name="connsiteY55" fmla="*/ 553784 h 1375102"/>
                <a:gd name="connsiteX56" fmla="*/ 2725398 w 5273630"/>
                <a:gd name="connsiteY56" fmla="*/ 553784 h 1375102"/>
                <a:gd name="connsiteX57" fmla="*/ 2744343 w 5273630"/>
                <a:gd name="connsiteY57" fmla="*/ 415338 h 1375102"/>
                <a:gd name="connsiteX58" fmla="*/ 2855100 w 5273630"/>
                <a:gd name="connsiteY58" fmla="*/ 415338 h 1375102"/>
                <a:gd name="connsiteX59" fmla="*/ 2865301 w 5273630"/>
                <a:gd name="connsiteY59" fmla="*/ 346843 h 1375102"/>
                <a:gd name="connsiteX60" fmla="*/ 482375 w 5273630"/>
                <a:gd name="connsiteY60" fmla="*/ 192367 h 1375102"/>
                <a:gd name="connsiteX61" fmla="*/ 759267 w 5273630"/>
                <a:gd name="connsiteY61" fmla="*/ 192367 h 1375102"/>
                <a:gd name="connsiteX62" fmla="*/ 746151 w 5273630"/>
                <a:gd name="connsiteY62" fmla="*/ 285636 h 1375102"/>
                <a:gd name="connsiteX63" fmla="*/ 1122141 w 5273630"/>
                <a:gd name="connsiteY63" fmla="*/ 285636 h 1375102"/>
                <a:gd name="connsiteX64" fmla="*/ 1059475 w 5273630"/>
                <a:gd name="connsiteY64" fmla="*/ 735949 h 1375102"/>
                <a:gd name="connsiteX65" fmla="*/ 728663 w 5273630"/>
                <a:gd name="connsiteY65" fmla="*/ 735949 h 1375102"/>
                <a:gd name="connsiteX66" fmla="*/ 795700 w 5273630"/>
                <a:gd name="connsiteY66" fmla="*/ 791328 h 1375102"/>
                <a:gd name="connsiteX67" fmla="*/ 1119226 w 5273630"/>
                <a:gd name="connsiteY67" fmla="*/ 746150 h 1375102"/>
                <a:gd name="connsiteX68" fmla="*/ 1100281 w 5273630"/>
                <a:gd name="connsiteY68" fmla="*/ 884596 h 1375102"/>
                <a:gd name="connsiteX69" fmla="*/ 937060 w 5273630"/>
                <a:gd name="connsiteY69" fmla="*/ 907914 h 1375102"/>
                <a:gd name="connsiteX70" fmla="*/ 1460253 w 5273630"/>
                <a:gd name="connsiteY70" fmla="*/ 1375102 h 1375102"/>
                <a:gd name="connsiteX71" fmla="*/ 782584 w 5273630"/>
                <a:gd name="connsiteY71" fmla="*/ 1044902 h 1375102"/>
                <a:gd name="connsiteX72" fmla="*/ 406594 w 5273630"/>
                <a:gd name="connsiteY72" fmla="*/ 735949 h 1375102"/>
                <a:gd name="connsiteX73" fmla="*/ 319154 w 5273630"/>
                <a:gd name="connsiteY73" fmla="*/ 735949 h 1375102"/>
                <a:gd name="connsiteX74" fmla="*/ 298752 w 5273630"/>
                <a:gd name="connsiteY74" fmla="*/ 881682 h 1375102"/>
                <a:gd name="connsiteX75" fmla="*/ 502777 w 5273630"/>
                <a:gd name="connsiteY75" fmla="*/ 862737 h 1375102"/>
                <a:gd name="connsiteX76" fmla="*/ 482375 w 5273630"/>
                <a:gd name="connsiteY76" fmla="*/ 1004097 h 1375102"/>
                <a:gd name="connsiteX77" fmla="*/ 4372 w 5273630"/>
                <a:gd name="connsiteY77" fmla="*/ 1046359 h 1375102"/>
                <a:gd name="connsiteX78" fmla="*/ 110757 w 5273630"/>
                <a:gd name="connsiteY78" fmla="*/ 285636 h 1375102"/>
                <a:gd name="connsiteX79" fmla="*/ 469259 w 5273630"/>
                <a:gd name="connsiteY79" fmla="*/ 285636 h 1375102"/>
                <a:gd name="connsiteX80" fmla="*/ 482375 w 5273630"/>
                <a:gd name="connsiteY80" fmla="*/ 192367 h 1375102"/>
                <a:gd name="connsiteX81" fmla="*/ 1870577 w 5273630"/>
                <a:gd name="connsiteY81" fmla="*/ 166135 h 1375102"/>
                <a:gd name="connsiteX82" fmla="*/ 1847260 w 5273630"/>
                <a:gd name="connsiteY82" fmla="*/ 332270 h 1375102"/>
                <a:gd name="connsiteX83" fmla="*/ 2179530 w 5273630"/>
                <a:gd name="connsiteY83" fmla="*/ 332270 h 1375102"/>
                <a:gd name="connsiteX84" fmla="*/ 2202847 w 5273630"/>
                <a:gd name="connsiteY84" fmla="*/ 166135 h 1375102"/>
                <a:gd name="connsiteX85" fmla="*/ 1870577 w 5273630"/>
                <a:gd name="connsiteY85" fmla="*/ 166135 h 1375102"/>
                <a:gd name="connsiteX86" fmla="*/ 4598889 w 5273630"/>
                <a:gd name="connsiteY86" fmla="*/ 138446 h 1375102"/>
                <a:gd name="connsiteX87" fmla="*/ 4421095 w 5273630"/>
                <a:gd name="connsiteY87" fmla="*/ 332270 h 1375102"/>
                <a:gd name="connsiteX88" fmla="*/ 4935531 w 5273630"/>
                <a:gd name="connsiteY88" fmla="*/ 332270 h 1375102"/>
                <a:gd name="connsiteX89" fmla="*/ 4813115 w 5273630"/>
                <a:gd name="connsiteY89" fmla="*/ 138446 h 1375102"/>
                <a:gd name="connsiteX90" fmla="*/ 4598889 w 5273630"/>
                <a:gd name="connsiteY90" fmla="*/ 138446 h 1375102"/>
                <a:gd name="connsiteX91" fmla="*/ 1557252 w 5273630"/>
                <a:gd name="connsiteY91" fmla="*/ 27689 h 1375102"/>
                <a:gd name="connsiteX92" fmla="*/ 2498684 w 5273630"/>
                <a:gd name="connsiteY92" fmla="*/ 27689 h 1375102"/>
                <a:gd name="connsiteX93" fmla="*/ 2436019 w 5273630"/>
                <a:gd name="connsiteY93" fmla="*/ 470716 h 1375102"/>
                <a:gd name="connsiteX94" fmla="*/ 1549965 w 5273630"/>
                <a:gd name="connsiteY94" fmla="*/ 470716 h 1375102"/>
                <a:gd name="connsiteX95" fmla="*/ 1605344 w 5273630"/>
                <a:gd name="connsiteY95" fmla="*/ 83068 h 1375102"/>
                <a:gd name="connsiteX96" fmla="*/ 1557252 w 5273630"/>
                <a:gd name="connsiteY96" fmla="*/ 27689 h 1375102"/>
                <a:gd name="connsiteX97" fmla="*/ 259404 w 5273630"/>
                <a:gd name="connsiteY97" fmla="*/ 27689 h 1375102"/>
                <a:gd name="connsiteX98" fmla="*/ 983695 w 5273630"/>
                <a:gd name="connsiteY98" fmla="*/ 27689 h 1375102"/>
                <a:gd name="connsiteX99" fmla="*/ 1215409 w 5273630"/>
                <a:gd name="connsiteY99" fmla="*/ 260861 h 1375102"/>
                <a:gd name="connsiteX100" fmla="*/ 929774 w 5273630"/>
                <a:gd name="connsiteY100" fmla="*/ 260861 h 1375102"/>
                <a:gd name="connsiteX101" fmla="*/ 788413 w 5273630"/>
                <a:gd name="connsiteY101" fmla="*/ 145733 h 1375102"/>
                <a:gd name="connsiteX102" fmla="*/ 476546 w 5273630"/>
                <a:gd name="connsiteY102" fmla="*/ 145733 h 1375102"/>
                <a:gd name="connsiteX103" fmla="*/ 290008 w 5273630"/>
                <a:gd name="connsiteY103" fmla="*/ 260861 h 1375102"/>
                <a:gd name="connsiteX104" fmla="*/ 0 w 5273630"/>
                <a:gd name="connsiteY104" fmla="*/ 260861 h 1375102"/>
                <a:gd name="connsiteX105" fmla="*/ 290008 w 5273630"/>
                <a:gd name="connsiteY105" fmla="*/ 58293 h 1375102"/>
                <a:gd name="connsiteX106" fmla="*/ 259404 w 5273630"/>
                <a:gd name="connsiteY106" fmla="*/ 27689 h 1375102"/>
                <a:gd name="connsiteX107" fmla="*/ 4377375 w 5273630"/>
                <a:gd name="connsiteY107" fmla="*/ 0 h 1375102"/>
                <a:gd name="connsiteX108" fmla="*/ 5001111 w 5273630"/>
                <a:gd name="connsiteY108" fmla="*/ 0 h 1375102"/>
                <a:gd name="connsiteX109" fmla="*/ 5273630 w 5273630"/>
                <a:gd name="connsiteY109" fmla="*/ 429911 h 1375102"/>
                <a:gd name="connsiteX110" fmla="*/ 5078349 w 5273630"/>
                <a:gd name="connsiteY110" fmla="*/ 429911 h 1375102"/>
                <a:gd name="connsiteX111" fmla="*/ 5072519 w 5273630"/>
                <a:gd name="connsiteY111" fmla="*/ 470716 h 1375102"/>
                <a:gd name="connsiteX112" fmla="*/ 4795628 w 5273630"/>
                <a:gd name="connsiteY112" fmla="*/ 470716 h 1375102"/>
                <a:gd name="connsiteX113" fmla="*/ 4778140 w 5273630"/>
                <a:gd name="connsiteY113" fmla="*/ 594589 h 1375102"/>
                <a:gd name="connsiteX114" fmla="*/ 5082721 w 5273630"/>
                <a:gd name="connsiteY114" fmla="*/ 594589 h 1375102"/>
                <a:gd name="connsiteX115" fmla="*/ 5063775 w 5273630"/>
                <a:gd name="connsiteY115" fmla="*/ 733035 h 1375102"/>
                <a:gd name="connsiteX116" fmla="*/ 4759195 w 5273630"/>
                <a:gd name="connsiteY116" fmla="*/ 733035 h 1375102"/>
                <a:gd name="connsiteX117" fmla="*/ 4737335 w 5273630"/>
                <a:gd name="connsiteY117" fmla="*/ 886054 h 1375102"/>
                <a:gd name="connsiteX118" fmla="*/ 5180361 w 5273630"/>
                <a:gd name="connsiteY118" fmla="*/ 886054 h 1375102"/>
                <a:gd name="connsiteX119" fmla="*/ 5161416 w 5273630"/>
                <a:gd name="connsiteY119" fmla="*/ 1024500 h 1375102"/>
                <a:gd name="connsiteX120" fmla="*/ 3998471 w 5273630"/>
                <a:gd name="connsiteY120" fmla="*/ 1024500 h 1375102"/>
                <a:gd name="connsiteX121" fmla="*/ 4017416 w 5273630"/>
                <a:gd name="connsiteY121" fmla="*/ 886054 h 1375102"/>
                <a:gd name="connsiteX122" fmla="*/ 4460443 w 5273630"/>
                <a:gd name="connsiteY122" fmla="*/ 886054 h 1375102"/>
                <a:gd name="connsiteX123" fmla="*/ 4482303 w 5273630"/>
                <a:gd name="connsiteY123" fmla="*/ 733035 h 1375102"/>
                <a:gd name="connsiteX124" fmla="*/ 4177722 w 5273630"/>
                <a:gd name="connsiteY124" fmla="*/ 733035 h 1375102"/>
                <a:gd name="connsiteX125" fmla="*/ 4196667 w 5273630"/>
                <a:gd name="connsiteY125" fmla="*/ 594589 h 1375102"/>
                <a:gd name="connsiteX126" fmla="*/ 4501249 w 5273630"/>
                <a:gd name="connsiteY126" fmla="*/ 594589 h 1375102"/>
                <a:gd name="connsiteX127" fmla="*/ 4518736 w 5273630"/>
                <a:gd name="connsiteY127" fmla="*/ 470716 h 1375102"/>
                <a:gd name="connsiteX128" fmla="*/ 4241845 w 5273630"/>
                <a:gd name="connsiteY128" fmla="*/ 470716 h 1375102"/>
                <a:gd name="connsiteX129" fmla="*/ 4247673 w 5273630"/>
                <a:gd name="connsiteY129" fmla="*/ 429911 h 1375102"/>
                <a:gd name="connsiteX130" fmla="*/ 4055307 w 5273630"/>
                <a:gd name="connsiteY130" fmla="*/ 429911 h 1375102"/>
                <a:gd name="connsiteX131" fmla="*/ 4410894 w 5273630"/>
                <a:gd name="connsiteY131" fmla="*/ 40805 h 1375102"/>
                <a:gd name="connsiteX132" fmla="*/ 4377375 w 5273630"/>
                <a:gd name="connsiteY132" fmla="*/ 0 h 1375102"/>
                <a:gd name="connsiteX133" fmla="*/ 3191742 w 5273630"/>
                <a:gd name="connsiteY133" fmla="*/ 0 h 1375102"/>
                <a:gd name="connsiteX134" fmla="*/ 3522555 w 5273630"/>
                <a:gd name="connsiteY134" fmla="*/ 0 h 1375102"/>
                <a:gd name="connsiteX135" fmla="*/ 3510896 w 5273630"/>
                <a:gd name="connsiteY135" fmla="*/ 83068 h 1375102"/>
                <a:gd name="connsiteX136" fmla="*/ 3953923 w 5273630"/>
                <a:gd name="connsiteY136" fmla="*/ 83068 h 1375102"/>
                <a:gd name="connsiteX137" fmla="*/ 3923319 w 5273630"/>
                <a:gd name="connsiteY137" fmla="*/ 304581 h 1375102"/>
                <a:gd name="connsiteX138" fmla="*/ 3618738 w 5273630"/>
                <a:gd name="connsiteY138" fmla="*/ 304581 h 1375102"/>
                <a:gd name="connsiteX139" fmla="*/ 3630397 w 5273630"/>
                <a:gd name="connsiteY139" fmla="*/ 221513 h 1375102"/>
                <a:gd name="connsiteX140" fmla="*/ 3076613 w 5273630"/>
                <a:gd name="connsiteY140" fmla="*/ 221513 h 1375102"/>
                <a:gd name="connsiteX141" fmla="*/ 3064954 w 5273630"/>
                <a:gd name="connsiteY141" fmla="*/ 304581 h 1375102"/>
                <a:gd name="connsiteX142" fmla="*/ 2760373 w 5273630"/>
                <a:gd name="connsiteY142" fmla="*/ 304581 h 1375102"/>
                <a:gd name="connsiteX143" fmla="*/ 2790977 w 5273630"/>
                <a:gd name="connsiteY143" fmla="*/ 83068 h 1375102"/>
                <a:gd name="connsiteX144" fmla="*/ 3234004 w 5273630"/>
                <a:gd name="connsiteY144" fmla="*/ 83068 h 1375102"/>
                <a:gd name="connsiteX145" fmla="*/ 3238376 w 5273630"/>
                <a:gd name="connsiteY145" fmla="*/ 53921 h 1375102"/>
                <a:gd name="connsiteX146" fmla="*/ 3191742 w 5273630"/>
                <a:gd name="connsiteY146" fmla="*/ 0 h 1375102"/>
                <a:gd name="connsiteX0-1" fmla="*/ 2215963 w 5273630"/>
                <a:gd name="connsiteY0-2" fmla="*/ 664540 h 1413202"/>
                <a:gd name="connsiteX1-3" fmla="*/ 2183902 w 5273630"/>
                <a:gd name="connsiteY1-4" fmla="*/ 886054 h 1413202"/>
                <a:gd name="connsiteX2-5" fmla="*/ 2294658 w 5273630"/>
                <a:gd name="connsiteY2-6" fmla="*/ 886054 h 1413202"/>
                <a:gd name="connsiteX3-7" fmla="*/ 2326719 w 5273630"/>
                <a:gd name="connsiteY3-8" fmla="*/ 664540 h 1413202"/>
                <a:gd name="connsiteX4-9" fmla="*/ 2215963 w 5273630"/>
                <a:gd name="connsiteY4-10" fmla="*/ 664540 h 1413202"/>
                <a:gd name="connsiteX5-11" fmla="*/ 1606801 w 5273630"/>
                <a:gd name="connsiteY5-12" fmla="*/ 664540 h 1413202"/>
                <a:gd name="connsiteX6-13" fmla="*/ 1574740 w 5273630"/>
                <a:gd name="connsiteY6-14" fmla="*/ 886054 h 1413202"/>
                <a:gd name="connsiteX7-15" fmla="*/ 1685497 w 5273630"/>
                <a:gd name="connsiteY7-16" fmla="*/ 886054 h 1413202"/>
                <a:gd name="connsiteX8-17" fmla="*/ 1717558 w 5273630"/>
                <a:gd name="connsiteY8-18" fmla="*/ 664540 h 1413202"/>
                <a:gd name="connsiteX9-19" fmla="*/ 1606801 w 5273630"/>
                <a:gd name="connsiteY9-20" fmla="*/ 664540 h 1413202"/>
                <a:gd name="connsiteX10-21" fmla="*/ 342472 w 5273630"/>
                <a:gd name="connsiteY10-22" fmla="*/ 563985 h 1413202"/>
                <a:gd name="connsiteX11-23" fmla="*/ 335185 w 5273630"/>
                <a:gd name="connsiteY11-24" fmla="*/ 619363 h 1413202"/>
                <a:gd name="connsiteX12-25" fmla="*/ 826304 w 5273630"/>
                <a:gd name="connsiteY12-26" fmla="*/ 619363 h 1413202"/>
                <a:gd name="connsiteX13-27" fmla="*/ 833590 w 5273630"/>
                <a:gd name="connsiteY13-28" fmla="*/ 563985 h 1413202"/>
                <a:gd name="connsiteX14-29" fmla="*/ 342472 w 5273630"/>
                <a:gd name="connsiteY14-30" fmla="*/ 563985 h 1413202"/>
                <a:gd name="connsiteX15-31" fmla="*/ 3085357 w 5273630"/>
                <a:gd name="connsiteY15-32" fmla="*/ 553784 h 1413202"/>
                <a:gd name="connsiteX16-33" fmla="*/ 3078071 w 5273630"/>
                <a:gd name="connsiteY16-34" fmla="*/ 609162 h 1413202"/>
                <a:gd name="connsiteX17-35" fmla="*/ 3283553 w 5273630"/>
                <a:gd name="connsiteY17-36" fmla="*/ 719919 h 1413202"/>
                <a:gd name="connsiteX18-37" fmla="*/ 3521097 w 5273630"/>
                <a:gd name="connsiteY18-38" fmla="*/ 609162 h 1413202"/>
                <a:gd name="connsiteX19-39" fmla="*/ 3528384 w 5273630"/>
                <a:gd name="connsiteY19-40" fmla="*/ 553784 h 1413202"/>
                <a:gd name="connsiteX20-41" fmla="*/ 3085357 w 5273630"/>
                <a:gd name="connsiteY20-42" fmla="*/ 553784 h 1413202"/>
                <a:gd name="connsiteX21-43" fmla="*/ 2013395 w 5273630"/>
                <a:gd name="connsiteY21-44" fmla="*/ 526094 h 1413202"/>
                <a:gd name="connsiteX22-45" fmla="*/ 2567178 w 5273630"/>
                <a:gd name="connsiteY22-46" fmla="*/ 526094 h 1413202"/>
                <a:gd name="connsiteX23-47" fmla="*/ 2497227 w 5273630"/>
                <a:gd name="connsiteY23-48" fmla="*/ 1024500 h 1413202"/>
                <a:gd name="connsiteX24-49" fmla="*/ 1943443 w 5273630"/>
                <a:gd name="connsiteY24-50" fmla="*/ 1024500 h 1413202"/>
                <a:gd name="connsiteX25-51" fmla="*/ 2013395 w 5273630"/>
                <a:gd name="connsiteY25-52" fmla="*/ 526094 h 1413202"/>
                <a:gd name="connsiteX26-53" fmla="*/ 1404233 w 5273630"/>
                <a:gd name="connsiteY26-54" fmla="*/ 526094 h 1413202"/>
                <a:gd name="connsiteX27-55" fmla="*/ 1958016 w 5273630"/>
                <a:gd name="connsiteY27-56" fmla="*/ 526094 h 1413202"/>
                <a:gd name="connsiteX28-57" fmla="*/ 1888065 w 5273630"/>
                <a:gd name="connsiteY28-58" fmla="*/ 1024500 h 1413202"/>
                <a:gd name="connsiteX29-59" fmla="*/ 1334281 w 5273630"/>
                <a:gd name="connsiteY29-60" fmla="*/ 1024500 h 1413202"/>
                <a:gd name="connsiteX30-61" fmla="*/ 1404233 w 5273630"/>
                <a:gd name="connsiteY30-62" fmla="*/ 526094 h 1413202"/>
                <a:gd name="connsiteX31-63" fmla="*/ 365789 w 5273630"/>
                <a:gd name="connsiteY31-64" fmla="*/ 402222 h 1413202"/>
                <a:gd name="connsiteX32-65" fmla="*/ 357045 w 5273630"/>
                <a:gd name="connsiteY32-66" fmla="*/ 457600 h 1413202"/>
                <a:gd name="connsiteX33-67" fmla="*/ 848163 w 5273630"/>
                <a:gd name="connsiteY33-68" fmla="*/ 457600 h 1413202"/>
                <a:gd name="connsiteX34-69" fmla="*/ 856907 w 5273630"/>
                <a:gd name="connsiteY34-70" fmla="*/ 402222 h 1413202"/>
                <a:gd name="connsiteX35-71" fmla="*/ 365789 w 5273630"/>
                <a:gd name="connsiteY35-72" fmla="*/ 402222 h 1413202"/>
                <a:gd name="connsiteX36-73" fmla="*/ 2865301 w 5273630"/>
                <a:gd name="connsiteY36-74" fmla="*/ 346843 h 1413202"/>
                <a:gd name="connsiteX37-75" fmla="*/ 3114504 w 5273630"/>
                <a:gd name="connsiteY37-76" fmla="*/ 346843 h 1413202"/>
                <a:gd name="connsiteX38-77" fmla="*/ 3104302 w 5273630"/>
                <a:gd name="connsiteY38-78" fmla="*/ 415338 h 1413202"/>
                <a:gd name="connsiteX39-79" fmla="*/ 3547329 w 5273630"/>
                <a:gd name="connsiteY39-80" fmla="*/ 415338 h 1413202"/>
                <a:gd name="connsiteX40-81" fmla="*/ 3557530 w 5273630"/>
                <a:gd name="connsiteY40-82" fmla="*/ 346843 h 1413202"/>
                <a:gd name="connsiteX41-83" fmla="*/ 3806733 w 5273630"/>
                <a:gd name="connsiteY41-84" fmla="*/ 346843 h 1413202"/>
                <a:gd name="connsiteX42-85" fmla="*/ 3796531 w 5273630"/>
                <a:gd name="connsiteY42-86" fmla="*/ 415338 h 1413202"/>
                <a:gd name="connsiteX43-87" fmla="*/ 3907289 w 5273630"/>
                <a:gd name="connsiteY43-88" fmla="*/ 415338 h 1413202"/>
                <a:gd name="connsiteX44-89" fmla="*/ 3888343 w 5273630"/>
                <a:gd name="connsiteY44-90" fmla="*/ 553784 h 1413202"/>
                <a:gd name="connsiteX45-91" fmla="*/ 3777587 w 5273630"/>
                <a:gd name="connsiteY45-92" fmla="*/ 553784 h 1413202"/>
                <a:gd name="connsiteX46-93" fmla="*/ 3755727 w 5273630"/>
                <a:gd name="connsiteY46-94" fmla="*/ 706803 h 1413202"/>
                <a:gd name="connsiteX47-95" fmla="*/ 3489036 w 5273630"/>
                <a:gd name="connsiteY47-96" fmla="*/ 830675 h 1413202"/>
                <a:gd name="connsiteX48-97" fmla="*/ 3850453 w 5273630"/>
                <a:gd name="connsiteY48-98" fmla="*/ 1024500 h 1413202"/>
                <a:gd name="connsiteX49-99" fmla="*/ 3407426 w 5273630"/>
                <a:gd name="connsiteY49-100" fmla="*/ 1024500 h 1413202"/>
                <a:gd name="connsiteX50-101" fmla="*/ 3252949 w 5273630"/>
                <a:gd name="connsiteY50-102" fmla="*/ 941432 h 1413202"/>
                <a:gd name="connsiteX51-103" fmla="*/ 3075156 w 5273630"/>
                <a:gd name="connsiteY51-104" fmla="*/ 1024500 h 1413202"/>
                <a:gd name="connsiteX52-105" fmla="*/ 2632129 w 5273630"/>
                <a:gd name="connsiteY52-106" fmla="*/ 1024500 h 1413202"/>
                <a:gd name="connsiteX53-107" fmla="*/ 3046009 w 5273630"/>
                <a:gd name="connsiteY53-108" fmla="*/ 830675 h 1413202"/>
                <a:gd name="connsiteX54-109" fmla="*/ 2814295 w 5273630"/>
                <a:gd name="connsiteY54-110" fmla="*/ 706803 h 1413202"/>
                <a:gd name="connsiteX55-111" fmla="*/ 2836154 w 5273630"/>
                <a:gd name="connsiteY55-112" fmla="*/ 553784 h 1413202"/>
                <a:gd name="connsiteX56-113" fmla="*/ 2725398 w 5273630"/>
                <a:gd name="connsiteY56-114" fmla="*/ 553784 h 1413202"/>
                <a:gd name="connsiteX57-115" fmla="*/ 2744343 w 5273630"/>
                <a:gd name="connsiteY57-116" fmla="*/ 415338 h 1413202"/>
                <a:gd name="connsiteX58-117" fmla="*/ 2855100 w 5273630"/>
                <a:gd name="connsiteY58-118" fmla="*/ 415338 h 1413202"/>
                <a:gd name="connsiteX59-119" fmla="*/ 2865301 w 5273630"/>
                <a:gd name="connsiteY59-120" fmla="*/ 346843 h 1413202"/>
                <a:gd name="connsiteX60-121" fmla="*/ 482375 w 5273630"/>
                <a:gd name="connsiteY60-122" fmla="*/ 192367 h 1413202"/>
                <a:gd name="connsiteX61-123" fmla="*/ 759267 w 5273630"/>
                <a:gd name="connsiteY61-124" fmla="*/ 192367 h 1413202"/>
                <a:gd name="connsiteX62-125" fmla="*/ 746151 w 5273630"/>
                <a:gd name="connsiteY62-126" fmla="*/ 285636 h 1413202"/>
                <a:gd name="connsiteX63-127" fmla="*/ 1122141 w 5273630"/>
                <a:gd name="connsiteY63-128" fmla="*/ 285636 h 1413202"/>
                <a:gd name="connsiteX64-129" fmla="*/ 1059475 w 5273630"/>
                <a:gd name="connsiteY64-130" fmla="*/ 735949 h 1413202"/>
                <a:gd name="connsiteX65-131" fmla="*/ 728663 w 5273630"/>
                <a:gd name="connsiteY65-132" fmla="*/ 735949 h 1413202"/>
                <a:gd name="connsiteX66-133" fmla="*/ 795700 w 5273630"/>
                <a:gd name="connsiteY66-134" fmla="*/ 791328 h 1413202"/>
                <a:gd name="connsiteX67-135" fmla="*/ 1119226 w 5273630"/>
                <a:gd name="connsiteY67-136" fmla="*/ 746150 h 1413202"/>
                <a:gd name="connsiteX68-137" fmla="*/ 1100281 w 5273630"/>
                <a:gd name="connsiteY68-138" fmla="*/ 884596 h 1413202"/>
                <a:gd name="connsiteX69-139" fmla="*/ 937060 w 5273630"/>
                <a:gd name="connsiteY69-140" fmla="*/ 907914 h 1413202"/>
                <a:gd name="connsiteX70-141" fmla="*/ 1879353 w 5273630"/>
                <a:gd name="connsiteY70-142" fmla="*/ 1413202 h 1413202"/>
                <a:gd name="connsiteX71-143" fmla="*/ 782584 w 5273630"/>
                <a:gd name="connsiteY71-144" fmla="*/ 1044902 h 1413202"/>
                <a:gd name="connsiteX72-145" fmla="*/ 406594 w 5273630"/>
                <a:gd name="connsiteY72-146" fmla="*/ 735949 h 1413202"/>
                <a:gd name="connsiteX73-147" fmla="*/ 319154 w 5273630"/>
                <a:gd name="connsiteY73-148" fmla="*/ 735949 h 1413202"/>
                <a:gd name="connsiteX74-149" fmla="*/ 298752 w 5273630"/>
                <a:gd name="connsiteY74-150" fmla="*/ 881682 h 1413202"/>
                <a:gd name="connsiteX75-151" fmla="*/ 502777 w 5273630"/>
                <a:gd name="connsiteY75-152" fmla="*/ 862737 h 1413202"/>
                <a:gd name="connsiteX76-153" fmla="*/ 482375 w 5273630"/>
                <a:gd name="connsiteY76-154" fmla="*/ 1004097 h 1413202"/>
                <a:gd name="connsiteX77-155" fmla="*/ 4372 w 5273630"/>
                <a:gd name="connsiteY77-156" fmla="*/ 1046359 h 1413202"/>
                <a:gd name="connsiteX78-157" fmla="*/ 110757 w 5273630"/>
                <a:gd name="connsiteY78-158" fmla="*/ 285636 h 1413202"/>
                <a:gd name="connsiteX79-159" fmla="*/ 469259 w 5273630"/>
                <a:gd name="connsiteY79-160" fmla="*/ 285636 h 1413202"/>
                <a:gd name="connsiteX80-161" fmla="*/ 482375 w 5273630"/>
                <a:gd name="connsiteY80-162" fmla="*/ 192367 h 1413202"/>
                <a:gd name="connsiteX81-163" fmla="*/ 1870577 w 5273630"/>
                <a:gd name="connsiteY81-164" fmla="*/ 166135 h 1413202"/>
                <a:gd name="connsiteX82-165" fmla="*/ 1847260 w 5273630"/>
                <a:gd name="connsiteY82-166" fmla="*/ 332270 h 1413202"/>
                <a:gd name="connsiteX83-167" fmla="*/ 2179530 w 5273630"/>
                <a:gd name="connsiteY83-168" fmla="*/ 332270 h 1413202"/>
                <a:gd name="connsiteX84-169" fmla="*/ 2202847 w 5273630"/>
                <a:gd name="connsiteY84-170" fmla="*/ 166135 h 1413202"/>
                <a:gd name="connsiteX85-171" fmla="*/ 1870577 w 5273630"/>
                <a:gd name="connsiteY85-172" fmla="*/ 166135 h 1413202"/>
                <a:gd name="connsiteX86-173" fmla="*/ 4598889 w 5273630"/>
                <a:gd name="connsiteY86-174" fmla="*/ 138446 h 1413202"/>
                <a:gd name="connsiteX87-175" fmla="*/ 4421095 w 5273630"/>
                <a:gd name="connsiteY87-176" fmla="*/ 332270 h 1413202"/>
                <a:gd name="connsiteX88-177" fmla="*/ 4935531 w 5273630"/>
                <a:gd name="connsiteY88-178" fmla="*/ 332270 h 1413202"/>
                <a:gd name="connsiteX89-179" fmla="*/ 4813115 w 5273630"/>
                <a:gd name="connsiteY89-180" fmla="*/ 138446 h 1413202"/>
                <a:gd name="connsiteX90-181" fmla="*/ 4598889 w 5273630"/>
                <a:gd name="connsiteY90-182" fmla="*/ 138446 h 1413202"/>
                <a:gd name="connsiteX91-183" fmla="*/ 1557252 w 5273630"/>
                <a:gd name="connsiteY91-184" fmla="*/ 27689 h 1413202"/>
                <a:gd name="connsiteX92-185" fmla="*/ 2498684 w 5273630"/>
                <a:gd name="connsiteY92-186" fmla="*/ 27689 h 1413202"/>
                <a:gd name="connsiteX93-187" fmla="*/ 2436019 w 5273630"/>
                <a:gd name="connsiteY93-188" fmla="*/ 470716 h 1413202"/>
                <a:gd name="connsiteX94-189" fmla="*/ 1549965 w 5273630"/>
                <a:gd name="connsiteY94-190" fmla="*/ 470716 h 1413202"/>
                <a:gd name="connsiteX95-191" fmla="*/ 1605344 w 5273630"/>
                <a:gd name="connsiteY95-192" fmla="*/ 83068 h 1413202"/>
                <a:gd name="connsiteX96-193" fmla="*/ 1557252 w 5273630"/>
                <a:gd name="connsiteY96-194" fmla="*/ 27689 h 1413202"/>
                <a:gd name="connsiteX97-195" fmla="*/ 259404 w 5273630"/>
                <a:gd name="connsiteY97-196" fmla="*/ 27689 h 1413202"/>
                <a:gd name="connsiteX98-197" fmla="*/ 983695 w 5273630"/>
                <a:gd name="connsiteY98-198" fmla="*/ 27689 h 1413202"/>
                <a:gd name="connsiteX99-199" fmla="*/ 1215409 w 5273630"/>
                <a:gd name="connsiteY99-200" fmla="*/ 260861 h 1413202"/>
                <a:gd name="connsiteX100-201" fmla="*/ 929774 w 5273630"/>
                <a:gd name="connsiteY100-202" fmla="*/ 260861 h 1413202"/>
                <a:gd name="connsiteX101-203" fmla="*/ 788413 w 5273630"/>
                <a:gd name="connsiteY101-204" fmla="*/ 145733 h 1413202"/>
                <a:gd name="connsiteX102-205" fmla="*/ 476546 w 5273630"/>
                <a:gd name="connsiteY102-206" fmla="*/ 145733 h 1413202"/>
                <a:gd name="connsiteX103-207" fmla="*/ 290008 w 5273630"/>
                <a:gd name="connsiteY103-208" fmla="*/ 260861 h 1413202"/>
                <a:gd name="connsiteX104-209" fmla="*/ 0 w 5273630"/>
                <a:gd name="connsiteY104-210" fmla="*/ 260861 h 1413202"/>
                <a:gd name="connsiteX105-211" fmla="*/ 290008 w 5273630"/>
                <a:gd name="connsiteY105-212" fmla="*/ 58293 h 1413202"/>
                <a:gd name="connsiteX106-213" fmla="*/ 259404 w 5273630"/>
                <a:gd name="connsiteY106-214" fmla="*/ 27689 h 1413202"/>
                <a:gd name="connsiteX107-215" fmla="*/ 4377375 w 5273630"/>
                <a:gd name="connsiteY107-216" fmla="*/ 0 h 1413202"/>
                <a:gd name="connsiteX108-217" fmla="*/ 5001111 w 5273630"/>
                <a:gd name="connsiteY108-218" fmla="*/ 0 h 1413202"/>
                <a:gd name="connsiteX109-219" fmla="*/ 5273630 w 5273630"/>
                <a:gd name="connsiteY109-220" fmla="*/ 429911 h 1413202"/>
                <a:gd name="connsiteX110-221" fmla="*/ 5078349 w 5273630"/>
                <a:gd name="connsiteY110-222" fmla="*/ 429911 h 1413202"/>
                <a:gd name="connsiteX111-223" fmla="*/ 5072519 w 5273630"/>
                <a:gd name="connsiteY111-224" fmla="*/ 470716 h 1413202"/>
                <a:gd name="connsiteX112-225" fmla="*/ 4795628 w 5273630"/>
                <a:gd name="connsiteY112-226" fmla="*/ 470716 h 1413202"/>
                <a:gd name="connsiteX113-227" fmla="*/ 4778140 w 5273630"/>
                <a:gd name="connsiteY113-228" fmla="*/ 594589 h 1413202"/>
                <a:gd name="connsiteX114-229" fmla="*/ 5082721 w 5273630"/>
                <a:gd name="connsiteY114-230" fmla="*/ 594589 h 1413202"/>
                <a:gd name="connsiteX115-231" fmla="*/ 5063775 w 5273630"/>
                <a:gd name="connsiteY115-232" fmla="*/ 733035 h 1413202"/>
                <a:gd name="connsiteX116-233" fmla="*/ 4759195 w 5273630"/>
                <a:gd name="connsiteY116-234" fmla="*/ 733035 h 1413202"/>
                <a:gd name="connsiteX117-235" fmla="*/ 4737335 w 5273630"/>
                <a:gd name="connsiteY117-236" fmla="*/ 886054 h 1413202"/>
                <a:gd name="connsiteX118-237" fmla="*/ 5180361 w 5273630"/>
                <a:gd name="connsiteY118-238" fmla="*/ 886054 h 1413202"/>
                <a:gd name="connsiteX119-239" fmla="*/ 5161416 w 5273630"/>
                <a:gd name="connsiteY119-240" fmla="*/ 1024500 h 1413202"/>
                <a:gd name="connsiteX120-241" fmla="*/ 3998471 w 5273630"/>
                <a:gd name="connsiteY120-242" fmla="*/ 1024500 h 1413202"/>
                <a:gd name="connsiteX121-243" fmla="*/ 4017416 w 5273630"/>
                <a:gd name="connsiteY121-244" fmla="*/ 886054 h 1413202"/>
                <a:gd name="connsiteX122-245" fmla="*/ 4460443 w 5273630"/>
                <a:gd name="connsiteY122-246" fmla="*/ 886054 h 1413202"/>
                <a:gd name="connsiteX123-247" fmla="*/ 4482303 w 5273630"/>
                <a:gd name="connsiteY123-248" fmla="*/ 733035 h 1413202"/>
                <a:gd name="connsiteX124-249" fmla="*/ 4177722 w 5273630"/>
                <a:gd name="connsiteY124-250" fmla="*/ 733035 h 1413202"/>
                <a:gd name="connsiteX125-251" fmla="*/ 4196667 w 5273630"/>
                <a:gd name="connsiteY125-252" fmla="*/ 594589 h 1413202"/>
                <a:gd name="connsiteX126-253" fmla="*/ 4501249 w 5273630"/>
                <a:gd name="connsiteY126-254" fmla="*/ 594589 h 1413202"/>
                <a:gd name="connsiteX127-255" fmla="*/ 4518736 w 5273630"/>
                <a:gd name="connsiteY127-256" fmla="*/ 470716 h 1413202"/>
                <a:gd name="connsiteX128-257" fmla="*/ 4241845 w 5273630"/>
                <a:gd name="connsiteY128-258" fmla="*/ 470716 h 1413202"/>
                <a:gd name="connsiteX129-259" fmla="*/ 4247673 w 5273630"/>
                <a:gd name="connsiteY129-260" fmla="*/ 429911 h 1413202"/>
                <a:gd name="connsiteX130-261" fmla="*/ 4055307 w 5273630"/>
                <a:gd name="connsiteY130-262" fmla="*/ 429911 h 1413202"/>
                <a:gd name="connsiteX131-263" fmla="*/ 4410894 w 5273630"/>
                <a:gd name="connsiteY131-264" fmla="*/ 40805 h 1413202"/>
                <a:gd name="connsiteX132-265" fmla="*/ 4377375 w 5273630"/>
                <a:gd name="connsiteY132-266" fmla="*/ 0 h 1413202"/>
                <a:gd name="connsiteX133-267" fmla="*/ 3191742 w 5273630"/>
                <a:gd name="connsiteY133-268" fmla="*/ 0 h 1413202"/>
                <a:gd name="connsiteX134-269" fmla="*/ 3522555 w 5273630"/>
                <a:gd name="connsiteY134-270" fmla="*/ 0 h 1413202"/>
                <a:gd name="connsiteX135-271" fmla="*/ 3510896 w 5273630"/>
                <a:gd name="connsiteY135-272" fmla="*/ 83068 h 1413202"/>
                <a:gd name="connsiteX136-273" fmla="*/ 3953923 w 5273630"/>
                <a:gd name="connsiteY136-274" fmla="*/ 83068 h 1413202"/>
                <a:gd name="connsiteX137-275" fmla="*/ 3923319 w 5273630"/>
                <a:gd name="connsiteY137-276" fmla="*/ 304581 h 1413202"/>
                <a:gd name="connsiteX138-277" fmla="*/ 3618738 w 5273630"/>
                <a:gd name="connsiteY138-278" fmla="*/ 304581 h 1413202"/>
                <a:gd name="connsiteX139-279" fmla="*/ 3630397 w 5273630"/>
                <a:gd name="connsiteY139-280" fmla="*/ 221513 h 1413202"/>
                <a:gd name="connsiteX140-281" fmla="*/ 3076613 w 5273630"/>
                <a:gd name="connsiteY140-282" fmla="*/ 221513 h 1413202"/>
                <a:gd name="connsiteX141-283" fmla="*/ 3064954 w 5273630"/>
                <a:gd name="connsiteY141-284" fmla="*/ 304581 h 1413202"/>
                <a:gd name="connsiteX142-285" fmla="*/ 2760373 w 5273630"/>
                <a:gd name="connsiteY142-286" fmla="*/ 304581 h 1413202"/>
                <a:gd name="connsiteX143-287" fmla="*/ 2790977 w 5273630"/>
                <a:gd name="connsiteY143-288" fmla="*/ 83068 h 1413202"/>
                <a:gd name="connsiteX144-289" fmla="*/ 3234004 w 5273630"/>
                <a:gd name="connsiteY144-290" fmla="*/ 83068 h 1413202"/>
                <a:gd name="connsiteX145-291" fmla="*/ 3238376 w 5273630"/>
                <a:gd name="connsiteY145-292" fmla="*/ 53921 h 1413202"/>
                <a:gd name="connsiteX146-293" fmla="*/ 3191742 w 5273630"/>
                <a:gd name="connsiteY146-294" fmla="*/ 0 h 1413202"/>
                <a:gd name="connsiteX0-295" fmla="*/ 2215963 w 5273630"/>
                <a:gd name="connsiteY0-296" fmla="*/ 664540 h 1476702"/>
                <a:gd name="connsiteX1-297" fmla="*/ 2183902 w 5273630"/>
                <a:gd name="connsiteY1-298" fmla="*/ 886054 h 1476702"/>
                <a:gd name="connsiteX2-299" fmla="*/ 2294658 w 5273630"/>
                <a:gd name="connsiteY2-300" fmla="*/ 886054 h 1476702"/>
                <a:gd name="connsiteX3-301" fmla="*/ 2326719 w 5273630"/>
                <a:gd name="connsiteY3-302" fmla="*/ 664540 h 1476702"/>
                <a:gd name="connsiteX4-303" fmla="*/ 2215963 w 5273630"/>
                <a:gd name="connsiteY4-304" fmla="*/ 664540 h 1476702"/>
                <a:gd name="connsiteX5-305" fmla="*/ 1606801 w 5273630"/>
                <a:gd name="connsiteY5-306" fmla="*/ 664540 h 1476702"/>
                <a:gd name="connsiteX6-307" fmla="*/ 1574740 w 5273630"/>
                <a:gd name="connsiteY6-308" fmla="*/ 886054 h 1476702"/>
                <a:gd name="connsiteX7-309" fmla="*/ 1685497 w 5273630"/>
                <a:gd name="connsiteY7-310" fmla="*/ 886054 h 1476702"/>
                <a:gd name="connsiteX8-311" fmla="*/ 1717558 w 5273630"/>
                <a:gd name="connsiteY8-312" fmla="*/ 664540 h 1476702"/>
                <a:gd name="connsiteX9-313" fmla="*/ 1606801 w 5273630"/>
                <a:gd name="connsiteY9-314" fmla="*/ 664540 h 1476702"/>
                <a:gd name="connsiteX10-315" fmla="*/ 342472 w 5273630"/>
                <a:gd name="connsiteY10-316" fmla="*/ 563985 h 1476702"/>
                <a:gd name="connsiteX11-317" fmla="*/ 335185 w 5273630"/>
                <a:gd name="connsiteY11-318" fmla="*/ 619363 h 1476702"/>
                <a:gd name="connsiteX12-319" fmla="*/ 826304 w 5273630"/>
                <a:gd name="connsiteY12-320" fmla="*/ 619363 h 1476702"/>
                <a:gd name="connsiteX13-321" fmla="*/ 833590 w 5273630"/>
                <a:gd name="connsiteY13-322" fmla="*/ 563985 h 1476702"/>
                <a:gd name="connsiteX14-323" fmla="*/ 342472 w 5273630"/>
                <a:gd name="connsiteY14-324" fmla="*/ 563985 h 1476702"/>
                <a:gd name="connsiteX15-325" fmla="*/ 3085357 w 5273630"/>
                <a:gd name="connsiteY15-326" fmla="*/ 553784 h 1476702"/>
                <a:gd name="connsiteX16-327" fmla="*/ 3078071 w 5273630"/>
                <a:gd name="connsiteY16-328" fmla="*/ 609162 h 1476702"/>
                <a:gd name="connsiteX17-329" fmla="*/ 3283553 w 5273630"/>
                <a:gd name="connsiteY17-330" fmla="*/ 719919 h 1476702"/>
                <a:gd name="connsiteX18-331" fmla="*/ 3521097 w 5273630"/>
                <a:gd name="connsiteY18-332" fmla="*/ 609162 h 1476702"/>
                <a:gd name="connsiteX19-333" fmla="*/ 3528384 w 5273630"/>
                <a:gd name="connsiteY19-334" fmla="*/ 553784 h 1476702"/>
                <a:gd name="connsiteX20-335" fmla="*/ 3085357 w 5273630"/>
                <a:gd name="connsiteY20-336" fmla="*/ 553784 h 1476702"/>
                <a:gd name="connsiteX21-337" fmla="*/ 2013395 w 5273630"/>
                <a:gd name="connsiteY21-338" fmla="*/ 526094 h 1476702"/>
                <a:gd name="connsiteX22-339" fmla="*/ 2567178 w 5273630"/>
                <a:gd name="connsiteY22-340" fmla="*/ 526094 h 1476702"/>
                <a:gd name="connsiteX23-341" fmla="*/ 2497227 w 5273630"/>
                <a:gd name="connsiteY23-342" fmla="*/ 1024500 h 1476702"/>
                <a:gd name="connsiteX24-343" fmla="*/ 1943443 w 5273630"/>
                <a:gd name="connsiteY24-344" fmla="*/ 1024500 h 1476702"/>
                <a:gd name="connsiteX25-345" fmla="*/ 2013395 w 5273630"/>
                <a:gd name="connsiteY25-346" fmla="*/ 526094 h 1476702"/>
                <a:gd name="connsiteX26-347" fmla="*/ 1404233 w 5273630"/>
                <a:gd name="connsiteY26-348" fmla="*/ 526094 h 1476702"/>
                <a:gd name="connsiteX27-349" fmla="*/ 1958016 w 5273630"/>
                <a:gd name="connsiteY27-350" fmla="*/ 526094 h 1476702"/>
                <a:gd name="connsiteX28-351" fmla="*/ 1888065 w 5273630"/>
                <a:gd name="connsiteY28-352" fmla="*/ 1024500 h 1476702"/>
                <a:gd name="connsiteX29-353" fmla="*/ 1334281 w 5273630"/>
                <a:gd name="connsiteY29-354" fmla="*/ 1024500 h 1476702"/>
                <a:gd name="connsiteX30-355" fmla="*/ 1404233 w 5273630"/>
                <a:gd name="connsiteY30-356" fmla="*/ 526094 h 1476702"/>
                <a:gd name="connsiteX31-357" fmla="*/ 365789 w 5273630"/>
                <a:gd name="connsiteY31-358" fmla="*/ 402222 h 1476702"/>
                <a:gd name="connsiteX32-359" fmla="*/ 357045 w 5273630"/>
                <a:gd name="connsiteY32-360" fmla="*/ 457600 h 1476702"/>
                <a:gd name="connsiteX33-361" fmla="*/ 848163 w 5273630"/>
                <a:gd name="connsiteY33-362" fmla="*/ 457600 h 1476702"/>
                <a:gd name="connsiteX34-363" fmla="*/ 856907 w 5273630"/>
                <a:gd name="connsiteY34-364" fmla="*/ 402222 h 1476702"/>
                <a:gd name="connsiteX35-365" fmla="*/ 365789 w 5273630"/>
                <a:gd name="connsiteY35-366" fmla="*/ 402222 h 1476702"/>
                <a:gd name="connsiteX36-367" fmla="*/ 2865301 w 5273630"/>
                <a:gd name="connsiteY36-368" fmla="*/ 346843 h 1476702"/>
                <a:gd name="connsiteX37-369" fmla="*/ 3114504 w 5273630"/>
                <a:gd name="connsiteY37-370" fmla="*/ 346843 h 1476702"/>
                <a:gd name="connsiteX38-371" fmla="*/ 3104302 w 5273630"/>
                <a:gd name="connsiteY38-372" fmla="*/ 415338 h 1476702"/>
                <a:gd name="connsiteX39-373" fmla="*/ 3547329 w 5273630"/>
                <a:gd name="connsiteY39-374" fmla="*/ 415338 h 1476702"/>
                <a:gd name="connsiteX40-375" fmla="*/ 3557530 w 5273630"/>
                <a:gd name="connsiteY40-376" fmla="*/ 346843 h 1476702"/>
                <a:gd name="connsiteX41-377" fmla="*/ 3806733 w 5273630"/>
                <a:gd name="connsiteY41-378" fmla="*/ 346843 h 1476702"/>
                <a:gd name="connsiteX42-379" fmla="*/ 3796531 w 5273630"/>
                <a:gd name="connsiteY42-380" fmla="*/ 415338 h 1476702"/>
                <a:gd name="connsiteX43-381" fmla="*/ 3907289 w 5273630"/>
                <a:gd name="connsiteY43-382" fmla="*/ 415338 h 1476702"/>
                <a:gd name="connsiteX44-383" fmla="*/ 3888343 w 5273630"/>
                <a:gd name="connsiteY44-384" fmla="*/ 553784 h 1476702"/>
                <a:gd name="connsiteX45-385" fmla="*/ 3777587 w 5273630"/>
                <a:gd name="connsiteY45-386" fmla="*/ 553784 h 1476702"/>
                <a:gd name="connsiteX46-387" fmla="*/ 3755727 w 5273630"/>
                <a:gd name="connsiteY46-388" fmla="*/ 706803 h 1476702"/>
                <a:gd name="connsiteX47-389" fmla="*/ 3489036 w 5273630"/>
                <a:gd name="connsiteY47-390" fmla="*/ 830675 h 1476702"/>
                <a:gd name="connsiteX48-391" fmla="*/ 3850453 w 5273630"/>
                <a:gd name="connsiteY48-392" fmla="*/ 1024500 h 1476702"/>
                <a:gd name="connsiteX49-393" fmla="*/ 3407426 w 5273630"/>
                <a:gd name="connsiteY49-394" fmla="*/ 1024500 h 1476702"/>
                <a:gd name="connsiteX50-395" fmla="*/ 3252949 w 5273630"/>
                <a:gd name="connsiteY50-396" fmla="*/ 941432 h 1476702"/>
                <a:gd name="connsiteX51-397" fmla="*/ 3075156 w 5273630"/>
                <a:gd name="connsiteY51-398" fmla="*/ 1024500 h 1476702"/>
                <a:gd name="connsiteX52-399" fmla="*/ 2632129 w 5273630"/>
                <a:gd name="connsiteY52-400" fmla="*/ 1024500 h 1476702"/>
                <a:gd name="connsiteX53-401" fmla="*/ 3046009 w 5273630"/>
                <a:gd name="connsiteY53-402" fmla="*/ 830675 h 1476702"/>
                <a:gd name="connsiteX54-403" fmla="*/ 2814295 w 5273630"/>
                <a:gd name="connsiteY54-404" fmla="*/ 706803 h 1476702"/>
                <a:gd name="connsiteX55-405" fmla="*/ 2836154 w 5273630"/>
                <a:gd name="connsiteY55-406" fmla="*/ 553784 h 1476702"/>
                <a:gd name="connsiteX56-407" fmla="*/ 2725398 w 5273630"/>
                <a:gd name="connsiteY56-408" fmla="*/ 553784 h 1476702"/>
                <a:gd name="connsiteX57-409" fmla="*/ 2744343 w 5273630"/>
                <a:gd name="connsiteY57-410" fmla="*/ 415338 h 1476702"/>
                <a:gd name="connsiteX58-411" fmla="*/ 2855100 w 5273630"/>
                <a:gd name="connsiteY58-412" fmla="*/ 415338 h 1476702"/>
                <a:gd name="connsiteX59-413" fmla="*/ 2865301 w 5273630"/>
                <a:gd name="connsiteY59-414" fmla="*/ 346843 h 1476702"/>
                <a:gd name="connsiteX60-415" fmla="*/ 482375 w 5273630"/>
                <a:gd name="connsiteY60-416" fmla="*/ 192367 h 1476702"/>
                <a:gd name="connsiteX61-417" fmla="*/ 759267 w 5273630"/>
                <a:gd name="connsiteY61-418" fmla="*/ 192367 h 1476702"/>
                <a:gd name="connsiteX62-419" fmla="*/ 746151 w 5273630"/>
                <a:gd name="connsiteY62-420" fmla="*/ 285636 h 1476702"/>
                <a:gd name="connsiteX63-421" fmla="*/ 1122141 w 5273630"/>
                <a:gd name="connsiteY63-422" fmla="*/ 285636 h 1476702"/>
                <a:gd name="connsiteX64-423" fmla="*/ 1059475 w 5273630"/>
                <a:gd name="connsiteY64-424" fmla="*/ 735949 h 1476702"/>
                <a:gd name="connsiteX65-425" fmla="*/ 728663 w 5273630"/>
                <a:gd name="connsiteY65-426" fmla="*/ 735949 h 1476702"/>
                <a:gd name="connsiteX66-427" fmla="*/ 795700 w 5273630"/>
                <a:gd name="connsiteY66-428" fmla="*/ 791328 h 1476702"/>
                <a:gd name="connsiteX67-429" fmla="*/ 1119226 w 5273630"/>
                <a:gd name="connsiteY67-430" fmla="*/ 746150 h 1476702"/>
                <a:gd name="connsiteX68-431" fmla="*/ 1100281 w 5273630"/>
                <a:gd name="connsiteY68-432" fmla="*/ 884596 h 1476702"/>
                <a:gd name="connsiteX69-433" fmla="*/ 937060 w 5273630"/>
                <a:gd name="connsiteY69-434" fmla="*/ 907914 h 1476702"/>
                <a:gd name="connsiteX70-435" fmla="*/ 1879353 w 5273630"/>
                <a:gd name="connsiteY70-436" fmla="*/ 1413202 h 1476702"/>
                <a:gd name="connsiteX71-437" fmla="*/ 1608084 w 5273630"/>
                <a:gd name="connsiteY71-438" fmla="*/ 1476702 h 1476702"/>
                <a:gd name="connsiteX72-439" fmla="*/ 406594 w 5273630"/>
                <a:gd name="connsiteY72-440" fmla="*/ 735949 h 1476702"/>
                <a:gd name="connsiteX73-441" fmla="*/ 319154 w 5273630"/>
                <a:gd name="connsiteY73-442" fmla="*/ 735949 h 1476702"/>
                <a:gd name="connsiteX74-443" fmla="*/ 298752 w 5273630"/>
                <a:gd name="connsiteY74-444" fmla="*/ 881682 h 1476702"/>
                <a:gd name="connsiteX75-445" fmla="*/ 502777 w 5273630"/>
                <a:gd name="connsiteY75-446" fmla="*/ 862737 h 1476702"/>
                <a:gd name="connsiteX76-447" fmla="*/ 482375 w 5273630"/>
                <a:gd name="connsiteY76-448" fmla="*/ 1004097 h 1476702"/>
                <a:gd name="connsiteX77-449" fmla="*/ 4372 w 5273630"/>
                <a:gd name="connsiteY77-450" fmla="*/ 1046359 h 1476702"/>
                <a:gd name="connsiteX78-451" fmla="*/ 110757 w 5273630"/>
                <a:gd name="connsiteY78-452" fmla="*/ 285636 h 1476702"/>
                <a:gd name="connsiteX79-453" fmla="*/ 469259 w 5273630"/>
                <a:gd name="connsiteY79-454" fmla="*/ 285636 h 1476702"/>
                <a:gd name="connsiteX80-455" fmla="*/ 482375 w 5273630"/>
                <a:gd name="connsiteY80-456" fmla="*/ 192367 h 1476702"/>
                <a:gd name="connsiteX81-457" fmla="*/ 1870577 w 5273630"/>
                <a:gd name="connsiteY81-458" fmla="*/ 166135 h 1476702"/>
                <a:gd name="connsiteX82-459" fmla="*/ 1847260 w 5273630"/>
                <a:gd name="connsiteY82-460" fmla="*/ 332270 h 1476702"/>
                <a:gd name="connsiteX83-461" fmla="*/ 2179530 w 5273630"/>
                <a:gd name="connsiteY83-462" fmla="*/ 332270 h 1476702"/>
                <a:gd name="connsiteX84-463" fmla="*/ 2202847 w 5273630"/>
                <a:gd name="connsiteY84-464" fmla="*/ 166135 h 1476702"/>
                <a:gd name="connsiteX85-465" fmla="*/ 1870577 w 5273630"/>
                <a:gd name="connsiteY85-466" fmla="*/ 166135 h 1476702"/>
                <a:gd name="connsiteX86-467" fmla="*/ 4598889 w 5273630"/>
                <a:gd name="connsiteY86-468" fmla="*/ 138446 h 1476702"/>
                <a:gd name="connsiteX87-469" fmla="*/ 4421095 w 5273630"/>
                <a:gd name="connsiteY87-470" fmla="*/ 332270 h 1476702"/>
                <a:gd name="connsiteX88-471" fmla="*/ 4935531 w 5273630"/>
                <a:gd name="connsiteY88-472" fmla="*/ 332270 h 1476702"/>
                <a:gd name="connsiteX89-473" fmla="*/ 4813115 w 5273630"/>
                <a:gd name="connsiteY89-474" fmla="*/ 138446 h 1476702"/>
                <a:gd name="connsiteX90-475" fmla="*/ 4598889 w 5273630"/>
                <a:gd name="connsiteY90-476" fmla="*/ 138446 h 1476702"/>
                <a:gd name="connsiteX91-477" fmla="*/ 1557252 w 5273630"/>
                <a:gd name="connsiteY91-478" fmla="*/ 27689 h 1476702"/>
                <a:gd name="connsiteX92-479" fmla="*/ 2498684 w 5273630"/>
                <a:gd name="connsiteY92-480" fmla="*/ 27689 h 1476702"/>
                <a:gd name="connsiteX93-481" fmla="*/ 2436019 w 5273630"/>
                <a:gd name="connsiteY93-482" fmla="*/ 470716 h 1476702"/>
                <a:gd name="connsiteX94-483" fmla="*/ 1549965 w 5273630"/>
                <a:gd name="connsiteY94-484" fmla="*/ 470716 h 1476702"/>
                <a:gd name="connsiteX95-485" fmla="*/ 1605344 w 5273630"/>
                <a:gd name="connsiteY95-486" fmla="*/ 83068 h 1476702"/>
                <a:gd name="connsiteX96-487" fmla="*/ 1557252 w 5273630"/>
                <a:gd name="connsiteY96-488" fmla="*/ 27689 h 1476702"/>
                <a:gd name="connsiteX97-489" fmla="*/ 259404 w 5273630"/>
                <a:gd name="connsiteY97-490" fmla="*/ 27689 h 1476702"/>
                <a:gd name="connsiteX98-491" fmla="*/ 983695 w 5273630"/>
                <a:gd name="connsiteY98-492" fmla="*/ 27689 h 1476702"/>
                <a:gd name="connsiteX99-493" fmla="*/ 1215409 w 5273630"/>
                <a:gd name="connsiteY99-494" fmla="*/ 260861 h 1476702"/>
                <a:gd name="connsiteX100-495" fmla="*/ 929774 w 5273630"/>
                <a:gd name="connsiteY100-496" fmla="*/ 260861 h 1476702"/>
                <a:gd name="connsiteX101-497" fmla="*/ 788413 w 5273630"/>
                <a:gd name="connsiteY101-498" fmla="*/ 145733 h 1476702"/>
                <a:gd name="connsiteX102-499" fmla="*/ 476546 w 5273630"/>
                <a:gd name="connsiteY102-500" fmla="*/ 145733 h 1476702"/>
                <a:gd name="connsiteX103-501" fmla="*/ 290008 w 5273630"/>
                <a:gd name="connsiteY103-502" fmla="*/ 260861 h 1476702"/>
                <a:gd name="connsiteX104-503" fmla="*/ 0 w 5273630"/>
                <a:gd name="connsiteY104-504" fmla="*/ 260861 h 1476702"/>
                <a:gd name="connsiteX105-505" fmla="*/ 290008 w 5273630"/>
                <a:gd name="connsiteY105-506" fmla="*/ 58293 h 1476702"/>
                <a:gd name="connsiteX106-507" fmla="*/ 259404 w 5273630"/>
                <a:gd name="connsiteY106-508" fmla="*/ 27689 h 1476702"/>
                <a:gd name="connsiteX107-509" fmla="*/ 4377375 w 5273630"/>
                <a:gd name="connsiteY107-510" fmla="*/ 0 h 1476702"/>
                <a:gd name="connsiteX108-511" fmla="*/ 5001111 w 5273630"/>
                <a:gd name="connsiteY108-512" fmla="*/ 0 h 1476702"/>
                <a:gd name="connsiteX109-513" fmla="*/ 5273630 w 5273630"/>
                <a:gd name="connsiteY109-514" fmla="*/ 429911 h 1476702"/>
                <a:gd name="connsiteX110-515" fmla="*/ 5078349 w 5273630"/>
                <a:gd name="connsiteY110-516" fmla="*/ 429911 h 1476702"/>
                <a:gd name="connsiteX111-517" fmla="*/ 5072519 w 5273630"/>
                <a:gd name="connsiteY111-518" fmla="*/ 470716 h 1476702"/>
                <a:gd name="connsiteX112-519" fmla="*/ 4795628 w 5273630"/>
                <a:gd name="connsiteY112-520" fmla="*/ 470716 h 1476702"/>
                <a:gd name="connsiteX113-521" fmla="*/ 4778140 w 5273630"/>
                <a:gd name="connsiteY113-522" fmla="*/ 594589 h 1476702"/>
                <a:gd name="connsiteX114-523" fmla="*/ 5082721 w 5273630"/>
                <a:gd name="connsiteY114-524" fmla="*/ 594589 h 1476702"/>
                <a:gd name="connsiteX115-525" fmla="*/ 5063775 w 5273630"/>
                <a:gd name="connsiteY115-526" fmla="*/ 733035 h 1476702"/>
                <a:gd name="connsiteX116-527" fmla="*/ 4759195 w 5273630"/>
                <a:gd name="connsiteY116-528" fmla="*/ 733035 h 1476702"/>
                <a:gd name="connsiteX117-529" fmla="*/ 4737335 w 5273630"/>
                <a:gd name="connsiteY117-530" fmla="*/ 886054 h 1476702"/>
                <a:gd name="connsiteX118-531" fmla="*/ 5180361 w 5273630"/>
                <a:gd name="connsiteY118-532" fmla="*/ 886054 h 1476702"/>
                <a:gd name="connsiteX119-533" fmla="*/ 5161416 w 5273630"/>
                <a:gd name="connsiteY119-534" fmla="*/ 1024500 h 1476702"/>
                <a:gd name="connsiteX120-535" fmla="*/ 3998471 w 5273630"/>
                <a:gd name="connsiteY120-536" fmla="*/ 1024500 h 1476702"/>
                <a:gd name="connsiteX121-537" fmla="*/ 4017416 w 5273630"/>
                <a:gd name="connsiteY121-538" fmla="*/ 886054 h 1476702"/>
                <a:gd name="connsiteX122-539" fmla="*/ 4460443 w 5273630"/>
                <a:gd name="connsiteY122-540" fmla="*/ 886054 h 1476702"/>
                <a:gd name="connsiteX123-541" fmla="*/ 4482303 w 5273630"/>
                <a:gd name="connsiteY123-542" fmla="*/ 733035 h 1476702"/>
                <a:gd name="connsiteX124-543" fmla="*/ 4177722 w 5273630"/>
                <a:gd name="connsiteY124-544" fmla="*/ 733035 h 1476702"/>
                <a:gd name="connsiteX125-545" fmla="*/ 4196667 w 5273630"/>
                <a:gd name="connsiteY125-546" fmla="*/ 594589 h 1476702"/>
                <a:gd name="connsiteX126-547" fmla="*/ 4501249 w 5273630"/>
                <a:gd name="connsiteY126-548" fmla="*/ 594589 h 1476702"/>
                <a:gd name="connsiteX127-549" fmla="*/ 4518736 w 5273630"/>
                <a:gd name="connsiteY127-550" fmla="*/ 470716 h 1476702"/>
                <a:gd name="connsiteX128-551" fmla="*/ 4241845 w 5273630"/>
                <a:gd name="connsiteY128-552" fmla="*/ 470716 h 1476702"/>
                <a:gd name="connsiteX129-553" fmla="*/ 4247673 w 5273630"/>
                <a:gd name="connsiteY129-554" fmla="*/ 429911 h 1476702"/>
                <a:gd name="connsiteX130-555" fmla="*/ 4055307 w 5273630"/>
                <a:gd name="connsiteY130-556" fmla="*/ 429911 h 1476702"/>
                <a:gd name="connsiteX131-557" fmla="*/ 4410894 w 5273630"/>
                <a:gd name="connsiteY131-558" fmla="*/ 40805 h 1476702"/>
                <a:gd name="connsiteX132-559" fmla="*/ 4377375 w 5273630"/>
                <a:gd name="connsiteY132-560" fmla="*/ 0 h 1476702"/>
                <a:gd name="connsiteX133-561" fmla="*/ 3191742 w 5273630"/>
                <a:gd name="connsiteY133-562" fmla="*/ 0 h 1476702"/>
                <a:gd name="connsiteX134-563" fmla="*/ 3522555 w 5273630"/>
                <a:gd name="connsiteY134-564" fmla="*/ 0 h 1476702"/>
                <a:gd name="connsiteX135-565" fmla="*/ 3510896 w 5273630"/>
                <a:gd name="connsiteY135-566" fmla="*/ 83068 h 1476702"/>
                <a:gd name="connsiteX136-567" fmla="*/ 3953923 w 5273630"/>
                <a:gd name="connsiteY136-568" fmla="*/ 83068 h 1476702"/>
                <a:gd name="connsiteX137-569" fmla="*/ 3923319 w 5273630"/>
                <a:gd name="connsiteY137-570" fmla="*/ 304581 h 1476702"/>
                <a:gd name="connsiteX138-571" fmla="*/ 3618738 w 5273630"/>
                <a:gd name="connsiteY138-572" fmla="*/ 304581 h 1476702"/>
                <a:gd name="connsiteX139-573" fmla="*/ 3630397 w 5273630"/>
                <a:gd name="connsiteY139-574" fmla="*/ 221513 h 1476702"/>
                <a:gd name="connsiteX140-575" fmla="*/ 3076613 w 5273630"/>
                <a:gd name="connsiteY140-576" fmla="*/ 221513 h 1476702"/>
                <a:gd name="connsiteX141-577" fmla="*/ 3064954 w 5273630"/>
                <a:gd name="connsiteY141-578" fmla="*/ 304581 h 1476702"/>
                <a:gd name="connsiteX142-579" fmla="*/ 2760373 w 5273630"/>
                <a:gd name="connsiteY142-580" fmla="*/ 304581 h 1476702"/>
                <a:gd name="connsiteX143-581" fmla="*/ 2790977 w 5273630"/>
                <a:gd name="connsiteY143-582" fmla="*/ 83068 h 1476702"/>
                <a:gd name="connsiteX144-583" fmla="*/ 3234004 w 5273630"/>
                <a:gd name="connsiteY144-584" fmla="*/ 83068 h 1476702"/>
                <a:gd name="connsiteX145-585" fmla="*/ 3238376 w 5273630"/>
                <a:gd name="connsiteY145-586" fmla="*/ 53921 h 1476702"/>
                <a:gd name="connsiteX146-587" fmla="*/ 3191742 w 5273630"/>
                <a:gd name="connsiteY146-588" fmla="*/ 0 h 1476702"/>
                <a:gd name="connsiteX0-589" fmla="*/ 2215963 w 5273630"/>
                <a:gd name="connsiteY0-590" fmla="*/ 664540 h 1502102"/>
                <a:gd name="connsiteX1-591" fmla="*/ 2183902 w 5273630"/>
                <a:gd name="connsiteY1-592" fmla="*/ 886054 h 1502102"/>
                <a:gd name="connsiteX2-593" fmla="*/ 2294658 w 5273630"/>
                <a:gd name="connsiteY2-594" fmla="*/ 886054 h 1502102"/>
                <a:gd name="connsiteX3-595" fmla="*/ 2326719 w 5273630"/>
                <a:gd name="connsiteY3-596" fmla="*/ 664540 h 1502102"/>
                <a:gd name="connsiteX4-597" fmla="*/ 2215963 w 5273630"/>
                <a:gd name="connsiteY4-598" fmla="*/ 664540 h 1502102"/>
                <a:gd name="connsiteX5-599" fmla="*/ 1606801 w 5273630"/>
                <a:gd name="connsiteY5-600" fmla="*/ 664540 h 1502102"/>
                <a:gd name="connsiteX6-601" fmla="*/ 1574740 w 5273630"/>
                <a:gd name="connsiteY6-602" fmla="*/ 886054 h 1502102"/>
                <a:gd name="connsiteX7-603" fmla="*/ 1685497 w 5273630"/>
                <a:gd name="connsiteY7-604" fmla="*/ 886054 h 1502102"/>
                <a:gd name="connsiteX8-605" fmla="*/ 1717558 w 5273630"/>
                <a:gd name="connsiteY8-606" fmla="*/ 664540 h 1502102"/>
                <a:gd name="connsiteX9-607" fmla="*/ 1606801 w 5273630"/>
                <a:gd name="connsiteY9-608" fmla="*/ 664540 h 1502102"/>
                <a:gd name="connsiteX10-609" fmla="*/ 342472 w 5273630"/>
                <a:gd name="connsiteY10-610" fmla="*/ 563985 h 1502102"/>
                <a:gd name="connsiteX11-611" fmla="*/ 335185 w 5273630"/>
                <a:gd name="connsiteY11-612" fmla="*/ 619363 h 1502102"/>
                <a:gd name="connsiteX12-613" fmla="*/ 826304 w 5273630"/>
                <a:gd name="connsiteY12-614" fmla="*/ 619363 h 1502102"/>
                <a:gd name="connsiteX13-615" fmla="*/ 833590 w 5273630"/>
                <a:gd name="connsiteY13-616" fmla="*/ 563985 h 1502102"/>
                <a:gd name="connsiteX14-617" fmla="*/ 342472 w 5273630"/>
                <a:gd name="connsiteY14-618" fmla="*/ 563985 h 1502102"/>
                <a:gd name="connsiteX15-619" fmla="*/ 3085357 w 5273630"/>
                <a:gd name="connsiteY15-620" fmla="*/ 553784 h 1502102"/>
                <a:gd name="connsiteX16-621" fmla="*/ 3078071 w 5273630"/>
                <a:gd name="connsiteY16-622" fmla="*/ 609162 h 1502102"/>
                <a:gd name="connsiteX17-623" fmla="*/ 3283553 w 5273630"/>
                <a:gd name="connsiteY17-624" fmla="*/ 719919 h 1502102"/>
                <a:gd name="connsiteX18-625" fmla="*/ 3521097 w 5273630"/>
                <a:gd name="connsiteY18-626" fmla="*/ 609162 h 1502102"/>
                <a:gd name="connsiteX19-627" fmla="*/ 3528384 w 5273630"/>
                <a:gd name="connsiteY19-628" fmla="*/ 553784 h 1502102"/>
                <a:gd name="connsiteX20-629" fmla="*/ 3085357 w 5273630"/>
                <a:gd name="connsiteY20-630" fmla="*/ 553784 h 1502102"/>
                <a:gd name="connsiteX21-631" fmla="*/ 2013395 w 5273630"/>
                <a:gd name="connsiteY21-632" fmla="*/ 526094 h 1502102"/>
                <a:gd name="connsiteX22-633" fmla="*/ 2567178 w 5273630"/>
                <a:gd name="connsiteY22-634" fmla="*/ 526094 h 1502102"/>
                <a:gd name="connsiteX23-635" fmla="*/ 2497227 w 5273630"/>
                <a:gd name="connsiteY23-636" fmla="*/ 1024500 h 1502102"/>
                <a:gd name="connsiteX24-637" fmla="*/ 1943443 w 5273630"/>
                <a:gd name="connsiteY24-638" fmla="*/ 1024500 h 1502102"/>
                <a:gd name="connsiteX25-639" fmla="*/ 2013395 w 5273630"/>
                <a:gd name="connsiteY25-640" fmla="*/ 526094 h 1502102"/>
                <a:gd name="connsiteX26-641" fmla="*/ 1404233 w 5273630"/>
                <a:gd name="connsiteY26-642" fmla="*/ 526094 h 1502102"/>
                <a:gd name="connsiteX27-643" fmla="*/ 1958016 w 5273630"/>
                <a:gd name="connsiteY27-644" fmla="*/ 526094 h 1502102"/>
                <a:gd name="connsiteX28-645" fmla="*/ 1888065 w 5273630"/>
                <a:gd name="connsiteY28-646" fmla="*/ 1024500 h 1502102"/>
                <a:gd name="connsiteX29-647" fmla="*/ 1334281 w 5273630"/>
                <a:gd name="connsiteY29-648" fmla="*/ 1024500 h 1502102"/>
                <a:gd name="connsiteX30-649" fmla="*/ 1404233 w 5273630"/>
                <a:gd name="connsiteY30-650" fmla="*/ 526094 h 1502102"/>
                <a:gd name="connsiteX31-651" fmla="*/ 365789 w 5273630"/>
                <a:gd name="connsiteY31-652" fmla="*/ 402222 h 1502102"/>
                <a:gd name="connsiteX32-653" fmla="*/ 357045 w 5273630"/>
                <a:gd name="connsiteY32-654" fmla="*/ 457600 h 1502102"/>
                <a:gd name="connsiteX33-655" fmla="*/ 848163 w 5273630"/>
                <a:gd name="connsiteY33-656" fmla="*/ 457600 h 1502102"/>
                <a:gd name="connsiteX34-657" fmla="*/ 856907 w 5273630"/>
                <a:gd name="connsiteY34-658" fmla="*/ 402222 h 1502102"/>
                <a:gd name="connsiteX35-659" fmla="*/ 365789 w 5273630"/>
                <a:gd name="connsiteY35-660" fmla="*/ 402222 h 1502102"/>
                <a:gd name="connsiteX36-661" fmla="*/ 2865301 w 5273630"/>
                <a:gd name="connsiteY36-662" fmla="*/ 346843 h 1502102"/>
                <a:gd name="connsiteX37-663" fmla="*/ 3114504 w 5273630"/>
                <a:gd name="connsiteY37-664" fmla="*/ 346843 h 1502102"/>
                <a:gd name="connsiteX38-665" fmla="*/ 3104302 w 5273630"/>
                <a:gd name="connsiteY38-666" fmla="*/ 415338 h 1502102"/>
                <a:gd name="connsiteX39-667" fmla="*/ 3547329 w 5273630"/>
                <a:gd name="connsiteY39-668" fmla="*/ 415338 h 1502102"/>
                <a:gd name="connsiteX40-669" fmla="*/ 3557530 w 5273630"/>
                <a:gd name="connsiteY40-670" fmla="*/ 346843 h 1502102"/>
                <a:gd name="connsiteX41-671" fmla="*/ 3806733 w 5273630"/>
                <a:gd name="connsiteY41-672" fmla="*/ 346843 h 1502102"/>
                <a:gd name="connsiteX42-673" fmla="*/ 3796531 w 5273630"/>
                <a:gd name="connsiteY42-674" fmla="*/ 415338 h 1502102"/>
                <a:gd name="connsiteX43-675" fmla="*/ 3907289 w 5273630"/>
                <a:gd name="connsiteY43-676" fmla="*/ 415338 h 1502102"/>
                <a:gd name="connsiteX44-677" fmla="*/ 3888343 w 5273630"/>
                <a:gd name="connsiteY44-678" fmla="*/ 553784 h 1502102"/>
                <a:gd name="connsiteX45-679" fmla="*/ 3777587 w 5273630"/>
                <a:gd name="connsiteY45-680" fmla="*/ 553784 h 1502102"/>
                <a:gd name="connsiteX46-681" fmla="*/ 3755727 w 5273630"/>
                <a:gd name="connsiteY46-682" fmla="*/ 706803 h 1502102"/>
                <a:gd name="connsiteX47-683" fmla="*/ 3489036 w 5273630"/>
                <a:gd name="connsiteY47-684" fmla="*/ 830675 h 1502102"/>
                <a:gd name="connsiteX48-685" fmla="*/ 3850453 w 5273630"/>
                <a:gd name="connsiteY48-686" fmla="*/ 1024500 h 1502102"/>
                <a:gd name="connsiteX49-687" fmla="*/ 3407426 w 5273630"/>
                <a:gd name="connsiteY49-688" fmla="*/ 1024500 h 1502102"/>
                <a:gd name="connsiteX50-689" fmla="*/ 3252949 w 5273630"/>
                <a:gd name="connsiteY50-690" fmla="*/ 941432 h 1502102"/>
                <a:gd name="connsiteX51-691" fmla="*/ 3075156 w 5273630"/>
                <a:gd name="connsiteY51-692" fmla="*/ 1024500 h 1502102"/>
                <a:gd name="connsiteX52-693" fmla="*/ 2632129 w 5273630"/>
                <a:gd name="connsiteY52-694" fmla="*/ 1024500 h 1502102"/>
                <a:gd name="connsiteX53-695" fmla="*/ 3046009 w 5273630"/>
                <a:gd name="connsiteY53-696" fmla="*/ 830675 h 1502102"/>
                <a:gd name="connsiteX54-697" fmla="*/ 2814295 w 5273630"/>
                <a:gd name="connsiteY54-698" fmla="*/ 706803 h 1502102"/>
                <a:gd name="connsiteX55-699" fmla="*/ 2836154 w 5273630"/>
                <a:gd name="connsiteY55-700" fmla="*/ 553784 h 1502102"/>
                <a:gd name="connsiteX56-701" fmla="*/ 2725398 w 5273630"/>
                <a:gd name="connsiteY56-702" fmla="*/ 553784 h 1502102"/>
                <a:gd name="connsiteX57-703" fmla="*/ 2744343 w 5273630"/>
                <a:gd name="connsiteY57-704" fmla="*/ 415338 h 1502102"/>
                <a:gd name="connsiteX58-705" fmla="*/ 2855100 w 5273630"/>
                <a:gd name="connsiteY58-706" fmla="*/ 415338 h 1502102"/>
                <a:gd name="connsiteX59-707" fmla="*/ 2865301 w 5273630"/>
                <a:gd name="connsiteY59-708" fmla="*/ 346843 h 1502102"/>
                <a:gd name="connsiteX60-709" fmla="*/ 482375 w 5273630"/>
                <a:gd name="connsiteY60-710" fmla="*/ 192367 h 1502102"/>
                <a:gd name="connsiteX61-711" fmla="*/ 759267 w 5273630"/>
                <a:gd name="connsiteY61-712" fmla="*/ 192367 h 1502102"/>
                <a:gd name="connsiteX62-713" fmla="*/ 746151 w 5273630"/>
                <a:gd name="connsiteY62-714" fmla="*/ 285636 h 1502102"/>
                <a:gd name="connsiteX63-715" fmla="*/ 1122141 w 5273630"/>
                <a:gd name="connsiteY63-716" fmla="*/ 285636 h 1502102"/>
                <a:gd name="connsiteX64-717" fmla="*/ 1059475 w 5273630"/>
                <a:gd name="connsiteY64-718" fmla="*/ 735949 h 1502102"/>
                <a:gd name="connsiteX65-719" fmla="*/ 728663 w 5273630"/>
                <a:gd name="connsiteY65-720" fmla="*/ 735949 h 1502102"/>
                <a:gd name="connsiteX66-721" fmla="*/ 795700 w 5273630"/>
                <a:gd name="connsiteY66-722" fmla="*/ 791328 h 1502102"/>
                <a:gd name="connsiteX67-723" fmla="*/ 1119226 w 5273630"/>
                <a:gd name="connsiteY67-724" fmla="*/ 746150 h 1502102"/>
                <a:gd name="connsiteX68-725" fmla="*/ 1100281 w 5273630"/>
                <a:gd name="connsiteY68-726" fmla="*/ 884596 h 1502102"/>
                <a:gd name="connsiteX69-727" fmla="*/ 937060 w 5273630"/>
                <a:gd name="connsiteY69-728" fmla="*/ 907914 h 1502102"/>
                <a:gd name="connsiteX70-729" fmla="*/ 1892053 w 5273630"/>
                <a:gd name="connsiteY70-730" fmla="*/ 1502102 h 1502102"/>
                <a:gd name="connsiteX71-731" fmla="*/ 1608084 w 5273630"/>
                <a:gd name="connsiteY71-732" fmla="*/ 1476702 h 1502102"/>
                <a:gd name="connsiteX72-733" fmla="*/ 406594 w 5273630"/>
                <a:gd name="connsiteY72-734" fmla="*/ 735949 h 1502102"/>
                <a:gd name="connsiteX73-735" fmla="*/ 319154 w 5273630"/>
                <a:gd name="connsiteY73-736" fmla="*/ 735949 h 1502102"/>
                <a:gd name="connsiteX74-737" fmla="*/ 298752 w 5273630"/>
                <a:gd name="connsiteY74-738" fmla="*/ 881682 h 1502102"/>
                <a:gd name="connsiteX75-739" fmla="*/ 502777 w 5273630"/>
                <a:gd name="connsiteY75-740" fmla="*/ 862737 h 1502102"/>
                <a:gd name="connsiteX76-741" fmla="*/ 482375 w 5273630"/>
                <a:gd name="connsiteY76-742" fmla="*/ 1004097 h 1502102"/>
                <a:gd name="connsiteX77-743" fmla="*/ 4372 w 5273630"/>
                <a:gd name="connsiteY77-744" fmla="*/ 1046359 h 1502102"/>
                <a:gd name="connsiteX78-745" fmla="*/ 110757 w 5273630"/>
                <a:gd name="connsiteY78-746" fmla="*/ 285636 h 1502102"/>
                <a:gd name="connsiteX79-747" fmla="*/ 469259 w 5273630"/>
                <a:gd name="connsiteY79-748" fmla="*/ 285636 h 1502102"/>
                <a:gd name="connsiteX80-749" fmla="*/ 482375 w 5273630"/>
                <a:gd name="connsiteY80-750" fmla="*/ 192367 h 1502102"/>
                <a:gd name="connsiteX81-751" fmla="*/ 1870577 w 5273630"/>
                <a:gd name="connsiteY81-752" fmla="*/ 166135 h 1502102"/>
                <a:gd name="connsiteX82-753" fmla="*/ 1847260 w 5273630"/>
                <a:gd name="connsiteY82-754" fmla="*/ 332270 h 1502102"/>
                <a:gd name="connsiteX83-755" fmla="*/ 2179530 w 5273630"/>
                <a:gd name="connsiteY83-756" fmla="*/ 332270 h 1502102"/>
                <a:gd name="connsiteX84-757" fmla="*/ 2202847 w 5273630"/>
                <a:gd name="connsiteY84-758" fmla="*/ 166135 h 1502102"/>
                <a:gd name="connsiteX85-759" fmla="*/ 1870577 w 5273630"/>
                <a:gd name="connsiteY85-760" fmla="*/ 166135 h 1502102"/>
                <a:gd name="connsiteX86-761" fmla="*/ 4598889 w 5273630"/>
                <a:gd name="connsiteY86-762" fmla="*/ 138446 h 1502102"/>
                <a:gd name="connsiteX87-763" fmla="*/ 4421095 w 5273630"/>
                <a:gd name="connsiteY87-764" fmla="*/ 332270 h 1502102"/>
                <a:gd name="connsiteX88-765" fmla="*/ 4935531 w 5273630"/>
                <a:gd name="connsiteY88-766" fmla="*/ 332270 h 1502102"/>
                <a:gd name="connsiteX89-767" fmla="*/ 4813115 w 5273630"/>
                <a:gd name="connsiteY89-768" fmla="*/ 138446 h 1502102"/>
                <a:gd name="connsiteX90-769" fmla="*/ 4598889 w 5273630"/>
                <a:gd name="connsiteY90-770" fmla="*/ 138446 h 1502102"/>
                <a:gd name="connsiteX91-771" fmla="*/ 1557252 w 5273630"/>
                <a:gd name="connsiteY91-772" fmla="*/ 27689 h 1502102"/>
                <a:gd name="connsiteX92-773" fmla="*/ 2498684 w 5273630"/>
                <a:gd name="connsiteY92-774" fmla="*/ 27689 h 1502102"/>
                <a:gd name="connsiteX93-775" fmla="*/ 2436019 w 5273630"/>
                <a:gd name="connsiteY93-776" fmla="*/ 470716 h 1502102"/>
                <a:gd name="connsiteX94-777" fmla="*/ 1549965 w 5273630"/>
                <a:gd name="connsiteY94-778" fmla="*/ 470716 h 1502102"/>
                <a:gd name="connsiteX95-779" fmla="*/ 1605344 w 5273630"/>
                <a:gd name="connsiteY95-780" fmla="*/ 83068 h 1502102"/>
                <a:gd name="connsiteX96-781" fmla="*/ 1557252 w 5273630"/>
                <a:gd name="connsiteY96-782" fmla="*/ 27689 h 1502102"/>
                <a:gd name="connsiteX97-783" fmla="*/ 259404 w 5273630"/>
                <a:gd name="connsiteY97-784" fmla="*/ 27689 h 1502102"/>
                <a:gd name="connsiteX98-785" fmla="*/ 983695 w 5273630"/>
                <a:gd name="connsiteY98-786" fmla="*/ 27689 h 1502102"/>
                <a:gd name="connsiteX99-787" fmla="*/ 1215409 w 5273630"/>
                <a:gd name="connsiteY99-788" fmla="*/ 260861 h 1502102"/>
                <a:gd name="connsiteX100-789" fmla="*/ 929774 w 5273630"/>
                <a:gd name="connsiteY100-790" fmla="*/ 260861 h 1502102"/>
                <a:gd name="connsiteX101-791" fmla="*/ 788413 w 5273630"/>
                <a:gd name="connsiteY101-792" fmla="*/ 145733 h 1502102"/>
                <a:gd name="connsiteX102-793" fmla="*/ 476546 w 5273630"/>
                <a:gd name="connsiteY102-794" fmla="*/ 145733 h 1502102"/>
                <a:gd name="connsiteX103-795" fmla="*/ 290008 w 5273630"/>
                <a:gd name="connsiteY103-796" fmla="*/ 260861 h 1502102"/>
                <a:gd name="connsiteX104-797" fmla="*/ 0 w 5273630"/>
                <a:gd name="connsiteY104-798" fmla="*/ 260861 h 1502102"/>
                <a:gd name="connsiteX105-799" fmla="*/ 290008 w 5273630"/>
                <a:gd name="connsiteY105-800" fmla="*/ 58293 h 1502102"/>
                <a:gd name="connsiteX106-801" fmla="*/ 259404 w 5273630"/>
                <a:gd name="connsiteY106-802" fmla="*/ 27689 h 1502102"/>
                <a:gd name="connsiteX107-803" fmla="*/ 4377375 w 5273630"/>
                <a:gd name="connsiteY107-804" fmla="*/ 0 h 1502102"/>
                <a:gd name="connsiteX108-805" fmla="*/ 5001111 w 5273630"/>
                <a:gd name="connsiteY108-806" fmla="*/ 0 h 1502102"/>
                <a:gd name="connsiteX109-807" fmla="*/ 5273630 w 5273630"/>
                <a:gd name="connsiteY109-808" fmla="*/ 429911 h 1502102"/>
                <a:gd name="connsiteX110-809" fmla="*/ 5078349 w 5273630"/>
                <a:gd name="connsiteY110-810" fmla="*/ 429911 h 1502102"/>
                <a:gd name="connsiteX111-811" fmla="*/ 5072519 w 5273630"/>
                <a:gd name="connsiteY111-812" fmla="*/ 470716 h 1502102"/>
                <a:gd name="connsiteX112-813" fmla="*/ 4795628 w 5273630"/>
                <a:gd name="connsiteY112-814" fmla="*/ 470716 h 1502102"/>
                <a:gd name="connsiteX113-815" fmla="*/ 4778140 w 5273630"/>
                <a:gd name="connsiteY113-816" fmla="*/ 594589 h 1502102"/>
                <a:gd name="connsiteX114-817" fmla="*/ 5082721 w 5273630"/>
                <a:gd name="connsiteY114-818" fmla="*/ 594589 h 1502102"/>
                <a:gd name="connsiteX115-819" fmla="*/ 5063775 w 5273630"/>
                <a:gd name="connsiteY115-820" fmla="*/ 733035 h 1502102"/>
                <a:gd name="connsiteX116-821" fmla="*/ 4759195 w 5273630"/>
                <a:gd name="connsiteY116-822" fmla="*/ 733035 h 1502102"/>
                <a:gd name="connsiteX117-823" fmla="*/ 4737335 w 5273630"/>
                <a:gd name="connsiteY117-824" fmla="*/ 886054 h 1502102"/>
                <a:gd name="connsiteX118-825" fmla="*/ 5180361 w 5273630"/>
                <a:gd name="connsiteY118-826" fmla="*/ 886054 h 1502102"/>
                <a:gd name="connsiteX119-827" fmla="*/ 5161416 w 5273630"/>
                <a:gd name="connsiteY119-828" fmla="*/ 1024500 h 1502102"/>
                <a:gd name="connsiteX120-829" fmla="*/ 3998471 w 5273630"/>
                <a:gd name="connsiteY120-830" fmla="*/ 1024500 h 1502102"/>
                <a:gd name="connsiteX121-831" fmla="*/ 4017416 w 5273630"/>
                <a:gd name="connsiteY121-832" fmla="*/ 886054 h 1502102"/>
                <a:gd name="connsiteX122-833" fmla="*/ 4460443 w 5273630"/>
                <a:gd name="connsiteY122-834" fmla="*/ 886054 h 1502102"/>
                <a:gd name="connsiteX123-835" fmla="*/ 4482303 w 5273630"/>
                <a:gd name="connsiteY123-836" fmla="*/ 733035 h 1502102"/>
                <a:gd name="connsiteX124-837" fmla="*/ 4177722 w 5273630"/>
                <a:gd name="connsiteY124-838" fmla="*/ 733035 h 1502102"/>
                <a:gd name="connsiteX125-839" fmla="*/ 4196667 w 5273630"/>
                <a:gd name="connsiteY125-840" fmla="*/ 594589 h 1502102"/>
                <a:gd name="connsiteX126-841" fmla="*/ 4501249 w 5273630"/>
                <a:gd name="connsiteY126-842" fmla="*/ 594589 h 1502102"/>
                <a:gd name="connsiteX127-843" fmla="*/ 4518736 w 5273630"/>
                <a:gd name="connsiteY127-844" fmla="*/ 470716 h 1502102"/>
                <a:gd name="connsiteX128-845" fmla="*/ 4241845 w 5273630"/>
                <a:gd name="connsiteY128-846" fmla="*/ 470716 h 1502102"/>
                <a:gd name="connsiteX129-847" fmla="*/ 4247673 w 5273630"/>
                <a:gd name="connsiteY129-848" fmla="*/ 429911 h 1502102"/>
                <a:gd name="connsiteX130-849" fmla="*/ 4055307 w 5273630"/>
                <a:gd name="connsiteY130-850" fmla="*/ 429911 h 1502102"/>
                <a:gd name="connsiteX131-851" fmla="*/ 4410894 w 5273630"/>
                <a:gd name="connsiteY131-852" fmla="*/ 40805 h 1502102"/>
                <a:gd name="connsiteX132-853" fmla="*/ 4377375 w 5273630"/>
                <a:gd name="connsiteY132-854" fmla="*/ 0 h 1502102"/>
                <a:gd name="connsiteX133-855" fmla="*/ 3191742 w 5273630"/>
                <a:gd name="connsiteY133-856" fmla="*/ 0 h 1502102"/>
                <a:gd name="connsiteX134-857" fmla="*/ 3522555 w 5273630"/>
                <a:gd name="connsiteY134-858" fmla="*/ 0 h 1502102"/>
                <a:gd name="connsiteX135-859" fmla="*/ 3510896 w 5273630"/>
                <a:gd name="connsiteY135-860" fmla="*/ 83068 h 1502102"/>
                <a:gd name="connsiteX136-861" fmla="*/ 3953923 w 5273630"/>
                <a:gd name="connsiteY136-862" fmla="*/ 83068 h 1502102"/>
                <a:gd name="connsiteX137-863" fmla="*/ 3923319 w 5273630"/>
                <a:gd name="connsiteY137-864" fmla="*/ 304581 h 1502102"/>
                <a:gd name="connsiteX138-865" fmla="*/ 3618738 w 5273630"/>
                <a:gd name="connsiteY138-866" fmla="*/ 304581 h 1502102"/>
                <a:gd name="connsiteX139-867" fmla="*/ 3630397 w 5273630"/>
                <a:gd name="connsiteY139-868" fmla="*/ 221513 h 1502102"/>
                <a:gd name="connsiteX140-869" fmla="*/ 3076613 w 5273630"/>
                <a:gd name="connsiteY140-870" fmla="*/ 221513 h 1502102"/>
                <a:gd name="connsiteX141-871" fmla="*/ 3064954 w 5273630"/>
                <a:gd name="connsiteY141-872" fmla="*/ 304581 h 1502102"/>
                <a:gd name="connsiteX142-873" fmla="*/ 2760373 w 5273630"/>
                <a:gd name="connsiteY142-874" fmla="*/ 304581 h 1502102"/>
                <a:gd name="connsiteX143-875" fmla="*/ 2790977 w 5273630"/>
                <a:gd name="connsiteY143-876" fmla="*/ 83068 h 1502102"/>
                <a:gd name="connsiteX144-877" fmla="*/ 3234004 w 5273630"/>
                <a:gd name="connsiteY144-878" fmla="*/ 83068 h 1502102"/>
                <a:gd name="connsiteX145-879" fmla="*/ 3238376 w 5273630"/>
                <a:gd name="connsiteY145-880" fmla="*/ 53921 h 1502102"/>
                <a:gd name="connsiteX146-881" fmla="*/ 3191742 w 5273630"/>
                <a:gd name="connsiteY146-882" fmla="*/ 0 h 1502102"/>
                <a:gd name="connsiteX0-883" fmla="*/ 2215963 w 5273630"/>
                <a:gd name="connsiteY0-884" fmla="*/ 664540 h 1502102"/>
                <a:gd name="connsiteX1-885" fmla="*/ 2183902 w 5273630"/>
                <a:gd name="connsiteY1-886" fmla="*/ 886054 h 1502102"/>
                <a:gd name="connsiteX2-887" fmla="*/ 2294658 w 5273630"/>
                <a:gd name="connsiteY2-888" fmla="*/ 886054 h 1502102"/>
                <a:gd name="connsiteX3-889" fmla="*/ 2326719 w 5273630"/>
                <a:gd name="connsiteY3-890" fmla="*/ 664540 h 1502102"/>
                <a:gd name="connsiteX4-891" fmla="*/ 2215963 w 5273630"/>
                <a:gd name="connsiteY4-892" fmla="*/ 664540 h 1502102"/>
                <a:gd name="connsiteX5-893" fmla="*/ 1606801 w 5273630"/>
                <a:gd name="connsiteY5-894" fmla="*/ 664540 h 1502102"/>
                <a:gd name="connsiteX6-895" fmla="*/ 1574740 w 5273630"/>
                <a:gd name="connsiteY6-896" fmla="*/ 886054 h 1502102"/>
                <a:gd name="connsiteX7-897" fmla="*/ 1685497 w 5273630"/>
                <a:gd name="connsiteY7-898" fmla="*/ 886054 h 1502102"/>
                <a:gd name="connsiteX8-899" fmla="*/ 1717558 w 5273630"/>
                <a:gd name="connsiteY8-900" fmla="*/ 664540 h 1502102"/>
                <a:gd name="connsiteX9-901" fmla="*/ 1606801 w 5273630"/>
                <a:gd name="connsiteY9-902" fmla="*/ 664540 h 1502102"/>
                <a:gd name="connsiteX10-903" fmla="*/ 342472 w 5273630"/>
                <a:gd name="connsiteY10-904" fmla="*/ 563985 h 1502102"/>
                <a:gd name="connsiteX11-905" fmla="*/ 335185 w 5273630"/>
                <a:gd name="connsiteY11-906" fmla="*/ 619363 h 1502102"/>
                <a:gd name="connsiteX12-907" fmla="*/ 826304 w 5273630"/>
                <a:gd name="connsiteY12-908" fmla="*/ 619363 h 1502102"/>
                <a:gd name="connsiteX13-909" fmla="*/ 833590 w 5273630"/>
                <a:gd name="connsiteY13-910" fmla="*/ 563985 h 1502102"/>
                <a:gd name="connsiteX14-911" fmla="*/ 342472 w 5273630"/>
                <a:gd name="connsiteY14-912" fmla="*/ 563985 h 1502102"/>
                <a:gd name="connsiteX15-913" fmla="*/ 3085357 w 5273630"/>
                <a:gd name="connsiteY15-914" fmla="*/ 553784 h 1502102"/>
                <a:gd name="connsiteX16-915" fmla="*/ 3078071 w 5273630"/>
                <a:gd name="connsiteY16-916" fmla="*/ 609162 h 1502102"/>
                <a:gd name="connsiteX17-917" fmla="*/ 3283553 w 5273630"/>
                <a:gd name="connsiteY17-918" fmla="*/ 719919 h 1502102"/>
                <a:gd name="connsiteX18-919" fmla="*/ 3521097 w 5273630"/>
                <a:gd name="connsiteY18-920" fmla="*/ 609162 h 1502102"/>
                <a:gd name="connsiteX19-921" fmla="*/ 3528384 w 5273630"/>
                <a:gd name="connsiteY19-922" fmla="*/ 553784 h 1502102"/>
                <a:gd name="connsiteX20-923" fmla="*/ 3085357 w 5273630"/>
                <a:gd name="connsiteY20-924" fmla="*/ 553784 h 1502102"/>
                <a:gd name="connsiteX21-925" fmla="*/ 2013395 w 5273630"/>
                <a:gd name="connsiteY21-926" fmla="*/ 526094 h 1502102"/>
                <a:gd name="connsiteX22-927" fmla="*/ 2567178 w 5273630"/>
                <a:gd name="connsiteY22-928" fmla="*/ 526094 h 1502102"/>
                <a:gd name="connsiteX23-929" fmla="*/ 2497227 w 5273630"/>
                <a:gd name="connsiteY23-930" fmla="*/ 1024500 h 1502102"/>
                <a:gd name="connsiteX24-931" fmla="*/ 1943443 w 5273630"/>
                <a:gd name="connsiteY24-932" fmla="*/ 1024500 h 1502102"/>
                <a:gd name="connsiteX25-933" fmla="*/ 2013395 w 5273630"/>
                <a:gd name="connsiteY25-934" fmla="*/ 526094 h 1502102"/>
                <a:gd name="connsiteX26-935" fmla="*/ 1404233 w 5273630"/>
                <a:gd name="connsiteY26-936" fmla="*/ 526094 h 1502102"/>
                <a:gd name="connsiteX27-937" fmla="*/ 1958016 w 5273630"/>
                <a:gd name="connsiteY27-938" fmla="*/ 526094 h 1502102"/>
                <a:gd name="connsiteX28-939" fmla="*/ 1888065 w 5273630"/>
                <a:gd name="connsiteY28-940" fmla="*/ 1024500 h 1502102"/>
                <a:gd name="connsiteX29-941" fmla="*/ 1334281 w 5273630"/>
                <a:gd name="connsiteY29-942" fmla="*/ 1024500 h 1502102"/>
                <a:gd name="connsiteX30-943" fmla="*/ 1404233 w 5273630"/>
                <a:gd name="connsiteY30-944" fmla="*/ 526094 h 1502102"/>
                <a:gd name="connsiteX31-945" fmla="*/ 365789 w 5273630"/>
                <a:gd name="connsiteY31-946" fmla="*/ 402222 h 1502102"/>
                <a:gd name="connsiteX32-947" fmla="*/ 357045 w 5273630"/>
                <a:gd name="connsiteY32-948" fmla="*/ 457600 h 1502102"/>
                <a:gd name="connsiteX33-949" fmla="*/ 848163 w 5273630"/>
                <a:gd name="connsiteY33-950" fmla="*/ 457600 h 1502102"/>
                <a:gd name="connsiteX34-951" fmla="*/ 856907 w 5273630"/>
                <a:gd name="connsiteY34-952" fmla="*/ 402222 h 1502102"/>
                <a:gd name="connsiteX35-953" fmla="*/ 365789 w 5273630"/>
                <a:gd name="connsiteY35-954" fmla="*/ 402222 h 1502102"/>
                <a:gd name="connsiteX36-955" fmla="*/ 2865301 w 5273630"/>
                <a:gd name="connsiteY36-956" fmla="*/ 346843 h 1502102"/>
                <a:gd name="connsiteX37-957" fmla="*/ 3114504 w 5273630"/>
                <a:gd name="connsiteY37-958" fmla="*/ 346843 h 1502102"/>
                <a:gd name="connsiteX38-959" fmla="*/ 3104302 w 5273630"/>
                <a:gd name="connsiteY38-960" fmla="*/ 415338 h 1502102"/>
                <a:gd name="connsiteX39-961" fmla="*/ 3547329 w 5273630"/>
                <a:gd name="connsiteY39-962" fmla="*/ 415338 h 1502102"/>
                <a:gd name="connsiteX40-963" fmla="*/ 3557530 w 5273630"/>
                <a:gd name="connsiteY40-964" fmla="*/ 346843 h 1502102"/>
                <a:gd name="connsiteX41-965" fmla="*/ 3806733 w 5273630"/>
                <a:gd name="connsiteY41-966" fmla="*/ 346843 h 1502102"/>
                <a:gd name="connsiteX42-967" fmla="*/ 3796531 w 5273630"/>
                <a:gd name="connsiteY42-968" fmla="*/ 415338 h 1502102"/>
                <a:gd name="connsiteX43-969" fmla="*/ 3907289 w 5273630"/>
                <a:gd name="connsiteY43-970" fmla="*/ 415338 h 1502102"/>
                <a:gd name="connsiteX44-971" fmla="*/ 3888343 w 5273630"/>
                <a:gd name="connsiteY44-972" fmla="*/ 553784 h 1502102"/>
                <a:gd name="connsiteX45-973" fmla="*/ 3777587 w 5273630"/>
                <a:gd name="connsiteY45-974" fmla="*/ 553784 h 1502102"/>
                <a:gd name="connsiteX46-975" fmla="*/ 3755727 w 5273630"/>
                <a:gd name="connsiteY46-976" fmla="*/ 706803 h 1502102"/>
                <a:gd name="connsiteX47-977" fmla="*/ 3489036 w 5273630"/>
                <a:gd name="connsiteY47-978" fmla="*/ 830675 h 1502102"/>
                <a:gd name="connsiteX48-979" fmla="*/ 3850453 w 5273630"/>
                <a:gd name="connsiteY48-980" fmla="*/ 1024500 h 1502102"/>
                <a:gd name="connsiteX49-981" fmla="*/ 3407426 w 5273630"/>
                <a:gd name="connsiteY49-982" fmla="*/ 1024500 h 1502102"/>
                <a:gd name="connsiteX50-983" fmla="*/ 3252949 w 5273630"/>
                <a:gd name="connsiteY50-984" fmla="*/ 941432 h 1502102"/>
                <a:gd name="connsiteX51-985" fmla="*/ 3075156 w 5273630"/>
                <a:gd name="connsiteY51-986" fmla="*/ 1024500 h 1502102"/>
                <a:gd name="connsiteX52-987" fmla="*/ 1730429 w 5273630"/>
                <a:gd name="connsiteY52-988" fmla="*/ 1367400 h 1502102"/>
                <a:gd name="connsiteX53-989" fmla="*/ 3046009 w 5273630"/>
                <a:gd name="connsiteY53-990" fmla="*/ 830675 h 1502102"/>
                <a:gd name="connsiteX54-991" fmla="*/ 2814295 w 5273630"/>
                <a:gd name="connsiteY54-992" fmla="*/ 706803 h 1502102"/>
                <a:gd name="connsiteX55-993" fmla="*/ 2836154 w 5273630"/>
                <a:gd name="connsiteY55-994" fmla="*/ 553784 h 1502102"/>
                <a:gd name="connsiteX56-995" fmla="*/ 2725398 w 5273630"/>
                <a:gd name="connsiteY56-996" fmla="*/ 553784 h 1502102"/>
                <a:gd name="connsiteX57-997" fmla="*/ 2744343 w 5273630"/>
                <a:gd name="connsiteY57-998" fmla="*/ 415338 h 1502102"/>
                <a:gd name="connsiteX58-999" fmla="*/ 2855100 w 5273630"/>
                <a:gd name="connsiteY58-1000" fmla="*/ 415338 h 1502102"/>
                <a:gd name="connsiteX59-1001" fmla="*/ 2865301 w 5273630"/>
                <a:gd name="connsiteY59-1002" fmla="*/ 346843 h 1502102"/>
                <a:gd name="connsiteX60-1003" fmla="*/ 482375 w 5273630"/>
                <a:gd name="connsiteY60-1004" fmla="*/ 192367 h 1502102"/>
                <a:gd name="connsiteX61-1005" fmla="*/ 759267 w 5273630"/>
                <a:gd name="connsiteY61-1006" fmla="*/ 192367 h 1502102"/>
                <a:gd name="connsiteX62-1007" fmla="*/ 746151 w 5273630"/>
                <a:gd name="connsiteY62-1008" fmla="*/ 285636 h 1502102"/>
                <a:gd name="connsiteX63-1009" fmla="*/ 1122141 w 5273630"/>
                <a:gd name="connsiteY63-1010" fmla="*/ 285636 h 1502102"/>
                <a:gd name="connsiteX64-1011" fmla="*/ 1059475 w 5273630"/>
                <a:gd name="connsiteY64-1012" fmla="*/ 735949 h 1502102"/>
                <a:gd name="connsiteX65-1013" fmla="*/ 728663 w 5273630"/>
                <a:gd name="connsiteY65-1014" fmla="*/ 735949 h 1502102"/>
                <a:gd name="connsiteX66-1015" fmla="*/ 795700 w 5273630"/>
                <a:gd name="connsiteY66-1016" fmla="*/ 791328 h 1502102"/>
                <a:gd name="connsiteX67-1017" fmla="*/ 1119226 w 5273630"/>
                <a:gd name="connsiteY67-1018" fmla="*/ 746150 h 1502102"/>
                <a:gd name="connsiteX68-1019" fmla="*/ 1100281 w 5273630"/>
                <a:gd name="connsiteY68-1020" fmla="*/ 884596 h 1502102"/>
                <a:gd name="connsiteX69-1021" fmla="*/ 937060 w 5273630"/>
                <a:gd name="connsiteY69-1022" fmla="*/ 907914 h 1502102"/>
                <a:gd name="connsiteX70-1023" fmla="*/ 1892053 w 5273630"/>
                <a:gd name="connsiteY70-1024" fmla="*/ 1502102 h 1502102"/>
                <a:gd name="connsiteX71-1025" fmla="*/ 1608084 w 5273630"/>
                <a:gd name="connsiteY71-1026" fmla="*/ 1476702 h 1502102"/>
                <a:gd name="connsiteX72-1027" fmla="*/ 406594 w 5273630"/>
                <a:gd name="connsiteY72-1028" fmla="*/ 735949 h 1502102"/>
                <a:gd name="connsiteX73-1029" fmla="*/ 319154 w 5273630"/>
                <a:gd name="connsiteY73-1030" fmla="*/ 735949 h 1502102"/>
                <a:gd name="connsiteX74-1031" fmla="*/ 298752 w 5273630"/>
                <a:gd name="connsiteY74-1032" fmla="*/ 881682 h 1502102"/>
                <a:gd name="connsiteX75-1033" fmla="*/ 502777 w 5273630"/>
                <a:gd name="connsiteY75-1034" fmla="*/ 862737 h 1502102"/>
                <a:gd name="connsiteX76-1035" fmla="*/ 482375 w 5273630"/>
                <a:gd name="connsiteY76-1036" fmla="*/ 1004097 h 1502102"/>
                <a:gd name="connsiteX77-1037" fmla="*/ 4372 w 5273630"/>
                <a:gd name="connsiteY77-1038" fmla="*/ 1046359 h 1502102"/>
                <a:gd name="connsiteX78-1039" fmla="*/ 110757 w 5273630"/>
                <a:gd name="connsiteY78-1040" fmla="*/ 285636 h 1502102"/>
                <a:gd name="connsiteX79-1041" fmla="*/ 469259 w 5273630"/>
                <a:gd name="connsiteY79-1042" fmla="*/ 285636 h 1502102"/>
                <a:gd name="connsiteX80-1043" fmla="*/ 482375 w 5273630"/>
                <a:gd name="connsiteY80-1044" fmla="*/ 192367 h 1502102"/>
                <a:gd name="connsiteX81-1045" fmla="*/ 1870577 w 5273630"/>
                <a:gd name="connsiteY81-1046" fmla="*/ 166135 h 1502102"/>
                <a:gd name="connsiteX82-1047" fmla="*/ 1847260 w 5273630"/>
                <a:gd name="connsiteY82-1048" fmla="*/ 332270 h 1502102"/>
                <a:gd name="connsiteX83-1049" fmla="*/ 2179530 w 5273630"/>
                <a:gd name="connsiteY83-1050" fmla="*/ 332270 h 1502102"/>
                <a:gd name="connsiteX84-1051" fmla="*/ 2202847 w 5273630"/>
                <a:gd name="connsiteY84-1052" fmla="*/ 166135 h 1502102"/>
                <a:gd name="connsiteX85-1053" fmla="*/ 1870577 w 5273630"/>
                <a:gd name="connsiteY85-1054" fmla="*/ 166135 h 1502102"/>
                <a:gd name="connsiteX86-1055" fmla="*/ 4598889 w 5273630"/>
                <a:gd name="connsiteY86-1056" fmla="*/ 138446 h 1502102"/>
                <a:gd name="connsiteX87-1057" fmla="*/ 4421095 w 5273630"/>
                <a:gd name="connsiteY87-1058" fmla="*/ 332270 h 1502102"/>
                <a:gd name="connsiteX88-1059" fmla="*/ 4935531 w 5273630"/>
                <a:gd name="connsiteY88-1060" fmla="*/ 332270 h 1502102"/>
                <a:gd name="connsiteX89-1061" fmla="*/ 4813115 w 5273630"/>
                <a:gd name="connsiteY89-1062" fmla="*/ 138446 h 1502102"/>
                <a:gd name="connsiteX90-1063" fmla="*/ 4598889 w 5273630"/>
                <a:gd name="connsiteY90-1064" fmla="*/ 138446 h 1502102"/>
                <a:gd name="connsiteX91-1065" fmla="*/ 1557252 w 5273630"/>
                <a:gd name="connsiteY91-1066" fmla="*/ 27689 h 1502102"/>
                <a:gd name="connsiteX92-1067" fmla="*/ 2498684 w 5273630"/>
                <a:gd name="connsiteY92-1068" fmla="*/ 27689 h 1502102"/>
                <a:gd name="connsiteX93-1069" fmla="*/ 2436019 w 5273630"/>
                <a:gd name="connsiteY93-1070" fmla="*/ 470716 h 1502102"/>
                <a:gd name="connsiteX94-1071" fmla="*/ 1549965 w 5273630"/>
                <a:gd name="connsiteY94-1072" fmla="*/ 470716 h 1502102"/>
                <a:gd name="connsiteX95-1073" fmla="*/ 1605344 w 5273630"/>
                <a:gd name="connsiteY95-1074" fmla="*/ 83068 h 1502102"/>
                <a:gd name="connsiteX96-1075" fmla="*/ 1557252 w 5273630"/>
                <a:gd name="connsiteY96-1076" fmla="*/ 27689 h 1502102"/>
                <a:gd name="connsiteX97-1077" fmla="*/ 259404 w 5273630"/>
                <a:gd name="connsiteY97-1078" fmla="*/ 27689 h 1502102"/>
                <a:gd name="connsiteX98-1079" fmla="*/ 983695 w 5273630"/>
                <a:gd name="connsiteY98-1080" fmla="*/ 27689 h 1502102"/>
                <a:gd name="connsiteX99-1081" fmla="*/ 1215409 w 5273630"/>
                <a:gd name="connsiteY99-1082" fmla="*/ 260861 h 1502102"/>
                <a:gd name="connsiteX100-1083" fmla="*/ 929774 w 5273630"/>
                <a:gd name="connsiteY100-1084" fmla="*/ 260861 h 1502102"/>
                <a:gd name="connsiteX101-1085" fmla="*/ 788413 w 5273630"/>
                <a:gd name="connsiteY101-1086" fmla="*/ 145733 h 1502102"/>
                <a:gd name="connsiteX102-1087" fmla="*/ 476546 w 5273630"/>
                <a:gd name="connsiteY102-1088" fmla="*/ 145733 h 1502102"/>
                <a:gd name="connsiteX103-1089" fmla="*/ 290008 w 5273630"/>
                <a:gd name="connsiteY103-1090" fmla="*/ 260861 h 1502102"/>
                <a:gd name="connsiteX104-1091" fmla="*/ 0 w 5273630"/>
                <a:gd name="connsiteY104-1092" fmla="*/ 260861 h 1502102"/>
                <a:gd name="connsiteX105-1093" fmla="*/ 290008 w 5273630"/>
                <a:gd name="connsiteY105-1094" fmla="*/ 58293 h 1502102"/>
                <a:gd name="connsiteX106-1095" fmla="*/ 259404 w 5273630"/>
                <a:gd name="connsiteY106-1096" fmla="*/ 27689 h 1502102"/>
                <a:gd name="connsiteX107-1097" fmla="*/ 4377375 w 5273630"/>
                <a:gd name="connsiteY107-1098" fmla="*/ 0 h 1502102"/>
                <a:gd name="connsiteX108-1099" fmla="*/ 5001111 w 5273630"/>
                <a:gd name="connsiteY108-1100" fmla="*/ 0 h 1502102"/>
                <a:gd name="connsiteX109-1101" fmla="*/ 5273630 w 5273630"/>
                <a:gd name="connsiteY109-1102" fmla="*/ 429911 h 1502102"/>
                <a:gd name="connsiteX110-1103" fmla="*/ 5078349 w 5273630"/>
                <a:gd name="connsiteY110-1104" fmla="*/ 429911 h 1502102"/>
                <a:gd name="connsiteX111-1105" fmla="*/ 5072519 w 5273630"/>
                <a:gd name="connsiteY111-1106" fmla="*/ 470716 h 1502102"/>
                <a:gd name="connsiteX112-1107" fmla="*/ 4795628 w 5273630"/>
                <a:gd name="connsiteY112-1108" fmla="*/ 470716 h 1502102"/>
                <a:gd name="connsiteX113-1109" fmla="*/ 4778140 w 5273630"/>
                <a:gd name="connsiteY113-1110" fmla="*/ 594589 h 1502102"/>
                <a:gd name="connsiteX114-1111" fmla="*/ 5082721 w 5273630"/>
                <a:gd name="connsiteY114-1112" fmla="*/ 594589 h 1502102"/>
                <a:gd name="connsiteX115-1113" fmla="*/ 5063775 w 5273630"/>
                <a:gd name="connsiteY115-1114" fmla="*/ 733035 h 1502102"/>
                <a:gd name="connsiteX116-1115" fmla="*/ 4759195 w 5273630"/>
                <a:gd name="connsiteY116-1116" fmla="*/ 733035 h 1502102"/>
                <a:gd name="connsiteX117-1117" fmla="*/ 4737335 w 5273630"/>
                <a:gd name="connsiteY117-1118" fmla="*/ 886054 h 1502102"/>
                <a:gd name="connsiteX118-1119" fmla="*/ 5180361 w 5273630"/>
                <a:gd name="connsiteY118-1120" fmla="*/ 886054 h 1502102"/>
                <a:gd name="connsiteX119-1121" fmla="*/ 5161416 w 5273630"/>
                <a:gd name="connsiteY119-1122" fmla="*/ 1024500 h 1502102"/>
                <a:gd name="connsiteX120-1123" fmla="*/ 3998471 w 5273630"/>
                <a:gd name="connsiteY120-1124" fmla="*/ 1024500 h 1502102"/>
                <a:gd name="connsiteX121-1125" fmla="*/ 4017416 w 5273630"/>
                <a:gd name="connsiteY121-1126" fmla="*/ 886054 h 1502102"/>
                <a:gd name="connsiteX122-1127" fmla="*/ 4460443 w 5273630"/>
                <a:gd name="connsiteY122-1128" fmla="*/ 886054 h 1502102"/>
                <a:gd name="connsiteX123-1129" fmla="*/ 4482303 w 5273630"/>
                <a:gd name="connsiteY123-1130" fmla="*/ 733035 h 1502102"/>
                <a:gd name="connsiteX124-1131" fmla="*/ 4177722 w 5273630"/>
                <a:gd name="connsiteY124-1132" fmla="*/ 733035 h 1502102"/>
                <a:gd name="connsiteX125-1133" fmla="*/ 4196667 w 5273630"/>
                <a:gd name="connsiteY125-1134" fmla="*/ 594589 h 1502102"/>
                <a:gd name="connsiteX126-1135" fmla="*/ 4501249 w 5273630"/>
                <a:gd name="connsiteY126-1136" fmla="*/ 594589 h 1502102"/>
                <a:gd name="connsiteX127-1137" fmla="*/ 4518736 w 5273630"/>
                <a:gd name="connsiteY127-1138" fmla="*/ 470716 h 1502102"/>
                <a:gd name="connsiteX128-1139" fmla="*/ 4241845 w 5273630"/>
                <a:gd name="connsiteY128-1140" fmla="*/ 470716 h 1502102"/>
                <a:gd name="connsiteX129-1141" fmla="*/ 4247673 w 5273630"/>
                <a:gd name="connsiteY129-1142" fmla="*/ 429911 h 1502102"/>
                <a:gd name="connsiteX130-1143" fmla="*/ 4055307 w 5273630"/>
                <a:gd name="connsiteY130-1144" fmla="*/ 429911 h 1502102"/>
                <a:gd name="connsiteX131-1145" fmla="*/ 4410894 w 5273630"/>
                <a:gd name="connsiteY131-1146" fmla="*/ 40805 h 1502102"/>
                <a:gd name="connsiteX132-1147" fmla="*/ 4377375 w 5273630"/>
                <a:gd name="connsiteY132-1148" fmla="*/ 0 h 1502102"/>
                <a:gd name="connsiteX133-1149" fmla="*/ 3191742 w 5273630"/>
                <a:gd name="connsiteY133-1150" fmla="*/ 0 h 1502102"/>
                <a:gd name="connsiteX134-1151" fmla="*/ 3522555 w 5273630"/>
                <a:gd name="connsiteY134-1152" fmla="*/ 0 h 1502102"/>
                <a:gd name="connsiteX135-1153" fmla="*/ 3510896 w 5273630"/>
                <a:gd name="connsiteY135-1154" fmla="*/ 83068 h 1502102"/>
                <a:gd name="connsiteX136-1155" fmla="*/ 3953923 w 5273630"/>
                <a:gd name="connsiteY136-1156" fmla="*/ 83068 h 1502102"/>
                <a:gd name="connsiteX137-1157" fmla="*/ 3923319 w 5273630"/>
                <a:gd name="connsiteY137-1158" fmla="*/ 304581 h 1502102"/>
                <a:gd name="connsiteX138-1159" fmla="*/ 3618738 w 5273630"/>
                <a:gd name="connsiteY138-1160" fmla="*/ 304581 h 1502102"/>
                <a:gd name="connsiteX139-1161" fmla="*/ 3630397 w 5273630"/>
                <a:gd name="connsiteY139-1162" fmla="*/ 221513 h 1502102"/>
                <a:gd name="connsiteX140-1163" fmla="*/ 3076613 w 5273630"/>
                <a:gd name="connsiteY140-1164" fmla="*/ 221513 h 1502102"/>
                <a:gd name="connsiteX141-1165" fmla="*/ 3064954 w 5273630"/>
                <a:gd name="connsiteY141-1166" fmla="*/ 304581 h 1502102"/>
                <a:gd name="connsiteX142-1167" fmla="*/ 2760373 w 5273630"/>
                <a:gd name="connsiteY142-1168" fmla="*/ 304581 h 1502102"/>
                <a:gd name="connsiteX143-1169" fmla="*/ 2790977 w 5273630"/>
                <a:gd name="connsiteY143-1170" fmla="*/ 83068 h 1502102"/>
                <a:gd name="connsiteX144-1171" fmla="*/ 3234004 w 5273630"/>
                <a:gd name="connsiteY144-1172" fmla="*/ 83068 h 1502102"/>
                <a:gd name="connsiteX145-1173" fmla="*/ 3238376 w 5273630"/>
                <a:gd name="connsiteY145-1174" fmla="*/ 53921 h 1502102"/>
                <a:gd name="connsiteX146-1175" fmla="*/ 3191742 w 5273630"/>
                <a:gd name="connsiteY146-1176" fmla="*/ 0 h 1502102"/>
                <a:gd name="connsiteX0-1177" fmla="*/ 2215963 w 5273630"/>
                <a:gd name="connsiteY0-1178" fmla="*/ 664540 h 1502102"/>
                <a:gd name="connsiteX1-1179" fmla="*/ 2183902 w 5273630"/>
                <a:gd name="connsiteY1-1180" fmla="*/ 886054 h 1502102"/>
                <a:gd name="connsiteX2-1181" fmla="*/ 2294658 w 5273630"/>
                <a:gd name="connsiteY2-1182" fmla="*/ 886054 h 1502102"/>
                <a:gd name="connsiteX3-1183" fmla="*/ 2326719 w 5273630"/>
                <a:gd name="connsiteY3-1184" fmla="*/ 664540 h 1502102"/>
                <a:gd name="connsiteX4-1185" fmla="*/ 2215963 w 5273630"/>
                <a:gd name="connsiteY4-1186" fmla="*/ 664540 h 1502102"/>
                <a:gd name="connsiteX5-1187" fmla="*/ 1606801 w 5273630"/>
                <a:gd name="connsiteY5-1188" fmla="*/ 664540 h 1502102"/>
                <a:gd name="connsiteX6-1189" fmla="*/ 1574740 w 5273630"/>
                <a:gd name="connsiteY6-1190" fmla="*/ 886054 h 1502102"/>
                <a:gd name="connsiteX7-1191" fmla="*/ 1685497 w 5273630"/>
                <a:gd name="connsiteY7-1192" fmla="*/ 886054 h 1502102"/>
                <a:gd name="connsiteX8-1193" fmla="*/ 1717558 w 5273630"/>
                <a:gd name="connsiteY8-1194" fmla="*/ 664540 h 1502102"/>
                <a:gd name="connsiteX9-1195" fmla="*/ 1606801 w 5273630"/>
                <a:gd name="connsiteY9-1196" fmla="*/ 664540 h 1502102"/>
                <a:gd name="connsiteX10-1197" fmla="*/ 342472 w 5273630"/>
                <a:gd name="connsiteY10-1198" fmla="*/ 563985 h 1502102"/>
                <a:gd name="connsiteX11-1199" fmla="*/ 335185 w 5273630"/>
                <a:gd name="connsiteY11-1200" fmla="*/ 619363 h 1502102"/>
                <a:gd name="connsiteX12-1201" fmla="*/ 826304 w 5273630"/>
                <a:gd name="connsiteY12-1202" fmla="*/ 619363 h 1502102"/>
                <a:gd name="connsiteX13-1203" fmla="*/ 833590 w 5273630"/>
                <a:gd name="connsiteY13-1204" fmla="*/ 563985 h 1502102"/>
                <a:gd name="connsiteX14-1205" fmla="*/ 342472 w 5273630"/>
                <a:gd name="connsiteY14-1206" fmla="*/ 563985 h 1502102"/>
                <a:gd name="connsiteX15-1207" fmla="*/ 3085357 w 5273630"/>
                <a:gd name="connsiteY15-1208" fmla="*/ 553784 h 1502102"/>
                <a:gd name="connsiteX16-1209" fmla="*/ 3078071 w 5273630"/>
                <a:gd name="connsiteY16-1210" fmla="*/ 609162 h 1502102"/>
                <a:gd name="connsiteX17-1211" fmla="*/ 3283553 w 5273630"/>
                <a:gd name="connsiteY17-1212" fmla="*/ 719919 h 1502102"/>
                <a:gd name="connsiteX18-1213" fmla="*/ 3521097 w 5273630"/>
                <a:gd name="connsiteY18-1214" fmla="*/ 609162 h 1502102"/>
                <a:gd name="connsiteX19-1215" fmla="*/ 3528384 w 5273630"/>
                <a:gd name="connsiteY19-1216" fmla="*/ 553784 h 1502102"/>
                <a:gd name="connsiteX20-1217" fmla="*/ 3085357 w 5273630"/>
                <a:gd name="connsiteY20-1218" fmla="*/ 553784 h 1502102"/>
                <a:gd name="connsiteX21-1219" fmla="*/ 2013395 w 5273630"/>
                <a:gd name="connsiteY21-1220" fmla="*/ 526094 h 1502102"/>
                <a:gd name="connsiteX22-1221" fmla="*/ 2567178 w 5273630"/>
                <a:gd name="connsiteY22-1222" fmla="*/ 526094 h 1502102"/>
                <a:gd name="connsiteX23-1223" fmla="*/ 2497227 w 5273630"/>
                <a:gd name="connsiteY23-1224" fmla="*/ 1024500 h 1502102"/>
                <a:gd name="connsiteX24-1225" fmla="*/ 1943443 w 5273630"/>
                <a:gd name="connsiteY24-1226" fmla="*/ 1024500 h 1502102"/>
                <a:gd name="connsiteX25-1227" fmla="*/ 2013395 w 5273630"/>
                <a:gd name="connsiteY25-1228" fmla="*/ 526094 h 1502102"/>
                <a:gd name="connsiteX26-1229" fmla="*/ 1404233 w 5273630"/>
                <a:gd name="connsiteY26-1230" fmla="*/ 526094 h 1502102"/>
                <a:gd name="connsiteX27-1231" fmla="*/ 1958016 w 5273630"/>
                <a:gd name="connsiteY27-1232" fmla="*/ 526094 h 1502102"/>
                <a:gd name="connsiteX28-1233" fmla="*/ 1888065 w 5273630"/>
                <a:gd name="connsiteY28-1234" fmla="*/ 1024500 h 1502102"/>
                <a:gd name="connsiteX29-1235" fmla="*/ 1334281 w 5273630"/>
                <a:gd name="connsiteY29-1236" fmla="*/ 1024500 h 1502102"/>
                <a:gd name="connsiteX30-1237" fmla="*/ 1404233 w 5273630"/>
                <a:gd name="connsiteY30-1238" fmla="*/ 526094 h 1502102"/>
                <a:gd name="connsiteX31-1239" fmla="*/ 365789 w 5273630"/>
                <a:gd name="connsiteY31-1240" fmla="*/ 402222 h 1502102"/>
                <a:gd name="connsiteX32-1241" fmla="*/ 357045 w 5273630"/>
                <a:gd name="connsiteY32-1242" fmla="*/ 457600 h 1502102"/>
                <a:gd name="connsiteX33-1243" fmla="*/ 848163 w 5273630"/>
                <a:gd name="connsiteY33-1244" fmla="*/ 457600 h 1502102"/>
                <a:gd name="connsiteX34-1245" fmla="*/ 856907 w 5273630"/>
                <a:gd name="connsiteY34-1246" fmla="*/ 402222 h 1502102"/>
                <a:gd name="connsiteX35-1247" fmla="*/ 365789 w 5273630"/>
                <a:gd name="connsiteY35-1248" fmla="*/ 402222 h 1502102"/>
                <a:gd name="connsiteX36-1249" fmla="*/ 2865301 w 5273630"/>
                <a:gd name="connsiteY36-1250" fmla="*/ 346843 h 1502102"/>
                <a:gd name="connsiteX37-1251" fmla="*/ 3114504 w 5273630"/>
                <a:gd name="connsiteY37-1252" fmla="*/ 346843 h 1502102"/>
                <a:gd name="connsiteX38-1253" fmla="*/ 3104302 w 5273630"/>
                <a:gd name="connsiteY38-1254" fmla="*/ 415338 h 1502102"/>
                <a:gd name="connsiteX39-1255" fmla="*/ 3547329 w 5273630"/>
                <a:gd name="connsiteY39-1256" fmla="*/ 415338 h 1502102"/>
                <a:gd name="connsiteX40-1257" fmla="*/ 3557530 w 5273630"/>
                <a:gd name="connsiteY40-1258" fmla="*/ 346843 h 1502102"/>
                <a:gd name="connsiteX41-1259" fmla="*/ 3806733 w 5273630"/>
                <a:gd name="connsiteY41-1260" fmla="*/ 346843 h 1502102"/>
                <a:gd name="connsiteX42-1261" fmla="*/ 3796531 w 5273630"/>
                <a:gd name="connsiteY42-1262" fmla="*/ 415338 h 1502102"/>
                <a:gd name="connsiteX43-1263" fmla="*/ 3907289 w 5273630"/>
                <a:gd name="connsiteY43-1264" fmla="*/ 415338 h 1502102"/>
                <a:gd name="connsiteX44-1265" fmla="*/ 3888343 w 5273630"/>
                <a:gd name="connsiteY44-1266" fmla="*/ 553784 h 1502102"/>
                <a:gd name="connsiteX45-1267" fmla="*/ 3777587 w 5273630"/>
                <a:gd name="connsiteY45-1268" fmla="*/ 553784 h 1502102"/>
                <a:gd name="connsiteX46-1269" fmla="*/ 3755727 w 5273630"/>
                <a:gd name="connsiteY46-1270" fmla="*/ 706803 h 1502102"/>
                <a:gd name="connsiteX47-1271" fmla="*/ 3489036 w 5273630"/>
                <a:gd name="connsiteY47-1272" fmla="*/ 830675 h 1502102"/>
                <a:gd name="connsiteX48-1273" fmla="*/ 3850453 w 5273630"/>
                <a:gd name="connsiteY48-1274" fmla="*/ 1024500 h 1502102"/>
                <a:gd name="connsiteX49-1275" fmla="*/ 3407426 w 5273630"/>
                <a:gd name="connsiteY49-1276" fmla="*/ 1024500 h 1502102"/>
                <a:gd name="connsiteX50-1277" fmla="*/ 3252949 w 5273630"/>
                <a:gd name="connsiteY50-1278" fmla="*/ 941432 h 1502102"/>
                <a:gd name="connsiteX51-1279" fmla="*/ 1894056 w 5273630"/>
                <a:gd name="connsiteY51-1280" fmla="*/ 1494400 h 1502102"/>
                <a:gd name="connsiteX52-1281" fmla="*/ 1730429 w 5273630"/>
                <a:gd name="connsiteY52-1282" fmla="*/ 1367400 h 1502102"/>
                <a:gd name="connsiteX53-1283" fmla="*/ 3046009 w 5273630"/>
                <a:gd name="connsiteY53-1284" fmla="*/ 830675 h 1502102"/>
                <a:gd name="connsiteX54-1285" fmla="*/ 2814295 w 5273630"/>
                <a:gd name="connsiteY54-1286" fmla="*/ 706803 h 1502102"/>
                <a:gd name="connsiteX55-1287" fmla="*/ 2836154 w 5273630"/>
                <a:gd name="connsiteY55-1288" fmla="*/ 553784 h 1502102"/>
                <a:gd name="connsiteX56-1289" fmla="*/ 2725398 w 5273630"/>
                <a:gd name="connsiteY56-1290" fmla="*/ 553784 h 1502102"/>
                <a:gd name="connsiteX57-1291" fmla="*/ 2744343 w 5273630"/>
                <a:gd name="connsiteY57-1292" fmla="*/ 415338 h 1502102"/>
                <a:gd name="connsiteX58-1293" fmla="*/ 2855100 w 5273630"/>
                <a:gd name="connsiteY58-1294" fmla="*/ 415338 h 1502102"/>
                <a:gd name="connsiteX59-1295" fmla="*/ 2865301 w 5273630"/>
                <a:gd name="connsiteY59-1296" fmla="*/ 346843 h 1502102"/>
                <a:gd name="connsiteX60-1297" fmla="*/ 482375 w 5273630"/>
                <a:gd name="connsiteY60-1298" fmla="*/ 192367 h 1502102"/>
                <a:gd name="connsiteX61-1299" fmla="*/ 759267 w 5273630"/>
                <a:gd name="connsiteY61-1300" fmla="*/ 192367 h 1502102"/>
                <a:gd name="connsiteX62-1301" fmla="*/ 746151 w 5273630"/>
                <a:gd name="connsiteY62-1302" fmla="*/ 285636 h 1502102"/>
                <a:gd name="connsiteX63-1303" fmla="*/ 1122141 w 5273630"/>
                <a:gd name="connsiteY63-1304" fmla="*/ 285636 h 1502102"/>
                <a:gd name="connsiteX64-1305" fmla="*/ 1059475 w 5273630"/>
                <a:gd name="connsiteY64-1306" fmla="*/ 735949 h 1502102"/>
                <a:gd name="connsiteX65-1307" fmla="*/ 728663 w 5273630"/>
                <a:gd name="connsiteY65-1308" fmla="*/ 735949 h 1502102"/>
                <a:gd name="connsiteX66-1309" fmla="*/ 795700 w 5273630"/>
                <a:gd name="connsiteY66-1310" fmla="*/ 791328 h 1502102"/>
                <a:gd name="connsiteX67-1311" fmla="*/ 1119226 w 5273630"/>
                <a:gd name="connsiteY67-1312" fmla="*/ 746150 h 1502102"/>
                <a:gd name="connsiteX68-1313" fmla="*/ 1100281 w 5273630"/>
                <a:gd name="connsiteY68-1314" fmla="*/ 884596 h 1502102"/>
                <a:gd name="connsiteX69-1315" fmla="*/ 937060 w 5273630"/>
                <a:gd name="connsiteY69-1316" fmla="*/ 907914 h 1502102"/>
                <a:gd name="connsiteX70-1317" fmla="*/ 1892053 w 5273630"/>
                <a:gd name="connsiteY70-1318" fmla="*/ 1502102 h 1502102"/>
                <a:gd name="connsiteX71-1319" fmla="*/ 1608084 w 5273630"/>
                <a:gd name="connsiteY71-1320" fmla="*/ 1476702 h 1502102"/>
                <a:gd name="connsiteX72-1321" fmla="*/ 406594 w 5273630"/>
                <a:gd name="connsiteY72-1322" fmla="*/ 735949 h 1502102"/>
                <a:gd name="connsiteX73-1323" fmla="*/ 319154 w 5273630"/>
                <a:gd name="connsiteY73-1324" fmla="*/ 735949 h 1502102"/>
                <a:gd name="connsiteX74-1325" fmla="*/ 298752 w 5273630"/>
                <a:gd name="connsiteY74-1326" fmla="*/ 881682 h 1502102"/>
                <a:gd name="connsiteX75-1327" fmla="*/ 502777 w 5273630"/>
                <a:gd name="connsiteY75-1328" fmla="*/ 862737 h 1502102"/>
                <a:gd name="connsiteX76-1329" fmla="*/ 482375 w 5273630"/>
                <a:gd name="connsiteY76-1330" fmla="*/ 1004097 h 1502102"/>
                <a:gd name="connsiteX77-1331" fmla="*/ 4372 w 5273630"/>
                <a:gd name="connsiteY77-1332" fmla="*/ 1046359 h 1502102"/>
                <a:gd name="connsiteX78-1333" fmla="*/ 110757 w 5273630"/>
                <a:gd name="connsiteY78-1334" fmla="*/ 285636 h 1502102"/>
                <a:gd name="connsiteX79-1335" fmla="*/ 469259 w 5273630"/>
                <a:gd name="connsiteY79-1336" fmla="*/ 285636 h 1502102"/>
                <a:gd name="connsiteX80-1337" fmla="*/ 482375 w 5273630"/>
                <a:gd name="connsiteY80-1338" fmla="*/ 192367 h 1502102"/>
                <a:gd name="connsiteX81-1339" fmla="*/ 1870577 w 5273630"/>
                <a:gd name="connsiteY81-1340" fmla="*/ 166135 h 1502102"/>
                <a:gd name="connsiteX82-1341" fmla="*/ 1847260 w 5273630"/>
                <a:gd name="connsiteY82-1342" fmla="*/ 332270 h 1502102"/>
                <a:gd name="connsiteX83-1343" fmla="*/ 2179530 w 5273630"/>
                <a:gd name="connsiteY83-1344" fmla="*/ 332270 h 1502102"/>
                <a:gd name="connsiteX84-1345" fmla="*/ 2202847 w 5273630"/>
                <a:gd name="connsiteY84-1346" fmla="*/ 166135 h 1502102"/>
                <a:gd name="connsiteX85-1347" fmla="*/ 1870577 w 5273630"/>
                <a:gd name="connsiteY85-1348" fmla="*/ 166135 h 1502102"/>
                <a:gd name="connsiteX86-1349" fmla="*/ 4598889 w 5273630"/>
                <a:gd name="connsiteY86-1350" fmla="*/ 138446 h 1502102"/>
                <a:gd name="connsiteX87-1351" fmla="*/ 4421095 w 5273630"/>
                <a:gd name="connsiteY87-1352" fmla="*/ 332270 h 1502102"/>
                <a:gd name="connsiteX88-1353" fmla="*/ 4935531 w 5273630"/>
                <a:gd name="connsiteY88-1354" fmla="*/ 332270 h 1502102"/>
                <a:gd name="connsiteX89-1355" fmla="*/ 4813115 w 5273630"/>
                <a:gd name="connsiteY89-1356" fmla="*/ 138446 h 1502102"/>
                <a:gd name="connsiteX90-1357" fmla="*/ 4598889 w 5273630"/>
                <a:gd name="connsiteY90-1358" fmla="*/ 138446 h 1502102"/>
                <a:gd name="connsiteX91-1359" fmla="*/ 1557252 w 5273630"/>
                <a:gd name="connsiteY91-1360" fmla="*/ 27689 h 1502102"/>
                <a:gd name="connsiteX92-1361" fmla="*/ 2498684 w 5273630"/>
                <a:gd name="connsiteY92-1362" fmla="*/ 27689 h 1502102"/>
                <a:gd name="connsiteX93-1363" fmla="*/ 2436019 w 5273630"/>
                <a:gd name="connsiteY93-1364" fmla="*/ 470716 h 1502102"/>
                <a:gd name="connsiteX94-1365" fmla="*/ 1549965 w 5273630"/>
                <a:gd name="connsiteY94-1366" fmla="*/ 470716 h 1502102"/>
                <a:gd name="connsiteX95-1367" fmla="*/ 1605344 w 5273630"/>
                <a:gd name="connsiteY95-1368" fmla="*/ 83068 h 1502102"/>
                <a:gd name="connsiteX96-1369" fmla="*/ 1557252 w 5273630"/>
                <a:gd name="connsiteY96-1370" fmla="*/ 27689 h 1502102"/>
                <a:gd name="connsiteX97-1371" fmla="*/ 259404 w 5273630"/>
                <a:gd name="connsiteY97-1372" fmla="*/ 27689 h 1502102"/>
                <a:gd name="connsiteX98-1373" fmla="*/ 983695 w 5273630"/>
                <a:gd name="connsiteY98-1374" fmla="*/ 27689 h 1502102"/>
                <a:gd name="connsiteX99-1375" fmla="*/ 1215409 w 5273630"/>
                <a:gd name="connsiteY99-1376" fmla="*/ 260861 h 1502102"/>
                <a:gd name="connsiteX100-1377" fmla="*/ 929774 w 5273630"/>
                <a:gd name="connsiteY100-1378" fmla="*/ 260861 h 1502102"/>
                <a:gd name="connsiteX101-1379" fmla="*/ 788413 w 5273630"/>
                <a:gd name="connsiteY101-1380" fmla="*/ 145733 h 1502102"/>
                <a:gd name="connsiteX102-1381" fmla="*/ 476546 w 5273630"/>
                <a:gd name="connsiteY102-1382" fmla="*/ 145733 h 1502102"/>
                <a:gd name="connsiteX103-1383" fmla="*/ 290008 w 5273630"/>
                <a:gd name="connsiteY103-1384" fmla="*/ 260861 h 1502102"/>
                <a:gd name="connsiteX104-1385" fmla="*/ 0 w 5273630"/>
                <a:gd name="connsiteY104-1386" fmla="*/ 260861 h 1502102"/>
                <a:gd name="connsiteX105-1387" fmla="*/ 290008 w 5273630"/>
                <a:gd name="connsiteY105-1388" fmla="*/ 58293 h 1502102"/>
                <a:gd name="connsiteX106-1389" fmla="*/ 259404 w 5273630"/>
                <a:gd name="connsiteY106-1390" fmla="*/ 27689 h 1502102"/>
                <a:gd name="connsiteX107-1391" fmla="*/ 4377375 w 5273630"/>
                <a:gd name="connsiteY107-1392" fmla="*/ 0 h 1502102"/>
                <a:gd name="connsiteX108-1393" fmla="*/ 5001111 w 5273630"/>
                <a:gd name="connsiteY108-1394" fmla="*/ 0 h 1502102"/>
                <a:gd name="connsiteX109-1395" fmla="*/ 5273630 w 5273630"/>
                <a:gd name="connsiteY109-1396" fmla="*/ 429911 h 1502102"/>
                <a:gd name="connsiteX110-1397" fmla="*/ 5078349 w 5273630"/>
                <a:gd name="connsiteY110-1398" fmla="*/ 429911 h 1502102"/>
                <a:gd name="connsiteX111-1399" fmla="*/ 5072519 w 5273630"/>
                <a:gd name="connsiteY111-1400" fmla="*/ 470716 h 1502102"/>
                <a:gd name="connsiteX112-1401" fmla="*/ 4795628 w 5273630"/>
                <a:gd name="connsiteY112-1402" fmla="*/ 470716 h 1502102"/>
                <a:gd name="connsiteX113-1403" fmla="*/ 4778140 w 5273630"/>
                <a:gd name="connsiteY113-1404" fmla="*/ 594589 h 1502102"/>
                <a:gd name="connsiteX114-1405" fmla="*/ 5082721 w 5273630"/>
                <a:gd name="connsiteY114-1406" fmla="*/ 594589 h 1502102"/>
                <a:gd name="connsiteX115-1407" fmla="*/ 5063775 w 5273630"/>
                <a:gd name="connsiteY115-1408" fmla="*/ 733035 h 1502102"/>
                <a:gd name="connsiteX116-1409" fmla="*/ 4759195 w 5273630"/>
                <a:gd name="connsiteY116-1410" fmla="*/ 733035 h 1502102"/>
                <a:gd name="connsiteX117-1411" fmla="*/ 4737335 w 5273630"/>
                <a:gd name="connsiteY117-1412" fmla="*/ 886054 h 1502102"/>
                <a:gd name="connsiteX118-1413" fmla="*/ 5180361 w 5273630"/>
                <a:gd name="connsiteY118-1414" fmla="*/ 886054 h 1502102"/>
                <a:gd name="connsiteX119-1415" fmla="*/ 5161416 w 5273630"/>
                <a:gd name="connsiteY119-1416" fmla="*/ 1024500 h 1502102"/>
                <a:gd name="connsiteX120-1417" fmla="*/ 3998471 w 5273630"/>
                <a:gd name="connsiteY120-1418" fmla="*/ 1024500 h 1502102"/>
                <a:gd name="connsiteX121-1419" fmla="*/ 4017416 w 5273630"/>
                <a:gd name="connsiteY121-1420" fmla="*/ 886054 h 1502102"/>
                <a:gd name="connsiteX122-1421" fmla="*/ 4460443 w 5273630"/>
                <a:gd name="connsiteY122-1422" fmla="*/ 886054 h 1502102"/>
                <a:gd name="connsiteX123-1423" fmla="*/ 4482303 w 5273630"/>
                <a:gd name="connsiteY123-1424" fmla="*/ 733035 h 1502102"/>
                <a:gd name="connsiteX124-1425" fmla="*/ 4177722 w 5273630"/>
                <a:gd name="connsiteY124-1426" fmla="*/ 733035 h 1502102"/>
                <a:gd name="connsiteX125-1427" fmla="*/ 4196667 w 5273630"/>
                <a:gd name="connsiteY125-1428" fmla="*/ 594589 h 1502102"/>
                <a:gd name="connsiteX126-1429" fmla="*/ 4501249 w 5273630"/>
                <a:gd name="connsiteY126-1430" fmla="*/ 594589 h 1502102"/>
                <a:gd name="connsiteX127-1431" fmla="*/ 4518736 w 5273630"/>
                <a:gd name="connsiteY127-1432" fmla="*/ 470716 h 1502102"/>
                <a:gd name="connsiteX128-1433" fmla="*/ 4241845 w 5273630"/>
                <a:gd name="connsiteY128-1434" fmla="*/ 470716 h 1502102"/>
                <a:gd name="connsiteX129-1435" fmla="*/ 4247673 w 5273630"/>
                <a:gd name="connsiteY129-1436" fmla="*/ 429911 h 1502102"/>
                <a:gd name="connsiteX130-1437" fmla="*/ 4055307 w 5273630"/>
                <a:gd name="connsiteY130-1438" fmla="*/ 429911 h 1502102"/>
                <a:gd name="connsiteX131-1439" fmla="*/ 4410894 w 5273630"/>
                <a:gd name="connsiteY131-1440" fmla="*/ 40805 h 1502102"/>
                <a:gd name="connsiteX132-1441" fmla="*/ 4377375 w 5273630"/>
                <a:gd name="connsiteY132-1442" fmla="*/ 0 h 1502102"/>
                <a:gd name="connsiteX133-1443" fmla="*/ 3191742 w 5273630"/>
                <a:gd name="connsiteY133-1444" fmla="*/ 0 h 1502102"/>
                <a:gd name="connsiteX134-1445" fmla="*/ 3522555 w 5273630"/>
                <a:gd name="connsiteY134-1446" fmla="*/ 0 h 1502102"/>
                <a:gd name="connsiteX135-1447" fmla="*/ 3510896 w 5273630"/>
                <a:gd name="connsiteY135-1448" fmla="*/ 83068 h 1502102"/>
                <a:gd name="connsiteX136-1449" fmla="*/ 3953923 w 5273630"/>
                <a:gd name="connsiteY136-1450" fmla="*/ 83068 h 1502102"/>
                <a:gd name="connsiteX137-1451" fmla="*/ 3923319 w 5273630"/>
                <a:gd name="connsiteY137-1452" fmla="*/ 304581 h 1502102"/>
                <a:gd name="connsiteX138-1453" fmla="*/ 3618738 w 5273630"/>
                <a:gd name="connsiteY138-1454" fmla="*/ 304581 h 1502102"/>
                <a:gd name="connsiteX139-1455" fmla="*/ 3630397 w 5273630"/>
                <a:gd name="connsiteY139-1456" fmla="*/ 221513 h 1502102"/>
                <a:gd name="connsiteX140-1457" fmla="*/ 3076613 w 5273630"/>
                <a:gd name="connsiteY140-1458" fmla="*/ 221513 h 1502102"/>
                <a:gd name="connsiteX141-1459" fmla="*/ 3064954 w 5273630"/>
                <a:gd name="connsiteY141-1460" fmla="*/ 304581 h 1502102"/>
                <a:gd name="connsiteX142-1461" fmla="*/ 2760373 w 5273630"/>
                <a:gd name="connsiteY142-1462" fmla="*/ 304581 h 1502102"/>
                <a:gd name="connsiteX143-1463" fmla="*/ 2790977 w 5273630"/>
                <a:gd name="connsiteY143-1464" fmla="*/ 83068 h 1502102"/>
                <a:gd name="connsiteX144-1465" fmla="*/ 3234004 w 5273630"/>
                <a:gd name="connsiteY144-1466" fmla="*/ 83068 h 1502102"/>
                <a:gd name="connsiteX145-1467" fmla="*/ 3238376 w 5273630"/>
                <a:gd name="connsiteY145-1468" fmla="*/ 53921 h 1502102"/>
                <a:gd name="connsiteX146-1469" fmla="*/ 3191742 w 5273630"/>
                <a:gd name="connsiteY146-1470" fmla="*/ 0 h 1502102"/>
                <a:gd name="connsiteX0-1471" fmla="*/ 2215963 w 5273630"/>
                <a:gd name="connsiteY0-1472" fmla="*/ 664540 h 1502102"/>
                <a:gd name="connsiteX1-1473" fmla="*/ 2183902 w 5273630"/>
                <a:gd name="connsiteY1-1474" fmla="*/ 886054 h 1502102"/>
                <a:gd name="connsiteX2-1475" fmla="*/ 2294658 w 5273630"/>
                <a:gd name="connsiteY2-1476" fmla="*/ 886054 h 1502102"/>
                <a:gd name="connsiteX3-1477" fmla="*/ 2326719 w 5273630"/>
                <a:gd name="connsiteY3-1478" fmla="*/ 664540 h 1502102"/>
                <a:gd name="connsiteX4-1479" fmla="*/ 2215963 w 5273630"/>
                <a:gd name="connsiteY4-1480" fmla="*/ 664540 h 1502102"/>
                <a:gd name="connsiteX5-1481" fmla="*/ 1606801 w 5273630"/>
                <a:gd name="connsiteY5-1482" fmla="*/ 664540 h 1502102"/>
                <a:gd name="connsiteX6-1483" fmla="*/ 1574740 w 5273630"/>
                <a:gd name="connsiteY6-1484" fmla="*/ 886054 h 1502102"/>
                <a:gd name="connsiteX7-1485" fmla="*/ 1685497 w 5273630"/>
                <a:gd name="connsiteY7-1486" fmla="*/ 886054 h 1502102"/>
                <a:gd name="connsiteX8-1487" fmla="*/ 1717558 w 5273630"/>
                <a:gd name="connsiteY8-1488" fmla="*/ 664540 h 1502102"/>
                <a:gd name="connsiteX9-1489" fmla="*/ 1606801 w 5273630"/>
                <a:gd name="connsiteY9-1490" fmla="*/ 664540 h 1502102"/>
                <a:gd name="connsiteX10-1491" fmla="*/ 342472 w 5273630"/>
                <a:gd name="connsiteY10-1492" fmla="*/ 563985 h 1502102"/>
                <a:gd name="connsiteX11-1493" fmla="*/ 335185 w 5273630"/>
                <a:gd name="connsiteY11-1494" fmla="*/ 619363 h 1502102"/>
                <a:gd name="connsiteX12-1495" fmla="*/ 826304 w 5273630"/>
                <a:gd name="connsiteY12-1496" fmla="*/ 619363 h 1502102"/>
                <a:gd name="connsiteX13-1497" fmla="*/ 833590 w 5273630"/>
                <a:gd name="connsiteY13-1498" fmla="*/ 563985 h 1502102"/>
                <a:gd name="connsiteX14-1499" fmla="*/ 342472 w 5273630"/>
                <a:gd name="connsiteY14-1500" fmla="*/ 563985 h 1502102"/>
                <a:gd name="connsiteX15-1501" fmla="*/ 3085357 w 5273630"/>
                <a:gd name="connsiteY15-1502" fmla="*/ 553784 h 1502102"/>
                <a:gd name="connsiteX16-1503" fmla="*/ 3078071 w 5273630"/>
                <a:gd name="connsiteY16-1504" fmla="*/ 609162 h 1502102"/>
                <a:gd name="connsiteX17-1505" fmla="*/ 3283553 w 5273630"/>
                <a:gd name="connsiteY17-1506" fmla="*/ 719919 h 1502102"/>
                <a:gd name="connsiteX18-1507" fmla="*/ 3521097 w 5273630"/>
                <a:gd name="connsiteY18-1508" fmla="*/ 609162 h 1502102"/>
                <a:gd name="connsiteX19-1509" fmla="*/ 3528384 w 5273630"/>
                <a:gd name="connsiteY19-1510" fmla="*/ 553784 h 1502102"/>
                <a:gd name="connsiteX20-1511" fmla="*/ 3085357 w 5273630"/>
                <a:gd name="connsiteY20-1512" fmla="*/ 553784 h 1502102"/>
                <a:gd name="connsiteX21-1513" fmla="*/ 2013395 w 5273630"/>
                <a:gd name="connsiteY21-1514" fmla="*/ 526094 h 1502102"/>
                <a:gd name="connsiteX22-1515" fmla="*/ 2567178 w 5273630"/>
                <a:gd name="connsiteY22-1516" fmla="*/ 526094 h 1502102"/>
                <a:gd name="connsiteX23-1517" fmla="*/ 2497227 w 5273630"/>
                <a:gd name="connsiteY23-1518" fmla="*/ 1024500 h 1502102"/>
                <a:gd name="connsiteX24-1519" fmla="*/ 1943443 w 5273630"/>
                <a:gd name="connsiteY24-1520" fmla="*/ 1024500 h 1502102"/>
                <a:gd name="connsiteX25-1521" fmla="*/ 2013395 w 5273630"/>
                <a:gd name="connsiteY25-1522" fmla="*/ 526094 h 1502102"/>
                <a:gd name="connsiteX26-1523" fmla="*/ 1404233 w 5273630"/>
                <a:gd name="connsiteY26-1524" fmla="*/ 526094 h 1502102"/>
                <a:gd name="connsiteX27-1525" fmla="*/ 1958016 w 5273630"/>
                <a:gd name="connsiteY27-1526" fmla="*/ 526094 h 1502102"/>
                <a:gd name="connsiteX28-1527" fmla="*/ 1888065 w 5273630"/>
                <a:gd name="connsiteY28-1528" fmla="*/ 1024500 h 1502102"/>
                <a:gd name="connsiteX29-1529" fmla="*/ 1334281 w 5273630"/>
                <a:gd name="connsiteY29-1530" fmla="*/ 1024500 h 1502102"/>
                <a:gd name="connsiteX30-1531" fmla="*/ 1404233 w 5273630"/>
                <a:gd name="connsiteY30-1532" fmla="*/ 526094 h 1502102"/>
                <a:gd name="connsiteX31-1533" fmla="*/ 365789 w 5273630"/>
                <a:gd name="connsiteY31-1534" fmla="*/ 402222 h 1502102"/>
                <a:gd name="connsiteX32-1535" fmla="*/ 357045 w 5273630"/>
                <a:gd name="connsiteY32-1536" fmla="*/ 457600 h 1502102"/>
                <a:gd name="connsiteX33-1537" fmla="*/ 848163 w 5273630"/>
                <a:gd name="connsiteY33-1538" fmla="*/ 457600 h 1502102"/>
                <a:gd name="connsiteX34-1539" fmla="*/ 856907 w 5273630"/>
                <a:gd name="connsiteY34-1540" fmla="*/ 402222 h 1502102"/>
                <a:gd name="connsiteX35-1541" fmla="*/ 365789 w 5273630"/>
                <a:gd name="connsiteY35-1542" fmla="*/ 402222 h 1502102"/>
                <a:gd name="connsiteX36-1543" fmla="*/ 2865301 w 5273630"/>
                <a:gd name="connsiteY36-1544" fmla="*/ 346843 h 1502102"/>
                <a:gd name="connsiteX37-1545" fmla="*/ 3114504 w 5273630"/>
                <a:gd name="connsiteY37-1546" fmla="*/ 346843 h 1502102"/>
                <a:gd name="connsiteX38-1547" fmla="*/ 3104302 w 5273630"/>
                <a:gd name="connsiteY38-1548" fmla="*/ 415338 h 1502102"/>
                <a:gd name="connsiteX39-1549" fmla="*/ 3547329 w 5273630"/>
                <a:gd name="connsiteY39-1550" fmla="*/ 415338 h 1502102"/>
                <a:gd name="connsiteX40-1551" fmla="*/ 3557530 w 5273630"/>
                <a:gd name="connsiteY40-1552" fmla="*/ 346843 h 1502102"/>
                <a:gd name="connsiteX41-1553" fmla="*/ 3806733 w 5273630"/>
                <a:gd name="connsiteY41-1554" fmla="*/ 346843 h 1502102"/>
                <a:gd name="connsiteX42-1555" fmla="*/ 3796531 w 5273630"/>
                <a:gd name="connsiteY42-1556" fmla="*/ 415338 h 1502102"/>
                <a:gd name="connsiteX43-1557" fmla="*/ 3907289 w 5273630"/>
                <a:gd name="connsiteY43-1558" fmla="*/ 415338 h 1502102"/>
                <a:gd name="connsiteX44-1559" fmla="*/ 3888343 w 5273630"/>
                <a:gd name="connsiteY44-1560" fmla="*/ 553784 h 1502102"/>
                <a:gd name="connsiteX45-1561" fmla="*/ 3777587 w 5273630"/>
                <a:gd name="connsiteY45-1562" fmla="*/ 553784 h 1502102"/>
                <a:gd name="connsiteX46-1563" fmla="*/ 3755727 w 5273630"/>
                <a:gd name="connsiteY46-1564" fmla="*/ 706803 h 1502102"/>
                <a:gd name="connsiteX47-1565" fmla="*/ 3489036 w 5273630"/>
                <a:gd name="connsiteY47-1566" fmla="*/ 830675 h 1502102"/>
                <a:gd name="connsiteX48-1567" fmla="*/ 3850453 w 5273630"/>
                <a:gd name="connsiteY48-1568" fmla="*/ 1024500 h 1502102"/>
                <a:gd name="connsiteX49-1569" fmla="*/ 3407426 w 5273630"/>
                <a:gd name="connsiteY49-1570" fmla="*/ 1024500 h 1502102"/>
                <a:gd name="connsiteX50-1571" fmla="*/ 3252949 w 5273630"/>
                <a:gd name="connsiteY50-1572" fmla="*/ 941432 h 1502102"/>
                <a:gd name="connsiteX51-1573" fmla="*/ 1894056 w 5273630"/>
                <a:gd name="connsiteY51-1574" fmla="*/ 1494400 h 1502102"/>
                <a:gd name="connsiteX52-1575" fmla="*/ 1641529 w 5273630"/>
                <a:gd name="connsiteY52-1576" fmla="*/ 1367400 h 1502102"/>
                <a:gd name="connsiteX53-1577" fmla="*/ 3046009 w 5273630"/>
                <a:gd name="connsiteY53-1578" fmla="*/ 830675 h 1502102"/>
                <a:gd name="connsiteX54-1579" fmla="*/ 2814295 w 5273630"/>
                <a:gd name="connsiteY54-1580" fmla="*/ 706803 h 1502102"/>
                <a:gd name="connsiteX55-1581" fmla="*/ 2836154 w 5273630"/>
                <a:gd name="connsiteY55-1582" fmla="*/ 553784 h 1502102"/>
                <a:gd name="connsiteX56-1583" fmla="*/ 2725398 w 5273630"/>
                <a:gd name="connsiteY56-1584" fmla="*/ 553784 h 1502102"/>
                <a:gd name="connsiteX57-1585" fmla="*/ 2744343 w 5273630"/>
                <a:gd name="connsiteY57-1586" fmla="*/ 415338 h 1502102"/>
                <a:gd name="connsiteX58-1587" fmla="*/ 2855100 w 5273630"/>
                <a:gd name="connsiteY58-1588" fmla="*/ 415338 h 1502102"/>
                <a:gd name="connsiteX59-1589" fmla="*/ 2865301 w 5273630"/>
                <a:gd name="connsiteY59-1590" fmla="*/ 346843 h 1502102"/>
                <a:gd name="connsiteX60-1591" fmla="*/ 482375 w 5273630"/>
                <a:gd name="connsiteY60-1592" fmla="*/ 192367 h 1502102"/>
                <a:gd name="connsiteX61-1593" fmla="*/ 759267 w 5273630"/>
                <a:gd name="connsiteY61-1594" fmla="*/ 192367 h 1502102"/>
                <a:gd name="connsiteX62-1595" fmla="*/ 746151 w 5273630"/>
                <a:gd name="connsiteY62-1596" fmla="*/ 285636 h 1502102"/>
                <a:gd name="connsiteX63-1597" fmla="*/ 1122141 w 5273630"/>
                <a:gd name="connsiteY63-1598" fmla="*/ 285636 h 1502102"/>
                <a:gd name="connsiteX64-1599" fmla="*/ 1059475 w 5273630"/>
                <a:gd name="connsiteY64-1600" fmla="*/ 735949 h 1502102"/>
                <a:gd name="connsiteX65-1601" fmla="*/ 728663 w 5273630"/>
                <a:gd name="connsiteY65-1602" fmla="*/ 735949 h 1502102"/>
                <a:gd name="connsiteX66-1603" fmla="*/ 795700 w 5273630"/>
                <a:gd name="connsiteY66-1604" fmla="*/ 791328 h 1502102"/>
                <a:gd name="connsiteX67-1605" fmla="*/ 1119226 w 5273630"/>
                <a:gd name="connsiteY67-1606" fmla="*/ 746150 h 1502102"/>
                <a:gd name="connsiteX68-1607" fmla="*/ 1100281 w 5273630"/>
                <a:gd name="connsiteY68-1608" fmla="*/ 884596 h 1502102"/>
                <a:gd name="connsiteX69-1609" fmla="*/ 937060 w 5273630"/>
                <a:gd name="connsiteY69-1610" fmla="*/ 907914 h 1502102"/>
                <a:gd name="connsiteX70-1611" fmla="*/ 1892053 w 5273630"/>
                <a:gd name="connsiteY70-1612" fmla="*/ 1502102 h 1502102"/>
                <a:gd name="connsiteX71-1613" fmla="*/ 1608084 w 5273630"/>
                <a:gd name="connsiteY71-1614" fmla="*/ 1476702 h 1502102"/>
                <a:gd name="connsiteX72-1615" fmla="*/ 406594 w 5273630"/>
                <a:gd name="connsiteY72-1616" fmla="*/ 735949 h 1502102"/>
                <a:gd name="connsiteX73-1617" fmla="*/ 319154 w 5273630"/>
                <a:gd name="connsiteY73-1618" fmla="*/ 735949 h 1502102"/>
                <a:gd name="connsiteX74-1619" fmla="*/ 298752 w 5273630"/>
                <a:gd name="connsiteY74-1620" fmla="*/ 881682 h 1502102"/>
                <a:gd name="connsiteX75-1621" fmla="*/ 502777 w 5273630"/>
                <a:gd name="connsiteY75-1622" fmla="*/ 862737 h 1502102"/>
                <a:gd name="connsiteX76-1623" fmla="*/ 482375 w 5273630"/>
                <a:gd name="connsiteY76-1624" fmla="*/ 1004097 h 1502102"/>
                <a:gd name="connsiteX77-1625" fmla="*/ 4372 w 5273630"/>
                <a:gd name="connsiteY77-1626" fmla="*/ 1046359 h 1502102"/>
                <a:gd name="connsiteX78-1627" fmla="*/ 110757 w 5273630"/>
                <a:gd name="connsiteY78-1628" fmla="*/ 285636 h 1502102"/>
                <a:gd name="connsiteX79-1629" fmla="*/ 469259 w 5273630"/>
                <a:gd name="connsiteY79-1630" fmla="*/ 285636 h 1502102"/>
                <a:gd name="connsiteX80-1631" fmla="*/ 482375 w 5273630"/>
                <a:gd name="connsiteY80-1632" fmla="*/ 192367 h 1502102"/>
                <a:gd name="connsiteX81-1633" fmla="*/ 1870577 w 5273630"/>
                <a:gd name="connsiteY81-1634" fmla="*/ 166135 h 1502102"/>
                <a:gd name="connsiteX82-1635" fmla="*/ 1847260 w 5273630"/>
                <a:gd name="connsiteY82-1636" fmla="*/ 332270 h 1502102"/>
                <a:gd name="connsiteX83-1637" fmla="*/ 2179530 w 5273630"/>
                <a:gd name="connsiteY83-1638" fmla="*/ 332270 h 1502102"/>
                <a:gd name="connsiteX84-1639" fmla="*/ 2202847 w 5273630"/>
                <a:gd name="connsiteY84-1640" fmla="*/ 166135 h 1502102"/>
                <a:gd name="connsiteX85-1641" fmla="*/ 1870577 w 5273630"/>
                <a:gd name="connsiteY85-1642" fmla="*/ 166135 h 1502102"/>
                <a:gd name="connsiteX86-1643" fmla="*/ 4598889 w 5273630"/>
                <a:gd name="connsiteY86-1644" fmla="*/ 138446 h 1502102"/>
                <a:gd name="connsiteX87-1645" fmla="*/ 4421095 w 5273630"/>
                <a:gd name="connsiteY87-1646" fmla="*/ 332270 h 1502102"/>
                <a:gd name="connsiteX88-1647" fmla="*/ 4935531 w 5273630"/>
                <a:gd name="connsiteY88-1648" fmla="*/ 332270 h 1502102"/>
                <a:gd name="connsiteX89-1649" fmla="*/ 4813115 w 5273630"/>
                <a:gd name="connsiteY89-1650" fmla="*/ 138446 h 1502102"/>
                <a:gd name="connsiteX90-1651" fmla="*/ 4598889 w 5273630"/>
                <a:gd name="connsiteY90-1652" fmla="*/ 138446 h 1502102"/>
                <a:gd name="connsiteX91-1653" fmla="*/ 1557252 w 5273630"/>
                <a:gd name="connsiteY91-1654" fmla="*/ 27689 h 1502102"/>
                <a:gd name="connsiteX92-1655" fmla="*/ 2498684 w 5273630"/>
                <a:gd name="connsiteY92-1656" fmla="*/ 27689 h 1502102"/>
                <a:gd name="connsiteX93-1657" fmla="*/ 2436019 w 5273630"/>
                <a:gd name="connsiteY93-1658" fmla="*/ 470716 h 1502102"/>
                <a:gd name="connsiteX94-1659" fmla="*/ 1549965 w 5273630"/>
                <a:gd name="connsiteY94-1660" fmla="*/ 470716 h 1502102"/>
                <a:gd name="connsiteX95-1661" fmla="*/ 1605344 w 5273630"/>
                <a:gd name="connsiteY95-1662" fmla="*/ 83068 h 1502102"/>
                <a:gd name="connsiteX96-1663" fmla="*/ 1557252 w 5273630"/>
                <a:gd name="connsiteY96-1664" fmla="*/ 27689 h 1502102"/>
                <a:gd name="connsiteX97-1665" fmla="*/ 259404 w 5273630"/>
                <a:gd name="connsiteY97-1666" fmla="*/ 27689 h 1502102"/>
                <a:gd name="connsiteX98-1667" fmla="*/ 983695 w 5273630"/>
                <a:gd name="connsiteY98-1668" fmla="*/ 27689 h 1502102"/>
                <a:gd name="connsiteX99-1669" fmla="*/ 1215409 w 5273630"/>
                <a:gd name="connsiteY99-1670" fmla="*/ 260861 h 1502102"/>
                <a:gd name="connsiteX100-1671" fmla="*/ 929774 w 5273630"/>
                <a:gd name="connsiteY100-1672" fmla="*/ 260861 h 1502102"/>
                <a:gd name="connsiteX101-1673" fmla="*/ 788413 w 5273630"/>
                <a:gd name="connsiteY101-1674" fmla="*/ 145733 h 1502102"/>
                <a:gd name="connsiteX102-1675" fmla="*/ 476546 w 5273630"/>
                <a:gd name="connsiteY102-1676" fmla="*/ 145733 h 1502102"/>
                <a:gd name="connsiteX103-1677" fmla="*/ 290008 w 5273630"/>
                <a:gd name="connsiteY103-1678" fmla="*/ 260861 h 1502102"/>
                <a:gd name="connsiteX104-1679" fmla="*/ 0 w 5273630"/>
                <a:gd name="connsiteY104-1680" fmla="*/ 260861 h 1502102"/>
                <a:gd name="connsiteX105-1681" fmla="*/ 290008 w 5273630"/>
                <a:gd name="connsiteY105-1682" fmla="*/ 58293 h 1502102"/>
                <a:gd name="connsiteX106-1683" fmla="*/ 259404 w 5273630"/>
                <a:gd name="connsiteY106-1684" fmla="*/ 27689 h 1502102"/>
                <a:gd name="connsiteX107-1685" fmla="*/ 4377375 w 5273630"/>
                <a:gd name="connsiteY107-1686" fmla="*/ 0 h 1502102"/>
                <a:gd name="connsiteX108-1687" fmla="*/ 5001111 w 5273630"/>
                <a:gd name="connsiteY108-1688" fmla="*/ 0 h 1502102"/>
                <a:gd name="connsiteX109-1689" fmla="*/ 5273630 w 5273630"/>
                <a:gd name="connsiteY109-1690" fmla="*/ 429911 h 1502102"/>
                <a:gd name="connsiteX110-1691" fmla="*/ 5078349 w 5273630"/>
                <a:gd name="connsiteY110-1692" fmla="*/ 429911 h 1502102"/>
                <a:gd name="connsiteX111-1693" fmla="*/ 5072519 w 5273630"/>
                <a:gd name="connsiteY111-1694" fmla="*/ 470716 h 1502102"/>
                <a:gd name="connsiteX112-1695" fmla="*/ 4795628 w 5273630"/>
                <a:gd name="connsiteY112-1696" fmla="*/ 470716 h 1502102"/>
                <a:gd name="connsiteX113-1697" fmla="*/ 4778140 w 5273630"/>
                <a:gd name="connsiteY113-1698" fmla="*/ 594589 h 1502102"/>
                <a:gd name="connsiteX114-1699" fmla="*/ 5082721 w 5273630"/>
                <a:gd name="connsiteY114-1700" fmla="*/ 594589 h 1502102"/>
                <a:gd name="connsiteX115-1701" fmla="*/ 5063775 w 5273630"/>
                <a:gd name="connsiteY115-1702" fmla="*/ 733035 h 1502102"/>
                <a:gd name="connsiteX116-1703" fmla="*/ 4759195 w 5273630"/>
                <a:gd name="connsiteY116-1704" fmla="*/ 733035 h 1502102"/>
                <a:gd name="connsiteX117-1705" fmla="*/ 4737335 w 5273630"/>
                <a:gd name="connsiteY117-1706" fmla="*/ 886054 h 1502102"/>
                <a:gd name="connsiteX118-1707" fmla="*/ 5180361 w 5273630"/>
                <a:gd name="connsiteY118-1708" fmla="*/ 886054 h 1502102"/>
                <a:gd name="connsiteX119-1709" fmla="*/ 5161416 w 5273630"/>
                <a:gd name="connsiteY119-1710" fmla="*/ 1024500 h 1502102"/>
                <a:gd name="connsiteX120-1711" fmla="*/ 3998471 w 5273630"/>
                <a:gd name="connsiteY120-1712" fmla="*/ 1024500 h 1502102"/>
                <a:gd name="connsiteX121-1713" fmla="*/ 4017416 w 5273630"/>
                <a:gd name="connsiteY121-1714" fmla="*/ 886054 h 1502102"/>
                <a:gd name="connsiteX122-1715" fmla="*/ 4460443 w 5273630"/>
                <a:gd name="connsiteY122-1716" fmla="*/ 886054 h 1502102"/>
                <a:gd name="connsiteX123-1717" fmla="*/ 4482303 w 5273630"/>
                <a:gd name="connsiteY123-1718" fmla="*/ 733035 h 1502102"/>
                <a:gd name="connsiteX124-1719" fmla="*/ 4177722 w 5273630"/>
                <a:gd name="connsiteY124-1720" fmla="*/ 733035 h 1502102"/>
                <a:gd name="connsiteX125-1721" fmla="*/ 4196667 w 5273630"/>
                <a:gd name="connsiteY125-1722" fmla="*/ 594589 h 1502102"/>
                <a:gd name="connsiteX126-1723" fmla="*/ 4501249 w 5273630"/>
                <a:gd name="connsiteY126-1724" fmla="*/ 594589 h 1502102"/>
                <a:gd name="connsiteX127-1725" fmla="*/ 4518736 w 5273630"/>
                <a:gd name="connsiteY127-1726" fmla="*/ 470716 h 1502102"/>
                <a:gd name="connsiteX128-1727" fmla="*/ 4241845 w 5273630"/>
                <a:gd name="connsiteY128-1728" fmla="*/ 470716 h 1502102"/>
                <a:gd name="connsiteX129-1729" fmla="*/ 4247673 w 5273630"/>
                <a:gd name="connsiteY129-1730" fmla="*/ 429911 h 1502102"/>
                <a:gd name="connsiteX130-1731" fmla="*/ 4055307 w 5273630"/>
                <a:gd name="connsiteY130-1732" fmla="*/ 429911 h 1502102"/>
                <a:gd name="connsiteX131-1733" fmla="*/ 4410894 w 5273630"/>
                <a:gd name="connsiteY131-1734" fmla="*/ 40805 h 1502102"/>
                <a:gd name="connsiteX132-1735" fmla="*/ 4377375 w 5273630"/>
                <a:gd name="connsiteY132-1736" fmla="*/ 0 h 1502102"/>
                <a:gd name="connsiteX133-1737" fmla="*/ 3191742 w 5273630"/>
                <a:gd name="connsiteY133-1738" fmla="*/ 0 h 1502102"/>
                <a:gd name="connsiteX134-1739" fmla="*/ 3522555 w 5273630"/>
                <a:gd name="connsiteY134-1740" fmla="*/ 0 h 1502102"/>
                <a:gd name="connsiteX135-1741" fmla="*/ 3510896 w 5273630"/>
                <a:gd name="connsiteY135-1742" fmla="*/ 83068 h 1502102"/>
                <a:gd name="connsiteX136-1743" fmla="*/ 3953923 w 5273630"/>
                <a:gd name="connsiteY136-1744" fmla="*/ 83068 h 1502102"/>
                <a:gd name="connsiteX137-1745" fmla="*/ 3923319 w 5273630"/>
                <a:gd name="connsiteY137-1746" fmla="*/ 304581 h 1502102"/>
                <a:gd name="connsiteX138-1747" fmla="*/ 3618738 w 5273630"/>
                <a:gd name="connsiteY138-1748" fmla="*/ 304581 h 1502102"/>
                <a:gd name="connsiteX139-1749" fmla="*/ 3630397 w 5273630"/>
                <a:gd name="connsiteY139-1750" fmla="*/ 221513 h 1502102"/>
                <a:gd name="connsiteX140-1751" fmla="*/ 3076613 w 5273630"/>
                <a:gd name="connsiteY140-1752" fmla="*/ 221513 h 1502102"/>
                <a:gd name="connsiteX141-1753" fmla="*/ 3064954 w 5273630"/>
                <a:gd name="connsiteY141-1754" fmla="*/ 304581 h 1502102"/>
                <a:gd name="connsiteX142-1755" fmla="*/ 2760373 w 5273630"/>
                <a:gd name="connsiteY142-1756" fmla="*/ 304581 h 1502102"/>
                <a:gd name="connsiteX143-1757" fmla="*/ 2790977 w 5273630"/>
                <a:gd name="connsiteY143-1758" fmla="*/ 83068 h 1502102"/>
                <a:gd name="connsiteX144-1759" fmla="*/ 3234004 w 5273630"/>
                <a:gd name="connsiteY144-1760" fmla="*/ 83068 h 1502102"/>
                <a:gd name="connsiteX145-1761" fmla="*/ 3238376 w 5273630"/>
                <a:gd name="connsiteY145-1762" fmla="*/ 53921 h 1502102"/>
                <a:gd name="connsiteX146-1763" fmla="*/ 3191742 w 5273630"/>
                <a:gd name="connsiteY146-1764" fmla="*/ 0 h 1502102"/>
                <a:gd name="connsiteX0-1765" fmla="*/ 2215963 w 5273630"/>
                <a:gd name="connsiteY0-1766" fmla="*/ 664540 h 1502102"/>
                <a:gd name="connsiteX1-1767" fmla="*/ 2183902 w 5273630"/>
                <a:gd name="connsiteY1-1768" fmla="*/ 886054 h 1502102"/>
                <a:gd name="connsiteX2-1769" fmla="*/ 2294658 w 5273630"/>
                <a:gd name="connsiteY2-1770" fmla="*/ 886054 h 1502102"/>
                <a:gd name="connsiteX3-1771" fmla="*/ 2326719 w 5273630"/>
                <a:gd name="connsiteY3-1772" fmla="*/ 664540 h 1502102"/>
                <a:gd name="connsiteX4-1773" fmla="*/ 2215963 w 5273630"/>
                <a:gd name="connsiteY4-1774" fmla="*/ 664540 h 1502102"/>
                <a:gd name="connsiteX5-1775" fmla="*/ 1606801 w 5273630"/>
                <a:gd name="connsiteY5-1776" fmla="*/ 664540 h 1502102"/>
                <a:gd name="connsiteX6-1777" fmla="*/ 1574740 w 5273630"/>
                <a:gd name="connsiteY6-1778" fmla="*/ 886054 h 1502102"/>
                <a:gd name="connsiteX7-1779" fmla="*/ 1685497 w 5273630"/>
                <a:gd name="connsiteY7-1780" fmla="*/ 886054 h 1502102"/>
                <a:gd name="connsiteX8-1781" fmla="*/ 1717558 w 5273630"/>
                <a:gd name="connsiteY8-1782" fmla="*/ 664540 h 1502102"/>
                <a:gd name="connsiteX9-1783" fmla="*/ 1606801 w 5273630"/>
                <a:gd name="connsiteY9-1784" fmla="*/ 664540 h 1502102"/>
                <a:gd name="connsiteX10-1785" fmla="*/ 342472 w 5273630"/>
                <a:gd name="connsiteY10-1786" fmla="*/ 563985 h 1502102"/>
                <a:gd name="connsiteX11-1787" fmla="*/ 335185 w 5273630"/>
                <a:gd name="connsiteY11-1788" fmla="*/ 619363 h 1502102"/>
                <a:gd name="connsiteX12-1789" fmla="*/ 826304 w 5273630"/>
                <a:gd name="connsiteY12-1790" fmla="*/ 619363 h 1502102"/>
                <a:gd name="connsiteX13-1791" fmla="*/ 833590 w 5273630"/>
                <a:gd name="connsiteY13-1792" fmla="*/ 563985 h 1502102"/>
                <a:gd name="connsiteX14-1793" fmla="*/ 342472 w 5273630"/>
                <a:gd name="connsiteY14-1794" fmla="*/ 563985 h 1502102"/>
                <a:gd name="connsiteX15-1795" fmla="*/ 3085357 w 5273630"/>
                <a:gd name="connsiteY15-1796" fmla="*/ 553784 h 1502102"/>
                <a:gd name="connsiteX16-1797" fmla="*/ 3078071 w 5273630"/>
                <a:gd name="connsiteY16-1798" fmla="*/ 609162 h 1502102"/>
                <a:gd name="connsiteX17-1799" fmla="*/ 3283553 w 5273630"/>
                <a:gd name="connsiteY17-1800" fmla="*/ 719919 h 1502102"/>
                <a:gd name="connsiteX18-1801" fmla="*/ 3521097 w 5273630"/>
                <a:gd name="connsiteY18-1802" fmla="*/ 609162 h 1502102"/>
                <a:gd name="connsiteX19-1803" fmla="*/ 3528384 w 5273630"/>
                <a:gd name="connsiteY19-1804" fmla="*/ 553784 h 1502102"/>
                <a:gd name="connsiteX20-1805" fmla="*/ 3085357 w 5273630"/>
                <a:gd name="connsiteY20-1806" fmla="*/ 553784 h 1502102"/>
                <a:gd name="connsiteX21-1807" fmla="*/ 2013395 w 5273630"/>
                <a:gd name="connsiteY21-1808" fmla="*/ 526094 h 1502102"/>
                <a:gd name="connsiteX22-1809" fmla="*/ 2567178 w 5273630"/>
                <a:gd name="connsiteY22-1810" fmla="*/ 526094 h 1502102"/>
                <a:gd name="connsiteX23-1811" fmla="*/ 2497227 w 5273630"/>
                <a:gd name="connsiteY23-1812" fmla="*/ 1024500 h 1502102"/>
                <a:gd name="connsiteX24-1813" fmla="*/ 1943443 w 5273630"/>
                <a:gd name="connsiteY24-1814" fmla="*/ 1024500 h 1502102"/>
                <a:gd name="connsiteX25-1815" fmla="*/ 2013395 w 5273630"/>
                <a:gd name="connsiteY25-1816" fmla="*/ 526094 h 1502102"/>
                <a:gd name="connsiteX26-1817" fmla="*/ 1404233 w 5273630"/>
                <a:gd name="connsiteY26-1818" fmla="*/ 526094 h 1502102"/>
                <a:gd name="connsiteX27-1819" fmla="*/ 1958016 w 5273630"/>
                <a:gd name="connsiteY27-1820" fmla="*/ 526094 h 1502102"/>
                <a:gd name="connsiteX28-1821" fmla="*/ 1888065 w 5273630"/>
                <a:gd name="connsiteY28-1822" fmla="*/ 1024500 h 1502102"/>
                <a:gd name="connsiteX29-1823" fmla="*/ 1334281 w 5273630"/>
                <a:gd name="connsiteY29-1824" fmla="*/ 1024500 h 1502102"/>
                <a:gd name="connsiteX30-1825" fmla="*/ 1404233 w 5273630"/>
                <a:gd name="connsiteY30-1826" fmla="*/ 526094 h 1502102"/>
                <a:gd name="connsiteX31-1827" fmla="*/ 365789 w 5273630"/>
                <a:gd name="connsiteY31-1828" fmla="*/ 402222 h 1502102"/>
                <a:gd name="connsiteX32-1829" fmla="*/ 357045 w 5273630"/>
                <a:gd name="connsiteY32-1830" fmla="*/ 457600 h 1502102"/>
                <a:gd name="connsiteX33-1831" fmla="*/ 848163 w 5273630"/>
                <a:gd name="connsiteY33-1832" fmla="*/ 457600 h 1502102"/>
                <a:gd name="connsiteX34-1833" fmla="*/ 856907 w 5273630"/>
                <a:gd name="connsiteY34-1834" fmla="*/ 402222 h 1502102"/>
                <a:gd name="connsiteX35-1835" fmla="*/ 365789 w 5273630"/>
                <a:gd name="connsiteY35-1836" fmla="*/ 402222 h 1502102"/>
                <a:gd name="connsiteX36-1837" fmla="*/ 2865301 w 5273630"/>
                <a:gd name="connsiteY36-1838" fmla="*/ 346843 h 1502102"/>
                <a:gd name="connsiteX37-1839" fmla="*/ 3114504 w 5273630"/>
                <a:gd name="connsiteY37-1840" fmla="*/ 346843 h 1502102"/>
                <a:gd name="connsiteX38-1841" fmla="*/ 3104302 w 5273630"/>
                <a:gd name="connsiteY38-1842" fmla="*/ 415338 h 1502102"/>
                <a:gd name="connsiteX39-1843" fmla="*/ 3547329 w 5273630"/>
                <a:gd name="connsiteY39-1844" fmla="*/ 415338 h 1502102"/>
                <a:gd name="connsiteX40-1845" fmla="*/ 3557530 w 5273630"/>
                <a:gd name="connsiteY40-1846" fmla="*/ 346843 h 1502102"/>
                <a:gd name="connsiteX41-1847" fmla="*/ 3806733 w 5273630"/>
                <a:gd name="connsiteY41-1848" fmla="*/ 346843 h 1502102"/>
                <a:gd name="connsiteX42-1849" fmla="*/ 3796531 w 5273630"/>
                <a:gd name="connsiteY42-1850" fmla="*/ 415338 h 1502102"/>
                <a:gd name="connsiteX43-1851" fmla="*/ 3907289 w 5273630"/>
                <a:gd name="connsiteY43-1852" fmla="*/ 415338 h 1502102"/>
                <a:gd name="connsiteX44-1853" fmla="*/ 3888343 w 5273630"/>
                <a:gd name="connsiteY44-1854" fmla="*/ 553784 h 1502102"/>
                <a:gd name="connsiteX45-1855" fmla="*/ 3777587 w 5273630"/>
                <a:gd name="connsiteY45-1856" fmla="*/ 553784 h 1502102"/>
                <a:gd name="connsiteX46-1857" fmla="*/ 3755727 w 5273630"/>
                <a:gd name="connsiteY46-1858" fmla="*/ 706803 h 1502102"/>
                <a:gd name="connsiteX47-1859" fmla="*/ 3489036 w 5273630"/>
                <a:gd name="connsiteY47-1860" fmla="*/ 830675 h 1502102"/>
                <a:gd name="connsiteX48-1861" fmla="*/ 3850453 w 5273630"/>
                <a:gd name="connsiteY48-1862" fmla="*/ 1024500 h 1502102"/>
                <a:gd name="connsiteX49-1863" fmla="*/ 3407426 w 5273630"/>
                <a:gd name="connsiteY49-1864" fmla="*/ 1024500 h 1502102"/>
                <a:gd name="connsiteX50-1865" fmla="*/ 3252949 w 5273630"/>
                <a:gd name="connsiteY50-1866" fmla="*/ 941432 h 1502102"/>
                <a:gd name="connsiteX51-1867" fmla="*/ 1894056 w 5273630"/>
                <a:gd name="connsiteY51-1868" fmla="*/ 1494400 h 1502102"/>
                <a:gd name="connsiteX52-1869" fmla="*/ 1641529 w 5273630"/>
                <a:gd name="connsiteY52-1870" fmla="*/ 1367400 h 1502102"/>
                <a:gd name="connsiteX53-1871" fmla="*/ 3046009 w 5273630"/>
                <a:gd name="connsiteY53-1872" fmla="*/ 830675 h 1502102"/>
                <a:gd name="connsiteX54-1873" fmla="*/ 2814295 w 5273630"/>
                <a:gd name="connsiteY54-1874" fmla="*/ 706803 h 1502102"/>
                <a:gd name="connsiteX55-1875" fmla="*/ 2836154 w 5273630"/>
                <a:gd name="connsiteY55-1876" fmla="*/ 553784 h 1502102"/>
                <a:gd name="connsiteX56-1877" fmla="*/ 2725398 w 5273630"/>
                <a:gd name="connsiteY56-1878" fmla="*/ 553784 h 1502102"/>
                <a:gd name="connsiteX57-1879" fmla="*/ 2744343 w 5273630"/>
                <a:gd name="connsiteY57-1880" fmla="*/ 415338 h 1502102"/>
                <a:gd name="connsiteX58-1881" fmla="*/ 2855100 w 5273630"/>
                <a:gd name="connsiteY58-1882" fmla="*/ 415338 h 1502102"/>
                <a:gd name="connsiteX59-1883" fmla="*/ 2865301 w 5273630"/>
                <a:gd name="connsiteY59-1884" fmla="*/ 346843 h 1502102"/>
                <a:gd name="connsiteX60-1885" fmla="*/ 482375 w 5273630"/>
                <a:gd name="connsiteY60-1886" fmla="*/ 192367 h 1502102"/>
                <a:gd name="connsiteX61-1887" fmla="*/ 759267 w 5273630"/>
                <a:gd name="connsiteY61-1888" fmla="*/ 192367 h 1502102"/>
                <a:gd name="connsiteX62-1889" fmla="*/ 746151 w 5273630"/>
                <a:gd name="connsiteY62-1890" fmla="*/ 285636 h 1502102"/>
                <a:gd name="connsiteX63-1891" fmla="*/ 1122141 w 5273630"/>
                <a:gd name="connsiteY63-1892" fmla="*/ 285636 h 1502102"/>
                <a:gd name="connsiteX64-1893" fmla="*/ 1059475 w 5273630"/>
                <a:gd name="connsiteY64-1894" fmla="*/ 735949 h 1502102"/>
                <a:gd name="connsiteX65-1895" fmla="*/ 728663 w 5273630"/>
                <a:gd name="connsiteY65-1896" fmla="*/ 735949 h 1502102"/>
                <a:gd name="connsiteX66-1897" fmla="*/ 795700 w 5273630"/>
                <a:gd name="connsiteY66-1898" fmla="*/ 791328 h 1502102"/>
                <a:gd name="connsiteX67-1899" fmla="*/ 1119226 w 5273630"/>
                <a:gd name="connsiteY67-1900" fmla="*/ 746150 h 1502102"/>
                <a:gd name="connsiteX68-1901" fmla="*/ 1100281 w 5273630"/>
                <a:gd name="connsiteY68-1902" fmla="*/ 884596 h 1502102"/>
                <a:gd name="connsiteX69-1903" fmla="*/ 937060 w 5273630"/>
                <a:gd name="connsiteY69-1904" fmla="*/ 907914 h 1502102"/>
                <a:gd name="connsiteX70-1905" fmla="*/ 1828553 w 5273630"/>
                <a:gd name="connsiteY70-1906" fmla="*/ 1502102 h 1502102"/>
                <a:gd name="connsiteX71-1907" fmla="*/ 1608084 w 5273630"/>
                <a:gd name="connsiteY71-1908" fmla="*/ 1476702 h 1502102"/>
                <a:gd name="connsiteX72-1909" fmla="*/ 406594 w 5273630"/>
                <a:gd name="connsiteY72-1910" fmla="*/ 735949 h 1502102"/>
                <a:gd name="connsiteX73-1911" fmla="*/ 319154 w 5273630"/>
                <a:gd name="connsiteY73-1912" fmla="*/ 735949 h 1502102"/>
                <a:gd name="connsiteX74-1913" fmla="*/ 298752 w 5273630"/>
                <a:gd name="connsiteY74-1914" fmla="*/ 881682 h 1502102"/>
                <a:gd name="connsiteX75-1915" fmla="*/ 502777 w 5273630"/>
                <a:gd name="connsiteY75-1916" fmla="*/ 862737 h 1502102"/>
                <a:gd name="connsiteX76-1917" fmla="*/ 482375 w 5273630"/>
                <a:gd name="connsiteY76-1918" fmla="*/ 1004097 h 1502102"/>
                <a:gd name="connsiteX77-1919" fmla="*/ 4372 w 5273630"/>
                <a:gd name="connsiteY77-1920" fmla="*/ 1046359 h 1502102"/>
                <a:gd name="connsiteX78-1921" fmla="*/ 110757 w 5273630"/>
                <a:gd name="connsiteY78-1922" fmla="*/ 285636 h 1502102"/>
                <a:gd name="connsiteX79-1923" fmla="*/ 469259 w 5273630"/>
                <a:gd name="connsiteY79-1924" fmla="*/ 285636 h 1502102"/>
                <a:gd name="connsiteX80-1925" fmla="*/ 482375 w 5273630"/>
                <a:gd name="connsiteY80-1926" fmla="*/ 192367 h 1502102"/>
                <a:gd name="connsiteX81-1927" fmla="*/ 1870577 w 5273630"/>
                <a:gd name="connsiteY81-1928" fmla="*/ 166135 h 1502102"/>
                <a:gd name="connsiteX82-1929" fmla="*/ 1847260 w 5273630"/>
                <a:gd name="connsiteY82-1930" fmla="*/ 332270 h 1502102"/>
                <a:gd name="connsiteX83-1931" fmla="*/ 2179530 w 5273630"/>
                <a:gd name="connsiteY83-1932" fmla="*/ 332270 h 1502102"/>
                <a:gd name="connsiteX84-1933" fmla="*/ 2202847 w 5273630"/>
                <a:gd name="connsiteY84-1934" fmla="*/ 166135 h 1502102"/>
                <a:gd name="connsiteX85-1935" fmla="*/ 1870577 w 5273630"/>
                <a:gd name="connsiteY85-1936" fmla="*/ 166135 h 1502102"/>
                <a:gd name="connsiteX86-1937" fmla="*/ 4598889 w 5273630"/>
                <a:gd name="connsiteY86-1938" fmla="*/ 138446 h 1502102"/>
                <a:gd name="connsiteX87-1939" fmla="*/ 4421095 w 5273630"/>
                <a:gd name="connsiteY87-1940" fmla="*/ 332270 h 1502102"/>
                <a:gd name="connsiteX88-1941" fmla="*/ 4935531 w 5273630"/>
                <a:gd name="connsiteY88-1942" fmla="*/ 332270 h 1502102"/>
                <a:gd name="connsiteX89-1943" fmla="*/ 4813115 w 5273630"/>
                <a:gd name="connsiteY89-1944" fmla="*/ 138446 h 1502102"/>
                <a:gd name="connsiteX90-1945" fmla="*/ 4598889 w 5273630"/>
                <a:gd name="connsiteY90-1946" fmla="*/ 138446 h 1502102"/>
                <a:gd name="connsiteX91-1947" fmla="*/ 1557252 w 5273630"/>
                <a:gd name="connsiteY91-1948" fmla="*/ 27689 h 1502102"/>
                <a:gd name="connsiteX92-1949" fmla="*/ 2498684 w 5273630"/>
                <a:gd name="connsiteY92-1950" fmla="*/ 27689 h 1502102"/>
                <a:gd name="connsiteX93-1951" fmla="*/ 2436019 w 5273630"/>
                <a:gd name="connsiteY93-1952" fmla="*/ 470716 h 1502102"/>
                <a:gd name="connsiteX94-1953" fmla="*/ 1549965 w 5273630"/>
                <a:gd name="connsiteY94-1954" fmla="*/ 470716 h 1502102"/>
                <a:gd name="connsiteX95-1955" fmla="*/ 1605344 w 5273630"/>
                <a:gd name="connsiteY95-1956" fmla="*/ 83068 h 1502102"/>
                <a:gd name="connsiteX96-1957" fmla="*/ 1557252 w 5273630"/>
                <a:gd name="connsiteY96-1958" fmla="*/ 27689 h 1502102"/>
                <a:gd name="connsiteX97-1959" fmla="*/ 259404 w 5273630"/>
                <a:gd name="connsiteY97-1960" fmla="*/ 27689 h 1502102"/>
                <a:gd name="connsiteX98-1961" fmla="*/ 983695 w 5273630"/>
                <a:gd name="connsiteY98-1962" fmla="*/ 27689 h 1502102"/>
                <a:gd name="connsiteX99-1963" fmla="*/ 1215409 w 5273630"/>
                <a:gd name="connsiteY99-1964" fmla="*/ 260861 h 1502102"/>
                <a:gd name="connsiteX100-1965" fmla="*/ 929774 w 5273630"/>
                <a:gd name="connsiteY100-1966" fmla="*/ 260861 h 1502102"/>
                <a:gd name="connsiteX101-1967" fmla="*/ 788413 w 5273630"/>
                <a:gd name="connsiteY101-1968" fmla="*/ 145733 h 1502102"/>
                <a:gd name="connsiteX102-1969" fmla="*/ 476546 w 5273630"/>
                <a:gd name="connsiteY102-1970" fmla="*/ 145733 h 1502102"/>
                <a:gd name="connsiteX103-1971" fmla="*/ 290008 w 5273630"/>
                <a:gd name="connsiteY103-1972" fmla="*/ 260861 h 1502102"/>
                <a:gd name="connsiteX104-1973" fmla="*/ 0 w 5273630"/>
                <a:gd name="connsiteY104-1974" fmla="*/ 260861 h 1502102"/>
                <a:gd name="connsiteX105-1975" fmla="*/ 290008 w 5273630"/>
                <a:gd name="connsiteY105-1976" fmla="*/ 58293 h 1502102"/>
                <a:gd name="connsiteX106-1977" fmla="*/ 259404 w 5273630"/>
                <a:gd name="connsiteY106-1978" fmla="*/ 27689 h 1502102"/>
                <a:gd name="connsiteX107-1979" fmla="*/ 4377375 w 5273630"/>
                <a:gd name="connsiteY107-1980" fmla="*/ 0 h 1502102"/>
                <a:gd name="connsiteX108-1981" fmla="*/ 5001111 w 5273630"/>
                <a:gd name="connsiteY108-1982" fmla="*/ 0 h 1502102"/>
                <a:gd name="connsiteX109-1983" fmla="*/ 5273630 w 5273630"/>
                <a:gd name="connsiteY109-1984" fmla="*/ 429911 h 1502102"/>
                <a:gd name="connsiteX110-1985" fmla="*/ 5078349 w 5273630"/>
                <a:gd name="connsiteY110-1986" fmla="*/ 429911 h 1502102"/>
                <a:gd name="connsiteX111-1987" fmla="*/ 5072519 w 5273630"/>
                <a:gd name="connsiteY111-1988" fmla="*/ 470716 h 1502102"/>
                <a:gd name="connsiteX112-1989" fmla="*/ 4795628 w 5273630"/>
                <a:gd name="connsiteY112-1990" fmla="*/ 470716 h 1502102"/>
                <a:gd name="connsiteX113-1991" fmla="*/ 4778140 w 5273630"/>
                <a:gd name="connsiteY113-1992" fmla="*/ 594589 h 1502102"/>
                <a:gd name="connsiteX114-1993" fmla="*/ 5082721 w 5273630"/>
                <a:gd name="connsiteY114-1994" fmla="*/ 594589 h 1502102"/>
                <a:gd name="connsiteX115-1995" fmla="*/ 5063775 w 5273630"/>
                <a:gd name="connsiteY115-1996" fmla="*/ 733035 h 1502102"/>
                <a:gd name="connsiteX116-1997" fmla="*/ 4759195 w 5273630"/>
                <a:gd name="connsiteY116-1998" fmla="*/ 733035 h 1502102"/>
                <a:gd name="connsiteX117-1999" fmla="*/ 4737335 w 5273630"/>
                <a:gd name="connsiteY117-2000" fmla="*/ 886054 h 1502102"/>
                <a:gd name="connsiteX118-2001" fmla="*/ 5180361 w 5273630"/>
                <a:gd name="connsiteY118-2002" fmla="*/ 886054 h 1502102"/>
                <a:gd name="connsiteX119-2003" fmla="*/ 5161416 w 5273630"/>
                <a:gd name="connsiteY119-2004" fmla="*/ 1024500 h 1502102"/>
                <a:gd name="connsiteX120-2005" fmla="*/ 3998471 w 5273630"/>
                <a:gd name="connsiteY120-2006" fmla="*/ 1024500 h 1502102"/>
                <a:gd name="connsiteX121-2007" fmla="*/ 4017416 w 5273630"/>
                <a:gd name="connsiteY121-2008" fmla="*/ 886054 h 1502102"/>
                <a:gd name="connsiteX122-2009" fmla="*/ 4460443 w 5273630"/>
                <a:gd name="connsiteY122-2010" fmla="*/ 886054 h 1502102"/>
                <a:gd name="connsiteX123-2011" fmla="*/ 4482303 w 5273630"/>
                <a:gd name="connsiteY123-2012" fmla="*/ 733035 h 1502102"/>
                <a:gd name="connsiteX124-2013" fmla="*/ 4177722 w 5273630"/>
                <a:gd name="connsiteY124-2014" fmla="*/ 733035 h 1502102"/>
                <a:gd name="connsiteX125-2015" fmla="*/ 4196667 w 5273630"/>
                <a:gd name="connsiteY125-2016" fmla="*/ 594589 h 1502102"/>
                <a:gd name="connsiteX126-2017" fmla="*/ 4501249 w 5273630"/>
                <a:gd name="connsiteY126-2018" fmla="*/ 594589 h 1502102"/>
                <a:gd name="connsiteX127-2019" fmla="*/ 4518736 w 5273630"/>
                <a:gd name="connsiteY127-2020" fmla="*/ 470716 h 1502102"/>
                <a:gd name="connsiteX128-2021" fmla="*/ 4241845 w 5273630"/>
                <a:gd name="connsiteY128-2022" fmla="*/ 470716 h 1502102"/>
                <a:gd name="connsiteX129-2023" fmla="*/ 4247673 w 5273630"/>
                <a:gd name="connsiteY129-2024" fmla="*/ 429911 h 1502102"/>
                <a:gd name="connsiteX130-2025" fmla="*/ 4055307 w 5273630"/>
                <a:gd name="connsiteY130-2026" fmla="*/ 429911 h 1502102"/>
                <a:gd name="connsiteX131-2027" fmla="*/ 4410894 w 5273630"/>
                <a:gd name="connsiteY131-2028" fmla="*/ 40805 h 1502102"/>
                <a:gd name="connsiteX132-2029" fmla="*/ 4377375 w 5273630"/>
                <a:gd name="connsiteY132-2030" fmla="*/ 0 h 1502102"/>
                <a:gd name="connsiteX133-2031" fmla="*/ 3191742 w 5273630"/>
                <a:gd name="connsiteY133-2032" fmla="*/ 0 h 1502102"/>
                <a:gd name="connsiteX134-2033" fmla="*/ 3522555 w 5273630"/>
                <a:gd name="connsiteY134-2034" fmla="*/ 0 h 1502102"/>
                <a:gd name="connsiteX135-2035" fmla="*/ 3510896 w 5273630"/>
                <a:gd name="connsiteY135-2036" fmla="*/ 83068 h 1502102"/>
                <a:gd name="connsiteX136-2037" fmla="*/ 3953923 w 5273630"/>
                <a:gd name="connsiteY136-2038" fmla="*/ 83068 h 1502102"/>
                <a:gd name="connsiteX137-2039" fmla="*/ 3923319 w 5273630"/>
                <a:gd name="connsiteY137-2040" fmla="*/ 304581 h 1502102"/>
                <a:gd name="connsiteX138-2041" fmla="*/ 3618738 w 5273630"/>
                <a:gd name="connsiteY138-2042" fmla="*/ 304581 h 1502102"/>
                <a:gd name="connsiteX139-2043" fmla="*/ 3630397 w 5273630"/>
                <a:gd name="connsiteY139-2044" fmla="*/ 221513 h 1502102"/>
                <a:gd name="connsiteX140-2045" fmla="*/ 3076613 w 5273630"/>
                <a:gd name="connsiteY140-2046" fmla="*/ 221513 h 1502102"/>
                <a:gd name="connsiteX141-2047" fmla="*/ 3064954 w 5273630"/>
                <a:gd name="connsiteY141-2048" fmla="*/ 304581 h 1502102"/>
                <a:gd name="connsiteX142-2049" fmla="*/ 2760373 w 5273630"/>
                <a:gd name="connsiteY142-2050" fmla="*/ 304581 h 1502102"/>
                <a:gd name="connsiteX143-2051" fmla="*/ 2790977 w 5273630"/>
                <a:gd name="connsiteY143-2052" fmla="*/ 83068 h 1502102"/>
                <a:gd name="connsiteX144-2053" fmla="*/ 3234004 w 5273630"/>
                <a:gd name="connsiteY144-2054" fmla="*/ 83068 h 1502102"/>
                <a:gd name="connsiteX145-2055" fmla="*/ 3238376 w 5273630"/>
                <a:gd name="connsiteY145-2056" fmla="*/ 53921 h 1502102"/>
                <a:gd name="connsiteX146-2057" fmla="*/ 3191742 w 5273630"/>
                <a:gd name="connsiteY146-2058" fmla="*/ 0 h 1502102"/>
                <a:gd name="connsiteX0-2059" fmla="*/ 2215963 w 5273630"/>
                <a:gd name="connsiteY0-2060" fmla="*/ 664540 h 1494400"/>
                <a:gd name="connsiteX1-2061" fmla="*/ 2183902 w 5273630"/>
                <a:gd name="connsiteY1-2062" fmla="*/ 886054 h 1494400"/>
                <a:gd name="connsiteX2-2063" fmla="*/ 2294658 w 5273630"/>
                <a:gd name="connsiteY2-2064" fmla="*/ 886054 h 1494400"/>
                <a:gd name="connsiteX3-2065" fmla="*/ 2326719 w 5273630"/>
                <a:gd name="connsiteY3-2066" fmla="*/ 664540 h 1494400"/>
                <a:gd name="connsiteX4-2067" fmla="*/ 2215963 w 5273630"/>
                <a:gd name="connsiteY4-2068" fmla="*/ 664540 h 1494400"/>
                <a:gd name="connsiteX5-2069" fmla="*/ 1606801 w 5273630"/>
                <a:gd name="connsiteY5-2070" fmla="*/ 664540 h 1494400"/>
                <a:gd name="connsiteX6-2071" fmla="*/ 1574740 w 5273630"/>
                <a:gd name="connsiteY6-2072" fmla="*/ 886054 h 1494400"/>
                <a:gd name="connsiteX7-2073" fmla="*/ 1685497 w 5273630"/>
                <a:gd name="connsiteY7-2074" fmla="*/ 886054 h 1494400"/>
                <a:gd name="connsiteX8-2075" fmla="*/ 1717558 w 5273630"/>
                <a:gd name="connsiteY8-2076" fmla="*/ 664540 h 1494400"/>
                <a:gd name="connsiteX9-2077" fmla="*/ 1606801 w 5273630"/>
                <a:gd name="connsiteY9-2078" fmla="*/ 664540 h 1494400"/>
                <a:gd name="connsiteX10-2079" fmla="*/ 342472 w 5273630"/>
                <a:gd name="connsiteY10-2080" fmla="*/ 563985 h 1494400"/>
                <a:gd name="connsiteX11-2081" fmla="*/ 335185 w 5273630"/>
                <a:gd name="connsiteY11-2082" fmla="*/ 619363 h 1494400"/>
                <a:gd name="connsiteX12-2083" fmla="*/ 826304 w 5273630"/>
                <a:gd name="connsiteY12-2084" fmla="*/ 619363 h 1494400"/>
                <a:gd name="connsiteX13-2085" fmla="*/ 833590 w 5273630"/>
                <a:gd name="connsiteY13-2086" fmla="*/ 563985 h 1494400"/>
                <a:gd name="connsiteX14-2087" fmla="*/ 342472 w 5273630"/>
                <a:gd name="connsiteY14-2088" fmla="*/ 563985 h 1494400"/>
                <a:gd name="connsiteX15-2089" fmla="*/ 3085357 w 5273630"/>
                <a:gd name="connsiteY15-2090" fmla="*/ 553784 h 1494400"/>
                <a:gd name="connsiteX16-2091" fmla="*/ 3078071 w 5273630"/>
                <a:gd name="connsiteY16-2092" fmla="*/ 609162 h 1494400"/>
                <a:gd name="connsiteX17-2093" fmla="*/ 3283553 w 5273630"/>
                <a:gd name="connsiteY17-2094" fmla="*/ 719919 h 1494400"/>
                <a:gd name="connsiteX18-2095" fmla="*/ 3521097 w 5273630"/>
                <a:gd name="connsiteY18-2096" fmla="*/ 609162 h 1494400"/>
                <a:gd name="connsiteX19-2097" fmla="*/ 3528384 w 5273630"/>
                <a:gd name="connsiteY19-2098" fmla="*/ 553784 h 1494400"/>
                <a:gd name="connsiteX20-2099" fmla="*/ 3085357 w 5273630"/>
                <a:gd name="connsiteY20-2100" fmla="*/ 553784 h 1494400"/>
                <a:gd name="connsiteX21-2101" fmla="*/ 2013395 w 5273630"/>
                <a:gd name="connsiteY21-2102" fmla="*/ 526094 h 1494400"/>
                <a:gd name="connsiteX22-2103" fmla="*/ 2567178 w 5273630"/>
                <a:gd name="connsiteY22-2104" fmla="*/ 526094 h 1494400"/>
                <a:gd name="connsiteX23-2105" fmla="*/ 2497227 w 5273630"/>
                <a:gd name="connsiteY23-2106" fmla="*/ 1024500 h 1494400"/>
                <a:gd name="connsiteX24-2107" fmla="*/ 1943443 w 5273630"/>
                <a:gd name="connsiteY24-2108" fmla="*/ 1024500 h 1494400"/>
                <a:gd name="connsiteX25-2109" fmla="*/ 2013395 w 5273630"/>
                <a:gd name="connsiteY25-2110" fmla="*/ 526094 h 1494400"/>
                <a:gd name="connsiteX26-2111" fmla="*/ 1404233 w 5273630"/>
                <a:gd name="connsiteY26-2112" fmla="*/ 526094 h 1494400"/>
                <a:gd name="connsiteX27-2113" fmla="*/ 1958016 w 5273630"/>
                <a:gd name="connsiteY27-2114" fmla="*/ 526094 h 1494400"/>
                <a:gd name="connsiteX28-2115" fmla="*/ 1888065 w 5273630"/>
                <a:gd name="connsiteY28-2116" fmla="*/ 1024500 h 1494400"/>
                <a:gd name="connsiteX29-2117" fmla="*/ 1334281 w 5273630"/>
                <a:gd name="connsiteY29-2118" fmla="*/ 1024500 h 1494400"/>
                <a:gd name="connsiteX30-2119" fmla="*/ 1404233 w 5273630"/>
                <a:gd name="connsiteY30-2120" fmla="*/ 526094 h 1494400"/>
                <a:gd name="connsiteX31-2121" fmla="*/ 365789 w 5273630"/>
                <a:gd name="connsiteY31-2122" fmla="*/ 402222 h 1494400"/>
                <a:gd name="connsiteX32-2123" fmla="*/ 357045 w 5273630"/>
                <a:gd name="connsiteY32-2124" fmla="*/ 457600 h 1494400"/>
                <a:gd name="connsiteX33-2125" fmla="*/ 848163 w 5273630"/>
                <a:gd name="connsiteY33-2126" fmla="*/ 457600 h 1494400"/>
                <a:gd name="connsiteX34-2127" fmla="*/ 856907 w 5273630"/>
                <a:gd name="connsiteY34-2128" fmla="*/ 402222 h 1494400"/>
                <a:gd name="connsiteX35-2129" fmla="*/ 365789 w 5273630"/>
                <a:gd name="connsiteY35-2130" fmla="*/ 402222 h 1494400"/>
                <a:gd name="connsiteX36-2131" fmla="*/ 2865301 w 5273630"/>
                <a:gd name="connsiteY36-2132" fmla="*/ 346843 h 1494400"/>
                <a:gd name="connsiteX37-2133" fmla="*/ 3114504 w 5273630"/>
                <a:gd name="connsiteY37-2134" fmla="*/ 346843 h 1494400"/>
                <a:gd name="connsiteX38-2135" fmla="*/ 3104302 w 5273630"/>
                <a:gd name="connsiteY38-2136" fmla="*/ 415338 h 1494400"/>
                <a:gd name="connsiteX39-2137" fmla="*/ 3547329 w 5273630"/>
                <a:gd name="connsiteY39-2138" fmla="*/ 415338 h 1494400"/>
                <a:gd name="connsiteX40-2139" fmla="*/ 3557530 w 5273630"/>
                <a:gd name="connsiteY40-2140" fmla="*/ 346843 h 1494400"/>
                <a:gd name="connsiteX41-2141" fmla="*/ 3806733 w 5273630"/>
                <a:gd name="connsiteY41-2142" fmla="*/ 346843 h 1494400"/>
                <a:gd name="connsiteX42-2143" fmla="*/ 3796531 w 5273630"/>
                <a:gd name="connsiteY42-2144" fmla="*/ 415338 h 1494400"/>
                <a:gd name="connsiteX43-2145" fmla="*/ 3907289 w 5273630"/>
                <a:gd name="connsiteY43-2146" fmla="*/ 415338 h 1494400"/>
                <a:gd name="connsiteX44-2147" fmla="*/ 3888343 w 5273630"/>
                <a:gd name="connsiteY44-2148" fmla="*/ 553784 h 1494400"/>
                <a:gd name="connsiteX45-2149" fmla="*/ 3777587 w 5273630"/>
                <a:gd name="connsiteY45-2150" fmla="*/ 553784 h 1494400"/>
                <a:gd name="connsiteX46-2151" fmla="*/ 3755727 w 5273630"/>
                <a:gd name="connsiteY46-2152" fmla="*/ 706803 h 1494400"/>
                <a:gd name="connsiteX47-2153" fmla="*/ 3489036 w 5273630"/>
                <a:gd name="connsiteY47-2154" fmla="*/ 830675 h 1494400"/>
                <a:gd name="connsiteX48-2155" fmla="*/ 3850453 w 5273630"/>
                <a:gd name="connsiteY48-2156" fmla="*/ 1024500 h 1494400"/>
                <a:gd name="connsiteX49-2157" fmla="*/ 3407426 w 5273630"/>
                <a:gd name="connsiteY49-2158" fmla="*/ 1024500 h 1494400"/>
                <a:gd name="connsiteX50-2159" fmla="*/ 3252949 w 5273630"/>
                <a:gd name="connsiteY50-2160" fmla="*/ 941432 h 1494400"/>
                <a:gd name="connsiteX51-2161" fmla="*/ 1894056 w 5273630"/>
                <a:gd name="connsiteY51-2162" fmla="*/ 1494400 h 1494400"/>
                <a:gd name="connsiteX52-2163" fmla="*/ 1641529 w 5273630"/>
                <a:gd name="connsiteY52-2164" fmla="*/ 1367400 h 1494400"/>
                <a:gd name="connsiteX53-2165" fmla="*/ 3046009 w 5273630"/>
                <a:gd name="connsiteY53-2166" fmla="*/ 830675 h 1494400"/>
                <a:gd name="connsiteX54-2167" fmla="*/ 2814295 w 5273630"/>
                <a:gd name="connsiteY54-2168" fmla="*/ 706803 h 1494400"/>
                <a:gd name="connsiteX55-2169" fmla="*/ 2836154 w 5273630"/>
                <a:gd name="connsiteY55-2170" fmla="*/ 553784 h 1494400"/>
                <a:gd name="connsiteX56-2171" fmla="*/ 2725398 w 5273630"/>
                <a:gd name="connsiteY56-2172" fmla="*/ 553784 h 1494400"/>
                <a:gd name="connsiteX57-2173" fmla="*/ 2744343 w 5273630"/>
                <a:gd name="connsiteY57-2174" fmla="*/ 415338 h 1494400"/>
                <a:gd name="connsiteX58-2175" fmla="*/ 2855100 w 5273630"/>
                <a:gd name="connsiteY58-2176" fmla="*/ 415338 h 1494400"/>
                <a:gd name="connsiteX59-2177" fmla="*/ 2865301 w 5273630"/>
                <a:gd name="connsiteY59-2178" fmla="*/ 346843 h 1494400"/>
                <a:gd name="connsiteX60-2179" fmla="*/ 482375 w 5273630"/>
                <a:gd name="connsiteY60-2180" fmla="*/ 192367 h 1494400"/>
                <a:gd name="connsiteX61-2181" fmla="*/ 759267 w 5273630"/>
                <a:gd name="connsiteY61-2182" fmla="*/ 192367 h 1494400"/>
                <a:gd name="connsiteX62-2183" fmla="*/ 746151 w 5273630"/>
                <a:gd name="connsiteY62-2184" fmla="*/ 285636 h 1494400"/>
                <a:gd name="connsiteX63-2185" fmla="*/ 1122141 w 5273630"/>
                <a:gd name="connsiteY63-2186" fmla="*/ 285636 h 1494400"/>
                <a:gd name="connsiteX64-2187" fmla="*/ 1059475 w 5273630"/>
                <a:gd name="connsiteY64-2188" fmla="*/ 735949 h 1494400"/>
                <a:gd name="connsiteX65-2189" fmla="*/ 728663 w 5273630"/>
                <a:gd name="connsiteY65-2190" fmla="*/ 735949 h 1494400"/>
                <a:gd name="connsiteX66-2191" fmla="*/ 795700 w 5273630"/>
                <a:gd name="connsiteY66-2192" fmla="*/ 791328 h 1494400"/>
                <a:gd name="connsiteX67-2193" fmla="*/ 1119226 w 5273630"/>
                <a:gd name="connsiteY67-2194" fmla="*/ 746150 h 1494400"/>
                <a:gd name="connsiteX68-2195" fmla="*/ 1100281 w 5273630"/>
                <a:gd name="connsiteY68-2196" fmla="*/ 884596 h 1494400"/>
                <a:gd name="connsiteX69-2197" fmla="*/ 937060 w 5273630"/>
                <a:gd name="connsiteY69-2198" fmla="*/ 907914 h 1494400"/>
                <a:gd name="connsiteX70-2199" fmla="*/ 1892053 w 5273630"/>
                <a:gd name="connsiteY70-2200" fmla="*/ 1489402 h 1494400"/>
                <a:gd name="connsiteX71-2201" fmla="*/ 1608084 w 5273630"/>
                <a:gd name="connsiteY71-2202" fmla="*/ 1476702 h 1494400"/>
                <a:gd name="connsiteX72-2203" fmla="*/ 406594 w 5273630"/>
                <a:gd name="connsiteY72-2204" fmla="*/ 735949 h 1494400"/>
                <a:gd name="connsiteX73-2205" fmla="*/ 319154 w 5273630"/>
                <a:gd name="connsiteY73-2206" fmla="*/ 735949 h 1494400"/>
                <a:gd name="connsiteX74-2207" fmla="*/ 298752 w 5273630"/>
                <a:gd name="connsiteY74-2208" fmla="*/ 881682 h 1494400"/>
                <a:gd name="connsiteX75-2209" fmla="*/ 502777 w 5273630"/>
                <a:gd name="connsiteY75-2210" fmla="*/ 862737 h 1494400"/>
                <a:gd name="connsiteX76-2211" fmla="*/ 482375 w 5273630"/>
                <a:gd name="connsiteY76-2212" fmla="*/ 1004097 h 1494400"/>
                <a:gd name="connsiteX77-2213" fmla="*/ 4372 w 5273630"/>
                <a:gd name="connsiteY77-2214" fmla="*/ 1046359 h 1494400"/>
                <a:gd name="connsiteX78-2215" fmla="*/ 110757 w 5273630"/>
                <a:gd name="connsiteY78-2216" fmla="*/ 285636 h 1494400"/>
                <a:gd name="connsiteX79-2217" fmla="*/ 469259 w 5273630"/>
                <a:gd name="connsiteY79-2218" fmla="*/ 285636 h 1494400"/>
                <a:gd name="connsiteX80-2219" fmla="*/ 482375 w 5273630"/>
                <a:gd name="connsiteY80-2220" fmla="*/ 192367 h 1494400"/>
                <a:gd name="connsiteX81-2221" fmla="*/ 1870577 w 5273630"/>
                <a:gd name="connsiteY81-2222" fmla="*/ 166135 h 1494400"/>
                <a:gd name="connsiteX82-2223" fmla="*/ 1847260 w 5273630"/>
                <a:gd name="connsiteY82-2224" fmla="*/ 332270 h 1494400"/>
                <a:gd name="connsiteX83-2225" fmla="*/ 2179530 w 5273630"/>
                <a:gd name="connsiteY83-2226" fmla="*/ 332270 h 1494400"/>
                <a:gd name="connsiteX84-2227" fmla="*/ 2202847 w 5273630"/>
                <a:gd name="connsiteY84-2228" fmla="*/ 166135 h 1494400"/>
                <a:gd name="connsiteX85-2229" fmla="*/ 1870577 w 5273630"/>
                <a:gd name="connsiteY85-2230" fmla="*/ 166135 h 1494400"/>
                <a:gd name="connsiteX86-2231" fmla="*/ 4598889 w 5273630"/>
                <a:gd name="connsiteY86-2232" fmla="*/ 138446 h 1494400"/>
                <a:gd name="connsiteX87-2233" fmla="*/ 4421095 w 5273630"/>
                <a:gd name="connsiteY87-2234" fmla="*/ 332270 h 1494400"/>
                <a:gd name="connsiteX88-2235" fmla="*/ 4935531 w 5273630"/>
                <a:gd name="connsiteY88-2236" fmla="*/ 332270 h 1494400"/>
                <a:gd name="connsiteX89-2237" fmla="*/ 4813115 w 5273630"/>
                <a:gd name="connsiteY89-2238" fmla="*/ 138446 h 1494400"/>
                <a:gd name="connsiteX90-2239" fmla="*/ 4598889 w 5273630"/>
                <a:gd name="connsiteY90-2240" fmla="*/ 138446 h 1494400"/>
                <a:gd name="connsiteX91-2241" fmla="*/ 1557252 w 5273630"/>
                <a:gd name="connsiteY91-2242" fmla="*/ 27689 h 1494400"/>
                <a:gd name="connsiteX92-2243" fmla="*/ 2498684 w 5273630"/>
                <a:gd name="connsiteY92-2244" fmla="*/ 27689 h 1494400"/>
                <a:gd name="connsiteX93-2245" fmla="*/ 2436019 w 5273630"/>
                <a:gd name="connsiteY93-2246" fmla="*/ 470716 h 1494400"/>
                <a:gd name="connsiteX94-2247" fmla="*/ 1549965 w 5273630"/>
                <a:gd name="connsiteY94-2248" fmla="*/ 470716 h 1494400"/>
                <a:gd name="connsiteX95-2249" fmla="*/ 1605344 w 5273630"/>
                <a:gd name="connsiteY95-2250" fmla="*/ 83068 h 1494400"/>
                <a:gd name="connsiteX96-2251" fmla="*/ 1557252 w 5273630"/>
                <a:gd name="connsiteY96-2252" fmla="*/ 27689 h 1494400"/>
                <a:gd name="connsiteX97-2253" fmla="*/ 259404 w 5273630"/>
                <a:gd name="connsiteY97-2254" fmla="*/ 27689 h 1494400"/>
                <a:gd name="connsiteX98-2255" fmla="*/ 983695 w 5273630"/>
                <a:gd name="connsiteY98-2256" fmla="*/ 27689 h 1494400"/>
                <a:gd name="connsiteX99-2257" fmla="*/ 1215409 w 5273630"/>
                <a:gd name="connsiteY99-2258" fmla="*/ 260861 h 1494400"/>
                <a:gd name="connsiteX100-2259" fmla="*/ 929774 w 5273630"/>
                <a:gd name="connsiteY100-2260" fmla="*/ 260861 h 1494400"/>
                <a:gd name="connsiteX101-2261" fmla="*/ 788413 w 5273630"/>
                <a:gd name="connsiteY101-2262" fmla="*/ 145733 h 1494400"/>
                <a:gd name="connsiteX102-2263" fmla="*/ 476546 w 5273630"/>
                <a:gd name="connsiteY102-2264" fmla="*/ 145733 h 1494400"/>
                <a:gd name="connsiteX103-2265" fmla="*/ 290008 w 5273630"/>
                <a:gd name="connsiteY103-2266" fmla="*/ 260861 h 1494400"/>
                <a:gd name="connsiteX104-2267" fmla="*/ 0 w 5273630"/>
                <a:gd name="connsiteY104-2268" fmla="*/ 260861 h 1494400"/>
                <a:gd name="connsiteX105-2269" fmla="*/ 290008 w 5273630"/>
                <a:gd name="connsiteY105-2270" fmla="*/ 58293 h 1494400"/>
                <a:gd name="connsiteX106-2271" fmla="*/ 259404 w 5273630"/>
                <a:gd name="connsiteY106-2272" fmla="*/ 27689 h 1494400"/>
                <a:gd name="connsiteX107-2273" fmla="*/ 4377375 w 5273630"/>
                <a:gd name="connsiteY107-2274" fmla="*/ 0 h 1494400"/>
                <a:gd name="connsiteX108-2275" fmla="*/ 5001111 w 5273630"/>
                <a:gd name="connsiteY108-2276" fmla="*/ 0 h 1494400"/>
                <a:gd name="connsiteX109-2277" fmla="*/ 5273630 w 5273630"/>
                <a:gd name="connsiteY109-2278" fmla="*/ 429911 h 1494400"/>
                <a:gd name="connsiteX110-2279" fmla="*/ 5078349 w 5273630"/>
                <a:gd name="connsiteY110-2280" fmla="*/ 429911 h 1494400"/>
                <a:gd name="connsiteX111-2281" fmla="*/ 5072519 w 5273630"/>
                <a:gd name="connsiteY111-2282" fmla="*/ 470716 h 1494400"/>
                <a:gd name="connsiteX112-2283" fmla="*/ 4795628 w 5273630"/>
                <a:gd name="connsiteY112-2284" fmla="*/ 470716 h 1494400"/>
                <a:gd name="connsiteX113-2285" fmla="*/ 4778140 w 5273630"/>
                <a:gd name="connsiteY113-2286" fmla="*/ 594589 h 1494400"/>
                <a:gd name="connsiteX114-2287" fmla="*/ 5082721 w 5273630"/>
                <a:gd name="connsiteY114-2288" fmla="*/ 594589 h 1494400"/>
                <a:gd name="connsiteX115-2289" fmla="*/ 5063775 w 5273630"/>
                <a:gd name="connsiteY115-2290" fmla="*/ 733035 h 1494400"/>
                <a:gd name="connsiteX116-2291" fmla="*/ 4759195 w 5273630"/>
                <a:gd name="connsiteY116-2292" fmla="*/ 733035 h 1494400"/>
                <a:gd name="connsiteX117-2293" fmla="*/ 4737335 w 5273630"/>
                <a:gd name="connsiteY117-2294" fmla="*/ 886054 h 1494400"/>
                <a:gd name="connsiteX118-2295" fmla="*/ 5180361 w 5273630"/>
                <a:gd name="connsiteY118-2296" fmla="*/ 886054 h 1494400"/>
                <a:gd name="connsiteX119-2297" fmla="*/ 5161416 w 5273630"/>
                <a:gd name="connsiteY119-2298" fmla="*/ 1024500 h 1494400"/>
                <a:gd name="connsiteX120-2299" fmla="*/ 3998471 w 5273630"/>
                <a:gd name="connsiteY120-2300" fmla="*/ 1024500 h 1494400"/>
                <a:gd name="connsiteX121-2301" fmla="*/ 4017416 w 5273630"/>
                <a:gd name="connsiteY121-2302" fmla="*/ 886054 h 1494400"/>
                <a:gd name="connsiteX122-2303" fmla="*/ 4460443 w 5273630"/>
                <a:gd name="connsiteY122-2304" fmla="*/ 886054 h 1494400"/>
                <a:gd name="connsiteX123-2305" fmla="*/ 4482303 w 5273630"/>
                <a:gd name="connsiteY123-2306" fmla="*/ 733035 h 1494400"/>
                <a:gd name="connsiteX124-2307" fmla="*/ 4177722 w 5273630"/>
                <a:gd name="connsiteY124-2308" fmla="*/ 733035 h 1494400"/>
                <a:gd name="connsiteX125-2309" fmla="*/ 4196667 w 5273630"/>
                <a:gd name="connsiteY125-2310" fmla="*/ 594589 h 1494400"/>
                <a:gd name="connsiteX126-2311" fmla="*/ 4501249 w 5273630"/>
                <a:gd name="connsiteY126-2312" fmla="*/ 594589 h 1494400"/>
                <a:gd name="connsiteX127-2313" fmla="*/ 4518736 w 5273630"/>
                <a:gd name="connsiteY127-2314" fmla="*/ 470716 h 1494400"/>
                <a:gd name="connsiteX128-2315" fmla="*/ 4241845 w 5273630"/>
                <a:gd name="connsiteY128-2316" fmla="*/ 470716 h 1494400"/>
                <a:gd name="connsiteX129-2317" fmla="*/ 4247673 w 5273630"/>
                <a:gd name="connsiteY129-2318" fmla="*/ 429911 h 1494400"/>
                <a:gd name="connsiteX130-2319" fmla="*/ 4055307 w 5273630"/>
                <a:gd name="connsiteY130-2320" fmla="*/ 429911 h 1494400"/>
                <a:gd name="connsiteX131-2321" fmla="*/ 4410894 w 5273630"/>
                <a:gd name="connsiteY131-2322" fmla="*/ 40805 h 1494400"/>
                <a:gd name="connsiteX132-2323" fmla="*/ 4377375 w 5273630"/>
                <a:gd name="connsiteY132-2324" fmla="*/ 0 h 1494400"/>
                <a:gd name="connsiteX133-2325" fmla="*/ 3191742 w 5273630"/>
                <a:gd name="connsiteY133-2326" fmla="*/ 0 h 1494400"/>
                <a:gd name="connsiteX134-2327" fmla="*/ 3522555 w 5273630"/>
                <a:gd name="connsiteY134-2328" fmla="*/ 0 h 1494400"/>
                <a:gd name="connsiteX135-2329" fmla="*/ 3510896 w 5273630"/>
                <a:gd name="connsiteY135-2330" fmla="*/ 83068 h 1494400"/>
                <a:gd name="connsiteX136-2331" fmla="*/ 3953923 w 5273630"/>
                <a:gd name="connsiteY136-2332" fmla="*/ 83068 h 1494400"/>
                <a:gd name="connsiteX137-2333" fmla="*/ 3923319 w 5273630"/>
                <a:gd name="connsiteY137-2334" fmla="*/ 304581 h 1494400"/>
                <a:gd name="connsiteX138-2335" fmla="*/ 3618738 w 5273630"/>
                <a:gd name="connsiteY138-2336" fmla="*/ 304581 h 1494400"/>
                <a:gd name="connsiteX139-2337" fmla="*/ 3630397 w 5273630"/>
                <a:gd name="connsiteY139-2338" fmla="*/ 221513 h 1494400"/>
                <a:gd name="connsiteX140-2339" fmla="*/ 3076613 w 5273630"/>
                <a:gd name="connsiteY140-2340" fmla="*/ 221513 h 1494400"/>
                <a:gd name="connsiteX141-2341" fmla="*/ 3064954 w 5273630"/>
                <a:gd name="connsiteY141-2342" fmla="*/ 304581 h 1494400"/>
                <a:gd name="connsiteX142-2343" fmla="*/ 2760373 w 5273630"/>
                <a:gd name="connsiteY142-2344" fmla="*/ 304581 h 1494400"/>
                <a:gd name="connsiteX143-2345" fmla="*/ 2790977 w 5273630"/>
                <a:gd name="connsiteY143-2346" fmla="*/ 83068 h 1494400"/>
                <a:gd name="connsiteX144-2347" fmla="*/ 3234004 w 5273630"/>
                <a:gd name="connsiteY144-2348" fmla="*/ 83068 h 1494400"/>
                <a:gd name="connsiteX145-2349" fmla="*/ 3238376 w 5273630"/>
                <a:gd name="connsiteY145-2350" fmla="*/ 53921 h 1494400"/>
                <a:gd name="connsiteX146-2351" fmla="*/ 3191742 w 5273630"/>
                <a:gd name="connsiteY146-2352" fmla="*/ 0 h 1494400"/>
                <a:gd name="connsiteX0-2353" fmla="*/ 2215963 w 5273630"/>
                <a:gd name="connsiteY0-2354" fmla="*/ 664540 h 1494400"/>
                <a:gd name="connsiteX1-2355" fmla="*/ 2183902 w 5273630"/>
                <a:gd name="connsiteY1-2356" fmla="*/ 886054 h 1494400"/>
                <a:gd name="connsiteX2-2357" fmla="*/ 2294658 w 5273630"/>
                <a:gd name="connsiteY2-2358" fmla="*/ 886054 h 1494400"/>
                <a:gd name="connsiteX3-2359" fmla="*/ 2326719 w 5273630"/>
                <a:gd name="connsiteY3-2360" fmla="*/ 664540 h 1494400"/>
                <a:gd name="connsiteX4-2361" fmla="*/ 2215963 w 5273630"/>
                <a:gd name="connsiteY4-2362" fmla="*/ 664540 h 1494400"/>
                <a:gd name="connsiteX5-2363" fmla="*/ 1606801 w 5273630"/>
                <a:gd name="connsiteY5-2364" fmla="*/ 664540 h 1494400"/>
                <a:gd name="connsiteX6-2365" fmla="*/ 1574740 w 5273630"/>
                <a:gd name="connsiteY6-2366" fmla="*/ 886054 h 1494400"/>
                <a:gd name="connsiteX7-2367" fmla="*/ 1685497 w 5273630"/>
                <a:gd name="connsiteY7-2368" fmla="*/ 886054 h 1494400"/>
                <a:gd name="connsiteX8-2369" fmla="*/ 1717558 w 5273630"/>
                <a:gd name="connsiteY8-2370" fmla="*/ 664540 h 1494400"/>
                <a:gd name="connsiteX9-2371" fmla="*/ 1606801 w 5273630"/>
                <a:gd name="connsiteY9-2372" fmla="*/ 664540 h 1494400"/>
                <a:gd name="connsiteX10-2373" fmla="*/ 342472 w 5273630"/>
                <a:gd name="connsiteY10-2374" fmla="*/ 563985 h 1494400"/>
                <a:gd name="connsiteX11-2375" fmla="*/ 335185 w 5273630"/>
                <a:gd name="connsiteY11-2376" fmla="*/ 619363 h 1494400"/>
                <a:gd name="connsiteX12-2377" fmla="*/ 826304 w 5273630"/>
                <a:gd name="connsiteY12-2378" fmla="*/ 619363 h 1494400"/>
                <a:gd name="connsiteX13-2379" fmla="*/ 833590 w 5273630"/>
                <a:gd name="connsiteY13-2380" fmla="*/ 563985 h 1494400"/>
                <a:gd name="connsiteX14-2381" fmla="*/ 342472 w 5273630"/>
                <a:gd name="connsiteY14-2382" fmla="*/ 563985 h 1494400"/>
                <a:gd name="connsiteX15-2383" fmla="*/ 3085357 w 5273630"/>
                <a:gd name="connsiteY15-2384" fmla="*/ 553784 h 1494400"/>
                <a:gd name="connsiteX16-2385" fmla="*/ 3078071 w 5273630"/>
                <a:gd name="connsiteY16-2386" fmla="*/ 609162 h 1494400"/>
                <a:gd name="connsiteX17-2387" fmla="*/ 3283553 w 5273630"/>
                <a:gd name="connsiteY17-2388" fmla="*/ 719919 h 1494400"/>
                <a:gd name="connsiteX18-2389" fmla="*/ 3521097 w 5273630"/>
                <a:gd name="connsiteY18-2390" fmla="*/ 609162 h 1494400"/>
                <a:gd name="connsiteX19-2391" fmla="*/ 3528384 w 5273630"/>
                <a:gd name="connsiteY19-2392" fmla="*/ 553784 h 1494400"/>
                <a:gd name="connsiteX20-2393" fmla="*/ 3085357 w 5273630"/>
                <a:gd name="connsiteY20-2394" fmla="*/ 553784 h 1494400"/>
                <a:gd name="connsiteX21-2395" fmla="*/ 2013395 w 5273630"/>
                <a:gd name="connsiteY21-2396" fmla="*/ 526094 h 1494400"/>
                <a:gd name="connsiteX22-2397" fmla="*/ 2567178 w 5273630"/>
                <a:gd name="connsiteY22-2398" fmla="*/ 526094 h 1494400"/>
                <a:gd name="connsiteX23-2399" fmla="*/ 2497227 w 5273630"/>
                <a:gd name="connsiteY23-2400" fmla="*/ 1024500 h 1494400"/>
                <a:gd name="connsiteX24-2401" fmla="*/ 1943443 w 5273630"/>
                <a:gd name="connsiteY24-2402" fmla="*/ 1024500 h 1494400"/>
                <a:gd name="connsiteX25-2403" fmla="*/ 2013395 w 5273630"/>
                <a:gd name="connsiteY25-2404" fmla="*/ 526094 h 1494400"/>
                <a:gd name="connsiteX26-2405" fmla="*/ 1404233 w 5273630"/>
                <a:gd name="connsiteY26-2406" fmla="*/ 526094 h 1494400"/>
                <a:gd name="connsiteX27-2407" fmla="*/ 1958016 w 5273630"/>
                <a:gd name="connsiteY27-2408" fmla="*/ 526094 h 1494400"/>
                <a:gd name="connsiteX28-2409" fmla="*/ 1888065 w 5273630"/>
                <a:gd name="connsiteY28-2410" fmla="*/ 1024500 h 1494400"/>
                <a:gd name="connsiteX29-2411" fmla="*/ 1334281 w 5273630"/>
                <a:gd name="connsiteY29-2412" fmla="*/ 1024500 h 1494400"/>
                <a:gd name="connsiteX30-2413" fmla="*/ 1404233 w 5273630"/>
                <a:gd name="connsiteY30-2414" fmla="*/ 526094 h 1494400"/>
                <a:gd name="connsiteX31-2415" fmla="*/ 365789 w 5273630"/>
                <a:gd name="connsiteY31-2416" fmla="*/ 402222 h 1494400"/>
                <a:gd name="connsiteX32-2417" fmla="*/ 357045 w 5273630"/>
                <a:gd name="connsiteY32-2418" fmla="*/ 457600 h 1494400"/>
                <a:gd name="connsiteX33-2419" fmla="*/ 848163 w 5273630"/>
                <a:gd name="connsiteY33-2420" fmla="*/ 457600 h 1494400"/>
                <a:gd name="connsiteX34-2421" fmla="*/ 856907 w 5273630"/>
                <a:gd name="connsiteY34-2422" fmla="*/ 402222 h 1494400"/>
                <a:gd name="connsiteX35-2423" fmla="*/ 365789 w 5273630"/>
                <a:gd name="connsiteY35-2424" fmla="*/ 402222 h 1494400"/>
                <a:gd name="connsiteX36-2425" fmla="*/ 2865301 w 5273630"/>
                <a:gd name="connsiteY36-2426" fmla="*/ 346843 h 1494400"/>
                <a:gd name="connsiteX37-2427" fmla="*/ 3114504 w 5273630"/>
                <a:gd name="connsiteY37-2428" fmla="*/ 346843 h 1494400"/>
                <a:gd name="connsiteX38-2429" fmla="*/ 3104302 w 5273630"/>
                <a:gd name="connsiteY38-2430" fmla="*/ 415338 h 1494400"/>
                <a:gd name="connsiteX39-2431" fmla="*/ 3547329 w 5273630"/>
                <a:gd name="connsiteY39-2432" fmla="*/ 415338 h 1494400"/>
                <a:gd name="connsiteX40-2433" fmla="*/ 3557530 w 5273630"/>
                <a:gd name="connsiteY40-2434" fmla="*/ 346843 h 1494400"/>
                <a:gd name="connsiteX41-2435" fmla="*/ 3806733 w 5273630"/>
                <a:gd name="connsiteY41-2436" fmla="*/ 346843 h 1494400"/>
                <a:gd name="connsiteX42-2437" fmla="*/ 3796531 w 5273630"/>
                <a:gd name="connsiteY42-2438" fmla="*/ 415338 h 1494400"/>
                <a:gd name="connsiteX43-2439" fmla="*/ 3907289 w 5273630"/>
                <a:gd name="connsiteY43-2440" fmla="*/ 415338 h 1494400"/>
                <a:gd name="connsiteX44-2441" fmla="*/ 3888343 w 5273630"/>
                <a:gd name="connsiteY44-2442" fmla="*/ 553784 h 1494400"/>
                <a:gd name="connsiteX45-2443" fmla="*/ 3777587 w 5273630"/>
                <a:gd name="connsiteY45-2444" fmla="*/ 553784 h 1494400"/>
                <a:gd name="connsiteX46-2445" fmla="*/ 3755727 w 5273630"/>
                <a:gd name="connsiteY46-2446" fmla="*/ 706803 h 1494400"/>
                <a:gd name="connsiteX47-2447" fmla="*/ 3489036 w 5273630"/>
                <a:gd name="connsiteY47-2448" fmla="*/ 830675 h 1494400"/>
                <a:gd name="connsiteX48-2449" fmla="*/ 3850453 w 5273630"/>
                <a:gd name="connsiteY48-2450" fmla="*/ 1024500 h 1494400"/>
                <a:gd name="connsiteX49-2451" fmla="*/ 3407426 w 5273630"/>
                <a:gd name="connsiteY49-2452" fmla="*/ 1024500 h 1494400"/>
                <a:gd name="connsiteX50-2453" fmla="*/ 3252949 w 5273630"/>
                <a:gd name="connsiteY50-2454" fmla="*/ 941432 h 1494400"/>
                <a:gd name="connsiteX51-2455" fmla="*/ 1894056 w 5273630"/>
                <a:gd name="connsiteY51-2456" fmla="*/ 1494400 h 1494400"/>
                <a:gd name="connsiteX52-2457" fmla="*/ 1740589 w 5273630"/>
                <a:gd name="connsiteY52-2458" fmla="*/ 1336920 h 1494400"/>
                <a:gd name="connsiteX53-2459" fmla="*/ 3046009 w 5273630"/>
                <a:gd name="connsiteY53-2460" fmla="*/ 830675 h 1494400"/>
                <a:gd name="connsiteX54-2461" fmla="*/ 2814295 w 5273630"/>
                <a:gd name="connsiteY54-2462" fmla="*/ 706803 h 1494400"/>
                <a:gd name="connsiteX55-2463" fmla="*/ 2836154 w 5273630"/>
                <a:gd name="connsiteY55-2464" fmla="*/ 553784 h 1494400"/>
                <a:gd name="connsiteX56-2465" fmla="*/ 2725398 w 5273630"/>
                <a:gd name="connsiteY56-2466" fmla="*/ 553784 h 1494400"/>
                <a:gd name="connsiteX57-2467" fmla="*/ 2744343 w 5273630"/>
                <a:gd name="connsiteY57-2468" fmla="*/ 415338 h 1494400"/>
                <a:gd name="connsiteX58-2469" fmla="*/ 2855100 w 5273630"/>
                <a:gd name="connsiteY58-2470" fmla="*/ 415338 h 1494400"/>
                <a:gd name="connsiteX59-2471" fmla="*/ 2865301 w 5273630"/>
                <a:gd name="connsiteY59-2472" fmla="*/ 346843 h 1494400"/>
                <a:gd name="connsiteX60-2473" fmla="*/ 482375 w 5273630"/>
                <a:gd name="connsiteY60-2474" fmla="*/ 192367 h 1494400"/>
                <a:gd name="connsiteX61-2475" fmla="*/ 759267 w 5273630"/>
                <a:gd name="connsiteY61-2476" fmla="*/ 192367 h 1494400"/>
                <a:gd name="connsiteX62-2477" fmla="*/ 746151 w 5273630"/>
                <a:gd name="connsiteY62-2478" fmla="*/ 285636 h 1494400"/>
                <a:gd name="connsiteX63-2479" fmla="*/ 1122141 w 5273630"/>
                <a:gd name="connsiteY63-2480" fmla="*/ 285636 h 1494400"/>
                <a:gd name="connsiteX64-2481" fmla="*/ 1059475 w 5273630"/>
                <a:gd name="connsiteY64-2482" fmla="*/ 735949 h 1494400"/>
                <a:gd name="connsiteX65-2483" fmla="*/ 728663 w 5273630"/>
                <a:gd name="connsiteY65-2484" fmla="*/ 735949 h 1494400"/>
                <a:gd name="connsiteX66-2485" fmla="*/ 795700 w 5273630"/>
                <a:gd name="connsiteY66-2486" fmla="*/ 791328 h 1494400"/>
                <a:gd name="connsiteX67-2487" fmla="*/ 1119226 w 5273630"/>
                <a:gd name="connsiteY67-2488" fmla="*/ 746150 h 1494400"/>
                <a:gd name="connsiteX68-2489" fmla="*/ 1100281 w 5273630"/>
                <a:gd name="connsiteY68-2490" fmla="*/ 884596 h 1494400"/>
                <a:gd name="connsiteX69-2491" fmla="*/ 937060 w 5273630"/>
                <a:gd name="connsiteY69-2492" fmla="*/ 907914 h 1494400"/>
                <a:gd name="connsiteX70-2493" fmla="*/ 1892053 w 5273630"/>
                <a:gd name="connsiteY70-2494" fmla="*/ 1489402 h 1494400"/>
                <a:gd name="connsiteX71-2495" fmla="*/ 1608084 w 5273630"/>
                <a:gd name="connsiteY71-2496" fmla="*/ 1476702 h 1494400"/>
                <a:gd name="connsiteX72-2497" fmla="*/ 406594 w 5273630"/>
                <a:gd name="connsiteY72-2498" fmla="*/ 735949 h 1494400"/>
                <a:gd name="connsiteX73-2499" fmla="*/ 319154 w 5273630"/>
                <a:gd name="connsiteY73-2500" fmla="*/ 735949 h 1494400"/>
                <a:gd name="connsiteX74-2501" fmla="*/ 298752 w 5273630"/>
                <a:gd name="connsiteY74-2502" fmla="*/ 881682 h 1494400"/>
                <a:gd name="connsiteX75-2503" fmla="*/ 502777 w 5273630"/>
                <a:gd name="connsiteY75-2504" fmla="*/ 862737 h 1494400"/>
                <a:gd name="connsiteX76-2505" fmla="*/ 482375 w 5273630"/>
                <a:gd name="connsiteY76-2506" fmla="*/ 1004097 h 1494400"/>
                <a:gd name="connsiteX77-2507" fmla="*/ 4372 w 5273630"/>
                <a:gd name="connsiteY77-2508" fmla="*/ 1046359 h 1494400"/>
                <a:gd name="connsiteX78-2509" fmla="*/ 110757 w 5273630"/>
                <a:gd name="connsiteY78-2510" fmla="*/ 285636 h 1494400"/>
                <a:gd name="connsiteX79-2511" fmla="*/ 469259 w 5273630"/>
                <a:gd name="connsiteY79-2512" fmla="*/ 285636 h 1494400"/>
                <a:gd name="connsiteX80-2513" fmla="*/ 482375 w 5273630"/>
                <a:gd name="connsiteY80-2514" fmla="*/ 192367 h 1494400"/>
                <a:gd name="connsiteX81-2515" fmla="*/ 1870577 w 5273630"/>
                <a:gd name="connsiteY81-2516" fmla="*/ 166135 h 1494400"/>
                <a:gd name="connsiteX82-2517" fmla="*/ 1847260 w 5273630"/>
                <a:gd name="connsiteY82-2518" fmla="*/ 332270 h 1494400"/>
                <a:gd name="connsiteX83-2519" fmla="*/ 2179530 w 5273630"/>
                <a:gd name="connsiteY83-2520" fmla="*/ 332270 h 1494400"/>
                <a:gd name="connsiteX84-2521" fmla="*/ 2202847 w 5273630"/>
                <a:gd name="connsiteY84-2522" fmla="*/ 166135 h 1494400"/>
                <a:gd name="connsiteX85-2523" fmla="*/ 1870577 w 5273630"/>
                <a:gd name="connsiteY85-2524" fmla="*/ 166135 h 1494400"/>
                <a:gd name="connsiteX86-2525" fmla="*/ 4598889 w 5273630"/>
                <a:gd name="connsiteY86-2526" fmla="*/ 138446 h 1494400"/>
                <a:gd name="connsiteX87-2527" fmla="*/ 4421095 w 5273630"/>
                <a:gd name="connsiteY87-2528" fmla="*/ 332270 h 1494400"/>
                <a:gd name="connsiteX88-2529" fmla="*/ 4935531 w 5273630"/>
                <a:gd name="connsiteY88-2530" fmla="*/ 332270 h 1494400"/>
                <a:gd name="connsiteX89-2531" fmla="*/ 4813115 w 5273630"/>
                <a:gd name="connsiteY89-2532" fmla="*/ 138446 h 1494400"/>
                <a:gd name="connsiteX90-2533" fmla="*/ 4598889 w 5273630"/>
                <a:gd name="connsiteY90-2534" fmla="*/ 138446 h 1494400"/>
                <a:gd name="connsiteX91-2535" fmla="*/ 1557252 w 5273630"/>
                <a:gd name="connsiteY91-2536" fmla="*/ 27689 h 1494400"/>
                <a:gd name="connsiteX92-2537" fmla="*/ 2498684 w 5273630"/>
                <a:gd name="connsiteY92-2538" fmla="*/ 27689 h 1494400"/>
                <a:gd name="connsiteX93-2539" fmla="*/ 2436019 w 5273630"/>
                <a:gd name="connsiteY93-2540" fmla="*/ 470716 h 1494400"/>
                <a:gd name="connsiteX94-2541" fmla="*/ 1549965 w 5273630"/>
                <a:gd name="connsiteY94-2542" fmla="*/ 470716 h 1494400"/>
                <a:gd name="connsiteX95-2543" fmla="*/ 1605344 w 5273630"/>
                <a:gd name="connsiteY95-2544" fmla="*/ 83068 h 1494400"/>
                <a:gd name="connsiteX96-2545" fmla="*/ 1557252 w 5273630"/>
                <a:gd name="connsiteY96-2546" fmla="*/ 27689 h 1494400"/>
                <a:gd name="connsiteX97-2547" fmla="*/ 259404 w 5273630"/>
                <a:gd name="connsiteY97-2548" fmla="*/ 27689 h 1494400"/>
                <a:gd name="connsiteX98-2549" fmla="*/ 983695 w 5273630"/>
                <a:gd name="connsiteY98-2550" fmla="*/ 27689 h 1494400"/>
                <a:gd name="connsiteX99-2551" fmla="*/ 1215409 w 5273630"/>
                <a:gd name="connsiteY99-2552" fmla="*/ 260861 h 1494400"/>
                <a:gd name="connsiteX100-2553" fmla="*/ 929774 w 5273630"/>
                <a:gd name="connsiteY100-2554" fmla="*/ 260861 h 1494400"/>
                <a:gd name="connsiteX101-2555" fmla="*/ 788413 w 5273630"/>
                <a:gd name="connsiteY101-2556" fmla="*/ 145733 h 1494400"/>
                <a:gd name="connsiteX102-2557" fmla="*/ 476546 w 5273630"/>
                <a:gd name="connsiteY102-2558" fmla="*/ 145733 h 1494400"/>
                <a:gd name="connsiteX103-2559" fmla="*/ 290008 w 5273630"/>
                <a:gd name="connsiteY103-2560" fmla="*/ 260861 h 1494400"/>
                <a:gd name="connsiteX104-2561" fmla="*/ 0 w 5273630"/>
                <a:gd name="connsiteY104-2562" fmla="*/ 260861 h 1494400"/>
                <a:gd name="connsiteX105-2563" fmla="*/ 290008 w 5273630"/>
                <a:gd name="connsiteY105-2564" fmla="*/ 58293 h 1494400"/>
                <a:gd name="connsiteX106-2565" fmla="*/ 259404 w 5273630"/>
                <a:gd name="connsiteY106-2566" fmla="*/ 27689 h 1494400"/>
                <a:gd name="connsiteX107-2567" fmla="*/ 4377375 w 5273630"/>
                <a:gd name="connsiteY107-2568" fmla="*/ 0 h 1494400"/>
                <a:gd name="connsiteX108-2569" fmla="*/ 5001111 w 5273630"/>
                <a:gd name="connsiteY108-2570" fmla="*/ 0 h 1494400"/>
                <a:gd name="connsiteX109-2571" fmla="*/ 5273630 w 5273630"/>
                <a:gd name="connsiteY109-2572" fmla="*/ 429911 h 1494400"/>
                <a:gd name="connsiteX110-2573" fmla="*/ 5078349 w 5273630"/>
                <a:gd name="connsiteY110-2574" fmla="*/ 429911 h 1494400"/>
                <a:gd name="connsiteX111-2575" fmla="*/ 5072519 w 5273630"/>
                <a:gd name="connsiteY111-2576" fmla="*/ 470716 h 1494400"/>
                <a:gd name="connsiteX112-2577" fmla="*/ 4795628 w 5273630"/>
                <a:gd name="connsiteY112-2578" fmla="*/ 470716 h 1494400"/>
                <a:gd name="connsiteX113-2579" fmla="*/ 4778140 w 5273630"/>
                <a:gd name="connsiteY113-2580" fmla="*/ 594589 h 1494400"/>
                <a:gd name="connsiteX114-2581" fmla="*/ 5082721 w 5273630"/>
                <a:gd name="connsiteY114-2582" fmla="*/ 594589 h 1494400"/>
                <a:gd name="connsiteX115-2583" fmla="*/ 5063775 w 5273630"/>
                <a:gd name="connsiteY115-2584" fmla="*/ 733035 h 1494400"/>
                <a:gd name="connsiteX116-2585" fmla="*/ 4759195 w 5273630"/>
                <a:gd name="connsiteY116-2586" fmla="*/ 733035 h 1494400"/>
                <a:gd name="connsiteX117-2587" fmla="*/ 4737335 w 5273630"/>
                <a:gd name="connsiteY117-2588" fmla="*/ 886054 h 1494400"/>
                <a:gd name="connsiteX118-2589" fmla="*/ 5180361 w 5273630"/>
                <a:gd name="connsiteY118-2590" fmla="*/ 886054 h 1494400"/>
                <a:gd name="connsiteX119-2591" fmla="*/ 5161416 w 5273630"/>
                <a:gd name="connsiteY119-2592" fmla="*/ 1024500 h 1494400"/>
                <a:gd name="connsiteX120-2593" fmla="*/ 3998471 w 5273630"/>
                <a:gd name="connsiteY120-2594" fmla="*/ 1024500 h 1494400"/>
                <a:gd name="connsiteX121-2595" fmla="*/ 4017416 w 5273630"/>
                <a:gd name="connsiteY121-2596" fmla="*/ 886054 h 1494400"/>
                <a:gd name="connsiteX122-2597" fmla="*/ 4460443 w 5273630"/>
                <a:gd name="connsiteY122-2598" fmla="*/ 886054 h 1494400"/>
                <a:gd name="connsiteX123-2599" fmla="*/ 4482303 w 5273630"/>
                <a:gd name="connsiteY123-2600" fmla="*/ 733035 h 1494400"/>
                <a:gd name="connsiteX124-2601" fmla="*/ 4177722 w 5273630"/>
                <a:gd name="connsiteY124-2602" fmla="*/ 733035 h 1494400"/>
                <a:gd name="connsiteX125-2603" fmla="*/ 4196667 w 5273630"/>
                <a:gd name="connsiteY125-2604" fmla="*/ 594589 h 1494400"/>
                <a:gd name="connsiteX126-2605" fmla="*/ 4501249 w 5273630"/>
                <a:gd name="connsiteY126-2606" fmla="*/ 594589 h 1494400"/>
                <a:gd name="connsiteX127-2607" fmla="*/ 4518736 w 5273630"/>
                <a:gd name="connsiteY127-2608" fmla="*/ 470716 h 1494400"/>
                <a:gd name="connsiteX128-2609" fmla="*/ 4241845 w 5273630"/>
                <a:gd name="connsiteY128-2610" fmla="*/ 470716 h 1494400"/>
                <a:gd name="connsiteX129-2611" fmla="*/ 4247673 w 5273630"/>
                <a:gd name="connsiteY129-2612" fmla="*/ 429911 h 1494400"/>
                <a:gd name="connsiteX130-2613" fmla="*/ 4055307 w 5273630"/>
                <a:gd name="connsiteY130-2614" fmla="*/ 429911 h 1494400"/>
                <a:gd name="connsiteX131-2615" fmla="*/ 4410894 w 5273630"/>
                <a:gd name="connsiteY131-2616" fmla="*/ 40805 h 1494400"/>
                <a:gd name="connsiteX132-2617" fmla="*/ 4377375 w 5273630"/>
                <a:gd name="connsiteY132-2618" fmla="*/ 0 h 1494400"/>
                <a:gd name="connsiteX133-2619" fmla="*/ 3191742 w 5273630"/>
                <a:gd name="connsiteY133-2620" fmla="*/ 0 h 1494400"/>
                <a:gd name="connsiteX134-2621" fmla="*/ 3522555 w 5273630"/>
                <a:gd name="connsiteY134-2622" fmla="*/ 0 h 1494400"/>
                <a:gd name="connsiteX135-2623" fmla="*/ 3510896 w 5273630"/>
                <a:gd name="connsiteY135-2624" fmla="*/ 83068 h 1494400"/>
                <a:gd name="connsiteX136-2625" fmla="*/ 3953923 w 5273630"/>
                <a:gd name="connsiteY136-2626" fmla="*/ 83068 h 1494400"/>
                <a:gd name="connsiteX137-2627" fmla="*/ 3923319 w 5273630"/>
                <a:gd name="connsiteY137-2628" fmla="*/ 304581 h 1494400"/>
                <a:gd name="connsiteX138-2629" fmla="*/ 3618738 w 5273630"/>
                <a:gd name="connsiteY138-2630" fmla="*/ 304581 h 1494400"/>
                <a:gd name="connsiteX139-2631" fmla="*/ 3630397 w 5273630"/>
                <a:gd name="connsiteY139-2632" fmla="*/ 221513 h 1494400"/>
                <a:gd name="connsiteX140-2633" fmla="*/ 3076613 w 5273630"/>
                <a:gd name="connsiteY140-2634" fmla="*/ 221513 h 1494400"/>
                <a:gd name="connsiteX141-2635" fmla="*/ 3064954 w 5273630"/>
                <a:gd name="connsiteY141-2636" fmla="*/ 304581 h 1494400"/>
                <a:gd name="connsiteX142-2637" fmla="*/ 2760373 w 5273630"/>
                <a:gd name="connsiteY142-2638" fmla="*/ 304581 h 1494400"/>
                <a:gd name="connsiteX143-2639" fmla="*/ 2790977 w 5273630"/>
                <a:gd name="connsiteY143-2640" fmla="*/ 83068 h 1494400"/>
                <a:gd name="connsiteX144-2641" fmla="*/ 3234004 w 5273630"/>
                <a:gd name="connsiteY144-2642" fmla="*/ 83068 h 1494400"/>
                <a:gd name="connsiteX145-2643" fmla="*/ 3238376 w 5273630"/>
                <a:gd name="connsiteY145-2644" fmla="*/ 53921 h 1494400"/>
                <a:gd name="connsiteX146-2645" fmla="*/ 3191742 w 5273630"/>
                <a:gd name="connsiteY146-2646" fmla="*/ 0 h 1494400"/>
                <a:gd name="connsiteX0-2647" fmla="*/ 2215963 w 5273630"/>
                <a:gd name="connsiteY0-2648" fmla="*/ 664540 h 1494400"/>
                <a:gd name="connsiteX1-2649" fmla="*/ 2183902 w 5273630"/>
                <a:gd name="connsiteY1-2650" fmla="*/ 886054 h 1494400"/>
                <a:gd name="connsiteX2-2651" fmla="*/ 2294658 w 5273630"/>
                <a:gd name="connsiteY2-2652" fmla="*/ 886054 h 1494400"/>
                <a:gd name="connsiteX3-2653" fmla="*/ 2326719 w 5273630"/>
                <a:gd name="connsiteY3-2654" fmla="*/ 664540 h 1494400"/>
                <a:gd name="connsiteX4-2655" fmla="*/ 2215963 w 5273630"/>
                <a:gd name="connsiteY4-2656" fmla="*/ 664540 h 1494400"/>
                <a:gd name="connsiteX5-2657" fmla="*/ 1606801 w 5273630"/>
                <a:gd name="connsiteY5-2658" fmla="*/ 664540 h 1494400"/>
                <a:gd name="connsiteX6-2659" fmla="*/ 1574740 w 5273630"/>
                <a:gd name="connsiteY6-2660" fmla="*/ 886054 h 1494400"/>
                <a:gd name="connsiteX7-2661" fmla="*/ 1685497 w 5273630"/>
                <a:gd name="connsiteY7-2662" fmla="*/ 886054 h 1494400"/>
                <a:gd name="connsiteX8-2663" fmla="*/ 1717558 w 5273630"/>
                <a:gd name="connsiteY8-2664" fmla="*/ 664540 h 1494400"/>
                <a:gd name="connsiteX9-2665" fmla="*/ 1606801 w 5273630"/>
                <a:gd name="connsiteY9-2666" fmla="*/ 664540 h 1494400"/>
                <a:gd name="connsiteX10-2667" fmla="*/ 342472 w 5273630"/>
                <a:gd name="connsiteY10-2668" fmla="*/ 563985 h 1494400"/>
                <a:gd name="connsiteX11-2669" fmla="*/ 335185 w 5273630"/>
                <a:gd name="connsiteY11-2670" fmla="*/ 619363 h 1494400"/>
                <a:gd name="connsiteX12-2671" fmla="*/ 826304 w 5273630"/>
                <a:gd name="connsiteY12-2672" fmla="*/ 619363 h 1494400"/>
                <a:gd name="connsiteX13-2673" fmla="*/ 833590 w 5273630"/>
                <a:gd name="connsiteY13-2674" fmla="*/ 563985 h 1494400"/>
                <a:gd name="connsiteX14-2675" fmla="*/ 342472 w 5273630"/>
                <a:gd name="connsiteY14-2676" fmla="*/ 563985 h 1494400"/>
                <a:gd name="connsiteX15-2677" fmla="*/ 3085357 w 5273630"/>
                <a:gd name="connsiteY15-2678" fmla="*/ 553784 h 1494400"/>
                <a:gd name="connsiteX16-2679" fmla="*/ 3078071 w 5273630"/>
                <a:gd name="connsiteY16-2680" fmla="*/ 609162 h 1494400"/>
                <a:gd name="connsiteX17-2681" fmla="*/ 3283553 w 5273630"/>
                <a:gd name="connsiteY17-2682" fmla="*/ 719919 h 1494400"/>
                <a:gd name="connsiteX18-2683" fmla="*/ 3521097 w 5273630"/>
                <a:gd name="connsiteY18-2684" fmla="*/ 609162 h 1494400"/>
                <a:gd name="connsiteX19-2685" fmla="*/ 3528384 w 5273630"/>
                <a:gd name="connsiteY19-2686" fmla="*/ 553784 h 1494400"/>
                <a:gd name="connsiteX20-2687" fmla="*/ 3085357 w 5273630"/>
                <a:gd name="connsiteY20-2688" fmla="*/ 553784 h 1494400"/>
                <a:gd name="connsiteX21-2689" fmla="*/ 2013395 w 5273630"/>
                <a:gd name="connsiteY21-2690" fmla="*/ 526094 h 1494400"/>
                <a:gd name="connsiteX22-2691" fmla="*/ 2567178 w 5273630"/>
                <a:gd name="connsiteY22-2692" fmla="*/ 526094 h 1494400"/>
                <a:gd name="connsiteX23-2693" fmla="*/ 2497227 w 5273630"/>
                <a:gd name="connsiteY23-2694" fmla="*/ 1024500 h 1494400"/>
                <a:gd name="connsiteX24-2695" fmla="*/ 1943443 w 5273630"/>
                <a:gd name="connsiteY24-2696" fmla="*/ 1024500 h 1494400"/>
                <a:gd name="connsiteX25-2697" fmla="*/ 2013395 w 5273630"/>
                <a:gd name="connsiteY25-2698" fmla="*/ 526094 h 1494400"/>
                <a:gd name="connsiteX26-2699" fmla="*/ 1404233 w 5273630"/>
                <a:gd name="connsiteY26-2700" fmla="*/ 526094 h 1494400"/>
                <a:gd name="connsiteX27-2701" fmla="*/ 1958016 w 5273630"/>
                <a:gd name="connsiteY27-2702" fmla="*/ 526094 h 1494400"/>
                <a:gd name="connsiteX28-2703" fmla="*/ 1888065 w 5273630"/>
                <a:gd name="connsiteY28-2704" fmla="*/ 1024500 h 1494400"/>
                <a:gd name="connsiteX29-2705" fmla="*/ 1334281 w 5273630"/>
                <a:gd name="connsiteY29-2706" fmla="*/ 1024500 h 1494400"/>
                <a:gd name="connsiteX30-2707" fmla="*/ 1404233 w 5273630"/>
                <a:gd name="connsiteY30-2708" fmla="*/ 526094 h 1494400"/>
                <a:gd name="connsiteX31-2709" fmla="*/ 365789 w 5273630"/>
                <a:gd name="connsiteY31-2710" fmla="*/ 402222 h 1494400"/>
                <a:gd name="connsiteX32-2711" fmla="*/ 357045 w 5273630"/>
                <a:gd name="connsiteY32-2712" fmla="*/ 457600 h 1494400"/>
                <a:gd name="connsiteX33-2713" fmla="*/ 848163 w 5273630"/>
                <a:gd name="connsiteY33-2714" fmla="*/ 457600 h 1494400"/>
                <a:gd name="connsiteX34-2715" fmla="*/ 856907 w 5273630"/>
                <a:gd name="connsiteY34-2716" fmla="*/ 402222 h 1494400"/>
                <a:gd name="connsiteX35-2717" fmla="*/ 365789 w 5273630"/>
                <a:gd name="connsiteY35-2718" fmla="*/ 402222 h 1494400"/>
                <a:gd name="connsiteX36-2719" fmla="*/ 2865301 w 5273630"/>
                <a:gd name="connsiteY36-2720" fmla="*/ 346843 h 1494400"/>
                <a:gd name="connsiteX37-2721" fmla="*/ 3114504 w 5273630"/>
                <a:gd name="connsiteY37-2722" fmla="*/ 346843 h 1494400"/>
                <a:gd name="connsiteX38-2723" fmla="*/ 3104302 w 5273630"/>
                <a:gd name="connsiteY38-2724" fmla="*/ 415338 h 1494400"/>
                <a:gd name="connsiteX39-2725" fmla="*/ 3547329 w 5273630"/>
                <a:gd name="connsiteY39-2726" fmla="*/ 415338 h 1494400"/>
                <a:gd name="connsiteX40-2727" fmla="*/ 3557530 w 5273630"/>
                <a:gd name="connsiteY40-2728" fmla="*/ 346843 h 1494400"/>
                <a:gd name="connsiteX41-2729" fmla="*/ 3806733 w 5273630"/>
                <a:gd name="connsiteY41-2730" fmla="*/ 346843 h 1494400"/>
                <a:gd name="connsiteX42-2731" fmla="*/ 3796531 w 5273630"/>
                <a:gd name="connsiteY42-2732" fmla="*/ 415338 h 1494400"/>
                <a:gd name="connsiteX43-2733" fmla="*/ 3907289 w 5273630"/>
                <a:gd name="connsiteY43-2734" fmla="*/ 415338 h 1494400"/>
                <a:gd name="connsiteX44-2735" fmla="*/ 3888343 w 5273630"/>
                <a:gd name="connsiteY44-2736" fmla="*/ 553784 h 1494400"/>
                <a:gd name="connsiteX45-2737" fmla="*/ 3777587 w 5273630"/>
                <a:gd name="connsiteY45-2738" fmla="*/ 553784 h 1494400"/>
                <a:gd name="connsiteX46-2739" fmla="*/ 3755727 w 5273630"/>
                <a:gd name="connsiteY46-2740" fmla="*/ 706803 h 1494400"/>
                <a:gd name="connsiteX47-2741" fmla="*/ 3489036 w 5273630"/>
                <a:gd name="connsiteY47-2742" fmla="*/ 830675 h 1494400"/>
                <a:gd name="connsiteX48-2743" fmla="*/ 3850453 w 5273630"/>
                <a:gd name="connsiteY48-2744" fmla="*/ 1024500 h 1494400"/>
                <a:gd name="connsiteX49-2745" fmla="*/ 3407426 w 5273630"/>
                <a:gd name="connsiteY49-2746" fmla="*/ 1024500 h 1494400"/>
                <a:gd name="connsiteX50-2747" fmla="*/ 3252949 w 5273630"/>
                <a:gd name="connsiteY50-2748" fmla="*/ 941432 h 1494400"/>
                <a:gd name="connsiteX51-2749" fmla="*/ 1894056 w 5273630"/>
                <a:gd name="connsiteY51-2750" fmla="*/ 1494400 h 1494400"/>
                <a:gd name="connsiteX52-2751" fmla="*/ 1710109 w 5273630"/>
                <a:gd name="connsiteY52-2752" fmla="*/ 1352160 h 1494400"/>
                <a:gd name="connsiteX53-2753" fmla="*/ 3046009 w 5273630"/>
                <a:gd name="connsiteY53-2754" fmla="*/ 830675 h 1494400"/>
                <a:gd name="connsiteX54-2755" fmla="*/ 2814295 w 5273630"/>
                <a:gd name="connsiteY54-2756" fmla="*/ 706803 h 1494400"/>
                <a:gd name="connsiteX55-2757" fmla="*/ 2836154 w 5273630"/>
                <a:gd name="connsiteY55-2758" fmla="*/ 553784 h 1494400"/>
                <a:gd name="connsiteX56-2759" fmla="*/ 2725398 w 5273630"/>
                <a:gd name="connsiteY56-2760" fmla="*/ 553784 h 1494400"/>
                <a:gd name="connsiteX57-2761" fmla="*/ 2744343 w 5273630"/>
                <a:gd name="connsiteY57-2762" fmla="*/ 415338 h 1494400"/>
                <a:gd name="connsiteX58-2763" fmla="*/ 2855100 w 5273630"/>
                <a:gd name="connsiteY58-2764" fmla="*/ 415338 h 1494400"/>
                <a:gd name="connsiteX59-2765" fmla="*/ 2865301 w 5273630"/>
                <a:gd name="connsiteY59-2766" fmla="*/ 346843 h 1494400"/>
                <a:gd name="connsiteX60-2767" fmla="*/ 482375 w 5273630"/>
                <a:gd name="connsiteY60-2768" fmla="*/ 192367 h 1494400"/>
                <a:gd name="connsiteX61-2769" fmla="*/ 759267 w 5273630"/>
                <a:gd name="connsiteY61-2770" fmla="*/ 192367 h 1494400"/>
                <a:gd name="connsiteX62-2771" fmla="*/ 746151 w 5273630"/>
                <a:gd name="connsiteY62-2772" fmla="*/ 285636 h 1494400"/>
                <a:gd name="connsiteX63-2773" fmla="*/ 1122141 w 5273630"/>
                <a:gd name="connsiteY63-2774" fmla="*/ 285636 h 1494400"/>
                <a:gd name="connsiteX64-2775" fmla="*/ 1059475 w 5273630"/>
                <a:gd name="connsiteY64-2776" fmla="*/ 735949 h 1494400"/>
                <a:gd name="connsiteX65-2777" fmla="*/ 728663 w 5273630"/>
                <a:gd name="connsiteY65-2778" fmla="*/ 735949 h 1494400"/>
                <a:gd name="connsiteX66-2779" fmla="*/ 795700 w 5273630"/>
                <a:gd name="connsiteY66-2780" fmla="*/ 791328 h 1494400"/>
                <a:gd name="connsiteX67-2781" fmla="*/ 1119226 w 5273630"/>
                <a:gd name="connsiteY67-2782" fmla="*/ 746150 h 1494400"/>
                <a:gd name="connsiteX68-2783" fmla="*/ 1100281 w 5273630"/>
                <a:gd name="connsiteY68-2784" fmla="*/ 884596 h 1494400"/>
                <a:gd name="connsiteX69-2785" fmla="*/ 937060 w 5273630"/>
                <a:gd name="connsiteY69-2786" fmla="*/ 907914 h 1494400"/>
                <a:gd name="connsiteX70-2787" fmla="*/ 1892053 w 5273630"/>
                <a:gd name="connsiteY70-2788" fmla="*/ 1489402 h 1494400"/>
                <a:gd name="connsiteX71-2789" fmla="*/ 1608084 w 5273630"/>
                <a:gd name="connsiteY71-2790" fmla="*/ 1476702 h 1494400"/>
                <a:gd name="connsiteX72-2791" fmla="*/ 406594 w 5273630"/>
                <a:gd name="connsiteY72-2792" fmla="*/ 735949 h 1494400"/>
                <a:gd name="connsiteX73-2793" fmla="*/ 319154 w 5273630"/>
                <a:gd name="connsiteY73-2794" fmla="*/ 735949 h 1494400"/>
                <a:gd name="connsiteX74-2795" fmla="*/ 298752 w 5273630"/>
                <a:gd name="connsiteY74-2796" fmla="*/ 881682 h 1494400"/>
                <a:gd name="connsiteX75-2797" fmla="*/ 502777 w 5273630"/>
                <a:gd name="connsiteY75-2798" fmla="*/ 862737 h 1494400"/>
                <a:gd name="connsiteX76-2799" fmla="*/ 482375 w 5273630"/>
                <a:gd name="connsiteY76-2800" fmla="*/ 1004097 h 1494400"/>
                <a:gd name="connsiteX77-2801" fmla="*/ 4372 w 5273630"/>
                <a:gd name="connsiteY77-2802" fmla="*/ 1046359 h 1494400"/>
                <a:gd name="connsiteX78-2803" fmla="*/ 110757 w 5273630"/>
                <a:gd name="connsiteY78-2804" fmla="*/ 285636 h 1494400"/>
                <a:gd name="connsiteX79-2805" fmla="*/ 469259 w 5273630"/>
                <a:gd name="connsiteY79-2806" fmla="*/ 285636 h 1494400"/>
                <a:gd name="connsiteX80-2807" fmla="*/ 482375 w 5273630"/>
                <a:gd name="connsiteY80-2808" fmla="*/ 192367 h 1494400"/>
                <a:gd name="connsiteX81-2809" fmla="*/ 1870577 w 5273630"/>
                <a:gd name="connsiteY81-2810" fmla="*/ 166135 h 1494400"/>
                <a:gd name="connsiteX82-2811" fmla="*/ 1847260 w 5273630"/>
                <a:gd name="connsiteY82-2812" fmla="*/ 332270 h 1494400"/>
                <a:gd name="connsiteX83-2813" fmla="*/ 2179530 w 5273630"/>
                <a:gd name="connsiteY83-2814" fmla="*/ 332270 h 1494400"/>
                <a:gd name="connsiteX84-2815" fmla="*/ 2202847 w 5273630"/>
                <a:gd name="connsiteY84-2816" fmla="*/ 166135 h 1494400"/>
                <a:gd name="connsiteX85-2817" fmla="*/ 1870577 w 5273630"/>
                <a:gd name="connsiteY85-2818" fmla="*/ 166135 h 1494400"/>
                <a:gd name="connsiteX86-2819" fmla="*/ 4598889 w 5273630"/>
                <a:gd name="connsiteY86-2820" fmla="*/ 138446 h 1494400"/>
                <a:gd name="connsiteX87-2821" fmla="*/ 4421095 w 5273630"/>
                <a:gd name="connsiteY87-2822" fmla="*/ 332270 h 1494400"/>
                <a:gd name="connsiteX88-2823" fmla="*/ 4935531 w 5273630"/>
                <a:gd name="connsiteY88-2824" fmla="*/ 332270 h 1494400"/>
                <a:gd name="connsiteX89-2825" fmla="*/ 4813115 w 5273630"/>
                <a:gd name="connsiteY89-2826" fmla="*/ 138446 h 1494400"/>
                <a:gd name="connsiteX90-2827" fmla="*/ 4598889 w 5273630"/>
                <a:gd name="connsiteY90-2828" fmla="*/ 138446 h 1494400"/>
                <a:gd name="connsiteX91-2829" fmla="*/ 1557252 w 5273630"/>
                <a:gd name="connsiteY91-2830" fmla="*/ 27689 h 1494400"/>
                <a:gd name="connsiteX92-2831" fmla="*/ 2498684 w 5273630"/>
                <a:gd name="connsiteY92-2832" fmla="*/ 27689 h 1494400"/>
                <a:gd name="connsiteX93-2833" fmla="*/ 2436019 w 5273630"/>
                <a:gd name="connsiteY93-2834" fmla="*/ 470716 h 1494400"/>
                <a:gd name="connsiteX94-2835" fmla="*/ 1549965 w 5273630"/>
                <a:gd name="connsiteY94-2836" fmla="*/ 470716 h 1494400"/>
                <a:gd name="connsiteX95-2837" fmla="*/ 1605344 w 5273630"/>
                <a:gd name="connsiteY95-2838" fmla="*/ 83068 h 1494400"/>
                <a:gd name="connsiteX96-2839" fmla="*/ 1557252 w 5273630"/>
                <a:gd name="connsiteY96-2840" fmla="*/ 27689 h 1494400"/>
                <a:gd name="connsiteX97-2841" fmla="*/ 259404 w 5273630"/>
                <a:gd name="connsiteY97-2842" fmla="*/ 27689 h 1494400"/>
                <a:gd name="connsiteX98-2843" fmla="*/ 983695 w 5273630"/>
                <a:gd name="connsiteY98-2844" fmla="*/ 27689 h 1494400"/>
                <a:gd name="connsiteX99-2845" fmla="*/ 1215409 w 5273630"/>
                <a:gd name="connsiteY99-2846" fmla="*/ 260861 h 1494400"/>
                <a:gd name="connsiteX100-2847" fmla="*/ 929774 w 5273630"/>
                <a:gd name="connsiteY100-2848" fmla="*/ 260861 h 1494400"/>
                <a:gd name="connsiteX101-2849" fmla="*/ 788413 w 5273630"/>
                <a:gd name="connsiteY101-2850" fmla="*/ 145733 h 1494400"/>
                <a:gd name="connsiteX102-2851" fmla="*/ 476546 w 5273630"/>
                <a:gd name="connsiteY102-2852" fmla="*/ 145733 h 1494400"/>
                <a:gd name="connsiteX103-2853" fmla="*/ 290008 w 5273630"/>
                <a:gd name="connsiteY103-2854" fmla="*/ 260861 h 1494400"/>
                <a:gd name="connsiteX104-2855" fmla="*/ 0 w 5273630"/>
                <a:gd name="connsiteY104-2856" fmla="*/ 260861 h 1494400"/>
                <a:gd name="connsiteX105-2857" fmla="*/ 290008 w 5273630"/>
                <a:gd name="connsiteY105-2858" fmla="*/ 58293 h 1494400"/>
                <a:gd name="connsiteX106-2859" fmla="*/ 259404 w 5273630"/>
                <a:gd name="connsiteY106-2860" fmla="*/ 27689 h 1494400"/>
                <a:gd name="connsiteX107-2861" fmla="*/ 4377375 w 5273630"/>
                <a:gd name="connsiteY107-2862" fmla="*/ 0 h 1494400"/>
                <a:gd name="connsiteX108-2863" fmla="*/ 5001111 w 5273630"/>
                <a:gd name="connsiteY108-2864" fmla="*/ 0 h 1494400"/>
                <a:gd name="connsiteX109-2865" fmla="*/ 5273630 w 5273630"/>
                <a:gd name="connsiteY109-2866" fmla="*/ 429911 h 1494400"/>
                <a:gd name="connsiteX110-2867" fmla="*/ 5078349 w 5273630"/>
                <a:gd name="connsiteY110-2868" fmla="*/ 429911 h 1494400"/>
                <a:gd name="connsiteX111-2869" fmla="*/ 5072519 w 5273630"/>
                <a:gd name="connsiteY111-2870" fmla="*/ 470716 h 1494400"/>
                <a:gd name="connsiteX112-2871" fmla="*/ 4795628 w 5273630"/>
                <a:gd name="connsiteY112-2872" fmla="*/ 470716 h 1494400"/>
                <a:gd name="connsiteX113-2873" fmla="*/ 4778140 w 5273630"/>
                <a:gd name="connsiteY113-2874" fmla="*/ 594589 h 1494400"/>
                <a:gd name="connsiteX114-2875" fmla="*/ 5082721 w 5273630"/>
                <a:gd name="connsiteY114-2876" fmla="*/ 594589 h 1494400"/>
                <a:gd name="connsiteX115-2877" fmla="*/ 5063775 w 5273630"/>
                <a:gd name="connsiteY115-2878" fmla="*/ 733035 h 1494400"/>
                <a:gd name="connsiteX116-2879" fmla="*/ 4759195 w 5273630"/>
                <a:gd name="connsiteY116-2880" fmla="*/ 733035 h 1494400"/>
                <a:gd name="connsiteX117-2881" fmla="*/ 4737335 w 5273630"/>
                <a:gd name="connsiteY117-2882" fmla="*/ 886054 h 1494400"/>
                <a:gd name="connsiteX118-2883" fmla="*/ 5180361 w 5273630"/>
                <a:gd name="connsiteY118-2884" fmla="*/ 886054 h 1494400"/>
                <a:gd name="connsiteX119-2885" fmla="*/ 5161416 w 5273630"/>
                <a:gd name="connsiteY119-2886" fmla="*/ 1024500 h 1494400"/>
                <a:gd name="connsiteX120-2887" fmla="*/ 3998471 w 5273630"/>
                <a:gd name="connsiteY120-2888" fmla="*/ 1024500 h 1494400"/>
                <a:gd name="connsiteX121-2889" fmla="*/ 4017416 w 5273630"/>
                <a:gd name="connsiteY121-2890" fmla="*/ 886054 h 1494400"/>
                <a:gd name="connsiteX122-2891" fmla="*/ 4460443 w 5273630"/>
                <a:gd name="connsiteY122-2892" fmla="*/ 886054 h 1494400"/>
                <a:gd name="connsiteX123-2893" fmla="*/ 4482303 w 5273630"/>
                <a:gd name="connsiteY123-2894" fmla="*/ 733035 h 1494400"/>
                <a:gd name="connsiteX124-2895" fmla="*/ 4177722 w 5273630"/>
                <a:gd name="connsiteY124-2896" fmla="*/ 733035 h 1494400"/>
                <a:gd name="connsiteX125-2897" fmla="*/ 4196667 w 5273630"/>
                <a:gd name="connsiteY125-2898" fmla="*/ 594589 h 1494400"/>
                <a:gd name="connsiteX126-2899" fmla="*/ 4501249 w 5273630"/>
                <a:gd name="connsiteY126-2900" fmla="*/ 594589 h 1494400"/>
                <a:gd name="connsiteX127-2901" fmla="*/ 4518736 w 5273630"/>
                <a:gd name="connsiteY127-2902" fmla="*/ 470716 h 1494400"/>
                <a:gd name="connsiteX128-2903" fmla="*/ 4241845 w 5273630"/>
                <a:gd name="connsiteY128-2904" fmla="*/ 470716 h 1494400"/>
                <a:gd name="connsiteX129-2905" fmla="*/ 4247673 w 5273630"/>
                <a:gd name="connsiteY129-2906" fmla="*/ 429911 h 1494400"/>
                <a:gd name="connsiteX130-2907" fmla="*/ 4055307 w 5273630"/>
                <a:gd name="connsiteY130-2908" fmla="*/ 429911 h 1494400"/>
                <a:gd name="connsiteX131-2909" fmla="*/ 4410894 w 5273630"/>
                <a:gd name="connsiteY131-2910" fmla="*/ 40805 h 1494400"/>
                <a:gd name="connsiteX132-2911" fmla="*/ 4377375 w 5273630"/>
                <a:gd name="connsiteY132-2912" fmla="*/ 0 h 1494400"/>
                <a:gd name="connsiteX133-2913" fmla="*/ 3191742 w 5273630"/>
                <a:gd name="connsiteY133-2914" fmla="*/ 0 h 1494400"/>
                <a:gd name="connsiteX134-2915" fmla="*/ 3522555 w 5273630"/>
                <a:gd name="connsiteY134-2916" fmla="*/ 0 h 1494400"/>
                <a:gd name="connsiteX135-2917" fmla="*/ 3510896 w 5273630"/>
                <a:gd name="connsiteY135-2918" fmla="*/ 83068 h 1494400"/>
                <a:gd name="connsiteX136-2919" fmla="*/ 3953923 w 5273630"/>
                <a:gd name="connsiteY136-2920" fmla="*/ 83068 h 1494400"/>
                <a:gd name="connsiteX137-2921" fmla="*/ 3923319 w 5273630"/>
                <a:gd name="connsiteY137-2922" fmla="*/ 304581 h 1494400"/>
                <a:gd name="connsiteX138-2923" fmla="*/ 3618738 w 5273630"/>
                <a:gd name="connsiteY138-2924" fmla="*/ 304581 h 1494400"/>
                <a:gd name="connsiteX139-2925" fmla="*/ 3630397 w 5273630"/>
                <a:gd name="connsiteY139-2926" fmla="*/ 221513 h 1494400"/>
                <a:gd name="connsiteX140-2927" fmla="*/ 3076613 w 5273630"/>
                <a:gd name="connsiteY140-2928" fmla="*/ 221513 h 1494400"/>
                <a:gd name="connsiteX141-2929" fmla="*/ 3064954 w 5273630"/>
                <a:gd name="connsiteY141-2930" fmla="*/ 304581 h 1494400"/>
                <a:gd name="connsiteX142-2931" fmla="*/ 2760373 w 5273630"/>
                <a:gd name="connsiteY142-2932" fmla="*/ 304581 h 1494400"/>
                <a:gd name="connsiteX143-2933" fmla="*/ 2790977 w 5273630"/>
                <a:gd name="connsiteY143-2934" fmla="*/ 83068 h 1494400"/>
                <a:gd name="connsiteX144-2935" fmla="*/ 3234004 w 5273630"/>
                <a:gd name="connsiteY144-2936" fmla="*/ 83068 h 1494400"/>
                <a:gd name="connsiteX145-2937" fmla="*/ 3238376 w 5273630"/>
                <a:gd name="connsiteY145-2938" fmla="*/ 53921 h 1494400"/>
                <a:gd name="connsiteX146-2939" fmla="*/ 3191742 w 5273630"/>
                <a:gd name="connsiteY146-2940" fmla="*/ 0 h 1494400"/>
                <a:gd name="connsiteX0-2941" fmla="*/ 2215963 w 5273630"/>
                <a:gd name="connsiteY0-2942" fmla="*/ 664540 h 1494400"/>
                <a:gd name="connsiteX1-2943" fmla="*/ 2183902 w 5273630"/>
                <a:gd name="connsiteY1-2944" fmla="*/ 886054 h 1494400"/>
                <a:gd name="connsiteX2-2945" fmla="*/ 2294658 w 5273630"/>
                <a:gd name="connsiteY2-2946" fmla="*/ 886054 h 1494400"/>
                <a:gd name="connsiteX3-2947" fmla="*/ 2326719 w 5273630"/>
                <a:gd name="connsiteY3-2948" fmla="*/ 664540 h 1494400"/>
                <a:gd name="connsiteX4-2949" fmla="*/ 2215963 w 5273630"/>
                <a:gd name="connsiteY4-2950" fmla="*/ 664540 h 1494400"/>
                <a:gd name="connsiteX5-2951" fmla="*/ 1606801 w 5273630"/>
                <a:gd name="connsiteY5-2952" fmla="*/ 664540 h 1494400"/>
                <a:gd name="connsiteX6-2953" fmla="*/ 1574740 w 5273630"/>
                <a:gd name="connsiteY6-2954" fmla="*/ 886054 h 1494400"/>
                <a:gd name="connsiteX7-2955" fmla="*/ 1685497 w 5273630"/>
                <a:gd name="connsiteY7-2956" fmla="*/ 886054 h 1494400"/>
                <a:gd name="connsiteX8-2957" fmla="*/ 1717558 w 5273630"/>
                <a:gd name="connsiteY8-2958" fmla="*/ 664540 h 1494400"/>
                <a:gd name="connsiteX9-2959" fmla="*/ 1606801 w 5273630"/>
                <a:gd name="connsiteY9-2960" fmla="*/ 664540 h 1494400"/>
                <a:gd name="connsiteX10-2961" fmla="*/ 342472 w 5273630"/>
                <a:gd name="connsiteY10-2962" fmla="*/ 563985 h 1494400"/>
                <a:gd name="connsiteX11-2963" fmla="*/ 335185 w 5273630"/>
                <a:gd name="connsiteY11-2964" fmla="*/ 619363 h 1494400"/>
                <a:gd name="connsiteX12-2965" fmla="*/ 826304 w 5273630"/>
                <a:gd name="connsiteY12-2966" fmla="*/ 619363 h 1494400"/>
                <a:gd name="connsiteX13-2967" fmla="*/ 833590 w 5273630"/>
                <a:gd name="connsiteY13-2968" fmla="*/ 563985 h 1494400"/>
                <a:gd name="connsiteX14-2969" fmla="*/ 342472 w 5273630"/>
                <a:gd name="connsiteY14-2970" fmla="*/ 563985 h 1494400"/>
                <a:gd name="connsiteX15-2971" fmla="*/ 3085357 w 5273630"/>
                <a:gd name="connsiteY15-2972" fmla="*/ 553784 h 1494400"/>
                <a:gd name="connsiteX16-2973" fmla="*/ 3078071 w 5273630"/>
                <a:gd name="connsiteY16-2974" fmla="*/ 609162 h 1494400"/>
                <a:gd name="connsiteX17-2975" fmla="*/ 3283553 w 5273630"/>
                <a:gd name="connsiteY17-2976" fmla="*/ 719919 h 1494400"/>
                <a:gd name="connsiteX18-2977" fmla="*/ 3521097 w 5273630"/>
                <a:gd name="connsiteY18-2978" fmla="*/ 609162 h 1494400"/>
                <a:gd name="connsiteX19-2979" fmla="*/ 3528384 w 5273630"/>
                <a:gd name="connsiteY19-2980" fmla="*/ 553784 h 1494400"/>
                <a:gd name="connsiteX20-2981" fmla="*/ 3085357 w 5273630"/>
                <a:gd name="connsiteY20-2982" fmla="*/ 553784 h 1494400"/>
                <a:gd name="connsiteX21-2983" fmla="*/ 2013395 w 5273630"/>
                <a:gd name="connsiteY21-2984" fmla="*/ 526094 h 1494400"/>
                <a:gd name="connsiteX22-2985" fmla="*/ 2567178 w 5273630"/>
                <a:gd name="connsiteY22-2986" fmla="*/ 526094 h 1494400"/>
                <a:gd name="connsiteX23-2987" fmla="*/ 2497227 w 5273630"/>
                <a:gd name="connsiteY23-2988" fmla="*/ 1024500 h 1494400"/>
                <a:gd name="connsiteX24-2989" fmla="*/ 1943443 w 5273630"/>
                <a:gd name="connsiteY24-2990" fmla="*/ 1024500 h 1494400"/>
                <a:gd name="connsiteX25-2991" fmla="*/ 2013395 w 5273630"/>
                <a:gd name="connsiteY25-2992" fmla="*/ 526094 h 1494400"/>
                <a:gd name="connsiteX26-2993" fmla="*/ 1404233 w 5273630"/>
                <a:gd name="connsiteY26-2994" fmla="*/ 526094 h 1494400"/>
                <a:gd name="connsiteX27-2995" fmla="*/ 1958016 w 5273630"/>
                <a:gd name="connsiteY27-2996" fmla="*/ 526094 h 1494400"/>
                <a:gd name="connsiteX28-2997" fmla="*/ 1888065 w 5273630"/>
                <a:gd name="connsiteY28-2998" fmla="*/ 1024500 h 1494400"/>
                <a:gd name="connsiteX29-2999" fmla="*/ 1334281 w 5273630"/>
                <a:gd name="connsiteY29-3000" fmla="*/ 1024500 h 1494400"/>
                <a:gd name="connsiteX30-3001" fmla="*/ 1404233 w 5273630"/>
                <a:gd name="connsiteY30-3002" fmla="*/ 526094 h 1494400"/>
                <a:gd name="connsiteX31-3003" fmla="*/ 365789 w 5273630"/>
                <a:gd name="connsiteY31-3004" fmla="*/ 402222 h 1494400"/>
                <a:gd name="connsiteX32-3005" fmla="*/ 357045 w 5273630"/>
                <a:gd name="connsiteY32-3006" fmla="*/ 457600 h 1494400"/>
                <a:gd name="connsiteX33-3007" fmla="*/ 848163 w 5273630"/>
                <a:gd name="connsiteY33-3008" fmla="*/ 457600 h 1494400"/>
                <a:gd name="connsiteX34-3009" fmla="*/ 856907 w 5273630"/>
                <a:gd name="connsiteY34-3010" fmla="*/ 402222 h 1494400"/>
                <a:gd name="connsiteX35-3011" fmla="*/ 365789 w 5273630"/>
                <a:gd name="connsiteY35-3012" fmla="*/ 402222 h 1494400"/>
                <a:gd name="connsiteX36-3013" fmla="*/ 2865301 w 5273630"/>
                <a:gd name="connsiteY36-3014" fmla="*/ 346843 h 1494400"/>
                <a:gd name="connsiteX37-3015" fmla="*/ 3114504 w 5273630"/>
                <a:gd name="connsiteY37-3016" fmla="*/ 346843 h 1494400"/>
                <a:gd name="connsiteX38-3017" fmla="*/ 3104302 w 5273630"/>
                <a:gd name="connsiteY38-3018" fmla="*/ 415338 h 1494400"/>
                <a:gd name="connsiteX39-3019" fmla="*/ 3547329 w 5273630"/>
                <a:gd name="connsiteY39-3020" fmla="*/ 415338 h 1494400"/>
                <a:gd name="connsiteX40-3021" fmla="*/ 3557530 w 5273630"/>
                <a:gd name="connsiteY40-3022" fmla="*/ 346843 h 1494400"/>
                <a:gd name="connsiteX41-3023" fmla="*/ 3806733 w 5273630"/>
                <a:gd name="connsiteY41-3024" fmla="*/ 346843 h 1494400"/>
                <a:gd name="connsiteX42-3025" fmla="*/ 3796531 w 5273630"/>
                <a:gd name="connsiteY42-3026" fmla="*/ 415338 h 1494400"/>
                <a:gd name="connsiteX43-3027" fmla="*/ 3907289 w 5273630"/>
                <a:gd name="connsiteY43-3028" fmla="*/ 415338 h 1494400"/>
                <a:gd name="connsiteX44-3029" fmla="*/ 3888343 w 5273630"/>
                <a:gd name="connsiteY44-3030" fmla="*/ 553784 h 1494400"/>
                <a:gd name="connsiteX45-3031" fmla="*/ 3777587 w 5273630"/>
                <a:gd name="connsiteY45-3032" fmla="*/ 553784 h 1494400"/>
                <a:gd name="connsiteX46-3033" fmla="*/ 3755727 w 5273630"/>
                <a:gd name="connsiteY46-3034" fmla="*/ 706803 h 1494400"/>
                <a:gd name="connsiteX47-3035" fmla="*/ 3489036 w 5273630"/>
                <a:gd name="connsiteY47-3036" fmla="*/ 830675 h 1494400"/>
                <a:gd name="connsiteX48-3037" fmla="*/ 3850453 w 5273630"/>
                <a:gd name="connsiteY48-3038" fmla="*/ 1024500 h 1494400"/>
                <a:gd name="connsiteX49-3039" fmla="*/ 3407426 w 5273630"/>
                <a:gd name="connsiteY49-3040" fmla="*/ 1024500 h 1494400"/>
                <a:gd name="connsiteX50-3041" fmla="*/ 3252949 w 5273630"/>
                <a:gd name="connsiteY50-3042" fmla="*/ 941432 h 1494400"/>
                <a:gd name="connsiteX51-3043" fmla="*/ 1894056 w 5273630"/>
                <a:gd name="connsiteY51-3044" fmla="*/ 1494400 h 1494400"/>
                <a:gd name="connsiteX52-3045" fmla="*/ 1710109 w 5273630"/>
                <a:gd name="connsiteY52-3046" fmla="*/ 1352160 h 1494400"/>
                <a:gd name="connsiteX53-3047" fmla="*/ 3046009 w 5273630"/>
                <a:gd name="connsiteY53-3048" fmla="*/ 830675 h 1494400"/>
                <a:gd name="connsiteX54-3049" fmla="*/ 2814295 w 5273630"/>
                <a:gd name="connsiteY54-3050" fmla="*/ 706803 h 1494400"/>
                <a:gd name="connsiteX55-3051" fmla="*/ 2836154 w 5273630"/>
                <a:gd name="connsiteY55-3052" fmla="*/ 553784 h 1494400"/>
                <a:gd name="connsiteX56-3053" fmla="*/ 2725398 w 5273630"/>
                <a:gd name="connsiteY56-3054" fmla="*/ 553784 h 1494400"/>
                <a:gd name="connsiteX57-3055" fmla="*/ 2744343 w 5273630"/>
                <a:gd name="connsiteY57-3056" fmla="*/ 415338 h 1494400"/>
                <a:gd name="connsiteX58-3057" fmla="*/ 2855100 w 5273630"/>
                <a:gd name="connsiteY58-3058" fmla="*/ 415338 h 1494400"/>
                <a:gd name="connsiteX59-3059" fmla="*/ 2865301 w 5273630"/>
                <a:gd name="connsiteY59-3060" fmla="*/ 346843 h 1494400"/>
                <a:gd name="connsiteX60-3061" fmla="*/ 482375 w 5273630"/>
                <a:gd name="connsiteY60-3062" fmla="*/ 192367 h 1494400"/>
                <a:gd name="connsiteX61-3063" fmla="*/ 759267 w 5273630"/>
                <a:gd name="connsiteY61-3064" fmla="*/ 192367 h 1494400"/>
                <a:gd name="connsiteX62-3065" fmla="*/ 746151 w 5273630"/>
                <a:gd name="connsiteY62-3066" fmla="*/ 285636 h 1494400"/>
                <a:gd name="connsiteX63-3067" fmla="*/ 1122141 w 5273630"/>
                <a:gd name="connsiteY63-3068" fmla="*/ 285636 h 1494400"/>
                <a:gd name="connsiteX64-3069" fmla="*/ 1059475 w 5273630"/>
                <a:gd name="connsiteY64-3070" fmla="*/ 735949 h 1494400"/>
                <a:gd name="connsiteX65-3071" fmla="*/ 728663 w 5273630"/>
                <a:gd name="connsiteY65-3072" fmla="*/ 735949 h 1494400"/>
                <a:gd name="connsiteX66-3073" fmla="*/ 795700 w 5273630"/>
                <a:gd name="connsiteY66-3074" fmla="*/ 791328 h 1494400"/>
                <a:gd name="connsiteX67-3075" fmla="*/ 1119226 w 5273630"/>
                <a:gd name="connsiteY67-3076" fmla="*/ 746150 h 1494400"/>
                <a:gd name="connsiteX68-3077" fmla="*/ 1100281 w 5273630"/>
                <a:gd name="connsiteY68-3078" fmla="*/ 884596 h 1494400"/>
                <a:gd name="connsiteX69-3079" fmla="*/ 937060 w 5273630"/>
                <a:gd name="connsiteY69-3080" fmla="*/ 907914 h 1494400"/>
                <a:gd name="connsiteX70-3081" fmla="*/ 1892053 w 5273630"/>
                <a:gd name="connsiteY70-3082" fmla="*/ 1489402 h 1494400"/>
                <a:gd name="connsiteX71-3083" fmla="*/ 1608084 w 5273630"/>
                <a:gd name="connsiteY71-3084" fmla="*/ 1476702 h 1494400"/>
                <a:gd name="connsiteX72-3085" fmla="*/ 406594 w 5273630"/>
                <a:gd name="connsiteY72-3086" fmla="*/ 735949 h 1494400"/>
                <a:gd name="connsiteX73-3087" fmla="*/ 319154 w 5273630"/>
                <a:gd name="connsiteY73-3088" fmla="*/ 735949 h 1494400"/>
                <a:gd name="connsiteX74-3089" fmla="*/ 298752 w 5273630"/>
                <a:gd name="connsiteY74-3090" fmla="*/ 881682 h 1494400"/>
                <a:gd name="connsiteX75-3091" fmla="*/ 502777 w 5273630"/>
                <a:gd name="connsiteY75-3092" fmla="*/ 862737 h 1494400"/>
                <a:gd name="connsiteX76-3093" fmla="*/ 482375 w 5273630"/>
                <a:gd name="connsiteY76-3094" fmla="*/ 1004097 h 1494400"/>
                <a:gd name="connsiteX77-3095" fmla="*/ 4372 w 5273630"/>
                <a:gd name="connsiteY77-3096" fmla="*/ 1046359 h 1494400"/>
                <a:gd name="connsiteX78-3097" fmla="*/ 110757 w 5273630"/>
                <a:gd name="connsiteY78-3098" fmla="*/ 285636 h 1494400"/>
                <a:gd name="connsiteX79-3099" fmla="*/ 469259 w 5273630"/>
                <a:gd name="connsiteY79-3100" fmla="*/ 285636 h 1494400"/>
                <a:gd name="connsiteX80-3101" fmla="*/ 482375 w 5273630"/>
                <a:gd name="connsiteY80-3102" fmla="*/ 192367 h 1494400"/>
                <a:gd name="connsiteX81-3103" fmla="*/ 1870577 w 5273630"/>
                <a:gd name="connsiteY81-3104" fmla="*/ 166135 h 1494400"/>
                <a:gd name="connsiteX82-3105" fmla="*/ 1847260 w 5273630"/>
                <a:gd name="connsiteY82-3106" fmla="*/ 332270 h 1494400"/>
                <a:gd name="connsiteX83-3107" fmla="*/ 2179530 w 5273630"/>
                <a:gd name="connsiteY83-3108" fmla="*/ 332270 h 1494400"/>
                <a:gd name="connsiteX84-3109" fmla="*/ 2202847 w 5273630"/>
                <a:gd name="connsiteY84-3110" fmla="*/ 166135 h 1494400"/>
                <a:gd name="connsiteX85-3111" fmla="*/ 1870577 w 5273630"/>
                <a:gd name="connsiteY85-3112" fmla="*/ 166135 h 1494400"/>
                <a:gd name="connsiteX86-3113" fmla="*/ 4598889 w 5273630"/>
                <a:gd name="connsiteY86-3114" fmla="*/ 138446 h 1494400"/>
                <a:gd name="connsiteX87-3115" fmla="*/ 4421095 w 5273630"/>
                <a:gd name="connsiteY87-3116" fmla="*/ 332270 h 1494400"/>
                <a:gd name="connsiteX88-3117" fmla="*/ 4935531 w 5273630"/>
                <a:gd name="connsiteY88-3118" fmla="*/ 332270 h 1494400"/>
                <a:gd name="connsiteX89-3119" fmla="*/ 4813115 w 5273630"/>
                <a:gd name="connsiteY89-3120" fmla="*/ 138446 h 1494400"/>
                <a:gd name="connsiteX90-3121" fmla="*/ 4598889 w 5273630"/>
                <a:gd name="connsiteY90-3122" fmla="*/ 138446 h 1494400"/>
                <a:gd name="connsiteX91-3123" fmla="*/ 1557252 w 5273630"/>
                <a:gd name="connsiteY91-3124" fmla="*/ 27689 h 1494400"/>
                <a:gd name="connsiteX92-3125" fmla="*/ 2498684 w 5273630"/>
                <a:gd name="connsiteY92-3126" fmla="*/ 27689 h 1494400"/>
                <a:gd name="connsiteX93-3127" fmla="*/ 2436019 w 5273630"/>
                <a:gd name="connsiteY93-3128" fmla="*/ 470716 h 1494400"/>
                <a:gd name="connsiteX94-3129" fmla="*/ 1549965 w 5273630"/>
                <a:gd name="connsiteY94-3130" fmla="*/ 470716 h 1494400"/>
                <a:gd name="connsiteX95-3131" fmla="*/ 1605344 w 5273630"/>
                <a:gd name="connsiteY95-3132" fmla="*/ 83068 h 1494400"/>
                <a:gd name="connsiteX96-3133" fmla="*/ 1557252 w 5273630"/>
                <a:gd name="connsiteY96-3134" fmla="*/ 27689 h 1494400"/>
                <a:gd name="connsiteX97-3135" fmla="*/ 259404 w 5273630"/>
                <a:gd name="connsiteY97-3136" fmla="*/ 27689 h 1494400"/>
                <a:gd name="connsiteX98-3137" fmla="*/ 983695 w 5273630"/>
                <a:gd name="connsiteY98-3138" fmla="*/ 27689 h 1494400"/>
                <a:gd name="connsiteX99-3139" fmla="*/ 1215409 w 5273630"/>
                <a:gd name="connsiteY99-3140" fmla="*/ 260861 h 1494400"/>
                <a:gd name="connsiteX100-3141" fmla="*/ 929774 w 5273630"/>
                <a:gd name="connsiteY100-3142" fmla="*/ 260861 h 1494400"/>
                <a:gd name="connsiteX101-3143" fmla="*/ 788413 w 5273630"/>
                <a:gd name="connsiteY101-3144" fmla="*/ 145733 h 1494400"/>
                <a:gd name="connsiteX102-3145" fmla="*/ 476546 w 5273630"/>
                <a:gd name="connsiteY102-3146" fmla="*/ 145733 h 1494400"/>
                <a:gd name="connsiteX103-3147" fmla="*/ 290008 w 5273630"/>
                <a:gd name="connsiteY103-3148" fmla="*/ 260861 h 1494400"/>
                <a:gd name="connsiteX104-3149" fmla="*/ 0 w 5273630"/>
                <a:gd name="connsiteY104-3150" fmla="*/ 260861 h 1494400"/>
                <a:gd name="connsiteX105-3151" fmla="*/ 290008 w 5273630"/>
                <a:gd name="connsiteY105-3152" fmla="*/ 58293 h 1494400"/>
                <a:gd name="connsiteX106-3153" fmla="*/ 259404 w 5273630"/>
                <a:gd name="connsiteY106-3154" fmla="*/ 27689 h 1494400"/>
                <a:gd name="connsiteX107-3155" fmla="*/ 4377375 w 5273630"/>
                <a:gd name="connsiteY107-3156" fmla="*/ 0 h 1494400"/>
                <a:gd name="connsiteX108-3157" fmla="*/ 5001111 w 5273630"/>
                <a:gd name="connsiteY108-3158" fmla="*/ 0 h 1494400"/>
                <a:gd name="connsiteX109-3159" fmla="*/ 5273630 w 5273630"/>
                <a:gd name="connsiteY109-3160" fmla="*/ 429911 h 1494400"/>
                <a:gd name="connsiteX110-3161" fmla="*/ 5078349 w 5273630"/>
                <a:gd name="connsiteY110-3162" fmla="*/ 429911 h 1494400"/>
                <a:gd name="connsiteX111-3163" fmla="*/ 5072519 w 5273630"/>
                <a:gd name="connsiteY111-3164" fmla="*/ 470716 h 1494400"/>
                <a:gd name="connsiteX112-3165" fmla="*/ 4795628 w 5273630"/>
                <a:gd name="connsiteY112-3166" fmla="*/ 470716 h 1494400"/>
                <a:gd name="connsiteX113-3167" fmla="*/ 4778140 w 5273630"/>
                <a:gd name="connsiteY113-3168" fmla="*/ 594589 h 1494400"/>
                <a:gd name="connsiteX114-3169" fmla="*/ 5082721 w 5273630"/>
                <a:gd name="connsiteY114-3170" fmla="*/ 594589 h 1494400"/>
                <a:gd name="connsiteX115-3171" fmla="*/ 5063775 w 5273630"/>
                <a:gd name="connsiteY115-3172" fmla="*/ 733035 h 1494400"/>
                <a:gd name="connsiteX116-3173" fmla="*/ 4759195 w 5273630"/>
                <a:gd name="connsiteY116-3174" fmla="*/ 733035 h 1494400"/>
                <a:gd name="connsiteX117-3175" fmla="*/ 4737335 w 5273630"/>
                <a:gd name="connsiteY117-3176" fmla="*/ 886054 h 1494400"/>
                <a:gd name="connsiteX118-3177" fmla="*/ 5180361 w 5273630"/>
                <a:gd name="connsiteY118-3178" fmla="*/ 886054 h 1494400"/>
                <a:gd name="connsiteX119-3179" fmla="*/ 5161416 w 5273630"/>
                <a:gd name="connsiteY119-3180" fmla="*/ 1024500 h 1494400"/>
                <a:gd name="connsiteX120-3181" fmla="*/ 3998471 w 5273630"/>
                <a:gd name="connsiteY120-3182" fmla="*/ 1024500 h 1494400"/>
                <a:gd name="connsiteX121-3183" fmla="*/ 4017416 w 5273630"/>
                <a:gd name="connsiteY121-3184" fmla="*/ 886054 h 1494400"/>
                <a:gd name="connsiteX122-3185" fmla="*/ 4460443 w 5273630"/>
                <a:gd name="connsiteY122-3186" fmla="*/ 886054 h 1494400"/>
                <a:gd name="connsiteX123-3187" fmla="*/ 4482303 w 5273630"/>
                <a:gd name="connsiteY123-3188" fmla="*/ 733035 h 1494400"/>
                <a:gd name="connsiteX124-3189" fmla="*/ 4177722 w 5273630"/>
                <a:gd name="connsiteY124-3190" fmla="*/ 733035 h 1494400"/>
                <a:gd name="connsiteX125-3191" fmla="*/ 4196667 w 5273630"/>
                <a:gd name="connsiteY125-3192" fmla="*/ 594589 h 1494400"/>
                <a:gd name="connsiteX126-3193" fmla="*/ 4501249 w 5273630"/>
                <a:gd name="connsiteY126-3194" fmla="*/ 594589 h 1494400"/>
                <a:gd name="connsiteX127-3195" fmla="*/ 4518736 w 5273630"/>
                <a:gd name="connsiteY127-3196" fmla="*/ 470716 h 1494400"/>
                <a:gd name="connsiteX128-3197" fmla="*/ 4241845 w 5273630"/>
                <a:gd name="connsiteY128-3198" fmla="*/ 470716 h 1494400"/>
                <a:gd name="connsiteX129-3199" fmla="*/ 4247673 w 5273630"/>
                <a:gd name="connsiteY129-3200" fmla="*/ 429911 h 1494400"/>
                <a:gd name="connsiteX130-3201" fmla="*/ 4055307 w 5273630"/>
                <a:gd name="connsiteY130-3202" fmla="*/ 429911 h 1494400"/>
                <a:gd name="connsiteX131-3203" fmla="*/ 4410894 w 5273630"/>
                <a:gd name="connsiteY131-3204" fmla="*/ 40805 h 1494400"/>
                <a:gd name="connsiteX132-3205" fmla="*/ 4377375 w 5273630"/>
                <a:gd name="connsiteY132-3206" fmla="*/ 0 h 1494400"/>
                <a:gd name="connsiteX133-3207" fmla="*/ 3191742 w 5273630"/>
                <a:gd name="connsiteY133-3208" fmla="*/ 0 h 1494400"/>
                <a:gd name="connsiteX134-3209" fmla="*/ 3522555 w 5273630"/>
                <a:gd name="connsiteY134-3210" fmla="*/ 0 h 1494400"/>
                <a:gd name="connsiteX135-3211" fmla="*/ 3510896 w 5273630"/>
                <a:gd name="connsiteY135-3212" fmla="*/ 83068 h 1494400"/>
                <a:gd name="connsiteX136-3213" fmla="*/ 3953923 w 5273630"/>
                <a:gd name="connsiteY136-3214" fmla="*/ 83068 h 1494400"/>
                <a:gd name="connsiteX137-3215" fmla="*/ 3923319 w 5273630"/>
                <a:gd name="connsiteY137-3216" fmla="*/ 304581 h 1494400"/>
                <a:gd name="connsiteX138-3217" fmla="*/ 3618738 w 5273630"/>
                <a:gd name="connsiteY138-3218" fmla="*/ 304581 h 1494400"/>
                <a:gd name="connsiteX139-3219" fmla="*/ 3630397 w 5273630"/>
                <a:gd name="connsiteY139-3220" fmla="*/ 221513 h 1494400"/>
                <a:gd name="connsiteX140-3221" fmla="*/ 3076613 w 5273630"/>
                <a:gd name="connsiteY140-3222" fmla="*/ 221513 h 1494400"/>
                <a:gd name="connsiteX141-3223" fmla="*/ 3064954 w 5273630"/>
                <a:gd name="connsiteY141-3224" fmla="*/ 304581 h 1494400"/>
                <a:gd name="connsiteX142-3225" fmla="*/ 2760373 w 5273630"/>
                <a:gd name="connsiteY142-3226" fmla="*/ 304581 h 1494400"/>
                <a:gd name="connsiteX143-3227" fmla="*/ 2790977 w 5273630"/>
                <a:gd name="connsiteY143-3228" fmla="*/ 83068 h 1494400"/>
                <a:gd name="connsiteX144-3229" fmla="*/ 3234004 w 5273630"/>
                <a:gd name="connsiteY144-3230" fmla="*/ 83068 h 1494400"/>
                <a:gd name="connsiteX145-3231" fmla="*/ 3238376 w 5273630"/>
                <a:gd name="connsiteY145-3232" fmla="*/ 53921 h 1494400"/>
                <a:gd name="connsiteX146-3233" fmla="*/ 3191742 w 5273630"/>
                <a:gd name="connsiteY146-3234" fmla="*/ 0 h 1494400"/>
                <a:gd name="connsiteX0-3235" fmla="*/ 2215963 w 5273630"/>
                <a:gd name="connsiteY0-3236" fmla="*/ 664540 h 1494400"/>
                <a:gd name="connsiteX1-3237" fmla="*/ 2183902 w 5273630"/>
                <a:gd name="connsiteY1-3238" fmla="*/ 886054 h 1494400"/>
                <a:gd name="connsiteX2-3239" fmla="*/ 2294658 w 5273630"/>
                <a:gd name="connsiteY2-3240" fmla="*/ 886054 h 1494400"/>
                <a:gd name="connsiteX3-3241" fmla="*/ 2326719 w 5273630"/>
                <a:gd name="connsiteY3-3242" fmla="*/ 664540 h 1494400"/>
                <a:gd name="connsiteX4-3243" fmla="*/ 2215963 w 5273630"/>
                <a:gd name="connsiteY4-3244" fmla="*/ 664540 h 1494400"/>
                <a:gd name="connsiteX5-3245" fmla="*/ 1606801 w 5273630"/>
                <a:gd name="connsiteY5-3246" fmla="*/ 664540 h 1494400"/>
                <a:gd name="connsiteX6-3247" fmla="*/ 1574740 w 5273630"/>
                <a:gd name="connsiteY6-3248" fmla="*/ 886054 h 1494400"/>
                <a:gd name="connsiteX7-3249" fmla="*/ 1685497 w 5273630"/>
                <a:gd name="connsiteY7-3250" fmla="*/ 886054 h 1494400"/>
                <a:gd name="connsiteX8-3251" fmla="*/ 1717558 w 5273630"/>
                <a:gd name="connsiteY8-3252" fmla="*/ 664540 h 1494400"/>
                <a:gd name="connsiteX9-3253" fmla="*/ 1606801 w 5273630"/>
                <a:gd name="connsiteY9-3254" fmla="*/ 664540 h 1494400"/>
                <a:gd name="connsiteX10-3255" fmla="*/ 342472 w 5273630"/>
                <a:gd name="connsiteY10-3256" fmla="*/ 563985 h 1494400"/>
                <a:gd name="connsiteX11-3257" fmla="*/ 335185 w 5273630"/>
                <a:gd name="connsiteY11-3258" fmla="*/ 619363 h 1494400"/>
                <a:gd name="connsiteX12-3259" fmla="*/ 826304 w 5273630"/>
                <a:gd name="connsiteY12-3260" fmla="*/ 619363 h 1494400"/>
                <a:gd name="connsiteX13-3261" fmla="*/ 833590 w 5273630"/>
                <a:gd name="connsiteY13-3262" fmla="*/ 563985 h 1494400"/>
                <a:gd name="connsiteX14-3263" fmla="*/ 342472 w 5273630"/>
                <a:gd name="connsiteY14-3264" fmla="*/ 563985 h 1494400"/>
                <a:gd name="connsiteX15-3265" fmla="*/ 3085357 w 5273630"/>
                <a:gd name="connsiteY15-3266" fmla="*/ 553784 h 1494400"/>
                <a:gd name="connsiteX16-3267" fmla="*/ 3078071 w 5273630"/>
                <a:gd name="connsiteY16-3268" fmla="*/ 609162 h 1494400"/>
                <a:gd name="connsiteX17-3269" fmla="*/ 3283553 w 5273630"/>
                <a:gd name="connsiteY17-3270" fmla="*/ 719919 h 1494400"/>
                <a:gd name="connsiteX18-3271" fmla="*/ 3521097 w 5273630"/>
                <a:gd name="connsiteY18-3272" fmla="*/ 609162 h 1494400"/>
                <a:gd name="connsiteX19-3273" fmla="*/ 3528384 w 5273630"/>
                <a:gd name="connsiteY19-3274" fmla="*/ 553784 h 1494400"/>
                <a:gd name="connsiteX20-3275" fmla="*/ 3085357 w 5273630"/>
                <a:gd name="connsiteY20-3276" fmla="*/ 553784 h 1494400"/>
                <a:gd name="connsiteX21-3277" fmla="*/ 2013395 w 5273630"/>
                <a:gd name="connsiteY21-3278" fmla="*/ 526094 h 1494400"/>
                <a:gd name="connsiteX22-3279" fmla="*/ 2567178 w 5273630"/>
                <a:gd name="connsiteY22-3280" fmla="*/ 526094 h 1494400"/>
                <a:gd name="connsiteX23-3281" fmla="*/ 2497227 w 5273630"/>
                <a:gd name="connsiteY23-3282" fmla="*/ 1024500 h 1494400"/>
                <a:gd name="connsiteX24-3283" fmla="*/ 1943443 w 5273630"/>
                <a:gd name="connsiteY24-3284" fmla="*/ 1024500 h 1494400"/>
                <a:gd name="connsiteX25-3285" fmla="*/ 2013395 w 5273630"/>
                <a:gd name="connsiteY25-3286" fmla="*/ 526094 h 1494400"/>
                <a:gd name="connsiteX26-3287" fmla="*/ 1404233 w 5273630"/>
                <a:gd name="connsiteY26-3288" fmla="*/ 526094 h 1494400"/>
                <a:gd name="connsiteX27-3289" fmla="*/ 1958016 w 5273630"/>
                <a:gd name="connsiteY27-3290" fmla="*/ 526094 h 1494400"/>
                <a:gd name="connsiteX28-3291" fmla="*/ 1888065 w 5273630"/>
                <a:gd name="connsiteY28-3292" fmla="*/ 1024500 h 1494400"/>
                <a:gd name="connsiteX29-3293" fmla="*/ 1334281 w 5273630"/>
                <a:gd name="connsiteY29-3294" fmla="*/ 1024500 h 1494400"/>
                <a:gd name="connsiteX30-3295" fmla="*/ 1404233 w 5273630"/>
                <a:gd name="connsiteY30-3296" fmla="*/ 526094 h 1494400"/>
                <a:gd name="connsiteX31-3297" fmla="*/ 365789 w 5273630"/>
                <a:gd name="connsiteY31-3298" fmla="*/ 402222 h 1494400"/>
                <a:gd name="connsiteX32-3299" fmla="*/ 357045 w 5273630"/>
                <a:gd name="connsiteY32-3300" fmla="*/ 457600 h 1494400"/>
                <a:gd name="connsiteX33-3301" fmla="*/ 848163 w 5273630"/>
                <a:gd name="connsiteY33-3302" fmla="*/ 457600 h 1494400"/>
                <a:gd name="connsiteX34-3303" fmla="*/ 856907 w 5273630"/>
                <a:gd name="connsiteY34-3304" fmla="*/ 402222 h 1494400"/>
                <a:gd name="connsiteX35-3305" fmla="*/ 365789 w 5273630"/>
                <a:gd name="connsiteY35-3306" fmla="*/ 402222 h 1494400"/>
                <a:gd name="connsiteX36-3307" fmla="*/ 2865301 w 5273630"/>
                <a:gd name="connsiteY36-3308" fmla="*/ 346843 h 1494400"/>
                <a:gd name="connsiteX37-3309" fmla="*/ 3114504 w 5273630"/>
                <a:gd name="connsiteY37-3310" fmla="*/ 346843 h 1494400"/>
                <a:gd name="connsiteX38-3311" fmla="*/ 3104302 w 5273630"/>
                <a:gd name="connsiteY38-3312" fmla="*/ 415338 h 1494400"/>
                <a:gd name="connsiteX39-3313" fmla="*/ 3547329 w 5273630"/>
                <a:gd name="connsiteY39-3314" fmla="*/ 415338 h 1494400"/>
                <a:gd name="connsiteX40-3315" fmla="*/ 3557530 w 5273630"/>
                <a:gd name="connsiteY40-3316" fmla="*/ 346843 h 1494400"/>
                <a:gd name="connsiteX41-3317" fmla="*/ 3806733 w 5273630"/>
                <a:gd name="connsiteY41-3318" fmla="*/ 346843 h 1494400"/>
                <a:gd name="connsiteX42-3319" fmla="*/ 3796531 w 5273630"/>
                <a:gd name="connsiteY42-3320" fmla="*/ 415338 h 1494400"/>
                <a:gd name="connsiteX43-3321" fmla="*/ 3907289 w 5273630"/>
                <a:gd name="connsiteY43-3322" fmla="*/ 415338 h 1494400"/>
                <a:gd name="connsiteX44-3323" fmla="*/ 3888343 w 5273630"/>
                <a:gd name="connsiteY44-3324" fmla="*/ 553784 h 1494400"/>
                <a:gd name="connsiteX45-3325" fmla="*/ 3777587 w 5273630"/>
                <a:gd name="connsiteY45-3326" fmla="*/ 553784 h 1494400"/>
                <a:gd name="connsiteX46-3327" fmla="*/ 3755727 w 5273630"/>
                <a:gd name="connsiteY46-3328" fmla="*/ 706803 h 1494400"/>
                <a:gd name="connsiteX47-3329" fmla="*/ 3489036 w 5273630"/>
                <a:gd name="connsiteY47-3330" fmla="*/ 830675 h 1494400"/>
                <a:gd name="connsiteX48-3331" fmla="*/ 3850453 w 5273630"/>
                <a:gd name="connsiteY48-3332" fmla="*/ 1024500 h 1494400"/>
                <a:gd name="connsiteX49-3333" fmla="*/ 3407426 w 5273630"/>
                <a:gd name="connsiteY49-3334" fmla="*/ 1024500 h 1494400"/>
                <a:gd name="connsiteX50-3335" fmla="*/ 3252949 w 5273630"/>
                <a:gd name="connsiteY50-3336" fmla="*/ 941432 h 1494400"/>
                <a:gd name="connsiteX51-3337" fmla="*/ 1894056 w 5273630"/>
                <a:gd name="connsiteY51-3338" fmla="*/ 1494400 h 1494400"/>
                <a:gd name="connsiteX52-3339" fmla="*/ 1702489 w 5273630"/>
                <a:gd name="connsiteY52-3340" fmla="*/ 1367400 h 1494400"/>
                <a:gd name="connsiteX53-3341" fmla="*/ 3046009 w 5273630"/>
                <a:gd name="connsiteY53-3342" fmla="*/ 830675 h 1494400"/>
                <a:gd name="connsiteX54-3343" fmla="*/ 2814295 w 5273630"/>
                <a:gd name="connsiteY54-3344" fmla="*/ 706803 h 1494400"/>
                <a:gd name="connsiteX55-3345" fmla="*/ 2836154 w 5273630"/>
                <a:gd name="connsiteY55-3346" fmla="*/ 553784 h 1494400"/>
                <a:gd name="connsiteX56-3347" fmla="*/ 2725398 w 5273630"/>
                <a:gd name="connsiteY56-3348" fmla="*/ 553784 h 1494400"/>
                <a:gd name="connsiteX57-3349" fmla="*/ 2744343 w 5273630"/>
                <a:gd name="connsiteY57-3350" fmla="*/ 415338 h 1494400"/>
                <a:gd name="connsiteX58-3351" fmla="*/ 2855100 w 5273630"/>
                <a:gd name="connsiteY58-3352" fmla="*/ 415338 h 1494400"/>
                <a:gd name="connsiteX59-3353" fmla="*/ 2865301 w 5273630"/>
                <a:gd name="connsiteY59-3354" fmla="*/ 346843 h 1494400"/>
                <a:gd name="connsiteX60-3355" fmla="*/ 482375 w 5273630"/>
                <a:gd name="connsiteY60-3356" fmla="*/ 192367 h 1494400"/>
                <a:gd name="connsiteX61-3357" fmla="*/ 759267 w 5273630"/>
                <a:gd name="connsiteY61-3358" fmla="*/ 192367 h 1494400"/>
                <a:gd name="connsiteX62-3359" fmla="*/ 746151 w 5273630"/>
                <a:gd name="connsiteY62-3360" fmla="*/ 285636 h 1494400"/>
                <a:gd name="connsiteX63-3361" fmla="*/ 1122141 w 5273630"/>
                <a:gd name="connsiteY63-3362" fmla="*/ 285636 h 1494400"/>
                <a:gd name="connsiteX64-3363" fmla="*/ 1059475 w 5273630"/>
                <a:gd name="connsiteY64-3364" fmla="*/ 735949 h 1494400"/>
                <a:gd name="connsiteX65-3365" fmla="*/ 728663 w 5273630"/>
                <a:gd name="connsiteY65-3366" fmla="*/ 735949 h 1494400"/>
                <a:gd name="connsiteX66-3367" fmla="*/ 795700 w 5273630"/>
                <a:gd name="connsiteY66-3368" fmla="*/ 791328 h 1494400"/>
                <a:gd name="connsiteX67-3369" fmla="*/ 1119226 w 5273630"/>
                <a:gd name="connsiteY67-3370" fmla="*/ 746150 h 1494400"/>
                <a:gd name="connsiteX68-3371" fmla="*/ 1100281 w 5273630"/>
                <a:gd name="connsiteY68-3372" fmla="*/ 884596 h 1494400"/>
                <a:gd name="connsiteX69-3373" fmla="*/ 937060 w 5273630"/>
                <a:gd name="connsiteY69-3374" fmla="*/ 907914 h 1494400"/>
                <a:gd name="connsiteX70-3375" fmla="*/ 1892053 w 5273630"/>
                <a:gd name="connsiteY70-3376" fmla="*/ 1489402 h 1494400"/>
                <a:gd name="connsiteX71-3377" fmla="*/ 1608084 w 5273630"/>
                <a:gd name="connsiteY71-3378" fmla="*/ 1476702 h 1494400"/>
                <a:gd name="connsiteX72-3379" fmla="*/ 406594 w 5273630"/>
                <a:gd name="connsiteY72-3380" fmla="*/ 735949 h 1494400"/>
                <a:gd name="connsiteX73-3381" fmla="*/ 319154 w 5273630"/>
                <a:gd name="connsiteY73-3382" fmla="*/ 735949 h 1494400"/>
                <a:gd name="connsiteX74-3383" fmla="*/ 298752 w 5273630"/>
                <a:gd name="connsiteY74-3384" fmla="*/ 881682 h 1494400"/>
                <a:gd name="connsiteX75-3385" fmla="*/ 502777 w 5273630"/>
                <a:gd name="connsiteY75-3386" fmla="*/ 862737 h 1494400"/>
                <a:gd name="connsiteX76-3387" fmla="*/ 482375 w 5273630"/>
                <a:gd name="connsiteY76-3388" fmla="*/ 1004097 h 1494400"/>
                <a:gd name="connsiteX77-3389" fmla="*/ 4372 w 5273630"/>
                <a:gd name="connsiteY77-3390" fmla="*/ 1046359 h 1494400"/>
                <a:gd name="connsiteX78-3391" fmla="*/ 110757 w 5273630"/>
                <a:gd name="connsiteY78-3392" fmla="*/ 285636 h 1494400"/>
                <a:gd name="connsiteX79-3393" fmla="*/ 469259 w 5273630"/>
                <a:gd name="connsiteY79-3394" fmla="*/ 285636 h 1494400"/>
                <a:gd name="connsiteX80-3395" fmla="*/ 482375 w 5273630"/>
                <a:gd name="connsiteY80-3396" fmla="*/ 192367 h 1494400"/>
                <a:gd name="connsiteX81-3397" fmla="*/ 1870577 w 5273630"/>
                <a:gd name="connsiteY81-3398" fmla="*/ 166135 h 1494400"/>
                <a:gd name="connsiteX82-3399" fmla="*/ 1847260 w 5273630"/>
                <a:gd name="connsiteY82-3400" fmla="*/ 332270 h 1494400"/>
                <a:gd name="connsiteX83-3401" fmla="*/ 2179530 w 5273630"/>
                <a:gd name="connsiteY83-3402" fmla="*/ 332270 h 1494400"/>
                <a:gd name="connsiteX84-3403" fmla="*/ 2202847 w 5273630"/>
                <a:gd name="connsiteY84-3404" fmla="*/ 166135 h 1494400"/>
                <a:gd name="connsiteX85-3405" fmla="*/ 1870577 w 5273630"/>
                <a:gd name="connsiteY85-3406" fmla="*/ 166135 h 1494400"/>
                <a:gd name="connsiteX86-3407" fmla="*/ 4598889 w 5273630"/>
                <a:gd name="connsiteY86-3408" fmla="*/ 138446 h 1494400"/>
                <a:gd name="connsiteX87-3409" fmla="*/ 4421095 w 5273630"/>
                <a:gd name="connsiteY87-3410" fmla="*/ 332270 h 1494400"/>
                <a:gd name="connsiteX88-3411" fmla="*/ 4935531 w 5273630"/>
                <a:gd name="connsiteY88-3412" fmla="*/ 332270 h 1494400"/>
                <a:gd name="connsiteX89-3413" fmla="*/ 4813115 w 5273630"/>
                <a:gd name="connsiteY89-3414" fmla="*/ 138446 h 1494400"/>
                <a:gd name="connsiteX90-3415" fmla="*/ 4598889 w 5273630"/>
                <a:gd name="connsiteY90-3416" fmla="*/ 138446 h 1494400"/>
                <a:gd name="connsiteX91-3417" fmla="*/ 1557252 w 5273630"/>
                <a:gd name="connsiteY91-3418" fmla="*/ 27689 h 1494400"/>
                <a:gd name="connsiteX92-3419" fmla="*/ 2498684 w 5273630"/>
                <a:gd name="connsiteY92-3420" fmla="*/ 27689 h 1494400"/>
                <a:gd name="connsiteX93-3421" fmla="*/ 2436019 w 5273630"/>
                <a:gd name="connsiteY93-3422" fmla="*/ 470716 h 1494400"/>
                <a:gd name="connsiteX94-3423" fmla="*/ 1549965 w 5273630"/>
                <a:gd name="connsiteY94-3424" fmla="*/ 470716 h 1494400"/>
                <a:gd name="connsiteX95-3425" fmla="*/ 1605344 w 5273630"/>
                <a:gd name="connsiteY95-3426" fmla="*/ 83068 h 1494400"/>
                <a:gd name="connsiteX96-3427" fmla="*/ 1557252 w 5273630"/>
                <a:gd name="connsiteY96-3428" fmla="*/ 27689 h 1494400"/>
                <a:gd name="connsiteX97-3429" fmla="*/ 259404 w 5273630"/>
                <a:gd name="connsiteY97-3430" fmla="*/ 27689 h 1494400"/>
                <a:gd name="connsiteX98-3431" fmla="*/ 983695 w 5273630"/>
                <a:gd name="connsiteY98-3432" fmla="*/ 27689 h 1494400"/>
                <a:gd name="connsiteX99-3433" fmla="*/ 1215409 w 5273630"/>
                <a:gd name="connsiteY99-3434" fmla="*/ 260861 h 1494400"/>
                <a:gd name="connsiteX100-3435" fmla="*/ 929774 w 5273630"/>
                <a:gd name="connsiteY100-3436" fmla="*/ 260861 h 1494400"/>
                <a:gd name="connsiteX101-3437" fmla="*/ 788413 w 5273630"/>
                <a:gd name="connsiteY101-3438" fmla="*/ 145733 h 1494400"/>
                <a:gd name="connsiteX102-3439" fmla="*/ 476546 w 5273630"/>
                <a:gd name="connsiteY102-3440" fmla="*/ 145733 h 1494400"/>
                <a:gd name="connsiteX103-3441" fmla="*/ 290008 w 5273630"/>
                <a:gd name="connsiteY103-3442" fmla="*/ 260861 h 1494400"/>
                <a:gd name="connsiteX104-3443" fmla="*/ 0 w 5273630"/>
                <a:gd name="connsiteY104-3444" fmla="*/ 260861 h 1494400"/>
                <a:gd name="connsiteX105-3445" fmla="*/ 290008 w 5273630"/>
                <a:gd name="connsiteY105-3446" fmla="*/ 58293 h 1494400"/>
                <a:gd name="connsiteX106-3447" fmla="*/ 259404 w 5273630"/>
                <a:gd name="connsiteY106-3448" fmla="*/ 27689 h 1494400"/>
                <a:gd name="connsiteX107-3449" fmla="*/ 4377375 w 5273630"/>
                <a:gd name="connsiteY107-3450" fmla="*/ 0 h 1494400"/>
                <a:gd name="connsiteX108-3451" fmla="*/ 5001111 w 5273630"/>
                <a:gd name="connsiteY108-3452" fmla="*/ 0 h 1494400"/>
                <a:gd name="connsiteX109-3453" fmla="*/ 5273630 w 5273630"/>
                <a:gd name="connsiteY109-3454" fmla="*/ 429911 h 1494400"/>
                <a:gd name="connsiteX110-3455" fmla="*/ 5078349 w 5273630"/>
                <a:gd name="connsiteY110-3456" fmla="*/ 429911 h 1494400"/>
                <a:gd name="connsiteX111-3457" fmla="*/ 5072519 w 5273630"/>
                <a:gd name="connsiteY111-3458" fmla="*/ 470716 h 1494400"/>
                <a:gd name="connsiteX112-3459" fmla="*/ 4795628 w 5273630"/>
                <a:gd name="connsiteY112-3460" fmla="*/ 470716 h 1494400"/>
                <a:gd name="connsiteX113-3461" fmla="*/ 4778140 w 5273630"/>
                <a:gd name="connsiteY113-3462" fmla="*/ 594589 h 1494400"/>
                <a:gd name="connsiteX114-3463" fmla="*/ 5082721 w 5273630"/>
                <a:gd name="connsiteY114-3464" fmla="*/ 594589 h 1494400"/>
                <a:gd name="connsiteX115-3465" fmla="*/ 5063775 w 5273630"/>
                <a:gd name="connsiteY115-3466" fmla="*/ 733035 h 1494400"/>
                <a:gd name="connsiteX116-3467" fmla="*/ 4759195 w 5273630"/>
                <a:gd name="connsiteY116-3468" fmla="*/ 733035 h 1494400"/>
                <a:gd name="connsiteX117-3469" fmla="*/ 4737335 w 5273630"/>
                <a:gd name="connsiteY117-3470" fmla="*/ 886054 h 1494400"/>
                <a:gd name="connsiteX118-3471" fmla="*/ 5180361 w 5273630"/>
                <a:gd name="connsiteY118-3472" fmla="*/ 886054 h 1494400"/>
                <a:gd name="connsiteX119-3473" fmla="*/ 5161416 w 5273630"/>
                <a:gd name="connsiteY119-3474" fmla="*/ 1024500 h 1494400"/>
                <a:gd name="connsiteX120-3475" fmla="*/ 3998471 w 5273630"/>
                <a:gd name="connsiteY120-3476" fmla="*/ 1024500 h 1494400"/>
                <a:gd name="connsiteX121-3477" fmla="*/ 4017416 w 5273630"/>
                <a:gd name="connsiteY121-3478" fmla="*/ 886054 h 1494400"/>
                <a:gd name="connsiteX122-3479" fmla="*/ 4460443 w 5273630"/>
                <a:gd name="connsiteY122-3480" fmla="*/ 886054 h 1494400"/>
                <a:gd name="connsiteX123-3481" fmla="*/ 4482303 w 5273630"/>
                <a:gd name="connsiteY123-3482" fmla="*/ 733035 h 1494400"/>
                <a:gd name="connsiteX124-3483" fmla="*/ 4177722 w 5273630"/>
                <a:gd name="connsiteY124-3484" fmla="*/ 733035 h 1494400"/>
                <a:gd name="connsiteX125-3485" fmla="*/ 4196667 w 5273630"/>
                <a:gd name="connsiteY125-3486" fmla="*/ 594589 h 1494400"/>
                <a:gd name="connsiteX126-3487" fmla="*/ 4501249 w 5273630"/>
                <a:gd name="connsiteY126-3488" fmla="*/ 594589 h 1494400"/>
                <a:gd name="connsiteX127-3489" fmla="*/ 4518736 w 5273630"/>
                <a:gd name="connsiteY127-3490" fmla="*/ 470716 h 1494400"/>
                <a:gd name="connsiteX128-3491" fmla="*/ 4241845 w 5273630"/>
                <a:gd name="connsiteY128-3492" fmla="*/ 470716 h 1494400"/>
                <a:gd name="connsiteX129-3493" fmla="*/ 4247673 w 5273630"/>
                <a:gd name="connsiteY129-3494" fmla="*/ 429911 h 1494400"/>
                <a:gd name="connsiteX130-3495" fmla="*/ 4055307 w 5273630"/>
                <a:gd name="connsiteY130-3496" fmla="*/ 429911 h 1494400"/>
                <a:gd name="connsiteX131-3497" fmla="*/ 4410894 w 5273630"/>
                <a:gd name="connsiteY131-3498" fmla="*/ 40805 h 1494400"/>
                <a:gd name="connsiteX132-3499" fmla="*/ 4377375 w 5273630"/>
                <a:gd name="connsiteY132-3500" fmla="*/ 0 h 1494400"/>
                <a:gd name="connsiteX133-3501" fmla="*/ 3191742 w 5273630"/>
                <a:gd name="connsiteY133-3502" fmla="*/ 0 h 1494400"/>
                <a:gd name="connsiteX134-3503" fmla="*/ 3522555 w 5273630"/>
                <a:gd name="connsiteY134-3504" fmla="*/ 0 h 1494400"/>
                <a:gd name="connsiteX135-3505" fmla="*/ 3510896 w 5273630"/>
                <a:gd name="connsiteY135-3506" fmla="*/ 83068 h 1494400"/>
                <a:gd name="connsiteX136-3507" fmla="*/ 3953923 w 5273630"/>
                <a:gd name="connsiteY136-3508" fmla="*/ 83068 h 1494400"/>
                <a:gd name="connsiteX137-3509" fmla="*/ 3923319 w 5273630"/>
                <a:gd name="connsiteY137-3510" fmla="*/ 304581 h 1494400"/>
                <a:gd name="connsiteX138-3511" fmla="*/ 3618738 w 5273630"/>
                <a:gd name="connsiteY138-3512" fmla="*/ 304581 h 1494400"/>
                <a:gd name="connsiteX139-3513" fmla="*/ 3630397 w 5273630"/>
                <a:gd name="connsiteY139-3514" fmla="*/ 221513 h 1494400"/>
                <a:gd name="connsiteX140-3515" fmla="*/ 3076613 w 5273630"/>
                <a:gd name="connsiteY140-3516" fmla="*/ 221513 h 1494400"/>
                <a:gd name="connsiteX141-3517" fmla="*/ 3064954 w 5273630"/>
                <a:gd name="connsiteY141-3518" fmla="*/ 304581 h 1494400"/>
                <a:gd name="connsiteX142-3519" fmla="*/ 2760373 w 5273630"/>
                <a:gd name="connsiteY142-3520" fmla="*/ 304581 h 1494400"/>
                <a:gd name="connsiteX143-3521" fmla="*/ 2790977 w 5273630"/>
                <a:gd name="connsiteY143-3522" fmla="*/ 83068 h 1494400"/>
                <a:gd name="connsiteX144-3523" fmla="*/ 3234004 w 5273630"/>
                <a:gd name="connsiteY144-3524" fmla="*/ 83068 h 1494400"/>
                <a:gd name="connsiteX145-3525" fmla="*/ 3238376 w 5273630"/>
                <a:gd name="connsiteY145-3526" fmla="*/ 53921 h 1494400"/>
                <a:gd name="connsiteX146-3527" fmla="*/ 3191742 w 5273630"/>
                <a:gd name="connsiteY146-3528" fmla="*/ 0 h 1494400"/>
                <a:gd name="connsiteX0-3529" fmla="*/ 2215963 w 5273630"/>
                <a:gd name="connsiteY0-3530" fmla="*/ 664540 h 1494400"/>
                <a:gd name="connsiteX1-3531" fmla="*/ 2183902 w 5273630"/>
                <a:gd name="connsiteY1-3532" fmla="*/ 886054 h 1494400"/>
                <a:gd name="connsiteX2-3533" fmla="*/ 2294658 w 5273630"/>
                <a:gd name="connsiteY2-3534" fmla="*/ 886054 h 1494400"/>
                <a:gd name="connsiteX3-3535" fmla="*/ 2326719 w 5273630"/>
                <a:gd name="connsiteY3-3536" fmla="*/ 664540 h 1494400"/>
                <a:gd name="connsiteX4-3537" fmla="*/ 2215963 w 5273630"/>
                <a:gd name="connsiteY4-3538" fmla="*/ 664540 h 1494400"/>
                <a:gd name="connsiteX5-3539" fmla="*/ 1606801 w 5273630"/>
                <a:gd name="connsiteY5-3540" fmla="*/ 664540 h 1494400"/>
                <a:gd name="connsiteX6-3541" fmla="*/ 1574740 w 5273630"/>
                <a:gd name="connsiteY6-3542" fmla="*/ 886054 h 1494400"/>
                <a:gd name="connsiteX7-3543" fmla="*/ 1685497 w 5273630"/>
                <a:gd name="connsiteY7-3544" fmla="*/ 886054 h 1494400"/>
                <a:gd name="connsiteX8-3545" fmla="*/ 1717558 w 5273630"/>
                <a:gd name="connsiteY8-3546" fmla="*/ 664540 h 1494400"/>
                <a:gd name="connsiteX9-3547" fmla="*/ 1606801 w 5273630"/>
                <a:gd name="connsiteY9-3548" fmla="*/ 664540 h 1494400"/>
                <a:gd name="connsiteX10-3549" fmla="*/ 342472 w 5273630"/>
                <a:gd name="connsiteY10-3550" fmla="*/ 563985 h 1494400"/>
                <a:gd name="connsiteX11-3551" fmla="*/ 335185 w 5273630"/>
                <a:gd name="connsiteY11-3552" fmla="*/ 619363 h 1494400"/>
                <a:gd name="connsiteX12-3553" fmla="*/ 826304 w 5273630"/>
                <a:gd name="connsiteY12-3554" fmla="*/ 619363 h 1494400"/>
                <a:gd name="connsiteX13-3555" fmla="*/ 833590 w 5273630"/>
                <a:gd name="connsiteY13-3556" fmla="*/ 563985 h 1494400"/>
                <a:gd name="connsiteX14-3557" fmla="*/ 342472 w 5273630"/>
                <a:gd name="connsiteY14-3558" fmla="*/ 563985 h 1494400"/>
                <a:gd name="connsiteX15-3559" fmla="*/ 3085357 w 5273630"/>
                <a:gd name="connsiteY15-3560" fmla="*/ 553784 h 1494400"/>
                <a:gd name="connsiteX16-3561" fmla="*/ 3078071 w 5273630"/>
                <a:gd name="connsiteY16-3562" fmla="*/ 609162 h 1494400"/>
                <a:gd name="connsiteX17-3563" fmla="*/ 3283553 w 5273630"/>
                <a:gd name="connsiteY17-3564" fmla="*/ 719919 h 1494400"/>
                <a:gd name="connsiteX18-3565" fmla="*/ 3521097 w 5273630"/>
                <a:gd name="connsiteY18-3566" fmla="*/ 609162 h 1494400"/>
                <a:gd name="connsiteX19-3567" fmla="*/ 3528384 w 5273630"/>
                <a:gd name="connsiteY19-3568" fmla="*/ 553784 h 1494400"/>
                <a:gd name="connsiteX20-3569" fmla="*/ 3085357 w 5273630"/>
                <a:gd name="connsiteY20-3570" fmla="*/ 553784 h 1494400"/>
                <a:gd name="connsiteX21-3571" fmla="*/ 2013395 w 5273630"/>
                <a:gd name="connsiteY21-3572" fmla="*/ 526094 h 1494400"/>
                <a:gd name="connsiteX22-3573" fmla="*/ 2567178 w 5273630"/>
                <a:gd name="connsiteY22-3574" fmla="*/ 526094 h 1494400"/>
                <a:gd name="connsiteX23-3575" fmla="*/ 2497227 w 5273630"/>
                <a:gd name="connsiteY23-3576" fmla="*/ 1024500 h 1494400"/>
                <a:gd name="connsiteX24-3577" fmla="*/ 1943443 w 5273630"/>
                <a:gd name="connsiteY24-3578" fmla="*/ 1024500 h 1494400"/>
                <a:gd name="connsiteX25-3579" fmla="*/ 2013395 w 5273630"/>
                <a:gd name="connsiteY25-3580" fmla="*/ 526094 h 1494400"/>
                <a:gd name="connsiteX26-3581" fmla="*/ 1404233 w 5273630"/>
                <a:gd name="connsiteY26-3582" fmla="*/ 526094 h 1494400"/>
                <a:gd name="connsiteX27-3583" fmla="*/ 1958016 w 5273630"/>
                <a:gd name="connsiteY27-3584" fmla="*/ 526094 h 1494400"/>
                <a:gd name="connsiteX28-3585" fmla="*/ 1888065 w 5273630"/>
                <a:gd name="connsiteY28-3586" fmla="*/ 1024500 h 1494400"/>
                <a:gd name="connsiteX29-3587" fmla="*/ 1334281 w 5273630"/>
                <a:gd name="connsiteY29-3588" fmla="*/ 1024500 h 1494400"/>
                <a:gd name="connsiteX30-3589" fmla="*/ 1404233 w 5273630"/>
                <a:gd name="connsiteY30-3590" fmla="*/ 526094 h 1494400"/>
                <a:gd name="connsiteX31-3591" fmla="*/ 365789 w 5273630"/>
                <a:gd name="connsiteY31-3592" fmla="*/ 402222 h 1494400"/>
                <a:gd name="connsiteX32-3593" fmla="*/ 357045 w 5273630"/>
                <a:gd name="connsiteY32-3594" fmla="*/ 457600 h 1494400"/>
                <a:gd name="connsiteX33-3595" fmla="*/ 848163 w 5273630"/>
                <a:gd name="connsiteY33-3596" fmla="*/ 457600 h 1494400"/>
                <a:gd name="connsiteX34-3597" fmla="*/ 856907 w 5273630"/>
                <a:gd name="connsiteY34-3598" fmla="*/ 402222 h 1494400"/>
                <a:gd name="connsiteX35-3599" fmla="*/ 365789 w 5273630"/>
                <a:gd name="connsiteY35-3600" fmla="*/ 402222 h 1494400"/>
                <a:gd name="connsiteX36-3601" fmla="*/ 2865301 w 5273630"/>
                <a:gd name="connsiteY36-3602" fmla="*/ 346843 h 1494400"/>
                <a:gd name="connsiteX37-3603" fmla="*/ 3114504 w 5273630"/>
                <a:gd name="connsiteY37-3604" fmla="*/ 346843 h 1494400"/>
                <a:gd name="connsiteX38-3605" fmla="*/ 3104302 w 5273630"/>
                <a:gd name="connsiteY38-3606" fmla="*/ 415338 h 1494400"/>
                <a:gd name="connsiteX39-3607" fmla="*/ 3547329 w 5273630"/>
                <a:gd name="connsiteY39-3608" fmla="*/ 415338 h 1494400"/>
                <a:gd name="connsiteX40-3609" fmla="*/ 3557530 w 5273630"/>
                <a:gd name="connsiteY40-3610" fmla="*/ 346843 h 1494400"/>
                <a:gd name="connsiteX41-3611" fmla="*/ 3806733 w 5273630"/>
                <a:gd name="connsiteY41-3612" fmla="*/ 346843 h 1494400"/>
                <a:gd name="connsiteX42-3613" fmla="*/ 3796531 w 5273630"/>
                <a:gd name="connsiteY42-3614" fmla="*/ 415338 h 1494400"/>
                <a:gd name="connsiteX43-3615" fmla="*/ 3907289 w 5273630"/>
                <a:gd name="connsiteY43-3616" fmla="*/ 415338 h 1494400"/>
                <a:gd name="connsiteX44-3617" fmla="*/ 3888343 w 5273630"/>
                <a:gd name="connsiteY44-3618" fmla="*/ 553784 h 1494400"/>
                <a:gd name="connsiteX45-3619" fmla="*/ 3777587 w 5273630"/>
                <a:gd name="connsiteY45-3620" fmla="*/ 553784 h 1494400"/>
                <a:gd name="connsiteX46-3621" fmla="*/ 3755727 w 5273630"/>
                <a:gd name="connsiteY46-3622" fmla="*/ 706803 h 1494400"/>
                <a:gd name="connsiteX47-3623" fmla="*/ 3489036 w 5273630"/>
                <a:gd name="connsiteY47-3624" fmla="*/ 830675 h 1494400"/>
                <a:gd name="connsiteX48-3625" fmla="*/ 3850453 w 5273630"/>
                <a:gd name="connsiteY48-3626" fmla="*/ 1024500 h 1494400"/>
                <a:gd name="connsiteX49-3627" fmla="*/ 3407426 w 5273630"/>
                <a:gd name="connsiteY49-3628" fmla="*/ 1024500 h 1494400"/>
                <a:gd name="connsiteX50-3629" fmla="*/ 3252949 w 5273630"/>
                <a:gd name="connsiteY50-3630" fmla="*/ 941432 h 1494400"/>
                <a:gd name="connsiteX51-3631" fmla="*/ 1894056 w 5273630"/>
                <a:gd name="connsiteY51-3632" fmla="*/ 1494400 h 1494400"/>
                <a:gd name="connsiteX52-3633" fmla="*/ 1740589 w 5273630"/>
                <a:gd name="connsiteY52-3634" fmla="*/ 1375020 h 1494400"/>
                <a:gd name="connsiteX53-3635" fmla="*/ 3046009 w 5273630"/>
                <a:gd name="connsiteY53-3636" fmla="*/ 830675 h 1494400"/>
                <a:gd name="connsiteX54-3637" fmla="*/ 2814295 w 5273630"/>
                <a:gd name="connsiteY54-3638" fmla="*/ 706803 h 1494400"/>
                <a:gd name="connsiteX55-3639" fmla="*/ 2836154 w 5273630"/>
                <a:gd name="connsiteY55-3640" fmla="*/ 553784 h 1494400"/>
                <a:gd name="connsiteX56-3641" fmla="*/ 2725398 w 5273630"/>
                <a:gd name="connsiteY56-3642" fmla="*/ 553784 h 1494400"/>
                <a:gd name="connsiteX57-3643" fmla="*/ 2744343 w 5273630"/>
                <a:gd name="connsiteY57-3644" fmla="*/ 415338 h 1494400"/>
                <a:gd name="connsiteX58-3645" fmla="*/ 2855100 w 5273630"/>
                <a:gd name="connsiteY58-3646" fmla="*/ 415338 h 1494400"/>
                <a:gd name="connsiteX59-3647" fmla="*/ 2865301 w 5273630"/>
                <a:gd name="connsiteY59-3648" fmla="*/ 346843 h 1494400"/>
                <a:gd name="connsiteX60-3649" fmla="*/ 482375 w 5273630"/>
                <a:gd name="connsiteY60-3650" fmla="*/ 192367 h 1494400"/>
                <a:gd name="connsiteX61-3651" fmla="*/ 759267 w 5273630"/>
                <a:gd name="connsiteY61-3652" fmla="*/ 192367 h 1494400"/>
                <a:gd name="connsiteX62-3653" fmla="*/ 746151 w 5273630"/>
                <a:gd name="connsiteY62-3654" fmla="*/ 285636 h 1494400"/>
                <a:gd name="connsiteX63-3655" fmla="*/ 1122141 w 5273630"/>
                <a:gd name="connsiteY63-3656" fmla="*/ 285636 h 1494400"/>
                <a:gd name="connsiteX64-3657" fmla="*/ 1059475 w 5273630"/>
                <a:gd name="connsiteY64-3658" fmla="*/ 735949 h 1494400"/>
                <a:gd name="connsiteX65-3659" fmla="*/ 728663 w 5273630"/>
                <a:gd name="connsiteY65-3660" fmla="*/ 735949 h 1494400"/>
                <a:gd name="connsiteX66-3661" fmla="*/ 795700 w 5273630"/>
                <a:gd name="connsiteY66-3662" fmla="*/ 791328 h 1494400"/>
                <a:gd name="connsiteX67-3663" fmla="*/ 1119226 w 5273630"/>
                <a:gd name="connsiteY67-3664" fmla="*/ 746150 h 1494400"/>
                <a:gd name="connsiteX68-3665" fmla="*/ 1100281 w 5273630"/>
                <a:gd name="connsiteY68-3666" fmla="*/ 884596 h 1494400"/>
                <a:gd name="connsiteX69-3667" fmla="*/ 937060 w 5273630"/>
                <a:gd name="connsiteY69-3668" fmla="*/ 907914 h 1494400"/>
                <a:gd name="connsiteX70-3669" fmla="*/ 1892053 w 5273630"/>
                <a:gd name="connsiteY70-3670" fmla="*/ 1489402 h 1494400"/>
                <a:gd name="connsiteX71-3671" fmla="*/ 1608084 w 5273630"/>
                <a:gd name="connsiteY71-3672" fmla="*/ 1476702 h 1494400"/>
                <a:gd name="connsiteX72-3673" fmla="*/ 406594 w 5273630"/>
                <a:gd name="connsiteY72-3674" fmla="*/ 735949 h 1494400"/>
                <a:gd name="connsiteX73-3675" fmla="*/ 319154 w 5273630"/>
                <a:gd name="connsiteY73-3676" fmla="*/ 735949 h 1494400"/>
                <a:gd name="connsiteX74-3677" fmla="*/ 298752 w 5273630"/>
                <a:gd name="connsiteY74-3678" fmla="*/ 881682 h 1494400"/>
                <a:gd name="connsiteX75-3679" fmla="*/ 502777 w 5273630"/>
                <a:gd name="connsiteY75-3680" fmla="*/ 862737 h 1494400"/>
                <a:gd name="connsiteX76-3681" fmla="*/ 482375 w 5273630"/>
                <a:gd name="connsiteY76-3682" fmla="*/ 1004097 h 1494400"/>
                <a:gd name="connsiteX77-3683" fmla="*/ 4372 w 5273630"/>
                <a:gd name="connsiteY77-3684" fmla="*/ 1046359 h 1494400"/>
                <a:gd name="connsiteX78-3685" fmla="*/ 110757 w 5273630"/>
                <a:gd name="connsiteY78-3686" fmla="*/ 285636 h 1494400"/>
                <a:gd name="connsiteX79-3687" fmla="*/ 469259 w 5273630"/>
                <a:gd name="connsiteY79-3688" fmla="*/ 285636 h 1494400"/>
                <a:gd name="connsiteX80-3689" fmla="*/ 482375 w 5273630"/>
                <a:gd name="connsiteY80-3690" fmla="*/ 192367 h 1494400"/>
                <a:gd name="connsiteX81-3691" fmla="*/ 1870577 w 5273630"/>
                <a:gd name="connsiteY81-3692" fmla="*/ 166135 h 1494400"/>
                <a:gd name="connsiteX82-3693" fmla="*/ 1847260 w 5273630"/>
                <a:gd name="connsiteY82-3694" fmla="*/ 332270 h 1494400"/>
                <a:gd name="connsiteX83-3695" fmla="*/ 2179530 w 5273630"/>
                <a:gd name="connsiteY83-3696" fmla="*/ 332270 h 1494400"/>
                <a:gd name="connsiteX84-3697" fmla="*/ 2202847 w 5273630"/>
                <a:gd name="connsiteY84-3698" fmla="*/ 166135 h 1494400"/>
                <a:gd name="connsiteX85-3699" fmla="*/ 1870577 w 5273630"/>
                <a:gd name="connsiteY85-3700" fmla="*/ 166135 h 1494400"/>
                <a:gd name="connsiteX86-3701" fmla="*/ 4598889 w 5273630"/>
                <a:gd name="connsiteY86-3702" fmla="*/ 138446 h 1494400"/>
                <a:gd name="connsiteX87-3703" fmla="*/ 4421095 w 5273630"/>
                <a:gd name="connsiteY87-3704" fmla="*/ 332270 h 1494400"/>
                <a:gd name="connsiteX88-3705" fmla="*/ 4935531 w 5273630"/>
                <a:gd name="connsiteY88-3706" fmla="*/ 332270 h 1494400"/>
                <a:gd name="connsiteX89-3707" fmla="*/ 4813115 w 5273630"/>
                <a:gd name="connsiteY89-3708" fmla="*/ 138446 h 1494400"/>
                <a:gd name="connsiteX90-3709" fmla="*/ 4598889 w 5273630"/>
                <a:gd name="connsiteY90-3710" fmla="*/ 138446 h 1494400"/>
                <a:gd name="connsiteX91-3711" fmla="*/ 1557252 w 5273630"/>
                <a:gd name="connsiteY91-3712" fmla="*/ 27689 h 1494400"/>
                <a:gd name="connsiteX92-3713" fmla="*/ 2498684 w 5273630"/>
                <a:gd name="connsiteY92-3714" fmla="*/ 27689 h 1494400"/>
                <a:gd name="connsiteX93-3715" fmla="*/ 2436019 w 5273630"/>
                <a:gd name="connsiteY93-3716" fmla="*/ 470716 h 1494400"/>
                <a:gd name="connsiteX94-3717" fmla="*/ 1549965 w 5273630"/>
                <a:gd name="connsiteY94-3718" fmla="*/ 470716 h 1494400"/>
                <a:gd name="connsiteX95-3719" fmla="*/ 1605344 w 5273630"/>
                <a:gd name="connsiteY95-3720" fmla="*/ 83068 h 1494400"/>
                <a:gd name="connsiteX96-3721" fmla="*/ 1557252 w 5273630"/>
                <a:gd name="connsiteY96-3722" fmla="*/ 27689 h 1494400"/>
                <a:gd name="connsiteX97-3723" fmla="*/ 259404 w 5273630"/>
                <a:gd name="connsiteY97-3724" fmla="*/ 27689 h 1494400"/>
                <a:gd name="connsiteX98-3725" fmla="*/ 983695 w 5273630"/>
                <a:gd name="connsiteY98-3726" fmla="*/ 27689 h 1494400"/>
                <a:gd name="connsiteX99-3727" fmla="*/ 1215409 w 5273630"/>
                <a:gd name="connsiteY99-3728" fmla="*/ 260861 h 1494400"/>
                <a:gd name="connsiteX100-3729" fmla="*/ 929774 w 5273630"/>
                <a:gd name="connsiteY100-3730" fmla="*/ 260861 h 1494400"/>
                <a:gd name="connsiteX101-3731" fmla="*/ 788413 w 5273630"/>
                <a:gd name="connsiteY101-3732" fmla="*/ 145733 h 1494400"/>
                <a:gd name="connsiteX102-3733" fmla="*/ 476546 w 5273630"/>
                <a:gd name="connsiteY102-3734" fmla="*/ 145733 h 1494400"/>
                <a:gd name="connsiteX103-3735" fmla="*/ 290008 w 5273630"/>
                <a:gd name="connsiteY103-3736" fmla="*/ 260861 h 1494400"/>
                <a:gd name="connsiteX104-3737" fmla="*/ 0 w 5273630"/>
                <a:gd name="connsiteY104-3738" fmla="*/ 260861 h 1494400"/>
                <a:gd name="connsiteX105-3739" fmla="*/ 290008 w 5273630"/>
                <a:gd name="connsiteY105-3740" fmla="*/ 58293 h 1494400"/>
                <a:gd name="connsiteX106-3741" fmla="*/ 259404 w 5273630"/>
                <a:gd name="connsiteY106-3742" fmla="*/ 27689 h 1494400"/>
                <a:gd name="connsiteX107-3743" fmla="*/ 4377375 w 5273630"/>
                <a:gd name="connsiteY107-3744" fmla="*/ 0 h 1494400"/>
                <a:gd name="connsiteX108-3745" fmla="*/ 5001111 w 5273630"/>
                <a:gd name="connsiteY108-3746" fmla="*/ 0 h 1494400"/>
                <a:gd name="connsiteX109-3747" fmla="*/ 5273630 w 5273630"/>
                <a:gd name="connsiteY109-3748" fmla="*/ 429911 h 1494400"/>
                <a:gd name="connsiteX110-3749" fmla="*/ 5078349 w 5273630"/>
                <a:gd name="connsiteY110-3750" fmla="*/ 429911 h 1494400"/>
                <a:gd name="connsiteX111-3751" fmla="*/ 5072519 w 5273630"/>
                <a:gd name="connsiteY111-3752" fmla="*/ 470716 h 1494400"/>
                <a:gd name="connsiteX112-3753" fmla="*/ 4795628 w 5273630"/>
                <a:gd name="connsiteY112-3754" fmla="*/ 470716 h 1494400"/>
                <a:gd name="connsiteX113-3755" fmla="*/ 4778140 w 5273630"/>
                <a:gd name="connsiteY113-3756" fmla="*/ 594589 h 1494400"/>
                <a:gd name="connsiteX114-3757" fmla="*/ 5082721 w 5273630"/>
                <a:gd name="connsiteY114-3758" fmla="*/ 594589 h 1494400"/>
                <a:gd name="connsiteX115-3759" fmla="*/ 5063775 w 5273630"/>
                <a:gd name="connsiteY115-3760" fmla="*/ 733035 h 1494400"/>
                <a:gd name="connsiteX116-3761" fmla="*/ 4759195 w 5273630"/>
                <a:gd name="connsiteY116-3762" fmla="*/ 733035 h 1494400"/>
                <a:gd name="connsiteX117-3763" fmla="*/ 4737335 w 5273630"/>
                <a:gd name="connsiteY117-3764" fmla="*/ 886054 h 1494400"/>
                <a:gd name="connsiteX118-3765" fmla="*/ 5180361 w 5273630"/>
                <a:gd name="connsiteY118-3766" fmla="*/ 886054 h 1494400"/>
                <a:gd name="connsiteX119-3767" fmla="*/ 5161416 w 5273630"/>
                <a:gd name="connsiteY119-3768" fmla="*/ 1024500 h 1494400"/>
                <a:gd name="connsiteX120-3769" fmla="*/ 3998471 w 5273630"/>
                <a:gd name="connsiteY120-3770" fmla="*/ 1024500 h 1494400"/>
                <a:gd name="connsiteX121-3771" fmla="*/ 4017416 w 5273630"/>
                <a:gd name="connsiteY121-3772" fmla="*/ 886054 h 1494400"/>
                <a:gd name="connsiteX122-3773" fmla="*/ 4460443 w 5273630"/>
                <a:gd name="connsiteY122-3774" fmla="*/ 886054 h 1494400"/>
                <a:gd name="connsiteX123-3775" fmla="*/ 4482303 w 5273630"/>
                <a:gd name="connsiteY123-3776" fmla="*/ 733035 h 1494400"/>
                <a:gd name="connsiteX124-3777" fmla="*/ 4177722 w 5273630"/>
                <a:gd name="connsiteY124-3778" fmla="*/ 733035 h 1494400"/>
                <a:gd name="connsiteX125-3779" fmla="*/ 4196667 w 5273630"/>
                <a:gd name="connsiteY125-3780" fmla="*/ 594589 h 1494400"/>
                <a:gd name="connsiteX126-3781" fmla="*/ 4501249 w 5273630"/>
                <a:gd name="connsiteY126-3782" fmla="*/ 594589 h 1494400"/>
                <a:gd name="connsiteX127-3783" fmla="*/ 4518736 w 5273630"/>
                <a:gd name="connsiteY127-3784" fmla="*/ 470716 h 1494400"/>
                <a:gd name="connsiteX128-3785" fmla="*/ 4241845 w 5273630"/>
                <a:gd name="connsiteY128-3786" fmla="*/ 470716 h 1494400"/>
                <a:gd name="connsiteX129-3787" fmla="*/ 4247673 w 5273630"/>
                <a:gd name="connsiteY129-3788" fmla="*/ 429911 h 1494400"/>
                <a:gd name="connsiteX130-3789" fmla="*/ 4055307 w 5273630"/>
                <a:gd name="connsiteY130-3790" fmla="*/ 429911 h 1494400"/>
                <a:gd name="connsiteX131-3791" fmla="*/ 4410894 w 5273630"/>
                <a:gd name="connsiteY131-3792" fmla="*/ 40805 h 1494400"/>
                <a:gd name="connsiteX132-3793" fmla="*/ 4377375 w 5273630"/>
                <a:gd name="connsiteY132-3794" fmla="*/ 0 h 1494400"/>
                <a:gd name="connsiteX133-3795" fmla="*/ 3191742 w 5273630"/>
                <a:gd name="connsiteY133-3796" fmla="*/ 0 h 1494400"/>
                <a:gd name="connsiteX134-3797" fmla="*/ 3522555 w 5273630"/>
                <a:gd name="connsiteY134-3798" fmla="*/ 0 h 1494400"/>
                <a:gd name="connsiteX135-3799" fmla="*/ 3510896 w 5273630"/>
                <a:gd name="connsiteY135-3800" fmla="*/ 83068 h 1494400"/>
                <a:gd name="connsiteX136-3801" fmla="*/ 3953923 w 5273630"/>
                <a:gd name="connsiteY136-3802" fmla="*/ 83068 h 1494400"/>
                <a:gd name="connsiteX137-3803" fmla="*/ 3923319 w 5273630"/>
                <a:gd name="connsiteY137-3804" fmla="*/ 304581 h 1494400"/>
                <a:gd name="connsiteX138-3805" fmla="*/ 3618738 w 5273630"/>
                <a:gd name="connsiteY138-3806" fmla="*/ 304581 h 1494400"/>
                <a:gd name="connsiteX139-3807" fmla="*/ 3630397 w 5273630"/>
                <a:gd name="connsiteY139-3808" fmla="*/ 221513 h 1494400"/>
                <a:gd name="connsiteX140-3809" fmla="*/ 3076613 w 5273630"/>
                <a:gd name="connsiteY140-3810" fmla="*/ 221513 h 1494400"/>
                <a:gd name="connsiteX141-3811" fmla="*/ 3064954 w 5273630"/>
                <a:gd name="connsiteY141-3812" fmla="*/ 304581 h 1494400"/>
                <a:gd name="connsiteX142-3813" fmla="*/ 2760373 w 5273630"/>
                <a:gd name="connsiteY142-3814" fmla="*/ 304581 h 1494400"/>
                <a:gd name="connsiteX143-3815" fmla="*/ 2790977 w 5273630"/>
                <a:gd name="connsiteY143-3816" fmla="*/ 83068 h 1494400"/>
                <a:gd name="connsiteX144-3817" fmla="*/ 3234004 w 5273630"/>
                <a:gd name="connsiteY144-3818" fmla="*/ 83068 h 1494400"/>
                <a:gd name="connsiteX145-3819" fmla="*/ 3238376 w 5273630"/>
                <a:gd name="connsiteY145-3820" fmla="*/ 53921 h 1494400"/>
                <a:gd name="connsiteX146-3821" fmla="*/ 3191742 w 5273630"/>
                <a:gd name="connsiteY146-3822" fmla="*/ 0 h 1494400"/>
                <a:gd name="connsiteX0-3823" fmla="*/ 2215963 w 5273630"/>
                <a:gd name="connsiteY0-3824" fmla="*/ 664540 h 1494400"/>
                <a:gd name="connsiteX1-3825" fmla="*/ 2183902 w 5273630"/>
                <a:gd name="connsiteY1-3826" fmla="*/ 886054 h 1494400"/>
                <a:gd name="connsiteX2-3827" fmla="*/ 2294658 w 5273630"/>
                <a:gd name="connsiteY2-3828" fmla="*/ 886054 h 1494400"/>
                <a:gd name="connsiteX3-3829" fmla="*/ 2326719 w 5273630"/>
                <a:gd name="connsiteY3-3830" fmla="*/ 664540 h 1494400"/>
                <a:gd name="connsiteX4-3831" fmla="*/ 2215963 w 5273630"/>
                <a:gd name="connsiteY4-3832" fmla="*/ 664540 h 1494400"/>
                <a:gd name="connsiteX5-3833" fmla="*/ 1606801 w 5273630"/>
                <a:gd name="connsiteY5-3834" fmla="*/ 664540 h 1494400"/>
                <a:gd name="connsiteX6-3835" fmla="*/ 1574740 w 5273630"/>
                <a:gd name="connsiteY6-3836" fmla="*/ 886054 h 1494400"/>
                <a:gd name="connsiteX7-3837" fmla="*/ 1685497 w 5273630"/>
                <a:gd name="connsiteY7-3838" fmla="*/ 886054 h 1494400"/>
                <a:gd name="connsiteX8-3839" fmla="*/ 1717558 w 5273630"/>
                <a:gd name="connsiteY8-3840" fmla="*/ 664540 h 1494400"/>
                <a:gd name="connsiteX9-3841" fmla="*/ 1606801 w 5273630"/>
                <a:gd name="connsiteY9-3842" fmla="*/ 664540 h 1494400"/>
                <a:gd name="connsiteX10-3843" fmla="*/ 342472 w 5273630"/>
                <a:gd name="connsiteY10-3844" fmla="*/ 563985 h 1494400"/>
                <a:gd name="connsiteX11-3845" fmla="*/ 335185 w 5273630"/>
                <a:gd name="connsiteY11-3846" fmla="*/ 619363 h 1494400"/>
                <a:gd name="connsiteX12-3847" fmla="*/ 826304 w 5273630"/>
                <a:gd name="connsiteY12-3848" fmla="*/ 619363 h 1494400"/>
                <a:gd name="connsiteX13-3849" fmla="*/ 833590 w 5273630"/>
                <a:gd name="connsiteY13-3850" fmla="*/ 563985 h 1494400"/>
                <a:gd name="connsiteX14-3851" fmla="*/ 342472 w 5273630"/>
                <a:gd name="connsiteY14-3852" fmla="*/ 563985 h 1494400"/>
                <a:gd name="connsiteX15-3853" fmla="*/ 3085357 w 5273630"/>
                <a:gd name="connsiteY15-3854" fmla="*/ 553784 h 1494400"/>
                <a:gd name="connsiteX16-3855" fmla="*/ 3078071 w 5273630"/>
                <a:gd name="connsiteY16-3856" fmla="*/ 609162 h 1494400"/>
                <a:gd name="connsiteX17-3857" fmla="*/ 3283553 w 5273630"/>
                <a:gd name="connsiteY17-3858" fmla="*/ 719919 h 1494400"/>
                <a:gd name="connsiteX18-3859" fmla="*/ 3521097 w 5273630"/>
                <a:gd name="connsiteY18-3860" fmla="*/ 609162 h 1494400"/>
                <a:gd name="connsiteX19-3861" fmla="*/ 3528384 w 5273630"/>
                <a:gd name="connsiteY19-3862" fmla="*/ 553784 h 1494400"/>
                <a:gd name="connsiteX20-3863" fmla="*/ 3085357 w 5273630"/>
                <a:gd name="connsiteY20-3864" fmla="*/ 553784 h 1494400"/>
                <a:gd name="connsiteX21-3865" fmla="*/ 2013395 w 5273630"/>
                <a:gd name="connsiteY21-3866" fmla="*/ 526094 h 1494400"/>
                <a:gd name="connsiteX22-3867" fmla="*/ 2567178 w 5273630"/>
                <a:gd name="connsiteY22-3868" fmla="*/ 526094 h 1494400"/>
                <a:gd name="connsiteX23-3869" fmla="*/ 2497227 w 5273630"/>
                <a:gd name="connsiteY23-3870" fmla="*/ 1024500 h 1494400"/>
                <a:gd name="connsiteX24-3871" fmla="*/ 1943443 w 5273630"/>
                <a:gd name="connsiteY24-3872" fmla="*/ 1024500 h 1494400"/>
                <a:gd name="connsiteX25-3873" fmla="*/ 2013395 w 5273630"/>
                <a:gd name="connsiteY25-3874" fmla="*/ 526094 h 1494400"/>
                <a:gd name="connsiteX26-3875" fmla="*/ 1404233 w 5273630"/>
                <a:gd name="connsiteY26-3876" fmla="*/ 526094 h 1494400"/>
                <a:gd name="connsiteX27-3877" fmla="*/ 1958016 w 5273630"/>
                <a:gd name="connsiteY27-3878" fmla="*/ 526094 h 1494400"/>
                <a:gd name="connsiteX28-3879" fmla="*/ 1888065 w 5273630"/>
                <a:gd name="connsiteY28-3880" fmla="*/ 1024500 h 1494400"/>
                <a:gd name="connsiteX29-3881" fmla="*/ 1334281 w 5273630"/>
                <a:gd name="connsiteY29-3882" fmla="*/ 1024500 h 1494400"/>
                <a:gd name="connsiteX30-3883" fmla="*/ 1404233 w 5273630"/>
                <a:gd name="connsiteY30-3884" fmla="*/ 526094 h 1494400"/>
                <a:gd name="connsiteX31-3885" fmla="*/ 365789 w 5273630"/>
                <a:gd name="connsiteY31-3886" fmla="*/ 402222 h 1494400"/>
                <a:gd name="connsiteX32-3887" fmla="*/ 357045 w 5273630"/>
                <a:gd name="connsiteY32-3888" fmla="*/ 457600 h 1494400"/>
                <a:gd name="connsiteX33-3889" fmla="*/ 848163 w 5273630"/>
                <a:gd name="connsiteY33-3890" fmla="*/ 457600 h 1494400"/>
                <a:gd name="connsiteX34-3891" fmla="*/ 856907 w 5273630"/>
                <a:gd name="connsiteY34-3892" fmla="*/ 402222 h 1494400"/>
                <a:gd name="connsiteX35-3893" fmla="*/ 365789 w 5273630"/>
                <a:gd name="connsiteY35-3894" fmla="*/ 402222 h 1494400"/>
                <a:gd name="connsiteX36-3895" fmla="*/ 2865301 w 5273630"/>
                <a:gd name="connsiteY36-3896" fmla="*/ 346843 h 1494400"/>
                <a:gd name="connsiteX37-3897" fmla="*/ 3114504 w 5273630"/>
                <a:gd name="connsiteY37-3898" fmla="*/ 346843 h 1494400"/>
                <a:gd name="connsiteX38-3899" fmla="*/ 3104302 w 5273630"/>
                <a:gd name="connsiteY38-3900" fmla="*/ 415338 h 1494400"/>
                <a:gd name="connsiteX39-3901" fmla="*/ 3547329 w 5273630"/>
                <a:gd name="connsiteY39-3902" fmla="*/ 415338 h 1494400"/>
                <a:gd name="connsiteX40-3903" fmla="*/ 3557530 w 5273630"/>
                <a:gd name="connsiteY40-3904" fmla="*/ 346843 h 1494400"/>
                <a:gd name="connsiteX41-3905" fmla="*/ 3806733 w 5273630"/>
                <a:gd name="connsiteY41-3906" fmla="*/ 346843 h 1494400"/>
                <a:gd name="connsiteX42-3907" fmla="*/ 3796531 w 5273630"/>
                <a:gd name="connsiteY42-3908" fmla="*/ 415338 h 1494400"/>
                <a:gd name="connsiteX43-3909" fmla="*/ 3907289 w 5273630"/>
                <a:gd name="connsiteY43-3910" fmla="*/ 415338 h 1494400"/>
                <a:gd name="connsiteX44-3911" fmla="*/ 3888343 w 5273630"/>
                <a:gd name="connsiteY44-3912" fmla="*/ 553784 h 1494400"/>
                <a:gd name="connsiteX45-3913" fmla="*/ 3777587 w 5273630"/>
                <a:gd name="connsiteY45-3914" fmla="*/ 553784 h 1494400"/>
                <a:gd name="connsiteX46-3915" fmla="*/ 3755727 w 5273630"/>
                <a:gd name="connsiteY46-3916" fmla="*/ 706803 h 1494400"/>
                <a:gd name="connsiteX47-3917" fmla="*/ 3489036 w 5273630"/>
                <a:gd name="connsiteY47-3918" fmla="*/ 830675 h 1494400"/>
                <a:gd name="connsiteX48-3919" fmla="*/ 3850453 w 5273630"/>
                <a:gd name="connsiteY48-3920" fmla="*/ 1024500 h 1494400"/>
                <a:gd name="connsiteX49-3921" fmla="*/ 3407426 w 5273630"/>
                <a:gd name="connsiteY49-3922" fmla="*/ 1024500 h 1494400"/>
                <a:gd name="connsiteX50-3923" fmla="*/ 3252949 w 5273630"/>
                <a:gd name="connsiteY50-3924" fmla="*/ 941432 h 1494400"/>
                <a:gd name="connsiteX51-3925" fmla="*/ 1894056 w 5273630"/>
                <a:gd name="connsiteY51-3926" fmla="*/ 1494400 h 1494400"/>
                <a:gd name="connsiteX52-3927" fmla="*/ 1694869 w 5273630"/>
                <a:gd name="connsiteY52-3928" fmla="*/ 1390260 h 1494400"/>
                <a:gd name="connsiteX53-3929" fmla="*/ 3046009 w 5273630"/>
                <a:gd name="connsiteY53-3930" fmla="*/ 830675 h 1494400"/>
                <a:gd name="connsiteX54-3931" fmla="*/ 2814295 w 5273630"/>
                <a:gd name="connsiteY54-3932" fmla="*/ 706803 h 1494400"/>
                <a:gd name="connsiteX55-3933" fmla="*/ 2836154 w 5273630"/>
                <a:gd name="connsiteY55-3934" fmla="*/ 553784 h 1494400"/>
                <a:gd name="connsiteX56-3935" fmla="*/ 2725398 w 5273630"/>
                <a:gd name="connsiteY56-3936" fmla="*/ 553784 h 1494400"/>
                <a:gd name="connsiteX57-3937" fmla="*/ 2744343 w 5273630"/>
                <a:gd name="connsiteY57-3938" fmla="*/ 415338 h 1494400"/>
                <a:gd name="connsiteX58-3939" fmla="*/ 2855100 w 5273630"/>
                <a:gd name="connsiteY58-3940" fmla="*/ 415338 h 1494400"/>
                <a:gd name="connsiteX59-3941" fmla="*/ 2865301 w 5273630"/>
                <a:gd name="connsiteY59-3942" fmla="*/ 346843 h 1494400"/>
                <a:gd name="connsiteX60-3943" fmla="*/ 482375 w 5273630"/>
                <a:gd name="connsiteY60-3944" fmla="*/ 192367 h 1494400"/>
                <a:gd name="connsiteX61-3945" fmla="*/ 759267 w 5273630"/>
                <a:gd name="connsiteY61-3946" fmla="*/ 192367 h 1494400"/>
                <a:gd name="connsiteX62-3947" fmla="*/ 746151 w 5273630"/>
                <a:gd name="connsiteY62-3948" fmla="*/ 285636 h 1494400"/>
                <a:gd name="connsiteX63-3949" fmla="*/ 1122141 w 5273630"/>
                <a:gd name="connsiteY63-3950" fmla="*/ 285636 h 1494400"/>
                <a:gd name="connsiteX64-3951" fmla="*/ 1059475 w 5273630"/>
                <a:gd name="connsiteY64-3952" fmla="*/ 735949 h 1494400"/>
                <a:gd name="connsiteX65-3953" fmla="*/ 728663 w 5273630"/>
                <a:gd name="connsiteY65-3954" fmla="*/ 735949 h 1494400"/>
                <a:gd name="connsiteX66-3955" fmla="*/ 795700 w 5273630"/>
                <a:gd name="connsiteY66-3956" fmla="*/ 791328 h 1494400"/>
                <a:gd name="connsiteX67-3957" fmla="*/ 1119226 w 5273630"/>
                <a:gd name="connsiteY67-3958" fmla="*/ 746150 h 1494400"/>
                <a:gd name="connsiteX68-3959" fmla="*/ 1100281 w 5273630"/>
                <a:gd name="connsiteY68-3960" fmla="*/ 884596 h 1494400"/>
                <a:gd name="connsiteX69-3961" fmla="*/ 937060 w 5273630"/>
                <a:gd name="connsiteY69-3962" fmla="*/ 907914 h 1494400"/>
                <a:gd name="connsiteX70-3963" fmla="*/ 1892053 w 5273630"/>
                <a:gd name="connsiteY70-3964" fmla="*/ 1489402 h 1494400"/>
                <a:gd name="connsiteX71-3965" fmla="*/ 1608084 w 5273630"/>
                <a:gd name="connsiteY71-3966" fmla="*/ 1476702 h 1494400"/>
                <a:gd name="connsiteX72-3967" fmla="*/ 406594 w 5273630"/>
                <a:gd name="connsiteY72-3968" fmla="*/ 735949 h 1494400"/>
                <a:gd name="connsiteX73-3969" fmla="*/ 319154 w 5273630"/>
                <a:gd name="connsiteY73-3970" fmla="*/ 735949 h 1494400"/>
                <a:gd name="connsiteX74-3971" fmla="*/ 298752 w 5273630"/>
                <a:gd name="connsiteY74-3972" fmla="*/ 881682 h 1494400"/>
                <a:gd name="connsiteX75-3973" fmla="*/ 502777 w 5273630"/>
                <a:gd name="connsiteY75-3974" fmla="*/ 862737 h 1494400"/>
                <a:gd name="connsiteX76-3975" fmla="*/ 482375 w 5273630"/>
                <a:gd name="connsiteY76-3976" fmla="*/ 1004097 h 1494400"/>
                <a:gd name="connsiteX77-3977" fmla="*/ 4372 w 5273630"/>
                <a:gd name="connsiteY77-3978" fmla="*/ 1046359 h 1494400"/>
                <a:gd name="connsiteX78-3979" fmla="*/ 110757 w 5273630"/>
                <a:gd name="connsiteY78-3980" fmla="*/ 285636 h 1494400"/>
                <a:gd name="connsiteX79-3981" fmla="*/ 469259 w 5273630"/>
                <a:gd name="connsiteY79-3982" fmla="*/ 285636 h 1494400"/>
                <a:gd name="connsiteX80-3983" fmla="*/ 482375 w 5273630"/>
                <a:gd name="connsiteY80-3984" fmla="*/ 192367 h 1494400"/>
                <a:gd name="connsiteX81-3985" fmla="*/ 1870577 w 5273630"/>
                <a:gd name="connsiteY81-3986" fmla="*/ 166135 h 1494400"/>
                <a:gd name="connsiteX82-3987" fmla="*/ 1847260 w 5273630"/>
                <a:gd name="connsiteY82-3988" fmla="*/ 332270 h 1494400"/>
                <a:gd name="connsiteX83-3989" fmla="*/ 2179530 w 5273630"/>
                <a:gd name="connsiteY83-3990" fmla="*/ 332270 h 1494400"/>
                <a:gd name="connsiteX84-3991" fmla="*/ 2202847 w 5273630"/>
                <a:gd name="connsiteY84-3992" fmla="*/ 166135 h 1494400"/>
                <a:gd name="connsiteX85-3993" fmla="*/ 1870577 w 5273630"/>
                <a:gd name="connsiteY85-3994" fmla="*/ 166135 h 1494400"/>
                <a:gd name="connsiteX86-3995" fmla="*/ 4598889 w 5273630"/>
                <a:gd name="connsiteY86-3996" fmla="*/ 138446 h 1494400"/>
                <a:gd name="connsiteX87-3997" fmla="*/ 4421095 w 5273630"/>
                <a:gd name="connsiteY87-3998" fmla="*/ 332270 h 1494400"/>
                <a:gd name="connsiteX88-3999" fmla="*/ 4935531 w 5273630"/>
                <a:gd name="connsiteY88-4000" fmla="*/ 332270 h 1494400"/>
                <a:gd name="connsiteX89-4001" fmla="*/ 4813115 w 5273630"/>
                <a:gd name="connsiteY89-4002" fmla="*/ 138446 h 1494400"/>
                <a:gd name="connsiteX90-4003" fmla="*/ 4598889 w 5273630"/>
                <a:gd name="connsiteY90-4004" fmla="*/ 138446 h 1494400"/>
                <a:gd name="connsiteX91-4005" fmla="*/ 1557252 w 5273630"/>
                <a:gd name="connsiteY91-4006" fmla="*/ 27689 h 1494400"/>
                <a:gd name="connsiteX92-4007" fmla="*/ 2498684 w 5273630"/>
                <a:gd name="connsiteY92-4008" fmla="*/ 27689 h 1494400"/>
                <a:gd name="connsiteX93-4009" fmla="*/ 2436019 w 5273630"/>
                <a:gd name="connsiteY93-4010" fmla="*/ 470716 h 1494400"/>
                <a:gd name="connsiteX94-4011" fmla="*/ 1549965 w 5273630"/>
                <a:gd name="connsiteY94-4012" fmla="*/ 470716 h 1494400"/>
                <a:gd name="connsiteX95-4013" fmla="*/ 1605344 w 5273630"/>
                <a:gd name="connsiteY95-4014" fmla="*/ 83068 h 1494400"/>
                <a:gd name="connsiteX96-4015" fmla="*/ 1557252 w 5273630"/>
                <a:gd name="connsiteY96-4016" fmla="*/ 27689 h 1494400"/>
                <a:gd name="connsiteX97-4017" fmla="*/ 259404 w 5273630"/>
                <a:gd name="connsiteY97-4018" fmla="*/ 27689 h 1494400"/>
                <a:gd name="connsiteX98-4019" fmla="*/ 983695 w 5273630"/>
                <a:gd name="connsiteY98-4020" fmla="*/ 27689 h 1494400"/>
                <a:gd name="connsiteX99-4021" fmla="*/ 1215409 w 5273630"/>
                <a:gd name="connsiteY99-4022" fmla="*/ 260861 h 1494400"/>
                <a:gd name="connsiteX100-4023" fmla="*/ 929774 w 5273630"/>
                <a:gd name="connsiteY100-4024" fmla="*/ 260861 h 1494400"/>
                <a:gd name="connsiteX101-4025" fmla="*/ 788413 w 5273630"/>
                <a:gd name="connsiteY101-4026" fmla="*/ 145733 h 1494400"/>
                <a:gd name="connsiteX102-4027" fmla="*/ 476546 w 5273630"/>
                <a:gd name="connsiteY102-4028" fmla="*/ 145733 h 1494400"/>
                <a:gd name="connsiteX103-4029" fmla="*/ 290008 w 5273630"/>
                <a:gd name="connsiteY103-4030" fmla="*/ 260861 h 1494400"/>
                <a:gd name="connsiteX104-4031" fmla="*/ 0 w 5273630"/>
                <a:gd name="connsiteY104-4032" fmla="*/ 260861 h 1494400"/>
                <a:gd name="connsiteX105-4033" fmla="*/ 290008 w 5273630"/>
                <a:gd name="connsiteY105-4034" fmla="*/ 58293 h 1494400"/>
                <a:gd name="connsiteX106-4035" fmla="*/ 259404 w 5273630"/>
                <a:gd name="connsiteY106-4036" fmla="*/ 27689 h 1494400"/>
                <a:gd name="connsiteX107-4037" fmla="*/ 4377375 w 5273630"/>
                <a:gd name="connsiteY107-4038" fmla="*/ 0 h 1494400"/>
                <a:gd name="connsiteX108-4039" fmla="*/ 5001111 w 5273630"/>
                <a:gd name="connsiteY108-4040" fmla="*/ 0 h 1494400"/>
                <a:gd name="connsiteX109-4041" fmla="*/ 5273630 w 5273630"/>
                <a:gd name="connsiteY109-4042" fmla="*/ 429911 h 1494400"/>
                <a:gd name="connsiteX110-4043" fmla="*/ 5078349 w 5273630"/>
                <a:gd name="connsiteY110-4044" fmla="*/ 429911 h 1494400"/>
                <a:gd name="connsiteX111-4045" fmla="*/ 5072519 w 5273630"/>
                <a:gd name="connsiteY111-4046" fmla="*/ 470716 h 1494400"/>
                <a:gd name="connsiteX112-4047" fmla="*/ 4795628 w 5273630"/>
                <a:gd name="connsiteY112-4048" fmla="*/ 470716 h 1494400"/>
                <a:gd name="connsiteX113-4049" fmla="*/ 4778140 w 5273630"/>
                <a:gd name="connsiteY113-4050" fmla="*/ 594589 h 1494400"/>
                <a:gd name="connsiteX114-4051" fmla="*/ 5082721 w 5273630"/>
                <a:gd name="connsiteY114-4052" fmla="*/ 594589 h 1494400"/>
                <a:gd name="connsiteX115-4053" fmla="*/ 5063775 w 5273630"/>
                <a:gd name="connsiteY115-4054" fmla="*/ 733035 h 1494400"/>
                <a:gd name="connsiteX116-4055" fmla="*/ 4759195 w 5273630"/>
                <a:gd name="connsiteY116-4056" fmla="*/ 733035 h 1494400"/>
                <a:gd name="connsiteX117-4057" fmla="*/ 4737335 w 5273630"/>
                <a:gd name="connsiteY117-4058" fmla="*/ 886054 h 1494400"/>
                <a:gd name="connsiteX118-4059" fmla="*/ 5180361 w 5273630"/>
                <a:gd name="connsiteY118-4060" fmla="*/ 886054 h 1494400"/>
                <a:gd name="connsiteX119-4061" fmla="*/ 5161416 w 5273630"/>
                <a:gd name="connsiteY119-4062" fmla="*/ 1024500 h 1494400"/>
                <a:gd name="connsiteX120-4063" fmla="*/ 3998471 w 5273630"/>
                <a:gd name="connsiteY120-4064" fmla="*/ 1024500 h 1494400"/>
                <a:gd name="connsiteX121-4065" fmla="*/ 4017416 w 5273630"/>
                <a:gd name="connsiteY121-4066" fmla="*/ 886054 h 1494400"/>
                <a:gd name="connsiteX122-4067" fmla="*/ 4460443 w 5273630"/>
                <a:gd name="connsiteY122-4068" fmla="*/ 886054 h 1494400"/>
                <a:gd name="connsiteX123-4069" fmla="*/ 4482303 w 5273630"/>
                <a:gd name="connsiteY123-4070" fmla="*/ 733035 h 1494400"/>
                <a:gd name="connsiteX124-4071" fmla="*/ 4177722 w 5273630"/>
                <a:gd name="connsiteY124-4072" fmla="*/ 733035 h 1494400"/>
                <a:gd name="connsiteX125-4073" fmla="*/ 4196667 w 5273630"/>
                <a:gd name="connsiteY125-4074" fmla="*/ 594589 h 1494400"/>
                <a:gd name="connsiteX126-4075" fmla="*/ 4501249 w 5273630"/>
                <a:gd name="connsiteY126-4076" fmla="*/ 594589 h 1494400"/>
                <a:gd name="connsiteX127-4077" fmla="*/ 4518736 w 5273630"/>
                <a:gd name="connsiteY127-4078" fmla="*/ 470716 h 1494400"/>
                <a:gd name="connsiteX128-4079" fmla="*/ 4241845 w 5273630"/>
                <a:gd name="connsiteY128-4080" fmla="*/ 470716 h 1494400"/>
                <a:gd name="connsiteX129-4081" fmla="*/ 4247673 w 5273630"/>
                <a:gd name="connsiteY129-4082" fmla="*/ 429911 h 1494400"/>
                <a:gd name="connsiteX130-4083" fmla="*/ 4055307 w 5273630"/>
                <a:gd name="connsiteY130-4084" fmla="*/ 429911 h 1494400"/>
                <a:gd name="connsiteX131-4085" fmla="*/ 4410894 w 5273630"/>
                <a:gd name="connsiteY131-4086" fmla="*/ 40805 h 1494400"/>
                <a:gd name="connsiteX132-4087" fmla="*/ 4377375 w 5273630"/>
                <a:gd name="connsiteY132-4088" fmla="*/ 0 h 1494400"/>
                <a:gd name="connsiteX133-4089" fmla="*/ 3191742 w 5273630"/>
                <a:gd name="connsiteY133-4090" fmla="*/ 0 h 1494400"/>
                <a:gd name="connsiteX134-4091" fmla="*/ 3522555 w 5273630"/>
                <a:gd name="connsiteY134-4092" fmla="*/ 0 h 1494400"/>
                <a:gd name="connsiteX135-4093" fmla="*/ 3510896 w 5273630"/>
                <a:gd name="connsiteY135-4094" fmla="*/ 83068 h 1494400"/>
                <a:gd name="connsiteX136-4095" fmla="*/ 3953923 w 5273630"/>
                <a:gd name="connsiteY136-4096" fmla="*/ 83068 h 1494400"/>
                <a:gd name="connsiteX137-4097" fmla="*/ 3923319 w 5273630"/>
                <a:gd name="connsiteY137-4098" fmla="*/ 304581 h 1494400"/>
                <a:gd name="connsiteX138-4099" fmla="*/ 3618738 w 5273630"/>
                <a:gd name="connsiteY138-4100" fmla="*/ 304581 h 1494400"/>
                <a:gd name="connsiteX139-4101" fmla="*/ 3630397 w 5273630"/>
                <a:gd name="connsiteY139-4102" fmla="*/ 221513 h 1494400"/>
                <a:gd name="connsiteX140-4103" fmla="*/ 3076613 w 5273630"/>
                <a:gd name="connsiteY140-4104" fmla="*/ 221513 h 1494400"/>
                <a:gd name="connsiteX141-4105" fmla="*/ 3064954 w 5273630"/>
                <a:gd name="connsiteY141-4106" fmla="*/ 304581 h 1494400"/>
                <a:gd name="connsiteX142-4107" fmla="*/ 2760373 w 5273630"/>
                <a:gd name="connsiteY142-4108" fmla="*/ 304581 h 1494400"/>
                <a:gd name="connsiteX143-4109" fmla="*/ 2790977 w 5273630"/>
                <a:gd name="connsiteY143-4110" fmla="*/ 83068 h 1494400"/>
                <a:gd name="connsiteX144-4111" fmla="*/ 3234004 w 5273630"/>
                <a:gd name="connsiteY144-4112" fmla="*/ 83068 h 1494400"/>
                <a:gd name="connsiteX145-4113" fmla="*/ 3238376 w 5273630"/>
                <a:gd name="connsiteY145-4114" fmla="*/ 53921 h 1494400"/>
                <a:gd name="connsiteX146-4115" fmla="*/ 3191742 w 5273630"/>
                <a:gd name="connsiteY146-4116" fmla="*/ 0 h 1494400"/>
                <a:gd name="connsiteX0-4117" fmla="*/ 2215963 w 5273630"/>
                <a:gd name="connsiteY0-4118" fmla="*/ 664540 h 1494400"/>
                <a:gd name="connsiteX1-4119" fmla="*/ 2183902 w 5273630"/>
                <a:gd name="connsiteY1-4120" fmla="*/ 886054 h 1494400"/>
                <a:gd name="connsiteX2-4121" fmla="*/ 2294658 w 5273630"/>
                <a:gd name="connsiteY2-4122" fmla="*/ 886054 h 1494400"/>
                <a:gd name="connsiteX3-4123" fmla="*/ 2326719 w 5273630"/>
                <a:gd name="connsiteY3-4124" fmla="*/ 664540 h 1494400"/>
                <a:gd name="connsiteX4-4125" fmla="*/ 2215963 w 5273630"/>
                <a:gd name="connsiteY4-4126" fmla="*/ 664540 h 1494400"/>
                <a:gd name="connsiteX5-4127" fmla="*/ 1606801 w 5273630"/>
                <a:gd name="connsiteY5-4128" fmla="*/ 664540 h 1494400"/>
                <a:gd name="connsiteX6-4129" fmla="*/ 1574740 w 5273630"/>
                <a:gd name="connsiteY6-4130" fmla="*/ 886054 h 1494400"/>
                <a:gd name="connsiteX7-4131" fmla="*/ 1685497 w 5273630"/>
                <a:gd name="connsiteY7-4132" fmla="*/ 886054 h 1494400"/>
                <a:gd name="connsiteX8-4133" fmla="*/ 1717558 w 5273630"/>
                <a:gd name="connsiteY8-4134" fmla="*/ 664540 h 1494400"/>
                <a:gd name="connsiteX9-4135" fmla="*/ 1606801 w 5273630"/>
                <a:gd name="connsiteY9-4136" fmla="*/ 664540 h 1494400"/>
                <a:gd name="connsiteX10-4137" fmla="*/ 342472 w 5273630"/>
                <a:gd name="connsiteY10-4138" fmla="*/ 563985 h 1494400"/>
                <a:gd name="connsiteX11-4139" fmla="*/ 335185 w 5273630"/>
                <a:gd name="connsiteY11-4140" fmla="*/ 619363 h 1494400"/>
                <a:gd name="connsiteX12-4141" fmla="*/ 826304 w 5273630"/>
                <a:gd name="connsiteY12-4142" fmla="*/ 619363 h 1494400"/>
                <a:gd name="connsiteX13-4143" fmla="*/ 833590 w 5273630"/>
                <a:gd name="connsiteY13-4144" fmla="*/ 563985 h 1494400"/>
                <a:gd name="connsiteX14-4145" fmla="*/ 342472 w 5273630"/>
                <a:gd name="connsiteY14-4146" fmla="*/ 563985 h 1494400"/>
                <a:gd name="connsiteX15-4147" fmla="*/ 3085357 w 5273630"/>
                <a:gd name="connsiteY15-4148" fmla="*/ 553784 h 1494400"/>
                <a:gd name="connsiteX16-4149" fmla="*/ 3078071 w 5273630"/>
                <a:gd name="connsiteY16-4150" fmla="*/ 609162 h 1494400"/>
                <a:gd name="connsiteX17-4151" fmla="*/ 3283553 w 5273630"/>
                <a:gd name="connsiteY17-4152" fmla="*/ 719919 h 1494400"/>
                <a:gd name="connsiteX18-4153" fmla="*/ 3521097 w 5273630"/>
                <a:gd name="connsiteY18-4154" fmla="*/ 609162 h 1494400"/>
                <a:gd name="connsiteX19-4155" fmla="*/ 3528384 w 5273630"/>
                <a:gd name="connsiteY19-4156" fmla="*/ 553784 h 1494400"/>
                <a:gd name="connsiteX20-4157" fmla="*/ 3085357 w 5273630"/>
                <a:gd name="connsiteY20-4158" fmla="*/ 553784 h 1494400"/>
                <a:gd name="connsiteX21-4159" fmla="*/ 2013395 w 5273630"/>
                <a:gd name="connsiteY21-4160" fmla="*/ 526094 h 1494400"/>
                <a:gd name="connsiteX22-4161" fmla="*/ 2567178 w 5273630"/>
                <a:gd name="connsiteY22-4162" fmla="*/ 526094 h 1494400"/>
                <a:gd name="connsiteX23-4163" fmla="*/ 2497227 w 5273630"/>
                <a:gd name="connsiteY23-4164" fmla="*/ 1024500 h 1494400"/>
                <a:gd name="connsiteX24-4165" fmla="*/ 1943443 w 5273630"/>
                <a:gd name="connsiteY24-4166" fmla="*/ 1024500 h 1494400"/>
                <a:gd name="connsiteX25-4167" fmla="*/ 2013395 w 5273630"/>
                <a:gd name="connsiteY25-4168" fmla="*/ 526094 h 1494400"/>
                <a:gd name="connsiteX26-4169" fmla="*/ 1404233 w 5273630"/>
                <a:gd name="connsiteY26-4170" fmla="*/ 526094 h 1494400"/>
                <a:gd name="connsiteX27-4171" fmla="*/ 1958016 w 5273630"/>
                <a:gd name="connsiteY27-4172" fmla="*/ 526094 h 1494400"/>
                <a:gd name="connsiteX28-4173" fmla="*/ 1888065 w 5273630"/>
                <a:gd name="connsiteY28-4174" fmla="*/ 1024500 h 1494400"/>
                <a:gd name="connsiteX29-4175" fmla="*/ 1334281 w 5273630"/>
                <a:gd name="connsiteY29-4176" fmla="*/ 1024500 h 1494400"/>
                <a:gd name="connsiteX30-4177" fmla="*/ 1404233 w 5273630"/>
                <a:gd name="connsiteY30-4178" fmla="*/ 526094 h 1494400"/>
                <a:gd name="connsiteX31-4179" fmla="*/ 365789 w 5273630"/>
                <a:gd name="connsiteY31-4180" fmla="*/ 402222 h 1494400"/>
                <a:gd name="connsiteX32-4181" fmla="*/ 357045 w 5273630"/>
                <a:gd name="connsiteY32-4182" fmla="*/ 457600 h 1494400"/>
                <a:gd name="connsiteX33-4183" fmla="*/ 848163 w 5273630"/>
                <a:gd name="connsiteY33-4184" fmla="*/ 457600 h 1494400"/>
                <a:gd name="connsiteX34-4185" fmla="*/ 856907 w 5273630"/>
                <a:gd name="connsiteY34-4186" fmla="*/ 402222 h 1494400"/>
                <a:gd name="connsiteX35-4187" fmla="*/ 365789 w 5273630"/>
                <a:gd name="connsiteY35-4188" fmla="*/ 402222 h 1494400"/>
                <a:gd name="connsiteX36-4189" fmla="*/ 2865301 w 5273630"/>
                <a:gd name="connsiteY36-4190" fmla="*/ 346843 h 1494400"/>
                <a:gd name="connsiteX37-4191" fmla="*/ 3114504 w 5273630"/>
                <a:gd name="connsiteY37-4192" fmla="*/ 346843 h 1494400"/>
                <a:gd name="connsiteX38-4193" fmla="*/ 3104302 w 5273630"/>
                <a:gd name="connsiteY38-4194" fmla="*/ 415338 h 1494400"/>
                <a:gd name="connsiteX39-4195" fmla="*/ 3547329 w 5273630"/>
                <a:gd name="connsiteY39-4196" fmla="*/ 415338 h 1494400"/>
                <a:gd name="connsiteX40-4197" fmla="*/ 3557530 w 5273630"/>
                <a:gd name="connsiteY40-4198" fmla="*/ 346843 h 1494400"/>
                <a:gd name="connsiteX41-4199" fmla="*/ 3806733 w 5273630"/>
                <a:gd name="connsiteY41-4200" fmla="*/ 346843 h 1494400"/>
                <a:gd name="connsiteX42-4201" fmla="*/ 3796531 w 5273630"/>
                <a:gd name="connsiteY42-4202" fmla="*/ 415338 h 1494400"/>
                <a:gd name="connsiteX43-4203" fmla="*/ 3907289 w 5273630"/>
                <a:gd name="connsiteY43-4204" fmla="*/ 415338 h 1494400"/>
                <a:gd name="connsiteX44-4205" fmla="*/ 3888343 w 5273630"/>
                <a:gd name="connsiteY44-4206" fmla="*/ 553784 h 1494400"/>
                <a:gd name="connsiteX45-4207" fmla="*/ 3777587 w 5273630"/>
                <a:gd name="connsiteY45-4208" fmla="*/ 553784 h 1494400"/>
                <a:gd name="connsiteX46-4209" fmla="*/ 3755727 w 5273630"/>
                <a:gd name="connsiteY46-4210" fmla="*/ 706803 h 1494400"/>
                <a:gd name="connsiteX47-4211" fmla="*/ 3489036 w 5273630"/>
                <a:gd name="connsiteY47-4212" fmla="*/ 830675 h 1494400"/>
                <a:gd name="connsiteX48-4213" fmla="*/ 3850453 w 5273630"/>
                <a:gd name="connsiteY48-4214" fmla="*/ 1024500 h 1494400"/>
                <a:gd name="connsiteX49-4215" fmla="*/ 3407426 w 5273630"/>
                <a:gd name="connsiteY49-4216" fmla="*/ 1024500 h 1494400"/>
                <a:gd name="connsiteX50-4217" fmla="*/ 3252949 w 5273630"/>
                <a:gd name="connsiteY50-4218" fmla="*/ 941432 h 1494400"/>
                <a:gd name="connsiteX51-4219" fmla="*/ 1894056 w 5273630"/>
                <a:gd name="connsiteY51-4220" fmla="*/ 1494400 h 1494400"/>
                <a:gd name="connsiteX52-4221" fmla="*/ 1717729 w 5273630"/>
                <a:gd name="connsiteY52-4222" fmla="*/ 1382640 h 1494400"/>
                <a:gd name="connsiteX53-4223" fmla="*/ 3046009 w 5273630"/>
                <a:gd name="connsiteY53-4224" fmla="*/ 830675 h 1494400"/>
                <a:gd name="connsiteX54-4225" fmla="*/ 2814295 w 5273630"/>
                <a:gd name="connsiteY54-4226" fmla="*/ 706803 h 1494400"/>
                <a:gd name="connsiteX55-4227" fmla="*/ 2836154 w 5273630"/>
                <a:gd name="connsiteY55-4228" fmla="*/ 553784 h 1494400"/>
                <a:gd name="connsiteX56-4229" fmla="*/ 2725398 w 5273630"/>
                <a:gd name="connsiteY56-4230" fmla="*/ 553784 h 1494400"/>
                <a:gd name="connsiteX57-4231" fmla="*/ 2744343 w 5273630"/>
                <a:gd name="connsiteY57-4232" fmla="*/ 415338 h 1494400"/>
                <a:gd name="connsiteX58-4233" fmla="*/ 2855100 w 5273630"/>
                <a:gd name="connsiteY58-4234" fmla="*/ 415338 h 1494400"/>
                <a:gd name="connsiteX59-4235" fmla="*/ 2865301 w 5273630"/>
                <a:gd name="connsiteY59-4236" fmla="*/ 346843 h 1494400"/>
                <a:gd name="connsiteX60-4237" fmla="*/ 482375 w 5273630"/>
                <a:gd name="connsiteY60-4238" fmla="*/ 192367 h 1494400"/>
                <a:gd name="connsiteX61-4239" fmla="*/ 759267 w 5273630"/>
                <a:gd name="connsiteY61-4240" fmla="*/ 192367 h 1494400"/>
                <a:gd name="connsiteX62-4241" fmla="*/ 746151 w 5273630"/>
                <a:gd name="connsiteY62-4242" fmla="*/ 285636 h 1494400"/>
                <a:gd name="connsiteX63-4243" fmla="*/ 1122141 w 5273630"/>
                <a:gd name="connsiteY63-4244" fmla="*/ 285636 h 1494400"/>
                <a:gd name="connsiteX64-4245" fmla="*/ 1059475 w 5273630"/>
                <a:gd name="connsiteY64-4246" fmla="*/ 735949 h 1494400"/>
                <a:gd name="connsiteX65-4247" fmla="*/ 728663 w 5273630"/>
                <a:gd name="connsiteY65-4248" fmla="*/ 735949 h 1494400"/>
                <a:gd name="connsiteX66-4249" fmla="*/ 795700 w 5273630"/>
                <a:gd name="connsiteY66-4250" fmla="*/ 791328 h 1494400"/>
                <a:gd name="connsiteX67-4251" fmla="*/ 1119226 w 5273630"/>
                <a:gd name="connsiteY67-4252" fmla="*/ 746150 h 1494400"/>
                <a:gd name="connsiteX68-4253" fmla="*/ 1100281 w 5273630"/>
                <a:gd name="connsiteY68-4254" fmla="*/ 884596 h 1494400"/>
                <a:gd name="connsiteX69-4255" fmla="*/ 937060 w 5273630"/>
                <a:gd name="connsiteY69-4256" fmla="*/ 907914 h 1494400"/>
                <a:gd name="connsiteX70-4257" fmla="*/ 1892053 w 5273630"/>
                <a:gd name="connsiteY70-4258" fmla="*/ 1489402 h 1494400"/>
                <a:gd name="connsiteX71-4259" fmla="*/ 1608084 w 5273630"/>
                <a:gd name="connsiteY71-4260" fmla="*/ 1476702 h 1494400"/>
                <a:gd name="connsiteX72-4261" fmla="*/ 406594 w 5273630"/>
                <a:gd name="connsiteY72-4262" fmla="*/ 735949 h 1494400"/>
                <a:gd name="connsiteX73-4263" fmla="*/ 319154 w 5273630"/>
                <a:gd name="connsiteY73-4264" fmla="*/ 735949 h 1494400"/>
                <a:gd name="connsiteX74-4265" fmla="*/ 298752 w 5273630"/>
                <a:gd name="connsiteY74-4266" fmla="*/ 881682 h 1494400"/>
                <a:gd name="connsiteX75-4267" fmla="*/ 502777 w 5273630"/>
                <a:gd name="connsiteY75-4268" fmla="*/ 862737 h 1494400"/>
                <a:gd name="connsiteX76-4269" fmla="*/ 482375 w 5273630"/>
                <a:gd name="connsiteY76-4270" fmla="*/ 1004097 h 1494400"/>
                <a:gd name="connsiteX77-4271" fmla="*/ 4372 w 5273630"/>
                <a:gd name="connsiteY77-4272" fmla="*/ 1046359 h 1494400"/>
                <a:gd name="connsiteX78-4273" fmla="*/ 110757 w 5273630"/>
                <a:gd name="connsiteY78-4274" fmla="*/ 285636 h 1494400"/>
                <a:gd name="connsiteX79-4275" fmla="*/ 469259 w 5273630"/>
                <a:gd name="connsiteY79-4276" fmla="*/ 285636 h 1494400"/>
                <a:gd name="connsiteX80-4277" fmla="*/ 482375 w 5273630"/>
                <a:gd name="connsiteY80-4278" fmla="*/ 192367 h 1494400"/>
                <a:gd name="connsiteX81-4279" fmla="*/ 1870577 w 5273630"/>
                <a:gd name="connsiteY81-4280" fmla="*/ 166135 h 1494400"/>
                <a:gd name="connsiteX82-4281" fmla="*/ 1847260 w 5273630"/>
                <a:gd name="connsiteY82-4282" fmla="*/ 332270 h 1494400"/>
                <a:gd name="connsiteX83-4283" fmla="*/ 2179530 w 5273630"/>
                <a:gd name="connsiteY83-4284" fmla="*/ 332270 h 1494400"/>
                <a:gd name="connsiteX84-4285" fmla="*/ 2202847 w 5273630"/>
                <a:gd name="connsiteY84-4286" fmla="*/ 166135 h 1494400"/>
                <a:gd name="connsiteX85-4287" fmla="*/ 1870577 w 5273630"/>
                <a:gd name="connsiteY85-4288" fmla="*/ 166135 h 1494400"/>
                <a:gd name="connsiteX86-4289" fmla="*/ 4598889 w 5273630"/>
                <a:gd name="connsiteY86-4290" fmla="*/ 138446 h 1494400"/>
                <a:gd name="connsiteX87-4291" fmla="*/ 4421095 w 5273630"/>
                <a:gd name="connsiteY87-4292" fmla="*/ 332270 h 1494400"/>
                <a:gd name="connsiteX88-4293" fmla="*/ 4935531 w 5273630"/>
                <a:gd name="connsiteY88-4294" fmla="*/ 332270 h 1494400"/>
                <a:gd name="connsiteX89-4295" fmla="*/ 4813115 w 5273630"/>
                <a:gd name="connsiteY89-4296" fmla="*/ 138446 h 1494400"/>
                <a:gd name="connsiteX90-4297" fmla="*/ 4598889 w 5273630"/>
                <a:gd name="connsiteY90-4298" fmla="*/ 138446 h 1494400"/>
                <a:gd name="connsiteX91-4299" fmla="*/ 1557252 w 5273630"/>
                <a:gd name="connsiteY91-4300" fmla="*/ 27689 h 1494400"/>
                <a:gd name="connsiteX92-4301" fmla="*/ 2498684 w 5273630"/>
                <a:gd name="connsiteY92-4302" fmla="*/ 27689 h 1494400"/>
                <a:gd name="connsiteX93-4303" fmla="*/ 2436019 w 5273630"/>
                <a:gd name="connsiteY93-4304" fmla="*/ 470716 h 1494400"/>
                <a:gd name="connsiteX94-4305" fmla="*/ 1549965 w 5273630"/>
                <a:gd name="connsiteY94-4306" fmla="*/ 470716 h 1494400"/>
                <a:gd name="connsiteX95-4307" fmla="*/ 1605344 w 5273630"/>
                <a:gd name="connsiteY95-4308" fmla="*/ 83068 h 1494400"/>
                <a:gd name="connsiteX96-4309" fmla="*/ 1557252 w 5273630"/>
                <a:gd name="connsiteY96-4310" fmla="*/ 27689 h 1494400"/>
                <a:gd name="connsiteX97-4311" fmla="*/ 259404 w 5273630"/>
                <a:gd name="connsiteY97-4312" fmla="*/ 27689 h 1494400"/>
                <a:gd name="connsiteX98-4313" fmla="*/ 983695 w 5273630"/>
                <a:gd name="connsiteY98-4314" fmla="*/ 27689 h 1494400"/>
                <a:gd name="connsiteX99-4315" fmla="*/ 1215409 w 5273630"/>
                <a:gd name="connsiteY99-4316" fmla="*/ 260861 h 1494400"/>
                <a:gd name="connsiteX100-4317" fmla="*/ 929774 w 5273630"/>
                <a:gd name="connsiteY100-4318" fmla="*/ 260861 h 1494400"/>
                <a:gd name="connsiteX101-4319" fmla="*/ 788413 w 5273630"/>
                <a:gd name="connsiteY101-4320" fmla="*/ 145733 h 1494400"/>
                <a:gd name="connsiteX102-4321" fmla="*/ 476546 w 5273630"/>
                <a:gd name="connsiteY102-4322" fmla="*/ 145733 h 1494400"/>
                <a:gd name="connsiteX103-4323" fmla="*/ 290008 w 5273630"/>
                <a:gd name="connsiteY103-4324" fmla="*/ 260861 h 1494400"/>
                <a:gd name="connsiteX104-4325" fmla="*/ 0 w 5273630"/>
                <a:gd name="connsiteY104-4326" fmla="*/ 260861 h 1494400"/>
                <a:gd name="connsiteX105-4327" fmla="*/ 290008 w 5273630"/>
                <a:gd name="connsiteY105-4328" fmla="*/ 58293 h 1494400"/>
                <a:gd name="connsiteX106-4329" fmla="*/ 259404 w 5273630"/>
                <a:gd name="connsiteY106-4330" fmla="*/ 27689 h 1494400"/>
                <a:gd name="connsiteX107-4331" fmla="*/ 4377375 w 5273630"/>
                <a:gd name="connsiteY107-4332" fmla="*/ 0 h 1494400"/>
                <a:gd name="connsiteX108-4333" fmla="*/ 5001111 w 5273630"/>
                <a:gd name="connsiteY108-4334" fmla="*/ 0 h 1494400"/>
                <a:gd name="connsiteX109-4335" fmla="*/ 5273630 w 5273630"/>
                <a:gd name="connsiteY109-4336" fmla="*/ 429911 h 1494400"/>
                <a:gd name="connsiteX110-4337" fmla="*/ 5078349 w 5273630"/>
                <a:gd name="connsiteY110-4338" fmla="*/ 429911 h 1494400"/>
                <a:gd name="connsiteX111-4339" fmla="*/ 5072519 w 5273630"/>
                <a:gd name="connsiteY111-4340" fmla="*/ 470716 h 1494400"/>
                <a:gd name="connsiteX112-4341" fmla="*/ 4795628 w 5273630"/>
                <a:gd name="connsiteY112-4342" fmla="*/ 470716 h 1494400"/>
                <a:gd name="connsiteX113-4343" fmla="*/ 4778140 w 5273630"/>
                <a:gd name="connsiteY113-4344" fmla="*/ 594589 h 1494400"/>
                <a:gd name="connsiteX114-4345" fmla="*/ 5082721 w 5273630"/>
                <a:gd name="connsiteY114-4346" fmla="*/ 594589 h 1494400"/>
                <a:gd name="connsiteX115-4347" fmla="*/ 5063775 w 5273630"/>
                <a:gd name="connsiteY115-4348" fmla="*/ 733035 h 1494400"/>
                <a:gd name="connsiteX116-4349" fmla="*/ 4759195 w 5273630"/>
                <a:gd name="connsiteY116-4350" fmla="*/ 733035 h 1494400"/>
                <a:gd name="connsiteX117-4351" fmla="*/ 4737335 w 5273630"/>
                <a:gd name="connsiteY117-4352" fmla="*/ 886054 h 1494400"/>
                <a:gd name="connsiteX118-4353" fmla="*/ 5180361 w 5273630"/>
                <a:gd name="connsiteY118-4354" fmla="*/ 886054 h 1494400"/>
                <a:gd name="connsiteX119-4355" fmla="*/ 5161416 w 5273630"/>
                <a:gd name="connsiteY119-4356" fmla="*/ 1024500 h 1494400"/>
                <a:gd name="connsiteX120-4357" fmla="*/ 3998471 w 5273630"/>
                <a:gd name="connsiteY120-4358" fmla="*/ 1024500 h 1494400"/>
                <a:gd name="connsiteX121-4359" fmla="*/ 4017416 w 5273630"/>
                <a:gd name="connsiteY121-4360" fmla="*/ 886054 h 1494400"/>
                <a:gd name="connsiteX122-4361" fmla="*/ 4460443 w 5273630"/>
                <a:gd name="connsiteY122-4362" fmla="*/ 886054 h 1494400"/>
                <a:gd name="connsiteX123-4363" fmla="*/ 4482303 w 5273630"/>
                <a:gd name="connsiteY123-4364" fmla="*/ 733035 h 1494400"/>
                <a:gd name="connsiteX124-4365" fmla="*/ 4177722 w 5273630"/>
                <a:gd name="connsiteY124-4366" fmla="*/ 733035 h 1494400"/>
                <a:gd name="connsiteX125-4367" fmla="*/ 4196667 w 5273630"/>
                <a:gd name="connsiteY125-4368" fmla="*/ 594589 h 1494400"/>
                <a:gd name="connsiteX126-4369" fmla="*/ 4501249 w 5273630"/>
                <a:gd name="connsiteY126-4370" fmla="*/ 594589 h 1494400"/>
                <a:gd name="connsiteX127-4371" fmla="*/ 4518736 w 5273630"/>
                <a:gd name="connsiteY127-4372" fmla="*/ 470716 h 1494400"/>
                <a:gd name="connsiteX128-4373" fmla="*/ 4241845 w 5273630"/>
                <a:gd name="connsiteY128-4374" fmla="*/ 470716 h 1494400"/>
                <a:gd name="connsiteX129-4375" fmla="*/ 4247673 w 5273630"/>
                <a:gd name="connsiteY129-4376" fmla="*/ 429911 h 1494400"/>
                <a:gd name="connsiteX130-4377" fmla="*/ 4055307 w 5273630"/>
                <a:gd name="connsiteY130-4378" fmla="*/ 429911 h 1494400"/>
                <a:gd name="connsiteX131-4379" fmla="*/ 4410894 w 5273630"/>
                <a:gd name="connsiteY131-4380" fmla="*/ 40805 h 1494400"/>
                <a:gd name="connsiteX132-4381" fmla="*/ 4377375 w 5273630"/>
                <a:gd name="connsiteY132-4382" fmla="*/ 0 h 1494400"/>
                <a:gd name="connsiteX133-4383" fmla="*/ 3191742 w 5273630"/>
                <a:gd name="connsiteY133-4384" fmla="*/ 0 h 1494400"/>
                <a:gd name="connsiteX134-4385" fmla="*/ 3522555 w 5273630"/>
                <a:gd name="connsiteY134-4386" fmla="*/ 0 h 1494400"/>
                <a:gd name="connsiteX135-4387" fmla="*/ 3510896 w 5273630"/>
                <a:gd name="connsiteY135-4388" fmla="*/ 83068 h 1494400"/>
                <a:gd name="connsiteX136-4389" fmla="*/ 3953923 w 5273630"/>
                <a:gd name="connsiteY136-4390" fmla="*/ 83068 h 1494400"/>
                <a:gd name="connsiteX137-4391" fmla="*/ 3923319 w 5273630"/>
                <a:gd name="connsiteY137-4392" fmla="*/ 304581 h 1494400"/>
                <a:gd name="connsiteX138-4393" fmla="*/ 3618738 w 5273630"/>
                <a:gd name="connsiteY138-4394" fmla="*/ 304581 h 1494400"/>
                <a:gd name="connsiteX139-4395" fmla="*/ 3630397 w 5273630"/>
                <a:gd name="connsiteY139-4396" fmla="*/ 221513 h 1494400"/>
                <a:gd name="connsiteX140-4397" fmla="*/ 3076613 w 5273630"/>
                <a:gd name="connsiteY140-4398" fmla="*/ 221513 h 1494400"/>
                <a:gd name="connsiteX141-4399" fmla="*/ 3064954 w 5273630"/>
                <a:gd name="connsiteY141-4400" fmla="*/ 304581 h 1494400"/>
                <a:gd name="connsiteX142-4401" fmla="*/ 2760373 w 5273630"/>
                <a:gd name="connsiteY142-4402" fmla="*/ 304581 h 1494400"/>
                <a:gd name="connsiteX143-4403" fmla="*/ 2790977 w 5273630"/>
                <a:gd name="connsiteY143-4404" fmla="*/ 83068 h 1494400"/>
                <a:gd name="connsiteX144-4405" fmla="*/ 3234004 w 5273630"/>
                <a:gd name="connsiteY144-4406" fmla="*/ 83068 h 1494400"/>
                <a:gd name="connsiteX145-4407" fmla="*/ 3238376 w 5273630"/>
                <a:gd name="connsiteY145-4408" fmla="*/ 53921 h 1494400"/>
                <a:gd name="connsiteX146-4409" fmla="*/ 3191742 w 5273630"/>
                <a:gd name="connsiteY146-4410" fmla="*/ 0 h 1494400"/>
                <a:gd name="connsiteX0-4411" fmla="*/ 2215963 w 5273630"/>
                <a:gd name="connsiteY0-4412" fmla="*/ 664540 h 1494400"/>
                <a:gd name="connsiteX1-4413" fmla="*/ 2183902 w 5273630"/>
                <a:gd name="connsiteY1-4414" fmla="*/ 886054 h 1494400"/>
                <a:gd name="connsiteX2-4415" fmla="*/ 2294658 w 5273630"/>
                <a:gd name="connsiteY2-4416" fmla="*/ 886054 h 1494400"/>
                <a:gd name="connsiteX3-4417" fmla="*/ 2326719 w 5273630"/>
                <a:gd name="connsiteY3-4418" fmla="*/ 664540 h 1494400"/>
                <a:gd name="connsiteX4-4419" fmla="*/ 2215963 w 5273630"/>
                <a:gd name="connsiteY4-4420" fmla="*/ 664540 h 1494400"/>
                <a:gd name="connsiteX5-4421" fmla="*/ 1606801 w 5273630"/>
                <a:gd name="connsiteY5-4422" fmla="*/ 664540 h 1494400"/>
                <a:gd name="connsiteX6-4423" fmla="*/ 1574740 w 5273630"/>
                <a:gd name="connsiteY6-4424" fmla="*/ 886054 h 1494400"/>
                <a:gd name="connsiteX7-4425" fmla="*/ 1685497 w 5273630"/>
                <a:gd name="connsiteY7-4426" fmla="*/ 886054 h 1494400"/>
                <a:gd name="connsiteX8-4427" fmla="*/ 1717558 w 5273630"/>
                <a:gd name="connsiteY8-4428" fmla="*/ 664540 h 1494400"/>
                <a:gd name="connsiteX9-4429" fmla="*/ 1606801 w 5273630"/>
                <a:gd name="connsiteY9-4430" fmla="*/ 664540 h 1494400"/>
                <a:gd name="connsiteX10-4431" fmla="*/ 342472 w 5273630"/>
                <a:gd name="connsiteY10-4432" fmla="*/ 563985 h 1494400"/>
                <a:gd name="connsiteX11-4433" fmla="*/ 335185 w 5273630"/>
                <a:gd name="connsiteY11-4434" fmla="*/ 619363 h 1494400"/>
                <a:gd name="connsiteX12-4435" fmla="*/ 826304 w 5273630"/>
                <a:gd name="connsiteY12-4436" fmla="*/ 619363 h 1494400"/>
                <a:gd name="connsiteX13-4437" fmla="*/ 833590 w 5273630"/>
                <a:gd name="connsiteY13-4438" fmla="*/ 563985 h 1494400"/>
                <a:gd name="connsiteX14-4439" fmla="*/ 342472 w 5273630"/>
                <a:gd name="connsiteY14-4440" fmla="*/ 563985 h 1494400"/>
                <a:gd name="connsiteX15-4441" fmla="*/ 3085357 w 5273630"/>
                <a:gd name="connsiteY15-4442" fmla="*/ 553784 h 1494400"/>
                <a:gd name="connsiteX16-4443" fmla="*/ 3078071 w 5273630"/>
                <a:gd name="connsiteY16-4444" fmla="*/ 609162 h 1494400"/>
                <a:gd name="connsiteX17-4445" fmla="*/ 3283553 w 5273630"/>
                <a:gd name="connsiteY17-4446" fmla="*/ 719919 h 1494400"/>
                <a:gd name="connsiteX18-4447" fmla="*/ 3521097 w 5273630"/>
                <a:gd name="connsiteY18-4448" fmla="*/ 609162 h 1494400"/>
                <a:gd name="connsiteX19-4449" fmla="*/ 3528384 w 5273630"/>
                <a:gd name="connsiteY19-4450" fmla="*/ 553784 h 1494400"/>
                <a:gd name="connsiteX20-4451" fmla="*/ 3085357 w 5273630"/>
                <a:gd name="connsiteY20-4452" fmla="*/ 553784 h 1494400"/>
                <a:gd name="connsiteX21-4453" fmla="*/ 2013395 w 5273630"/>
                <a:gd name="connsiteY21-4454" fmla="*/ 526094 h 1494400"/>
                <a:gd name="connsiteX22-4455" fmla="*/ 2567178 w 5273630"/>
                <a:gd name="connsiteY22-4456" fmla="*/ 526094 h 1494400"/>
                <a:gd name="connsiteX23-4457" fmla="*/ 2497227 w 5273630"/>
                <a:gd name="connsiteY23-4458" fmla="*/ 1024500 h 1494400"/>
                <a:gd name="connsiteX24-4459" fmla="*/ 1943443 w 5273630"/>
                <a:gd name="connsiteY24-4460" fmla="*/ 1024500 h 1494400"/>
                <a:gd name="connsiteX25-4461" fmla="*/ 2013395 w 5273630"/>
                <a:gd name="connsiteY25-4462" fmla="*/ 526094 h 1494400"/>
                <a:gd name="connsiteX26-4463" fmla="*/ 1404233 w 5273630"/>
                <a:gd name="connsiteY26-4464" fmla="*/ 526094 h 1494400"/>
                <a:gd name="connsiteX27-4465" fmla="*/ 1958016 w 5273630"/>
                <a:gd name="connsiteY27-4466" fmla="*/ 526094 h 1494400"/>
                <a:gd name="connsiteX28-4467" fmla="*/ 1888065 w 5273630"/>
                <a:gd name="connsiteY28-4468" fmla="*/ 1024500 h 1494400"/>
                <a:gd name="connsiteX29-4469" fmla="*/ 1334281 w 5273630"/>
                <a:gd name="connsiteY29-4470" fmla="*/ 1024500 h 1494400"/>
                <a:gd name="connsiteX30-4471" fmla="*/ 1404233 w 5273630"/>
                <a:gd name="connsiteY30-4472" fmla="*/ 526094 h 1494400"/>
                <a:gd name="connsiteX31-4473" fmla="*/ 365789 w 5273630"/>
                <a:gd name="connsiteY31-4474" fmla="*/ 402222 h 1494400"/>
                <a:gd name="connsiteX32-4475" fmla="*/ 357045 w 5273630"/>
                <a:gd name="connsiteY32-4476" fmla="*/ 457600 h 1494400"/>
                <a:gd name="connsiteX33-4477" fmla="*/ 848163 w 5273630"/>
                <a:gd name="connsiteY33-4478" fmla="*/ 457600 h 1494400"/>
                <a:gd name="connsiteX34-4479" fmla="*/ 856907 w 5273630"/>
                <a:gd name="connsiteY34-4480" fmla="*/ 402222 h 1494400"/>
                <a:gd name="connsiteX35-4481" fmla="*/ 365789 w 5273630"/>
                <a:gd name="connsiteY35-4482" fmla="*/ 402222 h 1494400"/>
                <a:gd name="connsiteX36-4483" fmla="*/ 2865301 w 5273630"/>
                <a:gd name="connsiteY36-4484" fmla="*/ 346843 h 1494400"/>
                <a:gd name="connsiteX37-4485" fmla="*/ 3114504 w 5273630"/>
                <a:gd name="connsiteY37-4486" fmla="*/ 346843 h 1494400"/>
                <a:gd name="connsiteX38-4487" fmla="*/ 3104302 w 5273630"/>
                <a:gd name="connsiteY38-4488" fmla="*/ 415338 h 1494400"/>
                <a:gd name="connsiteX39-4489" fmla="*/ 3547329 w 5273630"/>
                <a:gd name="connsiteY39-4490" fmla="*/ 415338 h 1494400"/>
                <a:gd name="connsiteX40-4491" fmla="*/ 3557530 w 5273630"/>
                <a:gd name="connsiteY40-4492" fmla="*/ 346843 h 1494400"/>
                <a:gd name="connsiteX41-4493" fmla="*/ 3806733 w 5273630"/>
                <a:gd name="connsiteY41-4494" fmla="*/ 346843 h 1494400"/>
                <a:gd name="connsiteX42-4495" fmla="*/ 3796531 w 5273630"/>
                <a:gd name="connsiteY42-4496" fmla="*/ 415338 h 1494400"/>
                <a:gd name="connsiteX43-4497" fmla="*/ 3907289 w 5273630"/>
                <a:gd name="connsiteY43-4498" fmla="*/ 415338 h 1494400"/>
                <a:gd name="connsiteX44-4499" fmla="*/ 3888343 w 5273630"/>
                <a:gd name="connsiteY44-4500" fmla="*/ 553784 h 1494400"/>
                <a:gd name="connsiteX45-4501" fmla="*/ 3777587 w 5273630"/>
                <a:gd name="connsiteY45-4502" fmla="*/ 553784 h 1494400"/>
                <a:gd name="connsiteX46-4503" fmla="*/ 3755727 w 5273630"/>
                <a:gd name="connsiteY46-4504" fmla="*/ 706803 h 1494400"/>
                <a:gd name="connsiteX47-4505" fmla="*/ 3489036 w 5273630"/>
                <a:gd name="connsiteY47-4506" fmla="*/ 830675 h 1494400"/>
                <a:gd name="connsiteX48-4507" fmla="*/ 3850453 w 5273630"/>
                <a:gd name="connsiteY48-4508" fmla="*/ 1024500 h 1494400"/>
                <a:gd name="connsiteX49-4509" fmla="*/ 3407426 w 5273630"/>
                <a:gd name="connsiteY49-4510" fmla="*/ 1024500 h 1494400"/>
                <a:gd name="connsiteX50-4511" fmla="*/ 3252949 w 5273630"/>
                <a:gd name="connsiteY50-4512" fmla="*/ 941432 h 1494400"/>
                <a:gd name="connsiteX51-4513" fmla="*/ 1894056 w 5273630"/>
                <a:gd name="connsiteY51-4514" fmla="*/ 1494400 h 1494400"/>
                <a:gd name="connsiteX52-4515" fmla="*/ 1717729 w 5273630"/>
                <a:gd name="connsiteY52-4516" fmla="*/ 1382640 h 1494400"/>
                <a:gd name="connsiteX53-4517" fmla="*/ 3046009 w 5273630"/>
                <a:gd name="connsiteY53-4518" fmla="*/ 830675 h 1494400"/>
                <a:gd name="connsiteX54-4519" fmla="*/ 2814295 w 5273630"/>
                <a:gd name="connsiteY54-4520" fmla="*/ 706803 h 1494400"/>
                <a:gd name="connsiteX55-4521" fmla="*/ 2836154 w 5273630"/>
                <a:gd name="connsiteY55-4522" fmla="*/ 553784 h 1494400"/>
                <a:gd name="connsiteX56-4523" fmla="*/ 2725398 w 5273630"/>
                <a:gd name="connsiteY56-4524" fmla="*/ 553784 h 1494400"/>
                <a:gd name="connsiteX57-4525" fmla="*/ 2744343 w 5273630"/>
                <a:gd name="connsiteY57-4526" fmla="*/ 415338 h 1494400"/>
                <a:gd name="connsiteX58-4527" fmla="*/ 2855100 w 5273630"/>
                <a:gd name="connsiteY58-4528" fmla="*/ 415338 h 1494400"/>
                <a:gd name="connsiteX59-4529" fmla="*/ 2865301 w 5273630"/>
                <a:gd name="connsiteY59-4530" fmla="*/ 346843 h 1494400"/>
                <a:gd name="connsiteX60-4531" fmla="*/ 482375 w 5273630"/>
                <a:gd name="connsiteY60-4532" fmla="*/ 192367 h 1494400"/>
                <a:gd name="connsiteX61-4533" fmla="*/ 759267 w 5273630"/>
                <a:gd name="connsiteY61-4534" fmla="*/ 192367 h 1494400"/>
                <a:gd name="connsiteX62-4535" fmla="*/ 746151 w 5273630"/>
                <a:gd name="connsiteY62-4536" fmla="*/ 285636 h 1494400"/>
                <a:gd name="connsiteX63-4537" fmla="*/ 1122141 w 5273630"/>
                <a:gd name="connsiteY63-4538" fmla="*/ 285636 h 1494400"/>
                <a:gd name="connsiteX64-4539" fmla="*/ 1059475 w 5273630"/>
                <a:gd name="connsiteY64-4540" fmla="*/ 735949 h 1494400"/>
                <a:gd name="connsiteX65-4541" fmla="*/ 728663 w 5273630"/>
                <a:gd name="connsiteY65-4542" fmla="*/ 735949 h 1494400"/>
                <a:gd name="connsiteX66-4543" fmla="*/ 795700 w 5273630"/>
                <a:gd name="connsiteY66-4544" fmla="*/ 791328 h 1494400"/>
                <a:gd name="connsiteX67-4545" fmla="*/ 1119226 w 5273630"/>
                <a:gd name="connsiteY67-4546" fmla="*/ 746150 h 1494400"/>
                <a:gd name="connsiteX68-4547" fmla="*/ 1100281 w 5273630"/>
                <a:gd name="connsiteY68-4548" fmla="*/ 884596 h 1494400"/>
                <a:gd name="connsiteX69-4549" fmla="*/ 937060 w 5273630"/>
                <a:gd name="connsiteY69-4550" fmla="*/ 907914 h 1494400"/>
                <a:gd name="connsiteX70-4551" fmla="*/ 1884433 w 5273630"/>
                <a:gd name="connsiteY70-4552" fmla="*/ 1489402 h 1494400"/>
                <a:gd name="connsiteX71-4553" fmla="*/ 1608084 w 5273630"/>
                <a:gd name="connsiteY71-4554" fmla="*/ 1476702 h 1494400"/>
                <a:gd name="connsiteX72-4555" fmla="*/ 406594 w 5273630"/>
                <a:gd name="connsiteY72-4556" fmla="*/ 735949 h 1494400"/>
                <a:gd name="connsiteX73-4557" fmla="*/ 319154 w 5273630"/>
                <a:gd name="connsiteY73-4558" fmla="*/ 735949 h 1494400"/>
                <a:gd name="connsiteX74-4559" fmla="*/ 298752 w 5273630"/>
                <a:gd name="connsiteY74-4560" fmla="*/ 881682 h 1494400"/>
                <a:gd name="connsiteX75-4561" fmla="*/ 502777 w 5273630"/>
                <a:gd name="connsiteY75-4562" fmla="*/ 862737 h 1494400"/>
                <a:gd name="connsiteX76-4563" fmla="*/ 482375 w 5273630"/>
                <a:gd name="connsiteY76-4564" fmla="*/ 1004097 h 1494400"/>
                <a:gd name="connsiteX77-4565" fmla="*/ 4372 w 5273630"/>
                <a:gd name="connsiteY77-4566" fmla="*/ 1046359 h 1494400"/>
                <a:gd name="connsiteX78-4567" fmla="*/ 110757 w 5273630"/>
                <a:gd name="connsiteY78-4568" fmla="*/ 285636 h 1494400"/>
                <a:gd name="connsiteX79-4569" fmla="*/ 469259 w 5273630"/>
                <a:gd name="connsiteY79-4570" fmla="*/ 285636 h 1494400"/>
                <a:gd name="connsiteX80-4571" fmla="*/ 482375 w 5273630"/>
                <a:gd name="connsiteY80-4572" fmla="*/ 192367 h 1494400"/>
                <a:gd name="connsiteX81-4573" fmla="*/ 1870577 w 5273630"/>
                <a:gd name="connsiteY81-4574" fmla="*/ 166135 h 1494400"/>
                <a:gd name="connsiteX82-4575" fmla="*/ 1847260 w 5273630"/>
                <a:gd name="connsiteY82-4576" fmla="*/ 332270 h 1494400"/>
                <a:gd name="connsiteX83-4577" fmla="*/ 2179530 w 5273630"/>
                <a:gd name="connsiteY83-4578" fmla="*/ 332270 h 1494400"/>
                <a:gd name="connsiteX84-4579" fmla="*/ 2202847 w 5273630"/>
                <a:gd name="connsiteY84-4580" fmla="*/ 166135 h 1494400"/>
                <a:gd name="connsiteX85-4581" fmla="*/ 1870577 w 5273630"/>
                <a:gd name="connsiteY85-4582" fmla="*/ 166135 h 1494400"/>
                <a:gd name="connsiteX86-4583" fmla="*/ 4598889 w 5273630"/>
                <a:gd name="connsiteY86-4584" fmla="*/ 138446 h 1494400"/>
                <a:gd name="connsiteX87-4585" fmla="*/ 4421095 w 5273630"/>
                <a:gd name="connsiteY87-4586" fmla="*/ 332270 h 1494400"/>
                <a:gd name="connsiteX88-4587" fmla="*/ 4935531 w 5273630"/>
                <a:gd name="connsiteY88-4588" fmla="*/ 332270 h 1494400"/>
                <a:gd name="connsiteX89-4589" fmla="*/ 4813115 w 5273630"/>
                <a:gd name="connsiteY89-4590" fmla="*/ 138446 h 1494400"/>
                <a:gd name="connsiteX90-4591" fmla="*/ 4598889 w 5273630"/>
                <a:gd name="connsiteY90-4592" fmla="*/ 138446 h 1494400"/>
                <a:gd name="connsiteX91-4593" fmla="*/ 1557252 w 5273630"/>
                <a:gd name="connsiteY91-4594" fmla="*/ 27689 h 1494400"/>
                <a:gd name="connsiteX92-4595" fmla="*/ 2498684 w 5273630"/>
                <a:gd name="connsiteY92-4596" fmla="*/ 27689 h 1494400"/>
                <a:gd name="connsiteX93-4597" fmla="*/ 2436019 w 5273630"/>
                <a:gd name="connsiteY93-4598" fmla="*/ 470716 h 1494400"/>
                <a:gd name="connsiteX94-4599" fmla="*/ 1549965 w 5273630"/>
                <a:gd name="connsiteY94-4600" fmla="*/ 470716 h 1494400"/>
                <a:gd name="connsiteX95-4601" fmla="*/ 1605344 w 5273630"/>
                <a:gd name="connsiteY95-4602" fmla="*/ 83068 h 1494400"/>
                <a:gd name="connsiteX96-4603" fmla="*/ 1557252 w 5273630"/>
                <a:gd name="connsiteY96-4604" fmla="*/ 27689 h 1494400"/>
                <a:gd name="connsiteX97-4605" fmla="*/ 259404 w 5273630"/>
                <a:gd name="connsiteY97-4606" fmla="*/ 27689 h 1494400"/>
                <a:gd name="connsiteX98-4607" fmla="*/ 983695 w 5273630"/>
                <a:gd name="connsiteY98-4608" fmla="*/ 27689 h 1494400"/>
                <a:gd name="connsiteX99-4609" fmla="*/ 1215409 w 5273630"/>
                <a:gd name="connsiteY99-4610" fmla="*/ 260861 h 1494400"/>
                <a:gd name="connsiteX100-4611" fmla="*/ 929774 w 5273630"/>
                <a:gd name="connsiteY100-4612" fmla="*/ 260861 h 1494400"/>
                <a:gd name="connsiteX101-4613" fmla="*/ 788413 w 5273630"/>
                <a:gd name="connsiteY101-4614" fmla="*/ 145733 h 1494400"/>
                <a:gd name="connsiteX102-4615" fmla="*/ 476546 w 5273630"/>
                <a:gd name="connsiteY102-4616" fmla="*/ 145733 h 1494400"/>
                <a:gd name="connsiteX103-4617" fmla="*/ 290008 w 5273630"/>
                <a:gd name="connsiteY103-4618" fmla="*/ 260861 h 1494400"/>
                <a:gd name="connsiteX104-4619" fmla="*/ 0 w 5273630"/>
                <a:gd name="connsiteY104-4620" fmla="*/ 260861 h 1494400"/>
                <a:gd name="connsiteX105-4621" fmla="*/ 290008 w 5273630"/>
                <a:gd name="connsiteY105-4622" fmla="*/ 58293 h 1494400"/>
                <a:gd name="connsiteX106-4623" fmla="*/ 259404 w 5273630"/>
                <a:gd name="connsiteY106-4624" fmla="*/ 27689 h 1494400"/>
                <a:gd name="connsiteX107-4625" fmla="*/ 4377375 w 5273630"/>
                <a:gd name="connsiteY107-4626" fmla="*/ 0 h 1494400"/>
                <a:gd name="connsiteX108-4627" fmla="*/ 5001111 w 5273630"/>
                <a:gd name="connsiteY108-4628" fmla="*/ 0 h 1494400"/>
                <a:gd name="connsiteX109-4629" fmla="*/ 5273630 w 5273630"/>
                <a:gd name="connsiteY109-4630" fmla="*/ 429911 h 1494400"/>
                <a:gd name="connsiteX110-4631" fmla="*/ 5078349 w 5273630"/>
                <a:gd name="connsiteY110-4632" fmla="*/ 429911 h 1494400"/>
                <a:gd name="connsiteX111-4633" fmla="*/ 5072519 w 5273630"/>
                <a:gd name="connsiteY111-4634" fmla="*/ 470716 h 1494400"/>
                <a:gd name="connsiteX112-4635" fmla="*/ 4795628 w 5273630"/>
                <a:gd name="connsiteY112-4636" fmla="*/ 470716 h 1494400"/>
                <a:gd name="connsiteX113-4637" fmla="*/ 4778140 w 5273630"/>
                <a:gd name="connsiteY113-4638" fmla="*/ 594589 h 1494400"/>
                <a:gd name="connsiteX114-4639" fmla="*/ 5082721 w 5273630"/>
                <a:gd name="connsiteY114-4640" fmla="*/ 594589 h 1494400"/>
                <a:gd name="connsiteX115-4641" fmla="*/ 5063775 w 5273630"/>
                <a:gd name="connsiteY115-4642" fmla="*/ 733035 h 1494400"/>
                <a:gd name="connsiteX116-4643" fmla="*/ 4759195 w 5273630"/>
                <a:gd name="connsiteY116-4644" fmla="*/ 733035 h 1494400"/>
                <a:gd name="connsiteX117-4645" fmla="*/ 4737335 w 5273630"/>
                <a:gd name="connsiteY117-4646" fmla="*/ 886054 h 1494400"/>
                <a:gd name="connsiteX118-4647" fmla="*/ 5180361 w 5273630"/>
                <a:gd name="connsiteY118-4648" fmla="*/ 886054 h 1494400"/>
                <a:gd name="connsiteX119-4649" fmla="*/ 5161416 w 5273630"/>
                <a:gd name="connsiteY119-4650" fmla="*/ 1024500 h 1494400"/>
                <a:gd name="connsiteX120-4651" fmla="*/ 3998471 w 5273630"/>
                <a:gd name="connsiteY120-4652" fmla="*/ 1024500 h 1494400"/>
                <a:gd name="connsiteX121-4653" fmla="*/ 4017416 w 5273630"/>
                <a:gd name="connsiteY121-4654" fmla="*/ 886054 h 1494400"/>
                <a:gd name="connsiteX122-4655" fmla="*/ 4460443 w 5273630"/>
                <a:gd name="connsiteY122-4656" fmla="*/ 886054 h 1494400"/>
                <a:gd name="connsiteX123-4657" fmla="*/ 4482303 w 5273630"/>
                <a:gd name="connsiteY123-4658" fmla="*/ 733035 h 1494400"/>
                <a:gd name="connsiteX124-4659" fmla="*/ 4177722 w 5273630"/>
                <a:gd name="connsiteY124-4660" fmla="*/ 733035 h 1494400"/>
                <a:gd name="connsiteX125-4661" fmla="*/ 4196667 w 5273630"/>
                <a:gd name="connsiteY125-4662" fmla="*/ 594589 h 1494400"/>
                <a:gd name="connsiteX126-4663" fmla="*/ 4501249 w 5273630"/>
                <a:gd name="connsiteY126-4664" fmla="*/ 594589 h 1494400"/>
                <a:gd name="connsiteX127-4665" fmla="*/ 4518736 w 5273630"/>
                <a:gd name="connsiteY127-4666" fmla="*/ 470716 h 1494400"/>
                <a:gd name="connsiteX128-4667" fmla="*/ 4241845 w 5273630"/>
                <a:gd name="connsiteY128-4668" fmla="*/ 470716 h 1494400"/>
                <a:gd name="connsiteX129-4669" fmla="*/ 4247673 w 5273630"/>
                <a:gd name="connsiteY129-4670" fmla="*/ 429911 h 1494400"/>
                <a:gd name="connsiteX130-4671" fmla="*/ 4055307 w 5273630"/>
                <a:gd name="connsiteY130-4672" fmla="*/ 429911 h 1494400"/>
                <a:gd name="connsiteX131-4673" fmla="*/ 4410894 w 5273630"/>
                <a:gd name="connsiteY131-4674" fmla="*/ 40805 h 1494400"/>
                <a:gd name="connsiteX132-4675" fmla="*/ 4377375 w 5273630"/>
                <a:gd name="connsiteY132-4676" fmla="*/ 0 h 1494400"/>
                <a:gd name="connsiteX133-4677" fmla="*/ 3191742 w 5273630"/>
                <a:gd name="connsiteY133-4678" fmla="*/ 0 h 1494400"/>
                <a:gd name="connsiteX134-4679" fmla="*/ 3522555 w 5273630"/>
                <a:gd name="connsiteY134-4680" fmla="*/ 0 h 1494400"/>
                <a:gd name="connsiteX135-4681" fmla="*/ 3510896 w 5273630"/>
                <a:gd name="connsiteY135-4682" fmla="*/ 83068 h 1494400"/>
                <a:gd name="connsiteX136-4683" fmla="*/ 3953923 w 5273630"/>
                <a:gd name="connsiteY136-4684" fmla="*/ 83068 h 1494400"/>
                <a:gd name="connsiteX137-4685" fmla="*/ 3923319 w 5273630"/>
                <a:gd name="connsiteY137-4686" fmla="*/ 304581 h 1494400"/>
                <a:gd name="connsiteX138-4687" fmla="*/ 3618738 w 5273630"/>
                <a:gd name="connsiteY138-4688" fmla="*/ 304581 h 1494400"/>
                <a:gd name="connsiteX139-4689" fmla="*/ 3630397 w 5273630"/>
                <a:gd name="connsiteY139-4690" fmla="*/ 221513 h 1494400"/>
                <a:gd name="connsiteX140-4691" fmla="*/ 3076613 w 5273630"/>
                <a:gd name="connsiteY140-4692" fmla="*/ 221513 h 1494400"/>
                <a:gd name="connsiteX141-4693" fmla="*/ 3064954 w 5273630"/>
                <a:gd name="connsiteY141-4694" fmla="*/ 304581 h 1494400"/>
                <a:gd name="connsiteX142-4695" fmla="*/ 2760373 w 5273630"/>
                <a:gd name="connsiteY142-4696" fmla="*/ 304581 h 1494400"/>
                <a:gd name="connsiteX143-4697" fmla="*/ 2790977 w 5273630"/>
                <a:gd name="connsiteY143-4698" fmla="*/ 83068 h 1494400"/>
                <a:gd name="connsiteX144-4699" fmla="*/ 3234004 w 5273630"/>
                <a:gd name="connsiteY144-4700" fmla="*/ 83068 h 1494400"/>
                <a:gd name="connsiteX145-4701" fmla="*/ 3238376 w 5273630"/>
                <a:gd name="connsiteY145-4702" fmla="*/ 53921 h 1494400"/>
                <a:gd name="connsiteX146-4703" fmla="*/ 3191742 w 5273630"/>
                <a:gd name="connsiteY146-4704" fmla="*/ 0 h 1494400"/>
                <a:gd name="connsiteX0-4705" fmla="*/ 2215963 w 5273630"/>
                <a:gd name="connsiteY0-4706" fmla="*/ 664540 h 1494400"/>
                <a:gd name="connsiteX1-4707" fmla="*/ 2183902 w 5273630"/>
                <a:gd name="connsiteY1-4708" fmla="*/ 886054 h 1494400"/>
                <a:gd name="connsiteX2-4709" fmla="*/ 2294658 w 5273630"/>
                <a:gd name="connsiteY2-4710" fmla="*/ 886054 h 1494400"/>
                <a:gd name="connsiteX3-4711" fmla="*/ 2326719 w 5273630"/>
                <a:gd name="connsiteY3-4712" fmla="*/ 664540 h 1494400"/>
                <a:gd name="connsiteX4-4713" fmla="*/ 2215963 w 5273630"/>
                <a:gd name="connsiteY4-4714" fmla="*/ 664540 h 1494400"/>
                <a:gd name="connsiteX5-4715" fmla="*/ 1606801 w 5273630"/>
                <a:gd name="connsiteY5-4716" fmla="*/ 664540 h 1494400"/>
                <a:gd name="connsiteX6-4717" fmla="*/ 1574740 w 5273630"/>
                <a:gd name="connsiteY6-4718" fmla="*/ 886054 h 1494400"/>
                <a:gd name="connsiteX7-4719" fmla="*/ 1685497 w 5273630"/>
                <a:gd name="connsiteY7-4720" fmla="*/ 886054 h 1494400"/>
                <a:gd name="connsiteX8-4721" fmla="*/ 1717558 w 5273630"/>
                <a:gd name="connsiteY8-4722" fmla="*/ 664540 h 1494400"/>
                <a:gd name="connsiteX9-4723" fmla="*/ 1606801 w 5273630"/>
                <a:gd name="connsiteY9-4724" fmla="*/ 664540 h 1494400"/>
                <a:gd name="connsiteX10-4725" fmla="*/ 342472 w 5273630"/>
                <a:gd name="connsiteY10-4726" fmla="*/ 563985 h 1494400"/>
                <a:gd name="connsiteX11-4727" fmla="*/ 335185 w 5273630"/>
                <a:gd name="connsiteY11-4728" fmla="*/ 619363 h 1494400"/>
                <a:gd name="connsiteX12-4729" fmla="*/ 826304 w 5273630"/>
                <a:gd name="connsiteY12-4730" fmla="*/ 619363 h 1494400"/>
                <a:gd name="connsiteX13-4731" fmla="*/ 833590 w 5273630"/>
                <a:gd name="connsiteY13-4732" fmla="*/ 563985 h 1494400"/>
                <a:gd name="connsiteX14-4733" fmla="*/ 342472 w 5273630"/>
                <a:gd name="connsiteY14-4734" fmla="*/ 563985 h 1494400"/>
                <a:gd name="connsiteX15-4735" fmla="*/ 3085357 w 5273630"/>
                <a:gd name="connsiteY15-4736" fmla="*/ 553784 h 1494400"/>
                <a:gd name="connsiteX16-4737" fmla="*/ 3078071 w 5273630"/>
                <a:gd name="connsiteY16-4738" fmla="*/ 609162 h 1494400"/>
                <a:gd name="connsiteX17-4739" fmla="*/ 3283553 w 5273630"/>
                <a:gd name="connsiteY17-4740" fmla="*/ 719919 h 1494400"/>
                <a:gd name="connsiteX18-4741" fmla="*/ 3521097 w 5273630"/>
                <a:gd name="connsiteY18-4742" fmla="*/ 609162 h 1494400"/>
                <a:gd name="connsiteX19-4743" fmla="*/ 3528384 w 5273630"/>
                <a:gd name="connsiteY19-4744" fmla="*/ 553784 h 1494400"/>
                <a:gd name="connsiteX20-4745" fmla="*/ 3085357 w 5273630"/>
                <a:gd name="connsiteY20-4746" fmla="*/ 553784 h 1494400"/>
                <a:gd name="connsiteX21-4747" fmla="*/ 2013395 w 5273630"/>
                <a:gd name="connsiteY21-4748" fmla="*/ 526094 h 1494400"/>
                <a:gd name="connsiteX22-4749" fmla="*/ 2567178 w 5273630"/>
                <a:gd name="connsiteY22-4750" fmla="*/ 526094 h 1494400"/>
                <a:gd name="connsiteX23-4751" fmla="*/ 2497227 w 5273630"/>
                <a:gd name="connsiteY23-4752" fmla="*/ 1024500 h 1494400"/>
                <a:gd name="connsiteX24-4753" fmla="*/ 1943443 w 5273630"/>
                <a:gd name="connsiteY24-4754" fmla="*/ 1024500 h 1494400"/>
                <a:gd name="connsiteX25-4755" fmla="*/ 2013395 w 5273630"/>
                <a:gd name="connsiteY25-4756" fmla="*/ 526094 h 1494400"/>
                <a:gd name="connsiteX26-4757" fmla="*/ 1404233 w 5273630"/>
                <a:gd name="connsiteY26-4758" fmla="*/ 526094 h 1494400"/>
                <a:gd name="connsiteX27-4759" fmla="*/ 1958016 w 5273630"/>
                <a:gd name="connsiteY27-4760" fmla="*/ 526094 h 1494400"/>
                <a:gd name="connsiteX28-4761" fmla="*/ 1888065 w 5273630"/>
                <a:gd name="connsiteY28-4762" fmla="*/ 1024500 h 1494400"/>
                <a:gd name="connsiteX29-4763" fmla="*/ 1334281 w 5273630"/>
                <a:gd name="connsiteY29-4764" fmla="*/ 1024500 h 1494400"/>
                <a:gd name="connsiteX30-4765" fmla="*/ 1404233 w 5273630"/>
                <a:gd name="connsiteY30-4766" fmla="*/ 526094 h 1494400"/>
                <a:gd name="connsiteX31-4767" fmla="*/ 365789 w 5273630"/>
                <a:gd name="connsiteY31-4768" fmla="*/ 402222 h 1494400"/>
                <a:gd name="connsiteX32-4769" fmla="*/ 357045 w 5273630"/>
                <a:gd name="connsiteY32-4770" fmla="*/ 457600 h 1494400"/>
                <a:gd name="connsiteX33-4771" fmla="*/ 848163 w 5273630"/>
                <a:gd name="connsiteY33-4772" fmla="*/ 457600 h 1494400"/>
                <a:gd name="connsiteX34-4773" fmla="*/ 856907 w 5273630"/>
                <a:gd name="connsiteY34-4774" fmla="*/ 402222 h 1494400"/>
                <a:gd name="connsiteX35-4775" fmla="*/ 365789 w 5273630"/>
                <a:gd name="connsiteY35-4776" fmla="*/ 402222 h 1494400"/>
                <a:gd name="connsiteX36-4777" fmla="*/ 2865301 w 5273630"/>
                <a:gd name="connsiteY36-4778" fmla="*/ 346843 h 1494400"/>
                <a:gd name="connsiteX37-4779" fmla="*/ 3114504 w 5273630"/>
                <a:gd name="connsiteY37-4780" fmla="*/ 346843 h 1494400"/>
                <a:gd name="connsiteX38-4781" fmla="*/ 3104302 w 5273630"/>
                <a:gd name="connsiteY38-4782" fmla="*/ 415338 h 1494400"/>
                <a:gd name="connsiteX39-4783" fmla="*/ 3547329 w 5273630"/>
                <a:gd name="connsiteY39-4784" fmla="*/ 415338 h 1494400"/>
                <a:gd name="connsiteX40-4785" fmla="*/ 3557530 w 5273630"/>
                <a:gd name="connsiteY40-4786" fmla="*/ 346843 h 1494400"/>
                <a:gd name="connsiteX41-4787" fmla="*/ 3806733 w 5273630"/>
                <a:gd name="connsiteY41-4788" fmla="*/ 346843 h 1494400"/>
                <a:gd name="connsiteX42-4789" fmla="*/ 3796531 w 5273630"/>
                <a:gd name="connsiteY42-4790" fmla="*/ 415338 h 1494400"/>
                <a:gd name="connsiteX43-4791" fmla="*/ 3907289 w 5273630"/>
                <a:gd name="connsiteY43-4792" fmla="*/ 415338 h 1494400"/>
                <a:gd name="connsiteX44-4793" fmla="*/ 3888343 w 5273630"/>
                <a:gd name="connsiteY44-4794" fmla="*/ 553784 h 1494400"/>
                <a:gd name="connsiteX45-4795" fmla="*/ 3777587 w 5273630"/>
                <a:gd name="connsiteY45-4796" fmla="*/ 553784 h 1494400"/>
                <a:gd name="connsiteX46-4797" fmla="*/ 3755727 w 5273630"/>
                <a:gd name="connsiteY46-4798" fmla="*/ 706803 h 1494400"/>
                <a:gd name="connsiteX47-4799" fmla="*/ 3489036 w 5273630"/>
                <a:gd name="connsiteY47-4800" fmla="*/ 830675 h 1494400"/>
                <a:gd name="connsiteX48-4801" fmla="*/ 3850453 w 5273630"/>
                <a:gd name="connsiteY48-4802" fmla="*/ 1024500 h 1494400"/>
                <a:gd name="connsiteX49-4803" fmla="*/ 3407426 w 5273630"/>
                <a:gd name="connsiteY49-4804" fmla="*/ 1024500 h 1494400"/>
                <a:gd name="connsiteX50-4805" fmla="*/ 3252949 w 5273630"/>
                <a:gd name="connsiteY50-4806" fmla="*/ 941432 h 1494400"/>
                <a:gd name="connsiteX51-4807" fmla="*/ 1894056 w 5273630"/>
                <a:gd name="connsiteY51-4808" fmla="*/ 1494400 h 1494400"/>
                <a:gd name="connsiteX52-4809" fmla="*/ 1784404 w 5273630"/>
                <a:gd name="connsiteY52-4810" fmla="*/ 1401690 h 1494400"/>
                <a:gd name="connsiteX53-4811" fmla="*/ 3046009 w 5273630"/>
                <a:gd name="connsiteY53-4812" fmla="*/ 830675 h 1494400"/>
                <a:gd name="connsiteX54-4813" fmla="*/ 2814295 w 5273630"/>
                <a:gd name="connsiteY54-4814" fmla="*/ 706803 h 1494400"/>
                <a:gd name="connsiteX55-4815" fmla="*/ 2836154 w 5273630"/>
                <a:gd name="connsiteY55-4816" fmla="*/ 553784 h 1494400"/>
                <a:gd name="connsiteX56-4817" fmla="*/ 2725398 w 5273630"/>
                <a:gd name="connsiteY56-4818" fmla="*/ 553784 h 1494400"/>
                <a:gd name="connsiteX57-4819" fmla="*/ 2744343 w 5273630"/>
                <a:gd name="connsiteY57-4820" fmla="*/ 415338 h 1494400"/>
                <a:gd name="connsiteX58-4821" fmla="*/ 2855100 w 5273630"/>
                <a:gd name="connsiteY58-4822" fmla="*/ 415338 h 1494400"/>
                <a:gd name="connsiteX59-4823" fmla="*/ 2865301 w 5273630"/>
                <a:gd name="connsiteY59-4824" fmla="*/ 346843 h 1494400"/>
                <a:gd name="connsiteX60-4825" fmla="*/ 482375 w 5273630"/>
                <a:gd name="connsiteY60-4826" fmla="*/ 192367 h 1494400"/>
                <a:gd name="connsiteX61-4827" fmla="*/ 759267 w 5273630"/>
                <a:gd name="connsiteY61-4828" fmla="*/ 192367 h 1494400"/>
                <a:gd name="connsiteX62-4829" fmla="*/ 746151 w 5273630"/>
                <a:gd name="connsiteY62-4830" fmla="*/ 285636 h 1494400"/>
                <a:gd name="connsiteX63-4831" fmla="*/ 1122141 w 5273630"/>
                <a:gd name="connsiteY63-4832" fmla="*/ 285636 h 1494400"/>
                <a:gd name="connsiteX64-4833" fmla="*/ 1059475 w 5273630"/>
                <a:gd name="connsiteY64-4834" fmla="*/ 735949 h 1494400"/>
                <a:gd name="connsiteX65-4835" fmla="*/ 728663 w 5273630"/>
                <a:gd name="connsiteY65-4836" fmla="*/ 735949 h 1494400"/>
                <a:gd name="connsiteX66-4837" fmla="*/ 795700 w 5273630"/>
                <a:gd name="connsiteY66-4838" fmla="*/ 791328 h 1494400"/>
                <a:gd name="connsiteX67-4839" fmla="*/ 1119226 w 5273630"/>
                <a:gd name="connsiteY67-4840" fmla="*/ 746150 h 1494400"/>
                <a:gd name="connsiteX68-4841" fmla="*/ 1100281 w 5273630"/>
                <a:gd name="connsiteY68-4842" fmla="*/ 884596 h 1494400"/>
                <a:gd name="connsiteX69-4843" fmla="*/ 937060 w 5273630"/>
                <a:gd name="connsiteY69-4844" fmla="*/ 907914 h 1494400"/>
                <a:gd name="connsiteX70-4845" fmla="*/ 1884433 w 5273630"/>
                <a:gd name="connsiteY70-4846" fmla="*/ 1489402 h 1494400"/>
                <a:gd name="connsiteX71-4847" fmla="*/ 1608084 w 5273630"/>
                <a:gd name="connsiteY71-4848" fmla="*/ 1476702 h 1494400"/>
                <a:gd name="connsiteX72-4849" fmla="*/ 406594 w 5273630"/>
                <a:gd name="connsiteY72-4850" fmla="*/ 735949 h 1494400"/>
                <a:gd name="connsiteX73-4851" fmla="*/ 319154 w 5273630"/>
                <a:gd name="connsiteY73-4852" fmla="*/ 735949 h 1494400"/>
                <a:gd name="connsiteX74-4853" fmla="*/ 298752 w 5273630"/>
                <a:gd name="connsiteY74-4854" fmla="*/ 881682 h 1494400"/>
                <a:gd name="connsiteX75-4855" fmla="*/ 502777 w 5273630"/>
                <a:gd name="connsiteY75-4856" fmla="*/ 862737 h 1494400"/>
                <a:gd name="connsiteX76-4857" fmla="*/ 482375 w 5273630"/>
                <a:gd name="connsiteY76-4858" fmla="*/ 1004097 h 1494400"/>
                <a:gd name="connsiteX77-4859" fmla="*/ 4372 w 5273630"/>
                <a:gd name="connsiteY77-4860" fmla="*/ 1046359 h 1494400"/>
                <a:gd name="connsiteX78-4861" fmla="*/ 110757 w 5273630"/>
                <a:gd name="connsiteY78-4862" fmla="*/ 285636 h 1494400"/>
                <a:gd name="connsiteX79-4863" fmla="*/ 469259 w 5273630"/>
                <a:gd name="connsiteY79-4864" fmla="*/ 285636 h 1494400"/>
                <a:gd name="connsiteX80-4865" fmla="*/ 482375 w 5273630"/>
                <a:gd name="connsiteY80-4866" fmla="*/ 192367 h 1494400"/>
                <a:gd name="connsiteX81-4867" fmla="*/ 1870577 w 5273630"/>
                <a:gd name="connsiteY81-4868" fmla="*/ 166135 h 1494400"/>
                <a:gd name="connsiteX82-4869" fmla="*/ 1847260 w 5273630"/>
                <a:gd name="connsiteY82-4870" fmla="*/ 332270 h 1494400"/>
                <a:gd name="connsiteX83-4871" fmla="*/ 2179530 w 5273630"/>
                <a:gd name="connsiteY83-4872" fmla="*/ 332270 h 1494400"/>
                <a:gd name="connsiteX84-4873" fmla="*/ 2202847 w 5273630"/>
                <a:gd name="connsiteY84-4874" fmla="*/ 166135 h 1494400"/>
                <a:gd name="connsiteX85-4875" fmla="*/ 1870577 w 5273630"/>
                <a:gd name="connsiteY85-4876" fmla="*/ 166135 h 1494400"/>
                <a:gd name="connsiteX86-4877" fmla="*/ 4598889 w 5273630"/>
                <a:gd name="connsiteY86-4878" fmla="*/ 138446 h 1494400"/>
                <a:gd name="connsiteX87-4879" fmla="*/ 4421095 w 5273630"/>
                <a:gd name="connsiteY87-4880" fmla="*/ 332270 h 1494400"/>
                <a:gd name="connsiteX88-4881" fmla="*/ 4935531 w 5273630"/>
                <a:gd name="connsiteY88-4882" fmla="*/ 332270 h 1494400"/>
                <a:gd name="connsiteX89-4883" fmla="*/ 4813115 w 5273630"/>
                <a:gd name="connsiteY89-4884" fmla="*/ 138446 h 1494400"/>
                <a:gd name="connsiteX90-4885" fmla="*/ 4598889 w 5273630"/>
                <a:gd name="connsiteY90-4886" fmla="*/ 138446 h 1494400"/>
                <a:gd name="connsiteX91-4887" fmla="*/ 1557252 w 5273630"/>
                <a:gd name="connsiteY91-4888" fmla="*/ 27689 h 1494400"/>
                <a:gd name="connsiteX92-4889" fmla="*/ 2498684 w 5273630"/>
                <a:gd name="connsiteY92-4890" fmla="*/ 27689 h 1494400"/>
                <a:gd name="connsiteX93-4891" fmla="*/ 2436019 w 5273630"/>
                <a:gd name="connsiteY93-4892" fmla="*/ 470716 h 1494400"/>
                <a:gd name="connsiteX94-4893" fmla="*/ 1549965 w 5273630"/>
                <a:gd name="connsiteY94-4894" fmla="*/ 470716 h 1494400"/>
                <a:gd name="connsiteX95-4895" fmla="*/ 1605344 w 5273630"/>
                <a:gd name="connsiteY95-4896" fmla="*/ 83068 h 1494400"/>
                <a:gd name="connsiteX96-4897" fmla="*/ 1557252 w 5273630"/>
                <a:gd name="connsiteY96-4898" fmla="*/ 27689 h 1494400"/>
                <a:gd name="connsiteX97-4899" fmla="*/ 259404 w 5273630"/>
                <a:gd name="connsiteY97-4900" fmla="*/ 27689 h 1494400"/>
                <a:gd name="connsiteX98-4901" fmla="*/ 983695 w 5273630"/>
                <a:gd name="connsiteY98-4902" fmla="*/ 27689 h 1494400"/>
                <a:gd name="connsiteX99-4903" fmla="*/ 1215409 w 5273630"/>
                <a:gd name="connsiteY99-4904" fmla="*/ 260861 h 1494400"/>
                <a:gd name="connsiteX100-4905" fmla="*/ 929774 w 5273630"/>
                <a:gd name="connsiteY100-4906" fmla="*/ 260861 h 1494400"/>
                <a:gd name="connsiteX101-4907" fmla="*/ 788413 w 5273630"/>
                <a:gd name="connsiteY101-4908" fmla="*/ 145733 h 1494400"/>
                <a:gd name="connsiteX102-4909" fmla="*/ 476546 w 5273630"/>
                <a:gd name="connsiteY102-4910" fmla="*/ 145733 h 1494400"/>
                <a:gd name="connsiteX103-4911" fmla="*/ 290008 w 5273630"/>
                <a:gd name="connsiteY103-4912" fmla="*/ 260861 h 1494400"/>
                <a:gd name="connsiteX104-4913" fmla="*/ 0 w 5273630"/>
                <a:gd name="connsiteY104-4914" fmla="*/ 260861 h 1494400"/>
                <a:gd name="connsiteX105-4915" fmla="*/ 290008 w 5273630"/>
                <a:gd name="connsiteY105-4916" fmla="*/ 58293 h 1494400"/>
                <a:gd name="connsiteX106-4917" fmla="*/ 259404 w 5273630"/>
                <a:gd name="connsiteY106-4918" fmla="*/ 27689 h 1494400"/>
                <a:gd name="connsiteX107-4919" fmla="*/ 4377375 w 5273630"/>
                <a:gd name="connsiteY107-4920" fmla="*/ 0 h 1494400"/>
                <a:gd name="connsiteX108-4921" fmla="*/ 5001111 w 5273630"/>
                <a:gd name="connsiteY108-4922" fmla="*/ 0 h 1494400"/>
                <a:gd name="connsiteX109-4923" fmla="*/ 5273630 w 5273630"/>
                <a:gd name="connsiteY109-4924" fmla="*/ 429911 h 1494400"/>
                <a:gd name="connsiteX110-4925" fmla="*/ 5078349 w 5273630"/>
                <a:gd name="connsiteY110-4926" fmla="*/ 429911 h 1494400"/>
                <a:gd name="connsiteX111-4927" fmla="*/ 5072519 w 5273630"/>
                <a:gd name="connsiteY111-4928" fmla="*/ 470716 h 1494400"/>
                <a:gd name="connsiteX112-4929" fmla="*/ 4795628 w 5273630"/>
                <a:gd name="connsiteY112-4930" fmla="*/ 470716 h 1494400"/>
                <a:gd name="connsiteX113-4931" fmla="*/ 4778140 w 5273630"/>
                <a:gd name="connsiteY113-4932" fmla="*/ 594589 h 1494400"/>
                <a:gd name="connsiteX114-4933" fmla="*/ 5082721 w 5273630"/>
                <a:gd name="connsiteY114-4934" fmla="*/ 594589 h 1494400"/>
                <a:gd name="connsiteX115-4935" fmla="*/ 5063775 w 5273630"/>
                <a:gd name="connsiteY115-4936" fmla="*/ 733035 h 1494400"/>
                <a:gd name="connsiteX116-4937" fmla="*/ 4759195 w 5273630"/>
                <a:gd name="connsiteY116-4938" fmla="*/ 733035 h 1494400"/>
                <a:gd name="connsiteX117-4939" fmla="*/ 4737335 w 5273630"/>
                <a:gd name="connsiteY117-4940" fmla="*/ 886054 h 1494400"/>
                <a:gd name="connsiteX118-4941" fmla="*/ 5180361 w 5273630"/>
                <a:gd name="connsiteY118-4942" fmla="*/ 886054 h 1494400"/>
                <a:gd name="connsiteX119-4943" fmla="*/ 5161416 w 5273630"/>
                <a:gd name="connsiteY119-4944" fmla="*/ 1024500 h 1494400"/>
                <a:gd name="connsiteX120-4945" fmla="*/ 3998471 w 5273630"/>
                <a:gd name="connsiteY120-4946" fmla="*/ 1024500 h 1494400"/>
                <a:gd name="connsiteX121-4947" fmla="*/ 4017416 w 5273630"/>
                <a:gd name="connsiteY121-4948" fmla="*/ 886054 h 1494400"/>
                <a:gd name="connsiteX122-4949" fmla="*/ 4460443 w 5273630"/>
                <a:gd name="connsiteY122-4950" fmla="*/ 886054 h 1494400"/>
                <a:gd name="connsiteX123-4951" fmla="*/ 4482303 w 5273630"/>
                <a:gd name="connsiteY123-4952" fmla="*/ 733035 h 1494400"/>
                <a:gd name="connsiteX124-4953" fmla="*/ 4177722 w 5273630"/>
                <a:gd name="connsiteY124-4954" fmla="*/ 733035 h 1494400"/>
                <a:gd name="connsiteX125-4955" fmla="*/ 4196667 w 5273630"/>
                <a:gd name="connsiteY125-4956" fmla="*/ 594589 h 1494400"/>
                <a:gd name="connsiteX126-4957" fmla="*/ 4501249 w 5273630"/>
                <a:gd name="connsiteY126-4958" fmla="*/ 594589 h 1494400"/>
                <a:gd name="connsiteX127-4959" fmla="*/ 4518736 w 5273630"/>
                <a:gd name="connsiteY127-4960" fmla="*/ 470716 h 1494400"/>
                <a:gd name="connsiteX128-4961" fmla="*/ 4241845 w 5273630"/>
                <a:gd name="connsiteY128-4962" fmla="*/ 470716 h 1494400"/>
                <a:gd name="connsiteX129-4963" fmla="*/ 4247673 w 5273630"/>
                <a:gd name="connsiteY129-4964" fmla="*/ 429911 h 1494400"/>
                <a:gd name="connsiteX130-4965" fmla="*/ 4055307 w 5273630"/>
                <a:gd name="connsiteY130-4966" fmla="*/ 429911 h 1494400"/>
                <a:gd name="connsiteX131-4967" fmla="*/ 4410894 w 5273630"/>
                <a:gd name="connsiteY131-4968" fmla="*/ 40805 h 1494400"/>
                <a:gd name="connsiteX132-4969" fmla="*/ 4377375 w 5273630"/>
                <a:gd name="connsiteY132-4970" fmla="*/ 0 h 1494400"/>
                <a:gd name="connsiteX133-4971" fmla="*/ 3191742 w 5273630"/>
                <a:gd name="connsiteY133-4972" fmla="*/ 0 h 1494400"/>
                <a:gd name="connsiteX134-4973" fmla="*/ 3522555 w 5273630"/>
                <a:gd name="connsiteY134-4974" fmla="*/ 0 h 1494400"/>
                <a:gd name="connsiteX135-4975" fmla="*/ 3510896 w 5273630"/>
                <a:gd name="connsiteY135-4976" fmla="*/ 83068 h 1494400"/>
                <a:gd name="connsiteX136-4977" fmla="*/ 3953923 w 5273630"/>
                <a:gd name="connsiteY136-4978" fmla="*/ 83068 h 1494400"/>
                <a:gd name="connsiteX137-4979" fmla="*/ 3923319 w 5273630"/>
                <a:gd name="connsiteY137-4980" fmla="*/ 304581 h 1494400"/>
                <a:gd name="connsiteX138-4981" fmla="*/ 3618738 w 5273630"/>
                <a:gd name="connsiteY138-4982" fmla="*/ 304581 h 1494400"/>
                <a:gd name="connsiteX139-4983" fmla="*/ 3630397 w 5273630"/>
                <a:gd name="connsiteY139-4984" fmla="*/ 221513 h 1494400"/>
                <a:gd name="connsiteX140-4985" fmla="*/ 3076613 w 5273630"/>
                <a:gd name="connsiteY140-4986" fmla="*/ 221513 h 1494400"/>
                <a:gd name="connsiteX141-4987" fmla="*/ 3064954 w 5273630"/>
                <a:gd name="connsiteY141-4988" fmla="*/ 304581 h 1494400"/>
                <a:gd name="connsiteX142-4989" fmla="*/ 2760373 w 5273630"/>
                <a:gd name="connsiteY142-4990" fmla="*/ 304581 h 1494400"/>
                <a:gd name="connsiteX143-4991" fmla="*/ 2790977 w 5273630"/>
                <a:gd name="connsiteY143-4992" fmla="*/ 83068 h 1494400"/>
                <a:gd name="connsiteX144-4993" fmla="*/ 3234004 w 5273630"/>
                <a:gd name="connsiteY144-4994" fmla="*/ 83068 h 1494400"/>
                <a:gd name="connsiteX145-4995" fmla="*/ 3238376 w 5273630"/>
                <a:gd name="connsiteY145-4996" fmla="*/ 53921 h 1494400"/>
                <a:gd name="connsiteX146-4997" fmla="*/ 3191742 w 5273630"/>
                <a:gd name="connsiteY146-4998" fmla="*/ 0 h 1494400"/>
                <a:gd name="connsiteX0-4999" fmla="*/ 2215963 w 5273630"/>
                <a:gd name="connsiteY0-5000" fmla="*/ 664540 h 1494400"/>
                <a:gd name="connsiteX1-5001" fmla="*/ 2183902 w 5273630"/>
                <a:gd name="connsiteY1-5002" fmla="*/ 886054 h 1494400"/>
                <a:gd name="connsiteX2-5003" fmla="*/ 2294658 w 5273630"/>
                <a:gd name="connsiteY2-5004" fmla="*/ 886054 h 1494400"/>
                <a:gd name="connsiteX3-5005" fmla="*/ 2326719 w 5273630"/>
                <a:gd name="connsiteY3-5006" fmla="*/ 664540 h 1494400"/>
                <a:gd name="connsiteX4-5007" fmla="*/ 2215963 w 5273630"/>
                <a:gd name="connsiteY4-5008" fmla="*/ 664540 h 1494400"/>
                <a:gd name="connsiteX5-5009" fmla="*/ 1606801 w 5273630"/>
                <a:gd name="connsiteY5-5010" fmla="*/ 664540 h 1494400"/>
                <a:gd name="connsiteX6-5011" fmla="*/ 1574740 w 5273630"/>
                <a:gd name="connsiteY6-5012" fmla="*/ 886054 h 1494400"/>
                <a:gd name="connsiteX7-5013" fmla="*/ 1685497 w 5273630"/>
                <a:gd name="connsiteY7-5014" fmla="*/ 886054 h 1494400"/>
                <a:gd name="connsiteX8-5015" fmla="*/ 1717558 w 5273630"/>
                <a:gd name="connsiteY8-5016" fmla="*/ 664540 h 1494400"/>
                <a:gd name="connsiteX9-5017" fmla="*/ 1606801 w 5273630"/>
                <a:gd name="connsiteY9-5018" fmla="*/ 664540 h 1494400"/>
                <a:gd name="connsiteX10-5019" fmla="*/ 342472 w 5273630"/>
                <a:gd name="connsiteY10-5020" fmla="*/ 563985 h 1494400"/>
                <a:gd name="connsiteX11-5021" fmla="*/ 335185 w 5273630"/>
                <a:gd name="connsiteY11-5022" fmla="*/ 619363 h 1494400"/>
                <a:gd name="connsiteX12-5023" fmla="*/ 826304 w 5273630"/>
                <a:gd name="connsiteY12-5024" fmla="*/ 619363 h 1494400"/>
                <a:gd name="connsiteX13-5025" fmla="*/ 833590 w 5273630"/>
                <a:gd name="connsiteY13-5026" fmla="*/ 563985 h 1494400"/>
                <a:gd name="connsiteX14-5027" fmla="*/ 342472 w 5273630"/>
                <a:gd name="connsiteY14-5028" fmla="*/ 563985 h 1494400"/>
                <a:gd name="connsiteX15-5029" fmla="*/ 3085357 w 5273630"/>
                <a:gd name="connsiteY15-5030" fmla="*/ 553784 h 1494400"/>
                <a:gd name="connsiteX16-5031" fmla="*/ 3078071 w 5273630"/>
                <a:gd name="connsiteY16-5032" fmla="*/ 609162 h 1494400"/>
                <a:gd name="connsiteX17-5033" fmla="*/ 3283553 w 5273630"/>
                <a:gd name="connsiteY17-5034" fmla="*/ 719919 h 1494400"/>
                <a:gd name="connsiteX18-5035" fmla="*/ 3521097 w 5273630"/>
                <a:gd name="connsiteY18-5036" fmla="*/ 609162 h 1494400"/>
                <a:gd name="connsiteX19-5037" fmla="*/ 3528384 w 5273630"/>
                <a:gd name="connsiteY19-5038" fmla="*/ 553784 h 1494400"/>
                <a:gd name="connsiteX20-5039" fmla="*/ 3085357 w 5273630"/>
                <a:gd name="connsiteY20-5040" fmla="*/ 553784 h 1494400"/>
                <a:gd name="connsiteX21-5041" fmla="*/ 2013395 w 5273630"/>
                <a:gd name="connsiteY21-5042" fmla="*/ 526094 h 1494400"/>
                <a:gd name="connsiteX22-5043" fmla="*/ 2567178 w 5273630"/>
                <a:gd name="connsiteY22-5044" fmla="*/ 526094 h 1494400"/>
                <a:gd name="connsiteX23-5045" fmla="*/ 2497227 w 5273630"/>
                <a:gd name="connsiteY23-5046" fmla="*/ 1024500 h 1494400"/>
                <a:gd name="connsiteX24-5047" fmla="*/ 1943443 w 5273630"/>
                <a:gd name="connsiteY24-5048" fmla="*/ 1024500 h 1494400"/>
                <a:gd name="connsiteX25-5049" fmla="*/ 2013395 w 5273630"/>
                <a:gd name="connsiteY25-5050" fmla="*/ 526094 h 1494400"/>
                <a:gd name="connsiteX26-5051" fmla="*/ 1404233 w 5273630"/>
                <a:gd name="connsiteY26-5052" fmla="*/ 526094 h 1494400"/>
                <a:gd name="connsiteX27-5053" fmla="*/ 1958016 w 5273630"/>
                <a:gd name="connsiteY27-5054" fmla="*/ 526094 h 1494400"/>
                <a:gd name="connsiteX28-5055" fmla="*/ 1888065 w 5273630"/>
                <a:gd name="connsiteY28-5056" fmla="*/ 1024500 h 1494400"/>
                <a:gd name="connsiteX29-5057" fmla="*/ 1334281 w 5273630"/>
                <a:gd name="connsiteY29-5058" fmla="*/ 1024500 h 1494400"/>
                <a:gd name="connsiteX30-5059" fmla="*/ 1404233 w 5273630"/>
                <a:gd name="connsiteY30-5060" fmla="*/ 526094 h 1494400"/>
                <a:gd name="connsiteX31-5061" fmla="*/ 365789 w 5273630"/>
                <a:gd name="connsiteY31-5062" fmla="*/ 402222 h 1494400"/>
                <a:gd name="connsiteX32-5063" fmla="*/ 357045 w 5273630"/>
                <a:gd name="connsiteY32-5064" fmla="*/ 457600 h 1494400"/>
                <a:gd name="connsiteX33-5065" fmla="*/ 848163 w 5273630"/>
                <a:gd name="connsiteY33-5066" fmla="*/ 457600 h 1494400"/>
                <a:gd name="connsiteX34-5067" fmla="*/ 856907 w 5273630"/>
                <a:gd name="connsiteY34-5068" fmla="*/ 402222 h 1494400"/>
                <a:gd name="connsiteX35-5069" fmla="*/ 365789 w 5273630"/>
                <a:gd name="connsiteY35-5070" fmla="*/ 402222 h 1494400"/>
                <a:gd name="connsiteX36-5071" fmla="*/ 2865301 w 5273630"/>
                <a:gd name="connsiteY36-5072" fmla="*/ 346843 h 1494400"/>
                <a:gd name="connsiteX37-5073" fmla="*/ 3114504 w 5273630"/>
                <a:gd name="connsiteY37-5074" fmla="*/ 346843 h 1494400"/>
                <a:gd name="connsiteX38-5075" fmla="*/ 3104302 w 5273630"/>
                <a:gd name="connsiteY38-5076" fmla="*/ 415338 h 1494400"/>
                <a:gd name="connsiteX39-5077" fmla="*/ 3547329 w 5273630"/>
                <a:gd name="connsiteY39-5078" fmla="*/ 415338 h 1494400"/>
                <a:gd name="connsiteX40-5079" fmla="*/ 3557530 w 5273630"/>
                <a:gd name="connsiteY40-5080" fmla="*/ 346843 h 1494400"/>
                <a:gd name="connsiteX41-5081" fmla="*/ 3806733 w 5273630"/>
                <a:gd name="connsiteY41-5082" fmla="*/ 346843 h 1494400"/>
                <a:gd name="connsiteX42-5083" fmla="*/ 3796531 w 5273630"/>
                <a:gd name="connsiteY42-5084" fmla="*/ 415338 h 1494400"/>
                <a:gd name="connsiteX43-5085" fmla="*/ 3907289 w 5273630"/>
                <a:gd name="connsiteY43-5086" fmla="*/ 415338 h 1494400"/>
                <a:gd name="connsiteX44-5087" fmla="*/ 3888343 w 5273630"/>
                <a:gd name="connsiteY44-5088" fmla="*/ 553784 h 1494400"/>
                <a:gd name="connsiteX45-5089" fmla="*/ 3777587 w 5273630"/>
                <a:gd name="connsiteY45-5090" fmla="*/ 553784 h 1494400"/>
                <a:gd name="connsiteX46-5091" fmla="*/ 3755727 w 5273630"/>
                <a:gd name="connsiteY46-5092" fmla="*/ 706803 h 1494400"/>
                <a:gd name="connsiteX47-5093" fmla="*/ 3489036 w 5273630"/>
                <a:gd name="connsiteY47-5094" fmla="*/ 830675 h 1494400"/>
                <a:gd name="connsiteX48-5095" fmla="*/ 3850453 w 5273630"/>
                <a:gd name="connsiteY48-5096" fmla="*/ 1024500 h 1494400"/>
                <a:gd name="connsiteX49-5097" fmla="*/ 3407426 w 5273630"/>
                <a:gd name="connsiteY49-5098" fmla="*/ 1024500 h 1494400"/>
                <a:gd name="connsiteX50-5099" fmla="*/ 3252949 w 5273630"/>
                <a:gd name="connsiteY50-5100" fmla="*/ 941432 h 1494400"/>
                <a:gd name="connsiteX51-5101" fmla="*/ 1894056 w 5273630"/>
                <a:gd name="connsiteY51-5102" fmla="*/ 1494400 h 1494400"/>
                <a:gd name="connsiteX52-5103" fmla="*/ 1708204 w 5273630"/>
                <a:gd name="connsiteY52-5104" fmla="*/ 1392165 h 1494400"/>
                <a:gd name="connsiteX53-5105" fmla="*/ 3046009 w 5273630"/>
                <a:gd name="connsiteY53-5106" fmla="*/ 830675 h 1494400"/>
                <a:gd name="connsiteX54-5107" fmla="*/ 2814295 w 5273630"/>
                <a:gd name="connsiteY54-5108" fmla="*/ 706803 h 1494400"/>
                <a:gd name="connsiteX55-5109" fmla="*/ 2836154 w 5273630"/>
                <a:gd name="connsiteY55-5110" fmla="*/ 553784 h 1494400"/>
                <a:gd name="connsiteX56-5111" fmla="*/ 2725398 w 5273630"/>
                <a:gd name="connsiteY56-5112" fmla="*/ 553784 h 1494400"/>
                <a:gd name="connsiteX57-5113" fmla="*/ 2744343 w 5273630"/>
                <a:gd name="connsiteY57-5114" fmla="*/ 415338 h 1494400"/>
                <a:gd name="connsiteX58-5115" fmla="*/ 2855100 w 5273630"/>
                <a:gd name="connsiteY58-5116" fmla="*/ 415338 h 1494400"/>
                <a:gd name="connsiteX59-5117" fmla="*/ 2865301 w 5273630"/>
                <a:gd name="connsiteY59-5118" fmla="*/ 346843 h 1494400"/>
                <a:gd name="connsiteX60-5119" fmla="*/ 482375 w 5273630"/>
                <a:gd name="connsiteY60-5120" fmla="*/ 192367 h 1494400"/>
                <a:gd name="connsiteX61-5121" fmla="*/ 759267 w 5273630"/>
                <a:gd name="connsiteY61-5122" fmla="*/ 192367 h 1494400"/>
                <a:gd name="connsiteX62-5123" fmla="*/ 746151 w 5273630"/>
                <a:gd name="connsiteY62-5124" fmla="*/ 285636 h 1494400"/>
                <a:gd name="connsiteX63-5125" fmla="*/ 1122141 w 5273630"/>
                <a:gd name="connsiteY63-5126" fmla="*/ 285636 h 1494400"/>
                <a:gd name="connsiteX64-5127" fmla="*/ 1059475 w 5273630"/>
                <a:gd name="connsiteY64-5128" fmla="*/ 735949 h 1494400"/>
                <a:gd name="connsiteX65-5129" fmla="*/ 728663 w 5273630"/>
                <a:gd name="connsiteY65-5130" fmla="*/ 735949 h 1494400"/>
                <a:gd name="connsiteX66-5131" fmla="*/ 795700 w 5273630"/>
                <a:gd name="connsiteY66-5132" fmla="*/ 791328 h 1494400"/>
                <a:gd name="connsiteX67-5133" fmla="*/ 1119226 w 5273630"/>
                <a:gd name="connsiteY67-5134" fmla="*/ 746150 h 1494400"/>
                <a:gd name="connsiteX68-5135" fmla="*/ 1100281 w 5273630"/>
                <a:gd name="connsiteY68-5136" fmla="*/ 884596 h 1494400"/>
                <a:gd name="connsiteX69-5137" fmla="*/ 937060 w 5273630"/>
                <a:gd name="connsiteY69-5138" fmla="*/ 907914 h 1494400"/>
                <a:gd name="connsiteX70-5139" fmla="*/ 1884433 w 5273630"/>
                <a:gd name="connsiteY70-5140" fmla="*/ 1489402 h 1494400"/>
                <a:gd name="connsiteX71-5141" fmla="*/ 1608084 w 5273630"/>
                <a:gd name="connsiteY71-5142" fmla="*/ 1476702 h 1494400"/>
                <a:gd name="connsiteX72-5143" fmla="*/ 406594 w 5273630"/>
                <a:gd name="connsiteY72-5144" fmla="*/ 735949 h 1494400"/>
                <a:gd name="connsiteX73-5145" fmla="*/ 319154 w 5273630"/>
                <a:gd name="connsiteY73-5146" fmla="*/ 735949 h 1494400"/>
                <a:gd name="connsiteX74-5147" fmla="*/ 298752 w 5273630"/>
                <a:gd name="connsiteY74-5148" fmla="*/ 881682 h 1494400"/>
                <a:gd name="connsiteX75-5149" fmla="*/ 502777 w 5273630"/>
                <a:gd name="connsiteY75-5150" fmla="*/ 862737 h 1494400"/>
                <a:gd name="connsiteX76-5151" fmla="*/ 482375 w 5273630"/>
                <a:gd name="connsiteY76-5152" fmla="*/ 1004097 h 1494400"/>
                <a:gd name="connsiteX77-5153" fmla="*/ 4372 w 5273630"/>
                <a:gd name="connsiteY77-5154" fmla="*/ 1046359 h 1494400"/>
                <a:gd name="connsiteX78-5155" fmla="*/ 110757 w 5273630"/>
                <a:gd name="connsiteY78-5156" fmla="*/ 285636 h 1494400"/>
                <a:gd name="connsiteX79-5157" fmla="*/ 469259 w 5273630"/>
                <a:gd name="connsiteY79-5158" fmla="*/ 285636 h 1494400"/>
                <a:gd name="connsiteX80-5159" fmla="*/ 482375 w 5273630"/>
                <a:gd name="connsiteY80-5160" fmla="*/ 192367 h 1494400"/>
                <a:gd name="connsiteX81-5161" fmla="*/ 1870577 w 5273630"/>
                <a:gd name="connsiteY81-5162" fmla="*/ 166135 h 1494400"/>
                <a:gd name="connsiteX82-5163" fmla="*/ 1847260 w 5273630"/>
                <a:gd name="connsiteY82-5164" fmla="*/ 332270 h 1494400"/>
                <a:gd name="connsiteX83-5165" fmla="*/ 2179530 w 5273630"/>
                <a:gd name="connsiteY83-5166" fmla="*/ 332270 h 1494400"/>
                <a:gd name="connsiteX84-5167" fmla="*/ 2202847 w 5273630"/>
                <a:gd name="connsiteY84-5168" fmla="*/ 166135 h 1494400"/>
                <a:gd name="connsiteX85-5169" fmla="*/ 1870577 w 5273630"/>
                <a:gd name="connsiteY85-5170" fmla="*/ 166135 h 1494400"/>
                <a:gd name="connsiteX86-5171" fmla="*/ 4598889 w 5273630"/>
                <a:gd name="connsiteY86-5172" fmla="*/ 138446 h 1494400"/>
                <a:gd name="connsiteX87-5173" fmla="*/ 4421095 w 5273630"/>
                <a:gd name="connsiteY87-5174" fmla="*/ 332270 h 1494400"/>
                <a:gd name="connsiteX88-5175" fmla="*/ 4935531 w 5273630"/>
                <a:gd name="connsiteY88-5176" fmla="*/ 332270 h 1494400"/>
                <a:gd name="connsiteX89-5177" fmla="*/ 4813115 w 5273630"/>
                <a:gd name="connsiteY89-5178" fmla="*/ 138446 h 1494400"/>
                <a:gd name="connsiteX90-5179" fmla="*/ 4598889 w 5273630"/>
                <a:gd name="connsiteY90-5180" fmla="*/ 138446 h 1494400"/>
                <a:gd name="connsiteX91-5181" fmla="*/ 1557252 w 5273630"/>
                <a:gd name="connsiteY91-5182" fmla="*/ 27689 h 1494400"/>
                <a:gd name="connsiteX92-5183" fmla="*/ 2498684 w 5273630"/>
                <a:gd name="connsiteY92-5184" fmla="*/ 27689 h 1494400"/>
                <a:gd name="connsiteX93-5185" fmla="*/ 2436019 w 5273630"/>
                <a:gd name="connsiteY93-5186" fmla="*/ 470716 h 1494400"/>
                <a:gd name="connsiteX94-5187" fmla="*/ 1549965 w 5273630"/>
                <a:gd name="connsiteY94-5188" fmla="*/ 470716 h 1494400"/>
                <a:gd name="connsiteX95-5189" fmla="*/ 1605344 w 5273630"/>
                <a:gd name="connsiteY95-5190" fmla="*/ 83068 h 1494400"/>
                <a:gd name="connsiteX96-5191" fmla="*/ 1557252 w 5273630"/>
                <a:gd name="connsiteY96-5192" fmla="*/ 27689 h 1494400"/>
                <a:gd name="connsiteX97-5193" fmla="*/ 259404 w 5273630"/>
                <a:gd name="connsiteY97-5194" fmla="*/ 27689 h 1494400"/>
                <a:gd name="connsiteX98-5195" fmla="*/ 983695 w 5273630"/>
                <a:gd name="connsiteY98-5196" fmla="*/ 27689 h 1494400"/>
                <a:gd name="connsiteX99-5197" fmla="*/ 1215409 w 5273630"/>
                <a:gd name="connsiteY99-5198" fmla="*/ 260861 h 1494400"/>
                <a:gd name="connsiteX100-5199" fmla="*/ 929774 w 5273630"/>
                <a:gd name="connsiteY100-5200" fmla="*/ 260861 h 1494400"/>
                <a:gd name="connsiteX101-5201" fmla="*/ 788413 w 5273630"/>
                <a:gd name="connsiteY101-5202" fmla="*/ 145733 h 1494400"/>
                <a:gd name="connsiteX102-5203" fmla="*/ 476546 w 5273630"/>
                <a:gd name="connsiteY102-5204" fmla="*/ 145733 h 1494400"/>
                <a:gd name="connsiteX103-5205" fmla="*/ 290008 w 5273630"/>
                <a:gd name="connsiteY103-5206" fmla="*/ 260861 h 1494400"/>
                <a:gd name="connsiteX104-5207" fmla="*/ 0 w 5273630"/>
                <a:gd name="connsiteY104-5208" fmla="*/ 260861 h 1494400"/>
                <a:gd name="connsiteX105-5209" fmla="*/ 290008 w 5273630"/>
                <a:gd name="connsiteY105-5210" fmla="*/ 58293 h 1494400"/>
                <a:gd name="connsiteX106-5211" fmla="*/ 259404 w 5273630"/>
                <a:gd name="connsiteY106-5212" fmla="*/ 27689 h 1494400"/>
                <a:gd name="connsiteX107-5213" fmla="*/ 4377375 w 5273630"/>
                <a:gd name="connsiteY107-5214" fmla="*/ 0 h 1494400"/>
                <a:gd name="connsiteX108-5215" fmla="*/ 5001111 w 5273630"/>
                <a:gd name="connsiteY108-5216" fmla="*/ 0 h 1494400"/>
                <a:gd name="connsiteX109-5217" fmla="*/ 5273630 w 5273630"/>
                <a:gd name="connsiteY109-5218" fmla="*/ 429911 h 1494400"/>
                <a:gd name="connsiteX110-5219" fmla="*/ 5078349 w 5273630"/>
                <a:gd name="connsiteY110-5220" fmla="*/ 429911 h 1494400"/>
                <a:gd name="connsiteX111-5221" fmla="*/ 5072519 w 5273630"/>
                <a:gd name="connsiteY111-5222" fmla="*/ 470716 h 1494400"/>
                <a:gd name="connsiteX112-5223" fmla="*/ 4795628 w 5273630"/>
                <a:gd name="connsiteY112-5224" fmla="*/ 470716 h 1494400"/>
                <a:gd name="connsiteX113-5225" fmla="*/ 4778140 w 5273630"/>
                <a:gd name="connsiteY113-5226" fmla="*/ 594589 h 1494400"/>
                <a:gd name="connsiteX114-5227" fmla="*/ 5082721 w 5273630"/>
                <a:gd name="connsiteY114-5228" fmla="*/ 594589 h 1494400"/>
                <a:gd name="connsiteX115-5229" fmla="*/ 5063775 w 5273630"/>
                <a:gd name="connsiteY115-5230" fmla="*/ 733035 h 1494400"/>
                <a:gd name="connsiteX116-5231" fmla="*/ 4759195 w 5273630"/>
                <a:gd name="connsiteY116-5232" fmla="*/ 733035 h 1494400"/>
                <a:gd name="connsiteX117-5233" fmla="*/ 4737335 w 5273630"/>
                <a:gd name="connsiteY117-5234" fmla="*/ 886054 h 1494400"/>
                <a:gd name="connsiteX118-5235" fmla="*/ 5180361 w 5273630"/>
                <a:gd name="connsiteY118-5236" fmla="*/ 886054 h 1494400"/>
                <a:gd name="connsiteX119-5237" fmla="*/ 5161416 w 5273630"/>
                <a:gd name="connsiteY119-5238" fmla="*/ 1024500 h 1494400"/>
                <a:gd name="connsiteX120-5239" fmla="*/ 3998471 w 5273630"/>
                <a:gd name="connsiteY120-5240" fmla="*/ 1024500 h 1494400"/>
                <a:gd name="connsiteX121-5241" fmla="*/ 4017416 w 5273630"/>
                <a:gd name="connsiteY121-5242" fmla="*/ 886054 h 1494400"/>
                <a:gd name="connsiteX122-5243" fmla="*/ 4460443 w 5273630"/>
                <a:gd name="connsiteY122-5244" fmla="*/ 886054 h 1494400"/>
                <a:gd name="connsiteX123-5245" fmla="*/ 4482303 w 5273630"/>
                <a:gd name="connsiteY123-5246" fmla="*/ 733035 h 1494400"/>
                <a:gd name="connsiteX124-5247" fmla="*/ 4177722 w 5273630"/>
                <a:gd name="connsiteY124-5248" fmla="*/ 733035 h 1494400"/>
                <a:gd name="connsiteX125-5249" fmla="*/ 4196667 w 5273630"/>
                <a:gd name="connsiteY125-5250" fmla="*/ 594589 h 1494400"/>
                <a:gd name="connsiteX126-5251" fmla="*/ 4501249 w 5273630"/>
                <a:gd name="connsiteY126-5252" fmla="*/ 594589 h 1494400"/>
                <a:gd name="connsiteX127-5253" fmla="*/ 4518736 w 5273630"/>
                <a:gd name="connsiteY127-5254" fmla="*/ 470716 h 1494400"/>
                <a:gd name="connsiteX128-5255" fmla="*/ 4241845 w 5273630"/>
                <a:gd name="connsiteY128-5256" fmla="*/ 470716 h 1494400"/>
                <a:gd name="connsiteX129-5257" fmla="*/ 4247673 w 5273630"/>
                <a:gd name="connsiteY129-5258" fmla="*/ 429911 h 1494400"/>
                <a:gd name="connsiteX130-5259" fmla="*/ 4055307 w 5273630"/>
                <a:gd name="connsiteY130-5260" fmla="*/ 429911 h 1494400"/>
                <a:gd name="connsiteX131-5261" fmla="*/ 4410894 w 5273630"/>
                <a:gd name="connsiteY131-5262" fmla="*/ 40805 h 1494400"/>
                <a:gd name="connsiteX132-5263" fmla="*/ 4377375 w 5273630"/>
                <a:gd name="connsiteY132-5264" fmla="*/ 0 h 1494400"/>
                <a:gd name="connsiteX133-5265" fmla="*/ 3191742 w 5273630"/>
                <a:gd name="connsiteY133-5266" fmla="*/ 0 h 1494400"/>
                <a:gd name="connsiteX134-5267" fmla="*/ 3522555 w 5273630"/>
                <a:gd name="connsiteY134-5268" fmla="*/ 0 h 1494400"/>
                <a:gd name="connsiteX135-5269" fmla="*/ 3510896 w 5273630"/>
                <a:gd name="connsiteY135-5270" fmla="*/ 83068 h 1494400"/>
                <a:gd name="connsiteX136-5271" fmla="*/ 3953923 w 5273630"/>
                <a:gd name="connsiteY136-5272" fmla="*/ 83068 h 1494400"/>
                <a:gd name="connsiteX137-5273" fmla="*/ 3923319 w 5273630"/>
                <a:gd name="connsiteY137-5274" fmla="*/ 304581 h 1494400"/>
                <a:gd name="connsiteX138-5275" fmla="*/ 3618738 w 5273630"/>
                <a:gd name="connsiteY138-5276" fmla="*/ 304581 h 1494400"/>
                <a:gd name="connsiteX139-5277" fmla="*/ 3630397 w 5273630"/>
                <a:gd name="connsiteY139-5278" fmla="*/ 221513 h 1494400"/>
                <a:gd name="connsiteX140-5279" fmla="*/ 3076613 w 5273630"/>
                <a:gd name="connsiteY140-5280" fmla="*/ 221513 h 1494400"/>
                <a:gd name="connsiteX141-5281" fmla="*/ 3064954 w 5273630"/>
                <a:gd name="connsiteY141-5282" fmla="*/ 304581 h 1494400"/>
                <a:gd name="connsiteX142-5283" fmla="*/ 2760373 w 5273630"/>
                <a:gd name="connsiteY142-5284" fmla="*/ 304581 h 1494400"/>
                <a:gd name="connsiteX143-5285" fmla="*/ 2790977 w 5273630"/>
                <a:gd name="connsiteY143-5286" fmla="*/ 83068 h 1494400"/>
                <a:gd name="connsiteX144-5287" fmla="*/ 3234004 w 5273630"/>
                <a:gd name="connsiteY144-5288" fmla="*/ 83068 h 1494400"/>
                <a:gd name="connsiteX145-5289" fmla="*/ 3238376 w 5273630"/>
                <a:gd name="connsiteY145-5290" fmla="*/ 53921 h 1494400"/>
                <a:gd name="connsiteX146-5291" fmla="*/ 3191742 w 5273630"/>
                <a:gd name="connsiteY146-5292" fmla="*/ 0 h 1494400"/>
                <a:gd name="connsiteX0-5293" fmla="*/ 2215963 w 5273630"/>
                <a:gd name="connsiteY0-5294" fmla="*/ 664540 h 1494400"/>
                <a:gd name="connsiteX1-5295" fmla="*/ 2183902 w 5273630"/>
                <a:gd name="connsiteY1-5296" fmla="*/ 886054 h 1494400"/>
                <a:gd name="connsiteX2-5297" fmla="*/ 2294658 w 5273630"/>
                <a:gd name="connsiteY2-5298" fmla="*/ 886054 h 1494400"/>
                <a:gd name="connsiteX3-5299" fmla="*/ 2326719 w 5273630"/>
                <a:gd name="connsiteY3-5300" fmla="*/ 664540 h 1494400"/>
                <a:gd name="connsiteX4-5301" fmla="*/ 2215963 w 5273630"/>
                <a:gd name="connsiteY4-5302" fmla="*/ 664540 h 1494400"/>
                <a:gd name="connsiteX5-5303" fmla="*/ 1606801 w 5273630"/>
                <a:gd name="connsiteY5-5304" fmla="*/ 664540 h 1494400"/>
                <a:gd name="connsiteX6-5305" fmla="*/ 1574740 w 5273630"/>
                <a:gd name="connsiteY6-5306" fmla="*/ 886054 h 1494400"/>
                <a:gd name="connsiteX7-5307" fmla="*/ 1685497 w 5273630"/>
                <a:gd name="connsiteY7-5308" fmla="*/ 886054 h 1494400"/>
                <a:gd name="connsiteX8-5309" fmla="*/ 1717558 w 5273630"/>
                <a:gd name="connsiteY8-5310" fmla="*/ 664540 h 1494400"/>
                <a:gd name="connsiteX9-5311" fmla="*/ 1606801 w 5273630"/>
                <a:gd name="connsiteY9-5312" fmla="*/ 664540 h 1494400"/>
                <a:gd name="connsiteX10-5313" fmla="*/ 342472 w 5273630"/>
                <a:gd name="connsiteY10-5314" fmla="*/ 563985 h 1494400"/>
                <a:gd name="connsiteX11-5315" fmla="*/ 335185 w 5273630"/>
                <a:gd name="connsiteY11-5316" fmla="*/ 619363 h 1494400"/>
                <a:gd name="connsiteX12-5317" fmla="*/ 826304 w 5273630"/>
                <a:gd name="connsiteY12-5318" fmla="*/ 619363 h 1494400"/>
                <a:gd name="connsiteX13-5319" fmla="*/ 833590 w 5273630"/>
                <a:gd name="connsiteY13-5320" fmla="*/ 563985 h 1494400"/>
                <a:gd name="connsiteX14-5321" fmla="*/ 342472 w 5273630"/>
                <a:gd name="connsiteY14-5322" fmla="*/ 563985 h 1494400"/>
                <a:gd name="connsiteX15-5323" fmla="*/ 3085357 w 5273630"/>
                <a:gd name="connsiteY15-5324" fmla="*/ 553784 h 1494400"/>
                <a:gd name="connsiteX16-5325" fmla="*/ 3078071 w 5273630"/>
                <a:gd name="connsiteY16-5326" fmla="*/ 609162 h 1494400"/>
                <a:gd name="connsiteX17-5327" fmla="*/ 3283553 w 5273630"/>
                <a:gd name="connsiteY17-5328" fmla="*/ 719919 h 1494400"/>
                <a:gd name="connsiteX18-5329" fmla="*/ 3521097 w 5273630"/>
                <a:gd name="connsiteY18-5330" fmla="*/ 609162 h 1494400"/>
                <a:gd name="connsiteX19-5331" fmla="*/ 3528384 w 5273630"/>
                <a:gd name="connsiteY19-5332" fmla="*/ 553784 h 1494400"/>
                <a:gd name="connsiteX20-5333" fmla="*/ 3085357 w 5273630"/>
                <a:gd name="connsiteY20-5334" fmla="*/ 553784 h 1494400"/>
                <a:gd name="connsiteX21-5335" fmla="*/ 2013395 w 5273630"/>
                <a:gd name="connsiteY21-5336" fmla="*/ 526094 h 1494400"/>
                <a:gd name="connsiteX22-5337" fmla="*/ 2567178 w 5273630"/>
                <a:gd name="connsiteY22-5338" fmla="*/ 526094 h 1494400"/>
                <a:gd name="connsiteX23-5339" fmla="*/ 2497227 w 5273630"/>
                <a:gd name="connsiteY23-5340" fmla="*/ 1024500 h 1494400"/>
                <a:gd name="connsiteX24-5341" fmla="*/ 1943443 w 5273630"/>
                <a:gd name="connsiteY24-5342" fmla="*/ 1024500 h 1494400"/>
                <a:gd name="connsiteX25-5343" fmla="*/ 2013395 w 5273630"/>
                <a:gd name="connsiteY25-5344" fmla="*/ 526094 h 1494400"/>
                <a:gd name="connsiteX26-5345" fmla="*/ 1404233 w 5273630"/>
                <a:gd name="connsiteY26-5346" fmla="*/ 526094 h 1494400"/>
                <a:gd name="connsiteX27-5347" fmla="*/ 1958016 w 5273630"/>
                <a:gd name="connsiteY27-5348" fmla="*/ 526094 h 1494400"/>
                <a:gd name="connsiteX28-5349" fmla="*/ 1888065 w 5273630"/>
                <a:gd name="connsiteY28-5350" fmla="*/ 1024500 h 1494400"/>
                <a:gd name="connsiteX29-5351" fmla="*/ 1334281 w 5273630"/>
                <a:gd name="connsiteY29-5352" fmla="*/ 1024500 h 1494400"/>
                <a:gd name="connsiteX30-5353" fmla="*/ 1404233 w 5273630"/>
                <a:gd name="connsiteY30-5354" fmla="*/ 526094 h 1494400"/>
                <a:gd name="connsiteX31-5355" fmla="*/ 365789 w 5273630"/>
                <a:gd name="connsiteY31-5356" fmla="*/ 402222 h 1494400"/>
                <a:gd name="connsiteX32-5357" fmla="*/ 357045 w 5273630"/>
                <a:gd name="connsiteY32-5358" fmla="*/ 457600 h 1494400"/>
                <a:gd name="connsiteX33-5359" fmla="*/ 848163 w 5273630"/>
                <a:gd name="connsiteY33-5360" fmla="*/ 457600 h 1494400"/>
                <a:gd name="connsiteX34-5361" fmla="*/ 856907 w 5273630"/>
                <a:gd name="connsiteY34-5362" fmla="*/ 402222 h 1494400"/>
                <a:gd name="connsiteX35-5363" fmla="*/ 365789 w 5273630"/>
                <a:gd name="connsiteY35-5364" fmla="*/ 402222 h 1494400"/>
                <a:gd name="connsiteX36-5365" fmla="*/ 2865301 w 5273630"/>
                <a:gd name="connsiteY36-5366" fmla="*/ 346843 h 1494400"/>
                <a:gd name="connsiteX37-5367" fmla="*/ 3114504 w 5273630"/>
                <a:gd name="connsiteY37-5368" fmla="*/ 346843 h 1494400"/>
                <a:gd name="connsiteX38-5369" fmla="*/ 3104302 w 5273630"/>
                <a:gd name="connsiteY38-5370" fmla="*/ 415338 h 1494400"/>
                <a:gd name="connsiteX39-5371" fmla="*/ 3547329 w 5273630"/>
                <a:gd name="connsiteY39-5372" fmla="*/ 415338 h 1494400"/>
                <a:gd name="connsiteX40-5373" fmla="*/ 3557530 w 5273630"/>
                <a:gd name="connsiteY40-5374" fmla="*/ 346843 h 1494400"/>
                <a:gd name="connsiteX41-5375" fmla="*/ 3806733 w 5273630"/>
                <a:gd name="connsiteY41-5376" fmla="*/ 346843 h 1494400"/>
                <a:gd name="connsiteX42-5377" fmla="*/ 3796531 w 5273630"/>
                <a:gd name="connsiteY42-5378" fmla="*/ 415338 h 1494400"/>
                <a:gd name="connsiteX43-5379" fmla="*/ 3907289 w 5273630"/>
                <a:gd name="connsiteY43-5380" fmla="*/ 415338 h 1494400"/>
                <a:gd name="connsiteX44-5381" fmla="*/ 3888343 w 5273630"/>
                <a:gd name="connsiteY44-5382" fmla="*/ 553784 h 1494400"/>
                <a:gd name="connsiteX45-5383" fmla="*/ 3777587 w 5273630"/>
                <a:gd name="connsiteY45-5384" fmla="*/ 553784 h 1494400"/>
                <a:gd name="connsiteX46-5385" fmla="*/ 3755727 w 5273630"/>
                <a:gd name="connsiteY46-5386" fmla="*/ 706803 h 1494400"/>
                <a:gd name="connsiteX47-5387" fmla="*/ 3489036 w 5273630"/>
                <a:gd name="connsiteY47-5388" fmla="*/ 830675 h 1494400"/>
                <a:gd name="connsiteX48-5389" fmla="*/ 3850453 w 5273630"/>
                <a:gd name="connsiteY48-5390" fmla="*/ 1024500 h 1494400"/>
                <a:gd name="connsiteX49-5391" fmla="*/ 3407426 w 5273630"/>
                <a:gd name="connsiteY49-5392" fmla="*/ 1024500 h 1494400"/>
                <a:gd name="connsiteX50-5393" fmla="*/ 3252949 w 5273630"/>
                <a:gd name="connsiteY50-5394" fmla="*/ 941432 h 1494400"/>
                <a:gd name="connsiteX51-5395" fmla="*/ 1894056 w 5273630"/>
                <a:gd name="connsiteY51-5396" fmla="*/ 1494400 h 1494400"/>
                <a:gd name="connsiteX52-5397" fmla="*/ 1708204 w 5273630"/>
                <a:gd name="connsiteY52-5398" fmla="*/ 1392165 h 1494400"/>
                <a:gd name="connsiteX53-5399" fmla="*/ 3046009 w 5273630"/>
                <a:gd name="connsiteY53-5400" fmla="*/ 830675 h 1494400"/>
                <a:gd name="connsiteX54-5401" fmla="*/ 2814295 w 5273630"/>
                <a:gd name="connsiteY54-5402" fmla="*/ 706803 h 1494400"/>
                <a:gd name="connsiteX55-5403" fmla="*/ 2836154 w 5273630"/>
                <a:gd name="connsiteY55-5404" fmla="*/ 553784 h 1494400"/>
                <a:gd name="connsiteX56-5405" fmla="*/ 2725398 w 5273630"/>
                <a:gd name="connsiteY56-5406" fmla="*/ 553784 h 1494400"/>
                <a:gd name="connsiteX57-5407" fmla="*/ 2744343 w 5273630"/>
                <a:gd name="connsiteY57-5408" fmla="*/ 415338 h 1494400"/>
                <a:gd name="connsiteX58-5409" fmla="*/ 2855100 w 5273630"/>
                <a:gd name="connsiteY58-5410" fmla="*/ 415338 h 1494400"/>
                <a:gd name="connsiteX59-5411" fmla="*/ 2865301 w 5273630"/>
                <a:gd name="connsiteY59-5412" fmla="*/ 346843 h 1494400"/>
                <a:gd name="connsiteX60-5413" fmla="*/ 482375 w 5273630"/>
                <a:gd name="connsiteY60-5414" fmla="*/ 192367 h 1494400"/>
                <a:gd name="connsiteX61-5415" fmla="*/ 759267 w 5273630"/>
                <a:gd name="connsiteY61-5416" fmla="*/ 192367 h 1494400"/>
                <a:gd name="connsiteX62-5417" fmla="*/ 746151 w 5273630"/>
                <a:gd name="connsiteY62-5418" fmla="*/ 285636 h 1494400"/>
                <a:gd name="connsiteX63-5419" fmla="*/ 1122141 w 5273630"/>
                <a:gd name="connsiteY63-5420" fmla="*/ 285636 h 1494400"/>
                <a:gd name="connsiteX64-5421" fmla="*/ 1059475 w 5273630"/>
                <a:gd name="connsiteY64-5422" fmla="*/ 735949 h 1494400"/>
                <a:gd name="connsiteX65-5423" fmla="*/ 728663 w 5273630"/>
                <a:gd name="connsiteY65-5424" fmla="*/ 735949 h 1494400"/>
                <a:gd name="connsiteX66-5425" fmla="*/ 795700 w 5273630"/>
                <a:gd name="connsiteY66-5426" fmla="*/ 791328 h 1494400"/>
                <a:gd name="connsiteX67-5427" fmla="*/ 1119226 w 5273630"/>
                <a:gd name="connsiteY67-5428" fmla="*/ 746150 h 1494400"/>
                <a:gd name="connsiteX68-5429" fmla="*/ 1100281 w 5273630"/>
                <a:gd name="connsiteY68-5430" fmla="*/ 884596 h 1494400"/>
                <a:gd name="connsiteX69-5431" fmla="*/ 937060 w 5273630"/>
                <a:gd name="connsiteY69-5432" fmla="*/ 907914 h 1494400"/>
                <a:gd name="connsiteX70-5433" fmla="*/ 1932058 w 5273630"/>
                <a:gd name="connsiteY70-5434" fmla="*/ 1451302 h 1494400"/>
                <a:gd name="connsiteX71-5435" fmla="*/ 1608084 w 5273630"/>
                <a:gd name="connsiteY71-5436" fmla="*/ 1476702 h 1494400"/>
                <a:gd name="connsiteX72-5437" fmla="*/ 406594 w 5273630"/>
                <a:gd name="connsiteY72-5438" fmla="*/ 735949 h 1494400"/>
                <a:gd name="connsiteX73-5439" fmla="*/ 319154 w 5273630"/>
                <a:gd name="connsiteY73-5440" fmla="*/ 735949 h 1494400"/>
                <a:gd name="connsiteX74-5441" fmla="*/ 298752 w 5273630"/>
                <a:gd name="connsiteY74-5442" fmla="*/ 881682 h 1494400"/>
                <a:gd name="connsiteX75-5443" fmla="*/ 502777 w 5273630"/>
                <a:gd name="connsiteY75-5444" fmla="*/ 862737 h 1494400"/>
                <a:gd name="connsiteX76-5445" fmla="*/ 482375 w 5273630"/>
                <a:gd name="connsiteY76-5446" fmla="*/ 1004097 h 1494400"/>
                <a:gd name="connsiteX77-5447" fmla="*/ 4372 w 5273630"/>
                <a:gd name="connsiteY77-5448" fmla="*/ 1046359 h 1494400"/>
                <a:gd name="connsiteX78-5449" fmla="*/ 110757 w 5273630"/>
                <a:gd name="connsiteY78-5450" fmla="*/ 285636 h 1494400"/>
                <a:gd name="connsiteX79-5451" fmla="*/ 469259 w 5273630"/>
                <a:gd name="connsiteY79-5452" fmla="*/ 285636 h 1494400"/>
                <a:gd name="connsiteX80-5453" fmla="*/ 482375 w 5273630"/>
                <a:gd name="connsiteY80-5454" fmla="*/ 192367 h 1494400"/>
                <a:gd name="connsiteX81-5455" fmla="*/ 1870577 w 5273630"/>
                <a:gd name="connsiteY81-5456" fmla="*/ 166135 h 1494400"/>
                <a:gd name="connsiteX82-5457" fmla="*/ 1847260 w 5273630"/>
                <a:gd name="connsiteY82-5458" fmla="*/ 332270 h 1494400"/>
                <a:gd name="connsiteX83-5459" fmla="*/ 2179530 w 5273630"/>
                <a:gd name="connsiteY83-5460" fmla="*/ 332270 h 1494400"/>
                <a:gd name="connsiteX84-5461" fmla="*/ 2202847 w 5273630"/>
                <a:gd name="connsiteY84-5462" fmla="*/ 166135 h 1494400"/>
                <a:gd name="connsiteX85-5463" fmla="*/ 1870577 w 5273630"/>
                <a:gd name="connsiteY85-5464" fmla="*/ 166135 h 1494400"/>
                <a:gd name="connsiteX86-5465" fmla="*/ 4598889 w 5273630"/>
                <a:gd name="connsiteY86-5466" fmla="*/ 138446 h 1494400"/>
                <a:gd name="connsiteX87-5467" fmla="*/ 4421095 w 5273630"/>
                <a:gd name="connsiteY87-5468" fmla="*/ 332270 h 1494400"/>
                <a:gd name="connsiteX88-5469" fmla="*/ 4935531 w 5273630"/>
                <a:gd name="connsiteY88-5470" fmla="*/ 332270 h 1494400"/>
                <a:gd name="connsiteX89-5471" fmla="*/ 4813115 w 5273630"/>
                <a:gd name="connsiteY89-5472" fmla="*/ 138446 h 1494400"/>
                <a:gd name="connsiteX90-5473" fmla="*/ 4598889 w 5273630"/>
                <a:gd name="connsiteY90-5474" fmla="*/ 138446 h 1494400"/>
                <a:gd name="connsiteX91-5475" fmla="*/ 1557252 w 5273630"/>
                <a:gd name="connsiteY91-5476" fmla="*/ 27689 h 1494400"/>
                <a:gd name="connsiteX92-5477" fmla="*/ 2498684 w 5273630"/>
                <a:gd name="connsiteY92-5478" fmla="*/ 27689 h 1494400"/>
                <a:gd name="connsiteX93-5479" fmla="*/ 2436019 w 5273630"/>
                <a:gd name="connsiteY93-5480" fmla="*/ 470716 h 1494400"/>
                <a:gd name="connsiteX94-5481" fmla="*/ 1549965 w 5273630"/>
                <a:gd name="connsiteY94-5482" fmla="*/ 470716 h 1494400"/>
                <a:gd name="connsiteX95-5483" fmla="*/ 1605344 w 5273630"/>
                <a:gd name="connsiteY95-5484" fmla="*/ 83068 h 1494400"/>
                <a:gd name="connsiteX96-5485" fmla="*/ 1557252 w 5273630"/>
                <a:gd name="connsiteY96-5486" fmla="*/ 27689 h 1494400"/>
                <a:gd name="connsiteX97-5487" fmla="*/ 259404 w 5273630"/>
                <a:gd name="connsiteY97-5488" fmla="*/ 27689 h 1494400"/>
                <a:gd name="connsiteX98-5489" fmla="*/ 983695 w 5273630"/>
                <a:gd name="connsiteY98-5490" fmla="*/ 27689 h 1494400"/>
                <a:gd name="connsiteX99-5491" fmla="*/ 1215409 w 5273630"/>
                <a:gd name="connsiteY99-5492" fmla="*/ 260861 h 1494400"/>
                <a:gd name="connsiteX100-5493" fmla="*/ 929774 w 5273630"/>
                <a:gd name="connsiteY100-5494" fmla="*/ 260861 h 1494400"/>
                <a:gd name="connsiteX101-5495" fmla="*/ 788413 w 5273630"/>
                <a:gd name="connsiteY101-5496" fmla="*/ 145733 h 1494400"/>
                <a:gd name="connsiteX102-5497" fmla="*/ 476546 w 5273630"/>
                <a:gd name="connsiteY102-5498" fmla="*/ 145733 h 1494400"/>
                <a:gd name="connsiteX103-5499" fmla="*/ 290008 w 5273630"/>
                <a:gd name="connsiteY103-5500" fmla="*/ 260861 h 1494400"/>
                <a:gd name="connsiteX104-5501" fmla="*/ 0 w 5273630"/>
                <a:gd name="connsiteY104-5502" fmla="*/ 260861 h 1494400"/>
                <a:gd name="connsiteX105-5503" fmla="*/ 290008 w 5273630"/>
                <a:gd name="connsiteY105-5504" fmla="*/ 58293 h 1494400"/>
                <a:gd name="connsiteX106-5505" fmla="*/ 259404 w 5273630"/>
                <a:gd name="connsiteY106-5506" fmla="*/ 27689 h 1494400"/>
                <a:gd name="connsiteX107-5507" fmla="*/ 4377375 w 5273630"/>
                <a:gd name="connsiteY107-5508" fmla="*/ 0 h 1494400"/>
                <a:gd name="connsiteX108-5509" fmla="*/ 5001111 w 5273630"/>
                <a:gd name="connsiteY108-5510" fmla="*/ 0 h 1494400"/>
                <a:gd name="connsiteX109-5511" fmla="*/ 5273630 w 5273630"/>
                <a:gd name="connsiteY109-5512" fmla="*/ 429911 h 1494400"/>
                <a:gd name="connsiteX110-5513" fmla="*/ 5078349 w 5273630"/>
                <a:gd name="connsiteY110-5514" fmla="*/ 429911 h 1494400"/>
                <a:gd name="connsiteX111-5515" fmla="*/ 5072519 w 5273630"/>
                <a:gd name="connsiteY111-5516" fmla="*/ 470716 h 1494400"/>
                <a:gd name="connsiteX112-5517" fmla="*/ 4795628 w 5273630"/>
                <a:gd name="connsiteY112-5518" fmla="*/ 470716 h 1494400"/>
                <a:gd name="connsiteX113-5519" fmla="*/ 4778140 w 5273630"/>
                <a:gd name="connsiteY113-5520" fmla="*/ 594589 h 1494400"/>
                <a:gd name="connsiteX114-5521" fmla="*/ 5082721 w 5273630"/>
                <a:gd name="connsiteY114-5522" fmla="*/ 594589 h 1494400"/>
                <a:gd name="connsiteX115-5523" fmla="*/ 5063775 w 5273630"/>
                <a:gd name="connsiteY115-5524" fmla="*/ 733035 h 1494400"/>
                <a:gd name="connsiteX116-5525" fmla="*/ 4759195 w 5273630"/>
                <a:gd name="connsiteY116-5526" fmla="*/ 733035 h 1494400"/>
                <a:gd name="connsiteX117-5527" fmla="*/ 4737335 w 5273630"/>
                <a:gd name="connsiteY117-5528" fmla="*/ 886054 h 1494400"/>
                <a:gd name="connsiteX118-5529" fmla="*/ 5180361 w 5273630"/>
                <a:gd name="connsiteY118-5530" fmla="*/ 886054 h 1494400"/>
                <a:gd name="connsiteX119-5531" fmla="*/ 5161416 w 5273630"/>
                <a:gd name="connsiteY119-5532" fmla="*/ 1024500 h 1494400"/>
                <a:gd name="connsiteX120-5533" fmla="*/ 3998471 w 5273630"/>
                <a:gd name="connsiteY120-5534" fmla="*/ 1024500 h 1494400"/>
                <a:gd name="connsiteX121-5535" fmla="*/ 4017416 w 5273630"/>
                <a:gd name="connsiteY121-5536" fmla="*/ 886054 h 1494400"/>
                <a:gd name="connsiteX122-5537" fmla="*/ 4460443 w 5273630"/>
                <a:gd name="connsiteY122-5538" fmla="*/ 886054 h 1494400"/>
                <a:gd name="connsiteX123-5539" fmla="*/ 4482303 w 5273630"/>
                <a:gd name="connsiteY123-5540" fmla="*/ 733035 h 1494400"/>
                <a:gd name="connsiteX124-5541" fmla="*/ 4177722 w 5273630"/>
                <a:gd name="connsiteY124-5542" fmla="*/ 733035 h 1494400"/>
                <a:gd name="connsiteX125-5543" fmla="*/ 4196667 w 5273630"/>
                <a:gd name="connsiteY125-5544" fmla="*/ 594589 h 1494400"/>
                <a:gd name="connsiteX126-5545" fmla="*/ 4501249 w 5273630"/>
                <a:gd name="connsiteY126-5546" fmla="*/ 594589 h 1494400"/>
                <a:gd name="connsiteX127-5547" fmla="*/ 4518736 w 5273630"/>
                <a:gd name="connsiteY127-5548" fmla="*/ 470716 h 1494400"/>
                <a:gd name="connsiteX128-5549" fmla="*/ 4241845 w 5273630"/>
                <a:gd name="connsiteY128-5550" fmla="*/ 470716 h 1494400"/>
                <a:gd name="connsiteX129-5551" fmla="*/ 4247673 w 5273630"/>
                <a:gd name="connsiteY129-5552" fmla="*/ 429911 h 1494400"/>
                <a:gd name="connsiteX130-5553" fmla="*/ 4055307 w 5273630"/>
                <a:gd name="connsiteY130-5554" fmla="*/ 429911 h 1494400"/>
                <a:gd name="connsiteX131-5555" fmla="*/ 4410894 w 5273630"/>
                <a:gd name="connsiteY131-5556" fmla="*/ 40805 h 1494400"/>
                <a:gd name="connsiteX132-5557" fmla="*/ 4377375 w 5273630"/>
                <a:gd name="connsiteY132-5558" fmla="*/ 0 h 1494400"/>
                <a:gd name="connsiteX133-5559" fmla="*/ 3191742 w 5273630"/>
                <a:gd name="connsiteY133-5560" fmla="*/ 0 h 1494400"/>
                <a:gd name="connsiteX134-5561" fmla="*/ 3522555 w 5273630"/>
                <a:gd name="connsiteY134-5562" fmla="*/ 0 h 1494400"/>
                <a:gd name="connsiteX135-5563" fmla="*/ 3510896 w 5273630"/>
                <a:gd name="connsiteY135-5564" fmla="*/ 83068 h 1494400"/>
                <a:gd name="connsiteX136-5565" fmla="*/ 3953923 w 5273630"/>
                <a:gd name="connsiteY136-5566" fmla="*/ 83068 h 1494400"/>
                <a:gd name="connsiteX137-5567" fmla="*/ 3923319 w 5273630"/>
                <a:gd name="connsiteY137-5568" fmla="*/ 304581 h 1494400"/>
                <a:gd name="connsiteX138-5569" fmla="*/ 3618738 w 5273630"/>
                <a:gd name="connsiteY138-5570" fmla="*/ 304581 h 1494400"/>
                <a:gd name="connsiteX139-5571" fmla="*/ 3630397 w 5273630"/>
                <a:gd name="connsiteY139-5572" fmla="*/ 221513 h 1494400"/>
                <a:gd name="connsiteX140-5573" fmla="*/ 3076613 w 5273630"/>
                <a:gd name="connsiteY140-5574" fmla="*/ 221513 h 1494400"/>
                <a:gd name="connsiteX141-5575" fmla="*/ 3064954 w 5273630"/>
                <a:gd name="connsiteY141-5576" fmla="*/ 304581 h 1494400"/>
                <a:gd name="connsiteX142-5577" fmla="*/ 2760373 w 5273630"/>
                <a:gd name="connsiteY142-5578" fmla="*/ 304581 h 1494400"/>
                <a:gd name="connsiteX143-5579" fmla="*/ 2790977 w 5273630"/>
                <a:gd name="connsiteY143-5580" fmla="*/ 83068 h 1494400"/>
                <a:gd name="connsiteX144-5581" fmla="*/ 3234004 w 5273630"/>
                <a:gd name="connsiteY144-5582" fmla="*/ 83068 h 1494400"/>
                <a:gd name="connsiteX145-5583" fmla="*/ 3238376 w 5273630"/>
                <a:gd name="connsiteY145-5584" fmla="*/ 53921 h 1494400"/>
                <a:gd name="connsiteX146-5585" fmla="*/ 3191742 w 5273630"/>
                <a:gd name="connsiteY146-5586" fmla="*/ 0 h 1494400"/>
                <a:gd name="connsiteX0-5587" fmla="*/ 2215963 w 5273630"/>
                <a:gd name="connsiteY0-5588" fmla="*/ 664540 h 1494400"/>
                <a:gd name="connsiteX1-5589" fmla="*/ 2183902 w 5273630"/>
                <a:gd name="connsiteY1-5590" fmla="*/ 886054 h 1494400"/>
                <a:gd name="connsiteX2-5591" fmla="*/ 2294658 w 5273630"/>
                <a:gd name="connsiteY2-5592" fmla="*/ 886054 h 1494400"/>
                <a:gd name="connsiteX3-5593" fmla="*/ 2326719 w 5273630"/>
                <a:gd name="connsiteY3-5594" fmla="*/ 664540 h 1494400"/>
                <a:gd name="connsiteX4-5595" fmla="*/ 2215963 w 5273630"/>
                <a:gd name="connsiteY4-5596" fmla="*/ 664540 h 1494400"/>
                <a:gd name="connsiteX5-5597" fmla="*/ 1606801 w 5273630"/>
                <a:gd name="connsiteY5-5598" fmla="*/ 664540 h 1494400"/>
                <a:gd name="connsiteX6-5599" fmla="*/ 1574740 w 5273630"/>
                <a:gd name="connsiteY6-5600" fmla="*/ 886054 h 1494400"/>
                <a:gd name="connsiteX7-5601" fmla="*/ 1685497 w 5273630"/>
                <a:gd name="connsiteY7-5602" fmla="*/ 886054 h 1494400"/>
                <a:gd name="connsiteX8-5603" fmla="*/ 1717558 w 5273630"/>
                <a:gd name="connsiteY8-5604" fmla="*/ 664540 h 1494400"/>
                <a:gd name="connsiteX9-5605" fmla="*/ 1606801 w 5273630"/>
                <a:gd name="connsiteY9-5606" fmla="*/ 664540 h 1494400"/>
                <a:gd name="connsiteX10-5607" fmla="*/ 342472 w 5273630"/>
                <a:gd name="connsiteY10-5608" fmla="*/ 563985 h 1494400"/>
                <a:gd name="connsiteX11-5609" fmla="*/ 335185 w 5273630"/>
                <a:gd name="connsiteY11-5610" fmla="*/ 619363 h 1494400"/>
                <a:gd name="connsiteX12-5611" fmla="*/ 826304 w 5273630"/>
                <a:gd name="connsiteY12-5612" fmla="*/ 619363 h 1494400"/>
                <a:gd name="connsiteX13-5613" fmla="*/ 833590 w 5273630"/>
                <a:gd name="connsiteY13-5614" fmla="*/ 563985 h 1494400"/>
                <a:gd name="connsiteX14-5615" fmla="*/ 342472 w 5273630"/>
                <a:gd name="connsiteY14-5616" fmla="*/ 563985 h 1494400"/>
                <a:gd name="connsiteX15-5617" fmla="*/ 3085357 w 5273630"/>
                <a:gd name="connsiteY15-5618" fmla="*/ 553784 h 1494400"/>
                <a:gd name="connsiteX16-5619" fmla="*/ 3078071 w 5273630"/>
                <a:gd name="connsiteY16-5620" fmla="*/ 609162 h 1494400"/>
                <a:gd name="connsiteX17-5621" fmla="*/ 3283553 w 5273630"/>
                <a:gd name="connsiteY17-5622" fmla="*/ 719919 h 1494400"/>
                <a:gd name="connsiteX18-5623" fmla="*/ 3521097 w 5273630"/>
                <a:gd name="connsiteY18-5624" fmla="*/ 609162 h 1494400"/>
                <a:gd name="connsiteX19-5625" fmla="*/ 3528384 w 5273630"/>
                <a:gd name="connsiteY19-5626" fmla="*/ 553784 h 1494400"/>
                <a:gd name="connsiteX20-5627" fmla="*/ 3085357 w 5273630"/>
                <a:gd name="connsiteY20-5628" fmla="*/ 553784 h 1494400"/>
                <a:gd name="connsiteX21-5629" fmla="*/ 2013395 w 5273630"/>
                <a:gd name="connsiteY21-5630" fmla="*/ 526094 h 1494400"/>
                <a:gd name="connsiteX22-5631" fmla="*/ 2567178 w 5273630"/>
                <a:gd name="connsiteY22-5632" fmla="*/ 526094 h 1494400"/>
                <a:gd name="connsiteX23-5633" fmla="*/ 2497227 w 5273630"/>
                <a:gd name="connsiteY23-5634" fmla="*/ 1024500 h 1494400"/>
                <a:gd name="connsiteX24-5635" fmla="*/ 1943443 w 5273630"/>
                <a:gd name="connsiteY24-5636" fmla="*/ 1024500 h 1494400"/>
                <a:gd name="connsiteX25-5637" fmla="*/ 2013395 w 5273630"/>
                <a:gd name="connsiteY25-5638" fmla="*/ 526094 h 1494400"/>
                <a:gd name="connsiteX26-5639" fmla="*/ 1404233 w 5273630"/>
                <a:gd name="connsiteY26-5640" fmla="*/ 526094 h 1494400"/>
                <a:gd name="connsiteX27-5641" fmla="*/ 1958016 w 5273630"/>
                <a:gd name="connsiteY27-5642" fmla="*/ 526094 h 1494400"/>
                <a:gd name="connsiteX28-5643" fmla="*/ 1888065 w 5273630"/>
                <a:gd name="connsiteY28-5644" fmla="*/ 1024500 h 1494400"/>
                <a:gd name="connsiteX29-5645" fmla="*/ 1334281 w 5273630"/>
                <a:gd name="connsiteY29-5646" fmla="*/ 1024500 h 1494400"/>
                <a:gd name="connsiteX30-5647" fmla="*/ 1404233 w 5273630"/>
                <a:gd name="connsiteY30-5648" fmla="*/ 526094 h 1494400"/>
                <a:gd name="connsiteX31-5649" fmla="*/ 365789 w 5273630"/>
                <a:gd name="connsiteY31-5650" fmla="*/ 402222 h 1494400"/>
                <a:gd name="connsiteX32-5651" fmla="*/ 357045 w 5273630"/>
                <a:gd name="connsiteY32-5652" fmla="*/ 457600 h 1494400"/>
                <a:gd name="connsiteX33-5653" fmla="*/ 848163 w 5273630"/>
                <a:gd name="connsiteY33-5654" fmla="*/ 457600 h 1494400"/>
                <a:gd name="connsiteX34-5655" fmla="*/ 856907 w 5273630"/>
                <a:gd name="connsiteY34-5656" fmla="*/ 402222 h 1494400"/>
                <a:gd name="connsiteX35-5657" fmla="*/ 365789 w 5273630"/>
                <a:gd name="connsiteY35-5658" fmla="*/ 402222 h 1494400"/>
                <a:gd name="connsiteX36-5659" fmla="*/ 2865301 w 5273630"/>
                <a:gd name="connsiteY36-5660" fmla="*/ 346843 h 1494400"/>
                <a:gd name="connsiteX37-5661" fmla="*/ 3114504 w 5273630"/>
                <a:gd name="connsiteY37-5662" fmla="*/ 346843 h 1494400"/>
                <a:gd name="connsiteX38-5663" fmla="*/ 3104302 w 5273630"/>
                <a:gd name="connsiteY38-5664" fmla="*/ 415338 h 1494400"/>
                <a:gd name="connsiteX39-5665" fmla="*/ 3547329 w 5273630"/>
                <a:gd name="connsiteY39-5666" fmla="*/ 415338 h 1494400"/>
                <a:gd name="connsiteX40-5667" fmla="*/ 3557530 w 5273630"/>
                <a:gd name="connsiteY40-5668" fmla="*/ 346843 h 1494400"/>
                <a:gd name="connsiteX41-5669" fmla="*/ 3806733 w 5273630"/>
                <a:gd name="connsiteY41-5670" fmla="*/ 346843 h 1494400"/>
                <a:gd name="connsiteX42-5671" fmla="*/ 3796531 w 5273630"/>
                <a:gd name="connsiteY42-5672" fmla="*/ 415338 h 1494400"/>
                <a:gd name="connsiteX43-5673" fmla="*/ 3907289 w 5273630"/>
                <a:gd name="connsiteY43-5674" fmla="*/ 415338 h 1494400"/>
                <a:gd name="connsiteX44-5675" fmla="*/ 3888343 w 5273630"/>
                <a:gd name="connsiteY44-5676" fmla="*/ 553784 h 1494400"/>
                <a:gd name="connsiteX45-5677" fmla="*/ 3777587 w 5273630"/>
                <a:gd name="connsiteY45-5678" fmla="*/ 553784 h 1494400"/>
                <a:gd name="connsiteX46-5679" fmla="*/ 3755727 w 5273630"/>
                <a:gd name="connsiteY46-5680" fmla="*/ 706803 h 1494400"/>
                <a:gd name="connsiteX47-5681" fmla="*/ 3489036 w 5273630"/>
                <a:gd name="connsiteY47-5682" fmla="*/ 830675 h 1494400"/>
                <a:gd name="connsiteX48-5683" fmla="*/ 3850453 w 5273630"/>
                <a:gd name="connsiteY48-5684" fmla="*/ 1024500 h 1494400"/>
                <a:gd name="connsiteX49-5685" fmla="*/ 3407426 w 5273630"/>
                <a:gd name="connsiteY49-5686" fmla="*/ 1024500 h 1494400"/>
                <a:gd name="connsiteX50-5687" fmla="*/ 3252949 w 5273630"/>
                <a:gd name="connsiteY50-5688" fmla="*/ 941432 h 1494400"/>
                <a:gd name="connsiteX51-5689" fmla="*/ 1894056 w 5273630"/>
                <a:gd name="connsiteY51-5690" fmla="*/ 1494400 h 1494400"/>
                <a:gd name="connsiteX52-5691" fmla="*/ 1708204 w 5273630"/>
                <a:gd name="connsiteY52-5692" fmla="*/ 1392165 h 1494400"/>
                <a:gd name="connsiteX53-5693" fmla="*/ 3046009 w 5273630"/>
                <a:gd name="connsiteY53-5694" fmla="*/ 830675 h 1494400"/>
                <a:gd name="connsiteX54-5695" fmla="*/ 2814295 w 5273630"/>
                <a:gd name="connsiteY54-5696" fmla="*/ 706803 h 1494400"/>
                <a:gd name="connsiteX55-5697" fmla="*/ 2836154 w 5273630"/>
                <a:gd name="connsiteY55-5698" fmla="*/ 553784 h 1494400"/>
                <a:gd name="connsiteX56-5699" fmla="*/ 2725398 w 5273630"/>
                <a:gd name="connsiteY56-5700" fmla="*/ 553784 h 1494400"/>
                <a:gd name="connsiteX57-5701" fmla="*/ 2744343 w 5273630"/>
                <a:gd name="connsiteY57-5702" fmla="*/ 415338 h 1494400"/>
                <a:gd name="connsiteX58-5703" fmla="*/ 2855100 w 5273630"/>
                <a:gd name="connsiteY58-5704" fmla="*/ 415338 h 1494400"/>
                <a:gd name="connsiteX59-5705" fmla="*/ 2865301 w 5273630"/>
                <a:gd name="connsiteY59-5706" fmla="*/ 346843 h 1494400"/>
                <a:gd name="connsiteX60-5707" fmla="*/ 482375 w 5273630"/>
                <a:gd name="connsiteY60-5708" fmla="*/ 192367 h 1494400"/>
                <a:gd name="connsiteX61-5709" fmla="*/ 759267 w 5273630"/>
                <a:gd name="connsiteY61-5710" fmla="*/ 192367 h 1494400"/>
                <a:gd name="connsiteX62-5711" fmla="*/ 746151 w 5273630"/>
                <a:gd name="connsiteY62-5712" fmla="*/ 285636 h 1494400"/>
                <a:gd name="connsiteX63-5713" fmla="*/ 1122141 w 5273630"/>
                <a:gd name="connsiteY63-5714" fmla="*/ 285636 h 1494400"/>
                <a:gd name="connsiteX64-5715" fmla="*/ 1059475 w 5273630"/>
                <a:gd name="connsiteY64-5716" fmla="*/ 735949 h 1494400"/>
                <a:gd name="connsiteX65-5717" fmla="*/ 728663 w 5273630"/>
                <a:gd name="connsiteY65-5718" fmla="*/ 735949 h 1494400"/>
                <a:gd name="connsiteX66-5719" fmla="*/ 795700 w 5273630"/>
                <a:gd name="connsiteY66-5720" fmla="*/ 791328 h 1494400"/>
                <a:gd name="connsiteX67-5721" fmla="*/ 1119226 w 5273630"/>
                <a:gd name="connsiteY67-5722" fmla="*/ 746150 h 1494400"/>
                <a:gd name="connsiteX68-5723" fmla="*/ 1100281 w 5273630"/>
                <a:gd name="connsiteY68-5724" fmla="*/ 884596 h 1494400"/>
                <a:gd name="connsiteX69-5725" fmla="*/ 937060 w 5273630"/>
                <a:gd name="connsiteY69-5726" fmla="*/ 907914 h 1494400"/>
                <a:gd name="connsiteX70-5727" fmla="*/ 1922533 w 5273630"/>
                <a:gd name="connsiteY70-5728" fmla="*/ 1460827 h 1494400"/>
                <a:gd name="connsiteX71-5729" fmla="*/ 1608084 w 5273630"/>
                <a:gd name="connsiteY71-5730" fmla="*/ 1476702 h 1494400"/>
                <a:gd name="connsiteX72-5731" fmla="*/ 406594 w 5273630"/>
                <a:gd name="connsiteY72-5732" fmla="*/ 735949 h 1494400"/>
                <a:gd name="connsiteX73-5733" fmla="*/ 319154 w 5273630"/>
                <a:gd name="connsiteY73-5734" fmla="*/ 735949 h 1494400"/>
                <a:gd name="connsiteX74-5735" fmla="*/ 298752 w 5273630"/>
                <a:gd name="connsiteY74-5736" fmla="*/ 881682 h 1494400"/>
                <a:gd name="connsiteX75-5737" fmla="*/ 502777 w 5273630"/>
                <a:gd name="connsiteY75-5738" fmla="*/ 862737 h 1494400"/>
                <a:gd name="connsiteX76-5739" fmla="*/ 482375 w 5273630"/>
                <a:gd name="connsiteY76-5740" fmla="*/ 1004097 h 1494400"/>
                <a:gd name="connsiteX77-5741" fmla="*/ 4372 w 5273630"/>
                <a:gd name="connsiteY77-5742" fmla="*/ 1046359 h 1494400"/>
                <a:gd name="connsiteX78-5743" fmla="*/ 110757 w 5273630"/>
                <a:gd name="connsiteY78-5744" fmla="*/ 285636 h 1494400"/>
                <a:gd name="connsiteX79-5745" fmla="*/ 469259 w 5273630"/>
                <a:gd name="connsiteY79-5746" fmla="*/ 285636 h 1494400"/>
                <a:gd name="connsiteX80-5747" fmla="*/ 482375 w 5273630"/>
                <a:gd name="connsiteY80-5748" fmla="*/ 192367 h 1494400"/>
                <a:gd name="connsiteX81-5749" fmla="*/ 1870577 w 5273630"/>
                <a:gd name="connsiteY81-5750" fmla="*/ 166135 h 1494400"/>
                <a:gd name="connsiteX82-5751" fmla="*/ 1847260 w 5273630"/>
                <a:gd name="connsiteY82-5752" fmla="*/ 332270 h 1494400"/>
                <a:gd name="connsiteX83-5753" fmla="*/ 2179530 w 5273630"/>
                <a:gd name="connsiteY83-5754" fmla="*/ 332270 h 1494400"/>
                <a:gd name="connsiteX84-5755" fmla="*/ 2202847 w 5273630"/>
                <a:gd name="connsiteY84-5756" fmla="*/ 166135 h 1494400"/>
                <a:gd name="connsiteX85-5757" fmla="*/ 1870577 w 5273630"/>
                <a:gd name="connsiteY85-5758" fmla="*/ 166135 h 1494400"/>
                <a:gd name="connsiteX86-5759" fmla="*/ 4598889 w 5273630"/>
                <a:gd name="connsiteY86-5760" fmla="*/ 138446 h 1494400"/>
                <a:gd name="connsiteX87-5761" fmla="*/ 4421095 w 5273630"/>
                <a:gd name="connsiteY87-5762" fmla="*/ 332270 h 1494400"/>
                <a:gd name="connsiteX88-5763" fmla="*/ 4935531 w 5273630"/>
                <a:gd name="connsiteY88-5764" fmla="*/ 332270 h 1494400"/>
                <a:gd name="connsiteX89-5765" fmla="*/ 4813115 w 5273630"/>
                <a:gd name="connsiteY89-5766" fmla="*/ 138446 h 1494400"/>
                <a:gd name="connsiteX90-5767" fmla="*/ 4598889 w 5273630"/>
                <a:gd name="connsiteY90-5768" fmla="*/ 138446 h 1494400"/>
                <a:gd name="connsiteX91-5769" fmla="*/ 1557252 w 5273630"/>
                <a:gd name="connsiteY91-5770" fmla="*/ 27689 h 1494400"/>
                <a:gd name="connsiteX92-5771" fmla="*/ 2498684 w 5273630"/>
                <a:gd name="connsiteY92-5772" fmla="*/ 27689 h 1494400"/>
                <a:gd name="connsiteX93-5773" fmla="*/ 2436019 w 5273630"/>
                <a:gd name="connsiteY93-5774" fmla="*/ 470716 h 1494400"/>
                <a:gd name="connsiteX94-5775" fmla="*/ 1549965 w 5273630"/>
                <a:gd name="connsiteY94-5776" fmla="*/ 470716 h 1494400"/>
                <a:gd name="connsiteX95-5777" fmla="*/ 1605344 w 5273630"/>
                <a:gd name="connsiteY95-5778" fmla="*/ 83068 h 1494400"/>
                <a:gd name="connsiteX96-5779" fmla="*/ 1557252 w 5273630"/>
                <a:gd name="connsiteY96-5780" fmla="*/ 27689 h 1494400"/>
                <a:gd name="connsiteX97-5781" fmla="*/ 259404 w 5273630"/>
                <a:gd name="connsiteY97-5782" fmla="*/ 27689 h 1494400"/>
                <a:gd name="connsiteX98-5783" fmla="*/ 983695 w 5273630"/>
                <a:gd name="connsiteY98-5784" fmla="*/ 27689 h 1494400"/>
                <a:gd name="connsiteX99-5785" fmla="*/ 1215409 w 5273630"/>
                <a:gd name="connsiteY99-5786" fmla="*/ 260861 h 1494400"/>
                <a:gd name="connsiteX100-5787" fmla="*/ 929774 w 5273630"/>
                <a:gd name="connsiteY100-5788" fmla="*/ 260861 h 1494400"/>
                <a:gd name="connsiteX101-5789" fmla="*/ 788413 w 5273630"/>
                <a:gd name="connsiteY101-5790" fmla="*/ 145733 h 1494400"/>
                <a:gd name="connsiteX102-5791" fmla="*/ 476546 w 5273630"/>
                <a:gd name="connsiteY102-5792" fmla="*/ 145733 h 1494400"/>
                <a:gd name="connsiteX103-5793" fmla="*/ 290008 w 5273630"/>
                <a:gd name="connsiteY103-5794" fmla="*/ 260861 h 1494400"/>
                <a:gd name="connsiteX104-5795" fmla="*/ 0 w 5273630"/>
                <a:gd name="connsiteY104-5796" fmla="*/ 260861 h 1494400"/>
                <a:gd name="connsiteX105-5797" fmla="*/ 290008 w 5273630"/>
                <a:gd name="connsiteY105-5798" fmla="*/ 58293 h 1494400"/>
                <a:gd name="connsiteX106-5799" fmla="*/ 259404 w 5273630"/>
                <a:gd name="connsiteY106-5800" fmla="*/ 27689 h 1494400"/>
                <a:gd name="connsiteX107-5801" fmla="*/ 4377375 w 5273630"/>
                <a:gd name="connsiteY107-5802" fmla="*/ 0 h 1494400"/>
                <a:gd name="connsiteX108-5803" fmla="*/ 5001111 w 5273630"/>
                <a:gd name="connsiteY108-5804" fmla="*/ 0 h 1494400"/>
                <a:gd name="connsiteX109-5805" fmla="*/ 5273630 w 5273630"/>
                <a:gd name="connsiteY109-5806" fmla="*/ 429911 h 1494400"/>
                <a:gd name="connsiteX110-5807" fmla="*/ 5078349 w 5273630"/>
                <a:gd name="connsiteY110-5808" fmla="*/ 429911 h 1494400"/>
                <a:gd name="connsiteX111-5809" fmla="*/ 5072519 w 5273630"/>
                <a:gd name="connsiteY111-5810" fmla="*/ 470716 h 1494400"/>
                <a:gd name="connsiteX112-5811" fmla="*/ 4795628 w 5273630"/>
                <a:gd name="connsiteY112-5812" fmla="*/ 470716 h 1494400"/>
                <a:gd name="connsiteX113-5813" fmla="*/ 4778140 w 5273630"/>
                <a:gd name="connsiteY113-5814" fmla="*/ 594589 h 1494400"/>
                <a:gd name="connsiteX114-5815" fmla="*/ 5082721 w 5273630"/>
                <a:gd name="connsiteY114-5816" fmla="*/ 594589 h 1494400"/>
                <a:gd name="connsiteX115-5817" fmla="*/ 5063775 w 5273630"/>
                <a:gd name="connsiteY115-5818" fmla="*/ 733035 h 1494400"/>
                <a:gd name="connsiteX116-5819" fmla="*/ 4759195 w 5273630"/>
                <a:gd name="connsiteY116-5820" fmla="*/ 733035 h 1494400"/>
                <a:gd name="connsiteX117-5821" fmla="*/ 4737335 w 5273630"/>
                <a:gd name="connsiteY117-5822" fmla="*/ 886054 h 1494400"/>
                <a:gd name="connsiteX118-5823" fmla="*/ 5180361 w 5273630"/>
                <a:gd name="connsiteY118-5824" fmla="*/ 886054 h 1494400"/>
                <a:gd name="connsiteX119-5825" fmla="*/ 5161416 w 5273630"/>
                <a:gd name="connsiteY119-5826" fmla="*/ 1024500 h 1494400"/>
                <a:gd name="connsiteX120-5827" fmla="*/ 3998471 w 5273630"/>
                <a:gd name="connsiteY120-5828" fmla="*/ 1024500 h 1494400"/>
                <a:gd name="connsiteX121-5829" fmla="*/ 4017416 w 5273630"/>
                <a:gd name="connsiteY121-5830" fmla="*/ 886054 h 1494400"/>
                <a:gd name="connsiteX122-5831" fmla="*/ 4460443 w 5273630"/>
                <a:gd name="connsiteY122-5832" fmla="*/ 886054 h 1494400"/>
                <a:gd name="connsiteX123-5833" fmla="*/ 4482303 w 5273630"/>
                <a:gd name="connsiteY123-5834" fmla="*/ 733035 h 1494400"/>
                <a:gd name="connsiteX124-5835" fmla="*/ 4177722 w 5273630"/>
                <a:gd name="connsiteY124-5836" fmla="*/ 733035 h 1494400"/>
                <a:gd name="connsiteX125-5837" fmla="*/ 4196667 w 5273630"/>
                <a:gd name="connsiteY125-5838" fmla="*/ 594589 h 1494400"/>
                <a:gd name="connsiteX126-5839" fmla="*/ 4501249 w 5273630"/>
                <a:gd name="connsiteY126-5840" fmla="*/ 594589 h 1494400"/>
                <a:gd name="connsiteX127-5841" fmla="*/ 4518736 w 5273630"/>
                <a:gd name="connsiteY127-5842" fmla="*/ 470716 h 1494400"/>
                <a:gd name="connsiteX128-5843" fmla="*/ 4241845 w 5273630"/>
                <a:gd name="connsiteY128-5844" fmla="*/ 470716 h 1494400"/>
                <a:gd name="connsiteX129-5845" fmla="*/ 4247673 w 5273630"/>
                <a:gd name="connsiteY129-5846" fmla="*/ 429911 h 1494400"/>
                <a:gd name="connsiteX130-5847" fmla="*/ 4055307 w 5273630"/>
                <a:gd name="connsiteY130-5848" fmla="*/ 429911 h 1494400"/>
                <a:gd name="connsiteX131-5849" fmla="*/ 4410894 w 5273630"/>
                <a:gd name="connsiteY131-5850" fmla="*/ 40805 h 1494400"/>
                <a:gd name="connsiteX132-5851" fmla="*/ 4377375 w 5273630"/>
                <a:gd name="connsiteY132-5852" fmla="*/ 0 h 1494400"/>
                <a:gd name="connsiteX133-5853" fmla="*/ 3191742 w 5273630"/>
                <a:gd name="connsiteY133-5854" fmla="*/ 0 h 1494400"/>
                <a:gd name="connsiteX134-5855" fmla="*/ 3522555 w 5273630"/>
                <a:gd name="connsiteY134-5856" fmla="*/ 0 h 1494400"/>
                <a:gd name="connsiteX135-5857" fmla="*/ 3510896 w 5273630"/>
                <a:gd name="connsiteY135-5858" fmla="*/ 83068 h 1494400"/>
                <a:gd name="connsiteX136-5859" fmla="*/ 3953923 w 5273630"/>
                <a:gd name="connsiteY136-5860" fmla="*/ 83068 h 1494400"/>
                <a:gd name="connsiteX137-5861" fmla="*/ 3923319 w 5273630"/>
                <a:gd name="connsiteY137-5862" fmla="*/ 304581 h 1494400"/>
                <a:gd name="connsiteX138-5863" fmla="*/ 3618738 w 5273630"/>
                <a:gd name="connsiteY138-5864" fmla="*/ 304581 h 1494400"/>
                <a:gd name="connsiteX139-5865" fmla="*/ 3630397 w 5273630"/>
                <a:gd name="connsiteY139-5866" fmla="*/ 221513 h 1494400"/>
                <a:gd name="connsiteX140-5867" fmla="*/ 3076613 w 5273630"/>
                <a:gd name="connsiteY140-5868" fmla="*/ 221513 h 1494400"/>
                <a:gd name="connsiteX141-5869" fmla="*/ 3064954 w 5273630"/>
                <a:gd name="connsiteY141-5870" fmla="*/ 304581 h 1494400"/>
                <a:gd name="connsiteX142-5871" fmla="*/ 2760373 w 5273630"/>
                <a:gd name="connsiteY142-5872" fmla="*/ 304581 h 1494400"/>
                <a:gd name="connsiteX143-5873" fmla="*/ 2790977 w 5273630"/>
                <a:gd name="connsiteY143-5874" fmla="*/ 83068 h 1494400"/>
                <a:gd name="connsiteX144-5875" fmla="*/ 3234004 w 5273630"/>
                <a:gd name="connsiteY144-5876" fmla="*/ 83068 h 1494400"/>
                <a:gd name="connsiteX145-5877" fmla="*/ 3238376 w 5273630"/>
                <a:gd name="connsiteY145-5878" fmla="*/ 53921 h 1494400"/>
                <a:gd name="connsiteX146-5879" fmla="*/ 3191742 w 5273630"/>
                <a:gd name="connsiteY146-5880" fmla="*/ 0 h 1494400"/>
                <a:gd name="connsiteX0-5881" fmla="*/ 2215963 w 5273630"/>
                <a:gd name="connsiteY0-5882" fmla="*/ 664540 h 1494400"/>
                <a:gd name="connsiteX1-5883" fmla="*/ 2183902 w 5273630"/>
                <a:gd name="connsiteY1-5884" fmla="*/ 886054 h 1494400"/>
                <a:gd name="connsiteX2-5885" fmla="*/ 2294658 w 5273630"/>
                <a:gd name="connsiteY2-5886" fmla="*/ 886054 h 1494400"/>
                <a:gd name="connsiteX3-5887" fmla="*/ 2326719 w 5273630"/>
                <a:gd name="connsiteY3-5888" fmla="*/ 664540 h 1494400"/>
                <a:gd name="connsiteX4-5889" fmla="*/ 2215963 w 5273630"/>
                <a:gd name="connsiteY4-5890" fmla="*/ 664540 h 1494400"/>
                <a:gd name="connsiteX5-5891" fmla="*/ 1606801 w 5273630"/>
                <a:gd name="connsiteY5-5892" fmla="*/ 664540 h 1494400"/>
                <a:gd name="connsiteX6-5893" fmla="*/ 1574740 w 5273630"/>
                <a:gd name="connsiteY6-5894" fmla="*/ 886054 h 1494400"/>
                <a:gd name="connsiteX7-5895" fmla="*/ 1685497 w 5273630"/>
                <a:gd name="connsiteY7-5896" fmla="*/ 886054 h 1494400"/>
                <a:gd name="connsiteX8-5897" fmla="*/ 1717558 w 5273630"/>
                <a:gd name="connsiteY8-5898" fmla="*/ 664540 h 1494400"/>
                <a:gd name="connsiteX9-5899" fmla="*/ 1606801 w 5273630"/>
                <a:gd name="connsiteY9-5900" fmla="*/ 664540 h 1494400"/>
                <a:gd name="connsiteX10-5901" fmla="*/ 342472 w 5273630"/>
                <a:gd name="connsiteY10-5902" fmla="*/ 563985 h 1494400"/>
                <a:gd name="connsiteX11-5903" fmla="*/ 335185 w 5273630"/>
                <a:gd name="connsiteY11-5904" fmla="*/ 619363 h 1494400"/>
                <a:gd name="connsiteX12-5905" fmla="*/ 826304 w 5273630"/>
                <a:gd name="connsiteY12-5906" fmla="*/ 619363 h 1494400"/>
                <a:gd name="connsiteX13-5907" fmla="*/ 833590 w 5273630"/>
                <a:gd name="connsiteY13-5908" fmla="*/ 563985 h 1494400"/>
                <a:gd name="connsiteX14-5909" fmla="*/ 342472 w 5273630"/>
                <a:gd name="connsiteY14-5910" fmla="*/ 563985 h 1494400"/>
                <a:gd name="connsiteX15-5911" fmla="*/ 3085357 w 5273630"/>
                <a:gd name="connsiteY15-5912" fmla="*/ 553784 h 1494400"/>
                <a:gd name="connsiteX16-5913" fmla="*/ 3078071 w 5273630"/>
                <a:gd name="connsiteY16-5914" fmla="*/ 609162 h 1494400"/>
                <a:gd name="connsiteX17-5915" fmla="*/ 3283553 w 5273630"/>
                <a:gd name="connsiteY17-5916" fmla="*/ 719919 h 1494400"/>
                <a:gd name="connsiteX18-5917" fmla="*/ 3521097 w 5273630"/>
                <a:gd name="connsiteY18-5918" fmla="*/ 609162 h 1494400"/>
                <a:gd name="connsiteX19-5919" fmla="*/ 3528384 w 5273630"/>
                <a:gd name="connsiteY19-5920" fmla="*/ 553784 h 1494400"/>
                <a:gd name="connsiteX20-5921" fmla="*/ 3085357 w 5273630"/>
                <a:gd name="connsiteY20-5922" fmla="*/ 553784 h 1494400"/>
                <a:gd name="connsiteX21-5923" fmla="*/ 2013395 w 5273630"/>
                <a:gd name="connsiteY21-5924" fmla="*/ 526094 h 1494400"/>
                <a:gd name="connsiteX22-5925" fmla="*/ 2567178 w 5273630"/>
                <a:gd name="connsiteY22-5926" fmla="*/ 526094 h 1494400"/>
                <a:gd name="connsiteX23-5927" fmla="*/ 2497227 w 5273630"/>
                <a:gd name="connsiteY23-5928" fmla="*/ 1024500 h 1494400"/>
                <a:gd name="connsiteX24-5929" fmla="*/ 1943443 w 5273630"/>
                <a:gd name="connsiteY24-5930" fmla="*/ 1024500 h 1494400"/>
                <a:gd name="connsiteX25-5931" fmla="*/ 2013395 w 5273630"/>
                <a:gd name="connsiteY25-5932" fmla="*/ 526094 h 1494400"/>
                <a:gd name="connsiteX26-5933" fmla="*/ 1404233 w 5273630"/>
                <a:gd name="connsiteY26-5934" fmla="*/ 526094 h 1494400"/>
                <a:gd name="connsiteX27-5935" fmla="*/ 1958016 w 5273630"/>
                <a:gd name="connsiteY27-5936" fmla="*/ 526094 h 1494400"/>
                <a:gd name="connsiteX28-5937" fmla="*/ 1888065 w 5273630"/>
                <a:gd name="connsiteY28-5938" fmla="*/ 1024500 h 1494400"/>
                <a:gd name="connsiteX29-5939" fmla="*/ 1334281 w 5273630"/>
                <a:gd name="connsiteY29-5940" fmla="*/ 1024500 h 1494400"/>
                <a:gd name="connsiteX30-5941" fmla="*/ 1404233 w 5273630"/>
                <a:gd name="connsiteY30-5942" fmla="*/ 526094 h 1494400"/>
                <a:gd name="connsiteX31-5943" fmla="*/ 365789 w 5273630"/>
                <a:gd name="connsiteY31-5944" fmla="*/ 402222 h 1494400"/>
                <a:gd name="connsiteX32-5945" fmla="*/ 357045 w 5273630"/>
                <a:gd name="connsiteY32-5946" fmla="*/ 457600 h 1494400"/>
                <a:gd name="connsiteX33-5947" fmla="*/ 848163 w 5273630"/>
                <a:gd name="connsiteY33-5948" fmla="*/ 457600 h 1494400"/>
                <a:gd name="connsiteX34-5949" fmla="*/ 856907 w 5273630"/>
                <a:gd name="connsiteY34-5950" fmla="*/ 402222 h 1494400"/>
                <a:gd name="connsiteX35-5951" fmla="*/ 365789 w 5273630"/>
                <a:gd name="connsiteY35-5952" fmla="*/ 402222 h 1494400"/>
                <a:gd name="connsiteX36-5953" fmla="*/ 2865301 w 5273630"/>
                <a:gd name="connsiteY36-5954" fmla="*/ 346843 h 1494400"/>
                <a:gd name="connsiteX37-5955" fmla="*/ 3114504 w 5273630"/>
                <a:gd name="connsiteY37-5956" fmla="*/ 346843 h 1494400"/>
                <a:gd name="connsiteX38-5957" fmla="*/ 3104302 w 5273630"/>
                <a:gd name="connsiteY38-5958" fmla="*/ 415338 h 1494400"/>
                <a:gd name="connsiteX39-5959" fmla="*/ 3547329 w 5273630"/>
                <a:gd name="connsiteY39-5960" fmla="*/ 415338 h 1494400"/>
                <a:gd name="connsiteX40-5961" fmla="*/ 3557530 w 5273630"/>
                <a:gd name="connsiteY40-5962" fmla="*/ 346843 h 1494400"/>
                <a:gd name="connsiteX41-5963" fmla="*/ 3806733 w 5273630"/>
                <a:gd name="connsiteY41-5964" fmla="*/ 346843 h 1494400"/>
                <a:gd name="connsiteX42-5965" fmla="*/ 3796531 w 5273630"/>
                <a:gd name="connsiteY42-5966" fmla="*/ 415338 h 1494400"/>
                <a:gd name="connsiteX43-5967" fmla="*/ 3907289 w 5273630"/>
                <a:gd name="connsiteY43-5968" fmla="*/ 415338 h 1494400"/>
                <a:gd name="connsiteX44-5969" fmla="*/ 3888343 w 5273630"/>
                <a:gd name="connsiteY44-5970" fmla="*/ 553784 h 1494400"/>
                <a:gd name="connsiteX45-5971" fmla="*/ 3777587 w 5273630"/>
                <a:gd name="connsiteY45-5972" fmla="*/ 553784 h 1494400"/>
                <a:gd name="connsiteX46-5973" fmla="*/ 3755727 w 5273630"/>
                <a:gd name="connsiteY46-5974" fmla="*/ 706803 h 1494400"/>
                <a:gd name="connsiteX47-5975" fmla="*/ 3489036 w 5273630"/>
                <a:gd name="connsiteY47-5976" fmla="*/ 830675 h 1494400"/>
                <a:gd name="connsiteX48-5977" fmla="*/ 3850453 w 5273630"/>
                <a:gd name="connsiteY48-5978" fmla="*/ 1024500 h 1494400"/>
                <a:gd name="connsiteX49-5979" fmla="*/ 3407426 w 5273630"/>
                <a:gd name="connsiteY49-5980" fmla="*/ 1024500 h 1494400"/>
                <a:gd name="connsiteX50-5981" fmla="*/ 3252949 w 5273630"/>
                <a:gd name="connsiteY50-5982" fmla="*/ 941432 h 1494400"/>
                <a:gd name="connsiteX51-5983" fmla="*/ 1894056 w 5273630"/>
                <a:gd name="connsiteY51-5984" fmla="*/ 1494400 h 1494400"/>
                <a:gd name="connsiteX52-5985" fmla="*/ 1774879 w 5273630"/>
                <a:gd name="connsiteY52-5986" fmla="*/ 1363590 h 1494400"/>
                <a:gd name="connsiteX53-5987" fmla="*/ 3046009 w 5273630"/>
                <a:gd name="connsiteY53-5988" fmla="*/ 830675 h 1494400"/>
                <a:gd name="connsiteX54-5989" fmla="*/ 2814295 w 5273630"/>
                <a:gd name="connsiteY54-5990" fmla="*/ 706803 h 1494400"/>
                <a:gd name="connsiteX55-5991" fmla="*/ 2836154 w 5273630"/>
                <a:gd name="connsiteY55-5992" fmla="*/ 553784 h 1494400"/>
                <a:gd name="connsiteX56-5993" fmla="*/ 2725398 w 5273630"/>
                <a:gd name="connsiteY56-5994" fmla="*/ 553784 h 1494400"/>
                <a:gd name="connsiteX57-5995" fmla="*/ 2744343 w 5273630"/>
                <a:gd name="connsiteY57-5996" fmla="*/ 415338 h 1494400"/>
                <a:gd name="connsiteX58-5997" fmla="*/ 2855100 w 5273630"/>
                <a:gd name="connsiteY58-5998" fmla="*/ 415338 h 1494400"/>
                <a:gd name="connsiteX59-5999" fmla="*/ 2865301 w 5273630"/>
                <a:gd name="connsiteY59-6000" fmla="*/ 346843 h 1494400"/>
                <a:gd name="connsiteX60-6001" fmla="*/ 482375 w 5273630"/>
                <a:gd name="connsiteY60-6002" fmla="*/ 192367 h 1494400"/>
                <a:gd name="connsiteX61-6003" fmla="*/ 759267 w 5273630"/>
                <a:gd name="connsiteY61-6004" fmla="*/ 192367 h 1494400"/>
                <a:gd name="connsiteX62-6005" fmla="*/ 746151 w 5273630"/>
                <a:gd name="connsiteY62-6006" fmla="*/ 285636 h 1494400"/>
                <a:gd name="connsiteX63-6007" fmla="*/ 1122141 w 5273630"/>
                <a:gd name="connsiteY63-6008" fmla="*/ 285636 h 1494400"/>
                <a:gd name="connsiteX64-6009" fmla="*/ 1059475 w 5273630"/>
                <a:gd name="connsiteY64-6010" fmla="*/ 735949 h 1494400"/>
                <a:gd name="connsiteX65-6011" fmla="*/ 728663 w 5273630"/>
                <a:gd name="connsiteY65-6012" fmla="*/ 735949 h 1494400"/>
                <a:gd name="connsiteX66-6013" fmla="*/ 795700 w 5273630"/>
                <a:gd name="connsiteY66-6014" fmla="*/ 791328 h 1494400"/>
                <a:gd name="connsiteX67-6015" fmla="*/ 1119226 w 5273630"/>
                <a:gd name="connsiteY67-6016" fmla="*/ 746150 h 1494400"/>
                <a:gd name="connsiteX68-6017" fmla="*/ 1100281 w 5273630"/>
                <a:gd name="connsiteY68-6018" fmla="*/ 884596 h 1494400"/>
                <a:gd name="connsiteX69-6019" fmla="*/ 937060 w 5273630"/>
                <a:gd name="connsiteY69-6020" fmla="*/ 907914 h 1494400"/>
                <a:gd name="connsiteX70-6021" fmla="*/ 1922533 w 5273630"/>
                <a:gd name="connsiteY70-6022" fmla="*/ 1460827 h 1494400"/>
                <a:gd name="connsiteX71-6023" fmla="*/ 1608084 w 5273630"/>
                <a:gd name="connsiteY71-6024" fmla="*/ 1476702 h 1494400"/>
                <a:gd name="connsiteX72-6025" fmla="*/ 406594 w 5273630"/>
                <a:gd name="connsiteY72-6026" fmla="*/ 735949 h 1494400"/>
                <a:gd name="connsiteX73-6027" fmla="*/ 319154 w 5273630"/>
                <a:gd name="connsiteY73-6028" fmla="*/ 735949 h 1494400"/>
                <a:gd name="connsiteX74-6029" fmla="*/ 298752 w 5273630"/>
                <a:gd name="connsiteY74-6030" fmla="*/ 881682 h 1494400"/>
                <a:gd name="connsiteX75-6031" fmla="*/ 502777 w 5273630"/>
                <a:gd name="connsiteY75-6032" fmla="*/ 862737 h 1494400"/>
                <a:gd name="connsiteX76-6033" fmla="*/ 482375 w 5273630"/>
                <a:gd name="connsiteY76-6034" fmla="*/ 1004097 h 1494400"/>
                <a:gd name="connsiteX77-6035" fmla="*/ 4372 w 5273630"/>
                <a:gd name="connsiteY77-6036" fmla="*/ 1046359 h 1494400"/>
                <a:gd name="connsiteX78-6037" fmla="*/ 110757 w 5273630"/>
                <a:gd name="connsiteY78-6038" fmla="*/ 285636 h 1494400"/>
                <a:gd name="connsiteX79-6039" fmla="*/ 469259 w 5273630"/>
                <a:gd name="connsiteY79-6040" fmla="*/ 285636 h 1494400"/>
                <a:gd name="connsiteX80-6041" fmla="*/ 482375 w 5273630"/>
                <a:gd name="connsiteY80-6042" fmla="*/ 192367 h 1494400"/>
                <a:gd name="connsiteX81-6043" fmla="*/ 1870577 w 5273630"/>
                <a:gd name="connsiteY81-6044" fmla="*/ 166135 h 1494400"/>
                <a:gd name="connsiteX82-6045" fmla="*/ 1847260 w 5273630"/>
                <a:gd name="connsiteY82-6046" fmla="*/ 332270 h 1494400"/>
                <a:gd name="connsiteX83-6047" fmla="*/ 2179530 w 5273630"/>
                <a:gd name="connsiteY83-6048" fmla="*/ 332270 h 1494400"/>
                <a:gd name="connsiteX84-6049" fmla="*/ 2202847 w 5273630"/>
                <a:gd name="connsiteY84-6050" fmla="*/ 166135 h 1494400"/>
                <a:gd name="connsiteX85-6051" fmla="*/ 1870577 w 5273630"/>
                <a:gd name="connsiteY85-6052" fmla="*/ 166135 h 1494400"/>
                <a:gd name="connsiteX86-6053" fmla="*/ 4598889 w 5273630"/>
                <a:gd name="connsiteY86-6054" fmla="*/ 138446 h 1494400"/>
                <a:gd name="connsiteX87-6055" fmla="*/ 4421095 w 5273630"/>
                <a:gd name="connsiteY87-6056" fmla="*/ 332270 h 1494400"/>
                <a:gd name="connsiteX88-6057" fmla="*/ 4935531 w 5273630"/>
                <a:gd name="connsiteY88-6058" fmla="*/ 332270 h 1494400"/>
                <a:gd name="connsiteX89-6059" fmla="*/ 4813115 w 5273630"/>
                <a:gd name="connsiteY89-6060" fmla="*/ 138446 h 1494400"/>
                <a:gd name="connsiteX90-6061" fmla="*/ 4598889 w 5273630"/>
                <a:gd name="connsiteY90-6062" fmla="*/ 138446 h 1494400"/>
                <a:gd name="connsiteX91-6063" fmla="*/ 1557252 w 5273630"/>
                <a:gd name="connsiteY91-6064" fmla="*/ 27689 h 1494400"/>
                <a:gd name="connsiteX92-6065" fmla="*/ 2498684 w 5273630"/>
                <a:gd name="connsiteY92-6066" fmla="*/ 27689 h 1494400"/>
                <a:gd name="connsiteX93-6067" fmla="*/ 2436019 w 5273630"/>
                <a:gd name="connsiteY93-6068" fmla="*/ 470716 h 1494400"/>
                <a:gd name="connsiteX94-6069" fmla="*/ 1549965 w 5273630"/>
                <a:gd name="connsiteY94-6070" fmla="*/ 470716 h 1494400"/>
                <a:gd name="connsiteX95-6071" fmla="*/ 1605344 w 5273630"/>
                <a:gd name="connsiteY95-6072" fmla="*/ 83068 h 1494400"/>
                <a:gd name="connsiteX96-6073" fmla="*/ 1557252 w 5273630"/>
                <a:gd name="connsiteY96-6074" fmla="*/ 27689 h 1494400"/>
                <a:gd name="connsiteX97-6075" fmla="*/ 259404 w 5273630"/>
                <a:gd name="connsiteY97-6076" fmla="*/ 27689 h 1494400"/>
                <a:gd name="connsiteX98-6077" fmla="*/ 983695 w 5273630"/>
                <a:gd name="connsiteY98-6078" fmla="*/ 27689 h 1494400"/>
                <a:gd name="connsiteX99-6079" fmla="*/ 1215409 w 5273630"/>
                <a:gd name="connsiteY99-6080" fmla="*/ 260861 h 1494400"/>
                <a:gd name="connsiteX100-6081" fmla="*/ 929774 w 5273630"/>
                <a:gd name="connsiteY100-6082" fmla="*/ 260861 h 1494400"/>
                <a:gd name="connsiteX101-6083" fmla="*/ 788413 w 5273630"/>
                <a:gd name="connsiteY101-6084" fmla="*/ 145733 h 1494400"/>
                <a:gd name="connsiteX102-6085" fmla="*/ 476546 w 5273630"/>
                <a:gd name="connsiteY102-6086" fmla="*/ 145733 h 1494400"/>
                <a:gd name="connsiteX103-6087" fmla="*/ 290008 w 5273630"/>
                <a:gd name="connsiteY103-6088" fmla="*/ 260861 h 1494400"/>
                <a:gd name="connsiteX104-6089" fmla="*/ 0 w 5273630"/>
                <a:gd name="connsiteY104-6090" fmla="*/ 260861 h 1494400"/>
                <a:gd name="connsiteX105-6091" fmla="*/ 290008 w 5273630"/>
                <a:gd name="connsiteY105-6092" fmla="*/ 58293 h 1494400"/>
                <a:gd name="connsiteX106-6093" fmla="*/ 259404 w 5273630"/>
                <a:gd name="connsiteY106-6094" fmla="*/ 27689 h 1494400"/>
                <a:gd name="connsiteX107-6095" fmla="*/ 4377375 w 5273630"/>
                <a:gd name="connsiteY107-6096" fmla="*/ 0 h 1494400"/>
                <a:gd name="connsiteX108-6097" fmla="*/ 5001111 w 5273630"/>
                <a:gd name="connsiteY108-6098" fmla="*/ 0 h 1494400"/>
                <a:gd name="connsiteX109-6099" fmla="*/ 5273630 w 5273630"/>
                <a:gd name="connsiteY109-6100" fmla="*/ 429911 h 1494400"/>
                <a:gd name="connsiteX110-6101" fmla="*/ 5078349 w 5273630"/>
                <a:gd name="connsiteY110-6102" fmla="*/ 429911 h 1494400"/>
                <a:gd name="connsiteX111-6103" fmla="*/ 5072519 w 5273630"/>
                <a:gd name="connsiteY111-6104" fmla="*/ 470716 h 1494400"/>
                <a:gd name="connsiteX112-6105" fmla="*/ 4795628 w 5273630"/>
                <a:gd name="connsiteY112-6106" fmla="*/ 470716 h 1494400"/>
                <a:gd name="connsiteX113-6107" fmla="*/ 4778140 w 5273630"/>
                <a:gd name="connsiteY113-6108" fmla="*/ 594589 h 1494400"/>
                <a:gd name="connsiteX114-6109" fmla="*/ 5082721 w 5273630"/>
                <a:gd name="connsiteY114-6110" fmla="*/ 594589 h 1494400"/>
                <a:gd name="connsiteX115-6111" fmla="*/ 5063775 w 5273630"/>
                <a:gd name="connsiteY115-6112" fmla="*/ 733035 h 1494400"/>
                <a:gd name="connsiteX116-6113" fmla="*/ 4759195 w 5273630"/>
                <a:gd name="connsiteY116-6114" fmla="*/ 733035 h 1494400"/>
                <a:gd name="connsiteX117-6115" fmla="*/ 4737335 w 5273630"/>
                <a:gd name="connsiteY117-6116" fmla="*/ 886054 h 1494400"/>
                <a:gd name="connsiteX118-6117" fmla="*/ 5180361 w 5273630"/>
                <a:gd name="connsiteY118-6118" fmla="*/ 886054 h 1494400"/>
                <a:gd name="connsiteX119-6119" fmla="*/ 5161416 w 5273630"/>
                <a:gd name="connsiteY119-6120" fmla="*/ 1024500 h 1494400"/>
                <a:gd name="connsiteX120-6121" fmla="*/ 3998471 w 5273630"/>
                <a:gd name="connsiteY120-6122" fmla="*/ 1024500 h 1494400"/>
                <a:gd name="connsiteX121-6123" fmla="*/ 4017416 w 5273630"/>
                <a:gd name="connsiteY121-6124" fmla="*/ 886054 h 1494400"/>
                <a:gd name="connsiteX122-6125" fmla="*/ 4460443 w 5273630"/>
                <a:gd name="connsiteY122-6126" fmla="*/ 886054 h 1494400"/>
                <a:gd name="connsiteX123-6127" fmla="*/ 4482303 w 5273630"/>
                <a:gd name="connsiteY123-6128" fmla="*/ 733035 h 1494400"/>
                <a:gd name="connsiteX124-6129" fmla="*/ 4177722 w 5273630"/>
                <a:gd name="connsiteY124-6130" fmla="*/ 733035 h 1494400"/>
                <a:gd name="connsiteX125-6131" fmla="*/ 4196667 w 5273630"/>
                <a:gd name="connsiteY125-6132" fmla="*/ 594589 h 1494400"/>
                <a:gd name="connsiteX126-6133" fmla="*/ 4501249 w 5273630"/>
                <a:gd name="connsiteY126-6134" fmla="*/ 594589 h 1494400"/>
                <a:gd name="connsiteX127-6135" fmla="*/ 4518736 w 5273630"/>
                <a:gd name="connsiteY127-6136" fmla="*/ 470716 h 1494400"/>
                <a:gd name="connsiteX128-6137" fmla="*/ 4241845 w 5273630"/>
                <a:gd name="connsiteY128-6138" fmla="*/ 470716 h 1494400"/>
                <a:gd name="connsiteX129-6139" fmla="*/ 4247673 w 5273630"/>
                <a:gd name="connsiteY129-6140" fmla="*/ 429911 h 1494400"/>
                <a:gd name="connsiteX130-6141" fmla="*/ 4055307 w 5273630"/>
                <a:gd name="connsiteY130-6142" fmla="*/ 429911 h 1494400"/>
                <a:gd name="connsiteX131-6143" fmla="*/ 4410894 w 5273630"/>
                <a:gd name="connsiteY131-6144" fmla="*/ 40805 h 1494400"/>
                <a:gd name="connsiteX132-6145" fmla="*/ 4377375 w 5273630"/>
                <a:gd name="connsiteY132-6146" fmla="*/ 0 h 1494400"/>
                <a:gd name="connsiteX133-6147" fmla="*/ 3191742 w 5273630"/>
                <a:gd name="connsiteY133-6148" fmla="*/ 0 h 1494400"/>
                <a:gd name="connsiteX134-6149" fmla="*/ 3522555 w 5273630"/>
                <a:gd name="connsiteY134-6150" fmla="*/ 0 h 1494400"/>
                <a:gd name="connsiteX135-6151" fmla="*/ 3510896 w 5273630"/>
                <a:gd name="connsiteY135-6152" fmla="*/ 83068 h 1494400"/>
                <a:gd name="connsiteX136-6153" fmla="*/ 3953923 w 5273630"/>
                <a:gd name="connsiteY136-6154" fmla="*/ 83068 h 1494400"/>
                <a:gd name="connsiteX137-6155" fmla="*/ 3923319 w 5273630"/>
                <a:gd name="connsiteY137-6156" fmla="*/ 304581 h 1494400"/>
                <a:gd name="connsiteX138-6157" fmla="*/ 3618738 w 5273630"/>
                <a:gd name="connsiteY138-6158" fmla="*/ 304581 h 1494400"/>
                <a:gd name="connsiteX139-6159" fmla="*/ 3630397 w 5273630"/>
                <a:gd name="connsiteY139-6160" fmla="*/ 221513 h 1494400"/>
                <a:gd name="connsiteX140-6161" fmla="*/ 3076613 w 5273630"/>
                <a:gd name="connsiteY140-6162" fmla="*/ 221513 h 1494400"/>
                <a:gd name="connsiteX141-6163" fmla="*/ 3064954 w 5273630"/>
                <a:gd name="connsiteY141-6164" fmla="*/ 304581 h 1494400"/>
                <a:gd name="connsiteX142-6165" fmla="*/ 2760373 w 5273630"/>
                <a:gd name="connsiteY142-6166" fmla="*/ 304581 h 1494400"/>
                <a:gd name="connsiteX143-6167" fmla="*/ 2790977 w 5273630"/>
                <a:gd name="connsiteY143-6168" fmla="*/ 83068 h 1494400"/>
                <a:gd name="connsiteX144-6169" fmla="*/ 3234004 w 5273630"/>
                <a:gd name="connsiteY144-6170" fmla="*/ 83068 h 1494400"/>
                <a:gd name="connsiteX145-6171" fmla="*/ 3238376 w 5273630"/>
                <a:gd name="connsiteY145-6172" fmla="*/ 53921 h 1494400"/>
                <a:gd name="connsiteX146-6173" fmla="*/ 3191742 w 5273630"/>
                <a:gd name="connsiteY146-6174" fmla="*/ 0 h 1494400"/>
                <a:gd name="connsiteX0-6175" fmla="*/ 2215963 w 5273630"/>
                <a:gd name="connsiteY0-6176" fmla="*/ 664540 h 1476702"/>
                <a:gd name="connsiteX1-6177" fmla="*/ 2183902 w 5273630"/>
                <a:gd name="connsiteY1-6178" fmla="*/ 886054 h 1476702"/>
                <a:gd name="connsiteX2-6179" fmla="*/ 2294658 w 5273630"/>
                <a:gd name="connsiteY2-6180" fmla="*/ 886054 h 1476702"/>
                <a:gd name="connsiteX3-6181" fmla="*/ 2326719 w 5273630"/>
                <a:gd name="connsiteY3-6182" fmla="*/ 664540 h 1476702"/>
                <a:gd name="connsiteX4-6183" fmla="*/ 2215963 w 5273630"/>
                <a:gd name="connsiteY4-6184" fmla="*/ 664540 h 1476702"/>
                <a:gd name="connsiteX5-6185" fmla="*/ 1606801 w 5273630"/>
                <a:gd name="connsiteY5-6186" fmla="*/ 664540 h 1476702"/>
                <a:gd name="connsiteX6-6187" fmla="*/ 1574740 w 5273630"/>
                <a:gd name="connsiteY6-6188" fmla="*/ 886054 h 1476702"/>
                <a:gd name="connsiteX7-6189" fmla="*/ 1685497 w 5273630"/>
                <a:gd name="connsiteY7-6190" fmla="*/ 886054 h 1476702"/>
                <a:gd name="connsiteX8-6191" fmla="*/ 1717558 w 5273630"/>
                <a:gd name="connsiteY8-6192" fmla="*/ 664540 h 1476702"/>
                <a:gd name="connsiteX9-6193" fmla="*/ 1606801 w 5273630"/>
                <a:gd name="connsiteY9-6194" fmla="*/ 664540 h 1476702"/>
                <a:gd name="connsiteX10-6195" fmla="*/ 342472 w 5273630"/>
                <a:gd name="connsiteY10-6196" fmla="*/ 563985 h 1476702"/>
                <a:gd name="connsiteX11-6197" fmla="*/ 335185 w 5273630"/>
                <a:gd name="connsiteY11-6198" fmla="*/ 619363 h 1476702"/>
                <a:gd name="connsiteX12-6199" fmla="*/ 826304 w 5273630"/>
                <a:gd name="connsiteY12-6200" fmla="*/ 619363 h 1476702"/>
                <a:gd name="connsiteX13-6201" fmla="*/ 833590 w 5273630"/>
                <a:gd name="connsiteY13-6202" fmla="*/ 563985 h 1476702"/>
                <a:gd name="connsiteX14-6203" fmla="*/ 342472 w 5273630"/>
                <a:gd name="connsiteY14-6204" fmla="*/ 563985 h 1476702"/>
                <a:gd name="connsiteX15-6205" fmla="*/ 3085357 w 5273630"/>
                <a:gd name="connsiteY15-6206" fmla="*/ 553784 h 1476702"/>
                <a:gd name="connsiteX16-6207" fmla="*/ 3078071 w 5273630"/>
                <a:gd name="connsiteY16-6208" fmla="*/ 609162 h 1476702"/>
                <a:gd name="connsiteX17-6209" fmla="*/ 3283553 w 5273630"/>
                <a:gd name="connsiteY17-6210" fmla="*/ 719919 h 1476702"/>
                <a:gd name="connsiteX18-6211" fmla="*/ 3521097 w 5273630"/>
                <a:gd name="connsiteY18-6212" fmla="*/ 609162 h 1476702"/>
                <a:gd name="connsiteX19-6213" fmla="*/ 3528384 w 5273630"/>
                <a:gd name="connsiteY19-6214" fmla="*/ 553784 h 1476702"/>
                <a:gd name="connsiteX20-6215" fmla="*/ 3085357 w 5273630"/>
                <a:gd name="connsiteY20-6216" fmla="*/ 553784 h 1476702"/>
                <a:gd name="connsiteX21-6217" fmla="*/ 2013395 w 5273630"/>
                <a:gd name="connsiteY21-6218" fmla="*/ 526094 h 1476702"/>
                <a:gd name="connsiteX22-6219" fmla="*/ 2567178 w 5273630"/>
                <a:gd name="connsiteY22-6220" fmla="*/ 526094 h 1476702"/>
                <a:gd name="connsiteX23-6221" fmla="*/ 2497227 w 5273630"/>
                <a:gd name="connsiteY23-6222" fmla="*/ 1024500 h 1476702"/>
                <a:gd name="connsiteX24-6223" fmla="*/ 1943443 w 5273630"/>
                <a:gd name="connsiteY24-6224" fmla="*/ 1024500 h 1476702"/>
                <a:gd name="connsiteX25-6225" fmla="*/ 2013395 w 5273630"/>
                <a:gd name="connsiteY25-6226" fmla="*/ 526094 h 1476702"/>
                <a:gd name="connsiteX26-6227" fmla="*/ 1404233 w 5273630"/>
                <a:gd name="connsiteY26-6228" fmla="*/ 526094 h 1476702"/>
                <a:gd name="connsiteX27-6229" fmla="*/ 1958016 w 5273630"/>
                <a:gd name="connsiteY27-6230" fmla="*/ 526094 h 1476702"/>
                <a:gd name="connsiteX28-6231" fmla="*/ 1888065 w 5273630"/>
                <a:gd name="connsiteY28-6232" fmla="*/ 1024500 h 1476702"/>
                <a:gd name="connsiteX29-6233" fmla="*/ 1334281 w 5273630"/>
                <a:gd name="connsiteY29-6234" fmla="*/ 1024500 h 1476702"/>
                <a:gd name="connsiteX30-6235" fmla="*/ 1404233 w 5273630"/>
                <a:gd name="connsiteY30-6236" fmla="*/ 526094 h 1476702"/>
                <a:gd name="connsiteX31-6237" fmla="*/ 365789 w 5273630"/>
                <a:gd name="connsiteY31-6238" fmla="*/ 402222 h 1476702"/>
                <a:gd name="connsiteX32-6239" fmla="*/ 357045 w 5273630"/>
                <a:gd name="connsiteY32-6240" fmla="*/ 457600 h 1476702"/>
                <a:gd name="connsiteX33-6241" fmla="*/ 848163 w 5273630"/>
                <a:gd name="connsiteY33-6242" fmla="*/ 457600 h 1476702"/>
                <a:gd name="connsiteX34-6243" fmla="*/ 856907 w 5273630"/>
                <a:gd name="connsiteY34-6244" fmla="*/ 402222 h 1476702"/>
                <a:gd name="connsiteX35-6245" fmla="*/ 365789 w 5273630"/>
                <a:gd name="connsiteY35-6246" fmla="*/ 402222 h 1476702"/>
                <a:gd name="connsiteX36-6247" fmla="*/ 2865301 w 5273630"/>
                <a:gd name="connsiteY36-6248" fmla="*/ 346843 h 1476702"/>
                <a:gd name="connsiteX37-6249" fmla="*/ 3114504 w 5273630"/>
                <a:gd name="connsiteY37-6250" fmla="*/ 346843 h 1476702"/>
                <a:gd name="connsiteX38-6251" fmla="*/ 3104302 w 5273630"/>
                <a:gd name="connsiteY38-6252" fmla="*/ 415338 h 1476702"/>
                <a:gd name="connsiteX39-6253" fmla="*/ 3547329 w 5273630"/>
                <a:gd name="connsiteY39-6254" fmla="*/ 415338 h 1476702"/>
                <a:gd name="connsiteX40-6255" fmla="*/ 3557530 w 5273630"/>
                <a:gd name="connsiteY40-6256" fmla="*/ 346843 h 1476702"/>
                <a:gd name="connsiteX41-6257" fmla="*/ 3806733 w 5273630"/>
                <a:gd name="connsiteY41-6258" fmla="*/ 346843 h 1476702"/>
                <a:gd name="connsiteX42-6259" fmla="*/ 3796531 w 5273630"/>
                <a:gd name="connsiteY42-6260" fmla="*/ 415338 h 1476702"/>
                <a:gd name="connsiteX43-6261" fmla="*/ 3907289 w 5273630"/>
                <a:gd name="connsiteY43-6262" fmla="*/ 415338 h 1476702"/>
                <a:gd name="connsiteX44-6263" fmla="*/ 3888343 w 5273630"/>
                <a:gd name="connsiteY44-6264" fmla="*/ 553784 h 1476702"/>
                <a:gd name="connsiteX45-6265" fmla="*/ 3777587 w 5273630"/>
                <a:gd name="connsiteY45-6266" fmla="*/ 553784 h 1476702"/>
                <a:gd name="connsiteX46-6267" fmla="*/ 3755727 w 5273630"/>
                <a:gd name="connsiteY46-6268" fmla="*/ 706803 h 1476702"/>
                <a:gd name="connsiteX47-6269" fmla="*/ 3489036 w 5273630"/>
                <a:gd name="connsiteY47-6270" fmla="*/ 830675 h 1476702"/>
                <a:gd name="connsiteX48-6271" fmla="*/ 3850453 w 5273630"/>
                <a:gd name="connsiteY48-6272" fmla="*/ 1024500 h 1476702"/>
                <a:gd name="connsiteX49-6273" fmla="*/ 3407426 w 5273630"/>
                <a:gd name="connsiteY49-6274" fmla="*/ 1024500 h 1476702"/>
                <a:gd name="connsiteX50-6275" fmla="*/ 3252949 w 5273630"/>
                <a:gd name="connsiteY50-6276" fmla="*/ 941432 h 1476702"/>
                <a:gd name="connsiteX51-6277" fmla="*/ 1938506 w 5273630"/>
                <a:gd name="connsiteY51-6278" fmla="*/ 1459475 h 1476702"/>
                <a:gd name="connsiteX52-6279" fmla="*/ 1774879 w 5273630"/>
                <a:gd name="connsiteY52-6280" fmla="*/ 1363590 h 1476702"/>
                <a:gd name="connsiteX53-6281" fmla="*/ 3046009 w 5273630"/>
                <a:gd name="connsiteY53-6282" fmla="*/ 830675 h 1476702"/>
                <a:gd name="connsiteX54-6283" fmla="*/ 2814295 w 5273630"/>
                <a:gd name="connsiteY54-6284" fmla="*/ 706803 h 1476702"/>
                <a:gd name="connsiteX55-6285" fmla="*/ 2836154 w 5273630"/>
                <a:gd name="connsiteY55-6286" fmla="*/ 553784 h 1476702"/>
                <a:gd name="connsiteX56-6287" fmla="*/ 2725398 w 5273630"/>
                <a:gd name="connsiteY56-6288" fmla="*/ 553784 h 1476702"/>
                <a:gd name="connsiteX57-6289" fmla="*/ 2744343 w 5273630"/>
                <a:gd name="connsiteY57-6290" fmla="*/ 415338 h 1476702"/>
                <a:gd name="connsiteX58-6291" fmla="*/ 2855100 w 5273630"/>
                <a:gd name="connsiteY58-6292" fmla="*/ 415338 h 1476702"/>
                <a:gd name="connsiteX59-6293" fmla="*/ 2865301 w 5273630"/>
                <a:gd name="connsiteY59-6294" fmla="*/ 346843 h 1476702"/>
                <a:gd name="connsiteX60-6295" fmla="*/ 482375 w 5273630"/>
                <a:gd name="connsiteY60-6296" fmla="*/ 192367 h 1476702"/>
                <a:gd name="connsiteX61-6297" fmla="*/ 759267 w 5273630"/>
                <a:gd name="connsiteY61-6298" fmla="*/ 192367 h 1476702"/>
                <a:gd name="connsiteX62-6299" fmla="*/ 746151 w 5273630"/>
                <a:gd name="connsiteY62-6300" fmla="*/ 285636 h 1476702"/>
                <a:gd name="connsiteX63-6301" fmla="*/ 1122141 w 5273630"/>
                <a:gd name="connsiteY63-6302" fmla="*/ 285636 h 1476702"/>
                <a:gd name="connsiteX64-6303" fmla="*/ 1059475 w 5273630"/>
                <a:gd name="connsiteY64-6304" fmla="*/ 735949 h 1476702"/>
                <a:gd name="connsiteX65-6305" fmla="*/ 728663 w 5273630"/>
                <a:gd name="connsiteY65-6306" fmla="*/ 735949 h 1476702"/>
                <a:gd name="connsiteX66-6307" fmla="*/ 795700 w 5273630"/>
                <a:gd name="connsiteY66-6308" fmla="*/ 791328 h 1476702"/>
                <a:gd name="connsiteX67-6309" fmla="*/ 1119226 w 5273630"/>
                <a:gd name="connsiteY67-6310" fmla="*/ 746150 h 1476702"/>
                <a:gd name="connsiteX68-6311" fmla="*/ 1100281 w 5273630"/>
                <a:gd name="connsiteY68-6312" fmla="*/ 884596 h 1476702"/>
                <a:gd name="connsiteX69-6313" fmla="*/ 937060 w 5273630"/>
                <a:gd name="connsiteY69-6314" fmla="*/ 907914 h 1476702"/>
                <a:gd name="connsiteX70-6315" fmla="*/ 1922533 w 5273630"/>
                <a:gd name="connsiteY70-6316" fmla="*/ 1460827 h 1476702"/>
                <a:gd name="connsiteX71-6317" fmla="*/ 1608084 w 5273630"/>
                <a:gd name="connsiteY71-6318" fmla="*/ 1476702 h 1476702"/>
                <a:gd name="connsiteX72-6319" fmla="*/ 406594 w 5273630"/>
                <a:gd name="connsiteY72-6320" fmla="*/ 735949 h 1476702"/>
                <a:gd name="connsiteX73-6321" fmla="*/ 319154 w 5273630"/>
                <a:gd name="connsiteY73-6322" fmla="*/ 735949 h 1476702"/>
                <a:gd name="connsiteX74-6323" fmla="*/ 298752 w 5273630"/>
                <a:gd name="connsiteY74-6324" fmla="*/ 881682 h 1476702"/>
                <a:gd name="connsiteX75-6325" fmla="*/ 502777 w 5273630"/>
                <a:gd name="connsiteY75-6326" fmla="*/ 862737 h 1476702"/>
                <a:gd name="connsiteX76-6327" fmla="*/ 482375 w 5273630"/>
                <a:gd name="connsiteY76-6328" fmla="*/ 1004097 h 1476702"/>
                <a:gd name="connsiteX77-6329" fmla="*/ 4372 w 5273630"/>
                <a:gd name="connsiteY77-6330" fmla="*/ 1046359 h 1476702"/>
                <a:gd name="connsiteX78-6331" fmla="*/ 110757 w 5273630"/>
                <a:gd name="connsiteY78-6332" fmla="*/ 285636 h 1476702"/>
                <a:gd name="connsiteX79-6333" fmla="*/ 469259 w 5273630"/>
                <a:gd name="connsiteY79-6334" fmla="*/ 285636 h 1476702"/>
                <a:gd name="connsiteX80-6335" fmla="*/ 482375 w 5273630"/>
                <a:gd name="connsiteY80-6336" fmla="*/ 192367 h 1476702"/>
                <a:gd name="connsiteX81-6337" fmla="*/ 1870577 w 5273630"/>
                <a:gd name="connsiteY81-6338" fmla="*/ 166135 h 1476702"/>
                <a:gd name="connsiteX82-6339" fmla="*/ 1847260 w 5273630"/>
                <a:gd name="connsiteY82-6340" fmla="*/ 332270 h 1476702"/>
                <a:gd name="connsiteX83-6341" fmla="*/ 2179530 w 5273630"/>
                <a:gd name="connsiteY83-6342" fmla="*/ 332270 h 1476702"/>
                <a:gd name="connsiteX84-6343" fmla="*/ 2202847 w 5273630"/>
                <a:gd name="connsiteY84-6344" fmla="*/ 166135 h 1476702"/>
                <a:gd name="connsiteX85-6345" fmla="*/ 1870577 w 5273630"/>
                <a:gd name="connsiteY85-6346" fmla="*/ 166135 h 1476702"/>
                <a:gd name="connsiteX86-6347" fmla="*/ 4598889 w 5273630"/>
                <a:gd name="connsiteY86-6348" fmla="*/ 138446 h 1476702"/>
                <a:gd name="connsiteX87-6349" fmla="*/ 4421095 w 5273630"/>
                <a:gd name="connsiteY87-6350" fmla="*/ 332270 h 1476702"/>
                <a:gd name="connsiteX88-6351" fmla="*/ 4935531 w 5273630"/>
                <a:gd name="connsiteY88-6352" fmla="*/ 332270 h 1476702"/>
                <a:gd name="connsiteX89-6353" fmla="*/ 4813115 w 5273630"/>
                <a:gd name="connsiteY89-6354" fmla="*/ 138446 h 1476702"/>
                <a:gd name="connsiteX90-6355" fmla="*/ 4598889 w 5273630"/>
                <a:gd name="connsiteY90-6356" fmla="*/ 138446 h 1476702"/>
                <a:gd name="connsiteX91-6357" fmla="*/ 1557252 w 5273630"/>
                <a:gd name="connsiteY91-6358" fmla="*/ 27689 h 1476702"/>
                <a:gd name="connsiteX92-6359" fmla="*/ 2498684 w 5273630"/>
                <a:gd name="connsiteY92-6360" fmla="*/ 27689 h 1476702"/>
                <a:gd name="connsiteX93-6361" fmla="*/ 2436019 w 5273630"/>
                <a:gd name="connsiteY93-6362" fmla="*/ 470716 h 1476702"/>
                <a:gd name="connsiteX94-6363" fmla="*/ 1549965 w 5273630"/>
                <a:gd name="connsiteY94-6364" fmla="*/ 470716 h 1476702"/>
                <a:gd name="connsiteX95-6365" fmla="*/ 1605344 w 5273630"/>
                <a:gd name="connsiteY95-6366" fmla="*/ 83068 h 1476702"/>
                <a:gd name="connsiteX96-6367" fmla="*/ 1557252 w 5273630"/>
                <a:gd name="connsiteY96-6368" fmla="*/ 27689 h 1476702"/>
                <a:gd name="connsiteX97-6369" fmla="*/ 259404 w 5273630"/>
                <a:gd name="connsiteY97-6370" fmla="*/ 27689 h 1476702"/>
                <a:gd name="connsiteX98-6371" fmla="*/ 983695 w 5273630"/>
                <a:gd name="connsiteY98-6372" fmla="*/ 27689 h 1476702"/>
                <a:gd name="connsiteX99-6373" fmla="*/ 1215409 w 5273630"/>
                <a:gd name="connsiteY99-6374" fmla="*/ 260861 h 1476702"/>
                <a:gd name="connsiteX100-6375" fmla="*/ 929774 w 5273630"/>
                <a:gd name="connsiteY100-6376" fmla="*/ 260861 h 1476702"/>
                <a:gd name="connsiteX101-6377" fmla="*/ 788413 w 5273630"/>
                <a:gd name="connsiteY101-6378" fmla="*/ 145733 h 1476702"/>
                <a:gd name="connsiteX102-6379" fmla="*/ 476546 w 5273630"/>
                <a:gd name="connsiteY102-6380" fmla="*/ 145733 h 1476702"/>
                <a:gd name="connsiteX103-6381" fmla="*/ 290008 w 5273630"/>
                <a:gd name="connsiteY103-6382" fmla="*/ 260861 h 1476702"/>
                <a:gd name="connsiteX104-6383" fmla="*/ 0 w 5273630"/>
                <a:gd name="connsiteY104-6384" fmla="*/ 260861 h 1476702"/>
                <a:gd name="connsiteX105-6385" fmla="*/ 290008 w 5273630"/>
                <a:gd name="connsiteY105-6386" fmla="*/ 58293 h 1476702"/>
                <a:gd name="connsiteX106-6387" fmla="*/ 259404 w 5273630"/>
                <a:gd name="connsiteY106-6388" fmla="*/ 27689 h 1476702"/>
                <a:gd name="connsiteX107-6389" fmla="*/ 4377375 w 5273630"/>
                <a:gd name="connsiteY107-6390" fmla="*/ 0 h 1476702"/>
                <a:gd name="connsiteX108-6391" fmla="*/ 5001111 w 5273630"/>
                <a:gd name="connsiteY108-6392" fmla="*/ 0 h 1476702"/>
                <a:gd name="connsiteX109-6393" fmla="*/ 5273630 w 5273630"/>
                <a:gd name="connsiteY109-6394" fmla="*/ 429911 h 1476702"/>
                <a:gd name="connsiteX110-6395" fmla="*/ 5078349 w 5273630"/>
                <a:gd name="connsiteY110-6396" fmla="*/ 429911 h 1476702"/>
                <a:gd name="connsiteX111-6397" fmla="*/ 5072519 w 5273630"/>
                <a:gd name="connsiteY111-6398" fmla="*/ 470716 h 1476702"/>
                <a:gd name="connsiteX112-6399" fmla="*/ 4795628 w 5273630"/>
                <a:gd name="connsiteY112-6400" fmla="*/ 470716 h 1476702"/>
                <a:gd name="connsiteX113-6401" fmla="*/ 4778140 w 5273630"/>
                <a:gd name="connsiteY113-6402" fmla="*/ 594589 h 1476702"/>
                <a:gd name="connsiteX114-6403" fmla="*/ 5082721 w 5273630"/>
                <a:gd name="connsiteY114-6404" fmla="*/ 594589 h 1476702"/>
                <a:gd name="connsiteX115-6405" fmla="*/ 5063775 w 5273630"/>
                <a:gd name="connsiteY115-6406" fmla="*/ 733035 h 1476702"/>
                <a:gd name="connsiteX116-6407" fmla="*/ 4759195 w 5273630"/>
                <a:gd name="connsiteY116-6408" fmla="*/ 733035 h 1476702"/>
                <a:gd name="connsiteX117-6409" fmla="*/ 4737335 w 5273630"/>
                <a:gd name="connsiteY117-6410" fmla="*/ 886054 h 1476702"/>
                <a:gd name="connsiteX118-6411" fmla="*/ 5180361 w 5273630"/>
                <a:gd name="connsiteY118-6412" fmla="*/ 886054 h 1476702"/>
                <a:gd name="connsiteX119-6413" fmla="*/ 5161416 w 5273630"/>
                <a:gd name="connsiteY119-6414" fmla="*/ 1024500 h 1476702"/>
                <a:gd name="connsiteX120-6415" fmla="*/ 3998471 w 5273630"/>
                <a:gd name="connsiteY120-6416" fmla="*/ 1024500 h 1476702"/>
                <a:gd name="connsiteX121-6417" fmla="*/ 4017416 w 5273630"/>
                <a:gd name="connsiteY121-6418" fmla="*/ 886054 h 1476702"/>
                <a:gd name="connsiteX122-6419" fmla="*/ 4460443 w 5273630"/>
                <a:gd name="connsiteY122-6420" fmla="*/ 886054 h 1476702"/>
                <a:gd name="connsiteX123-6421" fmla="*/ 4482303 w 5273630"/>
                <a:gd name="connsiteY123-6422" fmla="*/ 733035 h 1476702"/>
                <a:gd name="connsiteX124-6423" fmla="*/ 4177722 w 5273630"/>
                <a:gd name="connsiteY124-6424" fmla="*/ 733035 h 1476702"/>
                <a:gd name="connsiteX125-6425" fmla="*/ 4196667 w 5273630"/>
                <a:gd name="connsiteY125-6426" fmla="*/ 594589 h 1476702"/>
                <a:gd name="connsiteX126-6427" fmla="*/ 4501249 w 5273630"/>
                <a:gd name="connsiteY126-6428" fmla="*/ 594589 h 1476702"/>
                <a:gd name="connsiteX127-6429" fmla="*/ 4518736 w 5273630"/>
                <a:gd name="connsiteY127-6430" fmla="*/ 470716 h 1476702"/>
                <a:gd name="connsiteX128-6431" fmla="*/ 4241845 w 5273630"/>
                <a:gd name="connsiteY128-6432" fmla="*/ 470716 h 1476702"/>
                <a:gd name="connsiteX129-6433" fmla="*/ 4247673 w 5273630"/>
                <a:gd name="connsiteY129-6434" fmla="*/ 429911 h 1476702"/>
                <a:gd name="connsiteX130-6435" fmla="*/ 4055307 w 5273630"/>
                <a:gd name="connsiteY130-6436" fmla="*/ 429911 h 1476702"/>
                <a:gd name="connsiteX131-6437" fmla="*/ 4410894 w 5273630"/>
                <a:gd name="connsiteY131-6438" fmla="*/ 40805 h 1476702"/>
                <a:gd name="connsiteX132-6439" fmla="*/ 4377375 w 5273630"/>
                <a:gd name="connsiteY132-6440" fmla="*/ 0 h 1476702"/>
                <a:gd name="connsiteX133-6441" fmla="*/ 3191742 w 5273630"/>
                <a:gd name="connsiteY133-6442" fmla="*/ 0 h 1476702"/>
                <a:gd name="connsiteX134-6443" fmla="*/ 3522555 w 5273630"/>
                <a:gd name="connsiteY134-6444" fmla="*/ 0 h 1476702"/>
                <a:gd name="connsiteX135-6445" fmla="*/ 3510896 w 5273630"/>
                <a:gd name="connsiteY135-6446" fmla="*/ 83068 h 1476702"/>
                <a:gd name="connsiteX136-6447" fmla="*/ 3953923 w 5273630"/>
                <a:gd name="connsiteY136-6448" fmla="*/ 83068 h 1476702"/>
                <a:gd name="connsiteX137-6449" fmla="*/ 3923319 w 5273630"/>
                <a:gd name="connsiteY137-6450" fmla="*/ 304581 h 1476702"/>
                <a:gd name="connsiteX138-6451" fmla="*/ 3618738 w 5273630"/>
                <a:gd name="connsiteY138-6452" fmla="*/ 304581 h 1476702"/>
                <a:gd name="connsiteX139-6453" fmla="*/ 3630397 w 5273630"/>
                <a:gd name="connsiteY139-6454" fmla="*/ 221513 h 1476702"/>
                <a:gd name="connsiteX140-6455" fmla="*/ 3076613 w 5273630"/>
                <a:gd name="connsiteY140-6456" fmla="*/ 221513 h 1476702"/>
                <a:gd name="connsiteX141-6457" fmla="*/ 3064954 w 5273630"/>
                <a:gd name="connsiteY141-6458" fmla="*/ 304581 h 1476702"/>
                <a:gd name="connsiteX142-6459" fmla="*/ 2760373 w 5273630"/>
                <a:gd name="connsiteY142-6460" fmla="*/ 304581 h 1476702"/>
                <a:gd name="connsiteX143-6461" fmla="*/ 2790977 w 5273630"/>
                <a:gd name="connsiteY143-6462" fmla="*/ 83068 h 1476702"/>
                <a:gd name="connsiteX144-6463" fmla="*/ 3234004 w 5273630"/>
                <a:gd name="connsiteY144-6464" fmla="*/ 83068 h 1476702"/>
                <a:gd name="connsiteX145-6465" fmla="*/ 3238376 w 5273630"/>
                <a:gd name="connsiteY145-6466" fmla="*/ 53921 h 1476702"/>
                <a:gd name="connsiteX146-6467" fmla="*/ 3191742 w 5273630"/>
                <a:gd name="connsiteY146-6468" fmla="*/ 0 h 1476702"/>
                <a:gd name="connsiteX0-6469" fmla="*/ 2215963 w 5273630"/>
                <a:gd name="connsiteY0-6470" fmla="*/ 664540 h 1476702"/>
                <a:gd name="connsiteX1-6471" fmla="*/ 2183902 w 5273630"/>
                <a:gd name="connsiteY1-6472" fmla="*/ 886054 h 1476702"/>
                <a:gd name="connsiteX2-6473" fmla="*/ 2294658 w 5273630"/>
                <a:gd name="connsiteY2-6474" fmla="*/ 886054 h 1476702"/>
                <a:gd name="connsiteX3-6475" fmla="*/ 2326719 w 5273630"/>
                <a:gd name="connsiteY3-6476" fmla="*/ 664540 h 1476702"/>
                <a:gd name="connsiteX4-6477" fmla="*/ 2215963 w 5273630"/>
                <a:gd name="connsiteY4-6478" fmla="*/ 664540 h 1476702"/>
                <a:gd name="connsiteX5-6479" fmla="*/ 1606801 w 5273630"/>
                <a:gd name="connsiteY5-6480" fmla="*/ 664540 h 1476702"/>
                <a:gd name="connsiteX6-6481" fmla="*/ 1574740 w 5273630"/>
                <a:gd name="connsiteY6-6482" fmla="*/ 886054 h 1476702"/>
                <a:gd name="connsiteX7-6483" fmla="*/ 1685497 w 5273630"/>
                <a:gd name="connsiteY7-6484" fmla="*/ 886054 h 1476702"/>
                <a:gd name="connsiteX8-6485" fmla="*/ 1717558 w 5273630"/>
                <a:gd name="connsiteY8-6486" fmla="*/ 664540 h 1476702"/>
                <a:gd name="connsiteX9-6487" fmla="*/ 1606801 w 5273630"/>
                <a:gd name="connsiteY9-6488" fmla="*/ 664540 h 1476702"/>
                <a:gd name="connsiteX10-6489" fmla="*/ 342472 w 5273630"/>
                <a:gd name="connsiteY10-6490" fmla="*/ 563985 h 1476702"/>
                <a:gd name="connsiteX11-6491" fmla="*/ 335185 w 5273630"/>
                <a:gd name="connsiteY11-6492" fmla="*/ 619363 h 1476702"/>
                <a:gd name="connsiteX12-6493" fmla="*/ 826304 w 5273630"/>
                <a:gd name="connsiteY12-6494" fmla="*/ 619363 h 1476702"/>
                <a:gd name="connsiteX13-6495" fmla="*/ 833590 w 5273630"/>
                <a:gd name="connsiteY13-6496" fmla="*/ 563985 h 1476702"/>
                <a:gd name="connsiteX14-6497" fmla="*/ 342472 w 5273630"/>
                <a:gd name="connsiteY14-6498" fmla="*/ 563985 h 1476702"/>
                <a:gd name="connsiteX15-6499" fmla="*/ 3085357 w 5273630"/>
                <a:gd name="connsiteY15-6500" fmla="*/ 553784 h 1476702"/>
                <a:gd name="connsiteX16-6501" fmla="*/ 3078071 w 5273630"/>
                <a:gd name="connsiteY16-6502" fmla="*/ 609162 h 1476702"/>
                <a:gd name="connsiteX17-6503" fmla="*/ 3283553 w 5273630"/>
                <a:gd name="connsiteY17-6504" fmla="*/ 719919 h 1476702"/>
                <a:gd name="connsiteX18-6505" fmla="*/ 3521097 w 5273630"/>
                <a:gd name="connsiteY18-6506" fmla="*/ 609162 h 1476702"/>
                <a:gd name="connsiteX19-6507" fmla="*/ 3528384 w 5273630"/>
                <a:gd name="connsiteY19-6508" fmla="*/ 553784 h 1476702"/>
                <a:gd name="connsiteX20-6509" fmla="*/ 3085357 w 5273630"/>
                <a:gd name="connsiteY20-6510" fmla="*/ 553784 h 1476702"/>
                <a:gd name="connsiteX21-6511" fmla="*/ 2013395 w 5273630"/>
                <a:gd name="connsiteY21-6512" fmla="*/ 526094 h 1476702"/>
                <a:gd name="connsiteX22-6513" fmla="*/ 2567178 w 5273630"/>
                <a:gd name="connsiteY22-6514" fmla="*/ 526094 h 1476702"/>
                <a:gd name="connsiteX23-6515" fmla="*/ 2497227 w 5273630"/>
                <a:gd name="connsiteY23-6516" fmla="*/ 1024500 h 1476702"/>
                <a:gd name="connsiteX24-6517" fmla="*/ 1943443 w 5273630"/>
                <a:gd name="connsiteY24-6518" fmla="*/ 1024500 h 1476702"/>
                <a:gd name="connsiteX25-6519" fmla="*/ 2013395 w 5273630"/>
                <a:gd name="connsiteY25-6520" fmla="*/ 526094 h 1476702"/>
                <a:gd name="connsiteX26-6521" fmla="*/ 1404233 w 5273630"/>
                <a:gd name="connsiteY26-6522" fmla="*/ 526094 h 1476702"/>
                <a:gd name="connsiteX27-6523" fmla="*/ 1958016 w 5273630"/>
                <a:gd name="connsiteY27-6524" fmla="*/ 526094 h 1476702"/>
                <a:gd name="connsiteX28-6525" fmla="*/ 1888065 w 5273630"/>
                <a:gd name="connsiteY28-6526" fmla="*/ 1024500 h 1476702"/>
                <a:gd name="connsiteX29-6527" fmla="*/ 1334281 w 5273630"/>
                <a:gd name="connsiteY29-6528" fmla="*/ 1024500 h 1476702"/>
                <a:gd name="connsiteX30-6529" fmla="*/ 1404233 w 5273630"/>
                <a:gd name="connsiteY30-6530" fmla="*/ 526094 h 1476702"/>
                <a:gd name="connsiteX31-6531" fmla="*/ 365789 w 5273630"/>
                <a:gd name="connsiteY31-6532" fmla="*/ 402222 h 1476702"/>
                <a:gd name="connsiteX32-6533" fmla="*/ 357045 w 5273630"/>
                <a:gd name="connsiteY32-6534" fmla="*/ 457600 h 1476702"/>
                <a:gd name="connsiteX33-6535" fmla="*/ 848163 w 5273630"/>
                <a:gd name="connsiteY33-6536" fmla="*/ 457600 h 1476702"/>
                <a:gd name="connsiteX34-6537" fmla="*/ 856907 w 5273630"/>
                <a:gd name="connsiteY34-6538" fmla="*/ 402222 h 1476702"/>
                <a:gd name="connsiteX35-6539" fmla="*/ 365789 w 5273630"/>
                <a:gd name="connsiteY35-6540" fmla="*/ 402222 h 1476702"/>
                <a:gd name="connsiteX36-6541" fmla="*/ 2865301 w 5273630"/>
                <a:gd name="connsiteY36-6542" fmla="*/ 346843 h 1476702"/>
                <a:gd name="connsiteX37-6543" fmla="*/ 3114504 w 5273630"/>
                <a:gd name="connsiteY37-6544" fmla="*/ 346843 h 1476702"/>
                <a:gd name="connsiteX38-6545" fmla="*/ 3104302 w 5273630"/>
                <a:gd name="connsiteY38-6546" fmla="*/ 415338 h 1476702"/>
                <a:gd name="connsiteX39-6547" fmla="*/ 3547329 w 5273630"/>
                <a:gd name="connsiteY39-6548" fmla="*/ 415338 h 1476702"/>
                <a:gd name="connsiteX40-6549" fmla="*/ 3557530 w 5273630"/>
                <a:gd name="connsiteY40-6550" fmla="*/ 346843 h 1476702"/>
                <a:gd name="connsiteX41-6551" fmla="*/ 3806733 w 5273630"/>
                <a:gd name="connsiteY41-6552" fmla="*/ 346843 h 1476702"/>
                <a:gd name="connsiteX42-6553" fmla="*/ 3796531 w 5273630"/>
                <a:gd name="connsiteY42-6554" fmla="*/ 415338 h 1476702"/>
                <a:gd name="connsiteX43-6555" fmla="*/ 3907289 w 5273630"/>
                <a:gd name="connsiteY43-6556" fmla="*/ 415338 h 1476702"/>
                <a:gd name="connsiteX44-6557" fmla="*/ 3888343 w 5273630"/>
                <a:gd name="connsiteY44-6558" fmla="*/ 553784 h 1476702"/>
                <a:gd name="connsiteX45-6559" fmla="*/ 3777587 w 5273630"/>
                <a:gd name="connsiteY45-6560" fmla="*/ 553784 h 1476702"/>
                <a:gd name="connsiteX46-6561" fmla="*/ 3755727 w 5273630"/>
                <a:gd name="connsiteY46-6562" fmla="*/ 706803 h 1476702"/>
                <a:gd name="connsiteX47-6563" fmla="*/ 3489036 w 5273630"/>
                <a:gd name="connsiteY47-6564" fmla="*/ 830675 h 1476702"/>
                <a:gd name="connsiteX48-6565" fmla="*/ 3850453 w 5273630"/>
                <a:gd name="connsiteY48-6566" fmla="*/ 1024500 h 1476702"/>
                <a:gd name="connsiteX49-6567" fmla="*/ 3407426 w 5273630"/>
                <a:gd name="connsiteY49-6568" fmla="*/ 1024500 h 1476702"/>
                <a:gd name="connsiteX50-6569" fmla="*/ 3252949 w 5273630"/>
                <a:gd name="connsiteY50-6570" fmla="*/ 941432 h 1476702"/>
                <a:gd name="connsiteX51-6571" fmla="*/ 1925806 w 5273630"/>
                <a:gd name="connsiteY51-6572" fmla="*/ 1465825 h 1476702"/>
                <a:gd name="connsiteX52-6573" fmla="*/ 1774879 w 5273630"/>
                <a:gd name="connsiteY52-6574" fmla="*/ 1363590 h 1476702"/>
                <a:gd name="connsiteX53-6575" fmla="*/ 3046009 w 5273630"/>
                <a:gd name="connsiteY53-6576" fmla="*/ 830675 h 1476702"/>
                <a:gd name="connsiteX54-6577" fmla="*/ 2814295 w 5273630"/>
                <a:gd name="connsiteY54-6578" fmla="*/ 706803 h 1476702"/>
                <a:gd name="connsiteX55-6579" fmla="*/ 2836154 w 5273630"/>
                <a:gd name="connsiteY55-6580" fmla="*/ 553784 h 1476702"/>
                <a:gd name="connsiteX56-6581" fmla="*/ 2725398 w 5273630"/>
                <a:gd name="connsiteY56-6582" fmla="*/ 553784 h 1476702"/>
                <a:gd name="connsiteX57-6583" fmla="*/ 2744343 w 5273630"/>
                <a:gd name="connsiteY57-6584" fmla="*/ 415338 h 1476702"/>
                <a:gd name="connsiteX58-6585" fmla="*/ 2855100 w 5273630"/>
                <a:gd name="connsiteY58-6586" fmla="*/ 415338 h 1476702"/>
                <a:gd name="connsiteX59-6587" fmla="*/ 2865301 w 5273630"/>
                <a:gd name="connsiteY59-6588" fmla="*/ 346843 h 1476702"/>
                <a:gd name="connsiteX60-6589" fmla="*/ 482375 w 5273630"/>
                <a:gd name="connsiteY60-6590" fmla="*/ 192367 h 1476702"/>
                <a:gd name="connsiteX61-6591" fmla="*/ 759267 w 5273630"/>
                <a:gd name="connsiteY61-6592" fmla="*/ 192367 h 1476702"/>
                <a:gd name="connsiteX62-6593" fmla="*/ 746151 w 5273630"/>
                <a:gd name="connsiteY62-6594" fmla="*/ 285636 h 1476702"/>
                <a:gd name="connsiteX63-6595" fmla="*/ 1122141 w 5273630"/>
                <a:gd name="connsiteY63-6596" fmla="*/ 285636 h 1476702"/>
                <a:gd name="connsiteX64-6597" fmla="*/ 1059475 w 5273630"/>
                <a:gd name="connsiteY64-6598" fmla="*/ 735949 h 1476702"/>
                <a:gd name="connsiteX65-6599" fmla="*/ 728663 w 5273630"/>
                <a:gd name="connsiteY65-6600" fmla="*/ 735949 h 1476702"/>
                <a:gd name="connsiteX66-6601" fmla="*/ 795700 w 5273630"/>
                <a:gd name="connsiteY66-6602" fmla="*/ 791328 h 1476702"/>
                <a:gd name="connsiteX67-6603" fmla="*/ 1119226 w 5273630"/>
                <a:gd name="connsiteY67-6604" fmla="*/ 746150 h 1476702"/>
                <a:gd name="connsiteX68-6605" fmla="*/ 1100281 w 5273630"/>
                <a:gd name="connsiteY68-6606" fmla="*/ 884596 h 1476702"/>
                <a:gd name="connsiteX69-6607" fmla="*/ 937060 w 5273630"/>
                <a:gd name="connsiteY69-6608" fmla="*/ 907914 h 1476702"/>
                <a:gd name="connsiteX70-6609" fmla="*/ 1922533 w 5273630"/>
                <a:gd name="connsiteY70-6610" fmla="*/ 1460827 h 1476702"/>
                <a:gd name="connsiteX71-6611" fmla="*/ 1608084 w 5273630"/>
                <a:gd name="connsiteY71-6612" fmla="*/ 1476702 h 1476702"/>
                <a:gd name="connsiteX72-6613" fmla="*/ 406594 w 5273630"/>
                <a:gd name="connsiteY72-6614" fmla="*/ 735949 h 1476702"/>
                <a:gd name="connsiteX73-6615" fmla="*/ 319154 w 5273630"/>
                <a:gd name="connsiteY73-6616" fmla="*/ 735949 h 1476702"/>
                <a:gd name="connsiteX74-6617" fmla="*/ 298752 w 5273630"/>
                <a:gd name="connsiteY74-6618" fmla="*/ 881682 h 1476702"/>
                <a:gd name="connsiteX75-6619" fmla="*/ 502777 w 5273630"/>
                <a:gd name="connsiteY75-6620" fmla="*/ 862737 h 1476702"/>
                <a:gd name="connsiteX76-6621" fmla="*/ 482375 w 5273630"/>
                <a:gd name="connsiteY76-6622" fmla="*/ 1004097 h 1476702"/>
                <a:gd name="connsiteX77-6623" fmla="*/ 4372 w 5273630"/>
                <a:gd name="connsiteY77-6624" fmla="*/ 1046359 h 1476702"/>
                <a:gd name="connsiteX78-6625" fmla="*/ 110757 w 5273630"/>
                <a:gd name="connsiteY78-6626" fmla="*/ 285636 h 1476702"/>
                <a:gd name="connsiteX79-6627" fmla="*/ 469259 w 5273630"/>
                <a:gd name="connsiteY79-6628" fmla="*/ 285636 h 1476702"/>
                <a:gd name="connsiteX80-6629" fmla="*/ 482375 w 5273630"/>
                <a:gd name="connsiteY80-6630" fmla="*/ 192367 h 1476702"/>
                <a:gd name="connsiteX81-6631" fmla="*/ 1870577 w 5273630"/>
                <a:gd name="connsiteY81-6632" fmla="*/ 166135 h 1476702"/>
                <a:gd name="connsiteX82-6633" fmla="*/ 1847260 w 5273630"/>
                <a:gd name="connsiteY82-6634" fmla="*/ 332270 h 1476702"/>
                <a:gd name="connsiteX83-6635" fmla="*/ 2179530 w 5273630"/>
                <a:gd name="connsiteY83-6636" fmla="*/ 332270 h 1476702"/>
                <a:gd name="connsiteX84-6637" fmla="*/ 2202847 w 5273630"/>
                <a:gd name="connsiteY84-6638" fmla="*/ 166135 h 1476702"/>
                <a:gd name="connsiteX85-6639" fmla="*/ 1870577 w 5273630"/>
                <a:gd name="connsiteY85-6640" fmla="*/ 166135 h 1476702"/>
                <a:gd name="connsiteX86-6641" fmla="*/ 4598889 w 5273630"/>
                <a:gd name="connsiteY86-6642" fmla="*/ 138446 h 1476702"/>
                <a:gd name="connsiteX87-6643" fmla="*/ 4421095 w 5273630"/>
                <a:gd name="connsiteY87-6644" fmla="*/ 332270 h 1476702"/>
                <a:gd name="connsiteX88-6645" fmla="*/ 4935531 w 5273630"/>
                <a:gd name="connsiteY88-6646" fmla="*/ 332270 h 1476702"/>
                <a:gd name="connsiteX89-6647" fmla="*/ 4813115 w 5273630"/>
                <a:gd name="connsiteY89-6648" fmla="*/ 138446 h 1476702"/>
                <a:gd name="connsiteX90-6649" fmla="*/ 4598889 w 5273630"/>
                <a:gd name="connsiteY90-6650" fmla="*/ 138446 h 1476702"/>
                <a:gd name="connsiteX91-6651" fmla="*/ 1557252 w 5273630"/>
                <a:gd name="connsiteY91-6652" fmla="*/ 27689 h 1476702"/>
                <a:gd name="connsiteX92-6653" fmla="*/ 2498684 w 5273630"/>
                <a:gd name="connsiteY92-6654" fmla="*/ 27689 h 1476702"/>
                <a:gd name="connsiteX93-6655" fmla="*/ 2436019 w 5273630"/>
                <a:gd name="connsiteY93-6656" fmla="*/ 470716 h 1476702"/>
                <a:gd name="connsiteX94-6657" fmla="*/ 1549965 w 5273630"/>
                <a:gd name="connsiteY94-6658" fmla="*/ 470716 h 1476702"/>
                <a:gd name="connsiteX95-6659" fmla="*/ 1605344 w 5273630"/>
                <a:gd name="connsiteY95-6660" fmla="*/ 83068 h 1476702"/>
                <a:gd name="connsiteX96-6661" fmla="*/ 1557252 w 5273630"/>
                <a:gd name="connsiteY96-6662" fmla="*/ 27689 h 1476702"/>
                <a:gd name="connsiteX97-6663" fmla="*/ 259404 w 5273630"/>
                <a:gd name="connsiteY97-6664" fmla="*/ 27689 h 1476702"/>
                <a:gd name="connsiteX98-6665" fmla="*/ 983695 w 5273630"/>
                <a:gd name="connsiteY98-6666" fmla="*/ 27689 h 1476702"/>
                <a:gd name="connsiteX99-6667" fmla="*/ 1215409 w 5273630"/>
                <a:gd name="connsiteY99-6668" fmla="*/ 260861 h 1476702"/>
                <a:gd name="connsiteX100-6669" fmla="*/ 929774 w 5273630"/>
                <a:gd name="connsiteY100-6670" fmla="*/ 260861 h 1476702"/>
                <a:gd name="connsiteX101-6671" fmla="*/ 788413 w 5273630"/>
                <a:gd name="connsiteY101-6672" fmla="*/ 145733 h 1476702"/>
                <a:gd name="connsiteX102-6673" fmla="*/ 476546 w 5273630"/>
                <a:gd name="connsiteY102-6674" fmla="*/ 145733 h 1476702"/>
                <a:gd name="connsiteX103-6675" fmla="*/ 290008 w 5273630"/>
                <a:gd name="connsiteY103-6676" fmla="*/ 260861 h 1476702"/>
                <a:gd name="connsiteX104-6677" fmla="*/ 0 w 5273630"/>
                <a:gd name="connsiteY104-6678" fmla="*/ 260861 h 1476702"/>
                <a:gd name="connsiteX105-6679" fmla="*/ 290008 w 5273630"/>
                <a:gd name="connsiteY105-6680" fmla="*/ 58293 h 1476702"/>
                <a:gd name="connsiteX106-6681" fmla="*/ 259404 w 5273630"/>
                <a:gd name="connsiteY106-6682" fmla="*/ 27689 h 1476702"/>
                <a:gd name="connsiteX107-6683" fmla="*/ 4377375 w 5273630"/>
                <a:gd name="connsiteY107-6684" fmla="*/ 0 h 1476702"/>
                <a:gd name="connsiteX108-6685" fmla="*/ 5001111 w 5273630"/>
                <a:gd name="connsiteY108-6686" fmla="*/ 0 h 1476702"/>
                <a:gd name="connsiteX109-6687" fmla="*/ 5273630 w 5273630"/>
                <a:gd name="connsiteY109-6688" fmla="*/ 429911 h 1476702"/>
                <a:gd name="connsiteX110-6689" fmla="*/ 5078349 w 5273630"/>
                <a:gd name="connsiteY110-6690" fmla="*/ 429911 h 1476702"/>
                <a:gd name="connsiteX111-6691" fmla="*/ 5072519 w 5273630"/>
                <a:gd name="connsiteY111-6692" fmla="*/ 470716 h 1476702"/>
                <a:gd name="connsiteX112-6693" fmla="*/ 4795628 w 5273630"/>
                <a:gd name="connsiteY112-6694" fmla="*/ 470716 h 1476702"/>
                <a:gd name="connsiteX113-6695" fmla="*/ 4778140 w 5273630"/>
                <a:gd name="connsiteY113-6696" fmla="*/ 594589 h 1476702"/>
                <a:gd name="connsiteX114-6697" fmla="*/ 5082721 w 5273630"/>
                <a:gd name="connsiteY114-6698" fmla="*/ 594589 h 1476702"/>
                <a:gd name="connsiteX115-6699" fmla="*/ 5063775 w 5273630"/>
                <a:gd name="connsiteY115-6700" fmla="*/ 733035 h 1476702"/>
                <a:gd name="connsiteX116-6701" fmla="*/ 4759195 w 5273630"/>
                <a:gd name="connsiteY116-6702" fmla="*/ 733035 h 1476702"/>
                <a:gd name="connsiteX117-6703" fmla="*/ 4737335 w 5273630"/>
                <a:gd name="connsiteY117-6704" fmla="*/ 886054 h 1476702"/>
                <a:gd name="connsiteX118-6705" fmla="*/ 5180361 w 5273630"/>
                <a:gd name="connsiteY118-6706" fmla="*/ 886054 h 1476702"/>
                <a:gd name="connsiteX119-6707" fmla="*/ 5161416 w 5273630"/>
                <a:gd name="connsiteY119-6708" fmla="*/ 1024500 h 1476702"/>
                <a:gd name="connsiteX120-6709" fmla="*/ 3998471 w 5273630"/>
                <a:gd name="connsiteY120-6710" fmla="*/ 1024500 h 1476702"/>
                <a:gd name="connsiteX121-6711" fmla="*/ 4017416 w 5273630"/>
                <a:gd name="connsiteY121-6712" fmla="*/ 886054 h 1476702"/>
                <a:gd name="connsiteX122-6713" fmla="*/ 4460443 w 5273630"/>
                <a:gd name="connsiteY122-6714" fmla="*/ 886054 h 1476702"/>
                <a:gd name="connsiteX123-6715" fmla="*/ 4482303 w 5273630"/>
                <a:gd name="connsiteY123-6716" fmla="*/ 733035 h 1476702"/>
                <a:gd name="connsiteX124-6717" fmla="*/ 4177722 w 5273630"/>
                <a:gd name="connsiteY124-6718" fmla="*/ 733035 h 1476702"/>
                <a:gd name="connsiteX125-6719" fmla="*/ 4196667 w 5273630"/>
                <a:gd name="connsiteY125-6720" fmla="*/ 594589 h 1476702"/>
                <a:gd name="connsiteX126-6721" fmla="*/ 4501249 w 5273630"/>
                <a:gd name="connsiteY126-6722" fmla="*/ 594589 h 1476702"/>
                <a:gd name="connsiteX127-6723" fmla="*/ 4518736 w 5273630"/>
                <a:gd name="connsiteY127-6724" fmla="*/ 470716 h 1476702"/>
                <a:gd name="connsiteX128-6725" fmla="*/ 4241845 w 5273630"/>
                <a:gd name="connsiteY128-6726" fmla="*/ 470716 h 1476702"/>
                <a:gd name="connsiteX129-6727" fmla="*/ 4247673 w 5273630"/>
                <a:gd name="connsiteY129-6728" fmla="*/ 429911 h 1476702"/>
                <a:gd name="connsiteX130-6729" fmla="*/ 4055307 w 5273630"/>
                <a:gd name="connsiteY130-6730" fmla="*/ 429911 h 1476702"/>
                <a:gd name="connsiteX131-6731" fmla="*/ 4410894 w 5273630"/>
                <a:gd name="connsiteY131-6732" fmla="*/ 40805 h 1476702"/>
                <a:gd name="connsiteX132-6733" fmla="*/ 4377375 w 5273630"/>
                <a:gd name="connsiteY132-6734" fmla="*/ 0 h 1476702"/>
                <a:gd name="connsiteX133-6735" fmla="*/ 3191742 w 5273630"/>
                <a:gd name="connsiteY133-6736" fmla="*/ 0 h 1476702"/>
                <a:gd name="connsiteX134-6737" fmla="*/ 3522555 w 5273630"/>
                <a:gd name="connsiteY134-6738" fmla="*/ 0 h 1476702"/>
                <a:gd name="connsiteX135-6739" fmla="*/ 3510896 w 5273630"/>
                <a:gd name="connsiteY135-6740" fmla="*/ 83068 h 1476702"/>
                <a:gd name="connsiteX136-6741" fmla="*/ 3953923 w 5273630"/>
                <a:gd name="connsiteY136-6742" fmla="*/ 83068 h 1476702"/>
                <a:gd name="connsiteX137-6743" fmla="*/ 3923319 w 5273630"/>
                <a:gd name="connsiteY137-6744" fmla="*/ 304581 h 1476702"/>
                <a:gd name="connsiteX138-6745" fmla="*/ 3618738 w 5273630"/>
                <a:gd name="connsiteY138-6746" fmla="*/ 304581 h 1476702"/>
                <a:gd name="connsiteX139-6747" fmla="*/ 3630397 w 5273630"/>
                <a:gd name="connsiteY139-6748" fmla="*/ 221513 h 1476702"/>
                <a:gd name="connsiteX140-6749" fmla="*/ 3076613 w 5273630"/>
                <a:gd name="connsiteY140-6750" fmla="*/ 221513 h 1476702"/>
                <a:gd name="connsiteX141-6751" fmla="*/ 3064954 w 5273630"/>
                <a:gd name="connsiteY141-6752" fmla="*/ 304581 h 1476702"/>
                <a:gd name="connsiteX142-6753" fmla="*/ 2760373 w 5273630"/>
                <a:gd name="connsiteY142-6754" fmla="*/ 304581 h 1476702"/>
                <a:gd name="connsiteX143-6755" fmla="*/ 2790977 w 5273630"/>
                <a:gd name="connsiteY143-6756" fmla="*/ 83068 h 1476702"/>
                <a:gd name="connsiteX144-6757" fmla="*/ 3234004 w 5273630"/>
                <a:gd name="connsiteY144-6758" fmla="*/ 83068 h 1476702"/>
                <a:gd name="connsiteX145-6759" fmla="*/ 3238376 w 5273630"/>
                <a:gd name="connsiteY145-6760" fmla="*/ 53921 h 1476702"/>
                <a:gd name="connsiteX146-6761" fmla="*/ 3191742 w 5273630"/>
                <a:gd name="connsiteY146-6762" fmla="*/ 0 h 1476702"/>
                <a:gd name="connsiteX0-6763" fmla="*/ 2215963 w 5273630"/>
                <a:gd name="connsiteY0-6764" fmla="*/ 664540 h 1476702"/>
                <a:gd name="connsiteX1-6765" fmla="*/ 2183902 w 5273630"/>
                <a:gd name="connsiteY1-6766" fmla="*/ 886054 h 1476702"/>
                <a:gd name="connsiteX2-6767" fmla="*/ 2294658 w 5273630"/>
                <a:gd name="connsiteY2-6768" fmla="*/ 886054 h 1476702"/>
                <a:gd name="connsiteX3-6769" fmla="*/ 2326719 w 5273630"/>
                <a:gd name="connsiteY3-6770" fmla="*/ 664540 h 1476702"/>
                <a:gd name="connsiteX4-6771" fmla="*/ 2215963 w 5273630"/>
                <a:gd name="connsiteY4-6772" fmla="*/ 664540 h 1476702"/>
                <a:gd name="connsiteX5-6773" fmla="*/ 1606801 w 5273630"/>
                <a:gd name="connsiteY5-6774" fmla="*/ 664540 h 1476702"/>
                <a:gd name="connsiteX6-6775" fmla="*/ 1574740 w 5273630"/>
                <a:gd name="connsiteY6-6776" fmla="*/ 886054 h 1476702"/>
                <a:gd name="connsiteX7-6777" fmla="*/ 1685497 w 5273630"/>
                <a:gd name="connsiteY7-6778" fmla="*/ 886054 h 1476702"/>
                <a:gd name="connsiteX8-6779" fmla="*/ 1717558 w 5273630"/>
                <a:gd name="connsiteY8-6780" fmla="*/ 664540 h 1476702"/>
                <a:gd name="connsiteX9-6781" fmla="*/ 1606801 w 5273630"/>
                <a:gd name="connsiteY9-6782" fmla="*/ 664540 h 1476702"/>
                <a:gd name="connsiteX10-6783" fmla="*/ 342472 w 5273630"/>
                <a:gd name="connsiteY10-6784" fmla="*/ 563985 h 1476702"/>
                <a:gd name="connsiteX11-6785" fmla="*/ 335185 w 5273630"/>
                <a:gd name="connsiteY11-6786" fmla="*/ 619363 h 1476702"/>
                <a:gd name="connsiteX12-6787" fmla="*/ 826304 w 5273630"/>
                <a:gd name="connsiteY12-6788" fmla="*/ 619363 h 1476702"/>
                <a:gd name="connsiteX13-6789" fmla="*/ 833590 w 5273630"/>
                <a:gd name="connsiteY13-6790" fmla="*/ 563985 h 1476702"/>
                <a:gd name="connsiteX14-6791" fmla="*/ 342472 w 5273630"/>
                <a:gd name="connsiteY14-6792" fmla="*/ 563985 h 1476702"/>
                <a:gd name="connsiteX15-6793" fmla="*/ 3085357 w 5273630"/>
                <a:gd name="connsiteY15-6794" fmla="*/ 553784 h 1476702"/>
                <a:gd name="connsiteX16-6795" fmla="*/ 3078071 w 5273630"/>
                <a:gd name="connsiteY16-6796" fmla="*/ 609162 h 1476702"/>
                <a:gd name="connsiteX17-6797" fmla="*/ 3283553 w 5273630"/>
                <a:gd name="connsiteY17-6798" fmla="*/ 719919 h 1476702"/>
                <a:gd name="connsiteX18-6799" fmla="*/ 3521097 w 5273630"/>
                <a:gd name="connsiteY18-6800" fmla="*/ 609162 h 1476702"/>
                <a:gd name="connsiteX19-6801" fmla="*/ 3528384 w 5273630"/>
                <a:gd name="connsiteY19-6802" fmla="*/ 553784 h 1476702"/>
                <a:gd name="connsiteX20-6803" fmla="*/ 3085357 w 5273630"/>
                <a:gd name="connsiteY20-6804" fmla="*/ 553784 h 1476702"/>
                <a:gd name="connsiteX21-6805" fmla="*/ 2013395 w 5273630"/>
                <a:gd name="connsiteY21-6806" fmla="*/ 526094 h 1476702"/>
                <a:gd name="connsiteX22-6807" fmla="*/ 2567178 w 5273630"/>
                <a:gd name="connsiteY22-6808" fmla="*/ 526094 h 1476702"/>
                <a:gd name="connsiteX23-6809" fmla="*/ 2497227 w 5273630"/>
                <a:gd name="connsiteY23-6810" fmla="*/ 1024500 h 1476702"/>
                <a:gd name="connsiteX24-6811" fmla="*/ 1943443 w 5273630"/>
                <a:gd name="connsiteY24-6812" fmla="*/ 1024500 h 1476702"/>
                <a:gd name="connsiteX25-6813" fmla="*/ 2013395 w 5273630"/>
                <a:gd name="connsiteY25-6814" fmla="*/ 526094 h 1476702"/>
                <a:gd name="connsiteX26-6815" fmla="*/ 1404233 w 5273630"/>
                <a:gd name="connsiteY26-6816" fmla="*/ 526094 h 1476702"/>
                <a:gd name="connsiteX27-6817" fmla="*/ 1958016 w 5273630"/>
                <a:gd name="connsiteY27-6818" fmla="*/ 526094 h 1476702"/>
                <a:gd name="connsiteX28-6819" fmla="*/ 1888065 w 5273630"/>
                <a:gd name="connsiteY28-6820" fmla="*/ 1024500 h 1476702"/>
                <a:gd name="connsiteX29-6821" fmla="*/ 1334281 w 5273630"/>
                <a:gd name="connsiteY29-6822" fmla="*/ 1024500 h 1476702"/>
                <a:gd name="connsiteX30-6823" fmla="*/ 1404233 w 5273630"/>
                <a:gd name="connsiteY30-6824" fmla="*/ 526094 h 1476702"/>
                <a:gd name="connsiteX31-6825" fmla="*/ 365789 w 5273630"/>
                <a:gd name="connsiteY31-6826" fmla="*/ 402222 h 1476702"/>
                <a:gd name="connsiteX32-6827" fmla="*/ 357045 w 5273630"/>
                <a:gd name="connsiteY32-6828" fmla="*/ 457600 h 1476702"/>
                <a:gd name="connsiteX33-6829" fmla="*/ 848163 w 5273630"/>
                <a:gd name="connsiteY33-6830" fmla="*/ 457600 h 1476702"/>
                <a:gd name="connsiteX34-6831" fmla="*/ 856907 w 5273630"/>
                <a:gd name="connsiteY34-6832" fmla="*/ 402222 h 1476702"/>
                <a:gd name="connsiteX35-6833" fmla="*/ 365789 w 5273630"/>
                <a:gd name="connsiteY35-6834" fmla="*/ 402222 h 1476702"/>
                <a:gd name="connsiteX36-6835" fmla="*/ 2865301 w 5273630"/>
                <a:gd name="connsiteY36-6836" fmla="*/ 346843 h 1476702"/>
                <a:gd name="connsiteX37-6837" fmla="*/ 3114504 w 5273630"/>
                <a:gd name="connsiteY37-6838" fmla="*/ 346843 h 1476702"/>
                <a:gd name="connsiteX38-6839" fmla="*/ 3104302 w 5273630"/>
                <a:gd name="connsiteY38-6840" fmla="*/ 415338 h 1476702"/>
                <a:gd name="connsiteX39-6841" fmla="*/ 3547329 w 5273630"/>
                <a:gd name="connsiteY39-6842" fmla="*/ 415338 h 1476702"/>
                <a:gd name="connsiteX40-6843" fmla="*/ 3557530 w 5273630"/>
                <a:gd name="connsiteY40-6844" fmla="*/ 346843 h 1476702"/>
                <a:gd name="connsiteX41-6845" fmla="*/ 3806733 w 5273630"/>
                <a:gd name="connsiteY41-6846" fmla="*/ 346843 h 1476702"/>
                <a:gd name="connsiteX42-6847" fmla="*/ 3796531 w 5273630"/>
                <a:gd name="connsiteY42-6848" fmla="*/ 415338 h 1476702"/>
                <a:gd name="connsiteX43-6849" fmla="*/ 3907289 w 5273630"/>
                <a:gd name="connsiteY43-6850" fmla="*/ 415338 h 1476702"/>
                <a:gd name="connsiteX44-6851" fmla="*/ 3888343 w 5273630"/>
                <a:gd name="connsiteY44-6852" fmla="*/ 553784 h 1476702"/>
                <a:gd name="connsiteX45-6853" fmla="*/ 3777587 w 5273630"/>
                <a:gd name="connsiteY45-6854" fmla="*/ 553784 h 1476702"/>
                <a:gd name="connsiteX46-6855" fmla="*/ 3755727 w 5273630"/>
                <a:gd name="connsiteY46-6856" fmla="*/ 706803 h 1476702"/>
                <a:gd name="connsiteX47-6857" fmla="*/ 3489036 w 5273630"/>
                <a:gd name="connsiteY47-6858" fmla="*/ 830675 h 1476702"/>
                <a:gd name="connsiteX48-6859" fmla="*/ 3850453 w 5273630"/>
                <a:gd name="connsiteY48-6860" fmla="*/ 1024500 h 1476702"/>
                <a:gd name="connsiteX49-6861" fmla="*/ 3407426 w 5273630"/>
                <a:gd name="connsiteY49-6862" fmla="*/ 1024500 h 1476702"/>
                <a:gd name="connsiteX50-6863" fmla="*/ 3252949 w 5273630"/>
                <a:gd name="connsiteY50-6864" fmla="*/ 941432 h 1476702"/>
                <a:gd name="connsiteX51-6865" fmla="*/ 1925806 w 5273630"/>
                <a:gd name="connsiteY51-6866" fmla="*/ 1465825 h 1476702"/>
                <a:gd name="connsiteX52-6867" fmla="*/ 1771704 w 5273630"/>
                <a:gd name="connsiteY52-6868" fmla="*/ 1376290 h 1476702"/>
                <a:gd name="connsiteX53-6869" fmla="*/ 3046009 w 5273630"/>
                <a:gd name="connsiteY53-6870" fmla="*/ 830675 h 1476702"/>
                <a:gd name="connsiteX54-6871" fmla="*/ 2814295 w 5273630"/>
                <a:gd name="connsiteY54-6872" fmla="*/ 706803 h 1476702"/>
                <a:gd name="connsiteX55-6873" fmla="*/ 2836154 w 5273630"/>
                <a:gd name="connsiteY55-6874" fmla="*/ 553784 h 1476702"/>
                <a:gd name="connsiteX56-6875" fmla="*/ 2725398 w 5273630"/>
                <a:gd name="connsiteY56-6876" fmla="*/ 553784 h 1476702"/>
                <a:gd name="connsiteX57-6877" fmla="*/ 2744343 w 5273630"/>
                <a:gd name="connsiteY57-6878" fmla="*/ 415338 h 1476702"/>
                <a:gd name="connsiteX58-6879" fmla="*/ 2855100 w 5273630"/>
                <a:gd name="connsiteY58-6880" fmla="*/ 415338 h 1476702"/>
                <a:gd name="connsiteX59-6881" fmla="*/ 2865301 w 5273630"/>
                <a:gd name="connsiteY59-6882" fmla="*/ 346843 h 1476702"/>
                <a:gd name="connsiteX60-6883" fmla="*/ 482375 w 5273630"/>
                <a:gd name="connsiteY60-6884" fmla="*/ 192367 h 1476702"/>
                <a:gd name="connsiteX61-6885" fmla="*/ 759267 w 5273630"/>
                <a:gd name="connsiteY61-6886" fmla="*/ 192367 h 1476702"/>
                <a:gd name="connsiteX62-6887" fmla="*/ 746151 w 5273630"/>
                <a:gd name="connsiteY62-6888" fmla="*/ 285636 h 1476702"/>
                <a:gd name="connsiteX63-6889" fmla="*/ 1122141 w 5273630"/>
                <a:gd name="connsiteY63-6890" fmla="*/ 285636 h 1476702"/>
                <a:gd name="connsiteX64-6891" fmla="*/ 1059475 w 5273630"/>
                <a:gd name="connsiteY64-6892" fmla="*/ 735949 h 1476702"/>
                <a:gd name="connsiteX65-6893" fmla="*/ 728663 w 5273630"/>
                <a:gd name="connsiteY65-6894" fmla="*/ 735949 h 1476702"/>
                <a:gd name="connsiteX66-6895" fmla="*/ 795700 w 5273630"/>
                <a:gd name="connsiteY66-6896" fmla="*/ 791328 h 1476702"/>
                <a:gd name="connsiteX67-6897" fmla="*/ 1119226 w 5273630"/>
                <a:gd name="connsiteY67-6898" fmla="*/ 746150 h 1476702"/>
                <a:gd name="connsiteX68-6899" fmla="*/ 1100281 w 5273630"/>
                <a:gd name="connsiteY68-6900" fmla="*/ 884596 h 1476702"/>
                <a:gd name="connsiteX69-6901" fmla="*/ 937060 w 5273630"/>
                <a:gd name="connsiteY69-6902" fmla="*/ 907914 h 1476702"/>
                <a:gd name="connsiteX70-6903" fmla="*/ 1922533 w 5273630"/>
                <a:gd name="connsiteY70-6904" fmla="*/ 1460827 h 1476702"/>
                <a:gd name="connsiteX71-6905" fmla="*/ 1608084 w 5273630"/>
                <a:gd name="connsiteY71-6906" fmla="*/ 1476702 h 1476702"/>
                <a:gd name="connsiteX72-6907" fmla="*/ 406594 w 5273630"/>
                <a:gd name="connsiteY72-6908" fmla="*/ 735949 h 1476702"/>
                <a:gd name="connsiteX73-6909" fmla="*/ 319154 w 5273630"/>
                <a:gd name="connsiteY73-6910" fmla="*/ 735949 h 1476702"/>
                <a:gd name="connsiteX74-6911" fmla="*/ 298752 w 5273630"/>
                <a:gd name="connsiteY74-6912" fmla="*/ 881682 h 1476702"/>
                <a:gd name="connsiteX75-6913" fmla="*/ 502777 w 5273630"/>
                <a:gd name="connsiteY75-6914" fmla="*/ 862737 h 1476702"/>
                <a:gd name="connsiteX76-6915" fmla="*/ 482375 w 5273630"/>
                <a:gd name="connsiteY76-6916" fmla="*/ 1004097 h 1476702"/>
                <a:gd name="connsiteX77-6917" fmla="*/ 4372 w 5273630"/>
                <a:gd name="connsiteY77-6918" fmla="*/ 1046359 h 1476702"/>
                <a:gd name="connsiteX78-6919" fmla="*/ 110757 w 5273630"/>
                <a:gd name="connsiteY78-6920" fmla="*/ 285636 h 1476702"/>
                <a:gd name="connsiteX79-6921" fmla="*/ 469259 w 5273630"/>
                <a:gd name="connsiteY79-6922" fmla="*/ 285636 h 1476702"/>
                <a:gd name="connsiteX80-6923" fmla="*/ 482375 w 5273630"/>
                <a:gd name="connsiteY80-6924" fmla="*/ 192367 h 1476702"/>
                <a:gd name="connsiteX81-6925" fmla="*/ 1870577 w 5273630"/>
                <a:gd name="connsiteY81-6926" fmla="*/ 166135 h 1476702"/>
                <a:gd name="connsiteX82-6927" fmla="*/ 1847260 w 5273630"/>
                <a:gd name="connsiteY82-6928" fmla="*/ 332270 h 1476702"/>
                <a:gd name="connsiteX83-6929" fmla="*/ 2179530 w 5273630"/>
                <a:gd name="connsiteY83-6930" fmla="*/ 332270 h 1476702"/>
                <a:gd name="connsiteX84-6931" fmla="*/ 2202847 w 5273630"/>
                <a:gd name="connsiteY84-6932" fmla="*/ 166135 h 1476702"/>
                <a:gd name="connsiteX85-6933" fmla="*/ 1870577 w 5273630"/>
                <a:gd name="connsiteY85-6934" fmla="*/ 166135 h 1476702"/>
                <a:gd name="connsiteX86-6935" fmla="*/ 4598889 w 5273630"/>
                <a:gd name="connsiteY86-6936" fmla="*/ 138446 h 1476702"/>
                <a:gd name="connsiteX87-6937" fmla="*/ 4421095 w 5273630"/>
                <a:gd name="connsiteY87-6938" fmla="*/ 332270 h 1476702"/>
                <a:gd name="connsiteX88-6939" fmla="*/ 4935531 w 5273630"/>
                <a:gd name="connsiteY88-6940" fmla="*/ 332270 h 1476702"/>
                <a:gd name="connsiteX89-6941" fmla="*/ 4813115 w 5273630"/>
                <a:gd name="connsiteY89-6942" fmla="*/ 138446 h 1476702"/>
                <a:gd name="connsiteX90-6943" fmla="*/ 4598889 w 5273630"/>
                <a:gd name="connsiteY90-6944" fmla="*/ 138446 h 1476702"/>
                <a:gd name="connsiteX91-6945" fmla="*/ 1557252 w 5273630"/>
                <a:gd name="connsiteY91-6946" fmla="*/ 27689 h 1476702"/>
                <a:gd name="connsiteX92-6947" fmla="*/ 2498684 w 5273630"/>
                <a:gd name="connsiteY92-6948" fmla="*/ 27689 h 1476702"/>
                <a:gd name="connsiteX93-6949" fmla="*/ 2436019 w 5273630"/>
                <a:gd name="connsiteY93-6950" fmla="*/ 470716 h 1476702"/>
                <a:gd name="connsiteX94-6951" fmla="*/ 1549965 w 5273630"/>
                <a:gd name="connsiteY94-6952" fmla="*/ 470716 h 1476702"/>
                <a:gd name="connsiteX95-6953" fmla="*/ 1605344 w 5273630"/>
                <a:gd name="connsiteY95-6954" fmla="*/ 83068 h 1476702"/>
                <a:gd name="connsiteX96-6955" fmla="*/ 1557252 w 5273630"/>
                <a:gd name="connsiteY96-6956" fmla="*/ 27689 h 1476702"/>
                <a:gd name="connsiteX97-6957" fmla="*/ 259404 w 5273630"/>
                <a:gd name="connsiteY97-6958" fmla="*/ 27689 h 1476702"/>
                <a:gd name="connsiteX98-6959" fmla="*/ 983695 w 5273630"/>
                <a:gd name="connsiteY98-6960" fmla="*/ 27689 h 1476702"/>
                <a:gd name="connsiteX99-6961" fmla="*/ 1215409 w 5273630"/>
                <a:gd name="connsiteY99-6962" fmla="*/ 260861 h 1476702"/>
                <a:gd name="connsiteX100-6963" fmla="*/ 929774 w 5273630"/>
                <a:gd name="connsiteY100-6964" fmla="*/ 260861 h 1476702"/>
                <a:gd name="connsiteX101-6965" fmla="*/ 788413 w 5273630"/>
                <a:gd name="connsiteY101-6966" fmla="*/ 145733 h 1476702"/>
                <a:gd name="connsiteX102-6967" fmla="*/ 476546 w 5273630"/>
                <a:gd name="connsiteY102-6968" fmla="*/ 145733 h 1476702"/>
                <a:gd name="connsiteX103-6969" fmla="*/ 290008 w 5273630"/>
                <a:gd name="connsiteY103-6970" fmla="*/ 260861 h 1476702"/>
                <a:gd name="connsiteX104-6971" fmla="*/ 0 w 5273630"/>
                <a:gd name="connsiteY104-6972" fmla="*/ 260861 h 1476702"/>
                <a:gd name="connsiteX105-6973" fmla="*/ 290008 w 5273630"/>
                <a:gd name="connsiteY105-6974" fmla="*/ 58293 h 1476702"/>
                <a:gd name="connsiteX106-6975" fmla="*/ 259404 w 5273630"/>
                <a:gd name="connsiteY106-6976" fmla="*/ 27689 h 1476702"/>
                <a:gd name="connsiteX107-6977" fmla="*/ 4377375 w 5273630"/>
                <a:gd name="connsiteY107-6978" fmla="*/ 0 h 1476702"/>
                <a:gd name="connsiteX108-6979" fmla="*/ 5001111 w 5273630"/>
                <a:gd name="connsiteY108-6980" fmla="*/ 0 h 1476702"/>
                <a:gd name="connsiteX109-6981" fmla="*/ 5273630 w 5273630"/>
                <a:gd name="connsiteY109-6982" fmla="*/ 429911 h 1476702"/>
                <a:gd name="connsiteX110-6983" fmla="*/ 5078349 w 5273630"/>
                <a:gd name="connsiteY110-6984" fmla="*/ 429911 h 1476702"/>
                <a:gd name="connsiteX111-6985" fmla="*/ 5072519 w 5273630"/>
                <a:gd name="connsiteY111-6986" fmla="*/ 470716 h 1476702"/>
                <a:gd name="connsiteX112-6987" fmla="*/ 4795628 w 5273630"/>
                <a:gd name="connsiteY112-6988" fmla="*/ 470716 h 1476702"/>
                <a:gd name="connsiteX113-6989" fmla="*/ 4778140 w 5273630"/>
                <a:gd name="connsiteY113-6990" fmla="*/ 594589 h 1476702"/>
                <a:gd name="connsiteX114-6991" fmla="*/ 5082721 w 5273630"/>
                <a:gd name="connsiteY114-6992" fmla="*/ 594589 h 1476702"/>
                <a:gd name="connsiteX115-6993" fmla="*/ 5063775 w 5273630"/>
                <a:gd name="connsiteY115-6994" fmla="*/ 733035 h 1476702"/>
                <a:gd name="connsiteX116-6995" fmla="*/ 4759195 w 5273630"/>
                <a:gd name="connsiteY116-6996" fmla="*/ 733035 h 1476702"/>
                <a:gd name="connsiteX117-6997" fmla="*/ 4737335 w 5273630"/>
                <a:gd name="connsiteY117-6998" fmla="*/ 886054 h 1476702"/>
                <a:gd name="connsiteX118-6999" fmla="*/ 5180361 w 5273630"/>
                <a:gd name="connsiteY118-7000" fmla="*/ 886054 h 1476702"/>
                <a:gd name="connsiteX119-7001" fmla="*/ 5161416 w 5273630"/>
                <a:gd name="connsiteY119-7002" fmla="*/ 1024500 h 1476702"/>
                <a:gd name="connsiteX120-7003" fmla="*/ 3998471 w 5273630"/>
                <a:gd name="connsiteY120-7004" fmla="*/ 1024500 h 1476702"/>
                <a:gd name="connsiteX121-7005" fmla="*/ 4017416 w 5273630"/>
                <a:gd name="connsiteY121-7006" fmla="*/ 886054 h 1476702"/>
                <a:gd name="connsiteX122-7007" fmla="*/ 4460443 w 5273630"/>
                <a:gd name="connsiteY122-7008" fmla="*/ 886054 h 1476702"/>
                <a:gd name="connsiteX123-7009" fmla="*/ 4482303 w 5273630"/>
                <a:gd name="connsiteY123-7010" fmla="*/ 733035 h 1476702"/>
                <a:gd name="connsiteX124-7011" fmla="*/ 4177722 w 5273630"/>
                <a:gd name="connsiteY124-7012" fmla="*/ 733035 h 1476702"/>
                <a:gd name="connsiteX125-7013" fmla="*/ 4196667 w 5273630"/>
                <a:gd name="connsiteY125-7014" fmla="*/ 594589 h 1476702"/>
                <a:gd name="connsiteX126-7015" fmla="*/ 4501249 w 5273630"/>
                <a:gd name="connsiteY126-7016" fmla="*/ 594589 h 1476702"/>
                <a:gd name="connsiteX127-7017" fmla="*/ 4518736 w 5273630"/>
                <a:gd name="connsiteY127-7018" fmla="*/ 470716 h 1476702"/>
                <a:gd name="connsiteX128-7019" fmla="*/ 4241845 w 5273630"/>
                <a:gd name="connsiteY128-7020" fmla="*/ 470716 h 1476702"/>
                <a:gd name="connsiteX129-7021" fmla="*/ 4247673 w 5273630"/>
                <a:gd name="connsiteY129-7022" fmla="*/ 429911 h 1476702"/>
                <a:gd name="connsiteX130-7023" fmla="*/ 4055307 w 5273630"/>
                <a:gd name="connsiteY130-7024" fmla="*/ 429911 h 1476702"/>
                <a:gd name="connsiteX131-7025" fmla="*/ 4410894 w 5273630"/>
                <a:gd name="connsiteY131-7026" fmla="*/ 40805 h 1476702"/>
                <a:gd name="connsiteX132-7027" fmla="*/ 4377375 w 5273630"/>
                <a:gd name="connsiteY132-7028" fmla="*/ 0 h 1476702"/>
                <a:gd name="connsiteX133-7029" fmla="*/ 3191742 w 5273630"/>
                <a:gd name="connsiteY133-7030" fmla="*/ 0 h 1476702"/>
                <a:gd name="connsiteX134-7031" fmla="*/ 3522555 w 5273630"/>
                <a:gd name="connsiteY134-7032" fmla="*/ 0 h 1476702"/>
                <a:gd name="connsiteX135-7033" fmla="*/ 3510896 w 5273630"/>
                <a:gd name="connsiteY135-7034" fmla="*/ 83068 h 1476702"/>
                <a:gd name="connsiteX136-7035" fmla="*/ 3953923 w 5273630"/>
                <a:gd name="connsiteY136-7036" fmla="*/ 83068 h 1476702"/>
                <a:gd name="connsiteX137-7037" fmla="*/ 3923319 w 5273630"/>
                <a:gd name="connsiteY137-7038" fmla="*/ 304581 h 1476702"/>
                <a:gd name="connsiteX138-7039" fmla="*/ 3618738 w 5273630"/>
                <a:gd name="connsiteY138-7040" fmla="*/ 304581 h 1476702"/>
                <a:gd name="connsiteX139-7041" fmla="*/ 3630397 w 5273630"/>
                <a:gd name="connsiteY139-7042" fmla="*/ 221513 h 1476702"/>
                <a:gd name="connsiteX140-7043" fmla="*/ 3076613 w 5273630"/>
                <a:gd name="connsiteY140-7044" fmla="*/ 221513 h 1476702"/>
                <a:gd name="connsiteX141-7045" fmla="*/ 3064954 w 5273630"/>
                <a:gd name="connsiteY141-7046" fmla="*/ 304581 h 1476702"/>
                <a:gd name="connsiteX142-7047" fmla="*/ 2760373 w 5273630"/>
                <a:gd name="connsiteY142-7048" fmla="*/ 304581 h 1476702"/>
                <a:gd name="connsiteX143-7049" fmla="*/ 2790977 w 5273630"/>
                <a:gd name="connsiteY143-7050" fmla="*/ 83068 h 1476702"/>
                <a:gd name="connsiteX144-7051" fmla="*/ 3234004 w 5273630"/>
                <a:gd name="connsiteY144-7052" fmla="*/ 83068 h 1476702"/>
                <a:gd name="connsiteX145-7053" fmla="*/ 3238376 w 5273630"/>
                <a:gd name="connsiteY145-7054" fmla="*/ 53921 h 1476702"/>
                <a:gd name="connsiteX146-7055" fmla="*/ 3191742 w 5273630"/>
                <a:gd name="connsiteY146-7056" fmla="*/ 0 h 1476702"/>
                <a:gd name="connsiteX0-7057" fmla="*/ 2215963 w 5273630"/>
                <a:gd name="connsiteY0-7058" fmla="*/ 664540 h 1476702"/>
                <a:gd name="connsiteX1-7059" fmla="*/ 2183902 w 5273630"/>
                <a:gd name="connsiteY1-7060" fmla="*/ 886054 h 1476702"/>
                <a:gd name="connsiteX2-7061" fmla="*/ 2294658 w 5273630"/>
                <a:gd name="connsiteY2-7062" fmla="*/ 886054 h 1476702"/>
                <a:gd name="connsiteX3-7063" fmla="*/ 2326719 w 5273630"/>
                <a:gd name="connsiteY3-7064" fmla="*/ 664540 h 1476702"/>
                <a:gd name="connsiteX4-7065" fmla="*/ 2215963 w 5273630"/>
                <a:gd name="connsiteY4-7066" fmla="*/ 664540 h 1476702"/>
                <a:gd name="connsiteX5-7067" fmla="*/ 1606801 w 5273630"/>
                <a:gd name="connsiteY5-7068" fmla="*/ 664540 h 1476702"/>
                <a:gd name="connsiteX6-7069" fmla="*/ 1574740 w 5273630"/>
                <a:gd name="connsiteY6-7070" fmla="*/ 886054 h 1476702"/>
                <a:gd name="connsiteX7-7071" fmla="*/ 1685497 w 5273630"/>
                <a:gd name="connsiteY7-7072" fmla="*/ 886054 h 1476702"/>
                <a:gd name="connsiteX8-7073" fmla="*/ 1717558 w 5273630"/>
                <a:gd name="connsiteY8-7074" fmla="*/ 664540 h 1476702"/>
                <a:gd name="connsiteX9-7075" fmla="*/ 1606801 w 5273630"/>
                <a:gd name="connsiteY9-7076" fmla="*/ 664540 h 1476702"/>
                <a:gd name="connsiteX10-7077" fmla="*/ 342472 w 5273630"/>
                <a:gd name="connsiteY10-7078" fmla="*/ 563985 h 1476702"/>
                <a:gd name="connsiteX11-7079" fmla="*/ 335185 w 5273630"/>
                <a:gd name="connsiteY11-7080" fmla="*/ 619363 h 1476702"/>
                <a:gd name="connsiteX12-7081" fmla="*/ 826304 w 5273630"/>
                <a:gd name="connsiteY12-7082" fmla="*/ 619363 h 1476702"/>
                <a:gd name="connsiteX13-7083" fmla="*/ 833590 w 5273630"/>
                <a:gd name="connsiteY13-7084" fmla="*/ 563985 h 1476702"/>
                <a:gd name="connsiteX14-7085" fmla="*/ 342472 w 5273630"/>
                <a:gd name="connsiteY14-7086" fmla="*/ 563985 h 1476702"/>
                <a:gd name="connsiteX15-7087" fmla="*/ 3085357 w 5273630"/>
                <a:gd name="connsiteY15-7088" fmla="*/ 553784 h 1476702"/>
                <a:gd name="connsiteX16-7089" fmla="*/ 3078071 w 5273630"/>
                <a:gd name="connsiteY16-7090" fmla="*/ 609162 h 1476702"/>
                <a:gd name="connsiteX17-7091" fmla="*/ 3283553 w 5273630"/>
                <a:gd name="connsiteY17-7092" fmla="*/ 719919 h 1476702"/>
                <a:gd name="connsiteX18-7093" fmla="*/ 3521097 w 5273630"/>
                <a:gd name="connsiteY18-7094" fmla="*/ 609162 h 1476702"/>
                <a:gd name="connsiteX19-7095" fmla="*/ 3528384 w 5273630"/>
                <a:gd name="connsiteY19-7096" fmla="*/ 553784 h 1476702"/>
                <a:gd name="connsiteX20-7097" fmla="*/ 3085357 w 5273630"/>
                <a:gd name="connsiteY20-7098" fmla="*/ 553784 h 1476702"/>
                <a:gd name="connsiteX21-7099" fmla="*/ 2013395 w 5273630"/>
                <a:gd name="connsiteY21-7100" fmla="*/ 526094 h 1476702"/>
                <a:gd name="connsiteX22-7101" fmla="*/ 2567178 w 5273630"/>
                <a:gd name="connsiteY22-7102" fmla="*/ 526094 h 1476702"/>
                <a:gd name="connsiteX23-7103" fmla="*/ 2497227 w 5273630"/>
                <a:gd name="connsiteY23-7104" fmla="*/ 1024500 h 1476702"/>
                <a:gd name="connsiteX24-7105" fmla="*/ 1943443 w 5273630"/>
                <a:gd name="connsiteY24-7106" fmla="*/ 1024500 h 1476702"/>
                <a:gd name="connsiteX25-7107" fmla="*/ 2013395 w 5273630"/>
                <a:gd name="connsiteY25-7108" fmla="*/ 526094 h 1476702"/>
                <a:gd name="connsiteX26-7109" fmla="*/ 1404233 w 5273630"/>
                <a:gd name="connsiteY26-7110" fmla="*/ 526094 h 1476702"/>
                <a:gd name="connsiteX27-7111" fmla="*/ 1958016 w 5273630"/>
                <a:gd name="connsiteY27-7112" fmla="*/ 526094 h 1476702"/>
                <a:gd name="connsiteX28-7113" fmla="*/ 1888065 w 5273630"/>
                <a:gd name="connsiteY28-7114" fmla="*/ 1024500 h 1476702"/>
                <a:gd name="connsiteX29-7115" fmla="*/ 1334281 w 5273630"/>
                <a:gd name="connsiteY29-7116" fmla="*/ 1024500 h 1476702"/>
                <a:gd name="connsiteX30-7117" fmla="*/ 1404233 w 5273630"/>
                <a:gd name="connsiteY30-7118" fmla="*/ 526094 h 1476702"/>
                <a:gd name="connsiteX31-7119" fmla="*/ 365789 w 5273630"/>
                <a:gd name="connsiteY31-7120" fmla="*/ 402222 h 1476702"/>
                <a:gd name="connsiteX32-7121" fmla="*/ 357045 w 5273630"/>
                <a:gd name="connsiteY32-7122" fmla="*/ 457600 h 1476702"/>
                <a:gd name="connsiteX33-7123" fmla="*/ 848163 w 5273630"/>
                <a:gd name="connsiteY33-7124" fmla="*/ 457600 h 1476702"/>
                <a:gd name="connsiteX34-7125" fmla="*/ 856907 w 5273630"/>
                <a:gd name="connsiteY34-7126" fmla="*/ 402222 h 1476702"/>
                <a:gd name="connsiteX35-7127" fmla="*/ 365789 w 5273630"/>
                <a:gd name="connsiteY35-7128" fmla="*/ 402222 h 1476702"/>
                <a:gd name="connsiteX36-7129" fmla="*/ 2865301 w 5273630"/>
                <a:gd name="connsiteY36-7130" fmla="*/ 346843 h 1476702"/>
                <a:gd name="connsiteX37-7131" fmla="*/ 3114504 w 5273630"/>
                <a:gd name="connsiteY37-7132" fmla="*/ 346843 h 1476702"/>
                <a:gd name="connsiteX38-7133" fmla="*/ 3104302 w 5273630"/>
                <a:gd name="connsiteY38-7134" fmla="*/ 415338 h 1476702"/>
                <a:gd name="connsiteX39-7135" fmla="*/ 3547329 w 5273630"/>
                <a:gd name="connsiteY39-7136" fmla="*/ 415338 h 1476702"/>
                <a:gd name="connsiteX40-7137" fmla="*/ 3557530 w 5273630"/>
                <a:gd name="connsiteY40-7138" fmla="*/ 346843 h 1476702"/>
                <a:gd name="connsiteX41-7139" fmla="*/ 3806733 w 5273630"/>
                <a:gd name="connsiteY41-7140" fmla="*/ 346843 h 1476702"/>
                <a:gd name="connsiteX42-7141" fmla="*/ 3796531 w 5273630"/>
                <a:gd name="connsiteY42-7142" fmla="*/ 415338 h 1476702"/>
                <a:gd name="connsiteX43-7143" fmla="*/ 3907289 w 5273630"/>
                <a:gd name="connsiteY43-7144" fmla="*/ 415338 h 1476702"/>
                <a:gd name="connsiteX44-7145" fmla="*/ 3888343 w 5273630"/>
                <a:gd name="connsiteY44-7146" fmla="*/ 553784 h 1476702"/>
                <a:gd name="connsiteX45-7147" fmla="*/ 3777587 w 5273630"/>
                <a:gd name="connsiteY45-7148" fmla="*/ 553784 h 1476702"/>
                <a:gd name="connsiteX46-7149" fmla="*/ 3755727 w 5273630"/>
                <a:gd name="connsiteY46-7150" fmla="*/ 706803 h 1476702"/>
                <a:gd name="connsiteX47-7151" fmla="*/ 3489036 w 5273630"/>
                <a:gd name="connsiteY47-7152" fmla="*/ 830675 h 1476702"/>
                <a:gd name="connsiteX48-7153" fmla="*/ 3850453 w 5273630"/>
                <a:gd name="connsiteY48-7154" fmla="*/ 1024500 h 1476702"/>
                <a:gd name="connsiteX49-7155" fmla="*/ 3407426 w 5273630"/>
                <a:gd name="connsiteY49-7156" fmla="*/ 1024500 h 1476702"/>
                <a:gd name="connsiteX50-7157" fmla="*/ 3252949 w 5273630"/>
                <a:gd name="connsiteY50-7158" fmla="*/ 941432 h 1476702"/>
                <a:gd name="connsiteX51-7159" fmla="*/ 1925806 w 5273630"/>
                <a:gd name="connsiteY51-7160" fmla="*/ 1465825 h 1476702"/>
                <a:gd name="connsiteX52-7161" fmla="*/ 1771704 w 5273630"/>
                <a:gd name="connsiteY52-7162" fmla="*/ 1376290 h 1476702"/>
                <a:gd name="connsiteX53-7163" fmla="*/ 3046009 w 5273630"/>
                <a:gd name="connsiteY53-7164" fmla="*/ 830675 h 1476702"/>
                <a:gd name="connsiteX54-7165" fmla="*/ 2814295 w 5273630"/>
                <a:gd name="connsiteY54-7166" fmla="*/ 706803 h 1476702"/>
                <a:gd name="connsiteX55-7167" fmla="*/ 2836154 w 5273630"/>
                <a:gd name="connsiteY55-7168" fmla="*/ 553784 h 1476702"/>
                <a:gd name="connsiteX56-7169" fmla="*/ 2725398 w 5273630"/>
                <a:gd name="connsiteY56-7170" fmla="*/ 553784 h 1476702"/>
                <a:gd name="connsiteX57-7171" fmla="*/ 2744343 w 5273630"/>
                <a:gd name="connsiteY57-7172" fmla="*/ 415338 h 1476702"/>
                <a:gd name="connsiteX58-7173" fmla="*/ 2855100 w 5273630"/>
                <a:gd name="connsiteY58-7174" fmla="*/ 415338 h 1476702"/>
                <a:gd name="connsiteX59-7175" fmla="*/ 2865301 w 5273630"/>
                <a:gd name="connsiteY59-7176" fmla="*/ 346843 h 1476702"/>
                <a:gd name="connsiteX60-7177" fmla="*/ 482375 w 5273630"/>
                <a:gd name="connsiteY60-7178" fmla="*/ 192367 h 1476702"/>
                <a:gd name="connsiteX61-7179" fmla="*/ 759267 w 5273630"/>
                <a:gd name="connsiteY61-7180" fmla="*/ 192367 h 1476702"/>
                <a:gd name="connsiteX62-7181" fmla="*/ 746151 w 5273630"/>
                <a:gd name="connsiteY62-7182" fmla="*/ 285636 h 1476702"/>
                <a:gd name="connsiteX63-7183" fmla="*/ 1122141 w 5273630"/>
                <a:gd name="connsiteY63-7184" fmla="*/ 285636 h 1476702"/>
                <a:gd name="connsiteX64-7185" fmla="*/ 1059475 w 5273630"/>
                <a:gd name="connsiteY64-7186" fmla="*/ 735949 h 1476702"/>
                <a:gd name="connsiteX65-7187" fmla="*/ 728663 w 5273630"/>
                <a:gd name="connsiteY65-7188" fmla="*/ 735949 h 1476702"/>
                <a:gd name="connsiteX66-7189" fmla="*/ 795700 w 5273630"/>
                <a:gd name="connsiteY66-7190" fmla="*/ 791328 h 1476702"/>
                <a:gd name="connsiteX67-7191" fmla="*/ 1119226 w 5273630"/>
                <a:gd name="connsiteY67-7192" fmla="*/ 746150 h 1476702"/>
                <a:gd name="connsiteX68-7193" fmla="*/ 1100281 w 5273630"/>
                <a:gd name="connsiteY68-7194" fmla="*/ 884596 h 1476702"/>
                <a:gd name="connsiteX69-7195" fmla="*/ 937060 w 5273630"/>
                <a:gd name="connsiteY69-7196" fmla="*/ 907914 h 1476702"/>
                <a:gd name="connsiteX70-7197" fmla="*/ 1913008 w 5273630"/>
                <a:gd name="connsiteY70-7198" fmla="*/ 1458446 h 1476702"/>
                <a:gd name="connsiteX71-7199" fmla="*/ 1608084 w 5273630"/>
                <a:gd name="connsiteY71-7200" fmla="*/ 1476702 h 1476702"/>
                <a:gd name="connsiteX72-7201" fmla="*/ 406594 w 5273630"/>
                <a:gd name="connsiteY72-7202" fmla="*/ 735949 h 1476702"/>
                <a:gd name="connsiteX73-7203" fmla="*/ 319154 w 5273630"/>
                <a:gd name="connsiteY73-7204" fmla="*/ 735949 h 1476702"/>
                <a:gd name="connsiteX74-7205" fmla="*/ 298752 w 5273630"/>
                <a:gd name="connsiteY74-7206" fmla="*/ 881682 h 1476702"/>
                <a:gd name="connsiteX75-7207" fmla="*/ 502777 w 5273630"/>
                <a:gd name="connsiteY75-7208" fmla="*/ 862737 h 1476702"/>
                <a:gd name="connsiteX76-7209" fmla="*/ 482375 w 5273630"/>
                <a:gd name="connsiteY76-7210" fmla="*/ 1004097 h 1476702"/>
                <a:gd name="connsiteX77-7211" fmla="*/ 4372 w 5273630"/>
                <a:gd name="connsiteY77-7212" fmla="*/ 1046359 h 1476702"/>
                <a:gd name="connsiteX78-7213" fmla="*/ 110757 w 5273630"/>
                <a:gd name="connsiteY78-7214" fmla="*/ 285636 h 1476702"/>
                <a:gd name="connsiteX79-7215" fmla="*/ 469259 w 5273630"/>
                <a:gd name="connsiteY79-7216" fmla="*/ 285636 h 1476702"/>
                <a:gd name="connsiteX80-7217" fmla="*/ 482375 w 5273630"/>
                <a:gd name="connsiteY80-7218" fmla="*/ 192367 h 1476702"/>
                <a:gd name="connsiteX81-7219" fmla="*/ 1870577 w 5273630"/>
                <a:gd name="connsiteY81-7220" fmla="*/ 166135 h 1476702"/>
                <a:gd name="connsiteX82-7221" fmla="*/ 1847260 w 5273630"/>
                <a:gd name="connsiteY82-7222" fmla="*/ 332270 h 1476702"/>
                <a:gd name="connsiteX83-7223" fmla="*/ 2179530 w 5273630"/>
                <a:gd name="connsiteY83-7224" fmla="*/ 332270 h 1476702"/>
                <a:gd name="connsiteX84-7225" fmla="*/ 2202847 w 5273630"/>
                <a:gd name="connsiteY84-7226" fmla="*/ 166135 h 1476702"/>
                <a:gd name="connsiteX85-7227" fmla="*/ 1870577 w 5273630"/>
                <a:gd name="connsiteY85-7228" fmla="*/ 166135 h 1476702"/>
                <a:gd name="connsiteX86-7229" fmla="*/ 4598889 w 5273630"/>
                <a:gd name="connsiteY86-7230" fmla="*/ 138446 h 1476702"/>
                <a:gd name="connsiteX87-7231" fmla="*/ 4421095 w 5273630"/>
                <a:gd name="connsiteY87-7232" fmla="*/ 332270 h 1476702"/>
                <a:gd name="connsiteX88-7233" fmla="*/ 4935531 w 5273630"/>
                <a:gd name="connsiteY88-7234" fmla="*/ 332270 h 1476702"/>
                <a:gd name="connsiteX89-7235" fmla="*/ 4813115 w 5273630"/>
                <a:gd name="connsiteY89-7236" fmla="*/ 138446 h 1476702"/>
                <a:gd name="connsiteX90-7237" fmla="*/ 4598889 w 5273630"/>
                <a:gd name="connsiteY90-7238" fmla="*/ 138446 h 1476702"/>
                <a:gd name="connsiteX91-7239" fmla="*/ 1557252 w 5273630"/>
                <a:gd name="connsiteY91-7240" fmla="*/ 27689 h 1476702"/>
                <a:gd name="connsiteX92-7241" fmla="*/ 2498684 w 5273630"/>
                <a:gd name="connsiteY92-7242" fmla="*/ 27689 h 1476702"/>
                <a:gd name="connsiteX93-7243" fmla="*/ 2436019 w 5273630"/>
                <a:gd name="connsiteY93-7244" fmla="*/ 470716 h 1476702"/>
                <a:gd name="connsiteX94-7245" fmla="*/ 1549965 w 5273630"/>
                <a:gd name="connsiteY94-7246" fmla="*/ 470716 h 1476702"/>
                <a:gd name="connsiteX95-7247" fmla="*/ 1605344 w 5273630"/>
                <a:gd name="connsiteY95-7248" fmla="*/ 83068 h 1476702"/>
                <a:gd name="connsiteX96-7249" fmla="*/ 1557252 w 5273630"/>
                <a:gd name="connsiteY96-7250" fmla="*/ 27689 h 1476702"/>
                <a:gd name="connsiteX97-7251" fmla="*/ 259404 w 5273630"/>
                <a:gd name="connsiteY97-7252" fmla="*/ 27689 h 1476702"/>
                <a:gd name="connsiteX98-7253" fmla="*/ 983695 w 5273630"/>
                <a:gd name="connsiteY98-7254" fmla="*/ 27689 h 1476702"/>
                <a:gd name="connsiteX99-7255" fmla="*/ 1215409 w 5273630"/>
                <a:gd name="connsiteY99-7256" fmla="*/ 260861 h 1476702"/>
                <a:gd name="connsiteX100-7257" fmla="*/ 929774 w 5273630"/>
                <a:gd name="connsiteY100-7258" fmla="*/ 260861 h 1476702"/>
                <a:gd name="connsiteX101-7259" fmla="*/ 788413 w 5273630"/>
                <a:gd name="connsiteY101-7260" fmla="*/ 145733 h 1476702"/>
                <a:gd name="connsiteX102-7261" fmla="*/ 476546 w 5273630"/>
                <a:gd name="connsiteY102-7262" fmla="*/ 145733 h 1476702"/>
                <a:gd name="connsiteX103-7263" fmla="*/ 290008 w 5273630"/>
                <a:gd name="connsiteY103-7264" fmla="*/ 260861 h 1476702"/>
                <a:gd name="connsiteX104-7265" fmla="*/ 0 w 5273630"/>
                <a:gd name="connsiteY104-7266" fmla="*/ 260861 h 1476702"/>
                <a:gd name="connsiteX105-7267" fmla="*/ 290008 w 5273630"/>
                <a:gd name="connsiteY105-7268" fmla="*/ 58293 h 1476702"/>
                <a:gd name="connsiteX106-7269" fmla="*/ 259404 w 5273630"/>
                <a:gd name="connsiteY106-7270" fmla="*/ 27689 h 1476702"/>
                <a:gd name="connsiteX107-7271" fmla="*/ 4377375 w 5273630"/>
                <a:gd name="connsiteY107-7272" fmla="*/ 0 h 1476702"/>
                <a:gd name="connsiteX108-7273" fmla="*/ 5001111 w 5273630"/>
                <a:gd name="connsiteY108-7274" fmla="*/ 0 h 1476702"/>
                <a:gd name="connsiteX109-7275" fmla="*/ 5273630 w 5273630"/>
                <a:gd name="connsiteY109-7276" fmla="*/ 429911 h 1476702"/>
                <a:gd name="connsiteX110-7277" fmla="*/ 5078349 w 5273630"/>
                <a:gd name="connsiteY110-7278" fmla="*/ 429911 h 1476702"/>
                <a:gd name="connsiteX111-7279" fmla="*/ 5072519 w 5273630"/>
                <a:gd name="connsiteY111-7280" fmla="*/ 470716 h 1476702"/>
                <a:gd name="connsiteX112-7281" fmla="*/ 4795628 w 5273630"/>
                <a:gd name="connsiteY112-7282" fmla="*/ 470716 h 1476702"/>
                <a:gd name="connsiteX113-7283" fmla="*/ 4778140 w 5273630"/>
                <a:gd name="connsiteY113-7284" fmla="*/ 594589 h 1476702"/>
                <a:gd name="connsiteX114-7285" fmla="*/ 5082721 w 5273630"/>
                <a:gd name="connsiteY114-7286" fmla="*/ 594589 h 1476702"/>
                <a:gd name="connsiteX115-7287" fmla="*/ 5063775 w 5273630"/>
                <a:gd name="connsiteY115-7288" fmla="*/ 733035 h 1476702"/>
                <a:gd name="connsiteX116-7289" fmla="*/ 4759195 w 5273630"/>
                <a:gd name="connsiteY116-7290" fmla="*/ 733035 h 1476702"/>
                <a:gd name="connsiteX117-7291" fmla="*/ 4737335 w 5273630"/>
                <a:gd name="connsiteY117-7292" fmla="*/ 886054 h 1476702"/>
                <a:gd name="connsiteX118-7293" fmla="*/ 5180361 w 5273630"/>
                <a:gd name="connsiteY118-7294" fmla="*/ 886054 h 1476702"/>
                <a:gd name="connsiteX119-7295" fmla="*/ 5161416 w 5273630"/>
                <a:gd name="connsiteY119-7296" fmla="*/ 1024500 h 1476702"/>
                <a:gd name="connsiteX120-7297" fmla="*/ 3998471 w 5273630"/>
                <a:gd name="connsiteY120-7298" fmla="*/ 1024500 h 1476702"/>
                <a:gd name="connsiteX121-7299" fmla="*/ 4017416 w 5273630"/>
                <a:gd name="connsiteY121-7300" fmla="*/ 886054 h 1476702"/>
                <a:gd name="connsiteX122-7301" fmla="*/ 4460443 w 5273630"/>
                <a:gd name="connsiteY122-7302" fmla="*/ 886054 h 1476702"/>
                <a:gd name="connsiteX123-7303" fmla="*/ 4482303 w 5273630"/>
                <a:gd name="connsiteY123-7304" fmla="*/ 733035 h 1476702"/>
                <a:gd name="connsiteX124-7305" fmla="*/ 4177722 w 5273630"/>
                <a:gd name="connsiteY124-7306" fmla="*/ 733035 h 1476702"/>
                <a:gd name="connsiteX125-7307" fmla="*/ 4196667 w 5273630"/>
                <a:gd name="connsiteY125-7308" fmla="*/ 594589 h 1476702"/>
                <a:gd name="connsiteX126-7309" fmla="*/ 4501249 w 5273630"/>
                <a:gd name="connsiteY126-7310" fmla="*/ 594589 h 1476702"/>
                <a:gd name="connsiteX127-7311" fmla="*/ 4518736 w 5273630"/>
                <a:gd name="connsiteY127-7312" fmla="*/ 470716 h 1476702"/>
                <a:gd name="connsiteX128-7313" fmla="*/ 4241845 w 5273630"/>
                <a:gd name="connsiteY128-7314" fmla="*/ 470716 h 1476702"/>
                <a:gd name="connsiteX129-7315" fmla="*/ 4247673 w 5273630"/>
                <a:gd name="connsiteY129-7316" fmla="*/ 429911 h 1476702"/>
                <a:gd name="connsiteX130-7317" fmla="*/ 4055307 w 5273630"/>
                <a:gd name="connsiteY130-7318" fmla="*/ 429911 h 1476702"/>
                <a:gd name="connsiteX131-7319" fmla="*/ 4410894 w 5273630"/>
                <a:gd name="connsiteY131-7320" fmla="*/ 40805 h 1476702"/>
                <a:gd name="connsiteX132-7321" fmla="*/ 4377375 w 5273630"/>
                <a:gd name="connsiteY132-7322" fmla="*/ 0 h 1476702"/>
                <a:gd name="connsiteX133-7323" fmla="*/ 3191742 w 5273630"/>
                <a:gd name="connsiteY133-7324" fmla="*/ 0 h 1476702"/>
                <a:gd name="connsiteX134-7325" fmla="*/ 3522555 w 5273630"/>
                <a:gd name="connsiteY134-7326" fmla="*/ 0 h 1476702"/>
                <a:gd name="connsiteX135-7327" fmla="*/ 3510896 w 5273630"/>
                <a:gd name="connsiteY135-7328" fmla="*/ 83068 h 1476702"/>
                <a:gd name="connsiteX136-7329" fmla="*/ 3953923 w 5273630"/>
                <a:gd name="connsiteY136-7330" fmla="*/ 83068 h 1476702"/>
                <a:gd name="connsiteX137-7331" fmla="*/ 3923319 w 5273630"/>
                <a:gd name="connsiteY137-7332" fmla="*/ 304581 h 1476702"/>
                <a:gd name="connsiteX138-7333" fmla="*/ 3618738 w 5273630"/>
                <a:gd name="connsiteY138-7334" fmla="*/ 304581 h 1476702"/>
                <a:gd name="connsiteX139-7335" fmla="*/ 3630397 w 5273630"/>
                <a:gd name="connsiteY139-7336" fmla="*/ 221513 h 1476702"/>
                <a:gd name="connsiteX140-7337" fmla="*/ 3076613 w 5273630"/>
                <a:gd name="connsiteY140-7338" fmla="*/ 221513 h 1476702"/>
                <a:gd name="connsiteX141-7339" fmla="*/ 3064954 w 5273630"/>
                <a:gd name="connsiteY141-7340" fmla="*/ 304581 h 1476702"/>
                <a:gd name="connsiteX142-7341" fmla="*/ 2760373 w 5273630"/>
                <a:gd name="connsiteY142-7342" fmla="*/ 304581 h 1476702"/>
                <a:gd name="connsiteX143-7343" fmla="*/ 2790977 w 5273630"/>
                <a:gd name="connsiteY143-7344" fmla="*/ 83068 h 1476702"/>
                <a:gd name="connsiteX144-7345" fmla="*/ 3234004 w 5273630"/>
                <a:gd name="connsiteY144-7346" fmla="*/ 83068 h 1476702"/>
                <a:gd name="connsiteX145-7347" fmla="*/ 3238376 w 5273630"/>
                <a:gd name="connsiteY145-7348" fmla="*/ 53921 h 1476702"/>
                <a:gd name="connsiteX146-7349" fmla="*/ 3191742 w 5273630"/>
                <a:gd name="connsiteY146-7350" fmla="*/ 0 h 1476702"/>
                <a:gd name="connsiteX0-7351" fmla="*/ 2215963 w 5273630"/>
                <a:gd name="connsiteY0-7352" fmla="*/ 664540 h 1476702"/>
                <a:gd name="connsiteX1-7353" fmla="*/ 2183902 w 5273630"/>
                <a:gd name="connsiteY1-7354" fmla="*/ 886054 h 1476702"/>
                <a:gd name="connsiteX2-7355" fmla="*/ 2294658 w 5273630"/>
                <a:gd name="connsiteY2-7356" fmla="*/ 886054 h 1476702"/>
                <a:gd name="connsiteX3-7357" fmla="*/ 2326719 w 5273630"/>
                <a:gd name="connsiteY3-7358" fmla="*/ 664540 h 1476702"/>
                <a:gd name="connsiteX4-7359" fmla="*/ 2215963 w 5273630"/>
                <a:gd name="connsiteY4-7360" fmla="*/ 664540 h 1476702"/>
                <a:gd name="connsiteX5-7361" fmla="*/ 1606801 w 5273630"/>
                <a:gd name="connsiteY5-7362" fmla="*/ 664540 h 1476702"/>
                <a:gd name="connsiteX6-7363" fmla="*/ 1574740 w 5273630"/>
                <a:gd name="connsiteY6-7364" fmla="*/ 886054 h 1476702"/>
                <a:gd name="connsiteX7-7365" fmla="*/ 1685497 w 5273630"/>
                <a:gd name="connsiteY7-7366" fmla="*/ 886054 h 1476702"/>
                <a:gd name="connsiteX8-7367" fmla="*/ 1717558 w 5273630"/>
                <a:gd name="connsiteY8-7368" fmla="*/ 664540 h 1476702"/>
                <a:gd name="connsiteX9-7369" fmla="*/ 1606801 w 5273630"/>
                <a:gd name="connsiteY9-7370" fmla="*/ 664540 h 1476702"/>
                <a:gd name="connsiteX10-7371" fmla="*/ 342472 w 5273630"/>
                <a:gd name="connsiteY10-7372" fmla="*/ 563985 h 1476702"/>
                <a:gd name="connsiteX11-7373" fmla="*/ 335185 w 5273630"/>
                <a:gd name="connsiteY11-7374" fmla="*/ 619363 h 1476702"/>
                <a:gd name="connsiteX12-7375" fmla="*/ 826304 w 5273630"/>
                <a:gd name="connsiteY12-7376" fmla="*/ 619363 h 1476702"/>
                <a:gd name="connsiteX13-7377" fmla="*/ 833590 w 5273630"/>
                <a:gd name="connsiteY13-7378" fmla="*/ 563985 h 1476702"/>
                <a:gd name="connsiteX14-7379" fmla="*/ 342472 w 5273630"/>
                <a:gd name="connsiteY14-7380" fmla="*/ 563985 h 1476702"/>
                <a:gd name="connsiteX15-7381" fmla="*/ 3085357 w 5273630"/>
                <a:gd name="connsiteY15-7382" fmla="*/ 553784 h 1476702"/>
                <a:gd name="connsiteX16-7383" fmla="*/ 3078071 w 5273630"/>
                <a:gd name="connsiteY16-7384" fmla="*/ 609162 h 1476702"/>
                <a:gd name="connsiteX17-7385" fmla="*/ 3283553 w 5273630"/>
                <a:gd name="connsiteY17-7386" fmla="*/ 719919 h 1476702"/>
                <a:gd name="connsiteX18-7387" fmla="*/ 3521097 w 5273630"/>
                <a:gd name="connsiteY18-7388" fmla="*/ 609162 h 1476702"/>
                <a:gd name="connsiteX19-7389" fmla="*/ 3528384 w 5273630"/>
                <a:gd name="connsiteY19-7390" fmla="*/ 553784 h 1476702"/>
                <a:gd name="connsiteX20-7391" fmla="*/ 3085357 w 5273630"/>
                <a:gd name="connsiteY20-7392" fmla="*/ 553784 h 1476702"/>
                <a:gd name="connsiteX21-7393" fmla="*/ 2013395 w 5273630"/>
                <a:gd name="connsiteY21-7394" fmla="*/ 526094 h 1476702"/>
                <a:gd name="connsiteX22-7395" fmla="*/ 2567178 w 5273630"/>
                <a:gd name="connsiteY22-7396" fmla="*/ 526094 h 1476702"/>
                <a:gd name="connsiteX23-7397" fmla="*/ 2497227 w 5273630"/>
                <a:gd name="connsiteY23-7398" fmla="*/ 1024500 h 1476702"/>
                <a:gd name="connsiteX24-7399" fmla="*/ 1943443 w 5273630"/>
                <a:gd name="connsiteY24-7400" fmla="*/ 1024500 h 1476702"/>
                <a:gd name="connsiteX25-7401" fmla="*/ 2013395 w 5273630"/>
                <a:gd name="connsiteY25-7402" fmla="*/ 526094 h 1476702"/>
                <a:gd name="connsiteX26-7403" fmla="*/ 1404233 w 5273630"/>
                <a:gd name="connsiteY26-7404" fmla="*/ 526094 h 1476702"/>
                <a:gd name="connsiteX27-7405" fmla="*/ 1958016 w 5273630"/>
                <a:gd name="connsiteY27-7406" fmla="*/ 526094 h 1476702"/>
                <a:gd name="connsiteX28-7407" fmla="*/ 1888065 w 5273630"/>
                <a:gd name="connsiteY28-7408" fmla="*/ 1024500 h 1476702"/>
                <a:gd name="connsiteX29-7409" fmla="*/ 1334281 w 5273630"/>
                <a:gd name="connsiteY29-7410" fmla="*/ 1024500 h 1476702"/>
                <a:gd name="connsiteX30-7411" fmla="*/ 1404233 w 5273630"/>
                <a:gd name="connsiteY30-7412" fmla="*/ 526094 h 1476702"/>
                <a:gd name="connsiteX31-7413" fmla="*/ 365789 w 5273630"/>
                <a:gd name="connsiteY31-7414" fmla="*/ 402222 h 1476702"/>
                <a:gd name="connsiteX32-7415" fmla="*/ 357045 w 5273630"/>
                <a:gd name="connsiteY32-7416" fmla="*/ 457600 h 1476702"/>
                <a:gd name="connsiteX33-7417" fmla="*/ 848163 w 5273630"/>
                <a:gd name="connsiteY33-7418" fmla="*/ 457600 h 1476702"/>
                <a:gd name="connsiteX34-7419" fmla="*/ 856907 w 5273630"/>
                <a:gd name="connsiteY34-7420" fmla="*/ 402222 h 1476702"/>
                <a:gd name="connsiteX35-7421" fmla="*/ 365789 w 5273630"/>
                <a:gd name="connsiteY35-7422" fmla="*/ 402222 h 1476702"/>
                <a:gd name="connsiteX36-7423" fmla="*/ 2865301 w 5273630"/>
                <a:gd name="connsiteY36-7424" fmla="*/ 346843 h 1476702"/>
                <a:gd name="connsiteX37-7425" fmla="*/ 3114504 w 5273630"/>
                <a:gd name="connsiteY37-7426" fmla="*/ 346843 h 1476702"/>
                <a:gd name="connsiteX38-7427" fmla="*/ 3104302 w 5273630"/>
                <a:gd name="connsiteY38-7428" fmla="*/ 415338 h 1476702"/>
                <a:gd name="connsiteX39-7429" fmla="*/ 3547329 w 5273630"/>
                <a:gd name="connsiteY39-7430" fmla="*/ 415338 h 1476702"/>
                <a:gd name="connsiteX40-7431" fmla="*/ 3557530 w 5273630"/>
                <a:gd name="connsiteY40-7432" fmla="*/ 346843 h 1476702"/>
                <a:gd name="connsiteX41-7433" fmla="*/ 3806733 w 5273630"/>
                <a:gd name="connsiteY41-7434" fmla="*/ 346843 h 1476702"/>
                <a:gd name="connsiteX42-7435" fmla="*/ 3796531 w 5273630"/>
                <a:gd name="connsiteY42-7436" fmla="*/ 415338 h 1476702"/>
                <a:gd name="connsiteX43-7437" fmla="*/ 3907289 w 5273630"/>
                <a:gd name="connsiteY43-7438" fmla="*/ 415338 h 1476702"/>
                <a:gd name="connsiteX44-7439" fmla="*/ 3888343 w 5273630"/>
                <a:gd name="connsiteY44-7440" fmla="*/ 553784 h 1476702"/>
                <a:gd name="connsiteX45-7441" fmla="*/ 3777587 w 5273630"/>
                <a:gd name="connsiteY45-7442" fmla="*/ 553784 h 1476702"/>
                <a:gd name="connsiteX46-7443" fmla="*/ 3755727 w 5273630"/>
                <a:gd name="connsiteY46-7444" fmla="*/ 706803 h 1476702"/>
                <a:gd name="connsiteX47-7445" fmla="*/ 3489036 w 5273630"/>
                <a:gd name="connsiteY47-7446" fmla="*/ 830675 h 1476702"/>
                <a:gd name="connsiteX48-7447" fmla="*/ 3850453 w 5273630"/>
                <a:gd name="connsiteY48-7448" fmla="*/ 1024500 h 1476702"/>
                <a:gd name="connsiteX49-7449" fmla="*/ 3407426 w 5273630"/>
                <a:gd name="connsiteY49-7450" fmla="*/ 1024500 h 1476702"/>
                <a:gd name="connsiteX50-7451" fmla="*/ 3252949 w 5273630"/>
                <a:gd name="connsiteY50-7452" fmla="*/ 941432 h 1476702"/>
                <a:gd name="connsiteX51-7453" fmla="*/ 1925806 w 5273630"/>
                <a:gd name="connsiteY51-7454" fmla="*/ 1465825 h 1476702"/>
                <a:gd name="connsiteX52-7455" fmla="*/ 1771704 w 5273630"/>
                <a:gd name="connsiteY52-7456" fmla="*/ 1376290 h 1476702"/>
                <a:gd name="connsiteX53-7457" fmla="*/ 3046009 w 5273630"/>
                <a:gd name="connsiteY53-7458" fmla="*/ 830675 h 1476702"/>
                <a:gd name="connsiteX54-7459" fmla="*/ 2814295 w 5273630"/>
                <a:gd name="connsiteY54-7460" fmla="*/ 706803 h 1476702"/>
                <a:gd name="connsiteX55-7461" fmla="*/ 2836154 w 5273630"/>
                <a:gd name="connsiteY55-7462" fmla="*/ 553784 h 1476702"/>
                <a:gd name="connsiteX56-7463" fmla="*/ 2725398 w 5273630"/>
                <a:gd name="connsiteY56-7464" fmla="*/ 553784 h 1476702"/>
                <a:gd name="connsiteX57-7465" fmla="*/ 2744343 w 5273630"/>
                <a:gd name="connsiteY57-7466" fmla="*/ 415338 h 1476702"/>
                <a:gd name="connsiteX58-7467" fmla="*/ 2855100 w 5273630"/>
                <a:gd name="connsiteY58-7468" fmla="*/ 415338 h 1476702"/>
                <a:gd name="connsiteX59-7469" fmla="*/ 2865301 w 5273630"/>
                <a:gd name="connsiteY59-7470" fmla="*/ 346843 h 1476702"/>
                <a:gd name="connsiteX60-7471" fmla="*/ 482375 w 5273630"/>
                <a:gd name="connsiteY60-7472" fmla="*/ 192367 h 1476702"/>
                <a:gd name="connsiteX61-7473" fmla="*/ 759267 w 5273630"/>
                <a:gd name="connsiteY61-7474" fmla="*/ 192367 h 1476702"/>
                <a:gd name="connsiteX62-7475" fmla="*/ 746151 w 5273630"/>
                <a:gd name="connsiteY62-7476" fmla="*/ 285636 h 1476702"/>
                <a:gd name="connsiteX63-7477" fmla="*/ 1122141 w 5273630"/>
                <a:gd name="connsiteY63-7478" fmla="*/ 285636 h 1476702"/>
                <a:gd name="connsiteX64-7479" fmla="*/ 1059475 w 5273630"/>
                <a:gd name="connsiteY64-7480" fmla="*/ 735949 h 1476702"/>
                <a:gd name="connsiteX65-7481" fmla="*/ 728663 w 5273630"/>
                <a:gd name="connsiteY65-7482" fmla="*/ 735949 h 1476702"/>
                <a:gd name="connsiteX66-7483" fmla="*/ 795700 w 5273630"/>
                <a:gd name="connsiteY66-7484" fmla="*/ 791328 h 1476702"/>
                <a:gd name="connsiteX67-7485" fmla="*/ 1119226 w 5273630"/>
                <a:gd name="connsiteY67-7486" fmla="*/ 746150 h 1476702"/>
                <a:gd name="connsiteX68-7487" fmla="*/ 1100281 w 5273630"/>
                <a:gd name="connsiteY68-7488" fmla="*/ 884596 h 1476702"/>
                <a:gd name="connsiteX69-7489" fmla="*/ 937060 w 5273630"/>
                <a:gd name="connsiteY69-7490" fmla="*/ 907914 h 1476702"/>
                <a:gd name="connsiteX70-7491" fmla="*/ 1876063 w 5273630"/>
                <a:gd name="connsiteY70-7492" fmla="*/ 1449209 h 1476702"/>
                <a:gd name="connsiteX71-7493" fmla="*/ 1608084 w 5273630"/>
                <a:gd name="connsiteY71-7494" fmla="*/ 1476702 h 1476702"/>
                <a:gd name="connsiteX72-7495" fmla="*/ 406594 w 5273630"/>
                <a:gd name="connsiteY72-7496" fmla="*/ 735949 h 1476702"/>
                <a:gd name="connsiteX73-7497" fmla="*/ 319154 w 5273630"/>
                <a:gd name="connsiteY73-7498" fmla="*/ 735949 h 1476702"/>
                <a:gd name="connsiteX74-7499" fmla="*/ 298752 w 5273630"/>
                <a:gd name="connsiteY74-7500" fmla="*/ 881682 h 1476702"/>
                <a:gd name="connsiteX75-7501" fmla="*/ 502777 w 5273630"/>
                <a:gd name="connsiteY75-7502" fmla="*/ 862737 h 1476702"/>
                <a:gd name="connsiteX76-7503" fmla="*/ 482375 w 5273630"/>
                <a:gd name="connsiteY76-7504" fmla="*/ 1004097 h 1476702"/>
                <a:gd name="connsiteX77-7505" fmla="*/ 4372 w 5273630"/>
                <a:gd name="connsiteY77-7506" fmla="*/ 1046359 h 1476702"/>
                <a:gd name="connsiteX78-7507" fmla="*/ 110757 w 5273630"/>
                <a:gd name="connsiteY78-7508" fmla="*/ 285636 h 1476702"/>
                <a:gd name="connsiteX79-7509" fmla="*/ 469259 w 5273630"/>
                <a:gd name="connsiteY79-7510" fmla="*/ 285636 h 1476702"/>
                <a:gd name="connsiteX80-7511" fmla="*/ 482375 w 5273630"/>
                <a:gd name="connsiteY80-7512" fmla="*/ 192367 h 1476702"/>
                <a:gd name="connsiteX81-7513" fmla="*/ 1870577 w 5273630"/>
                <a:gd name="connsiteY81-7514" fmla="*/ 166135 h 1476702"/>
                <a:gd name="connsiteX82-7515" fmla="*/ 1847260 w 5273630"/>
                <a:gd name="connsiteY82-7516" fmla="*/ 332270 h 1476702"/>
                <a:gd name="connsiteX83-7517" fmla="*/ 2179530 w 5273630"/>
                <a:gd name="connsiteY83-7518" fmla="*/ 332270 h 1476702"/>
                <a:gd name="connsiteX84-7519" fmla="*/ 2202847 w 5273630"/>
                <a:gd name="connsiteY84-7520" fmla="*/ 166135 h 1476702"/>
                <a:gd name="connsiteX85-7521" fmla="*/ 1870577 w 5273630"/>
                <a:gd name="connsiteY85-7522" fmla="*/ 166135 h 1476702"/>
                <a:gd name="connsiteX86-7523" fmla="*/ 4598889 w 5273630"/>
                <a:gd name="connsiteY86-7524" fmla="*/ 138446 h 1476702"/>
                <a:gd name="connsiteX87-7525" fmla="*/ 4421095 w 5273630"/>
                <a:gd name="connsiteY87-7526" fmla="*/ 332270 h 1476702"/>
                <a:gd name="connsiteX88-7527" fmla="*/ 4935531 w 5273630"/>
                <a:gd name="connsiteY88-7528" fmla="*/ 332270 h 1476702"/>
                <a:gd name="connsiteX89-7529" fmla="*/ 4813115 w 5273630"/>
                <a:gd name="connsiteY89-7530" fmla="*/ 138446 h 1476702"/>
                <a:gd name="connsiteX90-7531" fmla="*/ 4598889 w 5273630"/>
                <a:gd name="connsiteY90-7532" fmla="*/ 138446 h 1476702"/>
                <a:gd name="connsiteX91-7533" fmla="*/ 1557252 w 5273630"/>
                <a:gd name="connsiteY91-7534" fmla="*/ 27689 h 1476702"/>
                <a:gd name="connsiteX92-7535" fmla="*/ 2498684 w 5273630"/>
                <a:gd name="connsiteY92-7536" fmla="*/ 27689 h 1476702"/>
                <a:gd name="connsiteX93-7537" fmla="*/ 2436019 w 5273630"/>
                <a:gd name="connsiteY93-7538" fmla="*/ 470716 h 1476702"/>
                <a:gd name="connsiteX94-7539" fmla="*/ 1549965 w 5273630"/>
                <a:gd name="connsiteY94-7540" fmla="*/ 470716 h 1476702"/>
                <a:gd name="connsiteX95-7541" fmla="*/ 1605344 w 5273630"/>
                <a:gd name="connsiteY95-7542" fmla="*/ 83068 h 1476702"/>
                <a:gd name="connsiteX96-7543" fmla="*/ 1557252 w 5273630"/>
                <a:gd name="connsiteY96-7544" fmla="*/ 27689 h 1476702"/>
                <a:gd name="connsiteX97-7545" fmla="*/ 259404 w 5273630"/>
                <a:gd name="connsiteY97-7546" fmla="*/ 27689 h 1476702"/>
                <a:gd name="connsiteX98-7547" fmla="*/ 983695 w 5273630"/>
                <a:gd name="connsiteY98-7548" fmla="*/ 27689 h 1476702"/>
                <a:gd name="connsiteX99-7549" fmla="*/ 1215409 w 5273630"/>
                <a:gd name="connsiteY99-7550" fmla="*/ 260861 h 1476702"/>
                <a:gd name="connsiteX100-7551" fmla="*/ 929774 w 5273630"/>
                <a:gd name="connsiteY100-7552" fmla="*/ 260861 h 1476702"/>
                <a:gd name="connsiteX101-7553" fmla="*/ 788413 w 5273630"/>
                <a:gd name="connsiteY101-7554" fmla="*/ 145733 h 1476702"/>
                <a:gd name="connsiteX102-7555" fmla="*/ 476546 w 5273630"/>
                <a:gd name="connsiteY102-7556" fmla="*/ 145733 h 1476702"/>
                <a:gd name="connsiteX103-7557" fmla="*/ 290008 w 5273630"/>
                <a:gd name="connsiteY103-7558" fmla="*/ 260861 h 1476702"/>
                <a:gd name="connsiteX104-7559" fmla="*/ 0 w 5273630"/>
                <a:gd name="connsiteY104-7560" fmla="*/ 260861 h 1476702"/>
                <a:gd name="connsiteX105-7561" fmla="*/ 290008 w 5273630"/>
                <a:gd name="connsiteY105-7562" fmla="*/ 58293 h 1476702"/>
                <a:gd name="connsiteX106-7563" fmla="*/ 259404 w 5273630"/>
                <a:gd name="connsiteY106-7564" fmla="*/ 27689 h 1476702"/>
                <a:gd name="connsiteX107-7565" fmla="*/ 4377375 w 5273630"/>
                <a:gd name="connsiteY107-7566" fmla="*/ 0 h 1476702"/>
                <a:gd name="connsiteX108-7567" fmla="*/ 5001111 w 5273630"/>
                <a:gd name="connsiteY108-7568" fmla="*/ 0 h 1476702"/>
                <a:gd name="connsiteX109-7569" fmla="*/ 5273630 w 5273630"/>
                <a:gd name="connsiteY109-7570" fmla="*/ 429911 h 1476702"/>
                <a:gd name="connsiteX110-7571" fmla="*/ 5078349 w 5273630"/>
                <a:gd name="connsiteY110-7572" fmla="*/ 429911 h 1476702"/>
                <a:gd name="connsiteX111-7573" fmla="*/ 5072519 w 5273630"/>
                <a:gd name="connsiteY111-7574" fmla="*/ 470716 h 1476702"/>
                <a:gd name="connsiteX112-7575" fmla="*/ 4795628 w 5273630"/>
                <a:gd name="connsiteY112-7576" fmla="*/ 470716 h 1476702"/>
                <a:gd name="connsiteX113-7577" fmla="*/ 4778140 w 5273630"/>
                <a:gd name="connsiteY113-7578" fmla="*/ 594589 h 1476702"/>
                <a:gd name="connsiteX114-7579" fmla="*/ 5082721 w 5273630"/>
                <a:gd name="connsiteY114-7580" fmla="*/ 594589 h 1476702"/>
                <a:gd name="connsiteX115-7581" fmla="*/ 5063775 w 5273630"/>
                <a:gd name="connsiteY115-7582" fmla="*/ 733035 h 1476702"/>
                <a:gd name="connsiteX116-7583" fmla="*/ 4759195 w 5273630"/>
                <a:gd name="connsiteY116-7584" fmla="*/ 733035 h 1476702"/>
                <a:gd name="connsiteX117-7585" fmla="*/ 4737335 w 5273630"/>
                <a:gd name="connsiteY117-7586" fmla="*/ 886054 h 1476702"/>
                <a:gd name="connsiteX118-7587" fmla="*/ 5180361 w 5273630"/>
                <a:gd name="connsiteY118-7588" fmla="*/ 886054 h 1476702"/>
                <a:gd name="connsiteX119-7589" fmla="*/ 5161416 w 5273630"/>
                <a:gd name="connsiteY119-7590" fmla="*/ 1024500 h 1476702"/>
                <a:gd name="connsiteX120-7591" fmla="*/ 3998471 w 5273630"/>
                <a:gd name="connsiteY120-7592" fmla="*/ 1024500 h 1476702"/>
                <a:gd name="connsiteX121-7593" fmla="*/ 4017416 w 5273630"/>
                <a:gd name="connsiteY121-7594" fmla="*/ 886054 h 1476702"/>
                <a:gd name="connsiteX122-7595" fmla="*/ 4460443 w 5273630"/>
                <a:gd name="connsiteY122-7596" fmla="*/ 886054 h 1476702"/>
                <a:gd name="connsiteX123-7597" fmla="*/ 4482303 w 5273630"/>
                <a:gd name="connsiteY123-7598" fmla="*/ 733035 h 1476702"/>
                <a:gd name="connsiteX124-7599" fmla="*/ 4177722 w 5273630"/>
                <a:gd name="connsiteY124-7600" fmla="*/ 733035 h 1476702"/>
                <a:gd name="connsiteX125-7601" fmla="*/ 4196667 w 5273630"/>
                <a:gd name="connsiteY125-7602" fmla="*/ 594589 h 1476702"/>
                <a:gd name="connsiteX126-7603" fmla="*/ 4501249 w 5273630"/>
                <a:gd name="connsiteY126-7604" fmla="*/ 594589 h 1476702"/>
                <a:gd name="connsiteX127-7605" fmla="*/ 4518736 w 5273630"/>
                <a:gd name="connsiteY127-7606" fmla="*/ 470716 h 1476702"/>
                <a:gd name="connsiteX128-7607" fmla="*/ 4241845 w 5273630"/>
                <a:gd name="connsiteY128-7608" fmla="*/ 470716 h 1476702"/>
                <a:gd name="connsiteX129-7609" fmla="*/ 4247673 w 5273630"/>
                <a:gd name="connsiteY129-7610" fmla="*/ 429911 h 1476702"/>
                <a:gd name="connsiteX130-7611" fmla="*/ 4055307 w 5273630"/>
                <a:gd name="connsiteY130-7612" fmla="*/ 429911 h 1476702"/>
                <a:gd name="connsiteX131-7613" fmla="*/ 4410894 w 5273630"/>
                <a:gd name="connsiteY131-7614" fmla="*/ 40805 h 1476702"/>
                <a:gd name="connsiteX132-7615" fmla="*/ 4377375 w 5273630"/>
                <a:gd name="connsiteY132-7616" fmla="*/ 0 h 1476702"/>
                <a:gd name="connsiteX133-7617" fmla="*/ 3191742 w 5273630"/>
                <a:gd name="connsiteY133-7618" fmla="*/ 0 h 1476702"/>
                <a:gd name="connsiteX134-7619" fmla="*/ 3522555 w 5273630"/>
                <a:gd name="connsiteY134-7620" fmla="*/ 0 h 1476702"/>
                <a:gd name="connsiteX135-7621" fmla="*/ 3510896 w 5273630"/>
                <a:gd name="connsiteY135-7622" fmla="*/ 83068 h 1476702"/>
                <a:gd name="connsiteX136-7623" fmla="*/ 3953923 w 5273630"/>
                <a:gd name="connsiteY136-7624" fmla="*/ 83068 h 1476702"/>
                <a:gd name="connsiteX137-7625" fmla="*/ 3923319 w 5273630"/>
                <a:gd name="connsiteY137-7626" fmla="*/ 304581 h 1476702"/>
                <a:gd name="connsiteX138-7627" fmla="*/ 3618738 w 5273630"/>
                <a:gd name="connsiteY138-7628" fmla="*/ 304581 h 1476702"/>
                <a:gd name="connsiteX139-7629" fmla="*/ 3630397 w 5273630"/>
                <a:gd name="connsiteY139-7630" fmla="*/ 221513 h 1476702"/>
                <a:gd name="connsiteX140-7631" fmla="*/ 3076613 w 5273630"/>
                <a:gd name="connsiteY140-7632" fmla="*/ 221513 h 1476702"/>
                <a:gd name="connsiteX141-7633" fmla="*/ 3064954 w 5273630"/>
                <a:gd name="connsiteY141-7634" fmla="*/ 304581 h 1476702"/>
                <a:gd name="connsiteX142-7635" fmla="*/ 2760373 w 5273630"/>
                <a:gd name="connsiteY142-7636" fmla="*/ 304581 h 1476702"/>
                <a:gd name="connsiteX143-7637" fmla="*/ 2790977 w 5273630"/>
                <a:gd name="connsiteY143-7638" fmla="*/ 83068 h 1476702"/>
                <a:gd name="connsiteX144-7639" fmla="*/ 3234004 w 5273630"/>
                <a:gd name="connsiteY144-7640" fmla="*/ 83068 h 1476702"/>
                <a:gd name="connsiteX145-7641" fmla="*/ 3238376 w 5273630"/>
                <a:gd name="connsiteY145-7642" fmla="*/ 53921 h 1476702"/>
                <a:gd name="connsiteX146-7643" fmla="*/ 3191742 w 5273630"/>
                <a:gd name="connsiteY146-7644" fmla="*/ 0 h 1476702"/>
                <a:gd name="connsiteX0-7645" fmla="*/ 2215963 w 5273630"/>
                <a:gd name="connsiteY0-7646" fmla="*/ 664540 h 1476702"/>
                <a:gd name="connsiteX1-7647" fmla="*/ 2183902 w 5273630"/>
                <a:gd name="connsiteY1-7648" fmla="*/ 886054 h 1476702"/>
                <a:gd name="connsiteX2-7649" fmla="*/ 2294658 w 5273630"/>
                <a:gd name="connsiteY2-7650" fmla="*/ 886054 h 1476702"/>
                <a:gd name="connsiteX3-7651" fmla="*/ 2326719 w 5273630"/>
                <a:gd name="connsiteY3-7652" fmla="*/ 664540 h 1476702"/>
                <a:gd name="connsiteX4-7653" fmla="*/ 2215963 w 5273630"/>
                <a:gd name="connsiteY4-7654" fmla="*/ 664540 h 1476702"/>
                <a:gd name="connsiteX5-7655" fmla="*/ 1606801 w 5273630"/>
                <a:gd name="connsiteY5-7656" fmla="*/ 664540 h 1476702"/>
                <a:gd name="connsiteX6-7657" fmla="*/ 1574740 w 5273630"/>
                <a:gd name="connsiteY6-7658" fmla="*/ 886054 h 1476702"/>
                <a:gd name="connsiteX7-7659" fmla="*/ 1685497 w 5273630"/>
                <a:gd name="connsiteY7-7660" fmla="*/ 886054 h 1476702"/>
                <a:gd name="connsiteX8-7661" fmla="*/ 1717558 w 5273630"/>
                <a:gd name="connsiteY8-7662" fmla="*/ 664540 h 1476702"/>
                <a:gd name="connsiteX9-7663" fmla="*/ 1606801 w 5273630"/>
                <a:gd name="connsiteY9-7664" fmla="*/ 664540 h 1476702"/>
                <a:gd name="connsiteX10-7665" fmla="*/ 342472 w 5273630"/>
                <a:gd name="connsiteY10-7666" fmla="*/ 563985 h 1476702"/>
                <a:gd name="connsiteX11-7667" fmla="*/ 335185 w 5273630"/>
                <a:gd name="connsiteY11-7668" fmla="*/ 619363 h 1476702"/>
                <a:gd name="connsiteX12-7669" fmla="*/ 826304 w 5273630"/>
                <a:gd name="connsiteY12-7670" fmla="*/ 619363 h 1476702"/>
                <a:gd name="connsiteX13-7671" fmla="*/ 833590 w 5273630"/>
                <a:gd name="connsiteY13-7672" fmla="*/ 563985 h 1476702"/>
                <a:gd name="connsiteX14-7673" fmla="*/ 342472 w 5273630"/>
                <a:gd name="connsiteY14-7674" fmla="*/ 563985 h 1476702"/>
                <a:gd name="connsiteX15-7675" fmla="*/ 3085357 w 5273630"/>
                <a:gd name="connsiteY15-7676" fmla="*/ 553784 h 1476702"/>
                <a:gd name="connsiteX16-7677" fmla="*/ 3078071 w 5273630"/>
                <a:gd name="connsiteY16-7678" fmla="*/ 609162 h 1476702"/>
                <a:gd name="connsiteX17-7679" fmla="*/ 3283553 w 5273630"/>
                <a:gd name="connsiteY17-7680" fmla="*/ 719919 h 1476702"/>
                <a:gd name="connsiteX18-7681" fmla="*/ 3521097 w 5273630"/>
                <a:gd name="connsiteY18-7682" fmla="*/ 609162 h 1476702"/>
                <a:gd name="connsiteX19-7683" fmla="*/ 3528384 w 5273630"/>
                <a:gd name="connsiteY19-7684" fmla="*/ 553784 h 1476702"/>
                <a:gd name="connsiteX20-7685" fmla="*/ 3085357 w 5273630"/>
                <a:gd name="connsiteY20-7686" fmla="*/ 553784 h 1476702"/>
                <a:gd name="connsiteX21-7687" fmla="*/ 2013395 w 5273630"/>
                <a:gd name="connsiteY21-7688" fmla="*/ 526094 h 1476702"/>
                <a:gd name="connsiteX22-7689" fmla="*/ 2567178 w 5273630"/>
                <a:gd name="connsiteY22-7690" fmla="*/ 526094 h 1476702"/>
                <a:gd name="connsiteX23-7691" fmla="*/ 2497227 w 5273630"/>
                <a:gd name="connsiteY23-7692" fmla="*/ 1024500 h 1476702"/>
                <a:gd name="connsiteX24-7693" fmla="*/ 1943443 w 5273630"/>
                <a:gd name="connsiteY24-7694" fmla="*/ 1024500 h 1476702"/>
                <a:gd name="connsiteX25-7695" fmla="*/ 2013395 w 5273630"/>
                <a:gd name="connsiteY25-7696" fmla="*/ 526094 h 1476702"/>
                <a:gd name="connsiteX26-7697" fmla="*/ 1404233 w 5273630"/>
                <a:gd name="connsiteY26-7698" fmla="*/ 526094 h 1476702"/>
                <a:gd name="connsiteX27-7699" fmla="*/ 1958016 w 5273630"/>
                <a:gd name="connsiteY27-7700" fmla="*/ 526094 h 1476702"/>
                <a:gd name="connsiteX28-7701" fmla="*/ 1888065 w 5273630"/>
                <a:gd name="connsiteY28-7702" fmla="*/ 1024500 h 1476702"/>
                <a:gd name="connsiteX29-7703" fmla="*/ 1334281 w 5273630"/>
                <a:gd name="connsiteY29-7704" fmla="*/ 1024500 h 1476702"/>
                <a:gd name="connsiteX30-7705" fmla="*/ 1404233 w 5273630"/>
                <a:gd name="connsiteY30-7706" fmla="*/ 526094 h 1476702"/>
                <a:gd name="connsiteX31-7707" fmla="*/ 365789 w 5273630"/>
                <a:gd name="connsiteY31-7708" fmla="*/ 402222 h 1476702"/>
                <a:gd name="connsiteX32-7709" fmla="*/ 357045 w 5273630"/>
                <a:gd name="connsiteY32-7710" fmla="*/ 457600 h 1476702"/>
                <a:gd name="connsiteX33-7711" fmla="*/ 848163 w 5273630"/>
                <a:gd name="connsiteY33-7712" fmla="*/ 457600 h 1476702"/>
                <a:gd name="connsiteX34-7713" fmla="*/ 856907 w 5273630"/>
                <a:gd name="connsiteY34-7714" fmla="*/ 402222 h 1476702"/>
                <a:gd name="connsiteX35-7715" fmla="*/ 365789 w 5273630"/>
                <a:gd name="connsiteY35-7716" fmla="*/ 402222 h 1476702"/>
                <a:gd name="connsiteX36-7717" fmla="*/ 2865301 w 5273630"/>
                <a:gd name="connsiteY36-7718" fmla="*/ 346843 h 1476702"/>
                <a:gd name="connsiteX37-7719" fmla="*/ 3114504 w 5273630"/>
                <a:gd name="connsiteY37-7720" fmla="*/ 346843 h 1476702"/>
                <a:gd name="connsiteX38-7721" fmla="*/ 3104302 w 5273630"/>
                <a:gd name="connsiteY38-7722" fmla="*/ 415338 h 1476702"/>
                <a:gd name="connsiteX39-7723" fmla="*/ 3547329 w 5273630"/>
                <a:gd name="connsiteY39-7724" fmla="*/ 415338 h 1476702"/>
                <a:gd name="connsiteX40-7725" fmla="*/ 3557530 w 5273630"/>
                <a:gd name="connsiteY40-7726" fmla="*/ 346843 h 1476702"/>
                <a:gd name="connsiteX41-7727" fmla="*/ 3806733 w 5273630"/>
                <a:gd name="connsiteY41-7728" fmla="*/ 346843 h 1476702"/>
                <a:gd name="connsiteX42-7729" fmla="*/ 3796531 w 5273630"/>
                <a:gd name="connsiteY42-7730" fmla="*/ 415338 h 1476702"/>
                <a:gd name="connsiteX43-7731" fmla="*/ 3907289 w 5273630"/>
                <a:gd name="connsiteY43-7732" fmla="*/ 415338 h 1476702"/>
                <a:gd name="connsiteX44-7733" fmla="*/ 3888343 w 5273630"/>
                <a:gd name="connsiteY44-7734" fmla="*/ 553784 h 1476702"/>
                <a:gd name="connsiteX45-7735" fmla="*/ 3777587 w 5273630"/>
                <a:gd name="connsiteY45-7736" fmla="*/ 553784 h 1476702"/>
                <a:gd name="connsiteX46-7737" fmla="*/ 3755727 w 5273630"/>
                <a:gd name="connsiteY46-7738" fmla="*/ 706803 h 1476702"/>
                <a:gd name="connsiteX47-7739" fmla="*/ 3489036 w 5273630"/>
                <a:gd name="connsiteY47-7740" fmla="*/ 830675 h 1476702"/>
                <a:gd name="connsiteX48-7741" fmla="*/ 3850453 w 5273630"/>
                <a:gd name="connsiteY48-7742" fmla="*/ 1024500 h 1476702"/>
                <a:gd name="connsiteX49-7743" fmla="*/ 3407426 w 5273630"/>
                <a:gd name="connsiteY49-7744" fmla="*/ 1024500 h 1476702"/>
                <a:gd name="connsiteX50-7745" fmla="*/ 3252949 w 5273630"/>
                <a:gd name="connsiteY50-7746" fmla="*/ 941432 h 1476702"/>
                <a:gd name="connsiteX51-7747" fmla="*/ 1873418 w 5273630"/>
                <a:gd name="connsiteY51-7748" fmla="*/ 1444394 h 1476702"/>
                <a:gd name="connsiteX52-7749" fmla="*/ 1771704 w 5273630"/>
                <a:gd name="connsiteY52-7750" fmla="*/ 1376290 h 1476702"/>
                <a:gd name="connsiteX53-7751" fmla="*/ 3046009 w 5273630"/>
                <a:gd name="connsiteY53-7752" fmla="*/ 830675 h 1476702"/>
                <a:gd name="connsiteX54-7753" fmla="*/ 2814295 w 5273630"/>
                <a:gd name="connsiteY54-7754" fmla="*/ 706803 h 1476702"/>
                <a:gd name="connsiteX55-7755" fmla="*/ 2836154 w 5273630"/>
                <a:gd name="connsiteY55-7756" fmla="*/ 553784 h 1476702"/>
                <a:gd name="connsiteX56-7757" fmla="*/ 2725398 w 5273630"/>
                <a:gd name="connsiteY56-7758" fmla="*/ 553784 h 1476702"/>
                <a:gd name="connsiteX57-7759" fmla="*/ 2744343 w 5273630"/>
                <a:gd name="connsiteY57-7760" fmla="*/ 415338 h 1476702"/>
                <a:gd name="connsiteX58-7761" fmla="*/ 2855100 w 5273630"/>
                <a:gd name="connsiteY58-7762" fmla="*/ 415338 h 1476702"/>
                <a:gd name="connsiteX59-7763" fmla="*/ 2865301 w 5273630"/>
                <a:gd name="connsiteY59-7764" fmla="*/ 346843 h 1476702"/>
                <a:gd name="connsiteX60-7765" fmla="*/ 482375 w 5273630"/>
                <a:gd name="connsiteY60-7766" fmla="*/ 192367 h 1476702"/>
                <a:gd name="connsiteX61-7767" fmla="*/ 759267 w 5273630"/>
                <a:gd name="connsiteY61-7768" fmla="*/ 192367 h 1476702"/>
                <a:gd name="connsiteX62-7769" fmla="*/ 746151 w 5273630"/>
                <a:gd name="connsiteY62-7770" fmla="*/ 285636 h 1476702"/>
                <a:gd name="connsiteX63-7771" fmla="*/ 1122141 w 5273630"/>
                <a:gd name="connsiteY63-7772" fmla="*/ 285636 h 1476702"/>
                <a:gd name="connsiteX64-7773" fmla="*/ 1059475 w 5273630"/>
                <a:gd name="connsiteY64-7774" fmla="*/ 735949 h 1476702"/>
                <a:gd name="connsiteX65-7775" fmla="*/ 728663 w 5273630"/>
                <a:gd name="connsiteY65-7776" fmla="*/ 735949 h 1476702"/>
                <a:gd name="connsiteX66-7777" fmla="*/ 795700 w 5273630"/>
                <a:gd name="connsiteY66-7778" fmla="*/ 791328 h 1476702"/>
                <a:gd name="connsiteX67-7779" fmla="*/ 1119226 w 5273630"/>
                <a:gd name="connsiteY67-7780" fmla="*/ 746150 h 1476702"/>
                <a:gd name="connsiteX68-7781" fmla="*/ 1100281 w 5273630"/>
                <a:gd name="connsiteY68-7782" fmla="*/ 884596 h 1476702"/>
                <a:gd name="connsiteX69-7783" fmla="*/ 937060 w 5273630"/>
                <a:gd name="connsiteY69-7784" fmla="*/ 907914 h 1476702"/>
                <a:gd name="connsiteX70-7785" fmla="*/ 1876063 w 5273630"/>
                <a:gd name="connsiteY70-7786" fmla="*/ 1449209 h 1476702"/>
                <a:gd name="connsiteX71-7787" fmla="*/ 1608084 w 5273630"/>
                <a:gd name="connsiteY71-7788" fmla="*/ 1476702 h 1476702"/>
                <a:gd name="connsiteX72-7789" fmla="*/ 406594 w 5273630"/>
                <a:gd name="connsiteY72-7790" fmla="*/ 735949 h 1476702"/>
                <a:gd name="connsiteX73-7791" fmla="*/ 319154 w 5273630"/>
                <a:gd name="connsiteY73-7792" fmla="*/ 735949 h 1476702"/>
                <a:gd name="connsiteX74-7793" fmla="*/ 298752 w 5273630"/>
                <a:gd name="connsiteY74-7794" fmla="*/ 881682 h 1476702"/>
                <a:gd name="connsiteX75-7795" fmla="*/ 502777 w 5273630"/>
                <a:gd name="connsiteY75-7796" fmla="*/ 862737 h 1476702"/>
                <a:gd name="connsiteX76-7797" fmla="*/ 482375 w 5273630"/>
                <a:gd name="connsiteY76-7798" fmla="*/ 1004097 h 1476702"/>
                <a:gd name="connsiteX77-7799" fmla="*/ 4372 w 5273630"/>
                <a:gd name="connsiteY77-7800" fmla="*/ 1046359 h 1476702"/>
                <a:gd name="connsiteX78-7801" fmla="*/ 110757 w 5273630"/>
                <a:gd name="connsiteY78-7802" fmla="*/ 285636 h 1476702"/>
                <a:gd name="connsiteX79-7803" fmla="*/ 469259 w 5273630"/>
                <a:gd name="connsiteY79-7804" fmla="*/ 285636 h 1476702"/>
                <a:gd name="connsiteX80-7805" fmla="*/ 482375 w 5273630"/>
                <a:gd name="connsiteY80-7806" fmla="*/ 192367 h 1476702"/>
                <a:gd name="connsiteX81-7807" fmla="*/ 1870577 w 5273630"/>
                <a:gd name="connsiteY81-7808" fmla="*/ 166135 h 1476702"/>
                <a:gd name="connsiteX82-7809" fmla="*/ 1847260 w 5273630"/>
                <a:gd name="connsiteY82-7810" fmla="*/ 332270 h 1476702"/>
                <a:gd name="connsiteX83-7811" fmla="*/ 2179530 w 5273630"/>
                <a:gd name="connsiteY83-7812" fmla="*/ 332270 h 1476702"/>
                <a:gd name="connsiteX84-7813" fmla="*/ 2202847 w 5273630"/>
                <a:gd name="connsiteY84-7814" fmla="*/ 166135 h 1476702"/>
                <a:gd name="connsiteX85-7815" fmla="*/ 1870577 w 5273630"/>
                <a:gd name="connsiteY85-7816" fmla="*/ 166135 h 1476702"/>
                <a:gd name="connsiteX86-7817" fmla="*/ 4598889 w 5273630"/>
                <a:gd name="connsiteY86-7818" fmla="*/ 138446 h 1476702"/>
                <a:gd name="connsiteX87-7819" fmla="*/ 4421095 w 5273630"/>
                <a:gd name="connsiteY87-7820" fmla="*/ 332270 h 1476702"/>
                <a:gd name="connsiteX88-7821" fmla="*/ 4935531 w 5273630"/>
                <a:gd name="connsiteY88-7822" fmla="*/ 332270 h 1476702"/>
                <a:gd name="connsiteX89-7823" fmla="*/ 4813115 w 5273630"/>
                <a:gd name="connsiteY89-7824" fmla="*/ 138446 h 1476702"/>
                <a:gd name="connsiteX90-7825" fmla="*/ 4598889 w 5273630"/>
                <a:gd name="connsiteY90-7826" fmla="*/ 138446 h 1476702"/>
                <a:gd name="connsiteX91-7827" fmla="*/ 1557252 w 5273630"/>
                <a:gd name="connsiteY91-7828" fmla="*/ 27689 h 1476702"/>
                <a:gd name="connsiteX92-7829" fmla="*/ 2498684 w 5273630"/>
                <a:gd name="connsiteY92-7830" fmla="*/ 27689 h 1476702"/>
                <a:gd name="connsiteX93-7831" fmla="*/ 2436019 w 5273630"/>
                <a:gd name="connsiteY93-7832" fmla="*/ 470716 h 1476702"/>
                <a:gd name="connsiteX94-7833" fmla="*/ 1549965 w 5273630"/>
                <a:gd name="connsiteY94-7834" fmla="*/ 470716 h 1476702"/>
                <a:gd name="connsiteX95-7835" fmla="*/ 1605344 w 5273630"/>
                <a:gd name="connsiteY95-7836" fmla="*/ 83068 h 1476702"/>
                <a:gd name="connsiteX96-7837" fmla="*/ 1557252 w 5273630"/>
                <a:gd name="connsiteY96-7838" fmla="*/ 27689 h 1476702"/>
                <a:gd name="connsiteX97-7839" fmla="*/ 259404 w 5273630"/>
                <a:gd name="connsiteY97-7840" fmla="*/ 27689 h 1476702"/>
                <a:gd name="connsiteX98-7841" fmla="*/ 983695 w 5273630"/>
                <a:gd name="connsiteY98-7842" fmla="*/ 27689 h 1476702"/>
                <a:gd name="connsiteX99-7843" fmla="*/ 1215409 w 5273630"/>
                <a:gd name="connsiteY99-7844" fmla="*/ 260861 h 1476702"/>
                <a:gd name="connsiteX100-7845" fmla="*/ 929774 w 5273630"/>
                <a:gd name="connsiteY100-7846" fmla="*/ 260861 h 1476702"/>
                <a:gd name="connsiteX101-7847" fmla="*/ 788413 w 5273630"/>
                <a:gd name="connsiteY101-7848" fmla="*/ 145733 h 1476702"/>
                <a:gd name="connsiteX102-7849" fmla="*/ 476546 w 5273630"/>
                <a:gd name="connsiteY102-7850" fmla="*/ 145733 h 1476702"/>
                <a:gd name="connsiteX103-7851" fmla="*/ 290008 w 5273630"/>
                <a:gd name="connsiteY103-7852" fmla="*/ 260861 h 1476702"/>
                <a:gd name="connsiteX104-7853" fmla="*/ 0 w 5273630"/>
                <a:gd name="connsiteY104-7854" fmla="*/ 260861 h 1476702"/>
                <a:gd name="connsiteX105-7855" fmla="*/ 290008 w 5273630"/>
                <a:gd name="connsiteY105-7856" fmla="*/ 58293 h 1476702"/>
                <a:gd name="connsiteX106-7857" fmla="*/ 259404 w 5273630"/>
                <a:gd name="connsiteY106-7858" fmla="*/ 27689 h 1476702"/>
                <a:gd name="connsiteX107-7859" fmla="*/ 4377375 w 5273630"/>
                <a:gd name="connsiteY107-7860" fmla="*/ 0 h 1476702"/>
                <a:gd name="connsiteX108-7861" fmla="*/ 5001111 w 5273630"/>
                <a:gd name="connsiteY108-7862" fmla="*/ 0 h 1476702"/>
                <a:gd name="connsiteX109-7863" fmla="*/ 5273630 w 5273630"/>
                <a:gd name="connsiteY109-7864" fmla="*/ 429911 h 1476702"/>
                <a:gd name="connsiteX110-7865" fmla="*/ 5078349 w 5273630"/>
                <a:gd name="connsiteY110-7866" fmla="*/ 429911 h 1476702"/>
                <a:gd name="connsiteX111-7867" fmla="*/ 5072519 w 5273630"/>
                <a:gd name="connsiteY111-7868" fmla="*/ 470716 h 1476702"/>
                <a:gd name="connsiteX112-7869" fmla="*/ 4795628 w 5273630"/>
                <a:gd name="connsiteY112-7870" fmla="*/ 470716 h 1476702"/>
                <a:gd name="connsiteX113-7871" fmla="*/ 4778140 w 5273630"/>
                <a:gd name="connsiteY113-7872" fmla="*/ 594589 h 1476702"/>
                <a:gd name="connsiteX114-7873" fmla="*/ 5082721 w 5273630"/>
                <a:gd name="connsiteY114-7874" fmla="*/ 594589 h 1476702"/>
                <a:gd name="connsiteX115-7875" fmla="*/ 5063775 w 5273630"/>
                <a:gd name="connsiteY115-7876" fmla="*/ 733035 h 1476702"/>
                <a:gd name="connsiteX116-7877" fmla="*/ 4759195 w 5273630"/>
                <a:gd name="connsiteY116-7878" fmla="*/ 733035 h 1476702"/>
                <a:gd name="connsiteX117-7879" fmla="*/ 4737335 w 5273630"/>
                <a:gd name="connsiteY117-7880" fmla="*/ 886054 h 1476702"/>
                <a:gd name="connsiteX118-7881" fmla="*/ 5180361 w 5273630"/>
                <a:gd name="connsiteY118-7882" fmla="*/ 886054 h 1476702"/>
                <a:gd name="connsiteX119-7883" fmla="*/ 5161416 w 5273630"/>
                <a:gd name="connsiteY119-7884" fmla="*/ 1024500 h 1476702"/>
                <a:gd name="connsiteX120-7885" fmla="*/ 3998471 w 5273630"/>
                <a:gd name="connsiteY120-7886" fmla="*/ 1024500 h 1476702"/>
                <a:gd name="connsiteX121-7887" fmla="*/ 4017416 w 5273630"/>
                <a:gd name="connsiteY121-7888" fmla="*/ 886054 h 1476702"/>
                <a:gd name="connsiteX122-7889" fmla="*/ 4460443 w 5273630"/>
                <a:gd name="connsiteY122-7890" fmla="*/ 886054 h 1476702"/>
                <a:gd name="connsiteX123-7891" fmla="*/ 4482303 w 5273630"/>
                <a:gd name="connsiteY123-7892" fmla="*/ 733035 h 1476702"/>
                <a:gd name="connsiteX124-7893" fmla="*/ 4177722 w 5273630"/>
                <a:gd name="connsiteY124-7894" fmla="*/ 733035 h 1476702"/>
                <a:gd name="connsiteX125-7895" fmla="*/ 4196667 w 5273630"/>
                <a:gd name="connsiteY125-7896" fmla="*/ 594589 h 1476702"/>
                <a:gd name="connsiteX126-7897" fmla="*/ 4501249 w 5273630"/>
                <a:gd name="connsiteY126-7898" fmla="*/ 594589 h 1476702"/>
                <a:gd name="connsiteX127-7899" fmla="*/ 4518736 w 5273630"/>
                <a:gd name="connsiteY127-7900" fmla="*/ 470716 h 1476702"/>
                <a:gd name="connsiteX128-7901" fmla="*/ 4241845 w 5273630"/>
                <a:gd name="connsiteY128-7902" fmla="*/ 470716 h 1476702"/>
                <a:gd name="connsiteX129-7903" fmla="*/ 4247673 w 5273630"/>
                <a:gd name="connsiteY129-7904" fmla="*/ 429911 h 1476702"/>
                <a:gd name="connsiteX130-7905" fmla="*/ 4055307 w 5273630"/>
                <a:gd name="connsiteY130-7906" fmla="*/ 429911 h 1476702"/>
                <a:gd name="connsiteX131-7907" fmla="*/ 4410894 w 5273630"/>
                <a:gd name="connsiteY131-7908" fmla="*/ 40805 h 1476702"/>
                <a:gd name="connsiteX132-7909" fmla="*/ 4377375 w 5273630"/>
                <a:gd name="connsiteY132-7910" fmla="*/ 0 h 1476702"/>
                <a:gd name="connsiteX133-7911" fmla="*/ 3191742 w 5273630"/>
                <a:gd name="connsiteY133-7912" fmla="*/ 0 h 1476702"/>
                <a:gd name="connsiteX134-7913" fmla="*/ 3522555 w 5273630"/>
                <a:gd name="connsiteY134-7914" fmla="*/ 0 h 1476702"/>
                <a:gd name="connsiteX135-7915" fmla="*/ 3510896 w 5273630"/>
                <a:gd name="connsiteY135-7916" fmla="*/ 83068 h 1476702"/>
                <a:gd name="connsiteX136-7917" fmla="*/ 3953923 w 5273630"/>
                <a:gd name="connsiteY136-7918" fmla="*/ 83068 h 1476702"/>
                <a:gd name="connsiteX137-7919" fmla="*/ 3923319 w 5273630"/>
                <a:gd name="connsiteY137-7920" fmla="*/ 304581 h 1476702"/>
                <a:gd name="connsiteX138-7921" fmla="*/ 3618738 w 5273630"/>
                <a:gd name="connsiteY138-7922" fmla="*/ 304581 h 1476702"/>
                <a:gd name="connsiteX139-7923" fmla="*/ 3630397 w 5273630"/>
                <a:gd name="connsiteY139-7924" fmla="*/ 221513 h 1476702"/>
                <a:gd name="connsiteX140-7925" fmla="*/ 3076613 w 5273630"/>
                <a:gd name="connsiteY140-7926" fmla="*/ 221513 h 1476702"/>
                <a:gd name="connsiteX141-7927" fmla="*/ 3064954 w 5273630"/>
                <a:gd name="connsiteY141-7928" fmla="*/ 304581 h 1476702"/>
                <a:gd name="connsiteX142-7929" fmla="*/ 2760373 w 5273630"/>
                <a:gd name="connsiteY142-7930" fmla="*/ 304581 h 1476702"/>
                <a:gd name="connsiteX143-7931" fmla="*/ 2790977 w 5273630"/>
                <a:gd name="connsiteY143-7932" fmla="*/ 83068 h 1476702"/>
                <a:gd name="connsiteX144-7933" fmla="*/ 3234004 w 5273630"/>
                <a:gd name="connsiteY144-7934" fmla="*/ 83068 h 1476702"/>
                <a:gd name="connsiteX145-7935" fmla="*/ 3238376 w 5273630"/>
                <a:gd name="connsiteY145-7936" fmla="*/ 53921 h 1476702"/>
                <a:gd name="connsiteX146-7937" fmla="*/ 3191742 w 5273630"/>
                <a:gd name="connsiteY146-7938" fmla="*/ 0 h 1476702"/>
                <a:gd name="connsiteX0-7939" fmla="*/ 2215963 w 5273630"/>
                <a:gd name="connsiteY0-7940" fmla="*/ 664540 h 1476702"/>
                <a:gd name="connsiteX1-7941" fmla="*/ 2183902 w 5273630"/>
                <a:gd name="connsiteY1-7942" fmla="*/ 886054 h 1476702"/>
                <a:gd name="connsiteX2-7943" fmla="*/ 2294658 w 5273630"/>
                <a:gd name="connsiteY2-7944" fmla="*/ 886054 h 1476702"/>
                <a:gd name="connsiteX3-7945" fmla="*/ 2326719 w 5273630"/>
                <a:gd name="connsiteY3-7946" fmla="*/ 664540 h 1476702"/>
                <a:gd name="connsiteX4-7947" fmla="*/ 2215963 w 5273630"/>
                <a:gd name="connsiteY4-7948" fmla="*/ 664540 h 1476702"/>
                <a:gd name="connsiteX5-7949" fmla="*/ 1606801 w 5273630"/>
                <a:gd name="connsiteY5-7950" fmla="*/ 664540 h 1476702"/>
                <a:gd name="connsiteX6-7951" fmla="*/ 1574740 w 5273630"/>
                <a:gd name="connsiteY6-7952" fmla="*/ 886054 h 1476702"/>
                <a:gd name="connsiteX7-7953" fmla="*/ 1685497 w 5273630"/>
                <a:gd name="connsiteY7-7954" fmla="*/ 886054 h 1476702"/>
                <a:gd name="connsiteX8-7955" fmla="*/ 1717558 w 5273630"/>
                <a:gd name="connsiteY8-7956" fmla="*/ 664540 h 1476702"/>
                <a:gd name="connsiteX9-7957" fmla="*/ 1606801 w 5273630"/>
                <a:gd name="connsiteY9-7958" fmla="*/ 664540 h 1476702"/>
                <a:gd name="connsiteX10-7959" fmla="*/ 342472 w 5273630"/>
                <a:gd name="connsiteY10-7960" fmla="*/ 563985 h 1476702"/>
                <a:gd name="connsiteX11-7961" fmla="*/ 335185 w 5273630"/>
                <a:gd name="connsiteY11-7962" fmla="*/ 619363 h 1476702"/>
                <a:gd name="connsiteX12-7963" fmla="*/ 826304 w 5273630"/>
                <a:gd name="connsiteY12-7964" fmla="*/ 619363 h 1476702"/>
                <a:gd name="connsiteX13-7965" fmla="*/ 833590 w 5273630"/>
                <a:gd name="connsiteY13-7966" fmla="*/ 563985 h 1476702"/>
                <a:gd name="connsiteX14-7967" fmla="*/ 342472 w 5273630"/>
                <a:gd name="connsiteY14-7968" fmla="*/ 563985 h 1476702"/>
                <a:gd name="connsiteX15-7969" fmla="*/ 3085357 w 5273630"/>
                <a:gd name="connsiteY15-7970" fmla="*/ 553784 h 1476702"/>
                <a:gd name="connsiteX16-7971" fmla="*/ 3078071 w 5273630"/>
                <a:gd name="connsiteY16-7972" fmla="*/ 609162 h 1476702"/>
                <a:gd name="connsiteX17-7973" fmla="*/ 3283553 w 5273630"/>
                <a:gd name="connsiteY17-7974" fmla="*/ 719919 h 1476702"/>
                <a:gd name="connsiteX18-7975" fmla="*/ 3521097 w 5273630"/>
                <a:gd name="connsiteY18-7976" fmla="*/ 609162 h 1476702"/>
                <a:gd name="connsiteX19-7977" fmla="*/ 3528384 w 5273630"/>
                <a:gd name="connsiteY19-7978" fmla="*/ 553784 h 1476702"/>
                <a:gd name="connsiteX20-7979" fmla="*/ 3085357 w 5273630"/>
                <a:gd name="connsiteY20-7980" fmla="*/ 553784 h 1476702"/>
                <a:gd name="connsiteX21-7981" fmla="*/ 2013395 w 5273630"/>
                <a:gd name="connsiteY21-7982" fmla="*/ 526094 h 1476702"/>
                <a:gd name="connsiteX22-7983" fmla="*/ 2567178 w 5273630"/>
                <a:gd name="connsiteY22-7984" fmla="*/ 526094 h 1476702"/>
                <a:gd name="connsiteX23-7985" fmla="*/ 2497227 w 5273630"/>
                <a:gd name="connsiteY23-7986" fmla="*/ 1024500 h 1476702"/>
                <a:gd name="connsiteX24-7987" fmla="*/ 1943443 w 5273630"/>
                <a:gd name="connsiteY24-7988" fmla="*/ 1024500 h 1476702"/>
                <a:gd name="connsiteX25-7989" fmla="*/ 2013395 w 5273630"/>
                <a:gd name="connsiteY25-7990" fmla="*/ 526094 h 1476702"/>
                <a:gd name="connsiteX26-7991" fmla="*/ 1404233 w 5273630"/>
                <a:gd name="connsiteY26-7992" fmla="*/ 526094 h 1476702"/>
                <a:gd name="connsiteX27-7993" fmla="*/ 1958016 w 5273630"/>
                <a:gd name="connsiteY27-7994" fmla="*/ 526094 h 1476702"/>
                <a:gd name="connsiteX28-7995" fmla="*/ 1888065 w 5273630"/>
                <a:gd name="connsiteY28-7996" fmla="*/ 1024500 h 1476702"/>
                <a:gd name="connsiteX29-7997" fmla="*/ 1334281 w 5273630"/>
                <a:gd name="connsiteY29-7998" fmla="*/ 1024500 h 1476702"/>
                <a:gd name="connsiteX30-7999" fmla="*/ 1404233 w 5273630"/>
                <a:gd name="connsiteY30-8000" fmla="*/ 526094 h 1476702"/>
                <a:gd name="connsiteX31-8001" fmla="*/ 365789 w 5273630"/>
                <a:gd name="connsiteY31-8002" fmla="*/ 402222 h 1476702"/>
                <a:gd name="connsiteX32-8003" fmla="*/ 357045 w 5273630"/>
                <a:gd name="connsiteY32-8004" fmla="*/ 457600 h 1476702"/>
                <a:gd name="connsiteX33-8005" fmla="*/ 848163 w 5273630"/>
                <a:gd name="connsiteY33-8006" fmla="*/ 457600 h 1476702"/>
                <a:gd name="connsiteX34-8007" fmla="*/ 856907 w 5273630"/>
                <a:gd name="connsiteY34-8008" fmla="*/ 402222 h 1476702"/>
                <a:gd name="connsiteX35-8009" fmla="*/ 365789 w 5273630"/>
                <a:gd name="connsiteY35-8010" fmla="*/ 402222 h 1476702"/>
                <a:gd name="connsiteX36-8011" fmla="*/ 2865301 w 5273630"/>
                <a:gd name="connsiteY36-8012" fmla="*/ 346843 h 1476702"/>
                <a:gd name="connsiteX37-8013" fmla="*/ 3114504 w 5273630"/>
                <a:gd name="connsiteY37-8014" fmla="*/ 346843 h 1476702"/>
                <a:gd name="connsiteX38-8015" fmla="*/ 3104302 w 5273630"/>
                <a:gd name="connsiteY38-8016" fmla="*/ 415338 h 1476702"/>
                <a:gd name="connsiteX39-8017" fmla="*/ 3547329 w 5273630"/>
                <a:gd name="connsiteY39-8018" fmla="*/ 415338 h 1476702"/>
                <a:gd name="connsiteX40-8019" fmla="*/ 3557530 w 5273630"/>
                <a:gd name="connsiteY40-8020" fmla="*/ 346843 h 1476702"/>
                <a:gd name="connsiteX41-8021" fmla="*/ 3806733 w 5273630"/>
                <a:gd name="connsiteY41-8022" fmla="*/ 346843 h 1476702"/>
                <a:gd name="connsiteX42-8023" fmla="*/ 3796531 w 5273630"/>
                <a:gd name="connsiteY42-8024" fmla="*/ 415338 h 1476702"/>
                <a:gd name="connsiteX43-8025" fmla="*/ 3907289 w 5273630"/>
                <a:gd name="connsiteY43-8026" fmla="*/ 415338 h 1476702"/>
                <a:gd name="connsiteX44-8027" fmla="*/ 3888343 w 5273630"/>
                <a:gd name="connsiteY44-8028" fmla="*/ 553784 h 1476702"/>
                <a:gd name="connsiteX45-8029" fmla="*/ 3777587 w 5273630"/>
                <a:gd name="connsiteY45-8030" fmla="*/ 553784 h 1476702"/>
                <a:gd name="connsiteX46-8031" fmla="*/ 3755727 w 5273630"/>
                <a:gd name="connsiteY46-8032" fmla="*/ 706803 h 1476702"/>
                <a:gd name="connsiteX47-8033" fmla="*/ 3489036 w 5273630"/>
                <a:gd name="connsiteY47-8034" fmla="*/ 830675 h 1476702"/>
                <a:gd name="connsiteX48-8035" fmla="*/ 3850453 w 5273630"/>
                <a:gd name="connsiteY48-8036" fmla="*/ 1024500 h 1476702"/>
                <a:gd name="connsiteX49-8037" fmla="*/ 3407426 w 5273630"/>
                <a:gd name="connsiteY49-8038" fmla="*/ 1024500 h 1476702"/>
                <a:gd name="connsiteX50-8039" fmla="*/ 3252949 w 5273630"/>
                <a:gd name="connsiteY50-8040" fmla="*/ 941432 h 1476702"/>
                <a:gd name="connsiteX51-8041" fmla="*/ 1873418 w 5273630"/>
                <a:gd name="connsiteY51-8042" fmla="*/ 1444394 h 1476702"/>
                <a:gd name="connsiteX52-8043" fmla="*/ 1764560 w 5273630"/>
                <a:gd name="connsiteY52-8044" fmla="*/ 1381052 h 1476702"/>
                <a:gd name="connsiteX53-8045" fmla="*/ 3046009 w 5273630"/>
                <a:gd name="connsiteY53-8046" fmla="*/ 830675 h 1476702"/>
                <a:gd name="connsiteX54-8047" fmla="*/ 2814295 w 5273630"/>
                <a:gd name="connsiteY54-8048" fmla="*/ 706803 h 1476702"/>
                <a:gd name="connsiteX55-8049" fmla="*/ 2836154 w 5273630"/>
                <a:gd name="connsiteY55-8050" fmla="*/ 553784 h 1476702"/>
                <a:gd name="connsiteX56-8051" fmla="*/ 2725398 w 5273630"/>
                <a:gd name="connsiteY56-8052" fmla="*/ 553784 h 1476702"/>
                <a:gd name="connsiteX57-8053" fmla="*/ 2744343 w 5273630"/>
                <a:gd name="connsiteY57-8054" fmla="*/ 415338 h 1476702"/>
                <a:gd name="connsiteX58-8055" fmla="*/ 2855100 w 5273630"/>
                <a:gd name="connsiteY58-8056" fmla="*/ 415338 h 1476702"/>
                <a:gd name="connsiteX59-8057" fmla="*/ 2865301 w 5273630"/>
                <a:gd name="connsiteY59-8058" fmla="*/ 346843 h 1476702"/>
                <a:gd name="connsiteX60-8059" fmla="*/ 482375 w 5273630"/>
                <a:gd name="connsiteY60-8060" fmla="*/ 192367 h 1476702"/>
                <a:gd name="connsiteX61-8061" fmla="*/ 759267 w 5273630"/>
                <a:gd name="connsiteY61-8062" fmla="*/ 192367 h 1476702"/>
                <a:gd name="connsiteX62-8063" fmla="*/ 746151 w 5273630"/>
                <a:gd name="connsiteY62-8064" fmla="*/ 285636 h 1476702"/>
                <a:gd name="connsiteX63-8065" fmla="*/ 1122141 w 5273630"/>
                <a:gd name="connsiteY63-8066" fmla="*/ 285636 h 1476702"/>
                <a:gd name="connsiteX64-8067" fmla="*/ 1059475 w 5273630"/>
                <a:gd name="connsiteY64-8068" fmla="*/ 735949 h 1476702"/>
                <a:gd name="connsiteX65-8069" fmla="*/ 728663 w 5273630"/>
                <a:gd name="connsiteY65-8070" fmla="*/ 735949 h 1476702"/>
                <a:gd name="connsiteX66-8071" fmla="*/ 795700 w 5273630"/>
                <a:gd name="connsiteY66-8072" fmla="*/ 791328 h 1476702"/>
                <a:gd name="connsiteX67-8073" fmla="*/ 1119226 w 5273630"/>
                <a:gd name="connsiteY67-8074" fmla="*/ 746150 h 1476702"/>
                <a:gd name="connsiteX68-8075" fmla="*/ 1100281 w 5273630"/>
                <a:gd name="connsiteY68-8076" fmla="*/ 884596 h 1476702"/>
                <a:gd name="connsiteX69-8077" fmla="*/ 937060 w 5273630"/>
                <a:gd name="connsiteY69-8078" fmla="*/ 907914 h 1476702"/>
                <a:gd name="connsiteX70-8079" fmla="*/ 1876063 w 5273630"/>
                <a:gd name="connsiteY70-8080" fmla="*/ 1449209 h 1476702"/>
                <a:gd name="connsiteX71-8081" fmla="*/ 1608084 w 5273630"/>
                <a:gd name="connsiteY71-8082" fmla="*/ 1476702 h 1476702"/>
                <a:gd name="connsiteX72-8083" fmla="*/ 406594 w 5273630"/>
                <a:gd name="connsiteY72-8084" fmla="*/ 735949 h 1476702"/>
                <a:gd name="connsiteX73-8085" fmla="*/ 319154 w 5273630"/>
                <a:gd name="connsiteY73-8086" fmla="*/ 735949 h 1476702"/>
                <a:gd name="connsiteX74-8087" fmla="*/ 298752 w 5273630"/>
                <a:gd name="connsiteY74-8088" fmla="*/ 881682 h 1476702"/>
                <a:gd name="connsiteX75-8089" fmla="*/ 502777 w 5273630"/>
                <a:gd name="connsiteY75-8090" fmla="*/ 862737 h 1476702"/>
                <a:gd name="connsiteX76-8091" fmla="*/ 482375 w 5273630"/>
                <a:gd name="connsiteY76-8092" fmla="*/ 1004097 h 1476702"/>
                <a:gd name="connsiteX77-8093" fmla="*/ 4372 w 5273630"/>
                <a:gd name="connsiteY77-8094" fmla="*/ 1046359 h 1476702"/>
                <a:gd name="connsiteX78-8095" fmla="*/ 110757 w 5273630"/>
                <a:gd name="connsiteY78-8096" fmla="*/ 285636 h 1476702"/>
                <a:gd name="connsiteX79-8097" fmla="*/ 469259 w 5273630"/>
                <a:gd name="connsiteY79-8098" fmla="*/ 285636 h 1476702"/>
                <a:gd name="connsiteX80-8099" fmla="*/ 482375 w 5273630"/>
                <a:gd name="connsiteY80-8100" fmla="*/ 192367 h 1476702"/>
                <a:gd name="connsiteX81-8101" fmla="*/ 1870577 w 5273630"/>
                <a:gd name="connsiteY81-8102" fmla="*/ 166135 h 1476702"/>
                <a:gd name="connsiteX82-8103" fmla="*/ 1847260 w 5273630"/>
                <a:gd name="connsiteY82-8104" fmla="*/ 332270 h 1476702"/>
                <a:gd name="connsiteX83-8105" fmla="*/ 2179530 w 5273630"/>
                <a:gd name="connsiteY83-8106" fmla="*/ 332270 h 1476702"/>
                <a:gd name="connsiteX84-8107" fmla="*/ 2202847 w 5273630"/>
                <a:gd name="connsiteY84-8108" fmla="*/ 166135 h 1476702"/>
                <a:gd name="connsiteX85-8109" fmla="*/ 1870577 w 5273630"/>
                <a:gd name="connsiteY85-8110" fmla="*/ 166135 h 1476702"/>
                <a:gd name="connsiteX86-8111" fmla="*/ 4598889 w 5273630"/>
                <a:gd name="connsiteY86-8112" fmla="*/ 138446 h 1476702"/>
                <a:gd name="connsiteX87-8113" fmla="*/ 4421095 w 5273630"/>
                <a:gd name="connsiteY87-8114" fmla="*/ 332270 h 1476702"/>
                <a:gd name="connsiteX88-8115" fmla="*/ 4935531 w 5273630"/>
                <a:gd name="connsiteY88-8116" fmla="*/ 332270 h 1476702"/>
                <a:gd name="connsiteX89-8117" fmla="*/ 4813115 w 5273630"/>
                <a:gd name="connsiteY89-8118" fmla="*/ 138446 h 1476702"/>
                <a:gd name="connsiteX90-8119" fmla="*/ 4598889 w 5273630"/>
                <a:gd name="connsiteY90-8120" fmla="*/ 138446 h 1476702"/>
                <a:gd name="connsiteX91-8121" fmla="*/ 1557252 w 5273630"/>
                <a:gd name="connsiteY91-8122" fmla="*/ 27689 h 1476702"/>
                <a:gd name="connsiteX92-8123" fmla="*/ 2498684 w 5273630"/>
                <a:gd name="connsiteY92-8124" fmla="*/ 27689 h 1476702"/>
                <a:gd name="connsiteX93-8125" fmla="*/ 2436019 w 5273630"/>
                <a:gd name="connsiteY93-8126" fmla="*/ 470716 h 1476702"/>
                <a:gd name="connsiteX94-8127" fmla="*/ 1549965 w 5273630"/>
                <a:gd name="connsiteY94-8128" fmla="*/ 470716 h 1476702"/>
                <a:gd name="connsiteX95-8129" fmla="*/ 1605344 w 5273630"/>
                <a:gd name="connsiteY95-8130" fmla="*/ 83068 h 1476702"/>
                <a:gd name="connsiteX96-8131" fmla="*/ 1557252 w 5273630"/>
                <a:gd name="connsiteY96-8132" fmla="*/ 27689 h 1476702"/>
                <a:gd name="connsiteX97-8133" fmla="*/ 259404 w 5273630"/>
                <a:gd name="connsiteY97-8134" fmla="*/ 27689 h 1476702"/>
                <a:gd name="connsiteX98-8135" fmla="*/ 983695 w 5273630"/>
                <a:gd name="connsiteY98-8136" fmla="*/ 27689 h 1476702"/>
                <a:gd name="connsiteX99-8137" fmla="*/ 1215409 w 5273630"/>
                <a:gd name="connsiteY99-8138" fmla="*/ 260861 h 1476702"/>
                <a:gd name="connsiteX100-8139" fmla="*/ 929774 w 5273630"/>
                <a:gd name="connsiteY100-8140" fmla="*/ 260861 h 1476702"/>
                <a:gd name="connsiteX101-8141" fmla="*/ 788413 w 5273630"/>
                <a:gd name="connsiteY101-8142" fmla="*/ 145733 h 1476702"/>
                <a:gd name="connsiteX102-8143" fmla="*/ 476546 w 5273630"/>
                <a:gd name="connsiteY102-8144" fmla="*/ 145733 h 1476702"/>
                <a:gd name="connsiteX103-8145" fmla="*/ 290008 w 5273630"/>
                <a:gd name="connsiteY103-8146" fmla="*/ 260861 h 1476702"/>
                <a:gd name="connsiteX104-8147" fmla="*/ 0 w 5273630"/>
                <a:gd name="connsiteY104-8148" fmla="*/ 260861 h 1476702"/>
                <a:gd name="connsiteX105-8149" fmla="*/ 290008 w 5273630"/>
                <a:gd name="connsiteY105-8150" fmla="*/ 58293 h 1476702"/>
                <a:gd name="connsiteX106-8151" fmla="*/ 259404 w 5273630"/>
                <a:gd name="connsiteY106-8152" fmla="*/ 27689 h 1476702"/>
                <a:gd name="connsiteX107-8153" fmla="*/ 4377375 w 5273630"/>
                <a:gd name="connsiteY107-8154" fmla="*/ 0 h 1476702"/>
                <a:gd name="connsiteX108-8155" fmla="*/ 5001111 w 5273630"/>
                <a:gd name="connsiteY108-8156" fmla="*/ 0 h 1476702"/>
                <a:gd name="connsiteX109-8157" fmla="*/ 5273630 w 5273630"/>
                <a:gd name="connsiteY109-8158" fmla="*/ 429911 h 1476702"/>
                <a:gd name="connsiteX110-8159" fmla="*/ 5078349 w 5273630"/>
                <a:gd name="connsiteY110-8160" fmla="*/ 429911 h 1476702"/>
                <a:gd name="connsiteX111-8161" fmla="*/ 5072519 w 5273630"/>
                <a:gd name="connsiteY111-8162" fmla="*/ 470716 h 1476702"/>
                <a:gd name="connsiteX112-8163" fmla="*/ 4795628 w 5273630"/>
                <a:gd name="connsiteY112-8164" fmla="*/ 470716 h 1476702"/>
                <a:gd name="connsiteX113-8165" fmla="*/ 4778140 w 5273630"/>
                <a:gd name="connsiteY113-8166" fmla="*/ 594589 h 1476702"/>
                <a:gd name="connsiteX114-8167" fmla="*/ 5082721 w 5273630"/>
                <a:gd name="connsiteY114-8168" fmla="*/ 594589 h 1476702"/>
                <a:gd name="connsiteX115-8169" fmla="*/ 5063775 w 5273630"/>
                <a:gd name="connsiteY115-8170" fmla="*/ 733035 h 1476702"/>
                <a:gd name="connsiteX116-8171" fmla="*/ 4759195 w 5273630"/>
                <a:gd name="connsiteY116-8172" fmla="*/ 733035 h 1476702"/>
                <a:gd name="connsiteX117-8173" fmla="*/ 4737335 w 5273630"/>
                <a:gd name="connsiteY117-8174" fmla="*/ 886054 h 1476702"/>
                <a:gd name="connsiteX118-8175" fmla="*/ 5180361 w 5273630"/>
                <a:gd name="connsiteY118-8176" fmla="*/ 886054 h 1476702"/>
                <a:gd name="connsiteX119-8177" fmla="*/ 5161416 w 5273630"/>
                <a:gd name="connsiteY119-8178" fmla="*/ 1024500 h 1476702"/>
                <a:gd name="connsiteX120-8179" fmla="*/ 3998471 w 5273630"/>
                <a:gd name="connsiteY120-8180" fmla="*/ 1024500 h 1476702"/>
                <a:gd name="connsiteX121-8181" fmla="*/ 4017416 w 5273630"/>
                <a:gd name="connsiteY121-8182" fmla="*/ 886054 h 1476702"/>
                <a:gd name="connsiteX122-8183" fmla="*/ 4460443 w 5273630"/>
                <a:gd name="connsiteY122-8184" fmla="*/ 886054 h 1476702"/>
                <a:gd name="connsiteX123-8185" fmla="*/ 4482303 w 5273630"/>
                <a:gd name="connsiteY123-8186" fmla="*/ 733035 h 1476702"/>
                <a:gd name="connsiteX124-8187" fmla="*/ 4177722 w 5273630"/>
                <a:gd name="connsiteY124-8188" fmla="*/ 733035 h 1476702"/>
                <a:gd name="connsiteX125-8189" fmla="*/ 4196667 w 5273630"/>
                <a:gd name="connsiteY125-8190" fmla="*/ 594589 h 1476702"/>
                <a:gd name="connsiteX126-8191" fmla="*/ 4501249 w 5273630"/>
                <a:gd name="connsiteY126-8192" fmla="*/ 594589 h 1476702"/>
                <a:gd name="connsiteX127-8193" fmla="*/ 4518736 w 5273630"/>
                <a:gd name="connsiteY127-8194" fmla="*/ 470716 h 1476702"/>
                <a:gd name="connsiteX128-8195" fmla="*/ 4241845 w 5273630"/>
                <a:gd name="connsiteY128-8196" fmla="*/ 470716 h 1476702"/>
                <a:gd name="connsiteX129-8197" fmla="*/ 4247673 w 5273630"/>
                <a:gd name="connsiteY129-8198" fmla="*/ 429911 h 1476702"/>
                <a:gd name="connsiteX130-8199" fmla="*/ 4055307 w 5273630"/>
                <a:gd name="connsiteY130-8200" fmla="*/ 429911 h 1476702"/>
                <a:gd name="connsiteX131-8201" fmla="*/ 4410894 w 5273630"/>
                <a:gd name="connsiteY131-8202" fmla="*/ 40805 h 1476702"/>
                <a:gd name="connsiteX132-8203" fmla="*/ 4377375 w 5273630"/>
                <a:gd name="connsiteY132-8204" fmla="*/ 0 h 1476702"/>
                <a:gd name="connsiteX133-8205" fmla="*/ 3191742 w 5273630"/>
                <a:gd name="connsiteY133-8206" fmla="*/ 0 h 1476702"/>
                <a:gd name="connsiteX134-8207" fmla="*/ 3522555 w 5273630"/>
                <a:gd name="connsiteY134-8208" fmla="*/ 0 h 1476702"/>
                <a:gd name="connsiteX135-8209" fmla="*/ 3510896 w 5273630"/>
                <a:gd name="connsiteY135-8210" fmla="*/ 83068 h 1476702"/>
                <a:gd name="connsiteX136-8211" fmla="*/ 3953923 w 5273630"/>
                <a:gd name="connsiteY136-8212" fmla="*/ 83068 h 1476702"/>
                <a:gd name="connsiteX137-8213" fmla="*/ 3923319 w 5273630"/>
                <a:gd name="connsiteY137-8214" fmla="*/ 304581 h 1476702"/>
                <a:gd name="connsiteX138-8215" fmla="*/ 3618738 w 5273630"/>
                <a:gd name="connsiteY138-8216" fmla="*/ 304581 h 1476702"/>
                <a:gd name="connsiteX139-8217" fmla="*/ 3630397 w 5273630"/>
                <a:gd name="connsiteY139-8218" fmla="*/ 221513 h 1476702"/>
                <a:gd name="connsiteX140-8219" fmla="*/ 3076613 w 5273630"/>
                <a:gd name="connsiteY140-8220" fmla="*/ 221513 h 1476702"/>
                <a:gd name="connsiteX141-8221" fmla="*/ 3064954 w 5273630"/>
                <a:gd name="connsiteY141-8222" fmla="*/ 304581 h 1476702"/>
                <a:gd name="connsiteX142-8223" fmla="*/ 2760373 w 5273630"/>
                <a:gd name="connsiteY142-8224" fmla="*/ 304581 h 1476702"/>
                <a:gd name="connsiteX143-8225" fmla="*/ 2790977 w 5273630"/>
                <a:gd name="connsiteY143-8226" fmla="*/ 83068 h 1476702"/>
                <a:gd name="connsiteX144-8227" fmla="*/ 3234004 w 5273630"/>
                <a:gd name="connsiteY144-8228" fmla="*/ 83068 h 1476702"/>
                <a:gd name="connsiteX145-8229" fmla="*/ 3238376 w 5273630"/>
                <a:gd name="connsiteY145-8230" fmla="*/ 53921 h 1476702"/>
                <a:gd name="connsiteX146-8231" fmla="*/ 3191742 w 5273630"/>
                <a:gd name="connsiteY146-8232" fmla="*/ 0 h 1476702"/>
                <a:gd name="connsiteX0-8233" fmla="*/ 2215963 w 5273630"/>
                <a:gd name="connsiteY0-8234" fmla="*/ 664540 h 1476702"/>
                <a:gd name="connsiteX1-8235" fmla="*/ 2183902 w 5273630"/>
                <a:gd name="connsiteY1-8236" fmla="*/ 886054 h 1476702"/>
                <a:gd name="connsiteX2-8237" fmla="*/ 2294658 w 5273630"/>
                <a:gd name="connsiteY2-8238" fmla="*/ 886054 h 1476702"/>
                <a:gd name="connsiteX3-8239" fmla="*/ 2326719 w 5273630"/>
                <a:gd name="connsiteY3-8240" fmla="*/ 664540 h 1476702"/>
                <a:gd name="connsiteX4-8241" fmla="*/ 2215963 w 5273630"/>
                <a:gd name="connsiteY4-8242" fmla="*/ 664540 h 1476702"/>
                <a:gd name="connsiteX5-8243" fmla="*/ 1606801 w 5273630"/>
                <a:gd name="connsiteY5-8244" fmla="*/ 664540 h 1476702"/>
                <a:gd name="connsiteX6-8245" fmla="*/ 1574740 w 5273630"/>
                <a:gd name="connsiteY6-8246" fmla="*/ 886054 h 1476702"/>
                <a:gd name="connsiteX7-8247" fmla="*/ 1685497 w 5273630"/>
                <a:gd name="connsiteY7-8248" fmla="*/ 886054 h 1476702"/>
                <a:gd name="connsiteX8-8249" fmla="*/ 1717558 w 5273630"/>
                <a:gd name="connsiteY8-8250" fmla="*/ 664540 h 1476702"/>
                <a:gd name="connsiteX9-8251" fmla="*/ 1606801 w 5273630"/>
                <a:gd name="connsiteY9-8252" fmla="*/ 664540 h 1476702"/>
                <a:gd name="connsiteX10-8253" fmla="*/ 342472 w 5273630"/>
                <a:gd name="connsiteY10-8254" fmla="*/ 563985 h 1476702"/>
                <a:gd name="connsiteX11-8255" fmla="*/ 335185 w 5273630"/>
                <a:gd name="connsiteY11-8256" fmla="*/ 619363 h 1476702"/>
                <a:gd name="connsiteX12-8257" fmla="*/ 826304 w 5273630"/>
                <a:gd name="connsiteY12-8258" fmla="*/ 619363 h 1476702"/>
                <a:gd name="connsiteX13-8259" fmla="*/ 833590 w 5273630"/>
                <a:gd name="connsiteY13-8260" fmla="*/ 563985 h 1476702"/>
                <a:gd name="connsiteX14-8261" fmla="*/ 342472 w 5273630"/>
                <a:gd name="connsiteY14-8262" fmla="*/ 563985 h 1476702"/>
                <a:gd name="connsiteX15-8263" fmla="*/ 3085357 w 5273630"/>
                <a:gd name="connsiteY15-8264" fmla="*/ 553784 h 1476702"/>
                <a:gd name="connsiteX16-8265" fmla="*/ 3078071 w 5273630"/>
                <a:gd name="connsiteY16-8266" fmla="*/ 609162 h 1476702"/>
                <a:gd name="connsiteX17-8267" fmla="*/ 3283553 w 5273630"/>
                <a:gd name="connsiteY17-8268" fmla="*/ 719919 h 1476702"/>
                <a:gd name="connsiteX18-8269" fmla="*/ 3521097 w 5273630"/>
                <a:gd name="connsiteY18-8270" fmla="*/ 609162 h 1476702"/>
                <a:gd name="connsiteX19-8271" fmla="*/ 3528384 w 5273630"/>
                <a:gd name="connsiteY19-8272" fmla="*/ 553784 h 1476702"/>
                <a:gd name="connsiteX20-8273" fmla="*/ 3085357 w 5273630"/>
                <a:gd name="connsiteY20-8274" fmla="*/ 553784 h 1476702"/>
                <a:gd name="connsiteX21-8275" fmla="*/ 2013395 w 5273630"/>
                <a:gd name="connsiteY21-8276" fmla="*/ 526094 h 1476702"/>
                <a:gd name="connsiteX22-8277" fmla="*/ 2567178 w 5273630"/>
                <a:gd name="connsiteY22-8278" fmla="*/ 526094 h 1476702"/>
                <a:gd name="connsiteX23-8279" fmla="*/ 2497227 w 5273630"/>
                <a:gd name="connsiteY23-8280" fmla="*/ 1024500 h 1476702"/>
                <a:gd name="connsiteX24-8281" fmla="*/ 1943443 w 5273630"/>
                <a:gd name="connsiteY24-8282" fmla="*/ 1024500 h 1476702"/>
                <a:gd name="connsiteX25-8283" fmla="*/ 2013395 w 5273630"/>
                <a:gd name="connsiteY25-8284" fmla="*/ 526094 h 1476702"/>
                <a:gd name="connsiteX26-8285" fmla="*/ 1404233 w 5273630"/>
                <a:gd name="connsiteY26-8286" fmla="*/ 526094 h 1476702"/>
                <a:gd name="connsiteX27-8287" fmla="*/ 1958016 w 5273630"/>
                <a:gd name="connsiteY27-8288" fmla="*/ 526094 h 1476702"/>
                <a:gd name="connsiteX28-8289" fmla="*/ 1888065 w 5273630"/>
                <a:gd name="connsiteY28-8290" fmla="*/ 1024500 h 1476702"/>
                <a:gd name="connsiteX29-8291" fmla="*/ 1334281 w 5273630"/>
                <a:gd name="connsiteY29-8292" fmla="*/ 1024500 h 1476702"/>
                <a:gd name="connsiteX30-8293" fmla="*/ 1404233 w 5273630"/>
                <a:gd name="connsiteY30-8294" fmla="*/ 526094 h 1476702"/>
                <a:gd name="connsiteX31-8295" fmla="*/ 365789 w 5273630"/>
                <a:gd name="connsiteY31-8296" fmla="*/ 402222 h 1476702"/>
                <a:gd name="connsiteX32-8297" fmla="*/ 357045 w 5273630"/>
                <a:gd name="connsiteY32-8298" fmla="*/ 457600 h 1476702"/>
                <a:gd name="connsiteX33-8299" fmla="*/ 848163 w 5273630"/>
                <a:gd name="connsiteY33-8300" fmla="*/ 457600 h 1476702"/>
                <a:gd name="connsiteX34-8301" fmla="*/ 856907 w 5273630"/>
                <a:gd name="connsiteY34-8302" fmla="*/ 402222 h 1476702"/>
                <a:gd name="connsiteX35-8303" fmla="*/ 365789 w 5273630"/>
                <a:gd name="connsiteY35-8304" fmla="*/ 402222 h 1476702"/>
                <a:gd name="connsiteX36-8305" fmla="*/ 2865301 w 5273630"/>
                <a:gd name="connsiteY36-8306" fmla="*/ 346843 h 1476702"/>
                <a:gd name="connsiteX37-8307" fmla="*/ 3114504 w 5273630"/>
                <a:gd name="connsiteY37-8308" fmla="*/ 346843 h 1476702"/>
                <a:gd name="connsiteX38-8309" fmla="*/ 3104302 w 5273630"/>
                <a:gd name="connsiteY38-8310" fmla="*/ 415338 h 1476702"/>
                <a:gd name="connsiteX39-8311" fmla="*/ 3547329 w 5273630"/>
                <a:gd name="connsiteY39-8312" fmla="*/ 415338 h 1476702"/>
                <a:gd name="connsiteX40-8313" fmla="*/ 3557530 w 5273630"/>
                <a:gd name="connsiteY40-8314" fmla="*/ 346843 h 1476702"/>
                <a:gd name="connsiteX41-8315" fmla="*/ 3806733 w 5273630"/>
                <a:gd name="connsiteY41-8316" fmla="*/ 346843 h 1476702"/>
                <a:gd name="connsiteX42-8317" fmla="*/ 3796531 w 5273630"/>
                <a:gd name="connsiteY42-8318" fmla="*/ 415338 h 1476702"/>
                <a:gd name="connsiteX43-8319" fmla="*/ 3907289 w 5273630"/>
                <a:gd name="connsiteY43-8320" fmla="*/ 415338 h 1476702"/>
                <a:gd name="connsiteX44-8321" fmla="*/ 3888343 w 5273630"/>
                <a:gd name="connsiteY44-8322" fmla="*/ 553784 h 1476702"/>
                <a:gd name="connsiteX45-8323" fmla="*/ 3777587 w 5273630"/>
                <a:gd name="connsiteY45-8324" fmla="*/ 553784 h 1476702"/>
                <a:gd name="connsiteX46-8325" fmla="*/ 3755727 w 5273630"/>
                <a:gd name="connsiteY46-8326" fmla="*/ 706803 h 1476702"/>
                <a:gd name="connsiteX47-8327" fmla="*/ 3489036 w 5273630"/>
                <a:gd name="connsiteY47-8328" fmla="*/ 830675 h 1476702"/>
                <a:gd name="connsiteX48-8329" fmla="*/ 3850453 w 5273630"/>
                <a:gd name="connsiteY48-8330" fmla="*/ 1024500 h 1476702"/>
                <a:gd name="connsiteX49-8331" fmla="*/ 3407426 w 5273630"/>
                <a:gd name="connsiteY49-8332" fmla="*/ 1024500 h 1476702"/>
                <a:gd name="connsiteX50-8333" fmla="*/ 3252949 w 5273630"/>
                <a:gd name="connsiteY50-8334" fmla="*/ 941432 h 1476702"/>
                <a:gd name="connsiteX51-8335" fmla="*/ 1873418 w 5273630"/>
                <a:gd name="connsiteY51-8336" fmla="*/ 1444394 h 1476702"/>
                <a:gd name="connsiteX52-8337" fmla="*/ 1764560 w 5273630"/>
                <a:gd name="connsiteY52-8338" fmla="*/ 1381052 h 1476702"/>
                <a:gd name="connsiteX53-8339" fmla="*/ 3046009 w 5273630"/>
                <a:gd name="connsiteY53-8340" fmla="*/ 830675 h 1476702"/>
                <a:gd name="connsiteX54-8341" fmla="*/ 2814295 w 5273630"/>
                <a:gd name="connsiteY54-8342" fmla="*/ 706803 h 1476702"/>
                <a:gd name="connsiteX55-8343" fmla="*/ 2836154 w 5273630"/>
                <a:gd name="connsiteY55-8344" fmla="*/ 553784 h 1476702"/>
                <a:gd name="connsiteX56-8345" fmla="*/ 2725398 w 5273630"/>
                <a:gd name="connsiteY56-8346" fmla="*/ 553784 h 1476702"/>
                <a:gd name="connsiteX57-8347" fmla="*/ 2744343 w 5273630"/>
                <a:gd name="connsiteY57-8348" fmla="*/ 415338 h 1476702"/>
                <a:gd name="connsiteX58-8349" fmla="*/ 2855100 w 5273630"/>
                <a:gd name="connsiteY58-8350" fmla="*/ 415338 h 1476702"/>
                <a:gd name="connsiteX59-8351" fmla="*/ 2865301 w 5273630"/>
                <a:gd name="connsiteY59-8352" fmla="*/ 346843 h 1476702"/>
                <a:gd name="connsiteX60-8353" fmla="*/ 482375 w 5273630"/>
                <a:gd name="connsiteY60-8354" fmla="*/ 192367 h 1476702"/>
                <a:gd name="connsiteX61-8355" fmla="*/ 759267 w 5273630"/>
                <a:gd name="connsiteY61-8356" fmla="*/ 192367 h 1476702"/>
                <a:gd name="connsiteX62-8357" fmla="*/ 746151 w 5273630"/>
                <a:gd name="connsiteY62-8358" fmla="*/ 285636 h 1476702"/>
                <a:gd name="connsiteX63-8359" fmla="*/ 1122141 w 5273630"/>
                <a:gd name="connsiteY63-8360" fmla="*/ 285636 h 1476702"/>
                <a:gd name="connsiteX64-8361" fmla="*/ 1059475 w 5273630"/>
                <a:gd name="connsiteY64-8362" fmla="*/ 735949 h 1476702"/>
                <a:gd name="connsiteX65-8363" fmla="*/ 728663 w 5273630"/>
                <a:gd name="connsiteY65-8364" fmla="*/ 735949 h 1476702"/>
                <a:gd name="connsiteX66-8365" fmla="*/ 795700 w 5273630"/>
                <a:gd name="connsiteY66-8366" fmla="*/ 791328 h 1476702"/>
                <a:gd name="connsiteX67-8367" fmla="*/ 1119226 w 5273630"/>
                <a:gd name="connsiteY67-8368" fmla="*/ 746150 h 1476702"/>
                <a:gd name="connsiteX68-8369" fmla="*/ 1100281 w 5273630"/>
                <a:gd name="connsiteY68-8370" fmla="*/ 884596 h 1476702"/>
                <a:gd name="connsiteX69-8371" fmla="*/ 937060 w 5273630"/>
                <a:gd name="connsiteY69-8372" fmla="*/ 907914 h 1476702"/>
                <a:gd name="connsiteX70-8373" fmla="*/ 1871300 w 5273630"/>
                <a:gd name="connsiteY70-8374" fmla="*/ 1444447 h 1476702"/>
                <a:gd name="connsiteX71-8375" fmla="*/ 1608084 w 5273630"/>
                <a:gd name="connsiteY71-8376" fmla="*/ 1476702 h 1476702"/>
                <a:gd name="connsiteX72-8377" fmla="*/ 406594 w 5273630"/>
                <a:gd name="connsiteY72-8378" fmla="*/ 735949 h 1476702"/>
                <a:gd name="connsiteX73-8379" fmla="*/ 319154 w 5273630"/>
                <a:gd name="connsiteY73-8380" fmla="*/ 735949 h 1476702"/>
                <a:gd name="connsiteX74-8381" fmla="*/ 298752 w 5273630"/>
                <a:gd name="connsiteY74-8382" fmla="*/ 881682 h 1476702"/>
                <a:gd name="connsiteX75-8383" fmla="*/ 502777 w 5273630"/>
                <a:gd name="connsiteY75-8384" fmla="*/ 862737 h 1476702"/>
                <a:gd name="connsiteX76-8385" fmla="*/ 482375 w 5273630"/>
                <a:gd name="connsiteY76-8386" fmla="*/ 1004097 h 1476702"/>
                <a:gd name="connsiteX77-8387" fmla="*/ 4372 w 5273630"/>
                <a:gd name="connsiteY77-8388" fmla="*/ 1046359 h 1476702"/>
                <a:gd name="connsiteX78-8389" fmla="*/ 110757 w 5273630"/>
                <a:gd name="connsiteY78-8390" fmla="*/ 285636 h 1476702"/>
                <a:gd name="connsiteX79-8391" fmla="*/ 469259 w 5273630"/>
                <a:gd name="connsiteY79-8392" fmla="*/ 285636 h 1476702"/>
                <a:gd name="connsiteX80-8393" fmla="*/ 482375 w 5273630"/>
                <a:gd name="connsiteY80-8394" fmla="*/ 192367 h 1476702"/>
                <a:gd name="connsiteX81-8395" fmla="*/ 1870577 w 5273630"/>
                <a:gd name="connsiteY81-8396" fmla="*/ 166135 h 1476702"/>
                <a:gd name="connsiteX82-8397" fmla="*/ 1847260 w 5273630"/>
                <a:gd name="connsiteY82-8398" fmla="*/ 332270 h 1476702"/>
                <a:gd name="connsiteX83-8399" fmla="*/ 2179530 w 5273630"/>
                <a:gd name="connsiteY83-8400" fmla="*/ 332270 h 1476702"/>
                <a:gd name="connsiteX84-8401" fmla="*/ 2202847 w 5273630"/>
                <a:gd name="connsiteY84-8402" fmla="*/ 166135 h 1476702"/>
                <a:gd name="connsiteX85-8403" fmla="*/ 1870577 w 5273630"/>
                <a:gd name="connsiteY85-8404" fmla="*/ 166135 h 1476702"/>
                <a:gd name="connsiteX86-8405" fmla="*/ 4598889 w 5273630"/>
                <a:gd name="connsiteY86-8406" fmla="*/ 138446 h 1476702"/>
                <a:gd name="connsiteX87-8407" fmla="*/ 4421095 w 5273630"/>
                <a:gd name="connsiteY87-8408" fmla="*/ 332270 h 1476702"/>
                <a:gd name="connsiteX88-8409" fmla="*/ 4935531 w 5273630"/>
                <a:gd name="connsiteY88-8410" fmla="*/ 332270 h 1476702"/>
                <a:gd name="connsiteX89-8411" fmla="*/ 4813115 w 5273630"/>
                <a:gd name="connsiteY89-8412" fmla="*/ 138446 h 1476702"/>
                <a:gd name="connsiteX90-8413" fmla="*/ 4598889 w 5273630"/>
                <a:gd name="connsiteY90-8414" fmla="*/ 138446 h 1476702"/>
                <a:gd name="connsiteX91-8415" fmla="*/ 1557252 w 5273630"/>
                <a:gd name="connsiteY91-8416" fmla="*/ 27689 h 1476702"/>
                <a:gd name="connsiteX92-8417" fmla="*/ 2498684 w 5273630"/>
                <a:gd name="connsiteY92-8418" fmla="*/ 27689 h 1476702"/>
                <a:gd name="connsiteX93-8419" fmla="*/ 2436019 w 5273630"/>
                <a:gd name="connsiteY93-8420" fmla="*/ 470716 h 1476702"/>
                <a:gd name="connsiteX94-8421" fmla="*/ 1549965 w 5273630"/>
                <a:gd name="connsiteY94-8422" fmla="*/ 470716 h 1476702"/>
                <a:gd name="connsiteX95-8423" fmla="*/ 1605344 w 5273630"/>
                <a:gd name="connsiteY95-8424" fmla="*/ 83068 h 1476702"/>
                <a:gd name="connsiteX96-8425" fmla="*/ 1557252 w 5273630"/>
                <a:gd name="connsiteY96-8426" fmla="*/ 27689 h 1476702"/>
                <a:gd name="connsiteX97-8427" fmla="*/ 259404 w 5273630"/>
                <a:gd name="connsiteY97-8428" fmla="*/ 27689 h 1476702"/>
                <a:gd name="connsiteX98-8429" fmla="*/ 983695 w 5273630"/>
                <a:gd name="connsiteY98-8430" fmla="*/ 27689 h 1476702"/>
                <a:gd name="connsiteX99-8431" fmla="*/ 1215409 w 5273630"/>
                <a:gd name="connsiteY99-8432" fmla="*/ 260861 h 1476702"/>
                <a:gd name="connsiteX100-8433" fmla="*/ 929774 w 5273630"/>
                <a:gd name="connsiteY100-8434" fmla="*/ 260861 h 1476702"/>
                <a:gd name="connsiteX101-8435" fmla="*/ 788413 w 5273630"/>
                <a:gd name="connsiteY101-8436" fmla="*/ 145733 h 1476702"/>
                <a:gd name="connsiteX102-8437" fmla="*/ 476546 w 5273630"/>
                <a:gd name="connsiteY102-8438" fmla="*/ 145733 h 1476702"/>
                <a:gd name="connsiteX103-8439" fmla="*/ 290008 w 5273630"/>
                <a:gd name="connsiteY103-8440" fmla="*/ 260861 h 1476702"/>
                <a:gd name="connsiteX104-8441" fmla="*/ 0 w 5273630"/>
                <a:gd name="connsiteY104-8442" fmla="*/ 260861 h 1476702"/>
                <a:gd name="connsiteX105-8443" fmla="*/ 290008 w 5273630"/>
                <a:gd name="connsiteY105-8444" fmla="*/ 58293 h 1476702"/>
                <a:gd name="connsiteX106-8445" fmla="*/ 259404 w 5273630"/>
                <a:gd name="connsiteY106-8446" fmla="*/ 27689 h 1476702"/>
                <a:gd name="connsiteX107-8447" fmla="*/ 4377375 w 5273630"/>
                <a:gd name="connsiteY107-8448" fmla="*/ 0 h 1476702"/>
                <a:gd name="connsiteX108-8449" fmla="*/ 5001111 w 5273630"/>
                <a:gd name="connsiteY108-8450" fmla="*/ 0 h 1476702"/>
                <a:gd name="connsiteX109-8451" fmla="*/ 5273630 w 5273630"/>
                <a:gd name="connsiteY109-8452" fmla="*/ 429911 h 1476702"/>
                <a:gd name="connsiteX110-8453" fmla="*/ 5078349 w 5273630"/>
                <a:gd name="connsiteY110-8454" fmla="*/ 429911 h 1476702"/>
                <a:gd name="connsiteX111-8455" fmla="*/ 5072519 w 5273630"/>
                <a:gd name="connsiteY111-8456" fmla="*/ 470716 h 1476702"/>
                <a:gd name="connsiteX112-8457" fmla="*/ 4795628 w 5273630"/>
                <a:gd name="connsiteY112-8458" fmla="*/ 470716 h 1476702"/>
                <a:gd name="connsiteX113-8459" fmla="*/ 4778140 w 5273630"/>
                <a:gd name="connsiteY113-8460" fmla="*/ 594589 h 1476702"/>
                <a:gd name="connsiteX114-8461" fmla="*/ 5082721 w 5273630"/>
                <a:gd name="connsiteY114-8462" fmla="*/ 594589 h 1476702"/>
                <a:gd name="connsiteX115-8463" fmla="*/ 5063775 w 5273630"/>
                <a:gd name="connsiteY115-8464" fmla="*/ 733035 h 1476702"/>
                <a:gd name="connsiteX116-8465" fmla="*/ 4759195 w 5273630"/>
                <a:gd name="connsiteY116-8466" fmla="*/ 733035 h 1476702"/>
                <a:gd name="connsiteX117-8467" fmla="*/ 4737335 w 5273630"/>
                <a:gd name="connsiteY117-8468" fmla="*/ 886054 h 1476702"/>
                <a:gd name="connsiteX118-8469" fmla="*/ 5180361 w 5273630"/>
                <a:gd name="connsiteY118-8470" fmla="*/ 886054 h 1476702"/>
                <a:gd name="connsiteX119-8471" fmla="*/ 5161416 w 5273630"/>
                <a:gd name="connsiteY119-8472" fmla="*/ 1024500 h 1476702"/>
                <a:gd name="connsiteX120-8473" fmla="*/ 3998471 w 5273630"/>
                <a:gd name="connsiteY120-8474" fmla="*/ 1024500 h 1476702"/>
                <a:gd name="connsiteX121-8475" fmla="*/ 4017416 w 5273630"/>
                <a:gd name="connsiteY121-8476" fmla="*/ 886054 h 1476702"/>
                <a:gd name="connsiteX122-8477" fmla="*/ 4460443 w 5273630"/>
                <a:gd name="connsiteY122-8478" fmla="*/ 886054 h 1476702"/>
                <a:gd name="connsiteX123-8479" fmla="*/ 4482303 w 5273630"/>
                <a:gd name="connsiteY123-8480" fmla="*/ 733035 h 1476702"/>
                <a:gd name="connsiteX124-8481" fmla="*/ 4177722 w 5273630"/>
                <a:gd name="connsiteY124-8482" fmla="*/ 733035 h 1476702"/>
                <a:gd name="connsiteX125-8483" fmla="*/ 4196667 w 5273630"/>
                <a:gd name="connsiteY125-8484" fmla="*/ 594589 h 1476702"/>
                <a:gd name="connsiteX126-8485" fmla="*/ 4501249 w 5273630"/>
                <a:gd name="connsiteY126-8486" fmla="*/ 594589 h 1476702"/>
                <a:gd name="connsiteX127-8487" fmla="*/ 4518736 w 5273630"/>
                <a:gd name="connsiteY127-8488" fmla="*/ 470716 h 1476702"/>
                <a:gd name="connsiteX128-8489" fmla="*/ 4241845 w 5273630"/>
                <a:gd name="connsiteY128-8490" fmla="*/ 470716 h 1476702"/>
                <a:gd name="connsiteX129-8491" fmla="*/ 4247673 w 5273630"/>
                <a:gd name="connsiteY129-8492" fmla="*/ 429911 h 1476702"/>
                <a:gd name="connsiteX130-8493" fmla="*/ 4055307 w 5273630"/>
                <a:gd name="connsiteY130-8494" fmla="*/ 429911 h 1476702"/>
                <a:gd name="connsiteX131-8495" fmla="*/ 4410894 w 5273630"/>
                <a:gd name="connsiteY131-8496" fmla="*/ 40805 h 1476702"/>
                <a:gd name="connsiteX132-8497" fmla="*/ 4377375 w 5273630"/>
                <a:gd name="connsiteY132-8498" fmla="*/ 0 h 1476702"/>
                <a:gd name="connsiteX133-8499" fmla="*/ 3191742 w 5273630"/>
                <a:gd name="connsiteY133-8500" fmla="*/ 0 h 1476702"/>
                <a:gd name="connsiteX134-8501" fmla="*/ 3522555 w 5273630"/>
                <a:gd name="connsiteY134-8502" fmla="*/ 0 h 1476702"/>
                <a:gd name="connsiteX135-8503" fmla="*/ 3510896 w 5273630"/>
                <a:gd name="connsiteY135-8504" fmla="*/ 83068 h 1476702"/>
                <a:gd name="connsiteX136-8505" fmla="*/ 3953923 w 5273630"/>
                <a:gd name="connsiteY136-8506" fmla="*/ 83068 h 1476702"/>
                <a:gd name="connsiteX137-8507" fmla="*/ 3923319 w 5273630"/>
                <a:gd name="connsiteY137-8508" fmla="*/ 304581 h 1476702"/>
                <a:gd name="connsiteX138-8509" fmla="*/ 3618738 w 5273630"/>
                <a:gd name="connsiteY138-8510" fmla="*/ 304581 h 1476702"/>
                <a:gd name="connsiteX139-8511" fmla="*/ 3630397 w 5273630"/>
                <a:gd name="connsiteY139-8512" fmla="*/ 221513 h 1476702"/>
                <a:gd name="connsiteX140-8513" fmla="*/ 3076613 w 5273630"/>
                <a:gd name="connsiteY140-8514" fmla="*/ 221513 h 1476702"/>
                <a:gd name="connsiteX141-8515" fmla="*/ 3064954 w 5273630"/>
                <a:gd name="connsiteY141-8516" fmla="*/ 304581 h 1476702"/>
                <a:gd name="connsiteX142-8517" fmla="*/ 2760373 w 5273630"/>
                <a:gd name="connsiteY142-8518" fmla="*/ 304581 h 1476702"/>
                <a:gd name="connsiteX143-8519" fmla="*/ 2790977 w 5273630"/>
                <a:gd name="connsiteY143-8520" fmla="*/ 83068 h 1476702"/>
                <a:gd name="connsiteX144-8521" fmla="*/ 3234004 w 5273630"/>
                <a:gd name="connsiteY144-8522" fmla="*/ 83068 h 1476702"/>
                <a:gd name="connsiteX145-8523" fmla="*/ 3238376 w 5273630"/>
                <a:gd name="connsiteY145-8524" fmla="*/ 53921 h 1476702"/>
                <a:gd name="connsiteX146-8525" fmla="*/ 3191742 w 5273630"/>
                <a:gd name="connsiteY146-8526" fmla="*/ 0 h 1476702"/>
                <a:gd name="connsiteX0-8527" fmla="*/ 2215963 w 5273630"/>
                <a:gd name="connsiteY0-8528" fmla="*/ 664540 h 1476702"/>
                <a:gd name="connsiteX1-8529" fmla="*/ 2183902 w 5273630"/>
                <a:gd name="connsiteY1-8530" fmla="*/ 886054 h 1476702"/>
                <a:gd name="connsiteX2-8531" fmla="*/ 2294658 w 5273630"/>
                <a:gd name="connsiteY2-8532" fmla="*/ 886054 h 1476702"/>
                <a:gd name="connsiteX3-8533" fmla="*/ 2326719 w 5273630"/>
                <a:gd name="connsiteY3-8534" fmla="*/ 664540 h 1476702"/>
                <a:gd name="connsiteX4-8535" fmla="*/ 2215963 w 5273630"/>
                <a:gd name="connsiteY4-8536" fmla="*/ 664540 h 1476702"/>
                <a:gd name="connsiteX5-8537" fmla="*/ 1606801 w 5273630"/>
                <a:gd name="connsiteY5-8538" fmla="*/ 664540 h 1476702"/>
                <a:gd name="connsiteX6-8539" fmla="*/ 1574740 w 5273630"/>
                <a:gd name="connsiteY6-8540" fmla="*/ 886054 h 1476702"/>
                <a:gd name="connsiteX7-8541" fmla="*/ 1685497 w 5273630"/>
                <a:gd name="connsiteY7-8542" fmla="*/ 886054 h 1476702"/>
                <a:gd name="connsiteX8-8543" fmla="*/ 1717558 w 5273630"/>
                <a:gd name="connsiteY8-8544" fmla="*/ 664540 h 1476702"/>
                <a:gd name="connsiteX9-8545" fmla="*/ 1606801 w 5273630"/>
                <a:gd name="connsiteY9-8546" fmla="*/ 664540 h 1476702"/>
                <a:gd name="connsiteX10-8547" fmla="*/ 342472 w 5273630"/>
                <a:gd name="connsiteY10-8548" fmla="*/ 563985 h 1476702"/>
                <a:gd name="connsiteX11-8549" fmla="*/ 335185 w 5273630"/>
                <a:gd name="connsiteY11-8550" fmla="*/ 619363 h 1476702"/>
                <a:gd name="connsiteX12-8551" fmla="*/ 826304 w 5273630"/>
                <a:gd name="connsiteY12-8552" fmla="*/ 619363 h 1476702"/>
                <a:gd name="connsiteX13-8553" fmla="*/ 833590 w 5273630"/>
                <a:gd name="connsiteY13-8554" fmla="*/ 563985 h 1476702"/>
                <a:gd name="connsiteX14-8555" fmla="*/ 342472 w 5273630"/>
                <a:gd name="connsiteY14-8556" fmla="*/ 563985 h 1476702"/>
                <a:gd name="connsiteX15-8557" fmla="*/ 3085357 w 5273630"/>
                <a:gd name="connsiteY15-8558" fmla="*/ 553784 h 1476702"/>
                <a:gd name="connsiteX16-8559" fmla="*/ 3078071 w 5273630"/>
                <a:gd name="connsiteY16-8560" fmla="*/ 609162 h 1476702"/>
                <a:gd name="connsiteX17-8561" fmla="*/ 3283553 w 5273630"/>
                <a:gd name="connsiteY17-8562" fmla="*/ 719919 h 1476702"/>
                <a:gd name="connsiteX18-8563" fmla="*/ 3521097 w 5273630"/>
                <a:gd name="connsiteY18-8564" fmla="*/ 609162 h 1476702"/>
                <a:gd name="connsiteX19-8565" fmla="*/ 3528384 w 5273630"/>
                <a:gd name="connsiteY19-8566" fmla="*/ 553784 h 1476702"/>
                <a:gd name="connsiteX20-8567" fmla="*/ 3085357 w 5273630"/>
                <a:gd name="connsiteY20-8568" fmla="*/ 553784 h 1476702"/>
                <a:gd name="connsiteX21-8569" fmla="*/ 2013395 w 5273630"/>
                <a:gd name="connsiteY21-8570" fmla="*/ 526094 h 1476702"/>
                <a:gd name="connsiteX22-8571" fmla="*/ 2567178 w 5273630"/>
                <a:gd name="connsiteY22-8572" fmla="*/ 526094 h 1476702"/>
                <a:gd name="connsiteX23-8573" fmla="*/ 2497227 w 5273630"/>
                <a:gd name="connsiteY23-8574" fmla="*/ 1024500 h 1476702"/>
                <a:gd name="connsiteX24-8575" fmla="*/ 1943443 w 5273630"/>
                <a:gd name="connsiteY24-8576" fmla="*/ 1024500 h 1476702"/>
                <a:gd name="connsiteX25-8577" fmla="*/ 2013395 w 5273630"/>
                <a:gd name="connsiteY25-8578" fmla="*/ 526094 h 1476702"/>
                <a:gd name="connsiteX26-8579" fmla="*/ 1404233 w 5273630"/>
                <a:gd name="connsiteY26-8580" fmla="*/ 526094 h 1476702"/>
                <a:gd name="connsiteX27-8581" fmla="*/ 1958016 w 5273630"/>
                <a:gd name="connsiteY27-8582" fmla="*/ 526094 h 1476702"/>
                <a:gd name="connsiteX28-8583" fmla="*/ 1888065 w 5273630"/>
                <a:gd name="connsiteY28-8584" fmla="*/ 1024500 h 1476702"/>
                <a:gd name="connsiteX29-8585" fmla="*/ 1334281 w 5273630"/>
                <a:gd name="connsiteY29-8586" fmla="*/ 1024500 h 1476702"/>
                <a:gd name="connsiteX30-8587" fmla="*/ 1404233 w 5273630"/>
                <a:gd name="connsiteY30-8588" fmla="*/ 526094 h 1476702"/>
                <a:gd name="connsiteX31-8589" fmla="*/ 365789 w 5273630"/>
                <a:gd name="connsiteY31-8590" fmla="*/ 402222 h 1476702"/>
                <a:gd name="connsiteX32-8591" fmla="*/ 357045 w 5273630"/>
                <a:gd name="connsiteY32-8592" fmla="*/ 457600 h 1476702"/>
                <a:gd name="connsiteX33-8593" fmla="*/ 848163 w 5273630"/>
                <a:gd name="connsiteY33-8594" fmla="*/ 457600 h 1476702"/>
                <a:gd name="connsiteX34-8595" fmla="*/ 856907 w 5273630"/>
                <a:gd name="connsiteY34-8596" fmla="*/ 402222 h 1476702"/>
                <a:gd name="connsiteX35-8597" fmla="*/ 365789 w 5273630"/>
                <a:gd name="connsiteY35-8598" fmla="*/ 402222 h 1476702"/>
                <a:gd name="connsiteX36-8599" fmla="*/ 2865301 w 5273630"/>
                <a:gd name="connsiteY36-8600" fmla="*/ 346843 h 1476702"/>
                <a:gd name="connsiteX37-8601" fmla="*/ 3114504 w 5273630"/>
                <a:gd name="connsiteY37-8602" fmla="*/ 346843 h 1476702"/>
                <a:gd name="connsiteX38-8603" fmla="*/ 3104302 w 5273630"/>
                <a:gd name="connsiteY38-8604" fmla="*/ 415338 h 1476702"/>
                <a:gd name="connsiteX39-8605" fmla="*/ 3547329 w 5273630"/>
                <a:gd name="connsiteY39-8606" fmla="*/ 415338 h 1476702"/>
                <a:gd name="connsiteX40-8607" fmla="*/ 3557530 w 5273630"/>
                <a:gd name="connsiteY40-8608" fmla="*/ 346843 h 1476702"/>
                <a:gd name="connsiteX41-8609" fmla="*/ 3806733 w 5273630"/>
                <a:gd name="connsiteY41-8610" fmla="*/ 346843 h 1476702"/>
                <a:gd name="connsiteX42-8611" fmla="*/ 3796531 w 5273630"/>
                <a:gd name="connsiteY42-8612" fmla="*/ 415338 h 1476702"/>
                <a:gd name="connsiteX43-8613" fmla="*/ 3907289 w 5273630"/>
                <a:gd name="connsiteY43-8614" fmla="*/ 415338 h 1476702"/>
                <a:gd name="connsiteX44-8615" fmla="*/ 3888343 w 5273630"/>
                <a:gd name="connsiteY44-8616" fmla="*/ 553784 h 1476702"/>
                <a:gd name="connsiteX45-8617" fmla="*/ 3777587 w 5273630"/>
                <a:gd name="connsiteY45-8618" fmla="*/ 553784 h 1476702"/>
                <a:gd name="connsiteX46-8619" fmla="*/ 3755727 w 5273630"/>
                <a:gd name="connsiteY46-8620" fmla="*/ 706803 h 1476702"/>
                <a:gd name="connsiteX47-8621" fmla="*/ 3489036 w 5273630"/>
                <a:gd name="connsiteY47-8622" fmla="*/ 830675 h 1476702"/>
                <a:gd name="connsiteX48-8623" fmla="*/ 3850453 w 5273630"/>
                <a:gd name="connsiteY48-8624" fmla="*/ 1024500 h 1476702"/>
                <a:gd name="connsiteX49-8625" fmla="*/ 3407426 w 5273630"/>
                <a:gd name="connsiteY49-8626" fmla="*/ 1024500 h 1476702"/>
                <a:gd name="connsiteX50-8627" fmla="*/ 3252949 w 5273630"/>
                <a:gd name="connsiteY50-8628" fmla="*/ 941432 h 1476702"/>
                <a:gd name="connsiteX51-8629" fmla="*/ 1873418 w 5273630"/>
                <a:gd name="connsiteY51-8630" fmla="*/ 1444394 h 1476702"/>
                <a:gd name="connsiteX52-8631" fmla="*/ 1764560 w 5273630"/>
                <a:gd name="connsiteY52-8632" fmla="*/ 1381052 h 1476702"/>
                <a:gd name="connsiteX53-8633" fmla="*/ 3046009 w 5273630"/>
                <a:gd name="connsiteY53-8634" fmla="*/ 830675 h 1476702"/>
                <a:gd name="connsiteX54-8635" fmla="*/ 2814295 w 5273630"/>
                <a:gd name="connsiteY54-8636" fmla="*/ 706803 h 1476702"/>
                <a:gd name="connsiteX55-8637" fmla="*/ 2836154 w 5273630"/>
                <a:gd name="connsiteY55-8638" fmla="*/ 553784 h 1476702"/>
                <a:gd name="connsiteX56-8639" fmla="*/ 2725398 w 5273630"/>
                <a:gd name="connsiteY56-8640" fmla="*/ 553784 h 1476702"/>
                <a:gd name="connsiteX57-8641" fmla="*/ 2744343 w 5273630"/>
                <a:gd name="connsiteY57-8642" fmla="*/ 415338 h 1476702"/>
                <a:gd name="connsiteX58-8643" fmla="*/ 2855100 w 5273630"/>
                <a:gd name="connsiteY58-8644" fmla="*/ 415338 h 1476702"/>
                <a:gd name="connsiteX59-8645" fmla="*/ 2865301 w 5273630"/>
                <a:gd name="connsiteY59-8646" fmla="*/ 346843 h 1476702"/>
                <a:gd name="connsiteX60-8647" fmla="*/ 482375 w 5273630"/>
                <a:gd name="connsiteY60-8648" fmla="*/ 192367 h 1476702"/>
                <a:gd name="connsiteX61-8649" fmla="*/ 759267 w 5273630"/>
                <a:gd name="connsiteY61-8650" fmla="*/ 192367 h 1476702"/>
                <a:gd name="connsiteX62-8651" fmla="*/ 746151 w 5273630"/>
                <a:gd name="connsiteY62-8652" fmla="*/ 285636 h 1476702"/>
                <a:gd name="connsiteX63-8653" fmla="*/ 1122141 w 5273630"/>
                <a:gd name="connsiteY63-8654" fmla="*/ 285636 h 1476702"/>
                <a:gd name="connsiteX64-8655" fmla="*/ 1059475 w 5273630"/>
                <a:gd name="connsiteY64-8656" fmla="*/ 735949 h 1476702"/>
                <a:gd name="connsiteX65-8657" fmla="*/ 728663 w 5273630"/>
                <a:gd name="connsiteY65-8658" fmla="*/ 735949 h 1476702"/>
                <a:gd name="connsiteX66-8659" fmla="*/ 795700 w 5273630"/>
                <a:gd name="connsiteY66-8660" fmla="*/ 791328 h 1476702"/>
                <a:gd name="connsiteX67-8661" fmla="*/ 1119226 w 5273630"/>
                <a:gd name="connsiteY67-8662" fmla="*/ 746150 h 1476702"/>
                <a:gd name="connsiteX68-8663" fmla="*/ 1100281 w 5273630"/>
                <a:gd name="connsiteY68-8664" fmla="*/ 884596 h 1476702"/>
                <a:gd name="connsiteX69-8665" fmla="*/ 937060 w 5273630"/>
                <a:gd name="connsiteY69-8666" fmla="*/ 907914 h 1476702"/>
                <a:gd name="connsiteX70-8667" fmla="*/ 1852250 w 5273630"/>
                <a:gd name="connsiteY70-8668" fmla="*/ 1438097 h 1476702"/>
                <a:gd name="connsiteX71-8669" fmla="*/ 1608084 w 5273630"/>
                <a:gd name="connsiteY71-8670" fmla="*/ 1476702 h 1476702"/>
                <a:gd name="connsiteX72-8671" fmla="*/ 406594 w 5273630"/>
                <a:gd name="connsiteY72-8672" fmla="*/ 735949 h 1476702"/>
                <a:gd name="connsiteX73-8673" fmla="*/ 319154 w 5273630"/>
                <a:gd name="connsiteY73-8674" fmla="*/ 735949 h 1476702"/>
                <a:gd name="connsiteX74-8675" fmla="*/ 298752 w 5273630"/>
                <a:gd name="connsiteY74-8676" fmla="*/ 881682 h 1476702"/>
                <a:gd name="connsiteX75-8677" fmla="*/ 502777 w 5273630"/>
                <a:gd name="connsiteY75-8678" fmla="*/ 862737 h 1476702"/>
                <a:gd name="connsiteX76-8679" fmla="*/ 482375 w 5273630"/>
                <a:gd name="connsiteY76-8680" fmla="*/ 1004097 h 1476702"/>
                <a:gd name="connsiteX77-8681" fmla="*/ 4372 w 5273630"/>
                <a:gd name="connsiteY77-8682" fmla="*/ 1046359 h 1476702"/>
                <a:gd name="connsiteX78-8683" fmla="*/ 110757 w 5273630"/>
                <a:gd name="connsiteY78-8684" fmla="*/ 285636 h 1476702"/>
                <a:gd name="connsiteX79-8685" fmla="*/ 469259 w 5273630"/>
                <a:gd name="connsiteY79-8686" fmla="*/ 285636 h 1476702"/>
                <a:gd name="connsiteX80-8687" fmla="*/ 482375 w 5273630"/>
                <a:gd name="connsiteY80-8688" fmla="*/ 192367 h 1476702"/>
                <a:gd name="connsiteX81-8689" fmla="*/ 1870577 w 5273630"/>
                <a:gd name="connsiteY81-8690" fmla="*/ 166135 h 1476702"/>
                <a:gd name="connsiteX82-8691" fmla="*/ 1847260 w 5273630"/>
                <a:gd name="connsiteY82-8692" fmla="*/ 332270 h 1476702"/>
                <a:gd name="connsiteX83-8693" fmla="*/ 2179530 w 5273630"/>
                <a:gd name="connsiteY83-8694" fmla="*/ 332270 h 1476702"/>
                <a:gd name="connsiteX84-8695" fmla="*/ 2202847 w 5273630"/>
                <a:gd name="connsiteY84-8696" fmla="*/ 166135 h 1476702"/>
                <a:gd name="connsiteX85-8697" fmla="*/ 1870577 w 5273630"/>
                <a:gd name="connsiteY85-8698" fmla="*/ 166135 h 1476702"/>
                <a:gd name="connsiteX86-8699" fmla="*/ 4598889 w 5273630"/>
                <a:gd name="connsiteY86-8700" fmla="*/ 138446 h 1476702"/>
                <a:gd name="connsiteX87-8701" fmla="*/ 4421095 w 5273630"/>
                <a:gd name="connsiteY87-8702" fmla="*/ 332270 h 1476702"/>
                <a:gd name="connsiteX88-8703" fmla="*/ 4935531 w 5273630"/>
                <a:gd name="connsiteY88-8704" fmla="*/ 332270 h 1476702"/>
                <a:gd name="connsiteX89-8705" fmla="*/ 4813115 w 5273630"/>
                <a:gd name="connsiteY89-8706" fmla="*/ 138446 h 1476702"/>
                <a:gd name="connsiteX90-8707" fmla="*/ 4598889 w 5273630"/>
                <a:gd name="connsiteY90-8708" fmla="*/ 138446 h 1476702"/>
                <a:gd name="connsiteX91-8709" fmla="*/ 1557252 w 5273630"/>
                <a:gd name="connsiteY91-8710" fmla="*/ 27689 h 1476702"/>
                <a:gd name="connsiteX92-8711" fmla="*/ 2498684 w 5273630"/>
                <a:gd name="connsiteY92-8712" fmla="*/ 27689 h 1476702"/>
                <a:gd name="connsiteX93-8713" fmla="*/ 2436019 w 5273630"/>
                <a:gd name="connsiteY93-8714" fmla="*/ 470716 h 1476702"/>
                <a:gd name="connsiteX94-8715" fmla="*/ 1549965 w 5273630"/>
                <a:gd name="connsiteY94-8716" fmla="*/ 470716 h 1476702"/>
                <a:gd name="connsiteX95-8717" fmla="*/ 1605344 w 5273630"/>
                <a:gd name="connsiteY95-8718" fmla="*/ 83068 h 1476702"/>
                <a:gd name="connsiteX96-8719" fmla="*/ 1557252 w 5273630"/>
                <a:gd name="connsiteY96-8720" fmla="*/ 27689 h 1476702"/>
                <a:gd name="connsiteX97-8721" fmla="*/ 259404 w 5273630"/>
                <a:gd name="connsiteY97-8722" fmla="*/ 27689 h 1476702"/>
                <a:gd name="connsiteX98-8723" fmla="*/ 983695 w 5273630"/>
                <a:gd name="connsiteY98-8724" fmla="*/ 27689 h 1476702"/>
                <a:gd name="connsiteX99-8725" fmla="*/ 1215409 w 5273630"/>
                <a:gd name="connsiteY99-8726" fmla="*/ 260861 h 1476702"/>
                <a:gd name="connsiteX100-8727" fmla="*/ 929774 w 5273630"/>
                <a:gd name="connsiteY100-8728" fmla="*/ 260861 h 1476702"/>
                <a:gd name="connsiteX101-8729" fmla="*/ 788413 w 5273630"/>
                <a:gd name="connsiteY101-8730" fmla="*/ 145733 h 1476702"/>
                <a:gd name="connsiteX102-8731" fmla="*/ 476546 w 5273630"/>
                <a:gd name="connsiteY102-8732" fmla="*/ 145733 h 1476702"/>
                <a:gd name="connsiteX103-8733" fmla="*/ 290008 w 5273630"/>
                <a:gd name="connsiteY103-8734" fmla="*/ 260861 h 1476702"/>
                <a:gd name="connsiteX104-8735" fmla="*/ 0 w 5273630"/>
                <a:gd name="connsiteY104-8736" fmla="*/ 260861 h 1476702"/>
                <a:gd name="connsiteX105-8737" fmla="*/ 290008 w 5273630"/>
                <a:gd name="connsiteY105-8738" fmla="*/ 58293 h 1476702"/>
                <a:gd name="connsiteX106-8739" fmla="*/ 259404 w 5273630"/>
                <a:gd name="connsiteY106-8740" fmla="*/ 27689 h 1476702"/>
                <a:gd name="connsiteX107-8741" fmla="*/ 4377375 w 5273630"/>
                <a:gd name="connsiteY107-8742" fmla="*/ 0 h 1476702"/>
                <a:gd name="connsiteX108-8743" fmla="*/ 5001111 w 5273630"/>
                <a:gd name="connsiteY108-8744" fmla="*/ 0 h 1476702"/>
                <a:gd name="connsiteX109-8745" fmla="*/ 5273630 w 5273630"/>
                <a:gd name="connsiteY109-8746" fmla="*/ 429911 h 1476702"/>
                <a:gd name="connsiteX110-8747" fmla="*/ 5078349 w 5273630"/>
                <a:gd name="connsiteY110-8748" fmla="*/ 429911 h 1476702"/>
                <a:gd name="connsiteX111-8749" fmla="*/ 5072519 w 5273630"/>
                <a:gd name="connsiteY111-8750" fmla="*/ 470716 h 1476702"/>
                <a:gd name="connsiteX112-8751" fmla="*/ 4795628 w 5273630"/>
                <a:gd name="connsiteY112-8752" fmla="*/ 470716 h 1476702"/>
                <a:gd name="connsiteX113-8753" fmla="*/ 4778140 w 5273630"/>
                <a:gd name="connsiteY113-8754" fmla="*/ 594589 h 1476702"/>
                <a:gd name="connsiteX114-8755" fmla="*/ 5082721 w 5273630"/>
                <a:gd name="connsiteY114-8756" fmla="*/ 594589 h 1476702"/>
                <a:gd name="connsiteX115-8757" fmla="*/ 5063775 w 5273630"/>
                <a:gd name="connsiteY115-8758" fmla="*/ 733035 h 1476702"/>
                <a:gd name="connsiteX116-8759" fmla="*/ 4759195 w 5273630"/>
                <a:gd name="connsiteY116-8760" fmla="*/ 733035 h 1476702"/>
                <a:gd name="connsiteX117-8761" fmla="*/ 4737335 w 5273630"/>
                <a:gd name="connsiteY117-8762" fmla="*/ 886054 h 1476702"/>
                <a:gd name="connsiteX118-8763" fmla="*/ 5180361 w 5273630"/>
                <a:gd name="connsiteY118-8764" fmla="*/ 886054 h 1476702"/>
                <a:gd name="connsiteX119-8765" fmla="*/ 5161416 w 5273630"/>
                <a:gd name="connsiteY119-8766" fmla="*/ 1024500 h 1476702"/>
                <a:gd name="connsiteX120-8767" fmla="*/ 3998471 w 5273630"/>
                <a:gd name="connsiteY120-8768" fmla="*/ 1024500 h 1476702"/>
                <a:gd name="connsiteX121-8769" fmla="*/ 4017416 w 5273630"/>
                <a:gd name="connsiteY121-8770" fmla="*/ 886054 h 1476702"/>
                <a:gd name="connsiteX122-8771" fmla="*/ 4460443 w 5273630"/>
                <a:gd name="connsiteY122-8772" fmla="*/ 886054 h 1476702"/>
                <a:gd name="connsiteX123-8773" fmla="*/ 4482303 w 5273630"/>
                <a:gd name="connsiteY123-8774" fmla="*/ 733035 h 1476702"/>
                <a:gd name="connsiteX124-8775" fmla="*/ 4177722 w 5273630"/>
                <a:gd name="connsiteY124-8776" fmla="*/ 733035 h 1476702"/>
                <a:gd name="connsiteX125-8777" fmla="*/ 4196667 w 5273630"/>
                <a:gd name="connsiteY125-8778" fmla="*/ 594589 h 1476702"/>
                <a:gd name="connsiteX126-8779" fmla="*/ 4501249 w 5273630"/>
                <a:gd name="connsiteY126-8780" fmla="*/ 594589 h 1476702"/>
                <a:gd name="connsiteX127-8781" fmla="*/ 4518736 w 5273630"/>
                <a:gd name="connsiteY127-8782" fmla="*/ 470716 h 1476702"/>
                <a:gd name="connsiteX128-8783" fmla="*/ 4241845 w 5273630"/>
                <a:gd name="connsiteY128-8784" fmla="*/ 470716 h 1476702"/>
                <a:gd name="connsiteX129-8785" fmla="*/ 4247673 w 5273630"/>
                <a:gd name="connsiteY129-8786" fmla="*/ 429911 h 1476702"/>
                <a:gd name="connsiteX130-8787" fmla="*/ 4055307 w 5273630"/>
                <a:gd name="connsiteY130-8788" fmla="*/ 429911 h 1476702"/>
                <a:gd name="connsiteX131-8789" fmla="*/ 4410894 w 5273630"/>
                <a:gd name="connsiteY131-8790" fmla="*/ 40805 h 1476702"/>
                <a:gd name="connsiteX132-8791" fmla="*/ 4377375 w 5273630"/>
                <a:gd name="connsiteY132-8792" fmla="*/ 0 h 1476702"/>
                <a:gd name="connsiteX133-8793" fmla="*/ 3191742 w 5273630"/>
                <a:gd name="connsiteY133-8794" fmla="*/ 0 h 1476702"/>
                <a:gd name="connsiteX134-8795" fmla="*/ 3522555 w 5273630"/>
                <a:gd name="connsiteY134-8796" fmla="*/ 0 h 1476702"/>
                <a:gd name="connsiteX135-8797" fmla="*/ 3510896 w 5273630"/>
                <a:gd name="connsiteY135-8798" fmla="*/ 83068 h 1476702"/>
                <a:gd name="connsiteX136-8799" fmla="*/ 3953923 w 5273630"/>
                <a:gd name="connsiteY136-8800" fmla="*/ 83068 h 1476702"/>
                <a:gd name="connsiteX137-8801" fmla="*/ 3923319 w 5273630"/>
                <a:gd name="connsiteY137-8802" fmla="*/ 304581 h 1476702"/>
                <a:gd name="connsiteX138-8803" fmla="*/ 3618738 w 5273630"/>
                <a:gd name="connsiteY138-8804" fmla="*/ 304581 h 1476702"/>
                <a:gd name="connsiteX139-8805" fmla="*/ 3630397 w 5273630"/>
                <a:gd name="connsiteY139-8806" fmla="*/ 221513 h 1476702"/>
                <a:gd name="connsiteX140-8807" fmla="*/ 3076613 w 5273630"/>
                <a:gd name="connsiteY140-8808" fmla="*/ 221513 h 1476702"/>
                <a:gd name="connsiteX141-8809" fmla="*/ 3064954 w 5273630"/>
                <a:gd name="connsiteY141-8810" fmla="*/ 304581 h 1476702"/>
                <a:gd name="connsiteX142-8811" fmla="*/ 2760373 w 5273630"/>
                <a:gd name="connsiteY142-8812" fmla="*/ 304581 h 1476702"/>
                <a:gd name="connsiteX143-8813" fmla="*/ 2790977 w 5273630"/>
                <a:gd name="connsiteY143-8814" fmla="*/ 83068 h 1476702"/>
                <a:gd name="connsiteX144-8815" fmla="*/ 3234004 w 5273630"/>
                <a:gd name="connsiteY144-8816" fmla="*/ 83068 h 1476702"/>
                <a:gd name="connsiteX145-8817" fmla="*/ 3238376 w 5273630"/>
                <a:gd name="connsiteY145-8818" fmla="*/ 53921 h 1476702"/>
                <a:gd name="connsiteX146-8819" fmla="*/ 3191742 w 5273630"/>
                <a:gd name="connsiteY146-8820" fmla="*/ 0 h 1476702"/>
                <a:gd name="connsiteX0-8821" fmla="*/ 2215963 w 5273630"/>
                <a:gd name="connsiteY0-8822" fmla="*/ 664540 h 1476702"/>
                <a:gd name="connsiteX1-8823" fmla="*/ 2183902 w 5273630"/>
                <a:gd name="connsiteY1-8824" fmla="*/ 886054 h 1476702"/>
                <a:gd name="connsiteX2-8825" fmla="*/ 2294658 w 5273630"/>
                <a:gd name="connsiteY2-8826" fmla="*/ 886054 h 1476702"/>
                <a:gd name="connsiteX3-8827" fmla="*/ 2326719 w 5273630"/>
                <a:gd name="connsiteY3-8828" fmla="*/ 664540 h 1476702"/>
                <a:gd name="connsiteX4-8829" fmla="*/ 2215963 w 5273630"/>
                <a:gd name="connsiteY4-8830" fmla="*/ 664540 h 1476702"/>
                <a:gd name="connsiteX5-8831" fmla="*/ 1606801 w 5273630"/>
                <a:gd name="connsiteY5-8832" fmla="*/ 664540 h 1476702"/>
                <a:gd name="connsiteX6-8833" fmla="*/ 1574740 w 5273630"/>
                <a:gd name="connsiteY6-8834" fmla="*/ 886054 h 1476702"/>
                <a:gd name="connsiteX7-8835" fmla="*/ 1685497 w 5273630"/>
                <a:gd name="connsiteY7-8836" fmla="*/ 886054 h 1476702"/>
                <a:gd name="connsiteX8-8837" fmla="*/ 1717558 w 5273630"/>
                <a:gd name="connsiteY8-8838" fmla="*/ 664540 h 1476702"/>
                <a:gd name="connsiteX9-8839" fmla="*/ 1606801 w 5273630"/>
                <a:gd name="connsiteY9-8840" fmla="*/ 664540 h 1476702"/>
                <a:gd name="connsiteX10-8841" fmla="*/ 342472 w 5273630"/>
                <a:gd name="connsiteY10-8842" fmla="*/ 563985 h 1476702"/>
                <a:gd name="connsiteX11-8843" fmla="*/ 335185 w 5273630"/>
                <a:gd name="connsiteY11-8844" fmla="*/ 619363 h 1476702"/>
                <a:gd name="connsiteX12-8845" fmla="*/ 826304 w 5273630"/>
                <a:gd name="connsiteY12-8846" fmla="*/ 619363 h 1476702"/>
                <a:gd name="connsiteX13-8847" fmla="*/ 833590 w 5273630"/>
                <a:gd name="connsiteY13-8848" fmla="*/ 563985 h 1476702"/>
                <a:gd name="connsiteX14-8849" fmla="*/ 342472 w 5273630"/>
                <a:gd name="connsiteY14-8850" fmla="*/ 563985 h 1476702"/>
                <a:gd name="connsiteX15-8851" fmla="*/ 3085357 w 5273630"/>
                <a:gd name="connsiteY15-8852" fmla="*/ 553784 h 1476702"/>
                <a:gd name="connsiteX16-8853" fmla="*/ 3078071 w 5273630"/>
                <a:gd name="connsiteY16-8854" fmla="*/ 609162 h 1476702"/>
                <a:gd name="connsiteX17-8855" fmla="*/ 3283553 w 5273630"/>
                <a:gd name="connsiteY17-8856" fmla="*/ 719919 h 1476702"/>
                <a:gd name="connsiteX18-8857" fmla="*/ 3521097 w 5273630"/>
                <a:gd name="connsiteY18-8858" fmla="*/ 609162 h 1476702"/>
                <a:gd name="connsiteX19-8859" fmla="*/ 3528384 w 5273630"/>
                <a:gd name="connsiteY19-8860" fmla="*/ 553784 h 1476702"/>
                <a:gd name="connsiteX20-8861" fmla="*/ 3085357 w 5273630"/>
                <a:gd name="connsiteY20-8862" fmla="*/ 553784 h 1476702"/>
                <a:gd name="connsiteX21-8863" fmla="*/ 2013395 w 5273630"/>
                <a:gd name="connsiteY21-8864" fmla="*/ 526094 h 1476702"/>
                <a:gd name="connsiteX22-8865" fmla="*/ 2567178 w 5273630"/>
                <a:gd name="connsiteY22-8866" fmla="*/ 526094 h 1476702"/>
                <a:gd name="connsiteX23-8867" fmla="*/ 2497227 w 5273630"/>
                <a:gd name="connsiteY23-8868" fmla="*/ 1024500 h 1476702"/>
                <a:gd name="connsiteX24-8869" fmla="*/ 1943443 w 5273630"/>
                <a:gd name="connsiteY24-8870" fmla="*/ 1024500 h 1476702"/>
                <a:gd name="connsiteX25-8871" fmla="*/ 2013395 w 5273630"/>
                <a:gd name="connsiteY25-8872" fmla="*/ 526094 h 1476702"/>
                <a:gd name="connsiteX26-8873" fmla="*/ 1404233 w 5273630"/>
                <a:gd name="connsiteY26-8874" fmla="*/ 526094 h 1476702"/>
                <a:gd name="connsiteX27-8875" fmla="*/ 1958016 w 5273630"/>
                <a:gd name="connsiteY27-8876" fmla="*/ 526094 h 1476702"/>
                <a:gd name="connsiteX28-8877" fmla="*/ 1888065 w 5273630"/>
                <a:gd name="connsiteY28-8878" fmla="*/ 1024500 h 1476702"/>
                <a:gd name="connsiteX29-8879" fmla="*/ 1334281 w 5273630"/>
                <a:gd name="connsiteY29-8880" fmla="*/ 1024500 h 1476702"/>
                <a:gd name="connsiteX30-8881" fmla="*/ 1404233 w 5273630"/>
                <a:gd name="connsiteY30-8882" fmla="*/ 526094 h 1476702"/>
                <a:gd name="connsiteX31-8883" fmla="*/ 365789 w 5273630"/>
                <a:gd name="connsiteY31-8884" fmla="*/ 402222 h 1476702"/>
                <a:gd name="connsiteX32-8885" fmla="*/ 357045 w 5273630"/>
                <a:gd name="connsiteY32-8886" fmla="*/ 457600 h 1476702"/>
                <a:gd name="connsiteX33-8887" fmla="*/ 848163 w 5273630"/>
                <a:gd name="connsiteY33-8888" fmla="*/ 457600 h 1476702"/>
                <a:gd name="connsiteX34-8889" fmla="*/ 856907 w 5273630"/>
                <a:gd name="connsiteY34-8890" fmla="*/ 402222 h 1476702"/>
                <a:gd name="connsiteX35-8891" fmla="*/ 365789 w 5273630"/>
                <a:gd name="connsiteY35-8892" fmla="*/ 402222 h 1476702"/>
                <a:gd name="connsiteX36-8893" fmla="*/ 2865301 w 5273630"/>
                <a:gd name="connsiteY36-8894" fmla="*/ 346843 h 1476702"/>
                <a:gd name="connsiteX37-8895" fmla="*/ 3114504 w 5273630"/>
                <a:gd name="connsiteY37-8896" fmla="*/ 346843 h 1476702"/>
                <a:gd name="connsiteX38-8897" fmla="*/ 3104302 w 5273630"/>
                <a:gd name="connsiteY38-8898" fmla="*/ 415338 h 1476702"/>
                <a:gd name="connsiteX39-8899" fmla="*/ 3547329 w 5273630"/>
                <a:gd name="connsiteY39-8900" fmla="*/ 415338 h 1476702"/>
                <a:gd name="connsiteX40-8901" fmla="*/ 3557530 w 5273630"/>
                <a:gd name="connsiteY40-8902" fmla="*/ 346843 h 1476702"/>
                <a:gd name="connsiteX41-8903" fmla="*/ 3806733 w 5273630"/>
                <a:gd name="connsiteY41-8904" fmla="*/ 346843 h 1476702"/>
                <a:gd name="connsiteX42-8905" fmla="*/ 3796531 w 5273630"/>
                <a:gd name="connsiteY42-8906" fmla="*/ 415338 h 1476702"/>
                <a:gd name="connsiteX43-8907" fmla="*/ 3907289 w 5273630"/>
                <a:gd name="connsiteY43-8908" fmla="*/ 415338 h 1476702"/>
                <a:gd name="connsiteX44-8909" fmla="*/ 3888343 w 5273630"/>
                <a:gd name="connsiteY44-8910" fmla="*/ 553784 h 1476702"/>
                <a:gd name="connsiteX45-8911" fmla="*/ 3777587 w 5273630"/>
                <a:gd name="connsiteY45-8912" fmla="*/ 553784 h 1476702"/>
                <a:gd name="connsiteX46-8913" fmla="*/ 3755727 w 5273630"/>
                <a:gd name="connsiteY46-8914" fmla="*/ 706803 h 1476702"/>
                <a:gd name="connsiteX47-8915" fmla="*/ 3489036 w 5273630"/>
                <a:gd name="connsiteY47-8916" fmla="*/ 830675 h 1476702"/>
                <a:gd name="connsiteX48-8917" fmla="*/ 3850453 w 5273630"/>
                <a:gd name="connsiteY48-8918" fmla="*/ 1024500 h 1476702"/>
                <a:gd name="connsiteX49-8919" fmla="*/ 3407426 w 5273630"/>
                <a:gd name="connsiteY49-8920" fmla="*/ 1024500 h 1476702"/>
                <a:gd name="connsiteX50-8921" fmla="*/ 3252949 w 5273630"/>
                <a:gd name="connsiteY50-8922" fmla="*/ 941432 h 1476702"/>
                <a:gd name="connsiteX51-8923" fmla="*/ 1955968 w 5273630"/>
                <a:gd name="connsiteY51-8924" fmla="*/ 1399944 h 1476702"/>
                <a:gd name="connsiteX52-8925" fmla="*/ 1764560 w 5273630"/>
                <a:gd name="connsiteY52-8926" fmla="*/ 1381052 h 1476702"/>
                <a:gd name="connsiteX53-8927" fmla="*/ 3046009 w 5273630"/>
                <a:gd name="connsiteY53-8928" fmla="*/ 830675 h 1476702"/>
                <a:gd name="connsiteX54-8929" fmla="*/ 2814295 w 5273630"/>
                <a:gd name="connsiteY54-8930" fmla="*/ 706803 h 1476702"/>
                <a:gd name="connsiteX55-8931" fmla="*/ 2836154 w 5273630"/>
                <a:gd name="connsiteY55-8932" fmla="*/ 553784 h 1476702"/>
                <a:gd name="connsiteX56-8933" fmla="*/ 2725398 w 5273630"/>
                <a:gd name="connsiteY56-8934" fmla="*/ 553784 h 1476702"/>
                <a:gd name="connsiteX57-8935" fmla="*/ 2744343 w 5273630"/>
                <a:gd name="connsiteY57-8936" fmla="*/ 415338 h 1476702"/>
                <a:gd name="connsiteX58-8937" fmla="*/ 2855100 w 5273630"/>
                <a:gd name="connsiteY58-8938" fmla="*/ 415338 h 1476702"/>
                <a:gd name="connsiteX59-8939" fmla="*/ 2865301 w 5273630"/>
                <a:gd name="connsiteY59-8940" fmla="*/ 346843 h 1476702"/>
                <a:gd name="connsiteX60-8941" fmla="*/ 482375 w 5273630"/>
                <a:gd name="connsiteY60-8942" fmla="*/ 192367 h 1476702"/>
                <a:gd name="connsiteX61-8943" fmla="*/ 759267 w 5273630"/>
                <a:gd name="connsiteY61-8944" fmla="*/ 192367 h 1476702"/>
                <a:gd name="connsiteX62-8945" fmla="*/ 746151 w 5273630"/>
                <a:gd name="connsiteY62-8946" fmla="*/ 285636 h 1476702"/>
                <a:gd name="connsiteX63-8947" fmla="*/ 1122141 w 5273630"/>
                <a:gd name="connsiteY63-8948" fmla="*/ 285636 h 1476702"/>
                <a:gd name="connsiteX64-8949" fmla="*/ 1059475 w 5273630"/>
                <a:gd name="connsiteY64-8950" fmla="*/ 735949 h 1476702"/>
                <a:gd name="connsiteX65-8951" fmla="*/ 728663 w 5273630"/>
                <a:gd name="connsiteY65-8952" fmla="*/ 735949 h 1476702"/>
                <a:gd name="connsiteX66-8953" fmla="*/ 795700 w 5273630"/>
                <a:gd name="connsiteY66-8954" fmla="*/ 791328 h 1476702"/>
                <a:gd name="connsiteX67-8955" fmla="*/ 1119226 w 5273630"/>
                <a:gd name="connsiteY67-8956" fmla="*/ 746150 h 1476702"/>
                <a:gd name="connsiteX68-8957" fmla="*/ 1100281 w 5273630"/>
                <a:gd name="connsiteY68-8958" fmla="*/ 884596 h 1476702"/>
                <a:gd name="connsiteX69-8959" fmla="*/ 937060 w 5273630"/>
                <a:gd name="connsiteY69-8960" fmla="*/ 907914 h 1476702"/>
                <a:gd name="connsiteX70-8961" fmla="*/ 1852250 w 5273630"/>
                <a:gd name="connsiteY70-8962" fmla="*/ 1438097 h 1476702"/>
                <a:gd name="connsiteX71-8963" fmla="*/ 1608084 w 5273630"/>
                <a:gd name="connsiteY71-8964" fmla="*/ 1476702 h 1476702"/>
                <a:gd name="connsiteX72-8965" fmla="*/ 406594 w 5273630"/>
                <a:gd name="connsiteY72-8966" fmla="*/ 735949 h 1476702"/>
                <a:gd name="connsiteX73-8967" fmla="*/ 319154 w 5273630"/>
                <a:gd name="connsiteY73-8968" fmla="*/ 735949 h 1476702"/>
                <a:gd name="connsiteX74-8969" fmla="*/ 298752 w 5273630"/>
                <a:gd name="connsiteY74-8970" fmla="*/ 881682 h 1476702"/>
                <a:gd name="connsiteX75-8971" fmla="*/ 502777 w 5273630"/>
                <a:gd name="connsiteY75-8972" fmla="*/ 862737 h 1476702"/>
                <a:gd name="connsiteX76-8973" fmla="*/ 482375 w 5273630"/>
                <a:gd name="connsiteY76-8974" fmla="*/ 1004097 h 1476702"/>
                <a:gd name="connsiteX77-8975" fmla="*/ 4372 w 5273630"/>
                <a:gd name="connsiteY77-8976" fmla="*/ 1046359 h 1476702"/>
                <a:gd name="connsiteX78-8977" fmla="*/ 110757 w 5273630"/>
                <a:gd name="connsiteY78-8978" fmla="*/ 285636 h 1476702"/>
                <a:gd name="connsiteX79-8979" fmla="*/ 469259 w 5273630"/>
                <a:gd name="connsiteY79-8980" fmla="*/ 285636 h 1476702"/>
                <a:gd name="connsiteX80-8981" fmla="*/ 482375 w 5273630"/>
                <a:gd name="connsiteY80-8982" fmla="*/ 192367 h 1476702"/>
                <a:gd name="connsiteX81-8983" fmla="*/ 1870577 w 5273630"/>
                <a:gd name="connsiteY81-8984" fmla="*/ 166135 h 1476702"/>
                <a:gd name="connsiteX82-8985" fmla="*/ 1847260 w 5273630"/>
                <a:gd name="connsiteY82-8986" fmla="*/ 332270 h 1476702"/>
                <a:gd name="connsiteX83-8987" fmla="*/ 2179530 w 5273630"/>
                <a:gd name="connsiteY83-8988" fmla="*/ 332270 h 1476702"/>
                <a:gd name="connsiteX84-8989" fmla="*/ 2202847 w 5273630"/>
                <a:gd name="connsiteY84-8990" fmla="*/ 166135 h 1476702"/>
                <a:gd name="connsiteX85-8991" fmla="*/ 1870577 w 5273630"/>
                <a:gd name="connsiteY85-8992" fmla="*/ 166135 h 1476702"/>
                <a:gd name="connsiteX86-8993" fmla="*/ 4598889 w 5273630"/>
                <a:gd name="connsiteY86-8994" fmla="*/ 138446 h 1476702"/>
                <a:gd name="connsiteX87-8995" fmla="*/ 4421095 w 5273630"/>
                <a:gd name="connsiteY87-8996" fmla="*/ 332270 h 1476702"/>
                <a:gd name="connsiteX88-8997" fmla="*/ 4935531 w 5273630"/>
                <a:gd name="connsiteY88-8998" fmla="*/ 332270 h 1476702"/>
                <a:gd name="connsiteX89-8999" fmla="*/ 4813115 w 5273630"/>
                <a:gd name="connsiteY89-9000" fmla="*/ 138446 h 1476702"/>
                <a:gd name="connsiteX90-9001" fmla="*/ 4598889 w 5273630"/>
                <a:gd name="connsiteY90-9002" fmla="*/ 138446 h 1476702"/>
                <a:gd name="connsiteX91-9003" fmla="*/ 1557252 w 5273630"/>
                <a:gd name="connsiteY91-9004" fmla="*/ 27689 h 1476702"/>
                <a:gd name="connsiteX92-9005" fmla="*/ 2498684 w 5273630"/>
                <a:gd name="connsiteY92-9006" fmla="*/ 27689 h 1476702"/>
                <a:gd name="connsiteX93-9007" fmla="*/ 2436019 w 5273630"/>
                <a:gd name="connsiteY93-9008" fmla="*/ 470716 h 1476702"/>
                <a:gd name="connsiteX94-9009" fmla="*/ 1549965 w 5273630"/>
                <a:gd name="connsiteY94-9010" fmla="*/ 470716 h 1476702"/>
                <a:gd name="connsiteX95-9011" fmla="*/ 1605344 w 5273630"/>
                <a:gd name="connsiteY95-9012" fmla="*/ 83068 h 1476702"/>
                <a:gd name="connsiteX96-9013" fmla="*/ 1557252 w 5273630"/>
                <a:gd name="connsiteY96-9014" fmla="*/ 27689 h 1476702"/>
                <a:gd name="connsiteX97-9015" fmla="*/ 259404 w 5273630"/>
                <a:gd name="connsiteY97-9016" fmla="*/ 27689 h 1476702"/>
                <a:gd name="connsiteX98-9017" fmla="*/ 983695 w 5273630"/>
                <a:gd name="connsiteY98-9018" fmla="*/ 27689 h 1476702"/>
                <a:gd name="connsiteX99-9019" fmla="*/ 1215409 w 5273630"/>
                <a:gd name="connsiteY99-9020" fmla="*/ 260861 h 1476702"/>
                <a:gd name="connsiteX100-9021" fmla="*/ 929774 w 5273630"/>
                <a:gd name="connsiteY100-9022" fmla="*/ 260861 h 1476702"/>
                <a:gd name="connsiteX101-9023" fmla="*/ 788413 w 5273630"/>
                <a:gd name="connsiteY101-9024" fmla="*/ 145733 h 1476702"/>
                <a:gd name="connsiteX102-9025" fmla="*/ 476546 w 5273630"/>
                <a:gd name="connsiteY102-9026" fmla="*/ 145733 h 1476702"/>
                <a:gd name="connsiteX103-9027" fmla="*/ 290008 w 5273630"/>
                <a:gd name="connsiteY103-9028" fmla="*/ 260861 h 1476702"/>
                <a:gd name="connsiteX104-9029" fmla="*/ 0 w 5273630"/>
                <a:gd name="connsiteY104-9030" fmla="*/ 260861 h 1476702"/>
                <a:gd name="connsiteX105-9031" fmla="*/ 290008 w 5273630"/>
                <a:gd name="connsiteY105-9032" fmla="*/ 58293 h 1476702"/>
                <a:gd name="connsiteX106-9033" fmla="*/ 259404 w 5273630"/>
                <a:gd name="connsiteY106-9034" fmla="*/ 27689 h 1476702"/>
                <a:gd name="connsiteX107-9035" fmla="*/ 4377375 w 5273630"/>
                <a:gd name="connsiteY107-9036" fmla="*/ 0 h 1476702"/>
                <a:gd name="connsiteX108-9037" fmla="*/ 5001111 w 5273630"/>
                <a:gd name="connsiteY108-9038" fmla="*/ 0 h 1476702"/>
                <a:gd name="connsiteX109-9039" fmla="*/ 5273630 w 5273630"/>
                <a:gd name="connsiteY109-9040" fmla="*/ 429911 h 1476702"/>
                <a:gd name="connsiteX110-9041" fmla="*/ 5078349 w 5273630"/>
                <a:gd name="connsiteY110-9042" fmla="*/ 429911 h 1476702"/>
                <a:gd name="connsiteX111-9043" fmla="*/ 5072519 w 5273630"/>
                <a:gd name="connsiteY111-9044" fmla="*/ 470716 h 1476702"/>
                <a:gd name="connsiteX112-9045" fmla="*/ 4795628 w 5273630"/>
                <a:gd name="connsiteY112-9046" fmla="*/ 470716 h 1476702"/>
                <a:gd name="connsiteX113-9047" fmla="*/ 4778140 w 5273630"/>
                <a:gd name="connsiteY113-9048" fmla="*/ 594589 h 1476702"/>
                <a:gd name="connsiteX114-9049" fmla="*/ 5082721 w 5273630"/>
                <a:gd name="connsiteY114-9050" fmla="*/ 594589 h 1476702"/>
                <a:gd name="connsiteX115-9051" fmla="*/ 5063775 w 5273630"/>
                <a:gd name="connsiteY115-9052" fmla="*/ 733035 h 1476702"/>
                <a:gd name="connsiteX116-9053" fmla="*/ 4759195 w 5273630"/>
                <a:gd name="connsiteY116-9054" fmla="*/ 733035 h 1476702"/>
                <a:gd name="connsiteX117-9055" fmla="*/ 4737335 w 5273630"/>
                <a:gd name="connsiteY117-9056" fmla="*/ 886054 h 1476702"/>
                <a:gd name="connsiteX118-9057" fmla="*/ 5180361 w 5273630"/>
                <a:gd name="connsiteY118-9058" fmla="*/ 886054 h 1476702"/>
                <a:gd name="connsiteX119-9059" fmla="*/ 5161416 w 5273630"/>
                <a:gd name="connsiteY119-9060" fmla="*/ 1024500 h 1476702"/>
                <a:gd name="connsiteX120-9061" fmla="*/ 3998471 w 5273630"/>
                <a:gd name="connsiteY120-9062" fmla="*/ 1024500 h 1476702"/>
                <a:gd name="connsiteX121-9063" fmla="*/ 4017416 w 5273630"/>
                <a:gd name="connsiteY121-9064" fmla="*/ 886054 h 1476702"/>
                <a:gd name="connsiteX122-9065" fmla="*/ 4460443 w 5273630"/>
                <a:gd name="connsiteY122-9066" fmla="*/ 886054 h 1476702"/>
                <a:gd name="connsiteX123-9067" fmla="*/ 4482303 w 5273630"/>
                <a:gd name="connsiteY123-9068" fmla="*/ 733035 h 1476702"/>
                <a:gd name="connsiteX124-9069" fmla="*/ 4177722 w 5273630"/>
                <a:gd name="connsiteY124-9070" fmla="*/ 733035 h 1476702"/>
                <a:gd name="connsiteX125-9071" fmla="*/ 4196667 w 5273630"/>
                <a:gd name="connsiteY125-9072" fmla="*/ 594589 h 1476702"/>
                <a:gd name="connsiteX126-9073" fmla="*/ 4501249 w 5273630"/>
                <a:gd name="connsiteY126-9074" fmla="*/ 594589 h 1476702"/>
                <a:gd name="connsiteX127-9075" fmla="*/ 4518736 w 5273630"/>
                <a:gd name="connsiteY127-9076" fmla="*/ 470716 h 1476702"/>
                <a:gd name="connsiteX128-9077" fmla="*/ 4241845 w 5273630"/>
                <a:gd name="connsiteY128-9078" fmla="*/ 470716 h 1476702"/>
                <a:gd name="connsiteX129-9079" fmla="*/ 4247673 w 5273630"/>
                <a:gd name="connsiteY129-9080" fmla="*/ 429911 h 1476702"/>
                <a:gd name="connsiteX130-9081" fmla="*/ 4055307 w 5273630"/>
                <a:gd name="connsiteY130-9082" fmla="*/ 429911 h 1476702"/>
                <a:gd name="connsiteX131-9083" fmla="*/ 4410894 w 5273630"/>
                <a:gd name="connsiteY131-9084" fmla="*/ 40805 h 1476702"/>
                <a:gd name="connsiteX132-9085" fmla="*/ 4377375 w 5273630"/>
                <a:gd name="connsiteY132-9086" fmla="*/ 0 h 1476702"/>
                <a:gd name="connsiteX133-9087" fmla="*/ 3191742 w 5273630"/>
                <a:gd name="connsiteY133-9088" fmla="*/ 0 h 1476702"/>
                <a:gd name="connsiteX134-9089" fmla="*/ 3522555 w 5273630"/>
                <a:gd name="connsiteY134-9090" fmla="*/ 0 h 1476702"/>
                <a:gd name="connsiteX135-9091" fmla="*/ 3510896 w 5273630"/>
                <a:gd name="connsiteY135-9092" fmla="*/ 83068 h 1476702"/>
                <a:gd name="connsiteX136-9093" fmla="*/ 3953923 w 5273630"/>
                <a:gd name="connsiteY136-9094" fmla="*/ 83068 h 1476702"/>
                <a:gd name="connsiteX137-9095" fmla="*/ 3923319 w 5273630"/>
                <a:gd name="connsiteY137-9096" fmla="*/ 304581 h 1476702"/>
                <a:gd name="connsiteX138-9097" fmla="*/ 3618738 w 5273630"/>
                <a:gd name="connsiteY138-9098" fmla="*/ 304581 h 1476702"/>
                <a:gd name="connsiteX139-9099" fmla="*/ 3630397 w 5273630"/>
                <a:gd name="connsiteY139-9100" fmla="*/ 221513 h 1476702"/>
                <a:gd name="connsiteX140-9101" fmla="*/ 3076613 w 5273630"/>
                <a:gd name="connsiteY140-9102" fmla="*/ 221513 h 1476702"/>
                <a:gd name="connsiteX141-9103" fmla="*/ 3064954 w 5273630"/>
                <a:gd name="connsiteY141-9104" fmla="*/ 304581 h 1476702"/>
                <a:gd name="connsiteX142-9105" fmla="*/ 2760373 w 5273630"/>
                <a:gd name="connsiteY142-9106" fmla="*/ 304581 h 1476702"/>
                <a:gd name="connsiteX143-9107" fmla="*/ 2790977 w 5273630"/>
                <a:gd name="connsiteY143-9108" fmla="*/ 83068 h 1476702"/>
                <a:gd name="connsiteX144-9109" fmla="*/ 3234004 w 5273630"/>
                <a:gd name="connsiteY144-9110" fmla="*/ 83068 h 1476702"/>
                <a:gd name="connsiteX145-9111" fmla="*/ 3238376 w 5273630"/>
                <a:gd name="connsiteY145-9112" fmla="*/ 53921 h 1476702"/>
                <a:gd name="connsiteX146-9113" fmla="*/ 3191742 w 5273630"/>
                <a:gd name="connsiteY146-9114" fmla="*/ 0 h 1476702"/>
                <a:gd name="connsiteX0-9115" fmla="*/ 2215963 w 5273630"/>
                <a:gd name="connsiteY0-9116" fmla="*/ 664540 h 1476702"/>
                <a:gd name="connsiteX1-9117" fmla="*/ 2183902 w 5273630"/>
                <a:gd name="connsiteY1-9118" fmla="*/ 886054 h 1476702"/>
                <a:gd name="connsiteX2-9119" fmla="*/ 2294658 w 5273630"/>
                <a:gd name="connsiteY2-9120" fmla="*/ 886054 h 1476702"/>
                <a:gd name="connsiteX3-9121" fmla="*/ 2326719 w 5273630"/>
                <a:gd name="connsiteY3-9122" fmla="*/ 664540 h 1476702"/>
                <a:gd name="connsiteX4-9123" fmla="*/ 2215963 w 5273630"/>
                <a:gd name="connsiteY4-9124" fmla="*/ 664540 h 1476702"/>
                <a:gd name="connsiteX5-9125" fmla="*/ 1606801 w 5273630"/>
                <a:gd name="connsiteY5-9126" fmla="*/ 664540 h 1476702"/>
                <a:gd name="connsiteX6-9127" fmla="*/ 1574740 w 5273630"/>
                <a:gd name="connsiteY6-9128" fmla="*/ 886054 h 1476702"/>
                <a:gd name="connsiteX7-9129" fmla="*/ 1685497 w 5273630"/>
                <a:gd name="connsiteY7-9130" fmla="*/ 886054 h 1476702"/>
                <a:gd name="connsiteX8-9131" fmla="*/ 1717558 w 5273630"/>
                <a:gd name="connsiteY8-9132" fmla="*/ 664540 h 1476702"/>
                <a:gd name="connsiteX9-9133" fmla="*/ 1606801 w 5273630"/>
                <a:gd name="connsiteY9-9134" fmla="*/ 664540 h 1476702"/>
                <a:gd name="connsiteX10-9135" fmla="*/ 342472 w 5273630"/>
                <a:gd name="connsiteY10-9136" fmla="*/ 563985 h 1476702"/>
                <a:gd name="connsiteX11-9137" fmla="*/ 335185 w 5273630"/>
                <a:gd name="connsiteY11-9138" fmla="*/ 619363 h 1476702"/>
                <a:gd name="connsiteX12-9139" fmla="*/ 826304 w 5273630"/>
                <a:gd name="connsiteY12-9140" fmla="*/ 619363 h 1476702"/>
                <a:gd name="connsiteX13-9141" fmla="*/ 833590 w 5273630"/>
                <a:gd name="connsiteY13-9142" fmla="*/ 563985 h 1476702"/>
                <a:gd name="connsiteX14-9143" fmla="*/ 342472 w 5273630"/>
                <a:gd name="connsiteY14-9144" fmla="*/ 563985 h 1476702"/>
                <a:gd name="connsiteX15-9145" fmla="*/ 3085357 w 5273630"/>
                <a:gd name="connsiteY15-9146" fmla="*/ 553784 h 1476702"/>
                <a:gd name="connsiteX16-9147" fmla="*/ 3078071 w 5273630"/>
                <a:gd name="connsiteY16-9148" fmla="*/ 609162 h 1476702"/>
                <a:gd name="connsiteX17-9149" fmla="*/ 3283553 w 5273630"/>
                <a:gd name="connsiteY17-9150" fmla="*/ 719919 h 1476702"/>
                <a:gd name="connsiteX18-9151" fmla="*/ 3521097 w 5273630"/>
                <a:gd name="connsiteY18-9152" fmla="*/ 609162 h 1476702"/>
                <a:gd name="connsiteX19-9153" fmla="*/ 3528384 w 5273630"/>
                <a:gd name="connsiteY19-9154" fmla="*/ 553784 h 1476702"/>
                <a:gd name="connsiteX20-9155" fmla="*/ 3085357 w 5273630"/>
                <a:gd name="connsiteY20-9156" fmla="*/ 553784 h 1476702"/>
                <a:gd name="connsiteX21-9157" fmla="*/ 2013395 w 5273630"/>
                <a:gd name="connsiteY21-9158" fmla="*/ 526094 h 1476702"/>
                <a:gd name="connsiteX22-9159" fmla="*/ 2567178 w 5273630"/>
                <a:gd name="connsiteY22-9160" fmla="*/ 526094 h 1476702"/>
                <a:gd name="connsiteX23-9161" fmla="*/ 2497227 w 5273630"/>
                <a:gd name="connsiteY23-9162" fmla="*/ 1024500 h 1476702"/>
                <a:gd name="connsiteX24-9163" fmla="*/ 1943443 w 5273630"/>
                <a:gd name="connsiteY24-9164" fmla="*/ 1024500 h 1476702"/>
                <a:gd name="connsiteX25-9165" fmla="*/ 2013395 w 5273630"/>
                <a:gd name="connsiteY25-9166" fmla="*/ 526094 h 1476702"/>
                <a:gd name="connsiteX26-9167" fmla="*/ 1404233 w 5273630"/>
                <a:gd name="connsiteY26-9168" fmla="*/ 526094 h 1476702"/>
                <a:gd name="connsiteX27-9169" fmla="*/ 1958016 w 5273630"/>
                <a:gd name="connsiteY27-9170" fmla="*/ 526094 h 1476702"/>
                <a:gd name="connsiteX28-9171" fmla="*/ 1888065 w 5273630"/>
                <a:gd name="connsiteY28-9172" fmla="*/ 1024500 h 1476702"/>
                <a:gd name="connsiteX29-9173" fmla="*/ 1334281 w 5273630"/>
                <a:gd name="connsiteY29-9174" fmla="*/ 1024500 h 1476702"/>
                <a:gd name="connsiteX30-9175" fmla="*/ 1404233 w 5273630"/>
                <a:gd name="connsiteY30-9176" fmla="*/ 526094 h 1476702"/>
                <a:gd name="connsiteX31-9177" fmla="*/ 365789 w 5273630"/>
                <a:gd name="connsiteY31-9178" fmla="*/ 402222 h 1476702"/>
                <a:gd name="connsiteX32-9179" fmla="*/ 357045 w 5273630"/>
                <a:gd name="connsiteY32-9180" fmla="*/ 457600 h 1476702"/>
                <a:gd name="connsiteX33-9181" fmla="*/ 848163 w 5273630"/>
                <a:gd name="connsiteY33-9182" fmla="*/ 457600 h 1476702"/>
                <a:gd name="connsiteX34-9183" fmla="*/ 856907 w 5273630"/>
                <a:gd name="connsiteY34-9184" fmla="*/ 402222 h 1476702"/>
                <a:gd name="connsiteX35-9185" fmla="*/ 365789 w 5273630"/>
                <a:gd name="connsiteY35-9186" fmla="*/ 402222 h 1476702"/>
                <a:gd name="connsiteX36-9187" fmla="*/ 2865301 w 5273630"/>
                <a:gd name="connsiteY36-9188" fmla="*/ 346843 h 1476702"/>
                <a:gd name="connsiteX37-9189" fmla="*/ 3114504 w 5273630"/>
                <a:gd name="connsiteY37-9190" fmla="*/ 346843 h 1476702"/>
                <a:gd name="connsiteX38-9191" fmla="*/ 3104302 w 5273630"/>
                <a:gd name="connsiteY38-9192" fmla="*/ 415338 h 1476702"/>
                <a:gd name="connsiteX39-9193" fmla="*/ 3547329 w 5273630"/>
                <a:gd name="connsiteY39-9194" fmla="*/ 415338 h 1476702"/>
                <a:gd name="connsiteX40-9195" fmla="*/ 3557530 w 5273630"/>
                <a:gd name="connsiteY40-9196" fmla="*/ 346843 h 1476702"/>
                <a:gd name="connsiteX41-9197" fmla="*/ 3806733 w 5273630"/>
                <a:gd name="connsiteY41-9198" fmla="*/ 346843 h 1476702"/>
                <a:gd name="connsiteX42-9199" fmla="*/ 3796531 w 5273630"/>
                <a:gd name="connsiteY42-9200" fmla="*/ 415338 h 1476702"/>
                <a:gd name="connsiteX43-9201" fmla="*/ 3907289 w 5273630"/>
                <a:gd name="connsiteY43-9202" fmla="*/ 415338 h 1476702"/>
                <a:gd name="connsiteX44-9203" fmla="*/ 3888343 w 5273630"/>
                <a:gd name="connsiteY44-9204" fmla="*/ 553784 h 1476702"/>
                <a:gd name="connsiteX45-9205" fmla="*/ 3777587 w 5273630"/>
                <a:gd name="connsiteY45-9206" fmla="*/ 553784 h 1476702"/>
                <a:gd name="connsiteX46-9207" fmla="*/ 3755727 w 5273630"/>
                <a:gd name="connsiteY46-9208" fmla="*/ 706803 h 1476702"/>
                <a:gd name="connsiteX47-9209" fmla="*/ 3489036 w 5273630"/>
                <a:gd name="connsiteY47-9210" fmla="*/ 830675 h 1476702"/>
                <a:gd name="connsiteX48-9211" fmla="*/ 3850453 w 5273630"/>
                <a:gd name="connsiteY48-9212" fmla="*/ 1024500 h 1476702"/>
                <a:gd name="connsiteX49-9213" fmla="*/ 3407426 w 5273630"/>
                <a:gd name="connsiteY49-9214" fmla="*/ 1024500 h 1476702"/>
                <a:gd name="connsiteX50-9215" fmla="*/ 3252949 w 5273630"/>
                <a:gd name="connsiteY50-9216" fmla="*/ 941432 h 1476702"/>
                <a:gd name="connsiteX51-9217" fmla="*/ 1955968 w 5273630"/>
                <a:gd name="connsiteY51-9218" fmla="*/ 1399944 h 1476702"/>
                <a:gd name="connsiteX52-9219" fmla="*/ 1764560 w 5273630"/>
                <a:gd name="connsiteY52-9220" fmla="*/ 1381052 h 1476702"/>
                <a:gd name="connsiteX53-9221" fmla="*/ 3046009 w 5273630"/>
                <a:gd name="connsiteY53-9222" fmla="*/ 830675 h 1476702"/>
                <a:gd name="connsiteX54-9223" fmla="*/ 2814295 w 5273630"/>
                <a:gd name="connsiteY54-9224" fmla="*/ 706803 h 1476702"/>
                <a:gd name="connsiteX55-9225" fmla="*/ 2836154 w 5273630"/>
                <a:gd name="connsiteY55-9226" fmla="*/ 553784 h 1476702"/>
                <a:gd name="connsiteX56-9227" fmla="*/ 2725398 w 5273630"/>
                <a:gd name="connsiteY56-9228" fmla="*/ 553784 h 1476702"/>
                <a:gd name="connsiteX57-9229" fmla="*/ 2744343 w 5273630"/>
                <a:gd name="connsiteY57-9230" fmla="*/ 415338 h 1476702"/>
                <a:gd name="connsiteX58-9231" fmla="*/ 2855100 w 5273630"/>
                <a:gd name="connsiteY58-9232" fmla="*/ 415338 h 1476702"/>
                <a:gd name="connsiteX59-9233" fmla="*/ 2865301 w 5273630"/>
                <a:gd name="connsiteY59-9234" fmla="*/ 346843 h 1476702"/>
                <a:gd name="connsiteX60-9235" fmla="*/ 482375 w 5273630"/>
                <a:gd name="connsiteY60-9236" fmla="*/ 192367 h 1476702"/>
                <a:gd name="connsiteX61-9237" fmla="*/ 759267 w 5273630"/>
                <a:gd name="connsiteY61-9238" fmla="*/ 192367 h 1476702"/>
                <a:gd name="connsiteX62-9239" fmla="*/ 746151 w 5273630"/>
                <a:gd name="connsiteY62-9240" fmla="*/ 285636 h 1476702"/>
                <a:gd name="connsiteX63-9241" fmla="*/ 1122141 w 5273630"/>
                <a:gd name="connsiteY63-9242" fmla="*/ 285636 h 1476702"/>
                <a:gd name="connsiteX64-9243" fmla="*/ 1059475 w 5273630"/>
                <a:gd name="connsiteY64-9244" fmla="*/ 735949 h 1476702"/>
                <a:gd name="connsiteX65-9245" fmla="*/ 728663 w 5273630"/>
                <a:gd name="connsiteY65-9246" fmla="*/ 735949 h 1476702"/>
                <a:gd name="connsiteX66-9247" fmla="*/ 795700 w 5273630"/>
                <a:gd name="connsiteY66-9248" fmla="*/ 791328 h 1476702"/>
                <a:gd name="connsiteX67-9249" fmla="*/ 1119226 w 5273630"/>
                <a:gd name="connsiteY67-9250" fmla="*/ 746150 h 1476702"/>
                <a:gd name="connsiteX68-9251" fmla="*/ 1100281 w 5273630"/>
                <a:gd name="connsiteY68-9252" fmla="*/ 884596 h 1476702"/>
                <a:gd name="connsiteX69-9253" fmla="*/ 937060 w 5273630"/>
                <a:gd name="connsiteY69-9254" fmla="*/ 907914 h 1476702"/>
                <a:gd name="connsiteX70-9255" fmla="*/ 1845900 w 5273630"/>
                <a:gd name="connsiteY70-9256" fmla="*/ 1431747 h 1476702"/>
                <a:gd name="connsiteX71-9257" fmla="*/ 1608084 w 5273630"/>
                <a:gd name="connsiteY71-9258" fmla="*/ 1476702 h 1476702"/>
                <a:gd name="connsiteX72-9259" fmla="*/ 406594 w 5273630"/>
                <a:gd name="connsiteY72-9260" fmla="*/ 735949 h 1476702"/>
                <a:gd name="connsiteX73-9261" fmla="*/ 319154 w 5273630"/>
                <a:gd name="connsiteY73-9262" fmla="*/ 735949 h 1476702"/>
                <a:gd name="connsiteX74-9263" fmla="*/ 298752 w 5273630"/>
                <a:gd name="connsiteY74-9264" fmla="*/ 881682 h 1476702"/>
                <a:gd name="connsiteX75-9265" fmla="*/ 502777 w 5273630"/>
                <a:gd name="connsiteY75-9266" fmla="*/ 862737 h 1476702"/>
                <a:gd name="connsiteX76-9267" fmla="*/ 482375 w 5273630"/>
                <a:gd name="connsiteY76-9268" fmla="*/ 1004097 h 1476702"/>
                <a:gd name="connsiteX77-9269" fmla="*/ 4372 w 5273630"/>
                <a:gd name="connsiteY77-9270" fmla="*/ 1046359 h 1476702"/>
                <a:gd name="connsiteX78-9271" fmla="*/ 110757 w 5273630"/>
                <a:gd name="connsiteY78-9272" fmla="*/ 285636 h 1476702"/>
                <a:gd name="connsiteX79-9273" fmla="*/ 469259 w 5273630"/>
                <a:gd name="connsiteY79-9274" fmla="*/ 285636 h 1476702"/>
                <a:gd name="connsiteX80-9275" fmla="*/ 482375 w 5273630"/>
                <a:gd name="connsiteY80-9276" fmla="*/ 192367 h 1476702"/>
                <a:gd name="connsiteX81-9277" fmla="*/ 1870577 w 5273630"/>
                <a:gd name="connsiteY81-9278" fmla="*/ 166135 h 1476702"/>
                <a:gd name="connsiteX82-9279" fmla="*/ 1847260 w 5273630"/>
                <a:gd name="connsiteY82-9280" fmla="*/ 332270 h 1476702"/>
                <a:gd name="connsiteX83-9281" fmla="*/ 2179530 w 5273630"/>
                <a:gd name="connsiteY83-9282" fmla="*/ 332270 h 1476702"/>
                <a:gd name="connsiteX84-9283" fmla="*/ 2202847 w 5273630"/>
                <a:gd name="connsiteY84-9284" fmla="*/ 166135 h 1476702"/>
                <a:gd name="connsiteX85-9285" fmla="*/ 1870577 w 5273630"/>
                <a:gd name="connsiteY85-9286" fmla="*/ 166135 h 1476702"/>
                <a:gd name="connsiteX86-9287" fmla="*/ 4598889 w 5273630"/>
                <a:gd name="connsiteY86-9288" fmla="*/ 138446 h 1476702"/>
                <a:gd name="connsiteX87-9289" fmla="*/ 4421095 w 5273630"/>
                <a:gd name="connsiteY87-9290" fmla="*/ 332270 h 1476702"/>
                <a:gd name="connsiteX88-9291" fmla="*/ 4935531 w 5273630"/>
                <a:gd name="connsiteY88-9292" fmla="*/ 332270 h 1476702"/>
                <a:gd name="connsiteX89-9293" fmla="*/ 4813115 w 5273630"/>
                <a:gd name="connsiteY89-9294" fmla="*/ 138446 h 1476702"/>
                <a:gd name="connsiteX90-9295" fmla="*/ 4598889 w 5273630"/>
                <a:gd name="connsiteY90-9296" fmla="*/ 138446 h 1476702"/>
                <a:gd name="connsiteX91-9297" fmla="*/ 1557252 w 5273630"/>
                <a:gd name="connsiteY91-9298" fmla="*/ 27689 h 1476702"/>
                <a:gd name="connsiteX92-9299" fmla="*/ 2498684 w 5273630"/>
                <a:gd name="connsiteY92-9300" fmla="*/ 27689 h 1476702"/>
                <a:gd name="connsiteX93-9301" fmla="*/ 2436019 w 5273630"/>
                <a:gd name="connsiteY93-9302" fmla="*/ 470716 h 1476702"/>
                <a:gd name="connsiteX94-9303" fmla="*/ 1549965 w 5273630"/>
                <a:gd name="connsiteY94-9304" fmla="*/ 470716 h 1476702"/>
                <a:gd name="connsiteX95-9305" fmla="*/ 1605344 w 5273630"/>
                <a:gd name="connsiteY95-9306" fmla="*/ 83068 h 1476702"/>
                <a:gd name="connsiteX96-9307" fmla="*/ 1557252 w 5273630"/>
                <a:gd name="connsiteY96-9308" fmla="*/ 27689 h 1476702"/>
                <a:gd name="connsiteX97-9309" fmla="*/ 259404 w 5273630"/>
                <a:gd name="connsiteY97-9310" fmla="*/ 27689 h 1476702"/>
                <a:gd name="connsiteX98-9311" fmla="*/ 983695 w 5273630"/>
                <a:gd name="connsiteY98-9312" fmla="*/ 27689 h 1476702"/>
                <a:gd name="connsiteX99-9313" fmla="*/ 1215409 w 5273630"/>
                <a:gd name="connsiteY99-9314" fmla="*/ 260861 h 1476702"/>
                <a:gd name="connsiteX100-9315" fmla="*/ 929774 w 5273630"/>
                <a:gd name="connsiteY100-9316" fmla="*/ 260861 h 1476702"/>
                <a:gd name="connsiteX101-9317" fmla="*/ 788413 w 5273630"/>
                <a:gd name="connsiteY101-9318" fmla="*/ 145733 h 1476702"/>
                <a:gd name="connsiteX102-9319" fmla="*/ 476546 w 5273630"/>
                <a:gd name="connsiteY102-9320" fmla="*/ 145733 h 1476702"/>
                <a:gd name="connsiteX103-9321" fmla="*/ 290008 w 5273630"/>
                <a:gd name="connsiteY103-9322" fmla="*/ 260861 h 1476702"/>
                <a:gd name="connsiteX104-9323" fmla="*/ 0 w 5273630"/>
                <a:gd name="connsiteY104-9324" fmla="*/ 260861 h 1476702"/>
                <a:gd name="connsiteX105-9325" fmla="*/ 290008 w 5273630"/>
                <a:gd name="connsiteY105-9326" fmla="*/ 58293 h 1476702"/>
                <a:gd name="connsiteX106-9327" fmla="*/ 259404 w 5273630"/>
                <a:gd name="connsiteY106-9328" fmla="*/ 27689 h 1476702"/>
                <a:gd name="connsiteX107-9329" fmla="*/ 4377375 w 5273630"/>
                <a:gd name="connsiteY107-9330" fmla="*/ 0 h 1476702"/>
                <a:gd name="connsiteX108-9331" fmla="*/ 5001111 w 5273630"/>
                <a:gd name="connsiteY108-9332" fmla="*/ 0 h 1476702"/>
                <a:gd name="connsiteX109-9333" fmla="*/ 5273630 w 5273630"/>
                <a:gd name="connsiteY109-9334" fmla="*/ 429911 h 1476702"/>
                <a:gd name="connsiteX110-9335" fmla="*/ 5078349 w 5273630"/>
                <a:gd name="connsiteY110-9336" fmla="*/ 429911 h 1476702"/>
                <a:gd name="connsiteX111-9337" fmla="*/ 5072519 w 5273630"/>
                <a:gd name="connsiteY111-9338" fmla="*/ 470716 h 1476702"/>
                <a:gd name="connsiteX112-9339" fmla="*/ 4795628 w 5273630"/>
                <a:gd name="connsiteY112-9340" fmla="*/ 470716 h 1476702"/>
                <a:gd name="connsiteX113-9341" fmla="*/ 4778140 w 5273630"/>
                <a:gd name="connsiteY113-9342" fmla="*/ 594589 h 1476702"/>
                <a:gd name="connsiteX114-9343" fmla="*/ 5082721 w 5273630"/>
                <a:gd name="connsiteY114-9344" fmla="*/ 594589 h 1476702"/>
                <a:gd name="connsiteX115-9345" fmla="*/ 5063775 w 5273630"/>
                <a:gd name="connsiteY115-9346" fmla="*/ 733035 h 1476702"/>
                <a:gd name="connsiteX116-9347" fmla="*/ 4759195 w 5273630"/>
                <a:gd name="connsiteY116-9348" fmla="*/ 733035 h 1476702"/>
                <a:gd name="connsiteX117-9349" fmla="*/ 4737335 w 5273630"/>
                <a:gd name="connsiteY117-9350" fmla="*/ 886054 h 1476702"/>
                <a:gd name="connsiteX118-9351" fmla="*/ 5180361 w 5273630"/>
                <a:gd name="connsiteY118-9352" fmla="*/ 886054 h 1476702"/>
                <a:gd name="connsiteX119-9353" fmla="*/ 5161416 w 5273630"/>
                <a:gd name="connsiteY119-9354" fmla="*/ 1024500 h 1476702"/>
                <a:gd name="connsiteX120-9355" fmla="*/ 3998471 w 5273630"/>
                <a:gd name="connsiteY120-9356" fmla="*/ 1024500 h 1476702"/>
                <a:gd name="connsiteX121-9357" fmla="*/ 4017416 w 5273630"/>
                <a:gd name="connsiteY121-9358" fmla="*/ 886054 h 1476702"/>
                <a:gd name="connsiteX122-9359" fmla="*/ 4460443 w 5273630"/>
                <a:gd name="connsiteY122-9360" fmla="*/ 886054 h 1476702"/>
                <a:gd name="connsiteX123-9361" fmla="*/ 4482303 w 5273630"/>
                <a:gd name="connsiteY123-9362" fmla="*/ 733035 h 1476702"/>
                <a:gd name="connsiteX124-9363" fmla="*/ 4177722 w 5273630"/>
                <a:gd name="connsiteY124-9364" fmla="*/ 733035 h 1476702"/>
                <a:gd name="connsiteX125-9365" fmla="*/ 4196667 w 5273630"/>
                <a:gd name="connsiteY125-9366" fmla="*/ 594589 h 1476702"/>
                <a:gd name="connsiteX126-9367" fmla="*/ 4501249 w 5273630"/>
                <a:gd name="connsiteY126-9368" fmla="*/ 594589 h 1476702"/>
                <a:gd name="connsiteX127-9369" fmla="*/ 4518736 w 5273630"/>
                <a:gd name="connsiteY127-9370" fmla="*/ 470716 h 1476702"/>
                <a:gd name="connsiteX128-9371" fmla="*/ 4241845 w 5273630"/>
                <a:gd name="connsiteY128-9372" fmla="*/ 470716 h 1476702"/>
                <a:gd name="connsiteX129-9373" fmla="*/ 4247673 w 5273630"/>
                <a:gd name="connsiteY129-9374" fmla="*/ 429911 h 1476702"/>
                <a:gd name="connsiteX130-9375" fmla="*/ 4055307 w 5273630"/>
                <a:gd name="connsiteY130-9376" fmla="*/ 429911 h 1476702"/>
                <a:gd name="connsiteX131-9377" fmla="*/ 4410894 w 5273630"/>
                <a:gd name="connsiteY131-9378" fmla="*/ 40805 h 1476702"/>
                <a:gd name="connsiteX132-9379" fmla="*/ 4377375 w 5273630"/>
                <a:gd name="connsiteY132-9380" fmla="*/ 0 h 1476702"/>
                <a:gd name="connsiteX133-9381" fmla="*/ 3191742 w 5273630"/>
                <a:gd name="connsiteY133-9382" fmla="*/ 0 h 1476702"/>
                <a:gd name="connsiteX134-9383" fmla="*/ 3522555 w 5273630"/>
                <a:gd name="connsiteY134-9384" fmla="*/ 0 h 1476702"/>
                <a:gd name="connsiteX135-9385" fmla="*/ 3510896 w 5273630"/>
                <a:gd name="connsiteY135-9386" fmla="*/ 83068 h 1476702"/>
                <a:gd name="connsiteX136-9387" fmla="*/ 3953923 w 5273630"/>
                <a:gd name="connsiteY136-9388" fmla="*/ 83068 h 1476702"/>
                <a:gd name="connsiteX137-9389" fmla="*/ 3923319 w 5273630"/>
                <a:gd name="connsiteY137-9390" fmla="*/ 304581 h 1476702"/>
                <a:gd name="connsiteX138-9391" fmla="*/ 3618738 w 5273630"/>
                <a:gd name="connsiteY138-9392" fmla="*/ 304581 h 1476702"/>
                <a:gd name="connsiteX139-9393" fmla="*/ 3630397 w 5273630"/>
                <a:gd name="connsiteY139-9394" fmla="*/ 221513 h 1476702"/>
                <a:gd name="connsiteX140-9395" fmla="*/ 3076613 w 5273630"/>
                <a:gd name="connsiteY140-9396" fmla="*/ 221513 h 1476702"/>
                <a:gd name="connsiteX141-9397" fmla="*/ 3064954 w 5273630"/>
                <a:gd name="connsiteY141-9398" fmla="*/ 304581 h 1476702"/>
                <a:gd name="connsiteX142-9399" fmla="*/ 2760373 w 5273630"/>
                <a:gd name="connsiteY142-9400" fmla="*/ 304581 h 1476702"/>
                <a:gd name="connsiteX143-9401" fmla="*/ 2790977 w 5273630"/>
                <a:gd name="connsiteY143-9402" fmla="*/ 83068 h 1476702"/>
                <a:gd name="connsiteX144-9403" fmla="*/ 3234004 w 5273630"/>
                <a:gd name="connsiteY144-9404" fmla="*/ 83068 h 1476702"/>
                <a:gd name="connsiteX145-9405" fmla="*/ 3238376 w 5273630"/>
                <a:gd name="connsiteY145-9406" fmla="*/ 53921 h 1476702"/>
                <a:gd name="connsiteX146-9407" fmla="*/ 3191742 w 5273630"/>
                <a:gd name="connsiteY146-9408" fmla="*/ 0 h 1476702"/>
                <a:gd name="connsiteX0-9409" fmla="*/ 2215963 w 5273630"/>
                <a:gd name="connsiteY0-9410" fmla="*/ 664540 h 1476702"/>
                <a:gd name="connsiteX1-9411" fmla="*/ 2183902 w 5273630"/>
                <a:gd name="connsiteY1-9412" fmla="*/ 886054 h 1476702"/>
                <a:gd name="connsiteX2-9413" fmla="*/ 2294658 w 5273630"/>
                <a:gd name="connsiteY2-9414" fmla="*/ 886054 h 1476702"/>
                <a:gd name="connsiteX3-9415" fmla="*/ 2326719 w 5273630"/>
                <a:gd name="connsiteY3-9416" fmla="*/ 664540 h 1476702"/>
                <a:gd name="connsiteX4-9417" fmla="*/ 2215963 w 5273630"/>
                <a:gd name="connsiteY4-9418" fmla="*/ 664540 h 1476702"/>
                <a:gd name="connsiteX5-9419" fmla="*/ 1606801 w 5273630"/>
                <a:gd name="connsiteY5-9420" fmla="*/ 664540 h 1476702"/>
                <a:gd name="connsiteX6-9421" fmla="*/ 1574740 w 5273630"/>
                <a:gd name="connsiteY6-9422" fmla="*/ 886054 h 1476702"/>
                <a:gd name="connsiteX7-9423" fmla="*/ 1685497 w 5273630"/>
                <a:gd name="connsiteY7-9424" fmla="*/ 886054 h 1476702"/>
                <a:gd name="connsiteX8-9425" fmla="*/ 1717558 w 5273630"/>
                <a:gd name="connsiteY8-9426" fmla="*/ 664540 h 1476702"/>
                <a:gd name="connsiteX9-9427" fmla="*/ 1606801 w 5273630"/>
                <a:gd name="connsiteY9-9428" fmla="*/ 664540 h 1476702"/>
                <a:gd name="connsiteX10-9429" fmla="*/ 342472 w 5273630"/>
                <a:gd name="connsiteY10-9430" fmla="*/ 563985 h 1476702"/>
                <a:gd name="connsiteX11-9431" fmla="*/ 335185 w 5273630"/>
                <a:gd name="connsiteY11-9432" fmla="*/ 619363 h 1476702"/>
                <a:gd name="connsiteX12-9433" fmla="*/ 826304 w 5273630"/>
                <a:gd name="connsiteY12-9434" fmla="*/ 619363 h 1476702"/>
                <a:gd name="connsiteX13-9435" fmla="*/ 833590 w 5273630"/>
                <a:gd name="connsiteY13-9436" fmla="*/ 563985 h 1476702"/>
                <a:gd name="connsiteX14-9437" fmla="*/ 342472 w 5273630"/>
                <a:gd name="connsiteY14-9438" fmla="*/ 563985 h 1476702"/>
                <a:gd name="connsiteX15-9439" fmla="*/ 3085357 w 5273630"/>
                <a:gd name="connsiteY15-9440" fmla="*/ 553784 h 1476702"/>
                <a:gd name="connsiteX16-9441" fmla="*/ 3078071 w 5273630"/>
                <a:gd name="connsiteY16-9442" fmla="*/ 609162 h 1476702"/>
                <a:gd name="connsiteX17-9443" fmla="*/ 3283553 w 5273630"/>
                <a:gd name="connsiteY17-9444" fmla="*/ 719919 h 1476702"/>
                <a:gd name="connsiteX18-9445" fmla="*/ 3521097 w 5273630"/>
                <a:gd name="connsiteY18-9446" fmla="*/ 609162 h 1476702"/>
                <a:gd name="connsiteX19-9447" fmla="*/ 3528384 w 5273630"/>
                <a:gd name="connsiteY19-9448" fmla="*/ 553784 h 1476702"/>
                <a:gd name="connsiteX20-9449" fmla="*/ 3085357 w 5273630"/>
                <a:gd name="connsiteY20-9450" fmla="*/ 553784 h 1476702"/>
                <a:gd name="connsiteX21-9451" fmla="*/ 2013395 w 5273630"/>
                <a:gd name="connsiteY21-9452" fmla="*/ 526094 h 1476702"/>
                <a:gd name="connsiteX22-9453" fmla="*/ 2567178 w 5273630"/>
                <a:gd name="connsiteY22-9454" fmla="*/ 526094 h 1476702"/>
                <a:gd name="connsiteX23-9455" fmla="*/ 2497227 w 5273630"/>
                <a:gd name="connsiteY23-9456" fmla="*/ 1024500 h 1476702"/>
                <a:gd name="connsiteX24-9457" fmla="*/ 1943443 w 5273630"/>
                <a:gd name="connsiteY24-9458" fmla="*/ 1024500 h 1476702"/>
                <a:gd name="connsiteX25-9459" fmla="*/ 2013395 w 5273630"/>
                <a:gd name="connsiteY25-9460" fmla="*/ 526094 h 1476702"/>
                <a:gd name="connsiteX26-9461" fmla="*/ 1404233 w 5273630"/>
                <a:gd name="connsiteY26-9462" fmla="*/ 526094 h 1476702"/>
                <a:gd name="connsiteX27-9463" fmla="*/ 1958016 w 5273630"/>
                <a:gd name="connsiteY27-9464" fmla="*/ 526094 h 1476702"/>
                <a:gd name="connsiteX28-9465" fmla="*/ 1888065 w 5273630"/>
                <a:gd name="connsiteY28-9466" fmla="*/ 1024500 h 1476702"/>
                <a:gd name="connsiteX29-9467" fmla="*/ 1334281 w 5273630"/>
                <a:gd name="connsiteY29-9468" fmla="*/ 1024500 h 1476702"/>
                <a:gd name="connsiteX30-9469" fmla="*/ 1404233 w 5273630"/>
                <a:gd name="connsiteY30-9470" fmla="*/ 526094 h 1476702"/>
                <a:gd name="connsiteX31-9471" fmla="*/ 365789 w 5273630"/>
                <a:gd name="connsiteY31-9472" fmla="*/ 402222 h 1476702"/>
                <a:gd name="connsiteX32-9473" fmla="*/ 357045 w 5273630"/>
                <a:gd name="connsiteY32-9474" fmla="*/ 457600 h 1476702"/>
                <a:gd name="connsiteX33-9475" fmla="*/ 848163 w 5273630"/>
                <a:gd name="connsiteY33-9476" fmla="*/ 457600 h 1476702"/>
                <a:gd name="connsiteX34-9477" fmla="*/ 856907 w 5273630"/>
                <a:gd name="connsiteY34-9478" fmla="*/ 402222 h 1476702"/>
                <a:gd name="connsiteX35-9479" fmla="*/ 365789 w 5273630"/>
                <a:gd name="connsiteY35-9480" fmla="*/ 402222 h 1476702"/>
                <a:gd name="connsiteX36-9481" fmla="*/ 2865301 w 5273630"/>
                <a:gd name="connsiteY36-9482" fmla="*/ 346843 h 1476702"/>
                <a:gd name="connsiteX37-9483" fmla="*/ 3114504 w 5273630"/>
                <a:gd name="connsiteY37-9484" fmla="*/ 346843 h 1476702"/>
                <a:gd name="connsiteX38-9485" fmla="*/ 3104302 w 5273630"/>
                <a:gd name="connsiteY38-9486" fmla="*/ 415338 h 1476702"/>
                <a:gd name="connsiteX39-9487" fmla="*/ 3547329 w 5273630"/>
                <a:gd name="connsiteY39-9488" fmla="*/ 415338 h 1476702"/>
                <a:gd name="connsiteX40-9489" fmla="*/ 3557530 w 5273630"/>
                <a:gd name="connsiteY40-9490" fmla="*/ 346843 h 1476702"/>
                <a:gd name="connsiteX41-9491" fmla="*/ 3806733 w 5273630"/>
                <a:gd name="connsiteY41-9492" fmla="*/ 346843 h 1476702"/>
                <a:gd name="connsiteX42-9493" fmla="*/ 3796531 w 5273630"/>
                <a:gd name="connsiteY42-9494" fmla="*/ 415338 h 1476702"/>
                <a:gd name="connsiteX43-9495" fmla="*/ 3907289 w 5273630"/>
                <a:gd name="connsiteY43-9496" fmla="*/ 415338 h 1476702"/>
                <a:gd name="connsiteX44-9497" fmla="*/ 3888343 w 5273630"/>
                <a:gd name="connsiteY44-9498" fmla="*/ 553784 h 1476702"/>
                <a:gd name="connsiteX45-9499" fmla="*/ 3777587 w 5273630"/>
                <a:gd name="connsiteY45-9500" fmla="*/ 553784 h 1476702"/>
                <a:gd name="connsiteX46-9501" fmla="*/ 3755727 w 5273630"/>
                <a:gd name="connsiteY46-9502" fmla="*/ 706803 h 1476702"/>
                <a:gd name="connsiteX47-9503" fmla="*/ 3489036 w 5273630"/>
                <a:gd name="connsiteY47-9504" fmla="*/ 830675 h 1476702"/>
                <a:gd name="connsiteX48-9505" fmla="*/ 3850453 w 5273630"/>
                <a:gd name="connsiteY48-9506" fmla="*/ 1024500 h 1476702"/>
                <a:gd name="connsiteX49-9507" fmla="*/ 3407426 w 5273630"/>
                <a:gd name="connsiteY49-9508" fmla="*/ 1024500 h 1476702"/>
                <a:gd name="connsiteX50-9509" fmla="*/ 3252949 w 5273630"/>
                <a:gd name="connsiteY50-9510" fmla="*/ 941432 h 1476702"/>
                <a:gd name="connsiteX51-9511" fmla="*/ 1955968 w 5273630"/>
                <a:gd name="connsiteY51-9512" fmla="*/ 1399944 h 1476702"/>
                <a:gd name="connsiteX52-9513" fmla="*/ 1755035 w 5273630"/>
                <a:gd name="connsiteY52-9514" fmla="*/ 1381052 h 1476702"/>
                <a:gd name="connsiteX53-9515" fmla="*/ 3046009 w 5273630"/>
                <a:gd name="connsiteY53-9516" fmla="*/ 830675 h 1476702"/>
                <a:gd name="connsiteX54-9517" fmla="*/ 2814295 w 5273630"/>
                <a:gd name="connsiteY54-9518" fmla="*/ 706803 h 1476702"/>
                <a:gd name="connsiteX55-9519" fmla="*/ 2836154 w 5273630"/>
                <a:gd name="connsiteY55-9520" fmla="*/ 553784 h 1476702"/>
                <a:gd name="connsiteX56-9521" fmla="*/ 2725398 w 5273630"/>
                <a:gd name="connsiteY56-9522" fmla="*/ 553784 h 1476702"/>
                <a:gd name="connsiteX57-9523" fmla="*/ 2744343 w 5273630"/>
                <a:gd name="connsiteY57-9524" fmla="*/ 415338 h 1476702"/>
                <a:gd name="connsiteX58-9525" fmla="*/ 2855100 w 5273630"/>
                <a:gd name="connsiteY58-9526" fmla="*/ 415338 h 1476702"/>
                <a:gd name="connsiteX59-9527" fmla="*/ 2865301 w 5273630"/>
                <a:gd name="connsiteY59-9528" fmla="*/ 346843 h 1476702"/>
                <a:gd name="connsiteX60-9529" fmla="*/ 482375 w 5273630"/>
                <a:gd name="connsiteY60-9530" fmla="*/ 192367 h 1476702"/>
                <a:gd name="connsiteX61-9531" fmla="*/ 759267 w 5273630"/>
                <a:gd name="connsiteY61-9532" fmla="*/ 192367 h 1476702"/>
                <a:gd name="connsiteX62-9533" fmla="*/ 746151 w 5273630"/>
                <a:gd name="connsiteY62-9534" fmla="*/ 285636 h 1476702"/>
                <a:gd name="connsiteX63-9535" fmla="*/ 1122141 w 5273630"/>
                <a:gd name="connsiteY63-9536" fmla="*/ 285636 h 1476702"/>
                <a:gd name="connsiteX64-9537" fmla="*/ 1059475 w 5273630"/>
                <a:gd name="connsiteY64-9538" fmla="*/ 735949 h 1476702"/>
                <a:gd name="connsiteX65-9539" fmla="*/ 728663 w 5273630"/>
                <a:gd name="connsiteY65-9540" fmla="*/ 735949 h 1476702"/>
                <a:gd name="connsiteX66-9541" fmla="*/ 795700 w 5273630"/>
                <a:gd name="connsiteY66-9542" fmla="*/ 791328 h 1476702"/>
                <a:gd name="connsiteX67-9543" fmla="*/ 1119226 w 5273630"/>
                <a:gd name="connsiteY67-9544" fmla="*/ 746150 h 1476702"/>
                <a:gd name="connsiteX68-9545" fmla="*/ 1100281 w 5273630"/>
                <a:gd name="connsiteY68-9546" fmla="*/ 884596 h 1476702"/>
                <a:gd name="connsiteX69-9547" fmla="*/ 937060 w 5273630"/>
                <a:gd name="connsiteY69-9548" fmla="*/ 907914 h 1476702"/>
                <a:gd name="connsiteX70-9549" fmla="*/ 1845900 w 5273630"/>
                <a:gd name="connsiteY70-9550" fmla="*/ 1431747 h 1476702"/>
                <a:gd name="connsiteX71-9551" fmla="*/ 1608084 w 5273630"/>
                <a:gd name="connsiteY71-9552" fmla="*/ 1476702 h 1476702"/>
                <a:gd name="connsiteX72-9553" fmla="*/ 406594 w 5273630"/>
                <a:gd name="connsiteY72-9554" fmla="*/ 735949 h 1476702"/>
                <a:gd name="connsiteX73-9555" fmla="*/ 319154 w 5273630"/>
                <a:gd name="connsiteY73-9556" fmla="*/ 735949 h 1476702"/>
                <a:gd name="connsiteX74-9557" fmla="*/ 298752 w 5273630"/>
                <a:gd name="connsiteY74-9558" fmla="*/ 881682 h 1476702"/>
                <a:gd name="connsiteX75-9559" fmla="*/ 502777 w 5273630"/>
                <a:gd name="connsiteY75-9560" fmla="*/ 862737 h 1476702"/>
                <a:gd name="connsiteX76-9561" fmla="*/ 482375 w 5273630"/>
                <a:gd name="connsiteY76-9562" fmla="*/ 1004097 h 1476702"/>
                <a:gd name="connsiteX77-9563" fmla="*/ 4372 w 5273630"/>
                <a:gd name="connsiteY77-9564" fmla="*/ 1046359 h 1476702"/>
                <a:gd name="connsiteX78-9565" fmla="*/ 110757 w 5273630"/>
                <a:gd name="connsiteY78-9566" fmla="*/ 285636 h 1476702"/>
                <a:gd name="connsiteX79-9567" fmla="*/ 469259 w 5273630"/>
                <a:gd name="connsiteY79-9568" fmla="*/ 285636 h 1476702"/>
                <a:gd name="connsiteX80-9569" fmla="*/ 482375 w 5273630"/>
                <a:gd name="connsiteY80-9570" fmla="*/ 192367 h 1476702"/>
                <a:gd name="connsiteX81-9571" fmla="*/ 1870577 w 5273630"/>
                <a:gd name="connsiteY81-9572" fmla="*/ 166135 h 1476702"/>
                <a:gd name="connsiteX82-9573" fmla="*/ 1847260 w 5273630"/>
                <a:gd name="connsiteY82-9574" fmla="*/ 332270 h 1476702"/>
                <a:gd name="connsiteX83-9575" fmla="*/ 2179530 w 5273630"/>
                <a:gd name="connsiteY83-9576" fmla="*/ 332270 h 1476702"/>
                <a:gd name="connsiteX84-9577" fmla="*/ 2202847 w 5273630"/>
                <a:gd name="connsiteY84-9578" fmla="*/ 166135 h 1476702"/>
                <a:gd name="connsiteX85-9579" fmla="*/ 1870577 w 5273630"/>
                <a:gd name="connsiteY85-9580" fmla="*/ 166135 h 1476702"/>
                <a:gd name="connsiteX86-9581" fmla="*/ 4598889 w 5273630"/>
                <a:gd name="connsiteY86-9582" fmla="*/ 138446 h 1476702"/>
                <a:gd name="connsiteX87-9583" fmla="*/ 4421095 w 5273630"/>
                <a:gd name="connsiteY87-9584" fmla="*/ 332270 h 1476702"/>
                <a:gd name="connsiteX88-9585" fmla="*/ 4935531 w 5273630"/>
                <a:gd name="connsiteY88-9586" fmla="*/ 332270 h 1476702"/>
                <a:gd name="connsiteX89-9587" fmla="*/ 4813115 w 5273630"/>
                <a:gd name="connsiteY89-9588" fmla="*/ 138446 h 1476702"/>
                <a:gd name="connsiteX90-9589" fmla="*/ 4598889 w 5273630"/>
                <a:gd name="connsiteY90-9590" fmla="*/ 138446 h 1476702"/>
                <a:gd name="connsiteX91-9591" fmla="*/ 1557252 w 5273630"/>
                <a:gd name="connsiteY91-9592" fmla="*/ 27689 h 1476702"/>
                <a:gd name="connsiteX92-9593" fmla="*/ 2498684 w 5273630"/>
                <a:gd name="connsiteY92-9594" fmla="*/ 27689 h 1476702"/>
                <a:gd name="connsiteX93-9595" fmla="*/ 2436019 w 5273630"/>
                <a:gd name="connsiteY93-9596" fmla="*/ 470716 h 1476702"/>
                <a:gd name="connsiteX94-9597" fmla="*/ 1549965 w 5273630"/>
                <a:gd name="connsiteY94-9598" fmla="*/ 470716 h 1476702"/>
                <a:gd name="connsiteX95-9599" fmla="*/ 1605344 w 5273630"/>
                <a:gd name="connsiteY95-9600" fmla="*/ 83068 h 1476702"/>
                <a:gd name="connsiteX96-9601" fmla="*/ 1557252 w 5273630"/>
                <a:gd name="connsiteY96-9602" fmla="*/ 27689 h 1476702"/>
                <a:gd name="connsiteX97-9603" fmla="*/ 259404 w 5273630"/>
                <a:gd name="connsiteY97-9604" fmla="*/ 27689 h 1476702"/>
                <a:gd name="connsiteX98-9605" fmla="*/ 983695 w 5273630"/>
                <a:gd name="connsiteY98-9606" fmla="*/ 27689 h 1476702"/>
                <a:gd name="connsiteX99-9607" fmla="*/ 1215409 w 5273630"/>
                <a:gd name="connsiteY99-9608" fmla="*/ 260861 h 1476702"/>
                <a:gd name="connsiteX100-9609" fmla="*/ 929774 w 5273630"/>
                <a:gd name="connsiteY100-9610" fmla="*/ 260861 h 1476702"/>
                <a:gd name="connsiteX101-9611" fmla="*/ 788413 w 5273630"/>
                <a:gd name="connsiteY101-9612" fmla="*/ 145733 h 1476702"/>
                <a:gd name="connsiteX102-9613" fmla="*/ 476546 w 5273630"/>
                <a:gd name="connsiteY102-9614" fmla="*/ 145733 h 1476702"/>
                <a:gd name="connsiteX103-9615" fmla="*/ 290008 w 5273630"/>
                <a:gd name="connsiteY103-9616" fmla="*/ 260861 h 1476702"/>
                <a:gd name="connsiteX104-9617" fmla="*/ 0 w 5273630"/>
                <a:gd name="connsiteY104-9618" fmla="*/ 260861 h 1476702"/>
                <a:gd name="connsiteX105-9619" fmla="*/ 290008 w 5273630"/>
                <a:gd name="connsiteY105-9620" fmla="*/ 58293 h 1476702"/>
                <a:gd name="connsiteX106-9621" fmla="*/ 259404 w 5273630"/>
                <a:gd name="connsiteY106-9622" fmla="*/ 27689 h 1476702"/>
                <a:gd name="connsiteX107-9623" fmla="*/ 4377375 w 5273630"/>
                <a:gd name="connsiteY107-9624" fmla="*/ 0 h 1476702"/>
                <a:gd name="connsiteX108-9625" fmla="*/ 5001111 w 5273630"/>
                <a:gd name="connsiteY108-9626" fmla="*/ 0 h 1476702"/>
                <a:gd name="connsiteX109-9627" fmla="*/ 5273630 w 5273630"/>
                <a:gd name="connsiteY109-9628" fmla="*/ 429911 h 1476702"/>
                <a:gd name="connsiteX110-9629" fmla="*/ 5078349 w 5273630"/>
                <a:gd name="connsiteY110-9630" fmla="*/ 429911 h 1476702"/>
                <a:gd name="connsiteX111-9631" fmla="*/ 5072519 w 5273630"/>
                <a:gd name="connsiteY111-9632" fmla="*/ 470716 h 1476702"/>
                <a:gd name="connsiteX112-9633" fmla="*/ 4795628 w 5273630"/>
                <a:gd name="connsiteY112-9634" fmla="*/ 470716 h 1476702"/>
                <a:gd name="connsiteX113-9635" fmla="*/ 4778140 w 5273630"/>
                <a:gd name="connsiteY113-9636" fmla="*/ 594589 h 1476702"/>
                <a:gd name="connsiteX114-9637" fmla="*/ 5082721 w 5273630"/>
                <a:gd name="connsiteY114-9638" fmla="*/ 594589 h 1476702"/>
                <a:gd name="connsiteX115-9639" fmla="*/ 5063775 w 5273630"/>
                <a:gd name="connsiteY115-9640" fmla="*/ 733035 h 1476702"/>
                <a:gd name="connsiteX116-9641" fmla="*/ 4759195 w 5273630"/>
                <a:gd name="connsiteY116-9642" fmla="*/ 733035 h 1476702"/>
                <a:gd name="connsiteX117-9643" fmla="*/ 4737335 w 5273630"/>
                <a:gd name="connsiteY117-9644" fmla="*/ 886054 h 1476702"/>
                <a:gd name="connsiteX118-9645" fmla="*/ 5180361 w 5273630"/>
                <a:gd name="connsiteY118-9646" fmla="*/ 886054 h 1476702"/>
                <a:gd name="connsiteX119-9647" fmla="*/ 5161416 w 5273630"/>
                <a:gd name="connsiteY119-9648" fmla="*/ 1024500 h 1476702"/>
                <a:gd name="connsiteX120-9649" fmla="*/ 3998471 w 5273630"/>
                <a:gd name="connsiteY120-9650" fmla="*/ 1024500 h 1476702"/>
                <a:gd name="connsiteX121-9651" fmla="*/ 4017416 w 5273630"/>
                <a:gd name="connsiteY121-9652" fmla="*/ 886054 h 1476702"/>
                <a:gd name="connsiteX122-9653" fmla="*/ 4460443 w 5273630"/>
                <a:gd name="connsiteY122-9654" fmla="*/ 886054 h 1476702"/>
                <a:gd name="connsiteX123-9655" fmla="*/ 4482303 w 5273630"/>
                <a:gd name="connsiteY123-9656" fmla="*/ 733035 h 1476702"/>
                <a:gd name="connsiteX124-9657" fmla="*/ 4177722 w 5273630"/>
                <a:gd name="connsiteY124-9658" fmla="*/ 733035 h 1476702"/>
                <a:gd name="connsiteX125-9659" fmla="*/ 4196667 w 5273630"/>
                <a:gd name="connsiteY125-9660" fmla="*/ 594589 h 1476702"/>
                <a:gd name="connsiteX126-9661" fmla="*/ 4501249 w 5273630"/>
                <a:gd name="connsiteY126-9662" fmla="*/ 594589 h 1476702"/>
                <a:gd name="connsiteX127-9663" fmla="*/ 4518736 w 5273630"/>
                <a:gd name="connsiteY127-9664" fmla="*/ 470716 h 1476702"/>
                <a:gd name="connsiteX128-9665" fmla="*/ 4241845 w 5273630"/>
                <a:gd name="connsiteY128-9666" fmla="*/ 470716 h 1476702"/>
                <a:gd name="connsiteX129-9667" fmla="*/ 4247673 w 5273630"/>
                <a:gd name="connsiteY129-9668" fmla="*/ 429911 h 1476702"/>
                <a:gd name="connsiteX130-9669" fmla="*/ 4055307 w 5273630"/>
                <a:gd name="connsiteY130-9670" fmla="*/ 429911 h 1476702"/>
                <a:gd name="connsiteX131-9671" fmla="*/ 4410894 w 5273630"/>
                <a:gd name="connsiteY131-9672" fmla="*/ 40805 h 1476702"/>
                <a:gd name="connsiteX132-9673" fmla="*/ 4377375 w 5273630"/>
                <a:gd name="connsiteY132-9674" fmla="*/ 0 h 1476702"/>
                <a:gd name="connsiteX133-9675" fmla="*/ 3191742 w 5273630"/>
                <a:gd name="connsiteY133-9676" fmla="*/ 0 h 1476702"/>
                <a:gd name="connsiteX134-9677" fmla="*/ 3522555 w 5273630"/>
                <a:gd name="connsiteY134-9678" fmla="*/ 0 h 1476702"/>
                <a:gd name="connsiteX135-9679" fmla="*/ 3510896 w 5273630"/>
                <a:gd name="connsiteY135-9680" fmla="*/ 83068 h 1476702"/>
                <a:gd name="connsiteX136-9681" fmla="*/ 3953923 w 5273630"/>
                <a:gd name="connsiteY136-9682" fmla="*/ 83068 h 1476702"/>
                <a:gd name="connsiteX137-9683" fmla="*/ 3923319 w 5273630"/>
                <a:gd name="connsiteY137-9684" fmla="*/ 304581 h 1476702"/>
                <a:gd name="connsiteX138-9685" fmla="*/ 3618738 w 5273630"/>
                <a:gd name="connsiteY138-9686" fmla="*/ 304581 h 1476702"/>
                <a:gd name="connsiteX139-9687" fmla="*/ 3630397 w 5273630"/>
                <a:gd name="connsiteY139-9688" fmla="*/ 221513 h 1476702"/>
                <a:gd name="connsiteX140-9689" fmla="*/ 3076613 w 5273630"/>
                <a:gd name="connsiteY140-9690" fmla="*/ 221513 h 1476702"/>
                <a:gd name="connsiteX141-9691" fmla="*/ 3064954 w 5273630"/>
                <a:gd name="connsiteY141-9692" fmla="*/ 304581 h 1476702"/>
                <a:gd name="connsiteX142-9693" fmla="*/ 2760373 w 5273630"/>
                <a:gd name="connsiteY142-9694" fmla="*/ 304581 h 1476702"/>
                <a:gd name="connsiteX143-9695" fmla="*/ 2790977 w 5273630"/>
                <a:gd name="connsiteY143-9696" fmla="*/ 83068 h 1476702"/>
                <a:gd name="connsiteX144-9697" fmla="*/ 3234004 w 5273630"/>
                <a:gd name="connsiteY144-9698" fmla="*/ 83068 h 1476702"/>
                <a:gd name="connsiteX145-9699" fmla="*/ 3238376 w 5273630"/>
                <a:gd name="connsiteY145-9700" fmla="*/ 53921 h 1476702"/>
                <a:gd name="connsiteX146-9701" fmla="*/ 3191742 w 5273630"/>
                <a:gd name="connsiteY146-9702" fmla="*/ 0 h 1476702"/>
                <a:gd name="connsiteX0-9703" fmla="*/ 2215963 w 5273630"/>
                <a:gd name="connsiteY0-9704" fmla="*/ 664540 h 1501544"/>
                <a:gd name="connsiteX1-9705" fmla="*/ 2183902 w 5273630"/>
                <a:gd name="connsiteY1-9706" fmla="*/ 886054 h 1501544"/>
                <a:gd name="connsiteX2-9707" fmla="*/ 2294658 w 5273630"/>
                <a:gd name="connsiteY2-9708" fmla="*/ 886054 h 1501544"/>
                <a:gd name="connsiteX3-9709" fmla="*/ 2326719 w 5273630"/>
                <a:gd name="connsiteY3-9710" fmla="*/ 664540 h 1501544"/>
                <a:gd name="connsiteX4-9711" fmla="*/ 2215963 w 5273630"/>
                <a:gd name="connsiteY4-9712" fmla="*/ 664540 h 1501544"/>
                <a:gd name="connsiteX5-9713" fmla="*/ 1606801 w 5273630"/>
                <a:gd name="connsiteY5-9714" fmla="*/ 664540 h 1501544"/>
                <a:gd name="connsiteX6-9715" fmla="*/ 1574740 w 5273630"/>
                <a:gd name="connsiteY6-9716" fmla="*/ 886054 h 1501544"/>
                <a:gd name="connsiteX7-9717" fmla="*/ 1685497 w 5273630"/>
                <a:gd name="connsiteY7-9718" fmla="*/ 886054 h 1501544"/>
                <a:gd name="connsiteX8-9719" fmla="*/ 1717558 w 5273630"/>
                <a:gd name="connsiteY8-9720" fmla="*/ 664540 h 1501544"/>
                <a:gd name="connsiteX9-9721" fmla="*/ 1606801 w 5273630"/>
                <a:gd name="connsiteY9-9722" fmla="*/ 664540 h 1501544"/>
                <a:gd name="connsiteX10-9723" fmla="*/ 342472 w 5273630"/>
                <a:gd name="connsiteY10-9724" fmla="*/ 563985 h 1501544"/>
                <a:gd name="connsiteX11-9725" fmla="*/ 335185 w 5273630"/>
                <a:gd name="connsiteY11-9726" fmla="*/ 619363 h 1501544"/>
                <a:gd name="connsiteX12-9727" fmla="*/ 826304 w 5273630"/>
                <a:gd name="connsiteY12-9728" fmla="*/ 619363 h 1501544"/>
                <a:gd name="connsiteX13-9729" fmla="*/ 833590 w 5273630"/>
                <a:gd name="connsiteY13-9730" fmla="*/ 563985 h 1501544"/>
                <a:gd name="connsiteX14-9731" fmla="*/ 342472 w 5273630"/>
                <a:gd name="connsiteY14-9732" fmla="*/ 563985 h 1501544"/>
                <a:gd name="connsiteX15-9733" fmla="*/ 3085357 w 5273630"/>
                <a:gd name="connsiteY15-9734" fmla="*/ 553784 h 1501544"/>
                <a:gd name="connsiteX16-9735" fmla="*/ 3078071 w 5273630"/>
                <a:gd name="connsiteY16-9736" fmla="*/ 609162 h 1501544"/>
                <a:gd name="connsiteX17-9737" fmla="*/ 3283553 w 5273630"/>
                <a:gd name="connsiteY17-9738" fmla="*/ 719919 h 1501544"/>
                <a:gd name="connsiteX18-9739" fmla="*/ 3521097 w 5273630"/>
                <a:gd name="connsiteY18-9740" fmla="*/ 609162 h 1501544"/>
                <a:gd name="connsiteX19-9741" fmla="*/ 3528384 w 5273630"/>
                <a:gd name="connsiteY19-9742" fmla="*/ 553784 h 1501544"/>
                <a:gd name="connsiteX20-9743" fmla="*/ 3085357 w 5273630"/>
                <a:gd name="connsiteY20-9744" fmla="*/ 553784 h 1501544"/>
                <a:gd name="connsiteX21-9745" fmla="*/ 2013395 w 5273630"/>
                <a:gd name="connsiteY21-9746" fmla="*/ 526094 h 1501544"/>
                <a:gd name="connsiteX22-9747" fmla="*/ 2567178 w 5273630"/>
                <a:gd name="connsiteY22-9748" fmla="*/ 526094 h 1501544"/>
                <a:gd name="connsiteX23-9749" fmla="*/ 2497227 w 5273630"/>
                <a:gd name="connsiteY23-9750" fmla="*/ 1024500 h 1501544"/>
                <a:gd name="connsiteX24-9751" fmla="*/ 1943443 w 5273630"/>
                <a:gd name="connsiteY24-9752" fmla="*/ 1024500 h 1501544"/>
                <a:gd name="connsiteX25-9753" fmla="*/ 2013395 w 5273630"/>
                <a:gd name="connsiteY25-9754" fmla="*/ 526094 h 1501544"/>
                <a:gd name="connsiteX26-9755" fmla="*/ 1404233 w 5273630"/>
                <a:gd name="connsiteY26-9756" fmla="*/ 526094 h 1501544"/>
                <a:gd name="connsiteX27-9757" fmla="*/ 1958016 w 5273630"/>
                <a:gd name="connsiteY27-9758" fmla="*/ 526094 h 1501544"/>
                <a:gd name="connsiteX28-9759" fmla="*/ 1888065 w 5273630"/>
                <a:gd name="connsiteY28-9760" fmla="*/ 1024500 h 1501544"/>
                <a:gd name="connsiteX29-9761" fmla="*/ 1334281 w 5273630"/>
                <a:gd name="connsiteY29-9762" fmla="*/ 1024500 h 1501544"/>
                <a:gd name="connsiteX30-9763" fmla="*/ 1404233 w 5273630"/>
                <a:gd name="connsiteY30-9764" fmla="*/ 526094 h 1501544"/>
                <a:gd name="connsiteX31-9765" fmla="*/ 365789 w 5273630"/>
                <a:gd name="connsiteY31-9766" fmla="*/ 402222 h 1501544"/>
                <a:gd name="connsiteX32-9767" fmla="*/ 357045 w 5273630"/>
                <a:gd name="connsiteY32-9768" fmla="*/ 457600 h 1501544"/>
                <a:gd name="connsiteX33-9769" fmla="*/ 848163 w 5273630"/>
                <a:gd name="connsiteY33-9770" fmla="*/ 457600 h 1501544"/>
                <a:gd name="connsiteX34-9771" fmla="*/ 856907 w 5273630"/>
                <a:gd name="connsiteY34-9772" fmla="*/ 402222 h 1501544"/>
                <a:gd name="connsiteX35-9773" fmla="*/ 365789 w 5273630"/>
                <a:gd name="connsiteY35-9774" fmla="*/ 402222 h 1501544"/>
                <a:gd name="connsiteX36-9775" fmla="*/ 2865301 w 5273630"/>
                <a:gd name="connsiteY36-9776" fmla="*/ 346843 h 1501544"/>
                <a:gd name="connsiteX37-9777" fmla="*/ 3114504 w 5273630"/>
                <a:gd name="connsiteY37-9778" fmla="*/ 346843 h 1501544"/>
                <a:gd name="connsiteX38-9779" fmla="*/ 3104302 w 5273630"/>
                <a:gd name="connsiteY38-9780" fmla="*/ 415338 h 1501544"/>
                <a:gd name="connsiteX39-9781" fmla="*/ 3547329 w 5273630"/>
                <a:gd name="connsiteY39-9782" fmla="*/ 415338 h 1501544"/>
                <a:gd name="connsiteX40-9783" fmla="*/ 3557530 w 5273630"/>
                <a:gd name="connsiteY40-9784" fmla="*/ 346843 h 1501544"/>
                <a:gd name="connsiteX41-9785" fmla="*/ 3806733 w 5273630"/>
                <a:gd name="connsiteY41-9786" fmla="*/ 346843 h 1501544"/>
                <a:gd name="connsiteX42-9787" fmla="*/ 3796531 w 5273630"/>
                <a:gd name="connsiteY42-9788" fmla="*/ 415338 h 1501544"/>
                <a:gd name="connsiteX43-9789" fmla="*/ 3907289 w 5273630"/>
                <a:gd name="connsiteY43-9790" fmla="*/ 415338 h 1501544"/>
                <a:gd name="connsiteX44-9791" fmla="*/ 3888343 w 5273630"/>
                <a:gd name="connsiteY44-9792" fmla="*/ 553784 h 1501544"/>
                <a:gd name="connsiteX45-9793" fmla="*/ 3777587 w 5273630"/>
                <a:gd name="connsiteY45-9794" fmla="*/ 553784 h 1501544"/>
                <a:gd name="connsiteX46-9795" fmla="*/ 3755727 w 5273630"/>
                <a:gd name="connsiteY46-9796" fmla="*/ 706803 h 1501544"/>
                <a:gd name="connsiteX47-9797" fmla="*/ 3489036 w 5273630"/>
                <a:gd name="connsiteY47-9798" fmla="*/ 830675 h 1501544"/>
                <a:gd name="connsiteX48-9799" fmla="*/ 3850453 w 5273630"/>
                <a:gd name="connsiteY48-9800" fmla="*/ 1024500 h 1501544"/>
                <a:gd name="connsiteX49-9801" fmla="*/ 3407426 w 5273630"/>
                <a:gd name="connsiteY49-9802" fmla="*/ 1024500 h 1501544"/>
                <a:gd name="connsiteX50-9803" fmla="*/ 3252949 w 5273630"/>
                <a:gd name="connsiteY50-9804" fmla="*/ 941432 h 1501544"/>
                <a:gd name="connsiteX51-9805" fmla="*/ 1679743 w 5273630"/>
                <a:gd name="connsiteY51-9806" fmla="*/ 1501544 h 1501544"/>
                <a:gd name="connsiteX52-9807" fmla="*/ 1755035 w 5273630"/>
                <a:gd name="connsiteY52-9808" fmla="*/ 1381052 h 1501544"/>
                <a:gd name="connsiteX53-9809" fmla="*/ 3046009 w 5273630"/>
                <a:gd name="connsiteY53-9810" fmla="*/ 830675 h 1501544"/>
                <a:gd name="connsiteX54-9811" fmla="*/ 2814295 w 5273630"/>
                <a:gd name="connsiteY54-9812" fmla="*/ 706803 h 1501544"/>
                <a:gd name="connsiteX55-9813" fmla="*/ 2836154 w 5273630"/>
                <a:gd name="connsiteY55-9814" fmla="*/ 553784 h 1501544"/>
                <a:gd name="connsiteX56-9815" fmla="*/ 2725398 w 5273630"/>
                <a:gd name="connsiteY56-9816" fmla="*/ 553784 h 1501544"/>
                <a:gd name="connsiteX57-9817" fmla="*/ 2744343 w 5273630"/>
                <a:gd name="connsiteY57-9818" fmla="*/ 415338 h 1501544"/>
                <a:gd name="connsiteX58-9819" fmla="*/ 2855100 w 5273630"/>
                <a:gd name="connsiteY58-9820" fmla="*/ 415338 h 1501544"/>
                <a:gd name="connsiteX59-9821" fmla="*/ 2865301 w 5273630"/>
                <a:gd name="connsiteY59-9822" fmla="*/ 346843 h 1501544"/>
                <a:gd name="connsiteX60-9823" fmla="*/ 482375 w 5273630"/>
                <a:gd name="connsiteY60-9824" fmla="*/ 192367 h 1501544"/>
                <a:gd name="connsiteX61-9825" fmla="*/ 759267 w 5273630"/>
                <a:gd name="connsiteY61-9826" fmla="*/ 192367 h 1501544"/>
                <a:gd name="connsiteX62-9827" fmla="*/ 746151 w 5273630"/>
                <a:gd name="connsiteY62-9828" fmla="*/ 285636 h 1501544"/>
                <a:gd name="connsiteX63-9829" fmla="*/ 1122141 w 5273630"/>
                <a:gd name="connsiteY63-9830" fmla="*/ 285636 h 1501544"/>
                <a:gd name="connsiteX64-9831" fmla="*/ 1059475 w 5273630"/>
                <a:gd name="connsiteY64-9832" fmla="*/ 735949 h 1501544"/>
                <a:gd name="connsiteX65-9833" fmla="*/ 728663 w 5273630"/>
                <a:gd name="connsiteY65-9834" fmla="*/ 735949 h 1501544"/>
                <a:gd name="connsiteX66-9835" fmla="*/ 795700 w 5273630"/>
                <a:gd name="connsiteY66-9836" fmla="*/ 791328 h 1501544"/>
                <a:gd name="connsiteX67-9837" fmla="*/ 1119226 w 5273630"/>
                <a:gd name="connsiteY67-9838" fmla="*/ 746150 h 1501544"/>
                <a:gd name="connsiteX68-9839" fmla="*/ 1100281 w 5273630"/>
                <a:gd name="connsiteY68-9840" fmla="*/ 884596 h 1501544"/>
                <a:gd name="connsiteX69-9841" fmla="*/ 937060 w 5273630"/>
                <a:gd name="connsiteY69-9842" fmla="*/ 907914 h 1501544"/>
                <a:gd name="connsiteX70-9843" fmla="*/ 1845900 w 5273630"/>
                <a:gd name="connsiteY70-9844" fmla="*/ 1431747 h 1501544"/>
                <a:gd name="connsiteX71-9845" fmla="*/ 1608084 w 5273630"/>
                <a:gd name="connsiteY71-9846" fmla="*/ 1476702 h 1501544"/>
                <a:gd name="connsiteX72-9847" fmla="*/ 406594 w 5273630"/>
                <a:gd name="connsiteY72-9848" fmla="*/ 735949 h 1501544"/>
                <a:gd name="connsiteX73-9849" fmla="*/ 319154 w 5273630"/>
                <a:gd name="connsiteY73-9850" fmla="*/ 735949 h 1501544"/>
                <a:gd name="connsiteX74-9851" fmla="*/ 298752 w 5273630"/>
                <a:gd name="connsiteY74-9852" fmla="*/ 881682 h 1501544"/>
                <a:gd name="connsiteX75-9853" fmla="*/ 502777 w 5273630"/>
                <a:gd name="connsiteY75-9854" fmla="*/ 862737 h 1501544"/>
                <a:gd name="connsiteX76-9855" fmla="*/ 482375 w 5273630"/>
                <a:gd name="connsiteY76-9856" fmla="*/ 1004097 h 1501544"/>
                <a:gd name="connsiteX77-9857" fmla="*/ 4372 w 5273630"/>
                <a:gd name="connsiteY77-9858" fmla="*/ 1046359 h 1501544"/>
                <a:gd name="connsiteX78-9859" fmla="*/ 110757 w 5273630"/>
                <a:gd name="connsiteY78-9860" fmla="*/ 285636 h 1501544"/>
                <a:gd name="connsiteX79-9861" fmla="*/ 469259 w 5273630"/>
                <a:gd name="connsiteY79-9862" fmla="*/ 285636 h 1501544"/>
                <a:gd name="connsiteX80-9863" fmla="*/ 482375 w 5273630"/>
                <a:gd name="connsiteY80-9864" fmla="*/ 192367 h 1501544"/>
                <a:gd name="connsiteX81-9865" fmla="*/ 1870577 w 5273630"/>
                <a:gd name="connsiteY81-9866" fmla="*/ 166135 h 1501544"/>
                <a:gd name="connsiteX82-9867" fmla="*/ 1847260 w 5273630"/>
                <a:gd name="connsiteY82-9868" fmla="*/ 332270 h 1501544"/>
                <a:gd name="connsiteX83-9869" fmla="*/ 2179530 w 5273630"/>
                <a:gd name="connsiteY83-9870" fmla="*/ 332270 h 1501544"/>
                <a:gd name="connsiteX84-9871" fmla="*/ 2202847 w 5273630"/>
                <a:gd name="connsiteY84-9872" fmla="*/ 166135 h 1501544"/>
                <a:gd name="connsiteX85-9873" fmla="*/ 1870577 w 5273630"/>
                <a:gd name="connsiteY85-9874" fmla="*/ 166135 h 1501544"/>
                <a:gd name="connsiteX86-9875" fmla="*/ 4598889 w 5273630"/>
                <a:gd name="connsiteY86-9876" fmla="*/ 138446 h 1501544"/>
                <a:gd name="connsiteX87-9877" fmla="*/ 4421095 w 5273630"/>
                <a:gd name="connsiteY87-9878" fmla="*/ 332270 h 1501544"/>
                <a:gd name="connsiteX88-9879" fmla="*/ 4935531 w 5273630"/>
                <a:gd name="connsiteY88-9880" fmla="*/ 332270 h 1501544"/>
                <a:gd name="connsiteX89-9881" fmla="*/ 4813115 w 5273630"/>
                <a:gd name="connsiteY89-9882" fmla="*/ 138446 h 1501544"/>
                <a:gd name="connsiteX90-9883" fmla="*/ 4598889 w 5273630"/>
                <a:gd name="connsiteY90-9884" fmla="*/ 138446 h 1501544"/>
                <a:gd name="connsiteX91-9885" fmla="*/ 1557252 w 5273630"/>
                <a:gd name="connsiteY91-9886" fmla="*/ 27689 h 1501544"/>
                <a:gd name="connsiteX92-9887" fmla="*/ 2498684 w 5273630"/>
                <a:gd name="connsiteY92-9888" fmla="*/ 27689 h 1501544"/>
                <a:gd name="connsiteX93-9889" fmla="*/ 2436019 w 5273630"/>
                <a:gd name="connsiteY93-9890" fmla="*/ 470716 h 1501544"/>
                <a:gd name="connsiteX94-9891" fmla="*/ 1549965 w 5273630"/>
                <a:gd name="connsiteY94-9892" fmla="*/ 470716 h 1501544"/>
                <a:gd name="connsiteX95-9893" fmla="*/ 1605344 w 5273630"/>
                <a:gd name="connsiteY95-9894" fmla="*/ 83068 h 1501544"/>
                <a:gd name="connsiteX96-9895" fmla="*/ 1557252 w 5273630"/>
                <a:gd name="connsiteY96-9896" fmla="*/ 27689 h 1501544"/>
                <a:gd name="connsiteX97-9897" fmla="*/ 259404 w 5273630"/>
                <a:gd name="connsiteY97-9898" fmla="*/ 27689 h 1501544"/>
                <a:gd name="connsiteX98-9899" fmla="*/ 983695 w 5273630"/>
                <a:gd name="connsiteY98-9900" fmla="*/ 27689 h 1501544"/>
                <a:gd name="connsiteX99-9901" fmla="*/ 1215409 w 5273630"/>
                <a:gd name="connsiteY99-9902" fmla="*/ 260861 h 1501544"/>
                <a:gd name="connsiteX100-9903" fmla="*/ 929774 w 5273630"/>
                <a:gd name="connsiteY100-9904" fmla="*/ 260861 h 1501544"/>
                <a:gd name="connsiteX101-9905" fmla="*/ 788413 w 5273630"/>
                <a:gd name="connsiteY101-9906" fmla="*/ 145733 h 1501544"/>
                <a:gd name="connsiteX102-9907" fmla="*/ 476546 w 5273630"/>
                <a:gd name="connsiteY102-9908" fmla="*/ 145733 h 1501544"/>
                <a:gd name="connsiteX103-9909" fmla="*/ 290008 w 5273630"/>
                <a:gd name="connsiteY103-9910" fmla="*/ 260861 h 1501544"/>
                <a:gd name="connsiteX104-9911" fmla="*/ 0 w 5273630"/>
                <a:gd name="connsiteY104-9912" fmla="*/ 260861 h 1501544"/>
                <a:gd name="connsiteX105-9913" fmla="*/ 290008 w 5273630"/>
                <a:gd name="connsiteY105-9914" fmla="*/ 58293 h 1501544"/>
                <a:gd name="connsiteX106-9915" fmla="*/ 259404 w 5273630"/>
                <a:gd name="connsiteY106-9916" fmla="*/ 27689 h 1501544"/>
                <a:gd name="connsiteX107-9917" fmla="*/ 4377375 w 5273630"/>
                <a:gd name="connsiteY107-9918" fmla="*/ 0 h 1501544"/>
                <a:gd name="connsiteX108-9919" fmla="*/ 5001111 w 5273630"/>
                <a:gd name="connsiteY108-9920" fmla="*/ 0 h 1501544"/>
                <a:gd name="connsiteX109-9921" fmla="*/ 5273630 w 5273630"/>
                <a:gd name="connsiteY109-9922" fmla="*/ 429911 h 1501544"/>
                <a:gd name="connsiteX110-9923" fmla="*/ 5078349 w 5273630"/>
                <a:gd name="connsiteY110-9924" fmla="*/ 429911 h 1501544"/>
                <a:gd name="connsiteX111-9925" fmla="*/ 5072519 w 5273630"/>
                <a:gd name="connsiteY111-9926" fmla="*/ 470716 h 1501544"/>
                <a:gd name="connsiteX112-9927" fmla="*/ 4795628 w 5273630"/>
                <a:gd name="connsiteY112-9928" fmla="*/ 470716 h 1501544"/>
                <a:gd name="connsiteX113-9929" fmla="*/ 4778140 w 5273630"/>
                <a:gd name="connsiteY113-9930" fmla="*/ 594589 h 1501544"/>
                <a:gd name="connsiteX114-9931" fmla="*/ 5082721 w 5273630"/>
                <a:gd name="connsiteY114-9932" fmla="*/ 594589 h 1501544"/>
                <a:gd name="connsiteX115-9933" fmla="*/ 5063775 w 5273630"/>
                <a:gd name="connsiteY115-9934" fmla="*/ 733035 h 1501544"/>
                <a:gd name="connsiteX116-9935" fmla="*/ 4759195 w 5273630"/>
                <a:gd name="connsiteY116-9936" fmla="*/ 733035 h 1501544"/>
                <a:gd name="connsiteX117-9937" fmla="*/ 4737335 w 5273630"/>
                <a:gd name="connsiteY117-9938" fmla="*/ 886054 h 1501544"/>
                <a:gd name="connsiteX118-9939" fmla="*/ 5180361 w 5273630"/>
                <a:gd name="connsiteY118-9940" fmla="*/ 886054 h 1501544"/>
                <a:gd name="connsiteX119-9941" fmla="*/ 5161416 w 5273630"/>
                <a:gd name="connsiteY119-9942" fmla="*/ 1024500 h 1501544"/>
                <a:gd name="connsiteX120-9943" fmla="*/ 3998471 w 5273630"/>
                <a:gd name="connsiteY120-9944" fmla="*/ 1024500 h 1501544"/>
                <a:gd name="connsiteX121-9945" fmla="*/ 4017416 w 5273630"/>
                <a:gd name="connsiteY121-9946" fmla="*/ 886054 h 1501544"/>
                <a:gd name="connsiteX122-9947" fmla="*/ 4460443 w 5273630"/>
                <a:gd name="connsiteY122-9948" fmla="*/ 886054 h 1501544"/>
                <a:gd name="connsiteX123-9949" fmla="*/ 4482303 w 5273630"/>
                <a:gd name="connsiteY123-9950" fmla="*/ 733035 h 1501544"/>
                <a:gd name="connsiteX124-9951" fmla="*/ 4177722 w 5273630"/>
                <a:gd name="connsiteY124-9952" fmla="*/ 733035 h 1501544"/>
                <a:gd name="connsiteX125-9953" fmla="*/ 4196667 w 5273630"/>
                <a:gd name="connsiteY125-9954" fmla="*/ 594589 h 1501544"/>
                <a:gd name="connsiteX126-9955" fmla="*/ 4501249 w 5273630"/>
                <a:gd name="connsiteY126-9956" fmla="*/ 594589 h 1501544"/>
                <a:gd name="connsiteX127-9957" fmla="*/ 4518736 w 5273630"/>
                <a:gd name="connsiteY127-9958" fmla="*/ 470716 h 1501544"/>
                <a:gd name="connsiteX128-9959" fmla="*/ 4241845 w 5273630"/>
                <a:gd name="connsiteY128-9960" fmla="*/ 470716 h 1501544"/>
                <a:gd name="connsiteX129-9961" fmla="*/ 4247673 w 5273630"/>
                <a:gd name="connsiteY129-9962" fmla="*/ 429911 h 1501544"/>
                <a:gd name="connsiteX130-9963" fmla="*/ 4055307 w 5273630"/>
                <a:gd name="connsiteY130-9964" fmla="*/ 429911 h 1501544"/>
                <a:gd name="connsiteX131-9965" fmla="*/ 4410894 w 5273630"/>
                <a:gd name="connsiteY131-9966" fmla="*/ 40805 h 1501544"/>
                <a:gd name="connsiteX132-9967" fmla="*/ 4377375 w 5273630"/>
                <a:gd name="connsiteY132-9968" fmla="*/ 0 h 1501544"/>
                <a:gd name="connsiteX133-9969" fmla="*/ 3191742 w 5273630"/>
                <a:gd name="connsiteY133-9970" fmla="*/ 0 h 1501544"/>
                <a:gd name="connsiteX134-9971" fmla="*/ 3522555 w 5273630"/>
                <a:gd name="connsiteY134-9972" fmla="*/ 0 h 1501544"/>
                <a:gd name="connsiteX135-9973" fmla="*/ 3510896 w 5273630"/>
                <a:gd name="connsiteY135-9974" fmla="*/ 83068 h 1501544"/>
                <a:gd name="connsiteX136-9975" fmla="*/ 3953923 w 5273630"/>
                <a:gd name="connsiteY136-9976" fmla="*/ 83068 h 1501544"/>
                <a:gd name="connsiteX137-9977" fmla="*/ 3923319 w 5273630"/>
                <a:gd name="connsiteY137-9978" fmla="*/ 304581 h 1501544"/>
                <a:gd name="connsiteX138-9979" fmla="*/ 3618738 w 5273630"/>
                <a:gd name="connsiteY138-9980" fmla="*/ 304581 h 1501544"/>
                <a:gd name="connsiteX139-9981" fmla="*/ 3630397 w 5273630"/>
                <a:gd name="connsiteY139-9982" fmla="*/ 221513 h 1501544"/>
                <a:gd name="connsiteX140-9983" fmla="*/ 3076613 w 5273630"/>
                <a:gd name="connsiteY140-9984" fmla="*/ 221513 h 1501544"/>
                <a:gd name="connsiteX141-9985" fmla="*/ 3064954 w 5273630"/>
                <a:gd name="connsiteY141-9986" fmla="*/ 304581 h 1501544"/>
                <a:gd name="connsiteX142-9987" fmla="*/ 2760373 w 5273630"/>
                <a:gd name="connsiteY142-9988" fmla="*/ 304581 h 1501544"/>
                <a:gd name="connsiteX143-9989" fmla="*/ 2790977 w 5273630"/>
                <a:gd name="connsiteY143-9990" fmla="*/ 83068 h 1501544"/>
                <a:gd name="connsiteX144-9991" fmla="*/ 3234004 w 5273630"/>
                <a:gd name="connsiteY144-9992" fmla="*/ 83068 h 1501544"/>
                <a:gd name="connsiteX145-9993" fmla="*/ 3238376 w 5273630"/>
                <a:gd name="connsiteY145-9994" fmla="*/ 53921 h 1501544"/>
                <a:gd name="connsiteX146-9995" fmla="*/ 3191742 w 5273630"/>
                <a:gd name="connsiteY146-9996" fmla="*/ 0 h 1501544"/>
                <a:gd name="connsiteX0-9997" fmla="*/ 2215963 w 5273630"/>
                <a:gd name="connsiteY0-9998" fmla="*/ 664540 h 1501544"/>
                <a:gd name="connsiteX1-9999" fmla="*/ 2183902 w 5273630"/>
                <a:gd name="connsiteY1-10000" fmla="*/ 886054 h 1501544"/>
                <a:gd name="connsiteX2-10001" fmla="*/ 2294658 w 5273630"/>
                <a:gd name="connsiteY2-10002" fmla="*/ 886054 h 1501544"/>
                <a:gd name="connsiteX3-10003" fmla="*/ 2326719 w 5273630"/>
                <a:gd name="connsiteY3-10004" fmla="*/ 664540 h 1501544"/>
                <a:gd name="connsiteX4-10005" fmla="*/ 2215963 w 5273630"/>
                <a:gd name="connsiteY4-10006" fmla="*/ 664540 h 1501544"/>
                <a:gd name="connsiteX5-10007" fmla="*/ 1606801 w 5273630"/>
                <a:gd name="connsiteY5-10008" fmla="*/ 664540 h 1501544"/>
                <a:gd name="connsiteX6-10009" fmla="*/ 1574740 w 5273630"/>
                <a:gd name="connsiteY6-10010" fmla="*/ 886054 h 1501544"/>
                <a:gd name="connsiteX7-10011" fmla="*/ 1685497 w 5273630"/>
                <a:gd name="connsiteY7-10012" fmla="*/ 886054 h 1501544"/>
                <a:gd name="connsiteX8-10013" fmla="*/ 1717558 w 5273630"/>
                <a:gd name="connsiteY8-10014" fmla="*/ 664540 h 1501544"/>
                <a:gd name="connsiteX9-10015" fmla="*/ 1606801 w 5273630"/>
                <a:gd name="connsiteY9-10016" fmla="*/ 664540 h 1501544"/>
                <a:gd name="connsiteX10-10017" fmla="*/ 342472 w 5273630"/>
                <a:gd name="connsiteY10-10018" fmla="*/ 563985 h 1501544"/>
                <a:gd name="connsiteX11-10019" fmla="*/ 335185 w 5273630"/>
                <a:gd name="connsiteY11-10020" fmla="*/ 619363 h 1501544"/>
                <a:gd name="connsiteX12-10021" fmla="*/ 826304 w 5273630"/>
                <a:gd name="connsiteY12-10022" fmla="*/ 619363 h 1501544"/>
                <a:gd name="connsiteX13-10023" fmla="*/ 833590 w 5273630"/>
                <a:gd name="connsiteY13-10024" fmla="*/ 563985 h 1501544"/>
                <a:gd name="connsiteX14-10025" fmla="*/ 342472 w 5273630"/>
                <a:gd name="connsiteY14-10026" fmla="*/ 563985 h 1501544"/>
                <a:gd name="connsiteX15-10027" fmla="*/ 3085357 w 5273630"/>
                <a:gd name="connsiteY15-10028" fmla="*/ 553784 h 1501544"/>
                <a:gd name="connsiteX16-10029" fmla="*/ 3078071 w 5273630"/>
                <a:gd name="connsiteY16-10030" fmla="*/ 609162 h 1501544"/>
                <a:gd name="connsiteX17-10031" fmla="*/ 3283553 w 5273630"/>
                <a:gd name="connsiteY17-10032" fmla="*/ 719919 h 1501544"/>
                <a:gd name="connsiteX18-10033" fmla="*/ 3521097 w 5273630"/>
                <a:gd name="connsiteY18-10034" fmla="*/ 609162 h 1501544"/>
                <a:gd name="connsiteX19-10035" fmla="*/ 3528384 w 5273630"/>
                <a:gd name="connsiteY19-10036" fmla="*/ 553784 h 1501544"/>
                <a:gd name="connsiteX20-10037" fmla="*/ 3085357 w 5273630"/>
                <a:gd name="connsiteY20-10038" fmla="*/ 553784 h 1501544"/>
                <a:gd name="connsiteX21-10039" fmla="*/ 2013395 w 5273630"/>
                <a:gd name="connsiteY21-10040" fmla="*/ 526094 h 1501544"/>
                <a:gd name="connsiteX22-10041" fmla="*/ 2567178 w 5273630"/>
                <a:gd name="connsiteY22-10042" fmla="*/ 526094 h 1501544"/>
                <a:gd name="connsiteX23-10043" fmla="*/ 2497227 w 5273630"/>
                <a:gd name="connsiteY23-10044" fmla="*/ 1024500 h 1501544"/>
                <a:gd name="connsiteX24-10045" fmla="*/ 1943443 w 5273630"/>
                <a:gd name="connsiteY24-10046" fmla="*/ 1024500 h 1501544"/>
                <a:gd name="connsiteX25-10047" fmla="*/ 2013395 w 5273630"/>
                <a:gd name="connsiteY25-10048" fmla="*/ 526094 h 1501544"/>
                <a:gd name="connsiteX26-10049" fmla="*/ 1404233 w 5273630"/>
                <a:gd name="connsiteY26-10050" fmla="*/ 526094 h 1501544"/>
                <a:gd name="connsiteX27-10051" fmla="*/ 1958016 w 5273630"/>
                <a:gd name="connsiteY27-10052" fmla="*/ 526094 h 1501544"/>
                <a:gd name="connsiteX28-10053" fmla="*/ 1888065 w 5273630"/>
                <a:gd name="connsiteY28-10054" fmla="*/ 1024500 h 1501544"/>
                <a:gd name="connsiteX29-10055" fmla="*/ 1334281 w 5273630"/>
                <a:gd name="connsiteY29-10056" fmla="*/ 1024500 h 1501544"/>
                <a:gd name="connsiteX30-10057" fmla="*/ 1404233 w 5273630"/>
                <a:gd name="connsiteY30-10058" fmla="*/ 526094 h 1501544"/>
                <a:gd name="connsiteX31-10059" fmla="*/ 365789 w 5273630"/>
                <a:gd name="connsiteY31-10060" fmla="*/ 402222 h 1501544"/>
                <a:gd name="connsiteX32-10061" fmla="*/ 357045 w 5273630"/>
                <a:gd name="connsiteY32-10062" fmla="*/ 457600 h 1501544"/>
                <a:gd name="connsiteX33-10063" fmla="*/ 848163 w 5273630"/>
                <a:gd name="connsiteY33-10064" fmla="*/ 457600 h 1501544"/>
                <a:gd name="connsiteX34-10065" fmla="*/ 856907 w 5273630"/>
                <a:gd name="connsiteY34-10066" fmla="*/ 402222 h 1501544"/>
                <a:gd name="connsiteX35-10067" fmla="*/ 365789 w 5273630"/>
                <a:gd name="connsiteY35-10068" fmla="*/ 402222 h 1501544"/>
                <a:gd name="connsiteX36-10069" fmla="*/ 2865301 w 5273630"/>
                <a:gd name="connsiteY36-10070" fmla="*/ 346843 h 1501544"/>
                <a:gd name="connsiteX37-10071" fmla="*/ 3114504 w 5273630"/>
                <a:gd name="connsiteY37-10072" fmla="*/ 346843 h 1501544"/>
                <a:gd name="connsiteX38-10073" fmla="*/ 3104302 w 5273630"/>
                <a:gd name="connsiteY38-10074" fmla="*/ 415338 h 1501544"/>
                <a:gd name="connsiteX39-10075" fmla="*/ 3547329 w 5273630"/>
                <a:gd name="connsiteY39-10076" fmla="*/ 415338 h 1501544"/>
                <a:gd name="connsiteX40-10077" fmla="*/ 3557530 w 5273630"/>
                <a:gd name="connsiteY40-10078" fmla="*/ 346843 h 1501544"/>
                <a:gd name="connsiteX41-10079" fmla="*/ 3806733 w 5273630"/>
                <a:gd name="connsiteY41-10080" fmla="*/ 346843 h 1501544"/>
                <a:gd name="connsiteX42-10081" fmla="*/ 3796531 w 5273630"/>
                <a:gd name="connsiteY42-10082" fmla="*/ 415338 h 1501544"/>
                <a:gd name="connsiteX43-10083" fmla="*/ 3907289 w 5273630"/>
                <a:gd name="connsiteY43-10084" fmla="*/ 415338 h 1501544"/>
                <a:gd name="connsiteX44-10085" fmla="*/ 3888343 w 5273630"/>
                <a:gd name="connsiteY44-10086" fmla="*/ 553784 h 1501544"/>
                <a:gd name="connsiteX45-10087" fmla="*/ 3777587 w 5273630"/>
                <a:gd name="connsiteY45-10088" fmla="*/ 553784 h 1501544"/>
                <a:gd name="connsiteX46-10089" fmla="*/ 3755727 w 5273630"/>
                <a:gd name="connsiteY46-10090" fmla="*/ 706803 h 1501544"/>
                <a:gd name="connsiteX47-10091" fmla="*/ 3489036 w 5273630"/>
                <a:gd name="connsiteY47-10092" fmla="*/ 830675 h 1501544"/>
                <a:gd name="connsiteX48-10093" fmla="*/ 3850453 w 5273630"/>
                <a:gd name="connsiteY48-10094" fmla="*/ 1024500 h 1501544"/>
                <a:gd name="connsiteX49-10095" fmla="*/ 3407426 w 5273630"/>
                <a:gd name="connsiteY49-10096" fmla="*/ 1024500 h 1501544"/>
                <a:gd name="connsiteX50-10097" fmla="*/ 3252949 w 5273630"/>
                <a:gd name="connsiteY50-10098" fmla="*/ 941432 h 1501544"/>
                <a:gd name="connsiteX51-10099" fmla="*/ 1679743 w 5273630"/>
                <a:gd name="connsiteY51-10100" fmla="*/ 1501544 h 1501544"/>
                <a:gd name="connsiteX52-10101" fmla="*/ 1755035 w 5273630"/>
                <a:gd name="connsiteY52-10102" fmla="*/ 1381052 h 1501544"/>
                <a:gd name="connsiteX53-10103" fmla="*/ 3046009 w 5273630"/>
                <a:gd name="connsiteY53-10104" fmla="*/ 830675 h 1501544"/>
                <a:gd name="connsiteX54-10105" fmla="*/ 2814295 w 5273630"/>
                <a:gd name="connsiteY54-10106" fmla="*/ 706803 h 1501544"/>
                <a:gd name="connsiteX55-10107" fmla="*/ 2836154 w 5273630"/>
                <a:gd name="connsiteY55-10108" fmla="*/ 553784 h 1501544"/>
                <a:gd name="connsiteX56-10109" fmla="*/ 2725398 w 5273630"/>
                <a:gd name="connsiteY56-10110" fmla="*/ 553784 h 1501544"/>
                <a:gd name="connsiteX57-10111" fmla="*/ 2744343 w 5273630"/>
                <a:gd name="connsiteY57-10112" fmla="*/ 415338 h 1501544"/>
                <a:gd name="connsiteX58-10113" fmla="*/ 2855100 w 5273630"/>
                <a:gd name="connsiteY58-10114" fmla="*/ 415338 h 1501544"/>
                <a:gd name="connsiteX59-10115" fmla="*/ 2865301 w 5273630"/>
                <a:gd name="connsiteY59-10116" fmla="*/ 346843 h 1501544"/>
                <a:gd name="connsiteX60-10117" fmla="*/ 482375 w 5273630"/>
                <a:gd name="connsiteY60-10118" fmla="*/ 192367 h 1501544"/>
                <a:gd name="connsiteX61-10119" fmla="*/ 759267 w 5273630"/>
                <a:gd name="connsiteY61-10120" fmla="*/ 192367 h 1501544"/>
                <a:gd name="connsiteX62-10121" fmla="*/ 746151 w 5273630"/>
                <a:gd name="connsiteY62-10122" fmla="*/ 285636 h 1501544"/>
                <a:gd name="connsiteX63-10123" fmla="*/ 1122141 w 5273630"/>
                <a:gd name="connsiteY63-10124" fmla="*/ 285636 h 1501544"/>
                <a:gd name="connsiteX64-10125" fmla="*/ 1059475 w 5273630"/>
                <a:gd name="connsiteY64-10126" fmla="*/ 735949 h 1501544"/>
                <a:gd name="connsiteX65-10127" fmla="*/ 728663 w 5273630"/>
                <a:gd name="connsiteY65-10128" fmla="*/ 735949 h 1501544"/>
                <a:gd name="connsiteX66-10129" fmla="*/ 795700 w 5273630"/>
                <a:gd name="connsiteY66-10130" fmla="*/ 791328 h 1501544"/>
                <a:gd name="connsiteX67-10131" fmla="*/ 1119226 w 5273630"/>
                <a:gd name="connsiteY67-10132" fmla="*/ 746150 h 1501544"/>
                <a:gd name="connsiteX68-10133" fmla="*/ 1100281 w 5273630"/>
                <a:gd name="connsiteY68-10134" fmla="*/ 884596 h 1501544"/>
                <a:gd name="connsiteX69-10135" fmla="*/ 937060 w 5273630"/>
                <a:gd name="connsiteY69-10136" fmla="*/ 907914 h 1501544"/>
                <a:gd name="connsiteX70-10137" fmla="*/ 1766525 w 5273630"/>
                <a:gd name="connsiteY70-10138" fmla="*/ 1384122 h 1501544"/>
                <a:gd name="connsiteX71-10139" fmla="*/ 1608084 w 5273630"/>
                <a:gd name="connsiteY71-10140" fmla="*/ 1476702 h 1501544"/>
                <a:gd name="connsiteX72-10141" fmla="*/ 406594 w 5273630"/>
                <a:gd name="connsiteY72-10142" fmla="*/ 735949 h 1501544"/>
                <a:gd name="connsiteX73-10143" fmla="*/ 319154 w 5273630"/>
                <a:gd name="connsiteY73-10144" fmla="*/ 735949 h 1501544"/>
                <a:gd name="connsiteX74-10145" fmla="*/ 298752 w 5273630"/>
                <a:gd name="connsiteY74-10146" fmla="*/ 881682 h 1501544"/>
                <a:gd name="connsiteX75-10147" fmla="*/ 502777 w 5273630"/>
                <a:gd name="connsiteY75-10148" fmla="*/ 862737 h 1501544"/>
                <a:gd name="connsiteX76-10149" fmla="*/ 482375 w 5273630"/>
                <a:gd name="connsiteY76-10150" fmla="*/ 1004097 h 1501544"/>
                <a:gd name="connsiteX77-10151" fmla="*/ 4372 w 5273630"/>
                <a:gd name="connsiteY77-10152" fmla="*/ 1046359 h 1501544"/>
                <a:gd name="connsiteX78-10153" fmla="*/ 110757 w 5273630"/>
                <a:gd name="connsiteY78-10154" fmla="*/ 285636 h 1501544"/>
                <a:gd name="connsiteX79-10155" fmla="*/ 469259 w 5273630"/>
                <a:gd name="connsiteY79-10156" fmla="*/ 285636 h 1501544"/>
                <a:gd name="connsiteX80-10157" fmla="*/ 482375 w 5273630"/>
                <a:gd name="connsiteY80-10158" fmla="*/ 192367 h 1501544"/>
                <a:gd name="connsiteX81-10159" fmla="*/ 1870577 w 5273630"/>
                <a:gd name="connsiteY81-10160" fmla="*/ 166135 h 1501544"/>
                <a:gd name="connsiteX82-10161" fmla="*/ 1847260 w 5273630"/>
                <a:gd name="connsiteY82-10162" fmla="*/ 332270 h 1501544"/>
                <a:gd name="connsiteX83-10163" fmla="*/ 2179530 w 5273630"/>
                <a:gd name="connsiteY83-10164" fmla="*/ 332270 h 1501544"/>
                <a:gd name="connsiteX84-10165" fmla="*/ 2202847 w 5273630"/>
                <a:gd name="connsiteY84-10166" fmla="*/ 166135 h 1501544"/>
                <a:gd name="connsiteX85-10167" fmla="*/ 1870577 w 5273630"/>
                <a:gd name="connsiteY85-10168" fmla="*/ 166135 h 1501544"/>
                <a:gd name="connsiteX86-10169" fmla="*/ 4598889 w 5273630"/>
                <a:gd name="connsiteY86-10170" fmla="*/ 138446 h 1501544"/>
                <a:gd name="connsiteX87-10171" fmla="*/ 4421095 w 5273630"/>
                <a:gd name="connsiteY87-10172" fmla="*/ 332270 h 1501544"/>
                <a:gd name="connsiteX88-10173" fmla="*/ 4935531 w 5273630"/>
                <a:gd name="connsiteY88-10174" fmla="*/ 332270 h 1501544"/>
                <a:gd name="connsiteX89-10175" fmla="*/ 4813115 w 5273630"/>
                <a:gd name="connsiteY89-10176" fmla="*/ 138446 h 1501544"/>
                <a:gd name="connsiteX90-10177" fmla="*/ 4598889 w 5273630"/>
                <a:gd name="connsiteY90-10178" fmla="*/ 138446 h 1501544"/>
                <a:gd name="connsiteX91-10179" fmla="*/ 1557252 w 5273630"/>
                <a:gd name="connsiteY91-10180" fmla="*/ 27689 h 1501544"/>
                <a:gd name="connsiteX92-10181" fmla="*/ 2498684 w 5273630"/>
                <a:gd name="connsiteY92-10182" fmla="*/ 27689 h 1501544"/>
                <a:gd name="connsiteX93-10183" fmla="*/ 2436019 w 5273630"/>
                <a:gd name="connsiteY93-10184" fmla="*/ 470716 h 1501544"/>
                <a:gd name="connsiteX94-10185" fmla="*/ 1549965 w 5273630"/>
                <a:gd name="connsiteY94-10186" fmla="*/ 470716 h 1501544"/>
                <a:gd name="connsiteX95-10187" fmla="*/ 1605344 w 5273630"/>
                <a:gd name="connsiteY95-10188" fmla="*/ 83068 h 1501544"/>
                <a:gd name="connsiteX96-10189" fmla="*/ 1557252 w 5273630"/>
                <a:gd name="connsiteY96-10190" fmla="*/ 27689 h 1501544"/>
                <a:gd name="connsiteX97-10191" fmla="*/ 259404 w 5273630"/>
                <a:gd name="connsiteY97-10192" fmla="*/ 27689 h 1501544"/>
                <a:gd name="connsiteX98-10193" fmla="*/ 983695 w 5273630"/>
                <a:gd name="connsiteY98-10194" fmla="*/ 27689 h 1501544"/>
                <a:gd name="connsiteX99-10195" fmla="*/ 1215409 w 5273630"/>
                <a:gd name="connsiteY99-10196" fmla="*/ 260861 h 1501544"/>
                <a:gd name="connsiteX100-10197" fmla="*/ 929774 w 5273630"/>
                <a:gd name="connsiteY100-10198" fmla="*/ 260861 h 1501544"/>
                <a:gd name="connsiteX101-10199" fmla="*/ 788413 w 5273630"/>
                <a:gd name="connsiteY101-10200" fmla="*/ 145733 h 1501544"/>
                <a:gd name="connsiteX102-10201" fmla="*/ 476546 w 5273630"/>
                <a:gd name="connsiteY102-10202" fmla="*/ 145733 h 1501544"/>
                <a:gd name="connsiteX103-10203" fmla="*/ 290008 w 5273630"/>
                <a:gd name="connsiteY103-10204" fmla="*/ 260861 h 1501544"/>
                <a:gd name="connsiteX104-10205" fmla="*/ 0 w 5273630"/>
                <a:gd name="connsiteY104-10206" fmla="*/ 260861 h 1501544"/>
                <a:gd name="connsiteX105-10207" fmla="*/ 290008 w 5273630"/>
                <a:gd name="connsiteY105-10208" fmla="*/ 58293 h 1501544"/>
                <a:gd name="connsiteX106-10209" fmla="*/ 259404 w 5273630"/>
                <a:gd name="connsiteY106-10210" fmla="*/ 27689 h 1501544"/>
                <a:gd name="connsiteX107-10211" fmla="*/ 4377375 w 5273630"/>
                <a:gd name="connsiteY107-10212" fmla="*/ 0 h 1501544"/>
                <a:gd name="connsiteX108-10213" fmla="*/ 5001111 w 5273630"/>
                <a:gd name="connsiteY108-10214" fmla="*/ 0 h 1501544"/>
                <a:gd name="connsiteX109-10215" fmla="*/ 5273630 w 5273630"/>
                <a:gd name="connsiteY109-10216" fmla="*/ 429911 h 1501544"/>
                <a:gd name="connsiteX110-10217" fmla="*/ 5078349 w 5273630"/>
                <a:gd name="connsiteY110-10218" fmla="*/ 429911 h 1501544"/>
                <a:gd name="connsiteX111-10219" fmla="*/ 5072519 w 5273630"/>
                <a:gd name="connsiteY111-10220" fmla="*/ 470716 h 1501544"/>
                <a:gd name="connsiteX112-10221" fmla="*/ 4795628 w 5273630"/>
                <a:gd name="connsiteY112-10222" fmla="*/ 470716 h 1501544"/>
                <a:gd name="connsiteX113-10223" fmla="*/ 4778140 w 5273630"/>
                <a:gd name="connsiteY113-10224" fmla="*/ 594589 h 1501544"/>
                <a:gd name="connsiteX114-10225" fmla="*/ 5082721 w 5273630"/>
                <a:gd name="connsiteY114-10226" fmla="*/ 594589 h 1501544"/>
                <a:gd name="connsiteX115-10227" fmla="*/ 5063775 w 5273630"/>
                <a:gd name="connsiteY115-10228" fmla="*/ 733035 h 1501544"/>
                <a:gd name="connsiteX116-10229" fmla="*/ 4759195 w 5273630"/>
                <a:gd name="connsiteY116-10230" fmla="*/ 733035 h 1501544"/>
                <a:gd name="connsiteX117-10231" fmla="*/ 4737335 w 5273630"/>
                <a:gd name="connsiteY117-10232" fmla="*/ 886054 h 1501544"/>
                <a:gd name="connsiteX118-10233" fmla="*/ 5180361 w 5273630"/>
                <a:gd name="connsiteY118-10234" fmla="*/ 886054 h 1501544"/>
                <a:gd name="connsiteX119-10235" fmla="*/ 5161416 w 5273630"/>
                <a:gd name="connsiteY119-10236" fmla="*/ 1024500 h 1501544"/>
                <a:gd name="connsiteX120-10237" fmla="*/ 3998471 w 5273630"/>
                <a:gd name="connsiteY120-10238" fmla="*/ 1024500 h 1501544"/>
                <a:gd name="connsiteX121-10239" fmla="*/ 4017416 w 5273630"/>
                <a:gd name="connsiteY121-10240" fmla="*/ 886054 h 1501544"/>
                <a:gd name="connsiteX122-10241" fmla="*/ 4460443 w 5273630"/>
                <a:gd name="connsiteY122-10242" fmla="*/ 886054 h 1501544"/>
                <a:gd name="connsiteX123-10243" fmla="*/ 4482303 w 5273630"/>
                <a:gd name="connsiteY123-10244" fmla="*/ 733035 h 1501544"/>
                <a:gd name="connsiteX124-10245" fmla="*/ 4177722 w 5273630"/>
                <a:gd name="connsiteY124-10246" fmla="*/ 733035 h 1501544"/>
                <a:gd name="connsiteX125-10247" fmla="*/ 4196667 w 5273630"/>
                <a:gd name="connsiteY125-10248" fmla="*/ 594589 h 1501544"/>
                <a:gd name="connsiteX126-10249" fmla="*/ 4501249 w 5273630"/>
                <a:gd name="connsiteY126-10250" fmla="*/ 594589 h 1501544"/>
                <a:gd name="connsiteX127-10251" fmla="*/ 4518736 w 5273630"/>
                <a:gd name="connsiteY127-10252" fmla="*/ 470716 h 1501544"/>
                <a:gd name="connsiteX128-10253" fmla="*/ 4241845 w 5273630"/>
                <a:gd name="connsiteY128-10254" fmla="*/ 470716 h 1501544"/>
                <a:gd name="connsiteX129-10255" fmla="*/ 4247673 w 5273630"/>
                <a:gd name="connsiteY129-10256" fmla="*/ 429911 h 1501544"/>
                <a:gd name="connsiteX130-10257" fmla="*/ 4055307 w 5273630"/>
                <a:gd name="connsiteY130-10258" fmla="*/ 429911 h 1501544"/>
                <a:gd name="connsiteX131-10259" fmla="*/ 4410894 w 5273630"/>
                <a:gd name="connsiteY131-10260" fmla="*/ 40805 h 1501544"/>
                <a:gd name="connsiteX132-10261" fmla="*/ 4377375 w 5273630"/>
                <a:gd name="connsiteY132-10262" fmla="*/ 0 h 1501544"/>
                <a:gd name="connsiteX133-10263" fmla="*/ 3191742 w 5273630"/>
                <a:gd name="connsiteY133-10264" fmla="*/ 0 h 1501544"/>
                <a:gd name="connsiteX134-10265" fmla="*/ 3522555 w 5273630"/>
                <a:gd name="connsiteY134-10266" fmla="*/ 0 h 1501544"/>
                <a:gd name="connsiteX135-10267" fmla="*/ 3510896 w 5273630"/>
                <a:gd name="connsiteY135-10268" fmla="*/ 83068 h 1501544"/>
                <a:gd name="connsiteX136-10269" fmla="*/ 3953923 w 5273630"/>
                <a:gd name="connsiteY136-10270" fmla="*/ 83068 h 1501544"/>
                <a:gd name="connsiteX137-10271" fmla="*/ 3923319 w 5273630"/>
                <a:gd name="connsiteY137-10272" fmla="*/ 304581 h 1501544"/>
                <a:gd name="connsiteX138-10273" fmla="*/ 3618738 w 5273630"/>
                <a:gd name="connsiteY138-10274" fmla="*/ 304581 h 1501544"/>
                <a:gd name="connsiteX139-10275" fmla="*/ 3630397 w 5273630"/>
                <a:gd name="connsiteY139-10276" fmla="*/ 221513 h 1501544"/>
                <a:gd name="connsiteX140-10277" fmla="*/ 3076613 w 5273630"/>
                <a:gd name="connsiteY140-10278" fmla="*/ 221513 h 1501544"/>
                <a:gd name="connsiteX141-10279" fmla="*/ 3064954 w 5273630"/>
                <a:gd name="connsiteY141-10280" fmla="*/ 304581 h 1501544"/>
                <a:gd name="connsiteX142-10281" fmla="*/ 2760373 w 5273630"/>
                <a:gd name="connsiteY142-10282" fmla="*/ 304581 h 1501544"/>
                <a:gd name="connsiteX143-10283" fmla="*/ 2790977 w 5273630"/>
                <a:gd name="connsiteY143-10284" fmla="*/ 83068 h 1501544"/>
                <a:gd name="connsiteX144-10285" fmla="*/ 3234004 w 5273630"/>
                <a:gd name="connsiteY144-10286" fmla="*/ 83068 h 1501544"/>
                <a:gd name="connsiteX145-10287" fmla="*/ 3238376 w 5273630"/>
                <a:gd name="connsiteY145-10288" fmla="*/ 53921 h 1501544"/>
                <a:gd name="connsiteX146-10289" fmla="*/ 3191742 w 5273630"/>
                <a:gd name="connsiteY146-10290" fmla="*/ 0 h 1501544"/>
                <a:gd name="connsiteX0-10291" fmla="*/ 2215963 w 5273630"/>
                <a:gd name="connsiteY0-10292" fmla="*/ 664540 h 1501544"/>
                <a:gd name="connsiteX1-10293" fmla="*/ 2183902 w 5273630"/>
                <a:gd name="connsiteY1-10294" fmla="*/ 886054 h 1501544"/>
                <a:gd name="connsiteX2-10295" fmla="*/ 2294658 w 5273630"/>
                <a:gd name="connsiteY2-10296" fmla="*/ 886054 h 1501544"/>
                <a:gd name="connsiteX3-10297" fmla="*/ 2326719 w 5273630"/>
                <a:gd name="connsiteY3-10298" fmla="*/ 664540 h 1501544"/>
                <a:gd name="connsiteX4-10299" fmla="*/ 2215963 w 5273630"/>
                <a:gd name="connsiteY4-10300" fmla="*/ 664540 h 1501544"/>
                <a:gd name="connsiteX5-10301" fmla="*/ 1606801 w 5273630"/>
                <a:gd name="connsiteY5-10302" fmla="*/ 664540 h 1501544"/>
                <a:gd name="connsiteX6-10303" fmla="*/ 1574740 w 5273630"/>
                <a:gd name="connsiteY6-10304" fmla="*/ 886054 h 1501544"/>
                <a:gd name="connsiteX7-10305" fmla="*/ 1685497 w 5273630"/>
                <a:gd name="connsiteY7-10306" fmla="*/ 886054 h 1501544"/>
                <a:gd name="connsiteX8-10307" fmla="*/ 1717558 w 5273630"/>
                <a:gd name="connsiteY8-10308" fmla="*/ 664540 h 1501544"/>
                <a:gd name="connsiteX9-10309" fmla="*/ 1606801 w 5273630"/>
                <a:gd name="connsiteY9-10310" fmla="*/ 664540 h 1501544"/>
                <a:gd name="connsiteX10-10311" fmla="*/ 342472 w 5273630"/>
                <a:gd name="connsiteY10-10312" fmla="*/ 563985 h 1501544"/>
                <a:gd name="connsiteX11-10313" fmla="*/ 335185 w 5273630"/>
                <a:gd name="connsiteY11-10314" fmla="*/ 619363 h 1501544"/>
                <a:gd name="connsiteX12-10315" fmla="*/ 826304 w 5273630"/>
                <a:gd name="connsiteY12-10316" fmla="*/ 619363 h 1501544"/>
                <a:gd name="connsiteX13-10317" fmla="*/ 833590 w 5273630"/>
                <a:gd name="connsiteY13-10318" fmla="*/ 563985 h 1501544"/>
                <a:gd name="connsiteX14-10319" fmla="*/ 342472 w 5273630"/>
                <a:gd name="connsiteY14-10320" fmla="*/ 563985 h 1501544"/>
                <a:gd name="connsiteX15-10321" fmla="*/ 3085357 w 5273630"/>
                <a:gd name="connsiteY15-10322" fmla="*/ 553784 h 1501544"/>
                <a:gd name="connsiteX16-10323" fmla="*/ 3078071 w 5273630"/>
                <a:gd name="connsiteY16-10324" fmla="*/ 609162 h 1501544"/>
                <a:gd name="connsiteX17-10325" fmla="*/ 3283553 w 5273630"/>
                <a:gd name="connsiteY17-10326" fmla="*/ 719919 h 1501544"/>
                <a:gd name="connsiteX18-10327" fmla="*/ 3521097 w 5273630"/>
                <a:gd name="connsiteY18-10328" fmla="*/ 609162 h 1501544"/>
                <a:gd name="connsiteX19-10329" fmla="*/ 3528384 w 5273630"/>
                <a:gd name="connsiteY19-10330" fmla="*/ 553784 h 1501544"/>
                <a:gd name="connsiteX20-10331" fmla="*/ 3085357 w 5273630"/>
                <a:gd name="connsiteY20-10332" fmla="*/ 553784 h 1501544"/>
                <a:gd name="connsiteX21-10333" fmla="*/ 2013395 w 5273630"/>
                <a:gd name="connsiteY21-10334" fmla="*/ 526094 h 1501544"/>
                <a:gd name="connsiteX22-10335" fmla="*/ 2567178 w 5273630"/>
                <a:gd name="connsiteY22-10336" fmla="*/ 526094 h 1501544"/>
                <a:gd name="connsiteX23-10337" fmla="*/ 2497227 w 5273630"/>
                <a:gd name="connsiteY23-10338" fmla="*/ 1024500 h 1501544"/>
                <a:gd name="connsiteX24-10339" fmla="*/ 1943443 w 5273630"/>
                <a:gd name="connsiteY24-10340" fmla="*/ 1024500 h 1501544"/>
                <a:gd name="connsiteX25-10341" fmla="*/ 2013395 w 5273630"/>
                <a:gd name="connsiteY25-10342" fmla="*/ 526094 h 1501544"/>
                <a:gd name="connsiteX26-10343" fmla="*/ 1404233 w 5273630"/>
                <a:gd name="connsiteY26-10344" fmla="*/ 526094 h 1501544"/>
                <a:gd name="connsiteX27-10345" fmla="*/ 1958016 w 5273630"/>
                <a:gd name="connsiteY27-10346" fmla="*/ 526094 h 1501544"/>
                <a:gd name="connsiteX28-10347" fmla="*/ 1888065 w 5273630"/>
                <a:gd name="connsiteY28-10348" fmla="*/ 1024500 h 1501544"/>
                <a:gd name="connsiteX29-10349" fmla="*/ 1334281 w 5273630"/>
                <a:gd name="connsiteY29-10350" fmla="*/ 1024500 h 1501544"/>
                <a:gd name="connsiteX30-10351" fmla="*/ 1404233 w 5273630"/>
                <a:gd name="connsiteY30-10352" fmla="*/ 526094 h 1501544"/>
                <a:gd name="connsiteX31-10353" fmla="*/ 365789 w 5273630"/>
                <a:gd name="connsiteY31-10354" fmla="*/ 402222 h 1501544"/>
                <a:gd name="connsiteX32-10355" fmla="*/ 357045 w 5273630"/>
                <a:gd name="connsiteY32-10356" fmla="*/ 457600 h 1501544"/>
                <a:gd name="connsiteX33-10357" fmla="*/ 848163 w 5273630"/>
                <a:gd name="connsiteY33-10358" fmla="*/ 457600 h 1501544"/>
                <a:gd name="connsiteX34-10359" fmla="*/ 856907 w 5273630"/>
                <a:gd name="connsiteY34-10360" fmla="*/ 402222 h 1501544"/>
                <a:gd name="connsiteX35-10361" fmla="*/ 365789 w 5273630"/>
                <a:gd name="connsiteY35-10362" fmla="*/ 402222 h 1501544"/>
                <a:gd name="connsiteX36-10363" fmla="*/ 2865301 w 5273630"/>
                <a:gd name="connsiteY36-10364" fmla="*/ 346843 h 1501544"/>
                <a:gd name="connsiteX37-10365" fmla="*/ 3114504 w 5273630"/>
                <a:gd name="connsiteY37-10366" fmla="*/ 346843 h 1501544"/>
                <a:gd name="connsiteX38-10367" fmla="*/ 3104302 w 5273630"/>
                <a:gd name="connsiteY38-10368" fmla="*/ 415338 h 1501544"/>
                <a:gd name="connsiteX39-10369" fmla="*/ 3547329 w 5273630"/>
                <a:gd name="connsiteY39-10370" fmla="*/ 415338 h 1501544"/>
                <a:gd name="connsiteX40-10371" fmla="*/ 3557530 w 5273630"/>
                <a:gd name="connsiteY40-10372" fmla="*/ 346843 h 1501544"/>
                <a:gd name="connsiteX41-10373" fmla="*/ 3806733 w 5273630"/>
                <a:gd name="connsiteY41-10374" fmla="*/ 346843 h 1501544"/>
                <a:gd name="connsiteX42-10375" fmla="*/ 3796531 w 5273630"/>
                <a:gd name="connsiteY42-10376" fmla="*/ 415338 h 1501544"/>
                <a:gd name="connsiteX43-10377" fmla="*/ 3907289 w 5273630"/>
                <a:gd name="connsiteY43-10378" fmla="*/ 415338 h 1501544"/>
                <a:gd name="connsiteX44-10379" fmla="*/ 3888343 w 5273630"/>
                <a:gd name="connsiteY44-10380" fmla="*/ 553784 h 1501544"/>
                <a:gd name="connsiteX45-10381" fmla="*/ 3777587 w 5273630"/>
                <a:gd name="connsiteY45-10382" fmla="*/ 553784 h 1501544"/>
                <a:gd name="connsiteX46-10383" fmla="*/ 3755727 w 5273630"/>
                <a:gd name="connsiteY46-10384" fmla="*/ 706803 h 1501544"/>
                <a:gd name="connsiteX47-10385" fmla="*/ 3489036 w 5273630"/>
                <a:gd name="connsiteY47-10386" fmla="*/ 830675 h 1501544"/>
                <a:gd name="connsiteX48-10387" fmla="*/ 3850453 w 5273630"/>
                <a:gd name="connsiteY48-10388" fmla="*/ 1024500 h 1501544"/>
                <a:gd name="connsiteX49-10389" fmla="*/ 3407426 w 5273630"/>
                <a:gd name="connsiteY49-10390" fmla="*/ 1024500 h 1501544"/>
                <a:gd name="connsiteX50-10391" fmla="*/ 3252949 w 5273630"/>
                <a:gd name="connsiteY50-10392" fmla="*/ 941432 h 1501544"/>
                <a:gd name="connsiteX51-10393" fmla="*/ 1679743 w 5273630"/>
                <a:gd name="connsiteY51-10394" fmla="*/ 1501544 h 1501544"/>
                <a:gd name="connsiteX52-10395" fmla="*/ 1755035 w 5273630"/>
                <a:gd name="connsiteY52-10396" fmla="*/ 1381052 h 1501544"/>
                <a:gd name="connsiteX53-10397" fmla="*/ 3046009 w 5273630"/>
                <a:gd name="connsiteY53-10398" fmla="*/ 830675 h 1501544"/>
                <a:gd name="connsiteX54-10399" fmla="*/ 2814295 w 5273630"/>
                <a:gd name="connsiteY54-10400" fmla="*/ 706803 h 1501544"/>
                <a:gd name="connsiteX55-10401" fmla="*/ 2836154 w 5273630"/>
                <a:gd name="connsiteY55-10402" fmla="*/ 553784 h 1501544"/>
                <a:gd name="connsiteX56-10403" fmla="*/ 2725398 w 5273630"/>
                <a:gd name="connsiteY56-10404" fmla="*/ 553784 h 1501544"/>
                <a:gd name="connsiteX57-10405" fmla="*/ 2744343 w 5273630"/>
                <a:gd name="connsiteY57-10406" fmla="*/ 415338 h 1501544"/>
                <a:gd name="connsiteX58-10407" fmla="*/ 2855100 w 5273630"/>
                <a:gd name="connsiteY58-10408" fmla="*/ 415338 h 1501544"/>
                <a:gd name="connsiteX59-10409" fmla="*/ 2865301 w 5273630"/>
                <a:gd name="connsiteY59-10410" fmla="*/ 346843 h 1501544"/>
                <a:gd name="connsiteX60-10411" fmla="*/ 482375 w 5273630"/>
                <a:gd name="connsiteY60-10412" fmla="*/ 192367 h 1501544"/>
                <a:gd name="connsiteX61-10413" fmla="*/ 759267 w 5273630"/>
                <a:gd name="connsiteY61-10414" fmla="*/ 192367 h 1501544"/>
                <a:gd name="connsiteX62-10415" fmla="*/ 746151 w 5273630"/>
                <a:gd name="connsiteY62-10416" fmla="*/ 285636 h 1501544"/>
                <a:gd name="connsiteX63-10417" fmla="*/ 1122141 w 5273630"/>
                <a:gd name="connsiteY63-10418" fmla="*/ 285636 h 1501544"/>
                <a:gd name="connsiteX64-10419" fmla="*/ 1059475 w 5273630"/>
                <a:gd name="connsiteY64-10420" fmla="*/ 735949 h 1501544"/>
                <a:gd name="connsiteX65-10421" fmla="*/ 728663 w 5273630"/>
                <a:gd name="connsiteY65-10422" fmla="*/ 735949 h 1501544"/>
                <a:gd name="connsiteX66-10423" fmla="*/ 795700 w 5273630"/>
                <a:gd name="connsiteY66-10424" fmla="*/ 791328 h 1501544"/>
                <a:gd name="connsiteX67-10425" fmla="*/ 1119226 w 5273630"/>
                <a:gd name="connsiteY67-10426" fmla="*/ 746150 h 1501544"/>
                <a:gd name="connsiteX68-10427" fmla="*/ 1100281 w 5273630"/>
                <a:gd name="connsiteY68-10428" fmla="*/ 884596 h 1501544"/>
                <a:gd name="connsiteX69-10429" fmla="*/ 937060 w 5273630"/>
                <a:gd name="connsiteY69-10430" fmla="*/ 907914 h 1501544"/>
                <a:gd name="connsiteX70-10431" fmla="*/ 1766525 w 5273630"/>
                <a:gd name="connsiteY70-10432" fmla="*/ 1384122 h 1501544"/>
                <a:gd name="connsiteX71-10433" fmla="*/ 1668409 w 5273630"/>
                <a:gd name="connsiteY71-10434" fmla="*/ 1498927 h 1501544"/>
                <a:gd name="connsiteX72-10435" fmla="*/ 406594 w 5273630"/>
                <a:gd name="connsiteY72-10436" fmla="*/ 735949 h 1501544"/>
                <a:gd name="connsiteX73-10437" fmla="*/ 319154 w 5273630"/>
                <a:gd name="connsiteY73-10438" fmla="*/ 735949 h 1501544"/>
                <a:gd name="connsiteX74-10439" fmla="*/ 298752 w 5273630"/>
                <a:gd name="connsiteY74-10440" fmla="*/ 881682 h 1501544"/>
                <a:gd name="connsiteX75-10441" fmla="*/ 502777 w 5273630"/>
                <a:gd name="connsiteY75-10442" fmla="*/ 862737 h 1501544"/>
                <a:gd name="connsiteX76-10443" fmla="*/ 482375 w 5273630"/>
                <a:gd name="connsiteY76-10444" fmla="*/ 1004097 h 1501544"/>
                <a:gd name="connsiteX77-10445" fmla="*/ 4372 w 5273630"/>
                <a:gd name="connsiteY77-10446" fmla="*/ 1046359 h 1501544"/>
                <a:gd name="connsiteX78-10447" fmla="*/ 110757 w 5273630"/>
                <a:gd name="connsiteY78-10448" fmla="*/ 285636 h 1501544"/>
                <a:gd name="connsiteX79-10449" fmla="*/ 469259 w 5273630"/>
                <a:gd name="connsiteY79-10450" fmla="*/ 285636 h 1501544"/>
                <a:gd name="connsiteX80-10451" fmla="*/ 482375 w 5273630"/>
                <a:gd name="connsiteY80-10452" fmla="*/ 192367 h 1501544"/>
                <a:gd name="connsiteX81-10453" fmla="*/ 1870577 w 5273630"/>
                <a:gd name="connsiteY81-10454" fmla="*/ 166135 h 1501544"/>
                <a:gd name="connsiteX82-10455" fmla="*/ 1847260 w 5273630"/>
                <a:gd name="connsiteY82-10456" fmla="*/ 332270 h 1501544"/>
                <a:gd name="connsiteX83-10457" fmla="*/ 2179530 w 5273630"/>
                <a:gd name="connsiteY83-10458" fmla="*/ 332270 h 1501544"/>
                <a:gd name="connsiteX84-10459" fmla="*/ 2202847 w 5273630"/>
                <a:gd name="connsiteY84-10460" fmla="*/ 166135 h 1501544"/>
                <a:gd name="connsiteX85-10461" fmla="*/ 1870577 w 5273630"/>
                <a:gd name="connsiteY85-10462" fmla="*/ 166135 h 1501544"/>
                <a:gd name="connsiteX86-10463" fmla="*/ 4598889 w 5273630"/>
                <a:gd name="connsiteY86-10464" fmla="*/ 138446 h 1501544"/>
                <a:gd name="connsiteX87-10465" fmla="*/ 4421095 w 5273630"/>
                <a:gd name="connsiteY87-10466" fmla="*/ 332270 h 1501544"/>
                <a:gd name="connsiteX88-10467" fmla="*/ 4935531 w 5273630"/>
                <a:gd name="connsiteY88-10468" fmla="*/ 332270 h 1501544"/>
                <a:gd name="connsiteX89-10469" fmla="*/ 4813115 w 5273630"/>
                <a:gd name="connsiteY89-10470" fmla="*/ 138446 h 1501544"/>
                <a:gd name="connsiteX90-10471" fmla="*/ 4598889 w 5273630"/>
                <a:gd name="connsiteY90-10472" fmla="*/ 138446 h 1501544"/>
                <a:gd name="connsiteX91-10473" fmla="*/ 1557252 w 5273630"/>
                <a:gd name="connsiteY91-10474" fmla="*/ 27689 h 1501544"/>
                <a:gd name="connsiteX92-10475" fmla="*/ 2498684 w 5273630"/>
                <a:gd name="connsiteY92-10476" fmla="*/ 27689 h 1501544"/>
                <a:gd name="connsiteX93-10477" fmla="*/ 2436019 w 5273630"/>
                <a:gd name="connsiteY93-10478" fmla="*/ 470716 h 1501544"/>
                <a:gd name="connsiteX94-10479" fmla="*/ 1549965 w 5273630"/>
                <a:gd name="connsiteY94-10480" fmla="*/ 470716 h 1501544"/>
                <a:gd name="connsiteX95-10481" fmla="*/ 1605344 w 5273630"/>
                <a:gd name="connsiteY95-10482" fmla="*/ 83068 h 1501544"/>
                <a:gd name="connsiteX96-10483" fmla="*/ 1557252 w 5273630"/>
                <a:gd name="connsiteY96-10484" fmla="*/ 27689 h 1501544"/>
                <a:gd name="connsiteX97-10485" fmla="*/ 259404 w 5273630"/>
                <a:gd name="connsiteY97-10486" fmla="*/ 27689 h 1501544"/>
                <a:gd name="connsiteX98-10487" fmla="*/ 983695 w 5273630"/>
                <a:gd name="connsiteY98-10488" fmla="*/ 27689 h 1501544"/>
                <a:gd name="connsiteX99-10489" fmla="*/ 1215409 w 5273630"/>
                <a:gd name="connsiteY99-10490" fmla="*/ 260861 h 1501544"/>
                <a:gd name="connsiteX100-10491" fmla="*/ 929774 w 5273630"/>
                <a:gd name="connsiteY100-10492" fmla="*/ 260861 h 1501544"/>
                <a:gd name="connsiteX101-10493" fmla="*/ 788413 w 5273630"/>
                <a:gd name="connsiteY101-10494" fmla="*/ 145733 h 1501544"/>
                <a:gd name="connsiteX102-10495" fmla="*/ 476546 w 5273630"/>
                <a:gd name="connsiteY102-10496" fmla="*/ 145733 h 1501544"/>
                <a:gd name="connsiteX103-10497" fmla="*/ 290008 w 5273630"/>
                <a:gd name="connsiteY103-10498" fmla="*/ 260861 h 1501544"/>
                <a:gd name="connsiteX104-10499" fmla="*/ 0 w 5273630"/>
                <a:gd name="connsiteY104-10500" fmla="*/ 260861 h 1501544"/>
                <a:gd name="connsiteX105-10501" fmla="*/ 290008 w 5273630"/>
                <a:gd name="connsiteY105-10502" fmla="*/ 58293 h 1501544"/>
                <a:gd name="connsiteX106-10503" fmla="*/ 259404 w 5273630"/>
                <a:gd name="connsiteY106-10504" fmla="*/ 27689 h 1501544"/>
                <a:gd name="connsiteX107-10505" fmla="*/ 4377375 w 5273630"/>
                <a:gd name="connsiteY107-10506" fmla="*/ 0 h 1501544"/>
                <a:gd name="connsiteX108-10507" fmla="*/ 5001111 w 5273630"/>
                <a:gd name="connsiteY108-10508" fmla="*/ 0 h 1501544"/>
                <a:gd name="connsiteX109-10509" fmla="*/ 5273630 w 5273630"/>
                <a:gd name="connsiteY109-10510" fmla="*/ 429911 h 1501544"/>
                <a:gd name="connsiteX110-10511" fmla="*/ 5078349 w 5273630"/>
                <a:gd name="connsiteY110-10512" fmla="*/ 429911 h 1501544"/>
                <a:gd name="connsiteX111-10513" fmla="*/ 5072519 w 5273630"/>
                <a:gd name="connsiteY111-10514" fmla="*/ 470716 h 1501544"/>
                <a:gd name="connsiteX112-10515" fmla="*/ 4795628 w 5273630"/>
                <a:gd name="connsiteY112-10516" fmla="*/ 470716 h 1501544"/>
                <a:gd name="connsiteX113-10517" fmla="*/ 4778140 w 5273630"/>
                <a:gd name="connsiteY113-10518" fmla="*/ 594589 h 1501544"/>
                <a:gd name="connsiteX114-10519" fmla="*/ 5082721 w 5273630"/>
                <a:gd name="connsiteY114-10520" fmla="*/ 594589 h 1501544"/>
                <a:gd name="connsiteX115-10521" fmla="*/ 5063775 w 5273630"/>
                <a:gd name="connsiteY115-10522" fmla="*/ 733035 h 1501544"/>
                <a:gd name="connsiteX116-10523" fmla="*/ 4759195 w 5273630"/>
                <a:gd name="connsiteY116-10524" fmla="*/ 733035 h 1501544"/>
                <a:gd name="connsiteX117-10525" fmla="*/ 4737335 w 5273630"/>
                <a:gd name="connsiteY117-10526" fmla="*/ 886054 h 1501544"/>
                <a:gd name="connsiteX118-10527" fmla="*/ 5180361 w 5273630"/>
                <a:gd name="connsiteY118-10528" fmla="*/ 886054 h 1501544"/>
                <a:gd name="connsiteX119-10529" fmla="*/ 5161416 w 5273630"/>
                <a:gd name="connsiteY119-10530" fmla="*/ 1024500 h 1501544"/>
                <a:gd name="connsiteX120-10531" fmla="*/ 3998471 w 5273630"/>
                <a:gd name="connsiteY120-10532" fmla="*/ 1024500 h 1501544"/>
                <a:gd name="connsiteX121-10533" fmla="*/ 4017416 w 5273630"/>
                <a:gd name="connsiteY121-10534" fmla="*/ 886054 h 1501544"/>
                <a:gd name="connsiteX122-10535" fmla="*/ 4460443 w 5273630"/>
                <a:gd name="connsiteY122-10536" fmla="*/ 886054 h 1501544"/>
                <a:gd name="connsiteX123-10537" fmla="*/ 4482303 w 5273630"/>
                <a:gd name="connsiteY123-10538" fmla="*/ 733035 h 1501544"/>
                <a:gd name="connsiteX124-10539" fmla="*/ 4177722 w 5273630"/>
                <a:gd name="connsiteY124-10540" fmla="*/ 733035 h 1501544"/>
                <a:gd name="connsiteX125-10541" fmla="*/ 4196667 w 5273630"/>
                <a:gd name="connsiteY125-10542" fmla="*/ 594589 h 1501544"/>
                <a:gd name="connsiteX126-10543" fmla="*/ 4501249 w 5273630"/>
                <a:gd name="connsiteY126-10544" fmla="*/ 594589 h 1501544"/>
                <a:gd name="connsiteX127-10545" fmla="*/ 4518736 w 5273630"/>
                <a:gd name="connsiteY127-10546" fmla="*/ 470716 h 1501544"/>
                <a:gd name="connsiteX128-10547" fmla="*/ 4241845 w 5273630"/>
                <a:gd name="connsiteY128-10548" fmla="*/ 470716 h 1501544"/>
                <a:gd name="connsiteX129-10549" fmla="*/ 4247673 w 5273630"/>
                <a:gd name="connsiteY129-10550" fmla="*/ 429911 h 1501544"/>
                <a:gd name="connsiteX130-10551" fmla="*/ 4055307 w 5273630"/>
                <a:gd name="connsiteY130-10552" fmla="*/ 429911 h 1501544"/>
                <a:gd name="connsiteX131-10553" fmla="*/ 4410894 w 5273630"/>
                <a:gd name="connsiteY131-10554" fmla="*/ 40805 h 1501544"/>
                <a:gd name="connsiteX132-10555" fmla="*/ 4377375 w 5273630"/>
                <a:gd name="connsiteY132-10556" fmla="*/ 0 h 1501544"/>
                <a:gd name="connsiteX133-10557" fmla="*/ 3191742 w 5273630"/>
                <a:gd name="connsiteY133-10558" fmla="*/ 0 h 1501544"/>
                <a:gd name="connsiteX134-10559" fmla="*/ 3522555 w 5273630"/>
                <a:gd name="connsiteY134-10560" fmla="*/ 0 h 1501544"/>
                <a:gd name="connsiteX135-10561" fmla="*/ 3510896 w 5273630"/>
                <a:gd name="connsiteY135-10562" fmla="*/ 83068 h 1501544"/>
                <a:gd name="connsiteX136-10563" fmla="*/ 3953923 w 5273630"/>
                <a:gd name="connsiteY136-10564" fmla="*/ 83068 h 1501544"/>
                <a:gd name="connsiteX137-10565" fmla="*/ 3923319 w 5273630"/>
                <a:gd name="connsiteY137-10566" fmla="*/ 304581 h 1501544"/>
                <a:gd name="connsiteX138-10567" fmla="*/ 3618738 w 5273630"/>
                <a:gd name="connsiteY138-10568" fmla="*/ 304581 h 1501544"/>
                <a:gd name="connsiteX139-10569" fmla="*/ 3630397 w 5273630"/>
                <a:gd name="connsiteY139-10570" fmla="*/ 221513 h 1501544"/>
                <a:gd name="connsiteX140-10571" fmla="*/ 3076613 w 5273630"/>
                <a:gd name="connsiteY140-10572" fmla="*/ 221513 h 1501544"/>
                <a:gd name="connsiteX141-10573" fmla="*/ 3064954 w 5273630"/>
                <a:gd name="connsiteY141-10574" fmla="*/ 304581 h 1501544"/>
                <a:gd name="connsiteX142-10575" fmla="*/ 2760373 w 5273630"/>
                <a:gd name="connsiteY142-10576" fmla="*/ 304581 h 1501544"/>
                <a:gd name="connsiteX143-10577" fmla="*/ 2790977 w 5273630"/>
                <a:gd name="connsiteY143-10578" fmla="*/ 83068 h 1501544"/>
                <a:gd name="connsiteX144-10579" fmla="*/ 3234004 w 5273630"/>
                <a:gd name="connsiteY144-10580" fmla="*/ 83068 h 1501544"/>
                <a:gd name="connsiteX145-10581" fmla="*/ 3238376 w 5273630"/>
                <a:gd name="connsiteY145-10582" fmla="*/ 53921 h 1501544"/>
                <a:gd name="connsiteX146-10583" fmla="*/ 3191742 w 5273630"/>
                <a:gd name="connsiteY146-10584" fmla="*/ 0 h 1501544"/>
                <a:gd name="connsiteX0-10585" fmla="*/ 2215963 w 5273630"/>
                <a:gd name="connsiteY0-10586" fmla="*/ 664540 h 1501544"/>
                <a:gd name="connsiteX1-10587" fmla="*/ 2183902 w 5273630"/>
                <a:gd name="connsiteY1-10588" fmla="*/ 886054 h 1501544"/>
                <a:gd name="connsiteX2-10589" fmla="*/ 2294658 w 5273630"/>
                <a:gd name="connsiteY2-10590" fmla="*/ 886054 h 1501544"/>
                <a:gd name="connsiteX3-10591" fmla="*/ 2326719 w 5273630"/>
                <a:gd name="connsiteY3-10592" fmla="*/ 664540 h 1501544"/>
                <a:gd name="connsiteX4-10593" fmla="*/ 2215963 w 5273630"/>
                <a:gd name="connsiteY4-10594" fmla="*/ 664540 h 1501544"/>
                <a:gd name="connsiteX5-10595" fmla="*/ 1606801 w 5273630"/>
                <a:gd name="connsiteY5-10596" fmla="*/ 664540 h 1501544"/>
                <a:gd name="connsiteX6-10597" fmla="*/ 1574740 w 5273630"/>
                <a:gd name="connsiteY6-10598" fmla="*/ 886054 h 1501544"/>
                <a:gd name="connsiteX7-10599" fmla="*/ 1685497 w 5273630"/>
                <a:gd name="connsiteY7-10600" fmla="*/ 886054 h 1501544"/>
                <a:gd name="connsiteX8-10601" fmla="*/ 1717558 w 5273630"/>
                <a:gd name="connsiteY8-10602" fmla="*/ 664540 h 1501544"/>
                <a:gd name="connsiteX9-10603" fmla="*/ 1606801 w 5273630"/>
                <a:gd name="connsiteY9-10604" fmla="*/ 664540 h 1501544"/>
                <a:gd name="connsiteX10-10605" fmla="*/ 342472 w 5273630"/>
                <a:gd name="connsiteY10-10606" fmla="*/ 563985 h 1501544"/>
                <a:gd name="connsiteX11-10607" fmla="*/ 335185 w 5273630"/>
                <a:gd name="connsiteY11-10608" fmla="*/ 619363 h 1501544"/>
                <a:gd name="connsiteX12-10609" fmla="*/ 826304 w 5273630"/>
                <a:gd name="connsiteY12-10610" fmla="*/ 619363 h 1501544"/>
                <a:gd name="connsiteX13-10611" fmla="*/ 833590 w 5273630"/>
                <a:gd name="connsiteY13-10612" fmla="*/ 563985 h 1501544"/>
                <a:gd name="connsiteX14-10613" fmla="*/ 342472 w 5273630"/>
                <a:gd name="connsiteY14-10614" fmla="*/ 563985 h 1501544"/>
                <a:gd name="connsiteX15-10615" fmla="*/ 3085357 w 5273630"/>
                <a:gd name="connsiteY15-10616" fmla="*/ 553784 h 1501544"/>
                <a:gd name="connsiteX16-10617" fmla="*/ 3078071 w 5273630"/>
                <a:gd name="connsiteY16-10618" fmla="*/ 609162 h 1501544"/>
                <a:gd name="connsiteX17-10619" fmla="*/ 3283553 w 5273630"/>
                <a:gd name="connsiteY17-10620" fmla="*/ 719919 h 1501544"/>
                <a:gd name="connsiteX18-10621" fmla="*/ 3521097 w 5273630"/>
                <a:gd name="connsiteY18-10622" fmla="*/ 609162 h 1501544"/>
                <a:gd name="connsiteX19-10623" fmla="*/ 3528384 w 5273630"/>
                <a:gd name="connsiteY19-10624" fmla="*/ 553784 h 1501544"/>
                <a:gd name="connsiteX20-10625" fmla="*/ 3085357 w 5273630"/>
                <a:gd name="connsiteY20-10626" fmla="*/ 553784 h 1501544"/>
                <a:gd name="connsiteX21-10627" fmla="*/ 2013395 w 5273630"/>
                <a:gd name="connsiteY21-10628" fmla="*/ 526094 h 1501544"/>
                <a:gd name="connsiteX22-10629" fmla="*/ 2567178 w 5273630"/>
                <a:gd name="connsiteY22-10630" fmla="*/ 526094 h 1501544"/>
                <a:gd name="connsiteX23-10631" fmla="*/ 2497227 w 5273630"/>
                <a:gd name="connsiteY23-10632" fmla="*/ 1024500 h 1501544"/>
                <a:gd name="connsiteX24-10633" fmla="*/ 1943443 w 5273630"/>
                <a:gd name="connsiteY24-10634" fmla="*/ 1024500 h 1501544"/>
                <a:gd name="connsiteX25-10635" fmla="*/ 2013395 w 5273630"/>
                <a:gd name="connsiteY25-10636" fmla="*/ 526094 h 1501544"/>
                <a:gd name="connsiteX26-10637" fmla="*/ 1404233 w 5273630"/>
                <a:gd name="connsiteY26-10638" fmla="*/ 526094 h 1501544"/>
                <a:gd name="connsiteX27-10639" fmla="*/ 1958016 w 5273630"/>
                <a:gd name="connsiteY27-10640" fmla="*/ 526094 h 1501544"/>
                <a:gd name="connsiteX28-10641" fmla="*/ 1888065 w 5273630"/>
                <a:gd name="connsiteY28-10642" fmla="*/ 1024500 h 1501544"/>
                <a:gd name="connsiteX29-10643" fmla="*/ 1334281 w 5273630"/>
                <a:gd name="connsiteY29-10644" fmla="*/ 1024500 h 1501544"/>
                <a:gd name="connsiteX30-10645" fmla="*/ 1404233 w 5273630"/>
                <a:gd name="connsiteY30-10646" fmla="*/ 526094 h 1501544"/>
                <a:gd name="connsiteX31-10647" fmla="*/ 365789 w 5273630"/>
                <a:gd name="connsiteY31-10648" fmla="*/ 402222 h 1501544"/>
                <a:gd name="connsiteX32-10649" fmla="*/ 357045 w 5273630"/>
                <a:gd name="connsiteY32-10650" fmla="*/ 457600 h 1501544"/>
                <a:gd name="connsiteX33-10651" fmla="*/ 848163 w 5273630"/>
                <a:gd name="connsiteY33-10652" fmla="*/ 457600 h 1501544"/>
                <a:gd name="connsiteX34-10653" fmla="*/ 856907 w 5273630"/>
                <a:gd name="connsiteY34-10654" fmla="*/ 402222 h 1501544"/>
                <a:gd name="connsiteX35-10655" fmla="*/ 365789 w 5273630"/>
                <a:gd name="connsiteY35-10656" fmla="*/ 402222 h 1501544"/>
                <a:gd name="connsiteX36-10657" fmla="*/ 2865301 w 5273630"/>
                <a:gd name="connsiteY36-10658" fmla="*/ 346843 h 1501544"/>
                <a:gd name="connsiteX37-10659" fmla="*/ 3114504 w 5273630"/>
                <a:gd name="connsiteY37-10660" fmla="*/ 346843 h 1501544"/>
                <a:gd name="connsiteX38-10661" fmla="*/ 3104302 w 5273630"/>
                <a:gd name="connsiteY38-10662" fmla="*/ 415338 h 1501544"/>
                <a:gd name="connsiteX39-10663" fmla="*/ 3547329 w 5273630"/>
                <a:gd name="connsiteY39-10664" fmla="*/ 415338 h 1501544"/>
                <a:gd name="connsiteX40-10665" fmla="*/ 3557530 w 5273630"/>
                <a:gd name="connsiteY40-10666" fmla="*/ 346843 h 1501544"/>
                <a:gd name="connsiteX41-10667" fmla="*/ 3806733 w 5273630"/>
                <a:gd name="connsiteY41-10668" fmla="*/ 346843 h 1501544"/>
                <a:gd name="connsiteX42-10669" fmla="*/ 3796531 w 5273630"/>
                <a:gd name="connsiteY42-10670" fmla="*/ 415338 h 1501544"/>
                <a:gd name="connsiteX43-10671" fmla="*/ 3907289 w 5273630"/>
                <a:gd name="connsiteY43-10672" fmla="*/ 415338 h 1501544"/>
                <a:gd name="connsiteX44-10673" fmla="*/ 3888343 w 5273630"/>
                <a:gd name="connsiteY44-10674" fmla="*/ 553784 h 1501544"/>
                <a:gd name="connsiteX45-10675" fmla="*/ 3777587 w 5273630"/>
                <a:gd name="connsiteY45-10676" fmla="*/ 553784 h 1501544"/>
                <a:gd name="connsiteX46-10677" fmla="*/ 3755727 w 5273630"/>
                <a:gd name="connsiteY46-10678" fmla="*/ 706803 h 1501544"/>
                <a:gd name="connsiteX47-10679" fmla="*/ 3489036 w 5273630"/>
                <a:gd name="connsiteY47-10680" fmla="*/ 830675 h 1501544"/>
                <a:gd name="connsiteX48-10681" fmla="*/ 3850453 w 5273630"/>
                <a:gd name="connsiteY48-10682" fmla="*/ 1024500 h 1501544"/>
                <a:gd name="connsiteX49-10683" fmla="*/ 3407426 w 5273630"/>
                <a:gd name="connsiteY49-10684" fmla="*/ 1024500 h 1501544"/>
                <a:gd name="connsiteX50-10685" fmla="*/ 3252949 w 5273630"/>
                <a:gd name="connsiteY50-10686" fmla="*/ 941432 h 1501544"/>
                <a:gd name="connsiteX51-10687" fmla="*/ 1679743 w 5273630"/>
                <a:gd name="connsiteY51-10688" fmla="*/ 1501544 h 1501544"/>
                <a:gd name="connsiteX52-10689" fmla="*/ 1762179 w 5273630"/>
                <a:gd name="connsiteY52-10690" fmla="*/ 1383434 h 1501544"/>
                <a:gd name="connsiteX53-10691" fmla="*/ 3046009 w 5273630"/>
                <a:gd name="connsiteY53-10692" fmla="*/ 830675 h 1501544"/>
                <a:gd name="connsiteX54-10693" fmla="*/ 2814295 w 5273630"/>
                <a:gd name="connsiteY54-10694" fmla="*/ 706803 h 1501544"/>
                <a:gd name="connsiteX55-10695" fmla="*/ 2836154 w 5273630"/>
                <a:gd name="connsiteY55-10696" fmla="*/ 553784 h 1501544"/>
                <a:gd name="connsiteX56-10697" fmla="*/ 2725398 w 5273630"/>
                <a:gd name="connsiteY56-10698" fmla="*/ 553784 h 1501544"/>
                <a:gd name="connsiteX57-10699" fmla="*/ 2744343 w 5273630"/>
                <a:gd name="connsiteY57-10700" fmla="*/ 415338 h 1501544"/>
                <a:gd name="connsiteX58-10701" fmla="*/ 2855100 w 5273630"/>
                <a:gd name="connsiteY58-10702" fmla="*/ 415338 h 1501544"/>
                <a:gd name="connsiteX59-10703" fmla="*/ 2865301 w 5273630"/>
                <a:gd name="connsiteY59-10704" fmla="*/ 346843 h 1501544"/>
                <a:gd name="connsiteX60-10705" fmla="*/ 482375 w 5273630"/>
                <a:gd name="connsiteY60-10706" fmla="*/ 192367 h 1501544"/>
                <a:gd name="connsiteX61-10707" fmla="*/ 759267 w 5273630"/>
                <a:gd name="connsiteY61-10708" fmla="*/ 192367 h 1501544"/>
                <a:gd name="connsiteX62-10709" fmla="*/ 746151 w 5273630"/>
                <a:gd name="connsiteY62-10710" fmla="*/ 285636 h 1501544"/>
                <a:gd name="connsiteX63-10711" fmla="*/ 1122141 w 5273630"/>
                <a:gd name="connsiteY63-10712" fmla="*/ 285636 h 1501544"/>
                <a:gd name="connsiteX64-10713" fmla="*/ 1059475 w 5273630"/>
                <a:gd name="connsiteY64-10714" fmla="*/ 735949 h 1501544"/>
                <a:gd name="connsiteX65-10715" fmla="*/ 728663 w 5273630"/>
                <a:gd name="connsiteY65-10716" fmla="*/ 735949 h 1501544"/>
                <a:gd name="connsiteX66-10717" fmla="*/ 795700 w 5273630"/>
                <a:gd name="connsiteY66-10718" fmla="*/ 791328 h 1501544"/>
                <a:gd name="connsiteX67-10719" fmla="*/ 1119226 w 5273630"/>
                <a:gd name="connsiteY67-10720" fmla="*/ 746150 h 1501544"/>
                <a:gd name="connsiteX68-10721" fmla="*/ 1100281 w 5273630"/>
                <a:gd name="connsiteY68-10722" fmla="*/ 884596 h 1501544"/>
                <a:gd name="connsiteX69-10723" fmla="*/ 937060 w 5273630"/>
                <a:gd name="connsiteY69-10724" fmla="*/ 907914 h 1501544"/>
                <a:gd name="connsiteX70-10725" fmla="*/ 1766525 w 5273630"/>
                <a:gd name="connsiteY70-10726" fmla="*/ 1384122 h 1501544"/>
                <a:gd name="connsiteX71-10727" fmla="*/ 1668409 w 5273630"/>
                <a:gd name="connsiteY71-10728" fmla="*/ 1498927 h 1501544"/>
                <a:gd name="connsiteX72-10729" fmla="*/ 406594 w 5273630"/>
                <a:gd name="connsiteY72-10730" fmla="*/ 735949 h 1501544"/>
                <a:gd name="connsiteX73-10731" fmla="*/ 319154 w 5273630"/>
                <a:gd name="connsiteY73-10732" fmla="*/ 735949 h 1501544"/>
                <a:gd name="connsiteX74-10733" fmla="*/ 298752 w 5273630"/>
                <a:gd name="connsiteY74-10734" fmla="*/ 881682 h 1501544"/>
                <a:gd name="connsiteX75-10735" fmla="*/ 502777 w 5273630"/>
                <a:gd name="connsiteY75-10736" fmla="*/ 862737 h 1501544"/>
                <a:gd name="connsiteX76-10737" fmla="*/ 482375 w 5273630"/>
                <a:gd name="connsiteY76-10738" fmla="*/ 1004097 h 1501544"/>
                <a:gd name="connsiteX77-10739" fmla="*/ 4372 w 5273630"/>
                <a:gd name="connsiteY77-10740" fmla="*/ 1046359 h 1501544"/>
                <a:gd name="connsiteX78-10741" fmla="*/ 110757 w 5273630"/>
                <a:gd name="connsiteY78-10742" fmla="*/ 285636 h 1501544"/>
                <a:gd name="connsiteX79-10743" fmla="*/ 469259 w 5273630"/>
                <a:gd name="connsiteY79-10744" fmla="*/ 285636 h 1501544"/>
                <a:gd name="connsiteX80-10745" fmla="*/ 482375 w 5273630"/>
                <a:gd name="connsiteY80-10746" fmla="*/ 192367 h 1501544"/>
                <a:gd name="connsiteX81-10747" fmla="*/ 1870577 w 5273630"/>
                <a:gd name="connsiteY81-10748" fmla="*/ 166135 h 1501544"/>
                <a:gd name="connsiteX82-10749" fmla="*/ 1847260 w 5273630"/>
                <a:gd name="connsiteY82-10750" fmla="*/ 332270 h 1501544"/>
                <a:gd name="connsiteX83-10751" fmla="*/ 2179530 w 5273630"/>
                <a:gd name="connsiteY83-10752" fmla="*/ 332270 h 1501544"/>
                <a:gd name="connsiteX84-10753" fmla="*/ 2202847 w 5273630"/>
                <a:gd name="connsiteY84-10754" fmla="*/ 166135 h 1501544"/>
                <a:gd name="connsiteX85-10755" fmla="*/ 1870577 w 5273630"/>
                <a:gd name="connsiteY85-10756" fmla="*/ 166135 h 1501544"/>
                <a:gd name="connsiteX86-10757" fmla="*/ 4598889 w 5273630"/>
                <a:gd name="connsiteY86-10758" fmla="*/ 138446 h 1501544"/>
                <a:gd name="connsiteX87-10759" fmla="*/ 4421095 w 5273630"/>
                <a:gd name="connsiteY87-10760" fmla="*/ 332270 h 1501544"/>
                <a:gd name="connsiteX88-10761" fmla="*/ 4935531 w 5273630"/>
                <a:gd name="connsiteY88-10762" fmla="*/ 332270 h 1501544"/>
                <a:gd name="connsiteX89-10763" fmla="*/ 4813115 w 5273630"/>
                <a:gd name="connsiteY89-10764" fmla="*/ 138446 h 1501544"/>
                <a:gd name="connsiteX90-10765" fmla="*/ 4598889 w 5273630"/>
                <a:gd name="connsiteY90-10766" fmla="*/ 138446 h 1501544"/>
                <a:gd name="connsiteX91-10767" fmla="*/ 1557252 w 5273630"/>
                <a:gd name="connsiteY91-10768" fmla="*/ 27689 h 1501544"/>
                <a:gd name="connsiteX92-10769" fmla="*/ 2498684 w 5273630"/>
                <a:gd name="connsiteY92-10770" fmla="*/ 27689 h 1501544"/>
                <a:gd name="connsiteX93-10771" fmla="*/ 2436019 w 5273630"/>
                <a:gd name="connsiteY93-10772" fmla="*/ 470716 h 1501544"/>
                <a:gd name="connsiteX94-10773" fmla="*/ 1549965 w 5273630"/>
                <a:gd name="connsiteY94-10774" fmla="*/ 470716 h 1501544"/>
                <a:gd name="connsiteX95-10775" fmla="*/ 1605344 w 5273630"/>
                <a:gd name="connsiteY95-10776" fmla="*/ 83068 h 1501544"/>
                <a:gd name="connsiteX96-10777" fmla="*/ 1557252 w 5273630"/>
                <a:gd name="connsiteY96-10778" fmla="*/ 27689 h 1501544"/>
                <a:gd name="connsiteX97-10779" fmla="*/ 259404 w 5273630"/>
                <a:gd name="connsiteY97-10780" fmla="*/ 27689 h 1501544"/>
                <a:gd name="connsiteX98-10781" fmla="*/ 983695 w 5273630"/>
                <a:gd name="connsiteY98-10782" fmla="*/ 27689 h 1501544"/>
                <a:gd name="connsiteX99-10783" fmla="*/ 1215409 w 5273630"/>
                <a:gd name="connsiteY99-10784" fmla="*/ 260861 h 1501544"/>
                <a:gd name="connsiteX100-10785" fmla="*/ 929774 w 5273630"/>
                <a:gd name="connsiteY100-10786" fmla="*/ 260861 h 1501544"/>
                <a:gd name="connsiteX101-10787" fmla="*/ 788413 w 5273630"/>
                <a:gd name="connsiteY101-10788" fmla="*/ 145733 h 1501544"/>
                <a:gd name="connsiteX102-10789" fmla="*/ 476546 w 5273630"/>
                <a:gd name="connsiteY102-10790" fmla="*/ 145733 h 1501544"/>
                <a:gd name="connsiteX103-10791" fmla="*/ 290008 w 5273630"/>
                <a:gd name="connsiteY103-10792" fmla="*/ 260861 h 1501544"/>
                <a:gd name="connsiteX104-10793" fmla="*/ 0 w 5273630"/>
                <a:gd name="connsiteY104-10794" fmla="*/ 260861 h 1501544"/>
                <a:gd name="connsiteX105-10795" fmla="*/ 290008 w 5273630"/>
                <a:gd name="connsiteY105-10796" fmla="*/ 58293 h 1501544"/>
                <a:gd name="connsiteX106-10797" fmla="*/ 259404 w 5273630"/>
                <a:gd name="connsiteY106-10798" fmla="*/ 27689 h 1501544"/>
                <a:gd name="connsiteX107-10799" fmla="*/ 4377375 w 5273630"/>
                <a:gd name="connsiteY107-10800" fmla="*/ 0 h 1501544"/>
                <a:gd name="connsiteX108-10801" fmla="*/ 5001111 w 5273630"/>
                <a:gd name="connsiteY108-10802" fmla="*/ 0 h 1501544"/>
                <a:gd name="connsiteX109-10803" fmla="*/ 5273630 w 5273630"/>
                <a:gd name="connsiteY109-10804" fmla="*/ 429911 h 1501544"/>
                <a:gd name="connsiteX110-10805" fmla="*/ 5078349 w 5273630"/>
                <a:gd name="connsiteY110-10806" fmla="*/ 429911 h 1501544"/>
                <a:gd name="connsiteX111-10807" fmla="*/ 5072519 w 5273630"/>
                <a:gd name="connsiteY111-10808" fmla="*/ 470716 h 1501544"/>
                <a:gd name="connsiteX112-10809" fmla="*/ 4795628 w 5273630"/>
                <a:gd name="connsiteY112-10810" fmla="*/ 470716 h 1501544"/>
                <a:gd name="connsiteX113-10811" fmla="*/ 4778140 w 5273630"/>
                <a:gd name="connsiteY113-10812" fmla="*/ 594589 h 1501544"/>
                <a:gd name="connsiteX114-10813" fmla="*/ 5082721 w 5273630"/>
                <a:gd name="connsiteY114-10814" fmla="*/ 594589 h 1501544"/>
                <a:gd name="connsiteX115-10815" fmla="*/ 5063775 w 5273630"/>
                <a:gd name="connsiteY115-10816" fmla="*/ 733035 h 1501544"/>
                <a:gd name="connsiteX116-10817" fmla="*/ 4759195 w 5273630"/>
                <a:gd name="connsiteY116-10818" fmla="*/ 733035 h 1501544"/>
                <a:gd name="connsiteX117-10819" fmla="*/ 4737335 w 5273630"/>
                <a:gd name="connsiteY117-10820" fmla="*/ 886054 h 1501544"/>
                <a:gd name="connsiteX118-10821" fmla="*/ 5180361 w 5273630"/>
                <a:gd name="connsiteY118-10822" fmla="*/ 886054 h 1501544"/>
                <a:gd name="connsiteX119-10823" fmla="*/ 5161416 w 5273630"/>
                <a:gd name="connsiteY119-10824" fmla="*/ 1024500 h 1501544"/>
                <a:gd name="connsiteX120-10825" fmla="*/ 3998471 w 5273630"/>
                <a:gd name="connsiteY120-10826" fmla="*/ 1024500 h 1501544"/>
                <a:gd name="connsiteX121-10827" fmla="*/ 4017416 w 5273630"/>
                <a:gd name="connsiteY121-10828" fmla="*/ 886054 h 1501544"/>
                <a:gd name="connsiteX122-10829" fmla="*/ 4460443 w 5273630"/>
                <a:gd name="connsiteY122-10830" fmla="*/ 886054 h 1501544"/>
                <a:gd name="connsiteX123-10831" fmla="*/ 4482303 w 5273630"/>
                <a:gd name="connsiteY123-10832" fmla="*/ 733035 h 1501544"/>
                <a:gd name="connsiteX124-10833" fmla="*/ 4177722 w 5273630"/>
                <a:gd name="connsiteY124-10834" fmla="*/ 733035 h 1501544"/>
                <a:gd name="connsiteX125-10835" fmla="*/ 4196667 w 5273630"/>
                <a:gd name="connsiteY125-10836" fmla="*/ 594589 h 1501544"/>
                <a:gd name="connsiteX126-10837" fmla="*/ 4501249 w 5273630"/>
                <a:gd name="connsiteY126-10838" fmla="*/ 594589 h 1501544"/>
                <a:gd name="connsiteX127-10839" fmla="*/ 4518736 w 5273630"/>
                <a:gd name="connsiteY127-10840" fmla="*/ 470716 h 1501544"/>
                <a:gd name="connsiteX128-10841" fmla="*/ 4241845 w 5273630"/>
                <a:gd name="connsiteY128-10842" fmla="*/ 470716 h 1501544"/>
                <a:gd name="connsiteX129-10843" fmla="*/ 4247673 w 5273630"/>
                <a:gd name="connsiteY129-10844" fmla="*/ 429911 h 1501544"/>
                <a:gd name="connsiteX130-10845" fmla="*/ 4055307 w 5273630"/>
                <a:gd name="connsiteY130-10846" fmla="*/ 429911 h 1501544"/>
                <a:gd name="connsiteX131-10847" fmla="*/ 4410894 w 5273630"/>
                <a:gd name="connsiteY131-10848" fmla="*/ 40805 h 1501544"/>
                <a:gd name="connsiteX132-10849" fmla="*/ 4377375 w 5273630"/>
                <a:gd name="connsiteY132-10850" fmla="*/ 0 h 1501544"/>
                <a:gd name="connsiteX133-10851" fmla="*/ 3191742 w 5273630"/>
                <a:gd name="connsiteY133-10852" fmla="*/ 0 h 1501544"/>
                <a:gd name="connsiteX134-10853" fmla="*/ 3522555 w 5273630"/>
                <a:gd name="connsiteY134-10854" fmla="*/ 0 h 1501544"/>
                <a:gd name="connsiteX135-10855" fmla="*/ 3510896 w 5273630"/>
                <a:gd name="connsiteY135-10856" fmla="*/ 83068 h 1501544"/>
                <a:gd name="connsiteX136-10857" fmla="*/ 3953923 w 5273630"/>
                <a:gd name="connsiteY136-10858" fmla="*/ 83068 h 1501544"/>
                <a:gd name="connsiteX137-10859" fmla="*/ 3923319 w 5273630"/>
                <a:gd name="connsiteY137-10860" fmla="*/ 304581 h 1501544"/>
                <a:gd name="connsiteX138-10861" fmla="*/ 3618738 w 5273630"/>
                <a:gd name="connsiteY138-10862" fmla="*/ 304581 h 1501544"/>
                <a:gd name="connsiteX139-10863" fmla="*/ 3630397 w 5273630"/>
                <a:gd name="connsiteY139-10864" fmla="*/ 221513 h 1501544"/>
                <a:gd name="connsiteX140-10865" fmla="*/ 3076613 w 5273630"/>
                <a:gd name="connsiteY140-10866" fmla="*/ 221513 h 1501544"/>
                <a:gd name="connsiteX141-10867" fmla="*/ 3064954 w 5273630"/>
                <a:gd name="connsiteY141-10868" fmla="*/ 304581 h 1501544"/>
                <a:gd name="connsiteX142-10869" fmla="*/ 2760373 w 5273630"/>
                <a:gd name="connsiteY142-10870" fmla="*/ 304581 h 1501544"/>
                <a:gd name="connsiteX143-10871" fmla="*/ 2790977 w 5273630"/>
                <a:gd name="connsiteY143-10872" fmla="*/ 83068 h 1501544"/>
                <a:gd name="connsiteX144-10873" fmla="*/ 3234004 w 5273630"/>
                <a:gd name="connsiteY144-10874" fmla="*/ 83068 h 1501544"/>
                <a:gd name="connsiteX145-10875" fmla="*/ 3238376 w 5273630"/>
                <a:gd name="connsiteY145-10876" fmla="*/ 53921 h 1501544"/>
                <a:gd name="connsiteX146-10877" fmla="*/ 3191742 w 5273630"/>
                <a:gd name="connsiteY146-10878" fmla="*/ 0 h 1501544"/>
                <a:gd name="connsiteX0-10879" fmla="*/ 2215963 w 5273630"/>
                <a:gd name="connsiteY0-10880" fmla="*/ 664540 h 1498927"/>
                <a:gd name="connsiteX1-10881" fmla="*/ 2183902 w 5273630"/>
                <a:gd name="connsiteY1-10882" fmla="*/ 886054 h 1498927"/>
                <a:gd name="connsiteX2-10883" fmla="*/ 2294658 w 5273630"/>
                <a:gd name="connsiteY2-10884" fmla="*/ 886054 h 1498927"/>
                <a:gd name="connsiteX3-10885" fmla="*/ 2326719 w 5273630"/>
                <a:gd name="connsiteY3-10886" fmla="*/ 664540 h 1498927"/>
                <a:gd name="connsiteX4-10887" fmla="*/ 2215963 w 5273630"/>
                <a:gd name="connsiteY4-10888" fmla="*/ 664540 h 1498927"/>
                <a:gd name="connsiteX5-10889" fmla="*/ 1606801 w 5273630"/>
                <a:gd name="connsiteY5-10890" fmla="*/ 664540 h 1498927"/>
                <a:gd name="connsiteX6-10891" fmla="*/ 1574740 w 5273630"/>
                <a:gd name="connsiteY6-10892" fmla="*/ 886054 h 1498927"/>
                <a:gd name="connsiteX7-10893" fmla="*/ 1685497 w 5273630"/>
                <a:gd name="connsiteY7-10894" fmla="*/ 886054 h 1498927"/>
                <a:gd name="connsiteX8-10895" fmla="*/ 1717558 w 5273630"/>
                <a:gd name="connsiteY8-10896" fmla="*/ 664540 h 1498927"/>
                <a:gd name="connsiteX9-10897" fmla="*/ 1606801 w 5273630"/>
                <a:gd name="connsiteY9-10898" fmla="*/ 664540 h 1498927"/>
                <a:gd name="connsiteX10-10899" fmla="*/ 342472 w 5273630"/>
                <a:gd name="connsiteY10-10900" fmla="*/ 563985 h 1498927"/>
                <a:gd name="connsiteX11-10901" fmla="*/ 335185 w 5273630"/>
                <a:gd name="connsiteY11-10902" fmla="*/ 619363 h 1498927"/>
                <a:gd name="connsiteX12-10903" fmla="*/ 826304 w 5273630"/>
                <a:gd name="connsiteY12-10904" fmla="*/ 619363 h 1498927"/>
                <a:gd name="connsiteX13-10905" fmla="*/ 833590 w 5273630"/>
                <a:gd name="connsiteY13-10906" fmla="*/ 563985 h 1498927"/>
                <a:gd name="connsiteX14-10907" fmla="*/ 342472 w 5273630"/>
                <a:gd name="connsiteY14-10908" fmla="*/ 563985 h 1498927"/>
                <a:gd name="connsiteX15-10909" fmla="*/ 3085357 w 5273630"/>
                <a:gd name="connsiteY15-10910" fmla="*/ 553784 h 1498927"/>
                <a:gd name="connsiteX16-10911" fmla="*/ 3078071 w 5273630"/>
                <a:gd name="connsiteY16-10912" fmla="*/ 609162 h 1498927"/>
                <a:gd name="connsiteX17-10913" fmla="*/ 3283553 w 5273630"/>
                <a:gd name="connsiteY17-10914" fmla="*/ 719919 h 1498927"/>
                <a:gd name="connsiteX18-10915" fmla="*/ 3521097 w 5273630"/>
                <a:gd name="connsiteY18-10916" fmla="*/ 609162 h 1498927"/>
                <a:gd name="connsiteX19-10917" fmla="*/ 3528384 w 5273630"/>
                <a:gd name="connsiteY19-10918" fmla="*/ 553784 h 1498927"/>
                <a:gd name="connsiteX20-10919" fmla="*/ 3085357 w 5273630"/>
                <a:gd name="connsiteY20-10920" fmla="*/ 553784 h 1498927"/>
                <a:gd name="connsiteX21-10921" fmla="*/ 2013395 w 5273630"/>
                <a:gd name="connsiteY21-10922" fmla="*/ 526094 h 1498927"/>
                <a:gd name="connsiteX22-10923" fmla="*/ 2567178 w 5273630"/>
                <a:gd name="connsiteY22-10924" fmla="*/ 526094 h 1498927"/>
                <a:gd name="connsiteX23-10925" fmla="*/ 2497227 w 5273630"/>
                <a:gd name="connsiteY23-10926" fmla="*/ 1024500 h 1498927"/>
                <a:gd name="connsiteX24-10927" fmla="*/ 1943443 w 5273630"/>
                <a:gd name="connsiteY24-10928" fmla="*/ 1024500 h 1498927"/>
                <a:gd name="connsiteX25-10929" fmla="*/ 2013395 w 5273630"/>
                <a:gd name="connsiteY25-10930" fmla="*/ 526094 h 1498927"/>
                <a:gd name="connsiteX26-10931" fmla="*/ 1404233 w 5273630"/>
                <a:gd name="connsiteY26-10932" fmla="*/ 526094 h 1498927"/>
                <a:gd name="connsiteX27-10933" fmla="*/ 1958016 w 5273630"/>
                <a:gd name="connsiteY27-10934" fmla="*/ 526094 h 1498927"/>
                <a:gd name="connsiteX28-10935" fmla="*/ 1888065 w 5273630"/>
                <a:gd name="connsiteY28-10936" fmla="*/ 1024500 h 1498927"/>
                <a:gd name="connsiteX29-10937" fmla="*/ 1334281 w 5273630"/>
                <a:gd name="connsiteY29-10938" fmla="*/ 1024500 h 1498927"/>
                <a:gd name="connsiteX30-10939" fmla="*/ 1404233 w 5273630"/>
                <a:gd name="connsiteY30-10940" fmla="*/ 526094 h 1498927"/>
                <a:gd name="connsiteX31-10941" fmla="*/ 365789 w 5273630"/>
                <a:gd name="connsiteY31-10942" fmla="*/ 402222 h 1498927"/>
                <a:gd name="connsiteX32-10943" fmla="*/ 357045 w 5273630"/>
                <a:gd name="connsiteY32-10944" fmla="*/ 457600 h 1498927"/>
                <a:gd name="connsiteX33-10945" fmla="*/ 848163 w 5273630"/>
                <a:gd name="connsiteY33-10946" fmla="*/ 457600 h 1498927"/>
                <a:gd name="connsiteX34-10947" fmla="*/ 856907 w 5273630"/>
                <a:gd name="connsiteY34-10948" fmla="*/ 402222 h 1498927"/>
                <a:gd name="connsiteX35-10949" fmla="*/ 365789 w 5273630"/>
                <a:gd name="connsiteY35-10950" fmla="*/ 402222 h 1498927"/>
                <a:gd name="connsiteX36-10951" fmla="*/ 2865301 w 5273630"/>
                <a:gd name="connsiteY36-10952" fmla="*/ 346843 h 1498927"/>
                <a:gd name="connsiteX37-10953" fmla="*/ 3114504 w 5273630"/>
                <a:gd name="connsiteY37-10954" fmla="*/ 346843 h 1498927"/>
                <a:gd name="connsiteX38-10955" fmla="*/ 3104302 w 5273630"/>
                <a:gd name="connsiteY38-10956" fmla="*/ 415338 h 1498927"/>
                <a:gd name="connsiteX39-10957" fmla="*/ 3547329 w 5273630"/>
                <a:gd name="connsiteY39-10958" fmla="*/ 415338 h 1498927"/>
                <a:gd name="connsiteX40-10959" fmla="*/ 3557530 w 5273630"/>
                <a:gd name="connsiteY40-10960" fmla="*/ 346843 h 1498927"/>
                <a:gd name="connsiteX41-10961" fmla="*/ 3806733 w 5273630"/>
                <a:gd name="connsiteY41-10962" fmla="*/ 346843 h 1498927"/>
                <a:gd name="connsiteX42-10963" fmla="*/ 3796531 w 5273630"/>
                <a:gd name="connsiteY42-10964" fmla="*/ 415338 h 1498927"/>
                <a:gd name="connsiteX43-10965" fmla="*/ 3907289 w 5273630"/>
                <a:gd name="connsiteY43-10966" fmla="*/ 415338 h 1498927"/>
                <a:gd name="connsiteX44-10967" fmla="*/ 3888343 w 5273630"/>
                <a:gd name="connsiteY44-10968" fmla="*/ 553784 h 1498927"/>
                <a:gd name="connsiteX45-10969" fmla="*/ 3777587 w 5273630"/>
                <a:gd name="connsiteY45-10970" fmla="*/ 553784 h 1498927"/>
                <a:gd name="connsiteX46-10971" fmla="*/ 3755727 w 5273630"/>
                <a:gd name="connsiteY46-10972" fmla="*/ 706803 h 1498927"/>
                <a:gd name="connsiteX47-10973" fmla="*/ 3489036 w 5273630"/>
                <a:gd name="connsiteY47-10974" fmla="*/ 830675 h 1498927"/>
                <a:gd name="connsiteX48-10975" fmla="*/ 3850453 w 5273630"/>
                <a:gd name="connsiteY48-10976" fmla="*/ 1024500 h 1498927"/>
                <a:gd name="connsiteX49-10977" fmla="*/ 3407426 w 5273630"/>
                <a:gd name="connsiteY49-10978" fmla="*/ 1024500 h 1498927"/>
                <a:gd name="connsiteX50-10979" fmla="*/ 3252949 w 5273630"/>
                <a:gd name="connsiteY50-10980" fmla="*/ 941432 h 1498927"/>
                <a:gd name="connsiteX51-10981" fmla="*/ 1672599 w 5273630"/>
                <a:gd name="connsiteY51-10982" fmla="*/ 1496782 h 1498927"/>
                <a:gd name="connsiteX52-10983" fmla="*/ 1762179 w 5273630"/>
                <a:gd name="connsiteY52-10984" fmla="*/ 1383434 h 1498927"/>
                <a:gd name="connsiteX53-10985" fmla="*/ 3046009 w 5273630"/>
                <a:gd name="connsiteY53-10986" fmla="*/ 830675 h 1498927"/>
                <a:gd name="connsiteX54-10987" fmla="*/ 2814295 w 5273630"/>
                <a:gd name="connsiteY54-10988" fmla="*/ 706803 h 1498927"/>
                <a:gd name="connsiteX55-10989" fmla="*/ 2836154 w 5273630"/>
                <a:gd name="connsiteY55-10990" fmla="*/ 553784 h 1498927"/>
                <a:gd name="connsiteX56-10991" fmla="*/ 2725398 w 5273630"/>
                <a:gd name="connsiteY56-10992" fmla="*/ 553784 h 1498927"/>
                <a:gd name="connsiteX57-10993" fmla="*/ 2744343 w 5273630"/>
                <a:gd name="connsiteY57-10994" fmla="*/ 415338 h 1498927"/>
                <a:gd name="connsiteX58-10995" fmla="*/ 2855100 w 5273630"/>
                <a:gd name="connsiteY58-10996" fmla="*/ 415338 h 1498927"/>
                <a:gd name="connsiteX59-10997" fmla="*/ 2865301 w 5273630"/>
                <a:gd name="connsiteY59-10998" fmla="*/ 346843 h 1498927"/>
                <a:gd name="connsiteX60-10999" fmla="*/ 482375 w 5273630"/>
                <a:gd name="connsiteY60-11000" fmla="*/ 192367 h 1498927"/>
                <a:gd name="connsiteX61-11001" fmla="*/ 759267 w 5273630"/>
                <a:gd name="connsiteY61-11002" fmla="*/ 192367 h 1498927"/>
                <a:gd name="connsiteX62-11003" fmla="*/ 746151 w 5273630"/>
                <a:gd name="connsiteY62-11004" fmla="*/ 285636 h 1498927"/>
                <a:gd name="connsiteX63-11005" fmla="*/ 1122141 w 5273630"/>
                <a:gd name="connsiteY63-11006" fmla="*/ 285636 h 1498927"/>
                <a:gd name="connsiteX64-11007" fmla="*/ 1059475 w 5273630"/>
                <a:gd name="connsiteY64-11008" fmla="*/ 735949 h 1498927"/>
                <a:gd name="connsiteX65-11009" fmla="*/ 728663 w 5273630"/>
                <a:gd name="connsiteY65-11010" fmla="*/ 735949 h 1498927"/>
                <a:gd name="connsiteX66-11011" fmla="*/ 795700 w 5273630"/>
                <a:gd name="connsiteY66-11012" fmla="*/ 791328 h 1498927"/>
                <a:gd name="connsiteX67-11013" fmla="*/ 1119226 w 5273630"/>
                <a:gd name="connsiteY67-11014" fmla="*/ 746150 h 1498927"/>
                <a:gd name="connsiteX68-11015" fmla="*/ 1100281 w 5273630"/>
                <a:gd name="connsiteY68-11016" fmla="*/ 884596 h 1498927"/>
                <a:gd name="connsiteX69-11017" fmla="*/ 937060 w 5273630"/>
                <a:gd name="connsiteY69-11018" fmla="*/ 907914 h 1498927"/>
                <a:gd name="connsiteX70-11019" fmla="*/ 1766525 w 5273630"/>
                <a:gd name="connsiteY70-11020" fmla="*/ 1384122 h 1498927"/>
                <a:gd name="connsiteX71-11021" fmla="*/ 1668409 w 5273630"/>
                <a:gd name="connsiteY71-11022" fmla="*/ 1498927 h 1498927"/>
                <a:gd name="connsiteX72-11023" fmla="*/ 406594 w 5273630"/>
                <a:gd name="connsiteY72-11024" fmla="*/ 735949 h 1498927"/>
                <a:gd name="connsiteX73-11025" fmla="*/ 319154 w 5273630"/>
                <a:gd name="connsiteY73-11026" fmla="*/ 735949 h 1498927"/>
                <a:gd name="connsiteX74-11027" fmla="*/ 298752 w 5273630"/>
                <a:gd name="connsiteY74-11028" fmla="*/ 881682 h 1498927"/>
                <a:gd name="connsiteX75-11029" fmla="*/ 502777 w 5273630"/>
                <a:gd name="connsiteY75-11030" fmla="*/ 862737 h 1498927"/>
                <a:gd name="connsiteX76-11031" fmla="*/ 482375 w 5273630"/>
                <a:gd name="connsiteY76-11032" fmla="*/ 1004097 h 1498927"/>
                <a:gd name="connsiteX77-11033" fmla="*/ 4372 w 5273630"/>
                <a:gd name="connsiteY77-11034" fmla="*/ 1046359 h 1498927"/>
                <a:gd name="connsiteX78-11035" fmla="*/ 110757 w 5273630"/>
                <a:gd name="connsiteY78-11036" fmla="*/ 285636 h 1498927"/>
                <a:gd name="connsiteX79-11037" fmla="*/ 469259 w 5273630"/>
                <a:gd name="connsiteY79-11038" fmla="*/ 285636 h 1498927"/>
                <a:gd name="connsiteX80-11039" fmla="*/ 482375 w 5273630"/>
                <a:gd name="connsiteY80-11040" fmla="*/ 192367 h 1498927"/>
                <a:gd name="connsiteX81-11041" fmla="*/ 1870577 w 5273630"/>
                <a:gd name="connsiteY81-11042" fmla="*/ 166135 h 1498927"/>
                <a:gd name="connsiteX82-11043" fmla="*/ 1847260 w 5273630"/>
                <a:gd name="connsiteY82-11044" fmla="*/ 332270 h 1498927"/>
                <a:gd name="connsiteX83-11045" fmla="*/ 2179530 w 5273630"/>
                <a:gd name="connsiteY83-11046" fmla="*/ 332270 h 1498927"/>
                <a:gd name="connsiteX84-11047" fmla="*/ 2202847 w 5273630"/>
                <a:gd name="connsiteY84-11048" fmla="*/ 166135 h 1498927"/>
                <a:gd name="connsiteX85-11049" fmla="*/ 1870577 w 5273630"/>
                <a:gd name="connsiteY85-11050" fmla="*/ 166135 h 1498927"/>
                <a:gd name="connsiteX86-11051" fmla="*/ 4598889 w 5273630"/>
                <a:gd name="connsiteY86-11052" fmla="*/ 138446 h 1498927"/>
                <a:gd name="connsiteX87-11053" fmla="*/ 4421095 w 5273630"/>
                <a:gd name="connsiteY87-11054" fmla="*/ 332270 h 1498927"/>
                <a:gd name="connsiteX88-11055" fmla="*/ 4935531 w 5273630"/>
                <a:gd name="connsiteY88-11056" fmla="*/ 332270 h 1498927"/>
                <a:gd name="connsiteX89-11057" fmla="*/ 4813115 w 5273630"/>
                <a:gd name="connsiteY89-11058" fmla="*/ 138446 h 1498927"/>
                <a:gd name="connsiteX90-11059" fmla="*/ 4598889 w 5273630"/>
                <a:gd name="connsiteY90-11060" fmla="*/ 138446 h 1498927"/>
                <a:gd name="connsiteX91-11061" fmla="*/ 1557252 w 5273630"/>
                <a:gd name="connsiteY91-11062" fmla="*/ 27689 h 1498927"/>
                <a:gd name="connsiteX92-11063" fmla="*/ 2498684 w 5273630"/>
                <a:gd name="connsiteY92-11064" fmla="*/ 27689 h 1498927"/>
                <a:gd name="connsiteX93-11065" fmla="*/ 2436019 w 5273630"/>
                <a:gd name="connsiteY93-11066" fmla="*/ 470716 h 1498927"/>
                <a:gd name="connsiteX94-11067" fmla="*/ 1549965 w 5273630"/>
                <a:gd name="connsiteY94-11068" fmla="*/ 470716 h 1498927"/>
                <a:gd name="connsiteX95-11069" fmla="*/ 1605344 w 5273630"/>
                <a:gd name="connsiteY95-11070" fmla="*/ 83068 h 1498927"/>
                <a:gd name="connsiteX96-11071" fmla="*/ 1557252 w 5273630"/>
                <a:gd name="connsiteY96-11072" fmla="*/ 27689 h 1498927"/>
                <a:gd name="connsiteX97-11073" fmla="*/ 259404 w 5273630"/>
                <a:gd name="connsiteY97-11074" fmla="*/ 27689 h 1498927"/>
                <a:gd name="connsiteX98-11075" fmla="*/ 983695 w 5273630"/>
                <a:gd name="connsiteY98-11076" fmla="*/ 27689 h 1498927"/>
                <a:gd name="connsiteX99-11077" fmla="*/ 1215409 w 5273630"/>
                <a:gd name="connsiteY99-11078" fmla="*/ 260861 h 1498927"/>
                <a:gd name="connsiteX100-11079" fmla="*/ 929774 w 5273630"/>
                <a:gd name="connsiteY100-11080" fmla="*/ 260861 h 1498927"/>
                <a:gd name="connsiteX101-11081" fmla="*/ 788413 w 5273630"/>
                <a:gd name="connsiteY101-11082" fmla="*/ 145733 h 1498927"/>
                <a:gd name="connsiteX102-11083" fmla="*/ 476546 w 5273630"/>
                <a:gd name="connsiteY102-11084" fmla="*/ 145733 h 1498927"/>
                <a:gd name="connsiteX103-11085" fmla="*/ 290008 w 5273630"/>
                <a:gd name="connsiteY103-11086" fmla="*/ 260861 h 1498927"/>
                <a:gd name="connsiteX104-11087" fmla="*/ 0 w 5273630"/>
                <a:gd name="connsiteY104-11088" fmla="*/ 260861 h 1498927"/>
                <a:gd name="connsiteX105-11089" fmla="*/ 290008 w 5273630"/>
                <a:gd name="connsiteY105-11090" fmla="*/ 58293 h 1498927"/>
                <a:gd name="connsiteX106-11091" fmla="*/ 259404 w 5273630"/>
                <a:gd name="connsiteY106-11092" fmla="*/ 27689 h 1498927"/>
                <a:gd name="connsiteX107-11093" fmla="*/ 4377375 w 5273630"/>
                <a:gd name="connsiteY107-11094" fmla="*/ 0 h 1498927"/>
                <a:gd name="connsiteX108-11095" fmla="*/ 5001111 w 5273630"/>
                <a:gd name="connsiteY108-11096" fmla="*/ 0 h 1498927"/>
                <a:gd name="connsiteX109-11097" fmla="*/ 5273630 w 5273630"/>
                <a:gd name="connsiteY109-11098" fmla="*/ 429911 h 1498927"/>
                <a:gd name="connsiteX110-11099" fmla="*/ 5078349 w 5273630"/>
                <a:gd name="connsiteY110-11100" fmla="*/ 429911 h 1498927"/>
                <a:gd name="connsiteX111-11101" fmla="*/ 5072519 w 5273630"/>
                <a:gd name="connsiteY111-11102" fmla="*/ 470716 h 1498927"/>
                <a:gd name="connsiteX112-11103" fmla="*/ 4795628 w 5273630"/>
                <a:gd name="connsiteY112-11104" fmla="*/ 470716 h 1498927"/>
                <a:gd name="connsiteX113-11105" fmla="*/ 4778140 w 5273630"/>
                <a:gd name="connsiteY113-11106" fmla="*/ 594589 h 1498927"/>
                <a:gd name="connsiteX114-11107" fmla="*/ 5082721 w 5273630"/>
                <a:gd name="connsiteY114-11108" fmla="*/ 594589 h 1498927"/>
                <a:gd name="connsiteX115-11109" fmla="*/ 5063775 w 5273630"/>
                <a:gd name="connsiteY115-11110" fmla="*/ 733035 h 1498927"/>
                <a:gd name="connsiteX116-11111" fmla="*/ 4759195 w 5273630"/>
                <a:gd name="connsiteY116-11112" fmla="*/ 733035 h 1498927"/>
                <a:gd name="connsiteX117-11113" fmla="*/ 4737335 w 5273630"/>
                <a:gd name="connsiteY117-11114" fmla="*/ 886054 h 1498927"/>
                <a:gd name="connsiteX118-11115" fmla="*/ 5180361 w 5273630"/>
                <a:gd name="connsiteY118-11116" fmla="*/ 886054 h 1498927"/>
                <a:gd name="connsiteX119-11117" fmla="*/ 5161416 w 5273630"/>
                <a:gd name="connsiteY119-11118" fmla="*/ 1024500 h 1498927"/>
                <a:gd name="connsiteX120-11119" fmla="*/ 3998471 w 5273630"/>
                <a:gd name="connsiteY120-11120" fmla="*/ 1024500 h 1498927"/>
                <a:gd name="connsiteX121-11121" fmla="*/ 4017416 w 5273630"/>
                <a:gd name="connsiteY121-11122" fmla="*/ 886054 h 1498927"/>
                <a:gd name="connsiteX122-11123" fmla="*/ 4460443 w 5273630"/>
                <a:gd name="connsiteY122-11124" fmla="*/ 886054 h 1498927"/>
                <a:gd name="connsiteX123-11125" fmla="*/ 4482303 w 5273630"/>
                <a:gd name="connsiteY123-11126" fmla="*/ 733035 h 1498927"/>
                <a:gd name="connsiteX124-11127" fmla="*/ 4177722 w 5273630"/>
                <a:gd name="connsiteY124-11128" fmla="*/ 733035 h 1498927"/>
                <a:gd name="connsiteX125-11129" fmla="*/ 4196667 w 5273630"/>
                <a:gd name="connsiteY125-11130" fmla="*/ 594589 h 1498927"/>
                <a:gd name="connsiteX126-11131" fmla="*/ 4501249 w 5273630"/>
                <a:gd name="connsiteY126-11132" fmla="*/ 594589 h 1498927"/>
                <a:gd name="connsiteX127-11133" fmla="*/ 4518736 w 5273630"/>
                <a:gd name="connsiteY127-11134" fmla="*/ 470716 h 1498927"/>
                <a:gd name="connsiteX128-11135" fmla="*/ 4241845 w 5273630"/>
                <a:gd name="connsiteY128-11136" fmla="*/ 470716 h 1498927"/>
                <a:gd name="connsiteX129-11137" fmla="*/ 4247673 w 5273630"/>
                <a:gd name="connsiteY129-11138" fmla="*/ 429911 h 1498927"/>
                <a:gd name="connsiteX130-11139" fmla="*/ 4055307 w 5273630"/>
                <a:gd name="connsiteY130-11140" fmla="*/ 429911 h 1498927"/>
                <a:gd name="connsiteX131-11141" fmla="*/ 4410894 w 5273630"/>
                <a:gd name="connsiteY131-11142" fmla="*/ 40805 h 1498927"/>
                <a:gd name="connsiteX132-11143" fmla="*/ 4377375 w 5273630"/>
                <a:gd name="connsiteY132-11144" fmla="*/ 0 h 1498927"/>
                <a:gd name="connsiteX133-11145" fmla="*/ 3191742 w 5273630"/>
                <a:gd name="connsiteY133-11146" fmla="*/ 0 h 1498927"/>
                <a:gd name="connsiteX134-11147" fmla="*/ 3522555 w 5273630"/>
                <a:gd name="connsiteY134-11148" fmla="*/ 0 h 1498927"/>
                <a:gd name="connsiteX135-11149" fmla="*/ 3510896 w 5273630"/>
                <a:gd name="connsiteY135-11150" fmla="*/ 83068 h 1498927"/>
                <a:gd name="connsiteX136-11151" fmla="*/ 3953923 w 5273630"/>
                <a:gd name="connsiteY136-11152" fmla="*/ 83068 h 1498927"/>
                <a:gd name="connsiteX137-11153" fmla="*/ 3923319 w 5273630"/>
                <a:gd name="connsiteY137-11154" fmla="*/ 304581 h 1498927"/>
                <a:gd name="connsiteX138-11155" fmla="*/ 3618738 w 5273630"/>
                <a:gd name="connsiteY138-11156" fmla="*/ 304581 h 1498927"/>
                <a:gd name="connsiteX139-11157" fmla="*/ 3630397 w 5273630"/>
                <a:gd name="connsiteY139-11158" fmla="*/ 221513 h 1498927"/>
                <a:gd name="connsiteX140-11159" fmla="*/ 3076613 w 5273630"/>
                <a:gd name="connsiteY140-11160" fmla="*/ 221513 h 1498927"/>
                <a:gd name="connsiteX141-11161" fmla="*/ 3064954 w 5273630"/>
                <a:gd name="connsiteY141-11162" fmla="*/ 304581 h 1498927"/>
                <a:gd name="connsiteX142-11163" fmla="*/ 2760373 w 5273630"/>
                <a:gd name="connsiteY142-11164" fmla="*/ 304581 h 1498927"/>
                <a:gd name="connsiteX143-11165" fmla="*/ 2790977 w 5273630"/>
                <a:gd name="connsiteY143-11166" fmla="*/ 83068 h 1498927"/>
                <a:gd name="connsiteX144-11167" fmla="*/ 3234004 w 5273630"/>
                <a:gd name="connsiteY144-11168" fmla="*/ 83068 h 1498927"/>
                <a:gd name="connsiteX145-11169" fmla="*/ 3238376 w 5273630"/>
                <a:gd name="connsiteY145-11170" fmla="*/ 53921 h 1498927"/>
                <a:gd name="connsiteX146-11171" fmla="*/ 3191742 w 5273630"/>
                <a:gd name="connsiteY146-11172" fmla="*/ 0 h 1498927"/>
                <a:gd name="connsiteX0-11173" fmla="*/ 2215963 w 5273630"/>
                <a:gd name="connsiteY0-11174" fmla="*/ 664540 h 1496782"/>
                <a:gd name="connsiteX1-11175" fmla="*/ 2183902 w 5273630"/>
                <a:gd name="connsiteY1-11176" fmla="*/ 886054 h 1496782"/>
                <a:gd name="connsiteX2-11177" fmla="*/ 2294658 w 5273630"/>
                <a:gd name="connsiteY2-11178" fmla="*/ 886054 h 1496782"/>
                <a:gd name="connsiteX3-11179" fmla="*/ 2326719 w 5273630"/>
                <a:gd name="connsiteY3-11180" fmla="*/ 664540 h 1496782"/>
                <a:gd name="connsiteX4-11181" fmla="*/ 2215963 w 5273630"/>
                <a:gd name="connsiteY4-11182" fmla="*/ 664540 h 1496782"/>
                <a:gd name="connsiteX5-11183" fmla="*/ 1606801 w 5273630"/>
                <a:gd name="connsiteY5-11184" fmla="*/ 664540 h 1496782"/>
                <a:gd name="connsiteX6-11185" fmla="*/ 1574740 w 5273630"/>
                <a:gd name="connsiteY6-11186" fmla="*/ 886054 h 1496782"/>
                <a:gd name="connsiteX7-11187" fmla="*/ 1685497 w 5273630"/>
                <a:gd name="connsiteY7-11188" fmla="*/ 886054 h 1496782"/>
                <a:gd name="connsiteX8-11189" fmla="*/ 1717558 w 5273630"/>
                <a:gd name="connsiteY8-11190" fmla="*/ 664540 h 1496782"/>
                <a:gd name="connsiteX9-11191" fmla="*/ 1606801 w 5273630"/>
                <a:gd name="connsiteY9-11192" fmla="*/ 664540 h 1496782"/>
                <a:gd name="connsiteX10-11193" fmla="*/ 342472 w 5273630"/>
                <a:gd name="connsiteY10-11194" fmla="*/ 563985 h 1496782"/>
                <a:gd name="connsiteX11-11195" fmla="*/ 335185 w 5273630"/>
                <a:gd name="connsiteY11-11196" fmla="*/ 619363 h 1496782"/>
                <a:gd name="connsiteX12-11197" fmla="*/ 826304 w 5273630"/>
                <a:gd name="connsiteY12-11198" fmla="*/ 619363 h 1496782"/>
                <a:gd name="connsiteX13-11199" fmla="*/ 833590 w 5273630"/>
                <a:gd name="connsiteY13-11200" fmla="*/ 563985 h 1496782"/>
                <a:gd name="connsiteX14-11201" fmla="*/ 342472 w 5273630"/>
                <a:gd name="connsiteY14-11202" fmla="*/ 563985 h 1496782"/>
                <a:gd name="connsiteX15-11203" fmla="*/ 3085357 w 5273630"/>
                <a:gd name="connsiteY15-11204" fmla="*/ 553784 h 1496782"/>
                <a:gd name="connsiteX16-11205" fmla="*/ 3078071 w 5273630"/>
                <a:gd name="connsiteY16-11206" fmla="*/ 609162 h 1496782"/>
                <a:gd name="connsiteX17-11207" fmla="*/ 3283553 w 5273630"/>
                <a:gd name="connsiteY17-11208" fmla="*/ 719919 h 1496782"/>
                <a:gd name="connsiteX18-11209" fmla="*/ 3521097 w 5273630"/>
                <a:gd name="connsiteY18-11210" fmla="*/ 609162 h 1496782"/>
                <a:gd name="connsiteX19-11211" fmla="*/ 3528384 w 5273630"/>
                <a:gd name="connsiteY19-11212" fmla="*/ 553784 h 1496782"/>
                <a:gd name="connsiteX20-11213" fmla="*/ 3085357 w 5273630"/>
                <a:gd name="connsiteY20-11214" fmla="*/ 553784 h 1496782"/>
                <a:gd name="connsiteX21-11215" fmla="*/ 2013395 w 5273630"/>
                <a:gd name="connsiteY21-11216" fmla="*/ 526094 h 1496782"/>
                <a:gd name="connsiteX22-11217" fmla="*/ 2567178 w 5273630"/>
                <a:gd name="connsiteY22-11218" fmla="*/ 526094 h 1496782"/>
                <a:gd name="connsiteX23-11219" fmla="*/ 2497227 w 5273630"/>
                <a:gd name="connsiteY23-11220" fmla="*/ 1024500 h 1496782"/>
                <a:gd name="connsiteX24-11221" fmla="*/ 1943443 w 5273630"/>
                <a:gd name="connsiteY24-11222" fmla="*/ 1024500 h 1496782"/>
                <a:gd name="connsiteX25-11223" fmla="*/ 2013395 w 5273630"/>
                <a:gd name="connsiteY25-11224" fmla="*/ 526094 h 1496782"/>
                <a:gd name="connsiteX26-11225" fmla="*/ 1404233 w 5273630"/>
                <a:gd name="connsiteY26-11226" fmla="*/ 526094 h 1496782"/>
                <a:gd name="connsiteX27-11227" fmla="*/ 1958016 w 5273630"/>
                <a:gd name="connsiteY27-11228" fmla="*/ 526094 h 1496782"/>
                <a:gd name="connsiteX28-11229" fmla="*/ 1888065 w 5273630"/>
                <a:gd name="connsiteY28-11230" fmla="*/ 1024500 h 1496782"/>
                <a:gd name="connsiteX29-11231" fmla="*/ 1334281 w 5273630"/>
                <a:gd name="connsiteY29-11232" fmla="*/ 1024500 h 1496782"/>
                <a:gd name="connsiteX30-11233" fmla="*/ 1404233 w 5273630"/>
                <a:gd name="connsiteY30-11234" fmla="*/ 526094 h 1496782"/>
                <a:gd name="connsiteX31-11235" fmla="*/ 365789 w 5273630"/>
                <a:gd name="connsiteY31-11236" fmla="*/ 402222 h 1496782"/>
                <a:gd name="connsiteX32-11237" fmla="*/ 357045 w 5273630"/>
                <a:gd name="connsiteY32-11238" fmla="*/ 457600 h 1496782"/>
                <a:gd name="connsiteX33-11239" fmla="*/ 848163 w 5273630"/>
                <a:gd name="connsiteY33-11240" fmla="*/ 457600 h 1496782"/>
                <a:gd name="connsiteX34-11241" fmla="*/ 856907 w 5273630"/>
                <a:gd name="connsiteY34-11242" fmla="*/ 402222 h 1496782"/>
                <a:gd name="connsiteX35-11243" fmla="*/ 365789 w 5273630"/>
                <a:gd name="connsiteY35-11244" fmla="*/ 402222 h 1496782"/>
                <a:gd name="connsiteX36-11245" fmla="*/ 2865301 w 5273630"/>
                <a:gd name="connsiteY36-11246" fmla="*/ 346843 h 1496782"/>
                <a:gd name="connsiteX37-11247" fmla="*/ 3114504 w 5273630"/>
                <a:gd name="connsiteY37-11248" fmla="*/ 346843 h 1496782"/>
                <a:gd name="connsiteX38-11249" fmla="*/ 3104302 w 5273630"/>
                <a:gd name="connsiteY38-11250" fmla="*/ 415338 h 1496782"/>
                <a:gd name="connsiteX39-11251" fmla="*/ 3547329 w 5273630"/>
                <a:gd name="connsiteY39-11252" fmla="*/ 415338 h 1496782"/>
                <a:gd name="connsiteX40-11253" fmla="*/ 3557530 w 5273630"/>
                <a:gd name="connsiteY40-11254" fmla="*/ 346843 h 1496782"/>
                <a:gd name="connsiteX41-11255" fmla="*/ 3806733 w 5273630"/>
                <a:gd name="connsiteY41-11256" fmla="*/ 346843 h 1496782"/>
                <a:gd name="connsiteX42-11257" fmla="*/ 3796531 w 5273630"/>
                <a:gd name="connsiteY42-11258" fmla="*/ 415338 h 1496782"/>
                <a:gd name="connsiteX43-11259" fmla="*/ 3907289 w 5273630"/>
                <a:gd name="connsiteY43-11260" fmla="*/ 415338 h 1496782"/>
                <a:gd name="connsiteX44-11261" fmla="*/ 3888343 w 5273630"/>
                <a:gd name="connsiteY44-11262" fmla="*/ 553784 h 1496782"/>
                <a:gd name="connsiteX45-11263" fmla="*/ 3777587 w 5273630"/>
                <a:gd name="connsiteY45-11264" fmla="*/ 553784 h 1496782"/>
                <a:gd name="connsiteX46-11265" fmla="*/ 3755727 w 5273630"/>
                <a:gd name="connsiteY46-11266" fmla="*/ 706803 h 1496782"/>
                <a:gd name="connsiteX47-11267" fmla="*/ 3489036 w 5273630"/>
                <a:gd name="connsiteY47-11268" fmla="*/ 830675 h 1496782"/>
                <a:gd name="connsiteX48-11269" fmla="*/ 3850453 w 5273630"/>
                <a:gd name="connsiteY48-11270" fmla="*/ 1024500 h 1496782"/>
                <a:gd name="connsiteX49-11271" fmla="*/ 3407426 w 5273630"/>
                <a:gd name="connsiteY49-11272" fmla="*/ 1024500 h 1496782"/>
                <a:gd name="connsiteX50-11273" fmla="*/ 3252949 w 5273630"/>
                <a:gd name="connsiteY50-11274" fmla="*/ 941432 h 1496782"/>
                <a:gd name="connsiteX51-11275" fmla="*/ 1672599 w 5273630"/>
                <a:gd name="connsiteY51-11276" fmla="*/ 1496782 h 1496782"/>
                <a:gd name="connsiteX52-11277" fmla="*/ 1762179 w 5273630"/>
                <a:gd name="connsiteY52-11278" fmla="*/ 1383434 h 1496782"/>
                <a:gd name="connsiteX53-11279" fmla="*/ 3046009 w 5273630"/>
                <a:gd name="connsiteY53-11280" fmla="*/ 830675 h 1496782"/>
                <a:gd name="connsiteX54-11281" fmla="*/ 2814295 w 5273630"/>
                <a:gd name="connsiteY54-11282" fmla="*/ 706803 h 1496782"/>
                <a:gd name="connsiteX55-11283" fmla="*/ 2836154 w 5273630"/>
                <a:gd name="connsiteY55-11284" fmla="*/ 553784 h 1496782"/>
                <a:gd name="connsiteX56-11285" fmla="*/ 2725398 w 5273630"/>
                <a:gd name="connsiteY56-11286" fmla="*/ 553784 h 1496782"/>
                <a:gd name="connsiteX57-11287" fmla="*/ 2744343 w 5273630"/>
                <a:gd name="connsiteY57-11288" fmla="*/ 415338 h 1496782"/>
                <a:gd name="connsiteX58-11289" fmla="*/ 2855100 w 5273630"/>
                <a:gd name="connsiteY58-11290" fmla="*/ 415338 h 1496782"/>
                <a:gd name="connsiteX59-11291" fmla="*/ 2865301 w 5273630"/>
                <a:gd name="connsiteY59-11292" fmla="*/ 346843 h 1496782"/>
                <a:gd name="connsiteX60-11293" fmla="*/ 482375 w 5273630"/>
                <a:gd name="connsiteY60-11294" fmla="*/ 192367 h 1496782"/>
                <a:gd name="connsiteX61-11295" fmla="*/ 759267 w 5273630"/>
                <a:gd name="connsiteY61-11296" fmla="*/ 192367 h 1496782"/>
                <a:gd name="connsiteX62-11297" fmla="*/ 746151 w 5273630"/>
                <a:gd name="connsiteY62-11298" fmla="*/ 285636 h 1496782"/>
                <a:gd name="connsiteX63-11299" fmla="*/ 1122141 w 5273630"/>
                <a:gd name="connsiteY63-11300" fmla="*/ 285636 h 1496782"/>
                <a:gd name="connsiteX64-11301" fmla="*/ 1059475 w 5273630"/>
                <a:gd name="connsiteY64-11302" fmla="*/ 735949 h 1496782"/>
                <a:gd name="connsiteX65-11303" fmla="*/ 728663 w 5273630"/>
                <a:gd name="connsiteY65-11304" fmla="*/ 735949 h 1496782"/>
                <a:gd name="connsiteX66-11305" fmla="*/ 795700 w 5273630"/>
                <a:gd name="connsiteY66-11306" fmla="*/ 791328 h 1496782"/>
                <a:gd name="connsiteX67-11307" fmla="*/ 1119226 w 5273630"/>
                <a:gd name="connsiteY67-11308" fmla="*/ 746150 h 1496782"/>
                <a:gd name="connsiteX68-11309" fmla="*/ 1100281 w 5273630"/>
                <a:gd name="connsiteY68-11310" fmla="*/ 884596 h 1496782"/>
                <a:gd name="connsiteX69-11311" fmla="*/ 937060 w 5273630"/>
                <a:gd name="connsiteY69-11312" fmla="*/ 907914 h 1496782"/>
                <a:gd name="connsiteX70-11313" fmla="*/ 1766525 w 5273630"/>
                <a:gd name="connsiteY70-11314" fmla="*/ 1384122 h 1496782"/>
                <a:gd name="connsiteX71-11315" fmla="*/ 1658884 w 5273630"/>
                <a:gd name="connsiteY71-11316" fmla="*/ 1489402 h 1496782"/>
                <a:gd name="connsiteX72-11317" fmla="*/ 406594 w 5273630"/>
                <a:gd name="connsiteY72-11318" fmla="*/ 735949 h 1496782"/>
                <a:gd name="connsiteX73-11319" fmla="*/ 319154 w 5273630"/>
                <a:gd name="connsiteY73-11320" fmla="*/ 735949 h 1496782"/>
                <a:gd name="connsiteX74-11321" fmla="*/ 298752 w 5273630"/>
                <a:gd name="connsiteY74-11322" fmla="*/ 881682 h 1496782"/>
                <a:gd name="connsiteX75-11323" fmla="*/ 502777 w 5273630"/>
                <a:gd name="connsiteY75-11324" fmla="*/ 862737 h 1496782"/>
                <a:gd name="connsiteX76-11325" fmla="*/ 482375 w 5273630"/>
                <a:gd name="connsiteY76-11326" fmla="*/ 1004097 h 1496782"/>
                <a:gd name="connsiteX77-11327" fmla="*/ 4372 w 5273630"/>
                <a:gd name="connsiteY77-11328" fmla="*/ 1046359 h 1496782"/>
                <a:gd name="connsiteX78-11329" fmla="*/ 110757 w 5273630"/>
                <a:gd name="connsiteY78-11330" fmla="*/ 285636 h 1496782"/>
                <a:gd name="connsiteX79-11331" fmla="*/ 469259 w 5273630"/>
                <a:gd name="connsiteY79-11332" fmla="*/ 285636 h 1496782"/>
                <a:gd name="connsiteX80-11333" fmla="*/ 482375 w 5273630"/>
                <a:gd name="connsiteY80-11334" fmla="*/ 192367 h 1496782"/>
                <a:gd name="connsiteX81-11335" fmla="*/ 1870577 w 5273630"/>
                <a:gd name="connsiteY81-11336" fmla="*/ 166135 h 1496782"/>
                <a:gd name="connsiteX82-11337" fmla="*/ 1847260 w 5273630"/>
                <a:gd name="connsiteY82-11338" fmla="*/ 332270 h 1496782"/>
                <a:gd name="connsiteX83-11339" fmla="*/ 2179530 w 5273630"/>
                <a:gd name="connsiteY83-11340" fmla="*/ 332270 h 1496782"/>
                <a:gd name="connsiteX84-11341" fmla="*/ 2202847 w 5273630"/>
                <a:gd name="connsiteY84-11342" fmla="*/ 166135 h 1496782"/>
                <a:gd name="connsiteX85-11343" fmla="*/ 1870577 w 5273630"/>
                <a:gd name="connsiteY85-11344" fmla="*/ 166135 h 1496782"/>
                <a:gd name="connsiteX86-11345" fmla="*/ 4598889 w 5273630"/>
                <a:gd name="connsiteY86-11346" fmla="*/ 138446 h 1496782"/>
                <a:gd name="connsiteX87-11347" fmla="*/ 4421095 w 5273630"/>
                <a:gd name="connsiteY87-11348" fmla="*/ 332270 h 1496782"/>
                <a:gd name="connsiteX88-11349" fmla="*/ 4935531 w 5273630"/>
                <a:gd name="connsiteY88-11350" fmla="*/ 332270 h 1496782"/>
                <a:gd name="connsiteX89-11351" fmla="*/ 4813115 w 5273630"/>
                <a:gd name="connsiteY89-11352" fmla="*/ 138446 h 1496782"/>
                <a:gd name="connsiteX90-11353" fmla="*/ 4598889 w 5273630"/>
                <a:gd name="connsiteY90-11354" fmla="*/ 138446 h 1496782"/>
                <a:gd name="connsiteX91-11355" fmla="*/ 1557252 w 5273630"/>
                <a:gd name="connsiteY91-11356" fmla="*/ 27689 h 1496782"/>
                <a:gd name="connsiteX92-11357" fmla="*/ 2498684 w 5273630"/>
                <a:gd name="connsiteY92-11358" fmla="*/ 27689 h 1496782"/>
                <a:gd name="connsiteX93-11359" fmla="*/ 2436019 w 5273630"/>
                <a:gd name="connsiteY93-11360" fmla="*/ 470716 h 1496782"/>
                <a:gd name="connsiteX94-11361" fmla="*/ 1549965 w 5273630"/>
                <a:gd name="connsiteY94-11362" fmla="*/ 470716 h 1496782"/>
                <a:gd name="connsiteX95-11363" fmla="*/ 1605344 w 5273630"/>
                <a:gd name="connsiteY95-11364" fmla="*/ 83068 h 1496782"/>
                <a:gd name="connsiteX96-11365" fmla="*/ 1557252 w 5273630"/>
                <a:gd name="connsiteY96-11366" fmla="*/ 27689 h 1496782"/>
                <a:gd name="connsiteX97-11367" fmla="*/ 259404 w 5273630"/>
                <a:gd name="connsiteY97-11368" fmla="*/ 27689 h 1496782"/>
                <a:gd name="connsiteX98-11369" fmla="*/ 983695 w 5273630"/>
                <a:gd name="connsiteY98-11370" fmla="*/ 27689 h 1496782"/>
                <a:gd name="connsiteX99-11371" fmla="*/ 1215409 w 5273630"/>
                <a:gd name="connsiteY99-11372" fmla="*/ 260861 h 1496782"/>
                <a:gd name="connsiteX100-11373" fmla="*/ 929774 w 5273630"/>
                <a:gd name="connsiteY100-11374" fmla="*/ 260861 h 1496782"/>
                <a:gd name="connsiteX101-11375" fmla="*/ 788413 w 5273630"/>
                <a:gd name="connsiteY101-11376" fmla="*/ 145733 h 1496782"/>
                <a:gd name="connsiteX102-11377" fmla="*/ 476546 w 5273630"/>
                <a:gd name="connsiteY102-11378" fmla="*/ 145733 h 1496782"/>
                <a:gd name="connsiteX103-11379" fmla="*/ 290008 w 5273630"/>
                <a:gd name="connsiteY103-11380" fmla="*/ 260861 h 1496782"/>
                <a:gd name="connsiteX104-11381" fmla="*/ 0 w 5273630"/>
                <a:gd name="connsiteY104-11382" fmla="*/ 260861 h 1496782"/>
                <a:gd name="connsiteX105-11383" fmla="*/ 290008 w 5273630"/>
                <a:gd name="connsiteY105-11384" fmla="*/ 58293 h 1496782"/>
                <a:gd name="connsiteX106-11385" fmla="*/ 259404 w 5273630"/>
                <a:gd name="connsiteY106-11386" fmla="*/ 27689 h 1496782"/>
                <a:gd name="connsiteX107-11387" fmla="*/ 4377375 w 5273630"/>
                <a:gd name="connsiteY107-11388" fmla="*/ 0 h 1496782"/>
                <a:gd name="connsiteX108-11389" fmla="*/ 5001111 w 5273630"/>
                <a:gd name="connsiteY108-11390" fmla="*/ 0 h 1496782"/>
                <a:gd name="connsiteX109-11391" fmla="*/ 5273630 w 5273630"/>
                <a:gd name="connsiteY109-11392" fmla="*/ 429911 h 1496782"/>
                <a:gd name="connsiteX110-11393" fmla="*/ 5078349 w 5273630"/>
                <a:gd name="connsiteY110-11394" fmla="*/ 429911 h 1496782"/>
                <a:gd name="connsiteX111-11395" fmla="*/ 5072519 w 5273630"/>
                <a:gd name="connsiteY111-11396" fmla="*/ 470716 h 1496782"/>
                <a:gd name="connsiteX112-11397" fmla="*/ 4795628 w 5273630"/>
                <a:gd name="connsiteY112-11398" fmla="*/ 470716 h 1496782"/>
                <a:gd name="connsiteX113-11399" fmla="*/ 4778140 w 5273630"/>
                <a:gd name="connsiteY113-11400" fmla="*/ 594589 h 1496782"/>
                <a:gd name="connsiteX114-11401" fmla="*/ 5082721 w 5273630"/>
                <a:gd name="connsiteY114-11402" fmla="*/ 594589 h 1496782"/>
                <a:gd name="connsiteX115-11403" fmla="*/ 5063775 w 5273630"/>
                <a:gd name="connsiteY115-11404" fmla="*/ 733035 h 1496782"/>
                <a:gd name="connsiteX116-11405" fmla="*/ 4759195 w 5273630"/>
                <a:gd name="connsiteY116-11406" fmla="*/ 733035 h 1496782"/>
                <a:gd name="connsiteX117-11407" fmla="*/ 4737335 w 5273630"/>
                <a:gd name="connsiteY117-11408" fmla="*/ 886054 h 1496782"/>
                <a:gd name="connsiteX118-11409" fmla="*/ 5180361 w 5273630"/>
                <a:gd name="connsiteY118-11410" fmla="*/ 886054 h 1496782"/>
                <a:gd name="connsiteX119-11411" fmla="*/ 5161416 w 5273630"/>
                <a:gd name="connsiteY119-11412" fmla="*/ 1024500 h 1496782"/>
                <a:gd name="connsiteX120-11413" fmla="*/ 3998471 w 5273630"/>
                <a:gd name="connsiteY120-11414" fmla="*/ 1024500 h 1496782"/>
                <a:gd name="connsiteX121-11415" fmla="*/ 4017416 w 5273630"/>
                <a:gd name="connsiteY121-11416" fmla="*/ 886054 h 1496782"/>
                <a:gd name="connsiteX122-11417" fmla="*/ 4460443 w 5273630"/>
                <a:gd name="connsiteY122-11418" fmla="*/ 886054 h 1496782"/>
                <a:gd name="connsiteX123-11419" fmla="*/ 4482303 w 5273630"/>
                <a:gd name="connsiteY123-11420" fmla="*/ 733035 h 1496782"/>
                <a:gd name="connsiteX124-11421" fmla="*/ 4177722 w 5273630"/>
                <a:gd name="connsiteY124-11422" fmla="*/ 733035 h 1496782"/>
                <a:gd name="connsiteX125-11423" fmla="*/ 4196667 w 5273630"/>
                <a:gd name="connsiteY125-11424" fmla="*/ 594589 h 1496782"/>
                <a:gd name="connsiteX126-11425" fmla="*/ 4501249 w 5273630"/>
                <a:gd name="connsiteY126-11426" fmla="*/ 594589 h 1496782"/>
                <a:gd name="connsiteX127-11427" fmla="*/ 4518736 w 5273630"/>
                <a:gd name="connsiteY127-11428" fmla="*/ 470716 h 1496782"/>
                <a:gd name="connsiteX128-11429" fmla="*/ 4241845 w 5273630"/>
                <a:gd name="connsiteY128-11430" fmla="*/ 470716 h 1496782"/>
                <a:gd name="connsiteX129-11431" fmla="*/ 4247673 w 5273630"/>
                <a:gd name="connsiteY129-11432" fmla="*/ 429911 h 1496782"/>
                <a:gd name="connsiteX130-11433" fmla="*/ 4055307 w 5273630"/>
                <a:gd name="connsiteY130-11434" fmla="*/ 429911 h 1496782"/>
                <a:gd name="connsiteX131-11435" fmla="*/ 4410894 w 5273630"/>
                <a:gd name="connsiteY131-11436" fmla="*/ 40805 h 1496782"/>
                <a:gd name="connsiteX132-11437" fmla="*/ 4377375 w 5273630"/>
                <a:gd name="connsiteY132-11438" fmla="*/ 0 h 1496782"/>
                <a:gd name="connsiteX133-11439" fmla="*/ 3191742 w 5273630"/>
                <a:gd name="connsiteY133-11440" fmla="*/ 0 h 1496782"/>
                <a:gd name="connsiteX134-11441" fmla="*/ 3522555 w 5273630"/>
                <a:gd name="connsiteY134-11442" fmla="*/ 0 h 1496782"/>
                <a:gd name="connsiteX135-11443" fmla="*/ 3510896 w 5273630"/>
                <a:gd name="connsiteY135-11444" fmla="*/ 83068 h 1496782"/>
                <a:gd name="connsiteX136-11445" fmla="*/ 3953923 w 5273630"/>
                <a:gd name="connsiteY136-11446" fmla="*/ 83068 h 1496782"/>
                <a:gd name="connsiteX137-11447" fmla="*/ 3923319 w 5273630"/>
                <a:gd name="connsiteY137-11448" fmla="*/ 304581 h 1496782"/>
                <a:gd name="connsiteX138-11449" fmla="*/ 3618738 w 5273630"/>
                <a:gd name="connsiteY138-11450" fmla="*/ 304581 h 1496782"/>
                <a:gd name="connsiteX139-11451" fmla="*/ 3630397 w 5273630"/>
                <a:gd name="connsiteY139-11452" fmla="*/ 221513 h 1496782"/>
                <a:gd name="connsiteX140-11453" fmla="*/ 3076613 w 5273630"/>
                <a:gd name="connsiteY140-11454" fmla="*/ 221513 h 1496782"/>
                <a:gd name="connsiteX141-11455" fmla="*/ 3064954 w 5273630"/>
                <a:gd name="connsiteY141-11456" fmla="*/ 304581 h 1496782"/>
                <a:gd name="connsiteX142-11457" fmla="*/ 2760373 w 5273630"/>
                <a:gd name="connsiteY142-11458" fmla="*/ 304581 h 1496782"/>
                <a:gd name="connsiteX143-11459" fmla="*/ 2790977 w 5273630"/>
                <a:gd name="connsiteY143-11460" fmla="*/ 83068 h 1496782"/>
                <a:gd name="connsiteX144-11461" fmla="*/ 3234004 w 5273630"/>
                <a:gd name="connsiteY144-11462" fmla="*/ 83068 h 1496782"/>
                <a:gd name="connsiteX145-11463" fmla="*/ 3238376 w 5273630"/>
                <a:gd name="connsiteY145-11464" fmla="*/ 53921 h 1496782"/>
                <a:gd name="connsiteX146-11465" fmla="*/ 3191742 w 5273630"/>
                <a:gd name="connsiteY146-11466" fmla="*/ 0 h 1496782"/>
                <a:gd name="connsiteX0-11467" fmla="*/ 2215963 w 5273630"/>
                <a:gd name="connsiteY0-11468" fmla="*/ 664540 h 1496782"/>
                <a:gd name="connsiteX1-11469" fmla="*/ 2183902 w 5273630"/>
                <a:gd name="connsiteY1-11470" fmla="*/ 886054 h 1496782"/>
                <a:gd name="connsiteX2-11471" fmla="*/ 2294658 w 5273630"/>
                <a:gd name="connsiteY2-11472" fmla="*/ 886054 h 1496782"/>
                <a:gd name="connsiteX3-11473" fmla="*/ 2326719 w 5273630"/>
                <a:gd name="connsiteY3-11474" fmla="*/ 664540 h 1496782"/>
                <a:gd name="connsiteX4-11475" fmla="*/ 2215963 w 5273630"/>
                <a:gd name="connsiteY4-11476" fmla="*/ 664540 h 1496782"/>
                <a:gd name="connsiteX5-11477" fmla="*/ 1606801 w 5273630"/>
                <a:gd name="connsiteY5-11478" fmla="*/ 664540 h 1496782"/>
                <a:gd name="connsiteX6-11479" fmla="*/ 1574740 w 5273630"/>
                <a:gd name="connsiteY6-11480" fmla="*/ 886054 h 1496782"/>
                <a:gd name="connsiteX7-11481" fmla="*/ 1685497 w 5273630"/>
                <a:gd name="connsiteY7-11482" fmla="*/ 886054 h 1496782"/>
                <a:gd name="connsiteX8-11483" fmla="*/ 1717558 w 5273630"/>
                <a:gd name="connsiteY8-11484" fmla="*/ 664540 h 1496782"/>
                <a:gd name="connsiteX9-11485" fmla="*/ 1606801 w 5273630"/>
                <a:gd name="connsiteY9-11486" fmla="*/ 664540 h 1496782"/>
                <a:gd name="connsiteX10-11487" fmla="*/ 342472 w 5273630"/>
                <a:gd name="connsiteY10-11488" fmla="*/ 563985 h 1496782"/>
                <a:gd name="connsiteX11-11489" fmla="*/ 335185 w 5273630"/>
                <a:gd name="connsiteY11-11490" fmla="*/ 619363 h 1496782"/>
                <a:gd name="connsiteX12-11491" fmla="*/ 826304 w 5273630"/>
                <a:gd name="connsiteY12-11492" fmla="*/ 619363 h 1496782"/>
                <a:gd name="connsiteX13-11493" fmla="*/ 833590 w 5273630"/>
                <a:gd name="connsiteY13-11494" fmla="*/ 563985 h 1496782"/>
                <a:gd name="connsiteX14-11495" fmla="*/ 342472 w 5273630"/>
                <a:gd name="connsiteY14-11496" fmla="*/ 563985 h 1496782"/>
                <a:gd name="connsiteX15-11497" fmla="*/ 3085357 w 5273630"/>
                <a:gd name="connsiteY15-11498" fmla="*/ 553784 h 1496782"/>
                <a:gd name="connsiteX16-11499" fmla="*/ 3078071 w 5273630"/>
                <a:gd name="connsiteY16-11500" fmla="*/ 609162 h 1496782"/>
                <a:gd name="connsiteX17-11501" fmla="*/ 3283553 w 5273630"/>
                <a:gd name="connsiteY17-11502" fmla="*/ 719919 h 1496782"/>
                <a:gd name="connsiteX18-11503" fmla="*/ 3521097 w 5273630"/>
                <a:gd name="connsiteY18-11504" fmla="*/ 609162 h 1496782"/>
                <a:gd name="connsiteX19-11505" fmla="*/ 3528384 w 5273630"/>
                <a:gd name="connsiteY19-11506" fmla="*/ 553784 h 1496782"/>
                <a:gd name="connsiteX20-11507" fmla="*/ 3085357 w 5273630"/>
                <a:gd name="connsiteY20-11508" fmla="*/ 553784 h 1496782"/>
                <a:gd name="connsiteX21-11509" fmla="*/ 2013395 w 5273630"/>
                <a:gd name="connsiteY21-11510" fmla="*/ 526094 h 1496782"/>
                <a:gd name="connsiteX22-11511" fmla="*/ 2567178 w 5273630"/>
                <a:gd name="connsiteY22-11512" fmla="*/ 526094 h 1496782"/>
                <a:gd name="connsiteX23-11513" fmla="*/ 2497227 w 5273630"/>
                <a:gd name="connsiteY23-11514" fmla="*/ 1024500 h 1496782"/>
                <a:gd name="connsiteX24-11515" fmla="*/ 1943443 w 5273630"/>
                <a:gd name="connsiteY24-11516" fmla="*/ 1024500 h 1496782"/>
                <a:gd name="connsiteX25-11517" fmla="*/ 2013395 w 5273630"/>
                <a:gd name="connsiteY25-11518" fmla="*/ 526094 h 1496782"/>
                <a:gd name="connsiteX26-11519" fmla="*/ 1404233 w 5273630"/>
                <a:gd name="connsiteY26-11520" fmla="*/ 526094 h 1496782"/>
                <a:gd name="connsiteX27-11521" fmla="*/ 1958016 w 5273630"/>
                <a:gd name="connsiteY27-11522" fmla="*/ 526094 h 1496782"/>
                <a:gd name="connsiteX28-11523" fmla="*/ 1888065 w 5273630"/>
                <a:gd name="connsiteY28-11524" fmla="*/ 1024500 h 1496782"/>
                <a:gd name="connsiteX29-11525" fmla="*/ 1334281 w 5273630"/>
                <a:gd name="connsiteY29-11526" fmla="*/ 1024500 h 1496782"/>
                <a:gd name="connsiteX30-11527" fmla="*/ 1404233 w 5273630"/>
                <a:gd name="connsiteY30-11528" fmla="*/ 526094 h 1496782"/>
                <a:gd name="connsiteX31-11529" fmla="*/ 365789 w 5273630"/>
                <a:gd name="connsiteY31-11530" fmla="*/ 402222 h 1496782"/>
                <a:gd name="connsiteX32-11531" fmla="*/ 357045 w 5273630"/>
                <a:gd name="connsiteY32-11532" fmla="*/ 457600 h 1496782"/>
                <a:gd name="connsiteX33-11533" fmla="*/ 848163 w 5273630"/>
                <a:gd name="connsiteY33-11534" fmla="*/ 457600 h 1496782"/>
                <a:gd name="connsiteX34-11535" fmla="*/ 856907 w 5273630"/>
                <a:gd name="connsiteY34-11536" fmla="*/ 402222 h 1496782"/>
                <a:gd name="connsiteX35-11537" fmla="*/ 365789 w 5273630"/>
                <a:gd name="connsiteY35-11538" fmla="*/ 402222 h 1496782"/>
                <a:gd name="connsiteX36-11539" fmla="*/ 2865301 w 5273630"/>
                <a:gd name="connsiteY36-11540" fmla="*/ 346843 h 1496782"/>
                <a:gd name="connsiteX37-11541" fmla="*/ 3114504 w 5273630"/>
                <a:gd name="connsiteY37-11542" fmla="*/ 346843 h 1496782"/>
                <a:gd name="connsiteX38-11543" fmla="*/ 3104302 w 5273630"/>
                <a:gd name="connsiteY38-11544" fmla="*/ 415338 h 1496782"/>
                <a:gd name="connsiteX39-11545" fmla="*/ 3547329 w 5273630"/>
                <a:gd name="connsiteY39-11546" fmla="*/ 415338 h 1496782"/>
                <a:gd name="connsiteX40-11547" fmla="*/ 3557530 w 5273630"/>
                <a:gd name="connsiteY40-11548" fmla="*/ 346843 h 1496782"/>
                <a:gd name="connsiteX41-11549" fmla="*/ 3806733 w 5273630"/>
                <a:gd name="connsiteY41-11550" fmla="*/ 346843 h 1496782"/>
                <a:gd name="connsiteX42-11551" fmla="*/ 3796531 w 5273630"/>
                <a:gd name="connsiteY42-11552" fmla="*/ 415338 h 1496782"/>
                <a:gd name="connsiteX43-11553" fmla="*/ 3907289 w 5273630"/>
                <a:gd name="connsiteY43-11554" fmla="*/ 415338 h 1496782"/>
                <a:gd name="connsiteX44-11555" fmla="*/ 3888343 w 5273630"/>
                <a:gd name="connsiteY44-11556" fmla="*/ 553784 h 1496782"/>
                <a:gd name="connsiteX45-11557" fmla="*/ 3777587 w 5273630"/>
                <a:gd name="connsiteY45-11558" fmla="*/ 553784 h 1496782"/>
                <a:gd name="connsiteX46-11559" fmla="*/ 3755727 w 5273630"/>
                <a:gd name="connsiteY46-11560" fmla="*/ 706803 h 1496782"/>
                <a:gd name="connsiteX47-11561" fmla="*/ 3489036 w 5273630"/>
                <a:gd name="connsiteY47-11562" fmla="*/ 830675 h 1496782"/>
                <a:gd name="connsiteX48-11563" fmla="*/ 3850453 w 5273630"/>
                <a:gd name="connsiteY48-11564" fmla="*/ 1024500 h 1496782"/>
                <a:gd name="connsiteX49-11565" fmla="*/ 3407426 w 5273630"/>
                <a:gd name="connsiteY49-11566" fmla="*/ 1024500 h 1496782"/>
                <a:gd name="connsiteX50-11567" fmla="*/ 3252949 w 5273630"/>
                <a:gd name="connsiteY50-11568" fmla="*/ 941432 h 1496782"/>
                <a:gd name="connsiteX51-11569" fmla="*/ 1672599 w 5273630"/>
                <a:gd name="connsiteY51-11570" fmla="*/ 1496782 h 1496782"/>
                <a:gd name="connsiteX52-11571" fmla="*/ 1762179 w 5273630"/>
                <a:gd name="connsiteY52-11572" fmla="*/ 1383434 h 1496782"/>
                <a:gd name="connsiteX53-11573" fmla="*/ 3046009 w 5273630"/>
                <a:gd name="connsiteY53-11574" fmla="*/ 830675 h 1496782"/>
                <a:gd name="connsiteX54-11575" fmla="*/ 2814295 w 5273630"/>
                <a:gd name="connsiteY54-11576" fmla="*/ 706803 h 1496782"/>
                <a:gd name="connsiteX55-11577" fmla="*/ 2836154 w 5273630"/>
                <a:gd name="connsiteY55-11578" fmla="*/ 553784 h 1496782"/>
                <a:gd name="connsiteX56-11579" fmla="*/ 2725398 w 5273630"/>
                <a:gd name="connsiteY56-11580" fmla="*/ 553784 h 1496782"/>
                <a:gd name="connsiteX57-11581" fmla="*/ 2744343 w 5273630"/>
                <a:gd name="connsiteY57-11582" fmla="*/ 415338 h 1496782"/>
                <a:gd name="connsiteX58-11583" fmla="*/ 2855100 w 5273630"/>
                <a:gd name="connsiteY58-11584" fmla="*/ 415338 h 1496782"/>
                <a:gd name="connsiteX59-11585" fmla="*/ 2865301 w 5273630"/>
                <a:gd name="connsiteY59-11586" fmla="*/ 346843 h 1496782"/>
                <a:gd name="connsiteX60-11587" fmla="*/ 482375 w 5273630"/>
                <a:gd name="connsiteY60-11588" fmla="*/ 192367 h 1496782"/>
                <a:gd name="connsiteX61-11589" fmla="*/ 759267 w 5273630"/>
                <a:gd name="connsiteY61-11590" fmla="*/ 192367 h 1496782"/>
                <a:gd name="connsiteX62-11591" fmla="*/ 746151 w 5273630"/>
                <a:gd name="connsiteY62-11592" fmla="*/ 285636 h 1496782"/>
                <a:gd name="connsiteX63-11593" fmla="*/ 1122141 w 5273630"/>
                <a:gd name="connsiteY63-11594" fmla="*/ 285636 h 1496782"/>
                <a:gd name="connsiteX64-11595" fmla="*/ 1059475 w 5273630"/>
                <a:gd name="connsiteY64-11596" fmla="*/ 735949 h 1496782"/>
                <a:gd name="connsiteX65-11597" fmla="*/ 728663 w 5273630"/>
                <a:gd name="connsiteY65-11598" fmla="*/ 735949 h 1496782"/>
                <a:gd name="connsiteX66-11599" fmla="*/ 795700 w 5273630"/>
                <a:gd name="connsiteY66-11600" fmla="*/ 791328 h 1496782"/>
                <a:gd name="connsiteX67-11601" fmla="*/ 1119226 w 5273630"/>
                <a:gd name="connsiteY67-11602" fmla="*/ 746150 h 1496782"/>
                <a:gd name="connsiteX68-11603" fmla="*/ 1100281 w 5273630"/>
                <a:gd name="connsiteY68-11604" fmla="*/ 884596 h 1496782"/>
                <a:gd name="connsiteX69-11605" fmla="*/ 937060 w 5273630"/>
                <a:gd name="connsiteY69-11606" fmla="*/ 907914 h 1496782"/>
                <a:gd name="connsiteX70-11607" fmla="*/ 1733187 w 5273630"/>
                <a:gd name="connsiteY70-11608" fmla="*/ 1417459 h 1496782"/>
                <a:gd name="connsiteX71-11609" fmla="*/ 1658884 w 5273630"/>
                <a:gd name="connsiteY71-11610" fmla="*/ 1489402 h 1496782"/>
                <a:gd name="connsiteX72-11611" fmla="*/ 406594 w 5273630"/>
                <a:gd name="connsiteY72-11612" fmla="*/ 735949 h 1496782"/>
                <a:gd name="connsiteX73-11613" fmla="*/ 319154 w 5273630"/>
                <a:gd name="connsiteY73-11614" fmla="*/ 735949 h 1496782"/>
                <a:gd name="connsiteX74-11615" fmla="*/ 298752 w 5273630"/>
                <a:gd name="connsiteY74-11616" fmla="*/ 881682 h 1496782"/>
                <a:gd name="connsiteX75-11617" fmla="*/ 502777 w 5273630"/>
                <a:gd name="connsiteY75-11618" fmla="*/ 862737 h 1496782"/>
                <a:gd name="connsiteX76-11619" fmla="*/ 482375 w 5273630"/>
                <a:gd name="connsiteY76-11620" fmla="*/ 1004097 h 1496782"/>
                <a:gd name="connsiteX77-11621" fmla="*/ 4372 w 5273630"/>
                <a:gd name="connsiteY77-11622" fmla="*/ 1046359 h 1496782"/>
                <a:gd name="connsiteX78-11623" fmla="*/ 110757 w 5273630"/>
                <a:gd name="connsiteY78-11624" fmla="*/ 285636 h 1496782"/>
                <a:gd name="connsiteX79-11625" fmla="*/ 469259 w 5273630"/>
                <a:gd name="connsiteY79-11626" fmla="*/ 285636 h 1496782"/>
                <a:gd name="connsiteX80-11627" fmla="*/ 482375 w 5273630"/>
                <a:gd name="connsiteY80-11628" fmla="*/ 192367 h 1496782"/>
                <a:gd name="connsiteX81-11629" fmla="*/ 1870577 w 5273630"/>
                <a:gd name="connsiteY81-11630" fmla="*/ 166135 h 1496782"/>
                <a:gd name="connsiteX82-11631" fmla="*/ 1847260 w 5273630"/>
                <a:gd name="connsiteY82-11632" fmla="*/ 332270 h 1496782"/>
                <a:gd name="connsiteX83-11633" fmla="*/ 2179530 w 5273630"/>
                <a:gd name="connsiteY83-11634" fmla="*/ 332270 h 1496782"/>
                <a:gd name="connsiteX84-11635" fmla="*/ 2202847 w 5273630"/>
                <a:gd name="connsiteY84-11636" fmla="*/ 166135 h 1496782"/>
                <a:gd name="connsiteX85-11637" fmla="*/ 1870577 w 5273630"/>
                <a:gd name="connsiteY85-11638" fmla="*/ 166135 h 1496782"/>
                <a:gd name="connsiteX86-11639" fmla="*/ 4598889 w 5273630"/>
                <a:gd name="connsiteY86-11640" fmla="*/ 138446 h 1496782"/>
                <a:gd name="connsiteX87-11641" fmla="*/ 4421095 w 5273630"/>
                <a:gd name="connsiteY87-11642" fmla="*/ 332270 h 1496782"/>
                <a:gd name="connsiteX88-11643" fmla="*/ 4935531 w 5273630"/>
                <a:gd name="connsiteY88-11644" fmla="*/ 332270 h 1496782"/>
                <a:gd name="connsiteX89-11645" fmla="*/ 4813115 w 5273630"/>
                <a:gd name="connsiteY89-11646" fmla="*/ 138446 h 1496782"/>
                <a:gd name="connsiteX90-11647" fmla="*/ 4598889 w 5273630"/>
                <a:gd name="connsiteY90-11648" fmla="*/ 138446 h 1496782"/>
                <a:gd name="connsiteX91-11649" fmla="*/ 1557252 w 5273630"/>
                <a:gd name="connsiteY91-11650" fmla="*/ 27689 h 1496782"/>
                <a:gd name="connsiteX92-11651" fmla="*/ 2498684 w 5273630"/>
                <a:gd name="connsiteY92-11652" fmla="*/ 27689 h 1496782"/>
                <a:gd name="connsiteX93-11653" fmla="*/ 2436019 w 5273630"/>
                <a:gd name="connsiteY93-11654" fmla="*/ 470716 h 1496782"/>
                <a:gd name="connsiteX94-11655" fmla="*/ 1549965 w 5273630"/>
                <a:gd name="connsiteY94-11656" fmla="*/ 470716 h 1496782"/>
                <a:gd name="connsiteX95-11657" fmla="*/ 1605344 w 5273630"/>
                <a:gd name="connsiteY95-11658" fmla="*/ 83068 h 1496782"/>
                <a:gd name="connsiteX96-11659" fmla="*/ 1557252 w 5273630"/>
                <a:gd name="connsiteY96-11660" fmla="*/ 27689 h 1496782"/>
                <a:gd name="connsiteX97-11661" fmla="*/ 259404 w 5273630"/>
                <a:gd name="connsiteY97-11662" fmla="*/ 27689 h 1496782"/>
                <a:gd name="connsiteX98-11663" fmla="*/ 983695 w 5273630"/>
                <a:gd name="connsiteY98-11664" fmla="*/ 27689 h 1496782"/>
                <a:gd name="connsiteX99-11665" fmla="*/ 1215409 w 5273630"/>
                <a:gd name="connsiteY99-11666" fmla="*/ 260861 h 1496782"/>
                <a:gd name="connsiteX100-11667" fmla="*/ 929774 w 5273630"/>
                <a:gd name="connsiteY100-11668" fmla="*/ 260861 h 1496782"/>
                <a:gd name="connsiteX101-11669" fmla="*/ 788413 w 5273630"/>
                <a:gd name="connsiteY101-11670" fmla="*/ 145733 h 1496782"/>
                <a:gd name="connsiteX102-11671" fmla="*/ 476546 w 5273630"/>
                <a:gd name="connsiteY102-11672" fmla="*/ 145733 h 1496782"/>
                <a:gd name="connsiteX103-11673" fmla="*/ 290008 w 5273630"/>
                <a:gd name="connsiteY103-11674" fmla="*/ 260861 h 1496782"/>
                <a:gd name="connsiteX104-11675" fmla="*/ 0 w 5273630"/>
                <a:gd name="connsiteY104-11676" fmla="*/ 260861 h 1496782"/>
                <a:gd name="connsiteX105-11677" fmla="*/ 290008 w 5273630"/>
                <a:gd name="connsiteY105-11678" fmla="*/ 58293 h 1496782"/>
                <a:gd name="connsiteX106-11679" fmla="*/ 259404 w 5273630"/>
                <a:gd name="connsiteY106-11680" fmla="*/ 27689 h 1496782"/>
                <a:gd name="connsiteX107-11681" fmla="*/ 4377375 w 5273630"/>
                <a:gd name="connsiteY107-11682" fmla="*/ 0 h 1496782"/>
                <a:gd name="connsiteX108-11683" fmla="*/ 5001111 w 5273630"/>
                <a:gd name="connsiteY108-11684" fmla="*/ 0 h 1496782"/>
                <a:gd name="connsiteX109-11685" fmla="*/ 5273630 w 5273630"/>
                <a:gd name="connsiteY109-11686" fmla="*/ 429911 h 1496782"/>
                <a:gd name="connsiteX110-11687" fmla="*/ 5078349 w 5273630"/>
                <a:gd name="connsiteY110-11688" fmla="*/ 429911 h 1496782"/>
                <a:gd name="connsiteX111-11689" fmla="*/ 5072519 w 5273630"/>
                <a:gd name="connsiteY111-11690" fmla="*/ 470716 h 1496782"/>
                <a:gd name="connsiteX112-11691" fmla="*/ 4795628 w 5273630"/>
                <a:gd name="connsiteY112-11692" fmla="*/ 470716 h 1496782"/>
                <a:gd name="connsiteX113-11693" fmla="*/ 4778140 w 5273630"/>
                <a:gd name="connsiteY113-11694" fmla="*/ 594589 h 1496782"/>
                <a:gd name="connsiteX114-11695" fmla="*/ 5082721 w 5273630"/>
                <a:gd name="connsiteY114-11696" fmla="*/ 594589 h 1496782"/>
                <a:gd name="connsiteX115-11697" fmla="*/ 5063775 w 5273630"/>
                <a:gd name="connsiteY115-11698" fmla="*/ 733035 h 1496782"/>
                <a:gd name="connsiteX116-11699" fmla="*/ 4759195 w 5273630"/>
                <a:gd name="connsiteY116-11700" fmla="*/ 733035 h 1496782"/>
                <a:gd name="connsiteX117-11701" fmla="*/ 4737335 w 5273630"/>
                <a:gd name="connsiteY117-11702" fmla="*/ 886054 h 1496782"/>
                <a:gd name="connsiteX118-11703" fmla="*/ 5180361 w 5273630"/>
                <a:gd name="connsiteY118-11704" fmla="*/ 886054 h 1496782"/>
                <a:gd name="connsiteX119-11705" fmla="*/ 5161416 w 5273630"/>
                <a:gd name="connsiteY119-11706" fmla="*/ 1024500 h 1496782"/>
                <a:gd name="connsiteX120-11707" fmla="*/ 3998471 w 5273630"/>
                <a:gd name="connsiteY120-11708" fmla="*/ 1024500 h 1496782"/>
                <a:gd name="connsiteX121-11709" fmla="*/ 4017416 w 5273630"/>
                <a:gd name="connsiteY121-11710" fmla="*/ 886054 h 1496782"/>
                <a:gd name="connsiteX122-11711" fmla="*/ 4460443 w 5273630"/>
                <a:gd name="connsiteY122-11712" fmla="*/ 886054 h 1496782"/>
                <a:gd name="connsiteX123-11713" fmla="*/ 4482303 w 5273630"/>
                <a:gd name="connsiteY123-11714" fmla="*/ 733035 h 1496782"/>
                <a:gd name="connsiteX124-11715" fmla="*/ 4177722 w 5273630"/>
                <a:gd name="connsiteY124-11716" fmla="*/ 733035 h 1496782"/>
                <a:gd name="connsiteX125-11717" fmla="*/ 4196667 w 5273630"/>
                <a:gd name="connsiteY125-11718" fmla="*/ 594589 h 1496782"/>
                <a:gd name="connsiteX126-11719" fmla="*/ 4501249 w 5273630"/>
                <a:gd name="connsiteY126-11720" fmla="*/ 594589 h 1496782"/>
                <a:gd name="connsiteX127-11721" fmla="*/ 4518736 w 5273630"/>
                <a:gd name="connsiteY127-11722" fmla="*/ 470716 h 1496782"/>
                <a:gd name="connsiteX128-11723" fmla="*/ 4241845 w 5273630"/>
                <a:gd name="connsiteY128-11724" fmla="*/ 470716 h 1496782"/>
                <a:gd name="connsiteX129-11725" fmla="*/ 4247673 w 5273630"/>
                <a:gd name="connsiteY129-11726" fmla="*/ 429911 h 1496782"/>
                <a:gd name="connsiteX130-11727" fmla="*/ 4055307 w 5273630"/>
                <a:gd name="connsiteY130-11728" fmla="*/ 429911 h 1496782"/>
                <a:gd name="connsiteX131-11729" fmla="*/ 4410894 w 5273630"/>
                <a:gd name="connsiteY131-11730" fmla="*/ 40805 h 1496782"/>
                <a:gd name="connsiteX132-11731" fmla="*/ 4377375 w 5273630"/>
                <a:gd name="connsiteY132-11732" fmla="*/ 0 h 1496782"/>
                <a:gd name="connsiteX133-11733" fmla="*/ 3191742 w 5273630"/>
                <a:gd name="connsiteY133-11734" fmla="*/ 0 h 1496782"/>
                <a:gd name="connsiteX134-11735" fmla="*/ 3522555 w 5273630"/>
                <a:gd name="connsiteY134-11736" fmla="*/ 0 h 1496782"/>
                <a:gd name="connsiteX135-11737" fmla="*/ 3510896 w 5273630"/>
                <a:gd name="connsiteY135-11738" fmla="*/ 83068 h 1496782"/>
                <a:gd name="connsiteX136-11739" fmla="*/ 3953923 w 5273630"/>
                <a:gd name="connsiteY136-11740" fmla="*/ 83068 h 1496782"/>
                <a:gd name="connsiteX137-11741" fmla="*/ 3923319 w 5273630"/>
                <a:gd name="connsiteY137-11742" fmla="*/ 304581 h 1496782"/>
                <a:gd name="connsiteX138-11743" fmla="*/ 3618738 w 5273630"/>
                <a:gd name="connsiteY138-11744" fmla="*/ 304581 h 1496782"/>
                <a:gd name="connsiteX139-11745" fmla="*/ 3630397 w 5273630"/>
                <a:gd name="connsiteY139-11746" fmla="*/ 221513 h 1496782"/>
                <a:gd name="connsiteX140-11747" fmla="*/ 3076613 w 5273630"/>
                <a:gd name="connsiteY140-11748" fmla="*/ 221513 h 1496782"/>
                <a:gd name="connsiteX141-11749" fmla="*/ 3064954 w 5273630"/>
                <a:gd name="connsiteY141-11750" fmla="*/ 304581 h 1496782"/>
                <a:gd name="connsiteX142-11751" fmla="*/ 2760373 w 5273630"/>
                <a:gd name="connsiteY142-11752" fmla="*/ 304581 h 1496782"/>
                <a:gd name="connsiteX143-11753" fmla="*/ 2790977 w 5273630"/>
                <a:gd name="connsiteY143-11754" fmla="*/ 83068 h 1496782"/>
                <a:gd name="connsiteX144-11755" fmla="*/ 3234004 w 5273630"/>
                <a:gd name="connsiteY144-11756" fmla="*/ 83068 h 1496782"/>
                <a:gd name="connsiteX145-11757" fmla="*/ 3238376 w 5273630"/>
                <a:gd name="connsiteY145-11758" fmla="*/ 53921 h 1496782"/>
                <a:gd name="connsiteX146-11759" fmla="*/ 3191742 w 5273630"/>
                <a:gd name="connsiteY146-11760" fmla="*/ 0 h 1496782"/>
                <a:gd name="connsiteX0-11761" fmla="*/ 2215963 w 5273630"/>
                <a:gd name="connsiteY0-11762" fmla="*/ 664540 h 1496782"/>
                <a:gd name="connsiteX1-11763" fmla="*/ 2183902 w 5273630"/>
                <a:gd name="connsiteY1-11764" fmla="*/ 886054 h 1496782"/>
                <a:gd name="connsiteX2-11765" fmla="*/ 2294658 w 5273630"/>
                <a:gd name="connsiteY2-11766" fmla="*/ 886054 h 1496782"/>
                <a:gd name="connsiteX3-11767" fmla="*/ 2326719 w 5273630"/>
                <a:gd name="connsiteY3-11768" fmla="*/ 664540 h 1496782"/>
                <a:gd name="connsiteX4-11769" fmla="*/ 2215963 w 5273630"/>
                <a:gd name="connsiteY4-11770" fmla="*/ 664540 h 1496782"/>
                <a:gd name="connsiteX5-11771" fmla="*/ 1606801 w 5273630"/>
                <a:gd name="connsiteY5-11772" fmla="*/ 664540 h 1496782"/>
                <a:gd name="connsiteX6-11773" fmla="*/ 1574740 w 5273630"/>
                <a:gd name="connsiteY6-11774" fmla="*/ 886054 h 1496782"/>
                <a:gd name="connsiteX7-11775" fmla="*/ 1685497 w 5273630"/>
                <a:gd name="connsiteY7-11776" fmla="*/ 886054 h 1496782"/>
                <a:gd name="connsiteX8-11777" fmla="*/ 1717558 w 5273630"/>
                <a:gd name="connsiteY8-11778" fmla="*/ 664540 h 1496782"/>
                <a:gd name="connsiteX9-11779" fmla="*/ 1606801 w 5273630"/>
                <a:gd name="connsiteY9-11780" fmla="*/ 664540 h 1496782"/>
                <a:gd name="connsiteX10-11781" fmla="*/ 342472 w 5273630"/>
                <a:gd name="connsiteY10-11782" fmla="*/ 563985 h 1496782"/>
                <a:gd name="connsiteX11-11783" fmla="*/ 335185 w 5273630"/>
                <a:gd name="connsiteY11-11784" fmla="*/ 619363 h 1496782"/>
                <a:gd name="connsiteX12-11785" fmla="*/ 826304 w 5273630"/>
                <a:gd name="connsiteY12-11786" fmla="*/ 619363 h 1496782"/>
                <a:gd name="connsiteX13-11787" fmla="*/ 833590 w 5273630"/>
                <a:gd name="connsiteY13-11788" fmla="*/ 563985 h 1496782"/>
                <a:gd name="connsiteX14-11789" fmla="*/ 342472 w 5273630"/>
                <a:gd name="connsiteY14-11790" fmla="*/ 563985 h 1496782"/>
                <a:gd name="connsiteX15-11791" fmla="*/ 3085357 w 5273630"/>
                <a:gd name="connsiteY15-11792" fmla="*/ 553784 h 1496782"/>
                <a:gd name="connsiteX16-11793" fmla="*/ 3078071 w 5273630"/>
                <a:gd name="connsiteY16-11794" fmla="*/ 609162 h 1496782"/>
                <a:gd name="connsiteX17-11795" fmla="*/ 3283553 w 5273630"/>
                <a:gd name="connsiteY17-11796" fmla="*/ 719919 h 1496782"/>
                <a:gd name="connsiteX18-11797" fmla="*/ 3521097 w 5273630"/>
                <a:gd name="connsiteY18-11798" fmla="*/ 609162 h 1496782"/>
                <a:gd name="connsiteX19-11799" fmla="*/ 3528384 w 5273630"/>
                <a:gd name="connsiteY19-11800" fmla="*/ 553784 h 1496782"/>
                <a:gd name="connsiteX20-11801" fmla="*/ 3085357 w 5273630"/>
                <a:gd name="connsiteY20-11802" fmla="*/ 553784 h 1496782"/>
                <a:gd name="connsiteX21-11803" fmla="*/ 2013395 w 5273630"/>
                <a:gd name="connsiteY21-11804" fmla="*/ 526094 h 1496782"/>
                <a:gd name="connsiteX22-11805" fmla="*/ 2567178 w 5273630"/>
                <a:gd name="connsiteY22-11806" fmla="*/ 526094 h 1496782"/>
                <a:gd name="connsiteX23-11807" fmla="*/ 2497227 w 5273630"/>
                <a:gd name="connsiteY23-11808" fmla="*/ 1024500 h 1496782"/>
                <a:gd name="connsiteX24-11809" fmla="*/ 1943443 w 5273630"/>
                <a:gd name="connsiteY24-11810" fmla="*/ 1024500 h 1496782"/>
                <a:gd name="connsiteX25-11811" fmla="*/ 2013395 w 5273630"/>
                <a:gd name="connsiteY25-11812" fmla="*/ 526094 h 1496782"/>
                <a:gd name="connsiteX26-11813" fmla="*/ 1404233 w 5273630"/>
                <a:gd name="connsiteY26-11814" fmla="*/ 526094 h 1496782"/>
                <a:gd name="connsiteX27-11815" fmla="*/ 1958016 w 5273630"/>
                <a:gd name="connsiteY27-11816" fmla="*/ 526094 h 1496782"/>
                <a:gd name="connsiteX28-11817" fmla="*/ 1888065 w 5273630"/>
                <a:gd name="connsiteY28-11818" fmla="*/ 1024500 h 1496782"/>
                <a:gd name="connsiteX29-11819" fmla="*/ 1334281 w 5273630"/>
                <a:gd name="connsiteY29-11820" fmla="*/ 1024500 h 1496782"/>
                <a:gd name="connsiteX30-11821" fmla="*/ 1404233 w 5273630"/>
                <a:gd name="connsiteY30-11822" fmla="*/ 526094 h 1496782"/>
                <a:gd name="connsiteX31-11823" fmla="*/ 365789 w 5273630"/>
                <a:gd name="connsiteY31-11824" fmla="*/ 402222 h 1496782"/>
                <a:gd name="connsiteX32-11825" fmla="*/ 357045 w 5273630"/>
                <a:gd name="connsiteY32-11826" fmla="*/ 457600 h 1496782"/>
                <a:gd name="connsiteX33-11827" fmla="*/ 848163 w 5273630"/>
                <a:gd name="connsiteY33-11828" fmla="*/ 457600 h 1496782"/>
                <a:gd name="connsiteX34-11829" fmla="*/ 856907 w 5273630"/>
                <a:gd name="connsiteY34-11830" fmla="*/ 402222 h 1496782"/>
                <a:gd name="connsiteX35-11831" fmla="*/ 365789 w 5273630"/>
                <a:gd name="connsiteY35-11832" fmla="*/ 402222 h 1496782"/>
                <a:gd name="connsiteX36-11833" fmla="*/ 2865301 w 5273630"/>
                <a:gd name="connsiteY36-11834" fmla="*/ 346843 h 1496782"/>
                <a:gd name="connsiteX37-11835" fmla="*/ 3114504 w 5273630"/>
                <a:gd name="connsiteY37-11836" fmla="*/ 346843 h 1496782"/>
                <a:gd name="connsiteX38-11837" fmla="*/ 3104302 w 5273630"/>
                <a:gd name="connsiteY38-11838" fmla="*/ 415338 h 1496782"/>
                <a:gd name="connsiteX39-11839" fmla="*/ 3547329 w 5273630"/>
                <a:gd name="connsiteY39-11840" fmla="*/ 415338 h 1496782"/>
                <a:gd name="connsiteX40-11841" fmla="*/ 3557530 w 5273630"/>
                <a:gd name="connsiteY40-11842" fmla="*/ 346843 h 1496782"/>
                <a:gd name="connsiteX41-11843" fmla="*/ 3806733 w 5273630"/>
                <a:gd name="connsiteY41-11844" fmla="*/ 346843 h 1496782"/>
                <a:gd name="connsiteX42-11845" fmla="*/ 3796531 w 5273630"/>
                <a:gd name="connsiteY42-11846" fmla="*/ 415338 h 1496782"/>
                <a:gd name="connsiteX43-11847" fmla="*/ 3907289 w 5273630"/>
                <a:gd name="connsiteY43-11848" fmla="*/ 415338 h 1496782"/>
                <a:gd name="connsiteX44-11849" fmla="*/ 3888343 w 5273630"/>
                <a:gd name="connsiteY44-11850" fmla="*/ 553784 h 1496782"/>
                <a:gd name="connsiteX45-11851" fmla="*/ 3777587 w 5273630"/>
                <a:gd name="connsiteY45-11852" fmla="*/ 553784 h 1496782"/>
                <a:gd name="connsiteX46-11853" fmla="*/ 3755727 w 5273630"/>
                <a:gd name="connsiteY46-11854" fmla="*/ 706803 h 1496782"/>
                <a:gd name="connsiteX47-11855" fmla="*/ 3489036 w 5273630"/>
                <a:gd name="connsiteY47-11856" fmla="*/ 830675 h 1496782"/>
                <a:gd name="connsiteX48-11857" fmla="*/ 3850453 w 5273630"/>
                <a:gd name="connsiteY48-11858" fmla="*/ 1024500 h 1496782"/>
                <a:gd name="connsiteX49-11859" fmla="*/ 3407426 w 5273630"/>
                <a:gd name="connsiteY49-11860" fmla="*/ 1024500 h 1496782"/>
                <a:gd name="connsiteX50-11861" fmla="*/ 3252949 w 5273630"/>
                <a:gd name="connsiteY50-11862" fmla="*/ 941432 h 1496782"/>
                <a:gd name="connsiteX51-11863" fmla="*/ 1672599 w 5273630"/>
                <a:gd name="connsiteY51-11864" fmla="*/ 1496782 h 1496782"/>
                <a:gd name="connsiteX52-11865" fmla="*/ 1726460 w 5273630"/>
                <a:gd name="connsiteY52-11866" fmla="*/ 1412009 h 1496782"/>
                <a:gd name="connsiteX53-11867" fmla="*/ 3046009 w 5273630"/>
                <a:gd name="connsiteY53-11868" fmla="*/ 830675 h 1496782"/>
                <a:gd name="connsiteX54-11869" fmla="*/ 2814295 w 5273630"/>
                <a:gd name="connsiteY54-11870" fmla="*/ 706803 h 1496782"/>
                <a:gd name="connsiteX55-11871" fmla="*/ 2836154 w 5273630"/>
                <a:gd name="connsiteY55-11872" fmla="*/ 553784 h 1496782"/>
                <a:gd name="connsiteX56-11873" fmla="*/ 2725398 w 5273630"/>
                <a:gd name="connsiteY56-11874" fmla="*/ 553784 h 1496782"/>
                <a:gd name="connsiteX57-11875" fmla="*/ 2744343 w 5273630"/>
                <a:gd name="connsiteY57-11876" fmla="*/ 415338 h 1496782"/>
                <a:gd name="connsiteX58-11877" fmla="*/ 2855100 w 5273630"/>
                <a:gd name="connsiteY58-11878" fmla="*/ 415338 h 1496782"/>
                <a:gd name="connsiteX59-11879" fmla="*/ 2865301 w 5273630"/>
                <a:gd name="connsiteY59-11880" fmla="*/ 346843 h 1496782"/>
                <a:gd name="connsiteX60-11881" fmla="*/ 482375 w 5273630"/>
                <a:gd name="connsiteY60-11882" fmla="*/ 192367 h 1496782"/>
                <a:gd name="connsiteX61-11883" fmla="*/ 759267 w 5273630"/>
                <a:gd name="connsiteY61-11884" fmla="*/ 192367 h 1496782"/>
                <a:gd name="connsiteX62-11885" fmla="*/ 746151 w 5273630"/>
                <a:gd name="connsiteY62-11886" fmla="*/ 285636 h 1496782"/>
                <a:gd name="connsiteX63-11887" fmla="*/ 1122141 w 5273630"/>
                <a:gd name="connsiteY63-11888" fmla="*/ 285636 h 1496782"/>
                <a:gd name="connsiteX64-11889" fmla="*/ 1059475 w 5273630"/>
                <a:gd name="connsiteY64-11890" fmla="*/ 735949 h 1496782"/>
                <a:gd name="connsiteX65-11891" fmla="*/ 728663 w 5273630"/>
                <a:gd name="connsiteY65-11892" fmla="*/ 735949 h 1496782"/>
                <a:gd name="connsiteX66-11893" fmla="*/ 795700 w 5273630"/>
                <a:gd name="connsiteY66-11894" fmla="*/ 791328 h 1496782"/>
                <a:gd name="connsiteX67-11895" fmla="*/ 1119226 w 5273630"/>
                <a:gd name="connsiteY67-11896" fmla="*/ 746150 h 1496782"/>
                <a:gd name="connsiteX68-11897" fmla="*/ 1100281 w 5273630"/>
                <a:gd name="connsiteY68-11898" fmla="*/ 884596 h 1496782"/>
                <a:gd name="connsiteX69-11899" fmla="*/ 937060 w 5273630"/>
                <a:gd name="connsiteY69-11900" fmla="*/ 907914 h 1496782"/>
                <a:gd name="connsiteX70-11901" fmla="*/ 1733187 w 5273630"/>
                <a:gd name="connsiteY70-11902" fmla="*/ 1417459 h 1496782"/>
                <a:gd name="connsiteX71-11903" fmla="*/ 1658884 w 5273630"/>
                <a:gd name="connsiteY71-11904" fmla="*/ 1489402 h 1496782"/>
                <a:gd name="connsiteX72-11905" fmla="*/ 406594 w 5273630"/>
                <a:gd name="connsiteY72-11906" fmla="*/ 735949 h 1496782"/>
                <a:gd name="connsiteX73-11907" fmla="*/ 319154 w 5273630"/>
                <a:gd name="connsiteY73-11908" fmla="*/ 735949 h 1496782"/>
                <a:gd name="connsiteX74-11909" fmla="*/ 298752 w 5273630"/>
                <a:gd name="connsiteY74-11910" fmla="*/ 881682 h 1496782"/>
                <a:gd name="connsiteX75-11911" fmla="*/ 502777 w 5273630"/>
                <a:gd name="connsiteY75-11912" fmla="*/ 862737 h 1496782"/>
                <a:gd name="connsiteX76-11913" fmla="*/ 482375 w 5273630"/>
                <a:gd name="connsiteY76-11914" fmla="*/ 1004097 h 1496782"/>
                <a:gd name="connsiteX77-11915" fmla="*/ 4372 w 5273630"/>
                <a:gd name="connsiteY77-11916" fmla="*/ 1046359 h 1496782"/>
                <a:gd name="connsiteX78-11917" fmla="*/ 110757 w 5273630"/>
                <a:gd name="connsiteY78-11918" fmla="*/ 285636 h 1496782"/>
                <a:gd name="connsiteX79-11919" fmla="*/ 469259 w 5273630"/>
                <a:gd name="connsiteY79-11920" fmla="*/ 285636 h 1496782"/>
                <a:gd name="connsiteX80-11921" fmla="*/ 482375 w 5273630"/>
                <a:gd name="connsiteY80-11922" fmla="*/ 192367 h 1496782"/>
                <a:gd name="connsiteX81-11923" fmla="*/ 1870577 w 5273630"/>
                <a:gd name="connsiteY81-11924" fmla="*/ 166135 h 1496782"/>
                <a:gd name="connsiteX82-11925" fmla="*/ 1847260 w 5273630"/>
                <a:gd name="connsiteY82-11926" fmla="*/ 332270 h 1496782"/>
                <a:gd name="connsiteX83-11927" fmla="*/ 2179530 w 5273630"/>
                <a:gd name="connsiteY83-11928" fmla="*/ 332270 h 1496782"/>
                <a:gd name="connsiteX84-11929" fmla="*/ 2202847 w 5273630"/>
                <a:gd name="connsiteY84-11930" fmla="*/ 166135 h 1496782"/>
                <a:gd name="connsiteX85-11931" fmla="*/ 1870577 w 5273630"/>
                <a:gd name="connsiteY85-11932" fmla="*/ 166135 h 1496782"/>
                <a:gd name="connsiteX86-11933" fmla="*/ 4598889 w 5273630"/>
                <a:gd name="connsiteY86-11934" fmla="*/ 138446 h 1496782"/>
                <a:gd name="connsiteX87-11935" fmla="*/ 4421095 w 5273630"/>
                <a:gd name="connsiteY87-11936" fmla="*/ 332270 h 1496782"/>
                <a:gd name="connsiteX88-11937" fmla="*/ 4935531 w 5273630"/>
                <a:gd name="connsiteY88-11938" fmla="*/ 332270 h 1496782"/>
                <a:gd name="connsiteX89-11939" fmla="*/ 4813115 w 5273630"/>
                <a:gd name="connsiteY89-11940" fmla="*/ 138446 h 1496782"/>
                <a:gd name="connsiteX90-11941" fmla="*/ 4598889 w 5273630"/>
                <a:gd name="connsiteY90-11942" fmla="*/ 138446 h 1496782"/>
                <a:gd name="connsiteX91-11943" fmla="*/ 1557252 w 5273630"/>
                <a:gd name="connsiteY91-11944" fmla="*/ 27689 h 1496782"/>
                <a:gd name="connsiteX92-11945" fmla="*/ 2498684 w 5273630"/>
                <a:gd name="connsiteY92-11946" fmla="*/ 27689 h 1496782"/>
                <a:gd name="connsiteX93-11947" fmla="*/ 2436019 w 5273630"/>
                <a:gd name="connsiteY93-11948" fmla="*/ 470716 h 1496782"/>
                <a:gd name="connsiteX94-11949" fmla="*/ 1549965 w 5273630"/>
                <a:gd name="connsiteY94-11950" fmla="*/ 470716 h 1496782"/>
                <a:gd name="connsiteX95-11951" fmla="*/ 1605344 w 5273630"/>
                <a:gd name="connsiteY95-11952" fmla="*/ 83068 h 1496782"/>
                <a:gd name="connsiteX96-11953" fmla="*/ 1557252 w 5273630"/>
                <a:gd name="connsiteY96-11954" fmla="*/ 27689 h 1496782"/>
                <a:gd name="connsiteX97-11955" fmla="*/ 259404 w 5273630"/>
                <a:gd name="connsiteY97-11956" fmla="*/ 27689 h 1496782"/>
                <a:gd name="connsiteX98-11957" fmla="*/ 983695 w 5273630"/>
                <a:gd name="connsiteY98-11958" fmla="*/ 27689 h 1496782"/>
                <a:gd name="connsiteX99-11959" fmla="*/ 1215409 w 5273630"/>
                <a:gd name="connsiteY99-11960" fmla="*/ 260861 h 1496782"/>
                <a:gd name="connsiteX100-11961" fmla="*/ 929774 w 5273630"/>
                <a:gd name="connsiteY100-11962" fmla="*/ 260861 h 1496782"/>
                <a:gd name="connsiteX101-11963" fmla="*/ 788413 w 5273630"/>
                <a:gd name="connsiteY101-11964" fmla="*/ 145733 h 1496782"/>
                <a:gd name="connsiteX102-11965" fmla="*/ 476546 w 5273630"/>
                <a:gd name="connsiteY102-11966" fmla="*/ 145733 h 1496782"/>
                <a:gd name="connsiteX103-11967" fmla="*/ 290008 w 5273630"/>
                <a:gd name="connsiteY103-11968" fmla="*/ 260861 h 1496782"/>
                <a:gd name="connsiteX104-11969" fmla="*/ 0 w 5273630"/>
                <a:gd name="connsiteY104-11970" fmla="*/ 260861 h 1496782"/>
                <a:gd name="connsiteX105-11971" fmla="*/ 290008 w 5273630"/>
                <a:gd name="connsiteY105-11972" fmla="*/ 58293 h 1496782"/>
                <a:gd name="connsiteX106-11973" fmla="*/ 259404 w 5273630"/>
                <a:gd name="connsiteY106-11974" fmla="*/ 27689 h 1496782"/>
                <a:gd name="connsiteX107-11975" fmla="*/ 4377375 w 5273630"/>
                <a:gd name="connsiteY107-11976" fmla="*/ 0 h 1496782"/>
                <a:gd name="connsiteX108-11977" fmla="*/ 5001111 w 5273630"/>
                <a:gd name="connsiteY108-11978" fmla="*/ 0 h 1496782"/>
                <a:gd name="connsiteX109-11979" fmla="*/ 5273630 w 5273630"/>
                <a:gd name="connsiteY109-11980" fmla="*/ 429911 h 1496782"/>
                <a:gd name="connsiteX110-11981" fmla="*/ 5078349 w 5273630"/>
                <a:gd name="connsiteY110-11982" fmla="*/ 429911 h 1496782"/>
                <a:gd name="connsiteX111-11983" fmla="*/ 5072519 w 5273630"/>
                <a:gd name="connsiteY111-11984" fmla="*/ 470716 h 1496782"/>
                <a:gd name="connsiteX112-11985" fmla="*/ 4795628 w 5273630"/>
                <a:gd name="connsiteY112-11986" fmla="*/ 470716 h 1496782"/>
                <a:gd name="connsiteX113-11987" fmla="*/ 4778140 w 5273630"/>
                <a:gd name="connsiteY113-11988" fmla="*/ 594589 h 1496782"/>
                <a:gd name="connsiteX114-11989" fmla="*/ 5082721 w 5273630"/>
                <a:gd name="connsiteY114-11990" fmla="*/ 594589 h 1496782"/>
                <a:gd name="connsiteX115-11991" fmla="*/ 5063775 w 5273630"/>
                <a:gd name="connsiteY115-11992" fmla="*/ 733035 h 1496782"/>
                <a:gd name="connsiteX116-11993" fmla="*/ 4759195 w 5273630"/>
                <a:gd name="connsiteY116-11994" fmla="*/ 733035 h 1496782"/>
                <a:gd name="connsiteX117-11995" fmla="*/ 4737335 w 5273630"/>
                <a:gd name="connsiteY117-11996" fmla="*/ 886054 h 1496782"/>
                <a:gd name="connsiteX118-11997" fmla="*/ 5180361 w 5273630"/>
                <a:gd name="connsiteY118-11998" fmla="*/ 886054 h 1496782"/>
                <a:gd name="connsiteX119-11999" fmla="*/ 5161416 w 5273630"/>
                <a:gd name="connsiteY119-12000" fmla="*/ 1024500 h 1496782"/>
                <a:gd name="connsiteX120-12001" fmla="*/ 3998471 w 5273630"/>
                <a:gd name="connsiteY120-12002" fmla="*/ 1024500 h 1496782"/>
                <a:gd name="connsiteX121-12003" fmla="*/ 4017416 w 5273630"/>
                <a:gd name="connsiteY121-12004" fmla="*/ 886054 h 1496782"/>
                <a:gd name="connsiteX122-12005" fmla="*/ 4460443 w 5273630"/>
                <a:gd name="connsiteY122-12006" fmla="*/ 886054 h 1496782"/>
                <a:gd name="connsiteX123-12007" fmla="*/ 4482303 w 5273630"/>
                <a:gd name="connsiteY123-12008" fmla="*/ 733035 h 1496782"/>
                <a:gd name="connsiteX124-12009" fmla="*/ 4177722 w 5273630"/>
                <a:gd name="connsiteY124-12010" fmla="*/ 733035 h 1496782"/>
                <a:gd name="connsiteX125-12011" fmla="*/ 4196667 w 5273630"/>
                <a:gd name="connsiteY125-12012" fmla="*/ 594589 h 1496782"/>
                <a:gd name="connsiteX126-12013" fmla="*/ 4501249 w 5273630"/>
                <a:gd name="connsiteY126-12014" fmla="*/ 594589 h 1496782"/>
                <a:gd name="connsiteX127-12015" fmla="*/ 4518736 w 5273630"/>
                <a:gd name="connsiteY127-12016" fmla="*/ 470716 h 1496782"/>
                <a:gd name="connsiteX128-12017" fmla="*/ 4241845 w 5273630"/>
                <a:gd name="connsiteY128-12018" fmla="*/ 470716 h 1496782"/>
                <a:gd name="connsiteX129-12019" fmla="*/ 4247673 w 5273630"/>
                <a:gd name="connsiteY129-12020" fmla="*/ 429911 h 1496782"/>
                <a:gd name="connsiteX130-12021" fmla="*/ 4055307 w 5273630"/>
                <a:gd name="connsiteY130-12022" fmla="*/ 429911 h 1496782"/>
                <a:gd name="connsiteX131-12023" fmla="*/ 4410894 w 5273630"/>
                <a:gd name="connsiteY131-12024" fmla="*/ 40805 h 1496782"/>
                <a:gd name="connsiteX132-12025" fmla="*/ 4377375 w 5273630"/>
                <a:gd name="connsiteY132-12026" fmla="*/ 0 h 1496782"/>
                <a:gd name="connsiteX133-12027" fmla="*/ 3191742 w 5273630"/>
                <a:gd name="connsiteY133-12028" fmla="*/ 0 h 1496782"/>
                <a:gd name="connsiteX134-12029" fmla="*/ 3522555 w 5273630"/>
                <a:gd name="connsiteY134-12030" fmla="*/ 0 h 1496782"/>
                <a:gd name="connsiteX135-12031" fmla="*/ 3510896 w 5273630"/>
                <a:gd name="connsiteY135-12032" fmla="*/ 83068 h 1496782"/>
                <a:gd name="connsiteX136-12033" fmla="*/ 3953923 w 5273630"/>
                <a:gd name="connsiteY136-12034" fmla="*/ 83068 h 1496782"/>
                <a:gd name="connsiteX137-12035" fmla="*/ 3923319 w 5273630"/>
                <a:gd name="connsiteY137-12036" fmla="*/ 304581 h 1496782"/>
                <a:gd name="connsiteX138-12037" fmla="*/ 3618738 w 5273630"/>
                <a:gd name="connsiteY138-12038" fmla="*/ 304581 h 1496782"/>
                <a:gd name="connsiteX139-12039" fmla="*/ 3630397 w 5273630"/>
                <a:gd name="connsiteY139-12040" fmla="*/ 221513 h 1496782"/>
                <a:gd name="connsiteX140-12041" fmla="*/ 3076613 w 5273630"/>
                <a:gd name="connsiteY140-12042" fmla="*/ 221513 h 1496782"/>
                <a:gd name="connsiteX141-12043" fmla="*/ 3064954 w 5273630"/>
                <a:gd name="connsiteY141-12044" fmla="*/ 304581 h 1496782"/>
                <a:gd name="connsiteX142-12045" fmla="*/ 2760373 w 5273630"/>
                <a:gd name="connsiteY142-12046" fmla="*/ 304581 h 1496782"/>
                <a:gd name="connsiteX143-12047" fmla="*/ 2790977 w 5273630"/>
                <a:gd name="connsiteY143-12048" fmla="*/ 83068 h 1496782"/>
                <a:gd name="connsiteX144-12049" fmla="*/ 3234004 w 5273630"/>
                <a:gd name="connsiteY144-12050" fmla="*/ 83068 h 1496782"/>
                <a:gd name="connsiteX145-12051" fmla="*/ 3238376 w 5273630"/>
                <a:gd name="connsiteY145-12052" fmla="*/ 53921 h 1496782"/>
                <a:gd name="connsiteX146-12053" fmla="*/ 3191742 w 5273630"/>
                <a:gd name="connsiteY146-12054" fmla="*/ 0 h 1496782"/>
                <a:gd name="connsiteX0-12055" fmla="*/ 2215963 w 5273630"/>
                <a:gd name="connsiteY0-12056" fmla="*/ 664540 h 1489638"/>
                <a:gd name="connsiteX1-12057" fmla="*/ 2183902 w 5273630"/>
                <a:gd name="connsiteY1-12058" fmla="*/ 886054 h 1489638"/>
                <a:gd name="connsiteX2-12059" fmla="*/ 2294658 w 5273630"/>
                <a:gd name="connsiteY2-12060" fmla="*/ 886054 h 1489638"/>
                <a:gd name="connsiteX3-12061" fmla="*/ 2326719 w 5273630"/>
                <a:gd name="connsiteY3-12062" fmla="*/ 664540 h 1489638"/>
                <a:gd name="connsiteX4-12063" fmla="*/ 2215963 w 5273630"/>
                <a:gd name="connsiteY4-12064" fmla="*/ 664540 h 1489638"/>
                <a:gd name="connsiteX5-12065" fmla="*/ 1606801 w 5273630"/>
                <a:gd name="connsiteY5-12066" fmla="*/ 664540 h 1489638"/>
                <a:gd name="connsiteX6-12067" fmla="*/ 1574740 w 5273630"/>
                <a:gd name="connsiteY6-12068" fmla="*/ 886054 h 1489638"/>
                <a:gd name="connsiteX7-12069" fmla="*/ 1685497 w 5273630"/>
                <a:gd name="connsiteY7-12070" fmla="*/ 886054 h 1489638"/>
                <a:gd name="connsiteX8-12071" fmla="*/ 1717558 w 5273630"/>
                <a:gd name="connsiteY8-12072" fmla="*/ 664540 h 1489638"/>
                <a:gd name="connsiteX9-12073" fmla="*/ 1606801 w 5273630"/>
                <a:gd name="connsiteY9-12074" fmla="*/ 664540 h 1489638"/>
                <a:gd name="connsiteX10-12075" fmla="*/ 342472 w 5273630"/>
                <a:gd name="connsiteY10-12076" fmla="*/ 563985 h 1489638"/>
                <a:gd name="connsiteX11-12077" fmla="*/ 335185 w 5273630"/>
                <a:gd name="connsiteY11-12078" fmla="*/ 619363 h 1489638"/>
                <a:gd name="connsiteX12-12079" fmla="*/ 826304 w 5273630"/>
                <a:gd name="connsiteY12-12080" fmla="*/ 619363 h 1489638"/>
                <a:gd name="connsiteX13-12081" fmla="*/ 833590 w 5273630"/>
                <a:gd name="connsiteY13-12082" fmla="*/ 563985 h 1489638"/>
                <a:gd name="connsiteX14-12083" fmla="*/ 342472 w 5273630"/>
                <a:gd name="connsiteY14-12084" fmla="*/ 563985 h 1489638"/>
                <a:gd name="connsiteX15-12085" fmla="*/ 3085357 w 5273630"/>
                <a:gd name="connsiteY15-12086" fmla="*/ 553784 h 1489638"/>
                <a:gd name="connsiteX16-12087" fmla="*/ 3078071 w 5273630"/>
                <a:gd name="connsiteY16-12088" fmla="*/ 609162 h 1489638"/>
                <a:gd name="connsiteX17-12089" fmla="*/ 3283553 w 5273630"/>
                <a:gd name="connsiteY17-12090" fmla="*/ 719919 h 1489638"/>
                <a:gd name="connsiteX18-12091" fmla="*/ 3521097 w 5273630"/>
                <a:gd name="connsiteY18-12092" fmla="*/ 609162 h 1489638"/>
                <a:gd name="connsiteX19-12093" fmla="*/ 3528384 w 5273630"/>
                <a:gd name="connsiteY19-12094" fmla="*/ 553784 h 1489638"/>
                <a:gd name="connsiteX20-12095" fmla="*/ 3085357 w 5273630"/>
                <a:gd name="connsiteY20-12096" fmla="*/ 553784 h 1489638"/>
                <a:gd name="connsiteX21-12097" fmla="*/ 2013395 w 5273630"/>
                <a:gd name="connsiteY21-12098" fmla="*/ 526094 h 1489638"/>
                <a:gd name="connsiteX22-12099" fmla="*/ 2567178 w 5273630"/>
                <a:gd name="connsiteY22-12100" fmla="*/ 526094 h 1489638"/>
                <a:gd name="connsiteX23-12101" fmla="*/ 2497227 w 5273630"/>
                <a:gd name="connsiteY23-12102" fmla="*/ 1024500 h 1489638"/>
                <a:gd name="connsiteX24-12103" fmla="*/ 1943443 w 5273630"/>
                <a:gd name="connsiteY24-12104" fmla="*/ 1024500 h 1489638"/>
                <a:gd name="connsiteX25-12105" fmla="*/ 2013395 w 5273630"/>
                <a:gd name="connsiteY25-12106" fmla="*/ 526094 h 1489638"/>
                <a:gd name="connsiteX26-12107" fmla="*/ 1404233 w 5273630"/>
                <a:gd name="connsiteY26-12108" fmla="*/ 526094 h 1489638"/>
                <a:gd name="connsiteX27-12109" fmla="*/ 1958016 w 5273630"/>
                <a:gd name="connsiteY27-12110" fmla="*/ 526094 h 1489638"/>
                <a:gd name="connsiteX28-12111" fmla="*/ 1888065 w 5273630"/>
                <a:gd name="connsiteY28-12112" fmla="*/ 1024500 h 1489638"/>
                <a:gd name="connsiteX29-12113" fmla="*/ 1334281 w 5273630"/>
                <a:gd name="connsiteY29-12114" fmla="*/ 1024500 h 1489638"/>
                <a:gd name="connsiteX30-12115" fmla="*/ 1404233 w 5273630"/>
                <a:gd name="connsiteY30-12116" fmla="*/ 526094 h 1489638"/>
                <a:gd name="connsiteX31-12117" fmla="*/ 365789 w 5273630"/>
                <a:gd name="connsiteY31-12118" fmla="*/ 402222 h 1489638"/>
                <a:gd name="connsiteX32-12119" fmla="*/ 357045 w 5273630"/>
                <a:gd name="connsiteY32-12120" fmla="*/ 457600 h 1489638"/>
                <a:gd name="connsiteX33-12121" fmla="*/ 848163 w 5273630"/>
                <a:gd name="connsiteY33-12122" fmla="*/ 457600 h 1489638"/>
                <a:gd name="connsiteX34-12123" fmla="*/ 856907 w 5273630"/>
                <a:gd name="connsiteY34-12124" fmla="*/ 402222 h 1489638"/>
                <a:gd name="connsiteX35-12125" fmla="*/ 365789 w 5273630"/>
                <a:gd name="connsiteY35-12126" fmla="*/ 402222 h 1489638"/>
                <a:gd name="connsiteX36-12127" fmla="*/ 2865301 w 5273630"/>
                <a:gd name="connsiteY36-12128" fmla="*/ 346843 h 1489638"/>
                <a:gd name="connsiteX37-12129" fmla="*/ 3114504 w 5273630"/>
                <a:gd name="connsiteY37-12130" fmla="*/ 346843 h 1489638"/>
                <a:gd name="connsiteX38-12131" fmla="*/ 3104302 w 5273630"/>
                <a:gd name="connsiteY38-12132" fmla="*/ 415338 h 1489638"/>
                <a:gd name="connsiteX39-12133" fmla="*/ 3547329 w 5273630"/>
                <a:gd name="connsiteY39-12134" fmla="*/ 415338 h 1489638"/>
                <a:gd name="connsiteX40-12135" fmla="*/ 3557530 w 5273630"/>
                <a:gd name="connsiteY40-12136" fmla="*/ 346843 h 1489638"/>
                <a:gd name="connsiteX41-12137" fmla="*/ 3806733 w 5273630"/>
                <a:gd name="connsiteY41-12138" fmla="*/ 346843 h 1489638"/>
                <a:gd name="connsiteX42-12139" fmla="*/ 3796531 w 5273630"/>
                <a:gd name="connsiteY42-12140" fmla="*/ 415338 h 1489638"/>
                <a:gd name="connsiteX43-12141" fmla="*/ 3907289 w 5273630"/>
                <a:gd name="connsiteY43-12142" fmla="*/ 415338 h 1489638"/>
                <a:gd name="connsiteX44-12143" fmla="*/ 3888343 w 5273630"/>
                <a:gd name="connsiteY44-12144" fmla="*/ 553784 h 1489638"/>
                <a:gd name="connsiteX45-12145" fmla="*/ 3777587 w 5273630"/>
                <a:gd name="connsiteY45-12146" fmla="*/ 553784 h 1489638"/>
                <a:gd name="connsiteX46-12147" fmla="*/ 3755727 w 5273630"/>
                <a:gd name="connsiteY46-12148" fmla="*/ 706803 h 1489638"/>
                <a:gd name="connsiteX47-12149" fmla="*/ 3489036 w 5273630"/>
                <a:gd name="connsiteY47-12150" fmla="*/ 830675 h 1489638"/>
                <a:gd name="connsiteX48-12151" fmla="*/ 3850453 w 5273630"/>
                <a:gd name="connsiteY48-12152" fmla="*/ 1024500 h 1489638"/>
                <a:gd name="connsiteX49-12153" fmla="*/ 3407426 w 5273630"/>
                <a:gd name="connsiteY49-12154" fmla="*/ 1024500 h 1489638"/>
                <a:gd name="connsiteX50-12155" fmla="*/ 3252949 w 5273630"/>
                <a:gd name="connsiteY50-12156" fmla="*/ 941432 h 1489638"/>
                <a:gd name="connsiteX51-12157" fmla="*/ 1658312 w 5273630"/>
                <a:gd name="connsiteY51-12158" fmla="*/ 1489638 h 1489638"/>
                <a:gd name="connsiteX52-12159" fmla="*/ 1726460 w 5273630"/>
                <a:gd name="connsiteY52-12160" fmla="*/ 1412009 h 1489638"/>
                <a:gd name="connsiteX53-12161" fmla="*/ 3046009 w 5273630"/>
                <a:gd name="connsiteY53-12162" fmla="*/ 830675 h 1489638"/>
                <a:gd name="connsiteX54-12163" fmla="*/ 2814295 w 5273630"/>
                <a:gd name="connsiteY54-12164" fmla="*/ 706803 h 1489638"/>
                <a:gd name="connsiteX55-12165" fmla="*/ 2836154 w 5273630"/>
                <a:gd name="connsiteY55-12166" fmla="*/ 553784 h 1489638"/>
                <a:gd name="connsiteX56-12167" fmla="*/ 2725398 w 5273630"/>
                <a:gd name="connsiteY56-12168" fmla="*/ 553784 h 1489638"/>
                <a:gd name="connsiteX57-12169" fmla="*/ 2744343 w 5273630"/>
                <a:gd name="connsiteY57-12170" fmla="*/ 415338 h 1489638"/>
                <a:gd name="connsiteX58-12171" fmla="*/ 2855100 w 5273630"/>
                <a:gd name="connsiteY58-12172" fmla="*/ 415338 h 1489638"/>
                <a:gd name="connsiteX59-12173" fmla="*/ 2865301 w 5273630"/>
                <a:gd name="connsiteY59-12174" fmla="*/ 346843 h 1489638"/>
                <a:gd name="connsiteX60-12175" fmla="*/ 482375 w 5273630"/>
                <a:gd name="connsiteY60-12176" fmla="*/ 192367 h 1489638"/>
                <a:gd name="connsiteX61-12177" fmla="*/ 759267 w 5273630"/>
                <a:gd name="connsiteY61-12178" fmla="*/ 192367 h 1489638"/>
                <a:gd name="connsiteX62-12179" fmla="*/ 746151 w 5273630"/>
                <a:gd name="connsiteY62-12180" fmla="*/ 285636 h 1489638"/>
                <a:gd name="connsiteX63-12181" fmla="*/ 1122141 w 5273630"/>
                <a:gd name="connsiteY63-12182" fmla="*/ 285636 h 1489638"/>
                <a:gd name="connsiteX64-12183" fmla="*/ 1059475 w 5273630"/>
                <a:gd name="connsiteY64-12184" fmla="*/ 735949 h 1489638"/>
                <a:gd name="connsiteX65-12185" fmla="*/ 728663 w 5273630"/>
                <a:gd name="connsiteY65-12186" fmla="*/ 735949 h 1489638"/>
                <a:gd name="connsiteX66-12187" fmla="*/ 795700 w 5273630"/>
                <a:gd name="connsiteY66-12188" fmla="*/ 791328 h 1489638"/>
                <a:gd name="connsiteX67-12189" fmla="*/ 1119226 w 5273630"/>
                <a:gd name="connsiteY67-12190" fmla="*/ 746150 h 1489638"/>
                <a:gd name="connsiteX68-12191" fmla="*/ 1100281 w 5273630"/>
                <a:gd name="connsiteY68-12192" fmla="*/ 884596 h 1489638"/>
                <a:gd name="connsiteX69-12193" fmla="*/ 937060 w 5273630"/>
                <a:gd name="connsiteY69-12194" fmla="*/ 907914 h 1489638"/>
                <a:gd name="connsiteX70-12195" fmla="*/ 1733187 w 5273630"/>
                <a:gd name="connsiteY70-12196" fmla="*/ 1417459 h 1489638"/>
                <a:gd name="connsiteX71-12197" fmla="*/ 1658884 w 5273630"/>
                <a:gd name="connsiteY71-12198" fmla="*/ 1489402 h 1489638"/>
                <a:gd name="connsiteX72-12199" fmla="*/ 406594 w 5273630"/>
                <a:gd name="connsiteY72-12200" fmla="*/ 735949 h 1489638"/>
                <a:gd name="connsiteX73-12201" fmla="*/ 319154 w 5273630"/>
                <a:gd name="connsiteY73-12202" fmla="*/ 735949 h 1489638"/>
                <a:gd name="connsiteX74-12203" fmla="*/ 298752 w 5273630"/>
                <a:gd name="connsiteY74-12204" fmla="*/ 881682 h 1489638"/>
                <a:gd name="connsiteX75-12205" fmla="*/ 502777 w 5273630"/>
                <a:gd name="connsiteY75-12206" fmla="*/ 862737 h 1489638"/>
                <a:gd name="connsiteX76-12207" fmla="*/ 482375 w 5273630"/>
                <a:gd name="connsiteY76-12208" fmla="*/ 1004097 h 1489638"/>
                <a:gd name="connsiteX77-12209" fmla="*/ 4372 w 5273630"/>
                <a:gd name="connsiteY77-12210" fmla="*/ 1046359 h 1489638"/>
                <a:gd name="connsiteX78-12211" fmla="*/ 110757 w 5273630"/>
                <a:gd name="connsiteY78-12212" fmla="*/ 285636 h 1489638"/>
                <a:gd name="connsiteX79-12213" fmla="*/ 469259 w 5273630"/>
                <a:gd name="connsiteY79-12214" fmla="*/ 285636 h 1489638"/>
                <a:gd name="connsiteX80-12215" fmla="*/ 482375 w 5273630"/>
                <a:gd name="connsiteY80-12216" fmla="*/ 192367 h 1489638"/>
                <a:gd name="connsiteX81-12217" fmla="*/ 1870577 w 5273630"/>
                <a:gd name="connsiteY81-12218" fmla="*/ 166135 h 1489638"/>
                <a:gd name="connsiteX82-12219" fmla="*/ 1847260 w 5273630"/>
                <a:gd name="connsiteY82-12220" fmla="*/ 332270 h 1489638"/>
                <a:gd name="connsiteX83-12221" fmla="*/ 2179530 w 5273630"/>
                <a:gd name="connsiteY83-12222" fmla="*/ 332270 h 1489638"/>
                <a:gd name="connsiteX84-12223" fmla="*/ 2202847 w 5273630"/>
                <a:gd name="connsiteY84-12224" fmla="*/ 166135 h 1489638"/>
                <a:gd name="connsiteX85-12225" fmla="*/ 1870577 w 5273630"/>
                <a:gd name="connsiteY85-12226" fmla="*/ 166135 h 1489638"/>
                <a:gd name="connsiteX86-12227" fmla="*/ 4598889 w 5273630"/>
                <a:gd name="connsiteY86-12228" fmla="*/ 138446 h 1489638"/>
                <a:gd name="connsiteX87-12229" fmla="*/ 4421095 w 5273630"/>
                <a:gd name="connsiteY87-12230" fmla="*/ 332270 h 1489638"/>
                <a:gd name="connsiteX88-12231" fmla="*/ 4935531 w 5273630"/>
                <a:gd name="connsiteY88-12232" fmla="*/ 332270 h 1489638"/>
                <a:gd name="connsiteX89-12233" fmla="*/ 4813115 w 5273630"/>
                <a:gd name="connsiteY89-12234" fmla="*/ 138446 h 1489638"/>
                <a:gd name="connsiteX90-12235" fmla="*/ 4598889 w 5273630"/>
                <a:gd name="connsiteY90-12236" fmla="*/ 138446 h 1489638"/>
                <a:gd name="connsiteX91-12237" fmla="*/ 1557252 w 5273630"/>
                <a:gd name="connsiteY91-12238" fmla="*/ 27689 h 1489638"/>
                <a:gd name="connsiteX92-12239" fmla="*/ 2498684 w 5273630"/>
                <a:gd name="connsiteY92-12240" fmla="*/ 27689 h 1489638"/>
                <a:gd name="connsiteX93-12241" fmla="*/ 2436019 w 5273630"/>
                <a:gd name="connsiteY93-12242" fmla="*/ 470716 h 1489638"/>
                <a:gd name="connsiteX94-12243" fmla="*/ 1549965 w 5273630"/>
                <a:gd name="connsiteY94-12244" fmla="*/ 470716 h 1489638"/>
                <a:gd name="connsiteX95-12245" fmla="*/ 1605344 w 5273630"/>
                <a:gd name="connsiteY95-12246" fmla="*/ 83068 h 1489638"/>
                <a:gd name="connsiteX96-12247" fmla="*/ 1557252 w 5273630"/>
                <a:gd name="connsiteY96-12248" fmla="*/ 27689 h 1489638"/>
                <a:gd name="connsiteX97-12249" fmla="*/ 259404 w 5273630"/>
                <a:gd name="connsiteY97-12250" fmla="*/ 27689 h 1489638"/>
                <a:gd name="connsiteX98-12251" fmla="*/ 983695 w 5273630"/>
                <a:gd name="connsiteY98-12252" fmla="*/ 27689 h 1489638"/>
                <a:gd name="connsiteX99-12253" fmla="*/ 1215409 w 5273630"/>
                <a:gd name="connsiteY99-12254" fmla="*/ 260861 h 1489638"/>
                <a:gd name="connsiteX100-12255" fmla="*/ 929774 w 5273630"/>
                <a:gd name="connsiteY100-12256" fmla="*/ 260861 h 1489638"/>
                <a:gd name="connsiteX101-12257" fmla="*/ 788413 w 5273630"/>
                <a:gd name="connsiteY101-12258" fmla="*/ 145733 h 1489638"/>
                <a:gd name="connsiteX102-12259" fmla="*/ 476546 w 5273630"/>
                <a:gd name="connsiteY102-12260" fmla="*/ 145733 h 1489638"/>
                <a:gd name="connsiteX103-12261" fmla="*/ 290008 w 5273630"/>
                <a:gd name="connsiteY103-12262" fmla="*/ 260861 h 1489638"/>
                <a:gd name="connsiteX104-12263" fmla="*/ 0 w 5273630"/>
                <a:gd name="connsiteY104-12264" fmla="*/ 260861 h 1489638"/>
                <a:gd name="connsiteX105-12265" fmla="*/ 290008 w 5273630"/>
                <a:gd name="connsiteY105-12266" fmla="*/ 58293 h 1489638"/>
                <a:gd name="connsiteX106-12267" fmla="*/ 259404 w 5273630"/>
                <a:gd name="connsiteY106-12268" fmla="*/ 27689 h 1489638"/>
                <a:gd name="connsiteX107-12269" fmla="*/ 4377375 w 5273630"/>
                <a:gd name="connsiteY107-12270" fmla="*/ 0 h 1489638"/>
                <a:gd name="connsiteX108-12271" fmla="*/ 5001111 w 5273630"/>
                <a:gd name="connsiteY108-12272" fmla="*/ 0 h 1489638"/>
                <a:gd name="connsiteX109-12273" fmla="*/ 5273630 w 5273630"/>
                <a:gd name="connsiteY109-12274" fmla="*/ 429911 h 1489638"/>
                <a:gd name="connsiteX110-12275" fmla="*/ 5078349 w 5273630"/>
                <a:gd name="connsiteY110-12276" fmla="*/ 429911 h 1489638"/>
                <a:gd name="connsiteX111-12277" fmla="*/ 5072519 w 5273630"/>
                <a:gd name="connsiteY111-12278" fmla="*/ 470716 h 1489638"/>
                <a:gd name="connsiteX112-12279" fmla="*/ 4795628 w 5273630"/>
                <a:gd name="connsiteY112-12280" fmla="*/ 470716 h 1489638"/>
                <a:gd name="connsiteX113-12281" fmla="*/ 4778140 w 5273630"/>
                <a:gd name="connsiteY113-12282" fmla="*/ 594589 h 1489638"/>
                <a:gd name="connsiteX114-12283" fmla="*/ 5082721 w 5273630"/>
                <a:gd name="connsiteY114-12284" fmla="*/ 594589 h 1489638"/>
                <a:gd name="connsiteX115-12285" fmla="*/ 5063775 w 5273630"/>
                <a:gd name="connsiteY115-12286" fmla="*/ 733035 h 1489638"/>
                <a:gd name="connsiteX116-12287" fmla="*/ 4759195 w 5273630"/>
                <a:gd name="connsiteY116-12288" fmla="*/ 733035 h 1489638"/>
                <a:gd name="connsiteX117-12289" fmla="*/ 4737335 w 5273630"/>
                <a:gd name="connsiteY117-12290" fmla="*/ 886054 h 1489638"/>
                <a:gd name="connsiteX118-12291" fmla="*/ 5180361 w 5273630"/>
                <a:gd name="connsiteY118-12292" fmla="*/ 886054 h 1489638"/>
                <a:gd name="connsiteX119-12293" fmla="*/ 5161416 w 5273630"/>
                <a:gd name="connsiteY119-12294" fmla="*/ 1024500 h 1489638"/>
                <a:gd name="connsiteX120-12295" fmla="*/ 3998471 w 5273630"/>
                <a:gd name="connsiteY120-12296" fmla="*/ 1024500 h 1489638"/>
                <a:gd name="connsiteX121-12297" fmla="*/ 4017416 w 5273630"/>
                <a:gd name="connsiteY121-12298" fmla="*/ 886054 h 1489638"/>
                <a:gd name="connsiteX122-12299" fmla="*/ 4460443 w 5273630"/>
                <a:gd name="connsiteY122-12300" fmla="*/ 886054 h 1489638"/>
                <a:gd name="connsiteX123-12301" fmla="*/ 4482303 w 5273630"/>
                <a:gd name="connsiteY123-12302" fmla="*/ 733035 h 1489638"/>
                <a:gd name="connsiteX124-12303" fmla="*/ 4177722 w 5273630"/>
                <a:gd name="connsiteY124-12304" fmla="*/ 733035 h 1489638"/>
                <a:gd name="connsiteX125-12305" fmla="*/ 4196667 w 5273630"/>
                <a:gd name="connsiteY125-12306" fmla="*/ 594589 h 1489638"/>
                <a:gd name="connsiteX126-12307" fmla="*/ 4501249 w 5273630"/>
                <a:gd name="connsiteY126-12308" fmla="*/ 594589 h 1489638"/>
                <a:gd name="connsiteX127-12309" fmla="*/ 4518736 w 5273630"/>
                <a:gd name="connsiteY127-12310" fmla="*/ 470716 h 1489638"/>
                <a:gd name="connsiteX128-12311" fmla="*/ 4241845 w 5273630"/>
                <a:gd name="connsiteY128-12312" fmla="*/ 470716 h 1489638"/>
                <a:gd name="connsiteX129-12313" fmla="*/ 4247673 w 5273630"/>
                <a:gd name="connsiteY129-12314" fmla="*/ 429911 h 1489638"/>
                <a:gd name="connsiteX130-12315" fmla="*/ 4055307 w 5273630"/>
                <a:gd name="connsiteY130-12316" fmla="*/ 429911 h 1489638"/>
                <a:gd name="connsiteX131-12317" fmla="*/ 4410894 w 5273630"/>
                <a:gd name="connsiteY131-12318" fmla="*/ 40805 h 1489638"/>
                <a:gd name="connsiteX132-12319" fmla="*/ 4377375 w 5273630"/>
                <a:gd name="connsiteY132-12320" fmla="*/ 0 h 1489638"/>
                <a:gd name="connsiteX133-12321" fmla="*/ 3191742 w 5273630"/>
                <a:gd name="connsiteY133-12322" fmla="*/ 0 h 1489638"/>
                <a:gd name="connsiteX134-12323" fmla="*/ 3522555 w 5273630"/>
                <a:gd name="connsiteY134-12324" fmla="*/ 0 h 1489638"/>
                <a:gd name="connsiteX135-12325" fmla="*/ 3510896 w 5273630"/>
                <a:gd name="connsiteY135-12326" fmla="*/ 83068 h 1489638"/>
                <a:gd name="connsiteX136-12327" fmla="*/ 3953923 w 5273630"/>
                <a:gd name="connsiteY136-12328" fmla="*/ 83068 h 1489638"/>
                <a:gd name="connsiteX137-12329" fmla="*/ 3923319 w 5273630"/>
                <a:gd name="connsiteY137-12330" fmla="*/ 304581 h 1489638"/>
                <a:gd name="connsiteX138-12331" fmla="*/ 3618738 w 5273630"/>
                <a:gd name="connsiteY138-12332" fmla="*/ 304581 h 1489638"/>
                <a:gd name="connsiteX139-12333" fmla="*/ 3630397 w 5273630"/>
                <a:gd name="connsiteY139-12334" fmla="*/ 221513 h 1489638"/>
                <a:gd name="connsiteX140-12335" fmla="*/ 3076613 w 5273630"/>
                <a:gd name="connsiteY140-12336" fmla="*/ 221513 h 1489638"/>
                <a:gd name="connsiteX141-12337" fmla="*/ 3064954 w 5273630"/>
                <a:gd name="connsiteY141-12338" fmla="*/ 304581 h 1489638"/>
                <a:gd name="connsiteX142-12339" fmla="*/ 2760373 w 5273630"/>
                <a:gd name="connsiteY142-12340" fmla="*/ 304581 h 1489638"/>
                <a:gd name="connsiteX143-12341" fmla="*/ 2790977 w 5273630"/>
                <a:gd name="connsiteY143-12342" fmla="*/ 83068 h 1489638"/>
                <a:gd name="connsiteX144-12343" fmla="*/ 3234004 w 5273630"/>
                <a:gd name="connsiteY144-12344" fmla="*/ 83068 h 1489638"/>
                <a:gd name="connsiteX145-12345" fmla="*/ 3238376 w 5273630"/>
                <a:gd name="connsiteY145-12346" fmla="*/ 53921 h 1489638"/>
                <a:gd name="connsiteX146-12347" fmla="*/ 3191742 w 5273630"/>
                <a:gd name="connsiteY146-12348" fmla="*/ 0 h 1489638"/>
                <a:gd name="connsiteX0-12349" fmla="*/ 2215963 w 5273630"/>
                <a:gd name="connsiteY0-12350" fmla="*/ 664540 h 1489638"/>
                <a:gd name="connsiteX1-12351" fmla="*/ 2183902 w 5273630"/>
                <a:gd name="connsiteY1-12352" fmla="*/ 886054 h 1489638"/>
                <a:gd name="connsiteX2-12353" fmla="*/ 2294658 w 5273630"/>
                <a:gd name="connsiteY2-12354" fmla="*/ 886054 h 1489638"/>
                <a:gd name="connsiteX3-12355" fmla="*/ 2326719 w 5273630"/>
                <a:gd name="connsiteY3-12356" fmla="*/ 664540 h 1489638"/>
                <a:gd name="connsiteX4-12357" fmla="*/ 2215963 w 5273630"/>
                <a:gd name="connsiteY4-12358" fmla="*/ 664540 h 1489638"/>
                <a:gd name="connsiteX5-12359" fmla="*/ 1606801 w 5273630"/>
                <a:gd name="connsiteY5-12360" fmla="*/ 664540 h 1489638"/>
                <a:gd name="connsiteX6-12361" fmla="*/ 1574740 w 5273630"/>
                <a:gd name="connsiteY6-12362" fmla="*/ 886054 h 1489638"/>
                <a:gd name="connsiteX7-12363" fmla="*/ 1685497 w 5273630"/>
                <a:gd name="connsiteY7-12364" fmla="*/ 886054 h 1489638"/>
                <a:gd name="connsiteX8-12365" fmla="*/ 1717558 w 5273630"/>
                <a:gd name="connsiteY8-12366" fmla="*/ 664540 h 1489638"/>
                <a:gd name="connsiteX9-12367" fmla="*/ 1606801 w 5273630"/>
                <a:gd name="connsiteY9-12368" fmla="*/ 664540 h 1489638"/>
                <a:gd name="connsiteX10-12369" fmla="*/ 342472 w 5273630"/>
                <a:gd name="connsiteY10-12370" fmla="*/ 563985 h 1489638"/>
                <a:gd name="connsiteX11-12371" fmla="*/ 335185 w 5273630"/>
                <a:gd name="connsiteY11-12372" fmla="*/ 619363 h 1489638"/>
                <a:gd name="connsiteX12-12373" fmla="*/ 826304 w 5273630"/>
                <a:gd name="connsiteY12-12374" fmla="*/ 619363 h 1489638"/>
                <a:gd name="connsiteX13-12375" fmla="*/ 833590 w 5273630"/>
                <a:gd name="connsiteY13-12376" fmla="*/ 563985 h 1489638"/>
                <a:gd name="connsiteX14-12377" fmla="*/ 342472 w 5273630"/>
                <a:gd name="connsiteY14-12378" fmla="*/ 563985 h 1489638"/>
                <a:gd name="connsiteX15-12379" fmla="*/ 3085357 w 5273630"/>
                <a:gd name="connsiteY15-12380" fmla="*/ 553784 h 1489638"/>
                <a:gd name="connsiteX16-12381" fmla="*/ 3078071 w 5273630"/>
                <a:gd name="connsiteY16-12382" fmla="*/ 609162 h 1489638"/>
                <a:gd name="connsiteX17-12383" fmla="*/ 3283553 w 5273630"/>
                <a:gd name="connsiteY17-12384" fmla="*/ 719919 h 1489638"/>
                <a:gd name="connsiteX18-12385" fmla="*/ 3521097 w 5273630"/>
                <a:gd name="connsiteY18-12386" fmla="*/ 609162 h 1489638"/>
                <a:gd name="connsiteX19-12387" fmla="*/ 3528384 w 5273630"/>
                <a:gd name="connsiteY19-12388" fmla="*/ 553784 h 1489638"/>
                <a:gd name="connsiteX20-12389" fmla="*/ 3085357 w 5273630"/>
                <a:gd name="connsiteY20-12390" fmla="*/ 553784 h 1489638"/>
                <a:gd name="connsiteX21-12391" fmla="*/ 2013395 w 5273630"/>
                <a:gd name="connsiteY21-12392" fmla="*/ 526094 h 1489638"/>
                <a:gd name="connsiteX22-12393" fmla="*/ 2567178 w 5273630"/>
                <a:gd name="connsiteY22-12394" fmla="*/ 526094 h 1489638"/>
                <a:gd name="connsiteX23-12395" fmla="*/ 2497227 w 5273630"/>
                <a:gd name="connsiteY23-12396" fmla="*/ 1024500 h 1489638"/>
                <a:gd name="connsiteX24-12397" fmla="*/ 1943443 w 5273630"/>
                <a:gd name="connsiteY24-12398" fmla="*/ 1024500 h 1489638"/>
                <a:gd name="connsiteX25-12399" fmla="*/ 2013395 w 5273630"/>
                <a:gd name="connsiteY25-12400" fmla="*/ 526094 h 1489638"/>
                <a:gd name="connsiteX26-12401" fmla="*/ 1404233 w 5273630"/>
                <a:gd name="connsiteY26-12402" fmla="*/ 526094 h 1489638"/>
                <a:gd name="connsiteX27-12403" fmla="*/ 1958016 w 5273630"/>
                <a:gd name="connsiteY27-12404" fmla="*/ 526094 h 1489638"/>
                <a:gd name="connsiteX28-12405" fmla="*/ 1888065 w 5273630"/>
                <a:gd name="connsiteY28-12406" fmla="*/ 1024500 h 1489638"/>
                <a:gd name="connsiteX29-12407" fmla="*/ 1334281 w 5273630"/>
                <a:gd name="connsiteY29-12408" fmla="*/ 1024500 h 1489638"/>
                <a:gd name="connsiteX30-12409" fmla="*/ 1404233 w 5273630"/>
                <a:gd name="connsiteY30-12410" fmla="*/ 526094 h 1489638"/>
                <a:gd name="connsiteX31-12411" fmla="*/ 365789 w 5273630"/>
                <a:gd name="connsiteY31-12412" fmla="*/ 402222 h 1489638"/>
                <a:gd name="connsiteX32-12413" fmla="*/ 357045 w 5273630"/>
                <a:gd name="connsiteY32-12414" fmla="*/ 457600 h 1489638"/>
                <a:gd name="connsiteX33-12415" fmla="*/ 848163 w 5273630"/>
                <a:gd name="connsiteY33-12416" fmla="*/ 457600 h 1489638"/>
                <a:gd name="connsiteX34-12417" fmla="*/ 856907 w 5273630"/>
                <a:gd name="connsiteY34-12418" fmla="*/ 402222 h 1489638"/>
                <a:gd name="connsiteX35-12419" fmla="*/ 365789 w 5273630"/>
                <a:gd name="connsiteY35-12420" fmla="*/ 402222 h 1489638"/>
                <a:gd name="connsiteX36-12421" fmla="*/ 2865301 w 5273630"/>
                <a:gd name="connsiteY36-12422" fmla="*/ 346843 h 1489638"/>
                <a:gd name="connsiteX37-12423" fmla="*/ 3114504 w 5273630"/>
                <a:gd name="connsiteY37-12424" fmla="*/ 346843 h 1489638"/>
                <a:gd name="connsiteX38-12425" fmla="*/ 3104302 w 5273630"/>
                <a:gd name="connsiteY38-12426" fmla="*/ 415338 h 1489638"/>
                <a:gd name="connsiteX39-12427" fmla="*/ 3547329 w 5273630"/>
                <a:gd name="connsiteY39-12428" fmla="*/ 415338 h 1489638"/>
                <a:gd name="connsiteX40-12429" fmla="*/ 3557530 w 5273630"/>
                <a:gd name="connsiteY40-12430" fmla="*/ 346843 h 1489638"/>
                <a:gd name="connsiteX41-12431" fmla="*/ 3806733 w 5273630"/>
                <a:gd name="connsiteY41-12432" fmla="*/ 346843 h 1489638"/>
                <a:gd name="connsiteX42-12433" fmla="*/ 3796531 w 5273630"/>
                <a:gd name="connsiteY42-12434" fmla="*/ 415338 h 1489638"/>
                <a:gd name="connsiteX43-12435" fmla="*/ 3907289 w 5273630"/>
                <a:gd name="connsiteY43-12436" fmla="*/ 415338 h 1489638"/>
                <a:gd name="connsiteX44-12437" fmla="*/ 3888343 w 5273630"/>
                <a:gd name="connsiteY44-12438" fmla="*/ 553784 h 1489638"/>
                <a:gd name="connsiteX45-12439" fmla="*/ 3777587 w 5273630"/>
                <a:gd name="connsiteY45-12440" fmla="*/ 553784 h 1489638"/>
                <a:gd name="connsiteX46-12441" fmla="*/ 3755727 w 5273630"/>
                <a:gd name="connsiteY46-12442" fmla="*/ 706803 h 1489638"/>
                <a:gd name="connsiteX47-12443" fmla="*/ 3489036 w 5273630"/>
                <a:gd name="connsiteY47-12444" fmla="*/ 830675 h 1489638"/>
                <a:gd name="connsiteX48-12445" fmla="*/ 3850453 w 5273630"/>
                <a:gd name="connsiteY48-12446" fmla="*/ 1024500 h 1489638"/>
                <a:gd name="connsiteX49-12447" fmla="*/ 3407426 w 5273630"/>
                <a:gd name="connsiteY49-12448" fmla="*/ 1024500 h 1489638"/>
                <a:gd name="connsiteX50-12449" fmla="*/ 3252949 w 5273630"/>
                <a:gd name="connsiteY50-12450" fmla="*/ 941432 h 1489638"/>
                <a:gd name="connsiteX51-12451" fmla="*/ 1658312 w 5273630"/>
                <a:gd name="connsiteY51-12452" fmla="*/ 1489638 h 1489638"/>
                <a:gd name="connsiteX52-12453" fmla="*/ 1726460 w 5273630"/>
                <a:gd name="connsiteY52-12454" fmla="*/ 1412009 h 1489638"/>
                <a:gd name="connsiteX53-12455" fmla="*/ 3046009 w 5273630"/>
                <a:gd name="connsiteY53-12456" fmla="*/ 830675 h 1489638"/>
                <a:gd name="connsiteX54-12457" fmla="*/ 2814295 w 5273630"/>
                <a:gd name="connsiteY54-12458" fmla="*/ 706803 h 1489638"/>
                <a:gd name="connsiteX55-12459" fmla="*/ 2836154 w 5273630"/>
                <a:gd name="connsiteY55-12460" fmla="*/ 553784 h 1489638"/>
                <a:gd name="connsiteX56-12461" fmla="*/ 2725398 w 5273630"/>
                <a:gd name="connsiteY56-12462" fmla="*/ 553784 h 1489638"/>
                <a:gd name="connsiteX57-12463" fmla="*/ 2744343 w 5273630"/>
                <a:gd name="connsiteY57-12464" fmla="*/ 415338 h 1489638"/>
                <a:gd name="connsiteX58-12465" fmla="*/ 2855100 w 5273630"/>
                <a:gd name="connsiteY58-12466" fmla="*/ 415338 h 1489638"/>
                <a:gd name="connsiteX59-12467" fmla="*/ 2865301 w 5273630"/>
                <a:gd name="connsiteY59-12468" fmla="*/ 346843 h 1489638"/>
                <a:gd name="connsiteX60-12469" fmla="*/ 482375 w 5273630"/>
                <a:gd name="connsiteY60-12470" fmla="*/ 192367 h 1489638"/>
                <a:gd name="connsiteX61-12471" fmla="*/ 759267 w 5273630"/>
                <a:gd name="connsiteY61-12472" fmla="*/ 192367 h 1489638"/>
                <a:gd name="connsiteX62-12473" fmla="*/ 746151 w 5273630"/>
                <a:gd name="connsiteY62-12474" fmla="*/ 285636 h 1489638"/>
                <a:gd name="connsiteX63-12475" fmla="*/ 1122141 w 5273630"/>
                <a:gd name="connsiteY63-12476" fmla="*/ 285636 h 1489638"/>
                <a:gd name="connsiteX64-12477" fmla="*/ 1059475 w 5273630"/>
                <a:gd name="connsiteY64-12478" fmla="*/ 735949 h 1489638"/>
                <a:gd name="connsiteX65-12479" fmla="*/ 728663 w 5273630"/>
                <a:gd name="connsiteY65-12480" fmla="*/ 735949 h 1489638"/>
                <a:gd name="connsiteX66-12481" fmla="*/ 795700 w 5273630"/>
                <a:gd name="connsiteY66-12482" fmla="*/ 791328 h 1489638"/>
                <a:gd name="connsiteX67-12483" fmla="*/ 1119226 w 5273630"/>
                <a:gd name="connsiteY67-12484" fmla="*/ 746150 h 1489638"/>
                <a:gd name="connsiteX68-12485" fmla="*/ 1100281 w 5273630"/>
                <a:gd name="connsiteY68-12486" fmla="*/ 884596 h 1489638"/>
                <a:gd name="connsiteX69-12487" fmla="*/ 937060 w 5273630"/>
                <a:gd name="connsiteY69-12488" fmla="*/ 907914 h 1489638"/>
                <a:gd name="connsiteX70-12489" fmla="*/ 1733187 w 5273630"/>
                <a:gd name="connsiteY70-12490" fmla="*/ 1417459 h 1489638"/>
                <a:gd name="connsiteX71-12491" fmla="*/ 1658884 w 5273630"/>
                <a:gd name="connsiteY71-12492" fmla="*/ 1477496 h 1489638"/>
                <a:gd name="connsiteX72-12493" fmla="*/ 406594 w 5273630"/>
                <a:gd name="connsiteY72-12494" fmla="*/ 735949 h 1489638"/>
                <a:gd name="connsiteX73-12495" fmla="*/ 319154 w 5273630"/>
                <a:gd name="connsiteY73-12496" fmla="*/ 735949 h 1489638"/>
                <a:gd name="connsiteX74-12497" fmla="*/ 298752 w 5273630"/>
                <a:gd name="connsiteY74-12498" fmla="*/ 881682 h 1489638"/>
                <a:gd name="connsiteX75-12499" fmla="*/ 502777 w 5273630"/>
                <a:gd name="connsiteY75-12500" fmla="*/ 862737 h 1489638"/>
                <a:gd name="connsiteX76-12501" fmla="*/ 482375 w 5273630"/>
                <a:gd name="connsiteY76-12502" fmla="*/ 1004097 h 1489638"/>
                <a:gd name="connsiteX77-12503" fmla="*/ 4372 w 5273630"/>
                <a:gd name="connsiteY77-12504" fmla="*/ 1046359 h 1489638"/>
                <a:gd name="connsiteX78-12505" fmla="*/ 110757 w 5273630"/>
                <a:gd name="connsiteY78-12506" fmla="*/ 285636 h 1489638"/>
                <a:gd name="connsiteX79-12507" fmla="*/ 469259 w 5273630"/>
                <a:gd name="connsiteY79-12508" fmla="*/ 285636 h 1489638"/>
                <a:gd name="connsiteX80-12509" fmla="*/ 482375 w 5273630"/>
                <a:gd name="connsiteY80-12510" fmla="*/ 192367 h 1489638"/>
                <a:gd name="connsiteX81-12511" fmla="*/ 1870577 w 5273630"/>
                <a:gd name="connsiteY81-12512" fmla="*/ 166135 h 1489638"/>
                <a:gd name="connsiteX82-12513" fmla="*/ 1847260 w 5273630"/>
                <a:gd name="connsiteY82-12514" fmla="*/ 332270 h 1489638"/>
                <a:gd name="connsiteX83-12515" fmla="*/ 2179530 w 5273630"/>
                <a:gd name="connsiteY83-12516" fmla="*/ 332270 h 1489638"/>
                <a:gd name="connsiteX84-12517" fmla="*/ 2202847 w 5273630"/>
                <a:gd name="connsiteY84-12518" fmla="*/ 166135 h 1489638"/>
                <a:gd name="connsiteX85-12519" fmla="*/ 1870577 w 5273630"/>
                <a:gd name="connsiteY85-12520" fmla="*/ 166135 h 1489638"/>
                <a:gd name="connsiteX86-12521" fmla="*/ 4598889 w 5273630"/>
                <a:gd name="connsiteY86-12522" fmla="*/ 138446 h 1489638"/>
                <a:gd name="connsiteX87-12523" fmla="*/ 4421095 w 5273630"/>
                <a:gd name="connsiteY87-12524" fmla="*/ 332270 h 1489638"/>
                <a:gd name="connsiteX88-12525" fmla="*/ 4935531 w 5273630"/>
                <a:gd name="connsiteY88-12526" fmla="*/ 332270 h 1489638"/>
                <a:gd name="connsiteX89-12527" fmla="*/ 4813115 w 5273630"/>
                <a:gd name="connsiteY89-12528" fmla="*/ 138446 h 1489638"/>
                <a:gd name="connsiteX90-12529" fmla="*/ 4598889 w 5273630"/>
                <a:gd name="connsiteY90-12530" fmla="*/ 138446 h 1489638"/>
                <a:gd name="connsiteX91-12531" fmla="*/ 1557252 w 5273630"/>
                <a:gd name="connsiteY91-12532" fmla="*/ 27689 h 1489638"/>
                <a:gd name="connsiteX92-12533" fmla="*/ 2498684 w 5273630"/>
                <a:gd name="connsiteY92-12534" fmla="*/ 27689 h 1489638"/>
                <a:gd name="connsiteX93-12535" fmla="*/ 2436019 w 5273630"/>
                <a:gd name="connsiteY93-12536" fmla="*/ 470716 h 1489638"/>
                <a:gd name="connsiteX94-12537" fmla="*/ 1549965 w 5273630"/>
                <a:gd name="connsiteY94-12538" fmla="*/ 470716 h 1489638"/>
                <a:gd name="connsiteX95-12539" fmla="*/ 1605344 w 5273630"/>
                <a:gd name="connsiteY95-12540" fmla="*/ 83068 h 1489638"/>
                <a:gd name="connsiteX96-12541" fmla="*/ 1557252 w 5273630"/>
                <a:gd name="connsiteY96-12542" fmla="*/ 27689 h 1489638"/>
                <a:gd name="connsiteX97-12543" fmla="*/ 259404 w 5273630"/>
                <a:gd name="connsiteY97-12544" fmla="*/ 27689 h 1489638"/>
                <a:gd name="connsiteX98-12545" fmla="*/ 983695 w 5273630"/>
                <a:gd name="connsiteY98-12546" fmla="*/ 27689 h 1489638"/>
                <a:gd name="connsiteX99-12547" fmla="*/ 1215409 w 5273630"/>
                <a:gd name="connsiteY99-12548" fmla="*/ 260861 h 1489638"/>
                <a:gd name="connsiteX100-12549" fmla="*/ 929774 w 5273630"/>
                <a:gd name="connsiteY100-12550" fmla="*/ 260861 h 1489638"/>
                <a:gd name="connsiteX101-12551" fmla="*/ 788413 w 5273630"/>
                <a:gd name="connsiteY101-12552" fmla="*/ 145733 h 1489638"/>
                <a:gd name="connsiteX102-12553" fmla="*/ 476546 w 5273630"/>
                <a:gd name="connsiteY102-12554" fmla="*/ 145733 h 1489638"/>
                <a:gd name="connsiteX103-12555" fmla="*/ 290008 w 5273630"/>
                <a:gd name="connsiteY103-12556" fmla="*/ 260861 h 1489638"/>
                <a:gd name="connsiteX104-12557" fmla="*/ 0 w 5273630"/>
                <a:gd name="connsiteY104-12558" fmla="*/ 260861 h 1489638"/>
                <a:gd name="connsiteX105-12559" fmla="*/ 290008 w 5273630"/>
                <a:gd name="connsiteY105-12560" fmla="*/ 58293 h 1489638"/>
                <a:gd name="connsiteX106-12561" fmla="*/ 259404 w 5273630"/>
                <a:gd name="connsiteY106-12562" fmla="*/ 27689 h 1489638"/>
                <a:gd name="connsiteX107-12563" fmla="*/ 4377375 w 5273630"/>
                <a:gd name="connsiteY107-12564" fmla="*/ 0 h 1489638"/>
                <a:gd name="connsiteX108-12565" fmla="*/ 5001111 w 5273630"/>
                <a:gd name="connsiteY108-12566" fmla="*/ 0 h 1489638"/>
                <a:gd name="connsiteX109-12567" fmla="*/ 5273630 w 5273630"/>
                <a:gd name="connsiteY109-12568" fmla="*/ 429911 h 1489638"/>
                <a:gd name="connsiteX110-12569" fmla="*/ 5078349 w 5273630"/>
                <a:gd name="connsiteY110-12570" fmla="*/ 429911 h 1489638"/>
                <a:gd name="connsiteX111-12571" fmla="*/ 5072519 w 5273630"/>
                <a:gd name="connsiteY111-12572" fmla="*/ 470716 h 1489638"/>
                <a:gd name="connsiteX112-12573" fmla="*/ 4795628 w 5273630"/>
                <a:gd name="connsiteY112-12574" fmla="*/ 470716 h 1489638"/>
                <a:gd name="connsiteX113-12575" fmla="*/ 4778140 w 5273630"/>
                <a:gd name="connsiteY113-12576" fmla="*/ 594589 h 1489638"/>
                <a:gd name="connsiteX114-12577" fmla="*/ 5082721 w 5273630"/>
                <a:gd name="connsiteY114-12578" fmla="*/ 594589 h 1489638"/>
                <a:gd name="connsiteX115-12579" fmla="*/ 5063775 w 5273630"/>
                <a:gd name="connsiteY115-12580" fmla="*/ 733035 h 1489638"/>
                <a:gd name="connsiteX116-12581" fmla="*/ 4759195 w 5273630"/>
                <a:gd name="connsiteY116-12582" fmla="*/ 733035 h 1489638"/>
                <a:gd name="connsiteX117-12583" fmla="*/ 4737335 w 5273630"/>
                <a:gd name="connsiteY117-12584" fmla="*/ 886054 h 1489638"/>
                <a:gd name="connsiteX118-12585" fmla="*/ 5180361 w 5273630"/>
                <a:gd name="connsiteY118-12586" fmla="*/ 886054 h 1489638"/>
                <a:gd name="connsiteX119-12587" fmla="*/ 5161416 w 5273630"/>
                <a:gd name="connsiteY119-12588" fmla="*/ 1024500 h 1489638"/>
                <a:gd name="connsiteX120-12589" fmla="*/ 3998471 w 5273630"/>
                <a:gd name="connsiteY120-12590" fmla="*/ 1024500 h 1489638"/>
                <a:gd name="connsiteX121-12591" fmla="*/ 4017416 w 5273630"/>
                <a:gd name="connsiteY121-12592" fmla="*/ 886054 h 1489638"/>
                <a:gd name="connsiteX122-12593" fmla="*/ 4460443 w 5273630"/>
                <a:gd name="connsiteY122-12594" fmla="*/ 886054 h 1489638"/>
                <a:gd name="connsiteX123-12595" fmla="*/ 4482303 w 5273630"/>
                <a:gd name="connsiteY123-12596" fmla="*/ 733035 h 1489638"/>
                <a:gd name="connsiteX124-12597" fmla="*/ 4177722 w 5273630"/>
                <a:gd name="connsiteY124-12598" fmla="*/ 733035 h 1489638"/>
                <a:gd name="connsiteX125-12599" fmla="*/ 4196667 w 5273630"/>
                <a:gd name="connsiteY125-12600" fmla="*/ 594589 h 1489638"/>
                <a:gd name="connsiteX126-12601" fmla="*/ 4501249 w 5273630"/>
                <a:gd name="connsiteY126-12602" fmla="*/ 594589 h 1489638"/>
                <a:gd name="connsiteX127-12603" fmla="*/ 4518736 w 5273630"/>
                <a:gd name="connsiteY127-12604" fmla="*/ 470716 h 1489638"/>
                <a:gd name="connsiteX128-12605" fmla="*/ 4241845 w 5273630"/>
                <a:gd name="connsiteY128-12606" fmla="*/ 470716 h 1489638"/>
                <a:gd name="connsiteX129-12607" fmla="*/ 4247673 w 5273630"/>
                <a:gd name="connsiteY129-12608" fmla="*/ 429911 h 1489638"/>
                <a:gd name="connsiteX130-12609" fmla="*/ 4055307 w 5273630"/>
                <a:gd name="connsiteY130-12610" fmla="*/ 429911 h 1489638"/>
                <a:gd name="connsiteX131-12611" fmla="*/ 4410894 w 5273630"/>
                <a:gd name="connsiteY131-12612" fmla="*/ 40805 h 1489638"/>
                <a:gd name="connsiteX132-12613" fmla="*/ 4377375 w 5273630"/>
                <a:gd name="connsiteY132-12614" fmla="*/ 0 h 1489638"/>
                <a:gd name="connsiteX133-12615" fmla="*/ 3191742 w 5273630"/>
                <a:gd name="connsiteY133-12616" fmla="*/ 0 h 1489638"/>
                <a:gd name="connsiteX134-12617" fmla="*/ 3522555 w 5273630"/>
                <a:gd name="connsiteY134-12618" fmla="*/ 0 h 1489638"/>
                <a:gd name="connsiteX135-12619" fmla="*/ 3510896 w 5273630"/>
                <a:gd name="connsiteY135-12620" fmla="*/ 83068 h 1489638"/>
                <a:gd name="connsiteX136-12621" fmla="*/ 3953923 w 5273630"/>
                <a:gd name="connsiteY136-12622" fmla="*/ 83068 h 1489638"/>
                <a:gd name="connsiteX137-12623" fmla="*/ 3923319 w 5273630"/>
                <a:gd name="connsiteY137-12624" fmla="*/ 304581 h 1489638"/>
                <a:gd name="connsiteX138-12625" fmla="*/ 3618738 w 5273630"/>
                <a:gd name="connsiteY138-12626" fmla="*/ 304581 h 1489638"/>
                <a:gd name="connsiteX139-12627" fmla="*/ 3630397 w 5273630"/>
                <a:gd name="connsiteY139-12628" fmla="*/ 221513 h 1489638"/>
                <a:gd name="connsiteX140-12629" fmla="*/ 3076613 w 5273630"/>
                <a:gd name="connsiteY140-12630" fmla="*/ 221513 h 1489638"/>
                <a:gd name="connsiteX141-12631" fmla="*/ 3064954 w 5273630"/>
                <a:gd name="connsiteY141-12632" fmla="*/ 304581 h 1489638"/>
                <a:gd name="connsiteX142-12633" fmla="*/ 2760373 w 5273630"/>
                <a:gd name="connsiteY142-12634" fmla="*/ 304581 h 1489638"/>
                <a:gd name="connsiteX143-12635" fmla="*/ 2790977 w 5273630"/>
                <a:gd name="connsiteY143-12636" fmla="*/ 83068 h 1489638"/>
                <a:gd name="connsiteX144-12637" fmla="*/ 3234004 w 5273630"/>
                <a:gd name="connsiteY144-12638" fmla="*/ 83068 h 1489638"/>
                <a:gd name="connsiteX145-12639" fmla="*/ 3238376 w 5273630"/>
                <a:gd name="connsiteY145-12640" fmla="*/ 53921 h 1489638"/>
                <a:gd name="connsiteX146-12641" fmla="*/ 3191742 w 5273630"/>
                <a:gd name="connsiteY146-12642" fmla="*/ 0 h 1489638"/>
                <a:gd name="connsiteX0-12643" fmla="*/ 2215963 w 5273630"/>
                <a:gd name="connsiteY0-12644" fmla="*/ 664540 h 1496781"/>
                <a:gd name="connsiteX1-12645" fmla="*/ 2183902 w 5273630"/>
                <a:gd name="connsiteY1-12646" fmla="*/ 886054 h 1496781"/>
                <a:gd name="connsiteX2-12647" fmla="*/ 2294658 w 5273630"/>
                <a:gd name="connsiteY2-12648" fmla="*/ 886054 h 1496781"/>
                <a:gd name="connsiteX3-12649" fmla="*/ 2326719 w 5273630"/>
                <a:gd name="connsiteY3-12650" fmla="*/ 664540 h 1496781"/>
                <a:gd name="connsiteX4-12651" fmla="*/ 2215963 w 5273630"/>
                <a:gd name="connsiteY4-12652" fmla="*/ 664540 h 1496781"/>
                <a:gd name="connsiteX5-12653" fmla="*/ 1606801 w 5273630"/>
                <a:gd name="connsiteY5-12654" fmla="*/ 664540 h 1496781"/>
                <a:gd name="connsiteX6-12655" fmla="*/ 1574740 w 5273630"/>
                <a:gd name="connsiteY6-12656" fmla="*/ 886054 h 1496781"/>
                <a:gd name="connsiteX7-12657" fmla="*/ 1685497 w 5273630"/>
                <a:gd name="connsiteY7-12658" fmla="*/ 886054 h 1496781"/>
                <a:gd name="connsiteX8-12659" fmla="*/ 1717558 w 5273630"/>
                <a:gd name="connsiteY8-12660" fmla="*/ 664540 h 1496781"/>
                <a:gd name="connsiteX9-12661" fmla="*/ 1606801 w 5273630"/>
                <a:gd name="connsiteY9-12662" fmla="*/ 664540 h 1496781"/>
                <a:gd name="connsiteX10-12663" fmla="*/ 342472 w 5273630"/>
                <a:gd name="connsiteY10-12664" fmla="*/ 563985 h 1496781"/>
                <a:gd name="connsiteX11-12665" fmla="*/ 335185 w 5273630"/>
                <a:gd name="connsiteY11-12666" fmla="*/ 619363 h 1496781"/>
                <a:gd name="connsiteX12-12667" fmla="*/ 826304 w 5273630"/>
                <a:gd name="connsiteY12-12668" fmla="*/ 619363 h 1496781"/>
                <a:gd name="connsiteX13-12669" fmla="*/ 833590 w 5273630"/>
                <a:gd name="connsiteY13-12670" fmla="*/ 563985 h 1496781"/>
                <a:gd name="connsiteX14-12671" fmla="*/ 342472 w 5273630"/>
                <a:gd name="connsiteY14-12672" fmla="*/ 563985 h 1496781"/>
                <a:gd name="connsiteX15-12673" fmla="*/ 3085357 w 5273630"/>
                <a:gd name="connsiteY15-12674" fmla="*/ 553784 h 1496781"/>
                <a:gd name="connsiteX16-12675" fmla="*/ 3078071 w 5273630"/>
                <a:gd name="connsiteY16-12676" fmla="*/ 609162 h 1496781"/>
                <a:gd name="connsiteX17-12677" fmla="*/ 3283553 w 5273630"/>
                <a:gd name="connsiteY17-12678" fmla="*/ 719919 h 1496781"/>
                <a:gd name="connsiteX18-12679" fmla="*/ 3521097 w 5273630"/>
                <a:gd name="connsiteY18-12680" fmla="*/ 609162 h 1496781"/>
                <a:gd name="connsiteX19-12681" fmla="*/ 3528384 w 5273630"/>
                <a:gd name="connsiteY19-12682" fmla="*/ 553784 h 1496781"/>
                <a:gd name="connsiteX20-12683" fmla="*/ 3085357 w 5273630"/>
                <a:gd name="connsiteY20-12684" fmla="*/ 553784 h 1496781"/>
                <a:gd name="connsiteX21-12685" fmla="*/ 2013395 w 5273630"/>
                <a:gd name="connsiteY21-12686" fmla="*/ 526094 h 1496781"/>
                <a:gd name="connsiteX22-12687" fmla="*/ 2567178 w 5273630"/>
                <a:gd name="connsiteY22-12688" fmla="*/ 526094 h 1496781"/>
                <a:gd name="connsiteX23-12689" fmla="*/ 2497227 w 5273630"/>
                <a:gd name="connsiteY23-12690" fmla="*/ 1024500 h 1496781"/>
                <a:gd name="connsiteX24-12691" fmla="*/ 1943443 w 5273630"/>
                <a:gd name="connsiteY24-12692" fmla="*/ 1024500 h 1496781"/>
                <a:gd name="connsiteX25-12693" fmla="*/ 2013395 w 5273630"/>
                <a:gd name="connsiteY25-12694" fmla="*/ 526094 h 1496781"/>
                <a:gd name="connsiteX26-12695" fmla="*/ 1404233 w 5273630"/>
                <a:gd name="connsiteY26-12696" fmla="*/ 526094 h 1496781"/>
                <a:gd name="connsiteX27-12697" fmla="*/ 1958016 w 5273630"/>
                <a:gd name="connsiteY27-12698" fmla="*/ 526094 h 1496781"/>
                <a:gd name="connsiteX28-12699" fmla="*/ 1888065 w 5273630"/>
                <a:gd name="connsiteY28-12700" fmla="*/ 1024500 h 1496781"/>
                <a:gd name="connsiteX29-12701" fmla="*/ 1334281 w 5273630"/>
                <a:gd name="connsiteY29-12702" fmla="*/ 1024500 h 1496781"/>
                <a:gd name="connsiteX30-12703" fmla="*/ 1404233 w 5273630"/>
                <a:gd name="connsiteY30-12704" fmla="*/ 526094 h 1496781"/>
                <a:gd name="connsiteX31-12705" fmla="*/ 365789 w 5273630"/>
                <a:gd name="connsiteY31-12706" fmla="*/ 402222 h 1496781"/>
                <a:gd name="connsiteX32-12707" fmla="*/ 357045 w 5273630"/>
                <a:gd name="connsiteY32-12708" fmla="*/ 457600 h 1496781"/>
                <a:gd name="connsiteX33-12709" fmla="*/ 848163 w 5273630"/>
                <a:gd name="connsiteY33-12710" fmla="*/ 457600 h 1496781"/>
                <a:gd name="connsiteX34-12711" fmla="*/ 856907 w 5273630"/>
                <a:gd name="connsiteY34-12712" fmla="*/ 402222 h 1496781"/>
                <a:gd name="connsiteX35-12713" fmla="*/ 365789 w 5273630"/>
                <a:gd name="connsiteY35-12714" fmla="*/ 402222 h 1496781"/>
                <a:gd name="connsiteX36-12715" fmla="*/ 2865301 w 5273630"/>
                <a:gd name="connsiteY36-12716" fmla="*/ 346843 h 1496781"/>
                <a:gd name="connsiteX37-12717" fmla="*/ 3114504 w 5273630"/>
                <a:gd name="connsiteY37-12718" fmla="*/ 346843 h 1496781"/>
                <a:gd name="connsiteX38-12719" fmla="*/ 3104302 w 5273630"/>
                <a:gd name="connsiteY38-12720" fmla="*/ 415338 h 1496781"/>
                <a:gd name="connsiteX39-12721" fmla="*/ 3547329 w 5273630"/>
                <a:gd name="connsiteY39-12722" fmla="*/ 415338 h 1496781"/>
                <a:gd name="connsiteX40-12723" fmla="*/ 3557530 w 5273630"/>
                <a:gd name="connsiteY40-12724" fmla="*/ 346843 h 1496781"/>
                <a:gd name="connsiteX41-12725" fmla="*/ 3806733 w 5273630"/>
                <a:gd name="connsiteY41-12726" fmla="*/ 346843 h 1496781"/>
                <a:gd name="connsiteX42-12727" fmla="*/ 3796531 w 5273630"/>
                <a:gd name="connsiteY42-12728" fmla="*/ 415338 h 1496781"/>
                <a:gd name="connsiteX43-12729" fmla="*/ 3907289 w 5273630"/>
                <a:gd name="connsiteY43-12730" fmla="*/ 415338 h 1496781"/>
                <a:gd name="connsiteX44-12731" fmla="*/ 3888343 w 5273630"/>
                <a:gd name="connsiteY44-12732" fmla="*/ 553784 h 1496781"/>
                <a:gd name="connsiteX45-12733" fmla="*/ 3777587 w 5273630"/>
                <a:gd name="connsiteY45-12734" fmla="*/ 553784 h 1496781"/>
                <a:gd name="connsiteX46-12735" fmla="*/ 3755727 w 5273630"/>
                <a:gd name="connsiteY46-12736" fmla="*/ 706803 h 1496781"/>
                <a:gd name="connsiteX47-12737" fmla="*/ 3489036 w 5273630"/>
                <a:gd name="connsiteY47-12738" fmla="*/ 830675 h 1496781"/>
                <a:gd name="connsiteX48-12739" fmla="*/ 3850453 w 5273630"/>
                <a:gd name="connsiteY48-12740" fmla="*/ 1024500 h 1496781"/>
                <a:gd name="connsiteX49-12741" fmla="*/ 3407426 w 5273630"/>
                <a:gd name="connsiteY49-12742" fmla="*/ 1024500 h 1496781"/>
                <a:gd name="connsiteX50-12743" fmla="*/ 3252949 w 5273630"/>
                <a:gd name="connsiteY50-12744" fmla="*/ 941432 h 1496781"/>
                <a:gd name="connsiteX51-12745" fmla="*/ 1672599 w 5273630"/>
                <a:gd name="connsiteY51-12746" fmla="*/ 1496781 h 1496781"/>
                <a:gd name="connsiteX52-12747" fmla="*/ 1726460 w 5273630"/>
                <a:gd name="connsiteY52-12748" fmla="*/ 1412009 h 1496781"/>
                <a:gd name="connsiteX53-12749" fmla="*/ 3046009 w 5273630"/>
                <a:gd name="connsiteY53-12750" fmla="*/ 830675 h 1496781"/>
                <a:gd name="connsiteX54-12751" fmla="*/ 2814295 w 5273630"/>
                <a:gd name="connsiteY54-12752" fmla="*/ 706803 h 1496781"/>
                <a:gd name="connsiteX55-12753" fmla="*/ 2836154 w 5273630"/>
                <a:gd name="connsiteY55-12754" fmla="*/ 553784 h 1496781"/>
                <a:gd name="connsiteX56-12755" fmla="*/ 2725398 w 5273630"/>
                <a:gd name="connsiteY56-12756" fmla="*/ 553784 h 1496781"/>
                <a:gd name="connsiteX57-12757" fmla="*/ 2744343 w 5273630"/>
                <a:gd name="connsiteY57-12758" fmla="*/ 415338 h 1496781"/>
                <a:gd name="connsiteX58-12759" fmla="*/ 2855100 w 5273630"/>
                <a:gd name="connsiteY58-12760" fmla="*/ 415338 h 1496781"/>
                <a:gd name="connsiteX59-12761" fmla="*/ 2865301 w 5273630"/>
                <a:gd name="connsiteY59-12762" fmla="*/ 346843 h 1496781"/>
                <a:gd name="connsiteX60-12763" fmla="*/ 482375 w 5273630"/>
                <a:gd name="connsiteY60-12764" fmla="*/ 192367 h 1496781"/>
                <a:gd name="connsiteX61-12765" fmla="*/ 759267 w 5273630"/>
                <a:gd name="connsiteY61-12766" fmla="*/ 192367 h 1496781"/>
                <a:gd name="connsiteX62-12767" fmla="*/ 746151 w 5273630"/>
                <a:gd name="connsiteY62-12768" fmla="*/ 285636 h 1496781"/>
                <a:gd name="connsiteX63-12769" fmla="*/ 1122141 w 5273630"/>
                <a:gd name="connsiteY63-12770" fmla="*/ 285636 h 1496781"/>
                <a:gd name="connsiteX64-12771" fmla="*/ 1059475 w 5273630"/>
                <a:gd name="connsiteY64-12772" fmla="*/ 735949 h 1496781"/>
                <a:gd name="connsiteX65-12773" fmla="*/ 728663 w 5273630"/>
                <a:gd name="connsiteY65-12774" fmla="*/ 735949 h 1496781"/>
                <a:gd name="connsiteX66-12775" fmla="*/ 795700 w 5273630"/>
                <a:gd name="connsiteY66-12776" fmla="*/ 791328 h 1496781"/>
                <a:gd name="connsiteX67-12777" fmla="*/ 1119226 w 5273630"/>
                <a:gd name="connsiteY67-12778" fmla="*/ 746150 h 1496781"/>
                <a:gd name="connsiteX68-12779" fmla="*/ 1100281 w 5273630"/>
                <a:gd name="connsiteY68-12780" fmla="*/ 884596 h 1496781"/>
                <a:gd name="connsiteX69-12781" fmla="*/ 937060 w 5273630"/>
                <a:gd name="connsiteY69-12782" fmla="*/ 907914 h 1496781"/>
                <a:gd name="connsiteX70-12783" fmla="*/ 1733187 w 5273630"/>
                <a:gd name="connsiteY70-12784" fmla="*/ 1417459 h 1496781"/>
                <a:gd name="connsiteX71-12785" fmla="*/ 1658884 w 5273630"/>
                <a:gd name="connsiteY71-12786" fmla="*/ 1477496 h 1496781"/>
                <a:gd name="connsiteX72-12787" fmla="*/ 406594 w 5273630"/>
                <a:gd name="connsiteY72-12788" fmla="*/ 735949 h 1496781"/>
                <a:gd name="connsiteX73-12789" fmla="*/ 319154 w 5273630"/>
                <a:gd name="connsiteY73-12790" fmla="*/ 735949 h 1496781"/>
                <a:gd name="connsiteX74-12791" fmla="*/ 298752 w 5273630"/>
                <a:gd name="connsiteY74-12792" fmla="*/ 881682 h 1496781"/>
                <a:gd name="connsiteX75-12793" fmla="*/ 502777 w 5273630"/>
                <a:gd name="connsiteY75-12794" fmla="*/ 862737 h 1496781"/>
                <a:gd name="connsiteX76-12795" fmla="*/ 482375 w 5273630"/>
                <a:gd name="connsiteY76-12796" fmla="*/ 1004097 h 1496781"/>
                <a:gd name="connsiteX77-12797" fmla="*/ 4372 w 5273630"/>
                <a:gd name="connsiteY77-12798" fmla="*/ 1046359 h 1496781"/>
                <a:gd name="connsiteX78-12799" fmla="*/ 110757 w 5273630"/>
                <a:gd name="connsiteY78-12800" fmla="*/ 285636 h 1496781"/>
                <a:gd name="connsiteX79-12801" fmla="*/ 469259 w 5273630"/>
                <a:gd name="connsiteY79-12802" fmla="*/ 285636 h 1496781"/>
                <a:gd name="connsiteX80-12803" fmla="*/ 482375 w 5273630"/>
                <a:gd name="connsiteY80-12804" fmla="*/ 192367 h 1496781"/>
                <a:gd name="connsiteX81-12805" fmla="*/ 1870577 w 5273630"/>
                <a:gd name="connsiteY81-12806" fmla="*/ 166135 h 1496781"/>
                <a:gd name="connsiteX82-12807" fmla="*/ 1847260 w 5273630"/>
                <a:gd name="connsiteY82-12808" fmla="*/ 332270 h 1496781"/>
                <a:gd name="connsiteX83-12809" fmla="*/ 2179530 w 5273630"/>
                <a:gd name="connsiteY83-12810" fmla="*/ 332270 h 1496781"/>
                <a:gd name="connsiteX84-12811" fmla="*/ 2202847 w 5273630"/>
                <a:gd name="connsiteY84-12812" fmla="*/ 166135 h 1496781"/>
                <a:gd name="connsiteX85-12813" fmla="*/ 1870577 w 5273630"/>
                <a:gd name="connsiteY85-12814" fmla="*/ 166135 h 1496781"/>
                <a:gd name="connsiteX86-12815" fmla="*/ 4598889 w 5273630"/>
                <a:gd name="connsiteY86-12816" fmla="*/ 138446 h 1496781"/>
                <a:gd name="connsiteX87-12817" fmla="*/ 4421095 w 5273630"/>
                <a:gd name="connsiteY87-12818" fmla="*/ 332270 h 1496781"/>
                <a:gd name="connsiteX88-12819" fmla="*/ 4935531 w 5273630"/>
                <a:gd name="connsiteY88-12820" fmla="*/ 332270 h 1496781"/>
                <a:gd name="connsiteX89-12821" fmla="*/ 4813115 w 5273630"/>
                <a:gd name="connsiteY89-12822" fmla="*/ 138446 h 1496781"/>
                <a:gd name="connsiteX90-12823" fmla="*/ 4598889 w 5273630"/>
                <a:gd name="connsiteY90-12824" fmla="*/ 138446 h 1496781"/>
                <a:gd name="connsiteX91-12825" fmla="*/ 1557252 w 5273630"/>
                <a:gd name="connsiteY91-12826" fmla="*/ 27689 h 1496781"/>
                <a:gd name="connsiteX92-12827" fmla="*/ 2498684 w 5273630"/>
                <a:gd name="connsiteY92-12828" fmla="*/ 27689 h 1496781"/>
                <a:gd name="connsiteX93-12829" fmla="*/ 2436019 w 5273630"/>
                <a:gd name="connsiteY93-12830" fmla="*/ 470716 h 1496781"/>
                <a:gd name="connsiteX94-12831" fmla="*/ 1549965 w 5273630"/>
                <a:gd name="connsiteY94-12832" fmla="*/ 470716 h 1496781"/>
                <a:gd name="connsiteX95-12833" fmla="*/ 1605344 w 5273630"/>
                <a:gd name="connsiteY95-12834" fmla="*/ 83068 h 1496781"/>
                <a:gd name="connsiteX96-12835" fmla="*/ 1557252 w 5273630"/>
                <a:gd name="connsiteY96-12836" fmla="*/ 27689 h 1496781"/>
                <a:gd name="connsiteX97-12837" fmla="*/ 259404 w 5273630"/>
                <a:gd name="connsiteY97-12838" fmla="*/ 27689 h 1496781"/>
                <a:gd name="connsiteX98-12839" fmla="*/ 983695 w 5273630"/>
                <a:gd name="connsiteY98-12840" fmla="*/ 27689 h 1496781"/>
                <a:gd name="connsiteX99-12841" fmla="*/ 1215409 w 5273630"/>
                <a:gd name="connsiteY99-12842" fmla="*/ 260861 h 1496781"/>
                <a:gd name="connsiteX100-12843" fmla="*/ 929774 w 5273630"/>
                <a:gd name="connsiteY100-12844" fmla="*/ 260861 h 1496781"/>
                <a:gd name="connsiteX101-12845" fmla="*/ 788413 w 5273630"/>
                <a:gd name="connsiteY101-12846" fmla="*/ 145733 h 1496781"/>
                <a:gd name="connsiteX102-12847" fmla="*/ 476546 w 5273630"/>
                <a:gd name="connsiteY102-12848" fmla="*/ 145733 h 1496781"/>
                <a:gd name="connsiteX103-12849" fmla="*/ 290008 w 5273630"/>
                <a:gd name="connsiteY103-12850" fmla="*/ 260861 h 1496781"/>
                <a:gd name="connsiteX104-12851" fmla="*/ 0 w 5273630"/>
                <a:gd name="connsiteY104-12852" fmla="*/ 260861 h 1496781"/>
                <a:gd name="connsiteX105-12853" fmla="*/ 290008 w 5273630"/>
                <a:gd name="connsiteY105-12854" fmla="*/ 58293 h 1496781"/>
                <a:gd name="connsiteX106-12855" fmla="*/ 259404 w 5273630"/>
                <a:gd name="connsiteY106-12856" fmla="*/ 27689 h 1496781"/>
                <a:gd name="connsiteX107-12857" fmla="*/ 4377375 w 5273630"/>
                <a:gd name="connsiteY107-12858" fmla="*/ 0 h 1496781"/>
                <a:gd name="connsiteX108-12859" fmla="*/ 5001111 w 5273630"/>
                <a:gd name="connsiteY108-12860" fmla="*/ 0 h 1496781"/>
                <a:gd name="connsiteX109-12861" fmla="*/ 5273630 w 5273630"/>
                <a:gd name="connsiteY109-12862" fmla="*/ 429911 h 1496781"/>
                <a:gd name="connsiteX110-12863" fmla="*/ 5078349 w 5273630"/>
                <a:gd name="connsiteY110-12864" fmla="*/ 429911 h 1496781"/>
                <a:gd name="connsiteX111-12865" fmla="*/ 5072519 w 5273630"/>
                <a:gd name="connsiteY111-12866" fmla="*/ 470716 h 1496781"/>
                <a:gd name="connsiteX112-12867" fmla="*/ 4795628 w 5273630"/>
                <a:gd name="connsiteY112-12868" fmla="*/ 470716 h 1496781"/>
                <a:gd name="connsiteX113-12869" fmla="*/ 4778140 w 5273630"/>
                <a:gd name="connsiteY113-12870" fmla="*/ 594589 h 1496781"/>
                <a:gd name="connsiteX114-12871" fmla="*/ 5082721 w 5273630"/>
                <a:gd name="connsiteY114-12872" fmla="*/ 594589 h 1496781"/>
                <a:gd name="connsiteX115-12873" fmla="*/ 5063775 w 5273630"/>
                <a:gd name="connsiteY115-12874" fmla="*/ 733035 h 1496781"/>
                <a:gd name="connsiteX116-12875" fmla="*/ 4759195 w 5273630"/>
                <a:gd name="connsiteY116-12876" fmla="*/ 733035 h 1496781"/>
                <a:gd name="connsiteX117-12877" fmla="*/ 4737335 w 5273630"/>
                <a:gd name="connsiteY117-12878" fmla="*/ 886054 h 1496781"/>
                <a:gd name="connsiteX118-12879" fmla="*/ 5180361 w 5273630"/>
                <a:gd name="connsiteY118-12880" fmla="*/ 886054 h 1496781"/>
                <a:gd name="connsiteX119-12881" fmla="*/ 5161416 w 5273630"/>
                <a:gd name="connsiteY119-12882" fmla="*/ 1024500 h 1496781"/>
                <a:gd name="connsiteX120-12883" fmla="*/ 3998471 w 5273630"/>
                <a:gd name="connsiteY120-12884" fmla="*/ 1024500 h 1496781"/>
                <a:gd name="connsiteX121-12885" fmla="*/ 4017416 w 5273630"/>
                <a:gd name="connsiteY121-12886" fmla="*/ 886054 h 1496781"/>
                <a:gd name="connsiteX122-12887" fmla="*/ 4460443 w 5273630"/>
                <a:gd name="connsiteY122-12888" fmla="*/ 886054 h 1496781"/>
                <a:gd name="connsiteX123-12889" fmla="*/ 4482303 w 5273630"/>
                <a:gd name="connsiteY123-12890" fmla="*/ 733035 h 1496781"/>
                <a:gd name="connsiteX124-12891" fmla="*/ 4177722 w 5273630"/>
                <a:gd name="connsiteY124-12892" fmla="*/ 733035 h 1496781"/>
                <a:gd name="connsiteX125-12893" fmla="*/ 4196667 w 5273630"/>
                <a:gd name="connsiteY125-12894" fmla="*/ 594589 h 1496781"/>
                <a:gd name="connsiteX126-12895" fmla="*/ 4501249 w 5273630"/>
                <a:gd name="connsiteY126-12896" fmla="*/ 594589 h 1496781"/>
                <a:gd name="connsiteX127-12897" fmla="*/ 4518736 w 5273630"/>
                <a:gd name="connsiteY127-12898" fmla="*/ 470716 h 1496781"/>
                <a:gd name="connsiteX128-12899" fmla="*/ 4241845 w 5273630"/>
                <a:gd name="connsiteY128-12900" fmla="*/ 470716 h 1496781"/>
                <a:gd name="connsiteX129-12901" fmla="*/ 4247673 w 5273630"/>
                <a:gd name="connsiteY129-12902" fmla="*/ 429911 h 1496781"/>
                <a:gd name="connsiteX130-12903" fmla="*/ 4055307 w 5273630"/>
                <a:gd name="connsiteY130-12904" fmla="*/ 429911 h 1496781"/>
                <a:gd name="connsiteX131-12905" fmla="*/ 4410894 w 5273630"/>
                <a:gd name="connsiteY131-12906" fmla="*/ 40805 h 1496781"/>
                <a:gd name="connsiteX132-12907" fmla="*/ 4377375 w 5273630"/>
                <a:gd name="connsiteY132-12908" fmla="*/ 0 h 1496781"/>
                <a:gd name="connsiteX133-12909" fmla="*/ 3191742 w 5273630"/>
                <a:gd name="connsiteY133-12910" fmla="*/ 0 h 1496781"/>
                <a:gd name="connsiteX134-12911" fmla="*/ 3522555 w 5273630"/>
                <a:gd name="connsiteY134-12912" fmla="*/ 0 h 1496781"/>
                <a:gd name="connsiteX135-12913" fmla="*/ 3510896 w 5273630"/>
                <a:gd name="connsiteY135-12914" fmla="*/ 83068 h 1496781"/>
                <a:gd name="connsiteX136-12915" fmla="*/ 3953923 w 5273630"/>
                <a:gd name="connsiteY136-12916" fmla="*/ 83068 h 1496781"/>
                <a:gd name="connsiteX137-12917" fmla="*/ 3923319 w 5273630"/>
                <a:gd name="connsiteY137-12918" fmla="*/ 304581 h 1496781"/>
                <a:gd name="connsiteX138-12919" fmla="*/ 3618738 w 5273630"/>
                <a:gd name="connsiteY138-12920" fmla="*/ 304581 h 1496781"/>
                <a:gd name="connsiteX139-12921" fmla="*/ 3630397 w 5273630"/>
                <a:gd name="connsiteY139-12922" fmla="*/ 221513 h 1496781"/>
                <a:gd name="connsiteX140-12923" fmla="*/ 3076613 w 5273630"/>
                <a:gd name="connsiteY140-12924" fmla="*/ 221513 h 1496781"/>
                <a:gd name="connsiteX141-12925" fmla="*/ 3064954 w 5273630"/>
                <a:gd name="connsiteY141-12926" fmla="*/ 304581 h 1496781"/>
                <a:gd name="connsiteX142-12927" fmla="*/ 2760373 w 5273630"/>
                <a:gd name="connsiteY142-12928" fmla="*/ 304581 h 1496781"/>
                <a:gd name="connsiteX143-12929" fmla="*/ 2790977 w 5273630"/>
                <a:gd name="connsiteY143-12930" fmla="*/ 83068 h 1496781"/>
                <a:gd name="connsiteX144-12931" fmla="*/ 3234004 w 5273630"/>
                <a:gd name="connsiteY144-12932" fmla="*/ 83068 h 1496781"/>
                <a:gd name="connsiteX145-12933" fmla="*/ 3238376 w 5273630"/>
                <a:gd name="connsiteY145-12934" fmla="*/ 53921 h 1496781"/>
                <a:gd name="connsiteX146-12935" fmla="*/ 3191742 w 5273630"/>
                <a:gd name="connsiteY146-12936" fmla="*/ 0 h 1496781"/>
                <a:gd name="connsiteX0-12937" fmla="*/ 2215963 w 5273630"/>
                <a:gd name="connsiteY0-12938" fmla="*/ 664540 h 1482493"/>
                <a:gd name="connsiteX1-12939" fmla="*/ 2183902 w 5273630"/>
                <a:gd name="connsiteY1-12940" fmla="*/ 886054 h 1482493"/>
                <a:gd name="connsiteX2-12941" fmla="*/ 2294658 w 5273630"/>
                <a:gd name="connsiteY2-12942" fmla="*/ 886054 h 1482493"/>
                <a:gd name="connsiteX3-12943" fmla="*/ 2326719 w 5273630"/>
                <a:gd name="connsiteY3-12944" fmla="*/ 664540 h 1482493"/>
                <a:gd name="connsiteX4-12945" fmla="*/ 2215963 w 5273630"/>
                <a:gd name="connsiteY4-12946" fmla="*/ 664540 h 1482493"/>
                <a:gd name="connsiteX5-12947" fmla="*/ 1606801 w 5273630"/>
                <a:gd name="connsiteY5-12948" fmla="*/ 664540 h 1482493"/>
                <a:gd name="connsiteX6-12949" fmla="*/ 1574740 w 5273630"/>
                <a:gd name="connsiteY6-12950" fmla="*/ 886054 h 1482493"/>
                <a:gd name="connsiteX7-12951" fmla="*/ 1685497 w 5273630"/>
                <a:gd name="connsiteY7-12952" fmla="*/ 886054 h 1482493"/>
                <a:gd name="connsiteX8-12953" fmla="*/ 1717558 w 5273630"/>
                <a:gd name="connsiteY8-12954" fmla="*/ 664540 h 1482493"/>
                <a:gd name="connsiteX9-12955" fmla="*/ 1606801 w 5273630"/>
                <a:gd name="connsiteY9-12956" fmla="*/ 664540 h 1482493"/>
                <a:gd name="connsiteX10-12957" fmla="*/ 342472 w 5273630"/>
                <a:gd name="connsiteY10-12958" fmla="*/ 563985 h 1482493"/>
                <a:gd name="connsiteX11-12959" fmla="*/ 335185 w 5273630"/>
                <a:gd name="connsiteY11-12960" fmla="*/ 619363 h 1482493"/>
                <a:gd name="connsiteX12-12961" fmla="*/ 826304 w 5273630"/>
                <a:gd name="connsiteY12-12962" fmla="*/ 619363 h 1482493"/>
                <a:gd name="connsiteX13-12963" fmla="*/ 833590 w 5273630"/>
                <a:gd name="connsiteY13-12964" fmla="*/ 563985 h 1482493"/>
                <a:gd name="connsiteX14-12965" fmla="*/ 342472 w 5273630"/>
                <a:gd name="connsiteY14-12966" fmla="*/ 563985 h 1482493"/>
                <a:gd name="connsiteX15-12967" fmla="*/ 3085357 w 5273630"/>
                <a:gd name="connsiteY15-12968" fmla="*/ 553784 h 1482493"/>
                <a:gd name="connsiteX16-12969" fmla="*/ 3078071 w 5273630"/>
                <a:gd name="connsiteY16-12970" fmla="*/ 609162 h 1482493"/>
                <a:gd name="connsiteX17-12971" fmla="*/ 3283553 w 5273630"/>
                <a:gd name="connsiteY17-12972" fmla="*/ 719919 h 1482493"/>
                <a:gd name="connsiteX18-12973" fmla="*/ 3521097 w 5273630"/>
                <a:gd name="connsiteY18-12974" fmla="*/ 609162 h 1482493"/>
                <a:gd name="connsiteX19-12975" fmla="*/ 3528384 w 5273630"/>
                <a:gd name="connsiteY19-12976" fmla="*/ 553784 h 1482493"/>
                <a:gd name="connsiteX20-12977" fmla="*/ 3085357 w 5273630"/>
                <a:gd name="connsiteY20-12978" fmla="*/ 553784 h 1482493"/>
                <a:gd name="connsiteX21-12979" fmla="*/ 2013395 w 5273630"/>
                <a:gd name="connsiteY21-12980" fmla="*/ 526094 h 1482493"/>
                <a:gd name="connsiteX22-12981" fmla="*/ 2567178 w 5273630"/>
                <a:gd name="connsiteY22-12982" fmla="*/ 526094 h 1482493"/>
                <a:gd name="connsiteX23-12983" fmla="*/ 2497227 w 5273630"/>
                <a:gd name="connsiteY23-12984" fmla="*/ 1024500 h 1482493"/>
                <a:gd name="connsiteX24-12985" fmla="*/ 1943443 w 5273630"/>
                <a:gd name="connsiteY24-12986" fmla="*/ 1024500 h 1482493"/>
                <a:gd name="connsiteX25-12987" fmla="*/ 2013395 w 5273630"/>
                <a:gd name="connsiteY25-12988" fmla="*/ 526094 h 1482493"/>
                <a:gd name="connsiteX26-12989" fmla="*/ 1404233 w 5273630"/>
                <a:gd name="connsiteY26-12990" fmla="*/ 526094 h 1482493"/>
                <a:gd name="connsiteX27-12991" fmla="*/ 1958016 w 5273630"/>
                <a:gd name="connsiteY27-12992" fmla="*/ 526094 h 1482493"/>
                <a:gd name="connsiteX28-12993" fmla="*/ 1888065 w 5273630"/>
                <a:gd name="connsiteY28-12994" fmla="*/ 1024500 h 1482493"/>
                <a:gd name="connsiteX29-12995" fmla="*/ 1334281 w 5273630"/>
                <a:gd name="connsiteY29-12996" fmla="*/ 1024500 h 1482493"/>
                <a:gd name="connsiteX30-12997" fmla="*/ 1404233 w 5273630"/>
                <a:gd name="connsiteY30-12998" fmla="*/ 526094 h 1482493"/>
                <a:gd name="connsiteX31-12999" fmla="*/ 365789 w 5273630"/>
                <a:gd name="connsiteY31-13000" fmla="*/ 402222 h 1482493"/>
                <a:gd name="connsiteX32-13001" fmla="*/ 357045 w 5273630"/>
                <a:gd name="connsiteY32-13002" fmla="*/ 457600 h 1482493"/>
                <a:gd name="connsiteX33-13003" fmla="*/ 848163 w 5273630"/>
                <a:gd name="connsiteY33-13004" fmla="*/ 457600 h 1482493"/>
                <a:gd name="connsiteX34-13005" fmla="*/ 856907 w 5273630"/>
                <a:gd name="connsiteY34-13006" fmla="*/ 402222 h 1482493"/>
                <a:gd name="connsiteX35-13007" fmla="*/ 365789 w 5273630"/>
                <a:gd name="connsiteY35-13008" fmla="*/ 402222 h 1482493"/>
                <a:gd name="connsiteX36-13009" fmla="*/ 2865301 w 5273630"/>
                <a:gd name="connsiteY36-13010" fmla="*/ 346843 h 1482493"/>
                <a:gd name="connsiteX37-13011" fmla="*/ 3114504 w 5273630"/>
                <a:gd name="connsiteY37-13012" fmla="*/ 346843 h 1482493"/>
                <a:gd name="connsiteX38-13013" fmla="*/ 3104302 w 5273630"/>
                <a:gd name="connsiteY38-13014" fmla="*/ 415338 h 1482493"/>
                <a:gd name="connsiteX39-13015" fmla="*/ 3547329 w 5273630"/>
                <a:gd name="connsiteY39-13016" fmla="*/ 415338 h 1482493"/>
                <a:gd name="connsiteX40-13017" fmla="*/ 3557530 w 5273630"/>
                <a:gd name="connsiteY40-13018" fmla="*/ 346843 h 1482493"/>
                <a:gd name="connsiteX41-13019" fmla="*/ 3806733 w 5273630"/>
                <a:gd name="connsiteY41-13020" fmla="*/ 346843 h 1482493"/>
                <a:gd name="connsiteX42-13021" fmla="*/ 3796531 w 5273630"/>
                <a:gd name="connsiteY42-13022" fmla="*/ 415338 h 1482493"/>
                <a:gd name="connsiteX43-13023" fmla="*/ 3907289 w 5273630"/>
                <a:gd name="connsiteY43-13024" fmla="*/ 415338 h 1482493"/>
                <a:gd name="connsiteX44-13025" fmla="*/ 3888343 w 5273630"/>
                <a:gd name="connsiteY44-13026" fmla="*/ 553784 h 1482493"/>
                <a:gd name="connsiteX45-13027" fmla="*/ 3777587 w 5273630"/>
                <a:gd name="connsiteY45-13028" fmla="*/ 553784 h 1482493"/>
                <a:gd name="connsiteX46-13029" fmla="*/ 3755727 w 5273630"/>
                <a:gd name="connsiteY46-13030" fmla="*/ 706803 h 1482493"/>
                <a:gd name="connsiteX47-13031" fmla="*/ 3489036 w 5273630"/>
                <a:gd name="connsiteY47-13032" fmla="*/ 830675 h 1482493"/>
                <a:gd name="connsiteX48-13033" fmla="*/ 3850453 w 5273630"/>
                <a:gd name="connsiteY48-13034" fmla="*/ 1024500 h 1482493"/>
                <a:gd name="connsiteX49-13035" fmla="*/ 3407426 w 5273630"/>
                <a:gd name="connsiteY49-13036" fmla="*/ 1024500 h 1482493"/>
                <a:gd name="connsiteX50-13037" fmla="*/ 3252949 w 5273630"/>
                <a:gd name="connsiteY50-13038" fmla="*/ 941432 h 1482493"/>
                <a:gd name="connsiteX51-13039" fmla="*/ 1663074 w 5273630"/>
                <a:gd name="connsiteY51-13040" fmla="*/ 1482493 h 1482493"/>
                <a:gd name="connsiteX52-13041" fmla="*/ 1726460 w 5273630"/>
                <a:gd name="connsiteY52-13042" fmla="*/ 1412009 h 1482493"/>
                <a:gd name="connsiteX53-13043" fmla="*/ 3046009 w 5273630"/>
                <a:gd name="connsiteY53-13044" fmla="*/ 830675 h 1482493"/>
                <a:gd name="connsiteX54-13045" fmla="*/ 2814295 w 5273630"/>
                <a:gd name="connsiteY54-13046" fmla="*/ 706803 h 1482493"/>
                <a:gd name="connsiteX55-13047" fmla="*/ 2836154 w 5273630"/>
                <a:gd name="connsiteY55-13048" fmla="*/ 553784 h 1482493"/>
                <a:gd name="connsiteX56-13049" fmla="*/ 2725398 w 5273630"/>
                <a:gd name="connsiteY56-13050" fmla="*/ 553784 h 1482493"/>
                <a:gd name="connsiteX57-13051" fmla="*/ 2744343 w 5273630"/>
                <a:gd name="connsiteY57-13052" fmla="*/ 415338 h 1482493"/>
                <a:gd name="connsiteX58-13053" fmla="*/ 2855100 w 5273630"/>
                <a:gd name="connsiteY58-13054" fmla="*/ 415338 h 1482493"/>
                <a:gd name="connsiteX59-13055" fmla="*/ 2865301 w 5273630"/>
                <a:gd name="connsiteY59-13056" fmla="*/ 346843 h 1482493"/>
                <a:gd name="connsiteX60-13057" fmla="*/ 482375 w 5273630"/>
                <a:gd name="connsiteY60-13058" fmla="*/ 192367 h 1482493"/>
                <a:gd name="connsiteX61-13059" fmla="*/ 759267 w 5273630"/>
                <a:gd name="connsiteY61-13060" fmla="*/ 192367 h 1482493"/>
                <a:gd name="connsiteX62-13061" fmla="*/ 746151 w 5273630"/>
                <a:gd name="connsiteY62-13062" fmla="*/ 285636 h 1482493"/>
                <a:gd name="connsiteX63-13063" fmla="*/ 1122141 w 5273630"/>
                <a:gd name="connsiteY63-13064" fmla="*/ 285636 h 1482493"/>
                <a:gd name="connsiteX64-13065" fmla="*/ 1059475 w 5273630"/>
                <a:gd name="connsiteY64-13066" fmla="*/ 735949 h 1482493"/>
                <a:gd name="connsiteX65-13067" fmla="*/ 728663 w 5273630"/>
                <a:gd name="connsiteY65-13068" fmla="*/ 735949 h 1482493"/>
                <a:gd name="connsiteX66-13069" fmla="*/ 795700 w 5273630"/>
                <a:gd name="connsiteY66-13070" fmla="*/ 791328 h 1482493"/>
                <a:gd name="connsiteX67-13071" fmla="*/ 1119226 w 5273630"/>
                <a:gd name="connsiteY67-13072" fmla="*/ 746150 h 1482493"/>
                <a:gd name="connsiteX68-13073" fmla="*/ 1100281 w 5273630"/>
                <a:gd name="connsiteY68-13074" fmla="*/ 884596 h 1482493"/>
                <a:gd name="connsiteX69-13075" fmla="*/ 937060 w 5273630"/>
                <a:gd name="connsiteY69-13076" fmla="*/ 907914 h 1482493"/>
                <a:gd name="connsiteX70-13077" fmla="*/ 1733187 w 5273630"/>
                <a:gd name="connsiteY70-13078" fmla="*/ 1417459 h 1482493"/>
                <a:gd name="connsiteX71-13079" fmla="*/ 1658884 w 5273630"/>
                <a:gd name="connsiteY71-13080" fmla="*/ 1477496 h 1482493"/>
                <a:gd name="connsiteX72-13081" fmla="*/ 406594 w 5273630"/>
                <a:gd name="connsiteY72-13082" fmla="*/ 735949 h 1482493"/>
                <a:gd name="connsiteX73-13083" fmla="*/ 319154 w 5273630"/>
                <a:gd name="connsiteY73-13084" fmla="*/ 735949 h 1482493"/>
                <a:gd name="connsiteX74-13085" fmla="*/ 298752 w 5273630"/>
                <a:gd name="connsiteY74-13086" fmla="*/ 881682 h 1482493"/>
                <a:gd name="connsiteX75-13087" fmla="*/ 502777 w 5273630"/>
                <a:gd name="connsiteY75-13088" fmla="*/ 862737 h 1482493"/>
                <a:gd name="connsiteX76-13089" fmla="*/ 482375 w 5273630"/>
                <a:gd name="connsiteY76-13090" fmla="*/ 1004097 h 1482493"/>
                <a:gd name="connsiteX77-13091" fmla="*/ 4372 w 5273630"/>
                <a:gd name="connsiteY77-13092" fmla="*/ 1046359 h 1482493"/>
                <a:gd name="connsiteX78-13093" fmla="*/ 110757 w 5273630"/>
                <a:gd name="connsiteY78-13094" fmla="*/ 285636 h 1482493"/>
                <a:gd name="connsiteX79-13095" fmla="*/ 469259 w 5273630"/>
                <a:gd name="connsiteY79-13096" fmla="*/ 285636 h 1482493"/>
                <a:gd name="connsiteX80-13097" fmla="*/ 482375 w 5273630"/>
                <a:gd name="connsiteY80-13098" fmla="*/ 192367 h 1482493"/>
                <a:gd name="connsiteX81-13099" fmla="*/ 1870577 w 5273630"/>
                <a:gd name="connsiteY81-13100" fmla="*/ 166135 h 1482493"/>
                <a:gd name="connsiteX82-13101" fmla="*/ 1847260 w 5273630"/>
                <a:gd name="connsiteY82-13102" fmla="*/ 332270 h 1482493"/>
                <a:gd name="connsiteX83-13103" fmla="*/ 2179530 w 5273630"/>
                <a:gd name="connsiteY83-13104" fmla="*/ 332270 h 1482493"/>
                <a:gd name="connsiteX84-13105" fmla="*/ 2202847 w 5273630"/>
                <a:gd name="connsiteY84-13106" fmla="*/ 166135 h 1482493"/>
                <a:gd name="connsiteX85-13107" fmla="*/ 1870577 w 5273630"/>
                <a:gd name="connsiteY85-13108" fmla="*/ 166135 h 1482493"/>
                <a:gd name="connsiteX86-13109" fmla="*/ 4598889 w 5273630"/>
                <a:gd name="connsiteY86-13110" fmla="*/ 138446 h 1482493"/>
                <a:gd name="connsiteX87-13111" fmla="*/ 4421095 w 5273630"/>
                <a:gd name="connsiteY87-13112" fmla="*/ 332270 h 1482493"/>
                <a:gd name="connsiteX88-13113" fmla="*/ 4935531 w 5273630"/>
                <a:gd name="connsiteY88-13114" fmla="*/ 332270 h 1482493"/>
                <a:gd name="connsiteX89-13115" fmla="*/ 4813115 w 5273630"/>
                <a:gd name="connsiteY89-13116" fmla="*/ 138446 h 1482493"/>
                <a:gd name="connsiteX90-13117" fmla="*/ 4598889 w 5273630"/>
                <a:gd name="connsiteY90-13118" fmla="*/ 138446 h 1482493"/>
                <a:gd name="connsiteX91-13119" fmla="*/ 1557252 w 5273630"/>
                <a:gd name="connsiteY91-13120" fmla="*/ 27689 h 1482493"/>
                <a:gd name="connsiteX92-13121" fmla="*/ 2498684 w 5273630"/>
                <a:gd name="connsiteY92-13122" fmla="*/ 27689 h 1482493"/>
                <a:gd name="connsiteX93-13123" fmla="*/ 2436019 w 5273630"/>
                <a:gd name="connsiteY93-13124" fmla="*/ 470716 h 1482493"/>
                <a:gd name="connsiteX94-13125" fmla="*/ 1549965 w 5273630"/>
                <a:gd name="connsiteY94-13126" fmla="*/ 470716 h 1482493"/>
                <a:gd name="connsiteX95-13127" fmla="*/ 1605344 w 5273630"/>
                <a:gd name="connsiteY95-13128" fmla="*/ 83068 h 1482493"/>
                <a:gd name="connsiteX96-13129" fmla="*/ 1557252 w 5273630"/>
                <a:gd name="connsiteY96-13130" fmla="*/ 27689 h 1482493"/>
                <a:gd name="connsiteX97-13131" fmla="*/ 259404 w 5273630"/>
                <a:gd name="connsiteY97-13132" fmla="*/ 27689 h 1482493"/>
                <a:gd name="connsiteX98-13133" fmla="*/ 983695 w 5273630"/>
                <a:gd name="connsiteY98-13134" fmla="*/ 27689 h 1482493"/>
                <a:gd name="connsiteX99-13135" fmla="*/ 1215409 w 5273630"/>
                <a:gd name="connsiteY99-13136" fmla="*/ 260861 h 1482493"/>
                <a:gd name="connsiteX100-13137" fmla="*/ 929774 w 5273630"/>
                <a:gd name="connsiteY100-13138" fmla="*/ 260861 h 1482493"/>
                <a:gd name="connsiteX101-13139" fmla="*/ 788413 w 5273630"/>
                <a:gd name="connsiteY101-13140" fmla="*/ 145733 h 1482493"/>
                <a:gd name="connsiteX102-13141" fmla="*/ 476546 w 5273630"/>
                <a:gd name="connsiteY102-13142" fmla="*/ 145733 h 1482493"/>
                <a:gd name="connsiteX103-13143" fmla="*/ 290008 w 5273630"/>
                <a:gd name="connsiteY103-13144" fmla="*/ 260861 h 1482493"/>
                <a:gd name="connsiteX104-13145" fmla="*/ 0 w 5273630"/>
                <a:gd name="connsiteY104-13146" fmla="*/ 260861 h 1482493"/>
                <a:gd name="connsiteX105-13147" fmla="*/ 290008 w 5273630"/>
                <a:gd name="connsiteY105-13148" fmla="*/ 58293 h 1482493"/>
                <a:gd name="connsiteX106-13149" fmla="*/ 259404 w 5273630"/>
                <a:gd name="connsiteY106-13150" fmla="*/ 27689 h 1482493"/>
                <a:gd name="connsiteX107-13151" fmla="*/ 4377375 w 5273630"/>
                <a:gd name="connsiteY107-13152" fmla="*/ 0 h 1482493"/>
                <a:gd name="connsiteX108-13153" fmla="*/ 5001111 w 5273630"/>
                <a:gd name="connsiteY108-13154" fmla="*/ 0 h 1482493"/>
                <a:gd name="connsiteX109-13155" fmla="*/ 5273630 w 5273630"/>
                <a:gd name="connsiteY109-13156" fmla="*/ 429911 h 1482493"/>
                <a:gd name="connsiteX110-13157" fmla="*/ 5078349 w 5273630"/>
                <a:gd name="connsiteY110-13158" fmla="*/ 429911 h 1482493"/>
                <a:gd name="connsiteX111-13159" fmla="*/ 5072519 w 5273630"/>
                <a:gd name="connsiteY111-13160" fmla="*/ 470716 h 1482493"/>
                <a:gd name="connsiteX112-13161" fmla="*/ 4795628 w 5273630"/>
                <a:gd name="connsiteY112-13162" fmla="*/ 470716 h 1482493"/>
                <a:gd name="connsiteX113-13163" fmla="*/ 4778140 w 5273630"/>
                <a:gd name="connsiteY113-13164" fmla="*/ 594589 h 1482493"/>
                <a:gd name="connsiteX114-13165" fmla="*/ 5082721 w 5273630"/>
                <a:gd name="connsiteY114-13166" fmla="*/ 594589 h 1482493"/>
                <a:gd name="connsiteX115-13167" fmla="*/ 5063775 w 5273630"/>
                <a:gd name="connsiteY115-13168" fmla="*/ 733035 h 1482493"/>
                <a:gd name="connsiteX116-13169" fmla="*/ 4759195 w 5273630"/>
                <a:gd name="connsiteY116-13170" fmla="*/ 733035 h 1482493"/>
                <a:gd name="connsiteX117-13171" fmla="*/ 4737335 w 5273630"/>
                <a:gd name="connsiteY117-13172" fmla="*/ 886054 h 1482493"/>
                <a:gd name="connsiteX118-13173" fmla="*/ 5180361 w 5273630"/>
                <a:gd name="connsiteY118-13174" fmla="*/ 886054 h 1482493"/>
                <a:gd name="connsiteX119-13175" fmla="*/ 5161416 w 5273630"/>
                <a:gd name="connsiteY119-13176" fmla="*/ 1024500 h 1482493"/>
                <a:gd name="connsiteX120-13177" fmla="*/ 3998471 w 5273630"/>
                <a:gd name="connsiteY120-13178" fmla="*/ 1024500 h 1482493"/>
                <a:gd name="connsiteX121-13179" fmla="*/ 4017416 w 5273630"/>
                <a:gd name="connsiteY121-13180" fmla="*/ 886054 h 1482493"/>
                <a:gd name="connsiteX122-13181" fmla="*/ 4460443 w 5273630"/>
                <a:gd name="connsiteY122-13182" fmla="*/ 886054 h 1482493"/>
                <a:gd name="connsiteX123-13183" fmla="*/ 4482303 w 5273630"/>
                <a:gd name="connsiteY123-13184" fmla="*/ 733035 h 1482493"/>
                <a:gd name="connsiteX124-13185" fmla="*/ 4177722 w 5273630"/>
                <a:gd name="connsiteY124-13186" fmla="*/ 733035 h 1482493"/>
                <a:gd name="connsiteX125-13187" fmla="*/ 4196667 w 5273630"/>
                <a:gd name="connsiteY125-13188" fmla="*/ 594589 h 1482493"/>
                <a:gd name="connsiteX126-13189" fmla="*/ 4501249 w 5273630"/>
                <a:gd name="connsiteY126-13190" fmla="*/ 594589 h 1482493"/>
                <a:gd name="connsiteX127-13191" fmla="*/ 4518736 w 5273630"/>
                <a:gd name="connsiteY127-13192" fmla="*/ 470716 h 1482493"/>
                <a:gd name="connsiteX128-13193" fmla="*/ 4241845 w 5273630"/>
                <a:gd name="connsiteY128-13194" fmla="*/ 470716 h 1482493"/>
                <a:gd name="connsiteX129-13195" fmla="*/ 4247673 w 5273630"/>
                <a:gd name="connsiteY129-13196" fmla="*/ 429911 h 1482493"/>
                <a:gd name="connsiteX130-13197" fmla="*/ 4055307 w 5273630"/>
                <a:gd name="connsiteY130-13198" fmla="*/ 429911 h 1482493"/>
                <a:gd name="connsiteX131-13199" fmla="*/ 4410894 w 5273630"/>
                <a:gd name="connsiteY131-13200" fmla="*/ 40805 h 1482493"/>
                <a:gd name="connsiteX132-13201" fmla="*/ 4377375 w 5273630"/>
                <a:gd name="connsiteY132-13202" fmla="*/ 0 h 1482493"/>
                <a:gd name="connsiteX133-13203" fmla="*/ 3191742 w 5273630"/>
                <a:gd name="connsiteY133-13204" fmla="*/ 0 h 1482493"/>
                <a:gd name="connsiteX134-13205" fmla="*/ 3522555 w 5273630"/>
                <a:gd name="connsiteY134-13206" fmla="*/ 0 h 1482493"/>
                <a:gd name="connsiteX135-13207" fmla="*/ 3510896 w 5273630"/>
                <a:gd name="connsiteY135-13208" fmla="*/ 83068 h 1482493"/>
                <a:gd name="connsiteX136-13209" fmla="*/ 3953923 w 5273630"/>
                <a:gd name="connsiteY136-13210" fmla="*/ 83068 h 1482493"/>
                <a:gd name="connsiteX137-13211" fmla="*/ 3923319 w 5273630"/>
                <a:gd name="connsiteY137-13212" fmla="*/ 304581 h 1482493"/>
                <a:gd name="connsiteX138-13213" fmla="*/ 3618738 w 5273630"/>
                <a:gd name="connsiteY138-13214" fmla="*/ 304581 h 1482493"/>
                <a:gd name="connsiteX139-13215" fmla="*/ 3630397 w 5273630"/>
                <a:gd name="connsiteY139-13216" fmla="*/ 221513 h 1482493"/>
                <a:gd name="connsiteX140-13217" fmla="*/ 3076613 w 5273630"/>
                <a:gd name="connsiteY140-13218" fmla="*/ 221513 h 1482493"/>
                <a:gd name="connsiteX141-13219" fmla="*/ 3064954 w 5273630"/>
                <a:gd name="connsiteY141-13220" fmla="*/ 304581 h 1482493"/>
                <a:gd name="connsiteX142-13221" fmla="*/ 2760373 w 5273630"/>
                <a:gd name="connsiteY142-13222" fmla="*/ 304581 h 1482493"/>
                <a:gd name="connsiteX143-13223" fmla="*/ 2790977 w 5273630"/>
                <a:gd name="connsiteY143-13224" fmla="*/ 83068 h 1482493"/>
                <a:gd name="connsiteX144-13225" fmla="*/ 3234004 w 5273630"/>
                <a:gd name="connsiteY144-13226" fmla="*/ 83068 h 1482493"/>
                <a:gd name="connsiteX145-13227" fmla="*/ 3238376 w 5273630"/>
                <a:gd name="connsiteY145-13228" fmla="*/ 53921 h 1482493"/>
                <a:gd name="connsiteX146-13229" fmla="*/ 3191742 w 5273630"/>
                <a:gd name="connsiteY146-13230" fmla="*/ 0 h 1482493"/>
                <a:gd name="connsiteX0-13231" fmla="*/ 2215963 w 5273630"/>
                <a:gd name="connsiteY0-13232" fmla="*/ 664540 h 1482493"/>
                <a:gd name="connsiteX1-13233" fmla="*/ 2183902 w 5273630"/>
                <a:gd name="connsiteY1-13234" fmla="*/ 886054 h 1482493"/>
                <a:gd name="connsiteX2-13235" fmla="*/ 2294658 w 5273630"/>
                <a:gd name="connsiteY2-13236" fmla="*/ 886054 h 1482493"/>
                <a:gd name="connsiteX3-13237" fmla="*/ 2326719 w 5273630"/>
                <a:gd name="connsiteY3-13238" fmla="*/ 664540 h 1482493"/>
                <a:gd name="connsiteX4-13239" fmla="*/ 2215963 w 5273630"/>
                <a:gd name="connsiteY4-13240" fmla="*/ 664540 h 1482493"/>
                <a:gd name="connsiteX5-13241" fmla="*/ 1606801 w 5273630"/>
                <a:gd name="connsiteY5-13242" fmla="*/ 664540 h 1482493"/>
                <a:gd name="connsiteX6-13243" fmla="*/ 1574740 w 5273630"/>
                <a:gd name="connsiteY6-13244" fmla="*/ 886054 h 1482493"/>
                <a:gd name="connsiteX7-13245" fmla="*/ 1685497 w 5273630"/>
                <a:gd name="connsiteY7-13246" fmla="*/ 886054 h 1482493"/>
                <a:gd name="connsiteX8-13247" fmla="*/ 1717558 w 5273630"/>
                <a:gd name="connsiteY8-13248" fmla="*/ 664540 h 1482493"/>
                <a:gd name="connsiteX9-13249" fmla="*/ 1606801 w 5273630"/>
                <a:gd name="connsiteY9-13250" fmla="*/ 664540 h 1482493"/>
                <a:gd name="connsiteX10-13251" fmla="*/ 342472 w 5273630"/>
                <a:gd name="connsiteY10-13252" fmla="*/ 563985 h 1482493"/>
                <a:gd name="connsiteX11-13253" fmla="*/ 335185 w 5273630"/>
                <a:gd name="connsiteY11-13254" fmla="*/ 619363 h 1482493"/>
                <a:gd name="connsiteX12-13255" fmla="*/ 826304 w 5273630"/>
                <a:gd name="connsiteY12-13256" fmla="*/ 619363 h 1482493"/>
                <a:gd name="connsiteX13-13257" fmla="*/ 833590 w 5273630"/>
                <a:gd name="connsiteY13-13258" fmla="*/ 563985 h 1482493"/>
                <a:gd name="connsiteX14-13259" fmla="*/ 342472 w 5273630"/>
                <a:gd name="connsiteY14-13260" fmla="*/ 563985 h 1482493"/>
                <a:gd name="connsiteX15-13261" fmla="*/ 3085357 w 5273630"/>
                <a:gd name="connsiteY15-13262" fmla="*/ 553784 h 1482493"/>
                <a:gd name="connsiteX16-13263" fmla="*/ 3078071 w 5273630"/>
                <a:gd name="connsiteY16-13264" fmla="*/ 609162 h 1482493"/>
                <a:gd name="connsiteX17-13265" fmla="*/ 3283553 w 5273630"/>
                <a:gd name="connsiteY17-13266" fmla="*/ 719919 h 1482493"/>
                <a:gd name="connsiteX18-13267" fmla="*/ 3521097 w 5273630"/>
                <a:gd name="connsiteY18-13268" fmla="*/ 609162 h 1482493"/>
                <a:gd name="connsiteX19-13269" fmla="*/ 3528384 w 5273630"/>
                <a:gd name="connsiteY19-13270" fmla="*/ 553784 h 1482493"/>
                <a:gd name="connsiteX20-13271" fmla="*/ 3085357 w 5273630"/>
                <a:gd name="connsiteY20-13272" fmla="*/ 553784 h 1482493"/>
                <a:gd name="connsiteX21-13273" fmla="*/ 2013395 w 5273630"/>
                <a:gd name="connsiteY21-13274" fmla="*/ 526094 h 1482493"/>
                <a:gd name="connsiteX22-13275" fmla="*/ 2567178 w 5273630"/>
                <a:gd name="connsiteY22-13276" fmla="*/ 526094 h 1482493"/>
                <a:gd name="connsiteX23-13277" fmla="*/ 2497227 w 5273630"/>
                <a:gd name="connsiteY23-13278" fmla="*/ 1024500 h 1482493"/>
                <a:gd name="connsiteX24-13279" fmla="*/ 1943443 w 5273630"/>
                <a:gd name="connsiteY24-13280" fmla="*/ 1024500 h 1482493"/>
                <a:gd name="connsiteX25-13281" fmla="*/ 2013395 w 5273630"/>
                <a:gd name="connsiteY25-13282" fmla="*/ 526094 h 1482493"/>
                <a:gd name="connsiteX26-13283" fmla="*/ 1404233 w 5273630"/>
                <a:gd name="connsiteY26-13284" fmla="*/ 526094 h 1482493"/>
                <a:gd name="connsiteX27-13285" fmla="*/ 1958016 w 5273630"/>
                <a:gd name="connsiteY27-13286" fmla="*/ 526094 h 1482493"/>
                <a:gd name="connsiteX28-13287" fmla="*/ 1888065 w 5273630"/>
                <a:gd name="connsiteY28-13288" fmla="*/ 1024500 h 1482493"/>
                <a:gd name="connsiteX29-13289" fmla="*/ 1334281 w 5273630"/>
                <a:gd name="connsiteY29-13290" fmla="*/ 1024500 h 1482493"/>
                <a:gd name="connsiteX30-13291" fmla="*/ 1404233 w 5273630"/>
                <a:gd name="connsiteY30-13292" fmla="*/ 526094 h 1482493"/>
                <a:gd name="connsiteX31-13293" fmla="*/ 365789 w 5273630"/>
                <a:gd name="connsiteY31-13294" fmla="*/ 402222 h 1482493"/>
                <a:gd name="connsiteX32-13295" fmla="*/ 357045 w 5273630"/>
                <a:gd name="connsiteY32-13296" fmla="*/ 457600 h 1482493"/>
                <a:gd name="connsiteX33-13297" fmla="*/ 848163 w 5273630"/>
                <a:gd name="connsiteY33-13298" fmla="*/ 457600 h 1482493"/>
                <a:gd name="connsiteX34-13299" fmla="*/ 856907 w 5273630"/>
                <a:gd name="connsiteY34-13300" fmla="*/ 402222 h 1482493"/>
                <a:gd name="connsiteX35-13301" fmla="*/ 365789 w 5273630"/>
                <a:gd name="connsiteY35-13302" fmla="*/ 402222 h 1482493"/>
                <a:gd name="connsiteX36-13303" fmla="*/ 2865301 w 5273630"/>
                <a:gd name="connsiteY36-13304" fmla="*/ 346843 h 1482493"/>
                <a:gd name="connsiteX37-13305" fmla="*/ 3114504 w 5273630"/>
                <a:gd name="connsiteY37-13306" fmla="*/ 346843 h 1482493"/>
                <a:gd name="connsiteX38-13307" fmla="*/ 3104302 w 5273630"/>
                <a:gd name="connsiteY38-13308" fmla="*/ 415338 h 1482493"/>
                <a:gd name="connsiteX39-13309" fmla="*/ 3547329 w 5273630"/>
                <a:gd name="connsiteY39-13310" fmla="*/ 415338 h 1482493"/>
                <a:gd name="connsiteX40-13311" fmla="*/ 3557530 w 5273630"/>
                <a:gd name="connsiteY40-13312" fmla="*/ 346843 h 1482493"/>
                <a:gd name="connsiteX41-13313" fmla="*/ 3806733 w 5273630"/>
                <a:gd name="connsiteY41-13314" fmla="*/ 346843 h 1482493"/>
                <a:gd name="connsiteX42-13315" fmla="*/ 3796531 w 5273630"/>
                <a:gd name="connsiteY42-13316" fmla="*/ 415338 h 1482493"/>
                <a:gd name="connsiteX43-13317" fmla="*/ 3907289 w 5273630"/>
                <a:gd name="connsiteY43-13318" fmla="*/ 415338 h 1482493"/>
                <a:gd name="connsiteX44-13319" fmla="*/ 3888343 w 5273630"/>
                <a:gd name="connsiteY44-13320" fmla="*/ 553784 h 1482493"/>
                <a:gd name="connsiteX45-13321" fmla="*/ 3777587 w 5273630"/>
                <a:gd name="connsiteY45-13322" fmla="*/ 553784 h 1482493"/>
                <a:gd name="connsiteX46-13323" fmla="*/ 3755727 w 5273630"/>
                <a:gd name="connsiteY46-13324" fmla="*/ 706803 h 1482493"/>
                <a:gd name="connsiteX47-13325" fmla="*/ 3489036 w 5273630"/>
                <a:gd name="connsiteY47-13326" fmla="*/ 830675 h 1482493"/>
                <a:gd name="connsiteX48-13327" fmla="*/ 3850453 w 5273630"/>
                <a:gd name="connsiteY48-13328" fmla="*/ 1024500 h 1482493"/>
                <a:gd name="connsiteX49-13329" fmla="*/ 3407426 w 5273630"/>
                <a:gd name="connsiteY49-13330" fmla="*/ 1024500 h 1482493"/>
                <a:gd name="connsiteX50-13331" fmla="*/ 3252949 w 5273630"/>
                <a:gd name="connsiteY50-13332" fmla="*/ 941432 h 1482493"/>
                <a:gd name="connsiteX51-13333" fmla="*/ 1663074 w 5273630"/>
                <a:gd name="connsiteY51-13334" fmla="*/ 1482493 h 1482493"/>
                <a:gd name="connsiteX52-13335" fmla="*/ 1726460 w 5273630"/>
                <a:gd name="connsiteY52-13336" fmla="*/ 1412009 h 1482493"/>
                <a:gd name="connsiteX53-13337" fmla="*/ 3046009 w 5273630"/>
                <a:gd name="connsiteY53-13338" fmla="*/ 830675 h 1482493"/>
                <a:gd name="connsiteX54-13339" fmla="*/ 2814295 w 5273630"/>
                <a:gd name="connsiteY54-13340" fmla="*/ 706803 h 1482493"/>
                <a:gd name="connsiteX55-13341" fmla="*/ 2836154 w 5273630"/>
                <a:gd name="connsiteY55-13342" fmla="*/ 553784 h 1482493"/>
                <a:gd name="connsiteX56-13343" fmla="*/ 2725398 w 5273630"/>
                <a:gd name="connsiteY56-13344" fmla="*/ 553784 h 1482493"/>
                <a:gd name="connsiteX57-13345" fmla="*/ 2744343 w 5273630"/>
                <a:gd name="connsiteY57-13346" fmla="*/ 415338 h 1482493"/>
                <a:gd name="connsiteX58-13347" fmla="*/ 2855100 w 5273630"/>
                <a:gd name="connsiteY58-13348" fmla="*/ 415338 h 1482493"/>
                <a:gd name="connsiteX59-13349" fmla="*/ 2865301 w 5273630"/>
                <a:gd name="connsiteY59-13350" fmla="*/ 346843 h 1482493"/>
                <a:gd name="connsiteX60-13351" fmla="*/ 482375 w 5273630"/>
                <a:gd name="connsiteY60-13352" fmla="*/ 192367 h 1482493"/>
                <a:gd name="connsiteX61-13353" fmla="*/ 759267 w 5273630"/>
                <a:gd name="connsiteY61-13354" fmla="*/ 192367 h 1482493"/>
                <a:gd name="connsiteX62-13355" fmla="*/ 746151 w 5273630"/>
                <a:gd name="connsiteY62-13356" fmla="*/ 285636 h 1482493"/>
                <a:gd name="connsiteX63-13357" fmla="*/ 1122141 w 5273630"/>
                <a:gd name="connsiteY63-13358" fmla="*/ 285636 h 1482493"/>
                <a:gd name="connsiteX64-13359" fmla="*/ 1059475 w 5273630"/>
                <a:gd name="connsiteY64-13360" fmla="*/ 735949 h 1482493"/>
                <a:gd name="connsiteX65-13361" fmla="*/ 728663 w 5273630"/>
                <a:gd name="connsiteY65-13362" fmla="*/ 735949 h 1482493"/>
                <a:gd name="connsiteX66-13363" fmla="*/ 795700 w 5273630"/>
                <a:gd name="connsiteY66-13364" fmla="*/ 791328 h 1482493"/>
                <a:gd name="connsiteX67-13365" fmla="*/ 1119226 w 5273630"/>
                <a:gd name="connsiteY67-13366" fmla="*/ 746150 h 1482493"/>
                <a:gd name="connsiteX68-13367" fmla="*/ 1100281 w 5273630"/>
                <a:gd name="connsiteY68-13368" fmla="*/ 884596 h 1482493"/>
                <a:gd name="connsiteX69-13369" fmla="*/ 937060 w 5273630"/>
                <a:gd name="connsiteY69-13370" fmla="*/ 907914 h 1482493"/>
                <a:gd name="connsiteX70-13371" fmla="*/ 1688737 w 5273630"/>
                <a:gd name="connsiteY70-13372" fmla="*/ 1404759 h 1482493"/>
                <a:gd name="connsiteX71-13373" fmla="*/ 1658884 w 5273630"/>
                <a:gd name="connsiteY71-13374" fmla="*/ 1477496 h 1482493"/>
                <a:gd name="connsiteX72-13375" fmla="*/ 406594 w 5273630"/>
                <a:gd name="connsiteY72-13376" fmla="*/ 735949 h 1482493"/>
                <a:gd name="connsiteX73-13377" fmla="*/ 319154 w 5273630"/>
                <a:gd name="connsiteY73-13378" fmla="*/ 735949 h 1482493"/>
                <a:gd name="connsiteX74-13379" fmla="*/ 298752 w 5273630"/>
                <a:gd name="connsiteY74-13380" fmla="*/ 881682 h 1482493"/>
                <a:gd name="connsiteX75-13381" fmla="*/ 502777 w 5273630"/>
                <a:gd name="connsiteY75-13382" fmla="*/ 862737 h 1482493"/>
                <a:gd name="connsiteX76-13383" fmla="*/ 482375 w 5273630"/>
                <a:gd name="connsiteY76-13384" fmla="*/ 1004097 h 1482493"/>
                <a:gd name="connsiteX77-13385" fmla="*/ 4372 w 5273630"/>
                <a:gd name="connsiteY77-13386" fmla="*/ 1046359 h 1482493"/>
                <a:gd name="connsiteX78-13387" fmla="*/ 110757 w 5273630"/>
                <a:gd name="connsiteY78-13388" fmla="*/ 285636 h 1482493"/>
                <a:gd name="connsiteX79-13389" fmla="*/ 469259 w 5273630"/>
                <a:gd name="connsiteY79-13390" fmla="*/ 285636 h 1482493"/>
                <a:gd name="connsiteX80-13391" fmla="*/ 482375 w 5273630"/>
                <a:gd name="connsiteY80-13392" fmla="*/ 192367 h 1482493"/>
                <a:gd name="connsiteX81-13393" fmla="*/ 1870577 w 5273630"/>
                <a:gd name="connsiteY81-13394" fmla="*/ 166135 h 1482493"/>
                <a:gd name="connsiteX82-13395" fmla="*/ 1847260 w 5273630"/>
                <a:gd name="connsiteY82-13396" fmla="*/ 332270 h 1482493"/>
                <a:gd name="connsiteX83-13397" fmla="*/ 2179530 w 5273630"/>
                <a:gd name="connsiteY83-13398" fmla="*/ 332270 h 1482493"/>
                <a:gd name="connsiteX84-13399" fmla="*/ 2202847 w 5273630"/>
                <a:gd name="connsiteY84-13400" fmla="*/ 166135 h 1482493"/>
                <a:gd name="connsiteX85-13401" fmla="*/ 1870577 w 5273630"/>
                <a:gd name="connsiteY85-13402" fmla="*/ 166135 h 1482493"/>
                <a:gd name="connsiteX86-13403" fmla="*/ 4598889 w 5273630"/>
                <a:gd name="connsiteY86-13404" fmla="*/ 138446 h 1482493"/>
                <a:gd name="connsiteX87-13405" fmla="*/ 4421095 w 5273630"/>
                <a:gd name="connsiteY87-13406" fmla="*/ 332270 h 1482493"/>
                <a:gd name="connsiteX88-13407" fmla="*/ 4935531 w 5273630"/>
                <a:gd name="connsiteY88-13408" fmla="*/ 332270 h 1482493"/>
                <a:gd name="connsiteX89-13409" fmla="*/ 4813115 w 5273630"/>
                <a:gd name="connsiteY89-13410" fmla="*/ 138446 h 1482493"/>
                <a:gd name="connsiteX90-13411" fmla="*/ 4598889 w 5273630"/>
                <a:gd name="connsiteY90-13412" fmla="*/ 138446 h 1482493"/>
                <a:gd name="connsiteX91-13413" fmla="*/ 1557252 w 5273630"/>
                <a:gd name="connsiteY91-13414" fmla="*/ 27689 h 1482493"/>
                <a:gd name="connsiteX92-13415" fmla="*/ 2498684 w 5273630"/>
                <a:gd name="connsiteY92-13416" fmla="*/ 27689 h 1482493"/>
                <a:gd name="connsiteX93-13417" fmla="*/ 2436019 w 5273630"/>
                <a:gd name="connsiteY93-13418" fmla="*/ 470716 h 1482493"/>
                <a:gd name="connsiteX94-13419" fmla="*/ 1549965 w 5273630"/>
                <a:gd name="connsiteY94-13420" fmla="*/ 470716 h 1482493"/>
                <a:gd name="connsiteX95-13421" fmla="*/ 1605344 w 5273630"/>
                <a:gd name="connsiteY95-13422" fmla="*/ 83068 h 1482493"/>
                <a:gd name="connsiteX96-13423" fmla="*/ 1557252 w 5273630"/>
                <a:gd name="connsiteY96-13424" fmla="*/ 27689 h 1482493"/>
                <a:gd name="connsiteX97-13425" fmla="*/ 259404 w 5273630"/>
                <a:gd name="connsiteY97-13426" fmla="*/ 27689 h 1482493"/>
                <a:gd name="connsiteX98-13427" fmla="*/ 983695 w 5273630"/>
                <a:gd name="connsiteY98-13428" fmla="*/ 27689 h 1482493"/>
                <a:gd name="connsiteX99-13429" fmla="*/ 1215409 w 5273630"/>
                <a:gd name="connsiteY99-13430" fmla="*/ 260861 h 1482493"/>
                <a:gd name="connsiteX100-13431" fmla="*/ 929774 w 5273630"/>
                <a:gd name="connsiteY100-13432" fmla="*/ 260861 h 1482493"/>
                <a:gd name="connsiteX101-13433" fmla="*/ 788413 w 5273630"/>
                <a:gd name="connsiteY101-13434" fmla="*/ 145733 h 1482493"/>
                <a:gd name="connsiteX102-13435" fmla="*/ 476546 w 5273630"/>
                <a:gd name="connsiteY102-13436" fmla="*/ 145733 h 1482493"/>
                <a:gd name="connsiteX103-13437" fmla="*/ 290008 w 5273630"/>
                <a:gd name="connsiteY103-13438" fmla="*/ 260861 h 1482493"/>
                <a:gd name="connsiteX104-13439" fmla="*/ 0 w 5273630"/>
                <a:gd name="connsiteY104-13440" fmla="*/ 260861 h 1482493"/>
                <a:gd name="connsiteX105-13441" fmla="*/ 290008 w 5273630"/>
                <a:gd name="connsiteY105-13442" fmla="*/ 58293 h 1482493"/>
                <a:gd name="connsiteX106-13443" fmla="*/ 259404 w 5273630"/>
                <a:gd name="connsiteY106-13444" fmla="*/ 27689 h 1482493"/>
                <a:gd name="connsiteX107-13445" fmla="*/ 4377375 w 5273630"/>
                <a:gd name="connsiteY107-13446" fmla="*/ 0 h 1482493"/>
                <a:gd name="connsiteX108-13447" fmla="*/ 5001111 w 5273630"/>
                <a:gd name="connsiteY108-13448" fmla="*/ 0 h 1482493"/>
                <a:gd name="connsiteX109-13449" fmla="*/ 5273630 w 5273630"/>
                <a:gd name="connsiteY109-13450" fmla="*/ 429911 h 1482493"/>
                <a:gd name="connsiteX110-13451" fmla="*/ 5078349 w 5273630"/>
                <a:gd name="connsiteY110-13452" fmla="*/ 429911 h 1482493"/>
                <a:gd name="connsiteX111-13453" fmla="*/ 5072519 w 5273630"/>
                <a:gd name="connsiteY111-13454" fmla="*/ 470716 h 1482493"/>
                <a:gd name="connsiteX112-13455" fmla="*/ 4795628 w 5273630"/>
                <a:gd name="connsiteY112-13456" fmla="*/ 470716 h 1482493"/>
                <a:gd name="connsiteX113-13457" fmla="*/ 4778140 w 5273630"/>
                <a:gd name="connsiteY113-13458" fmla="*/ 594589 h 1482493"/>
                <a:gd name="connsiteX114-13459" fmla="*/ 5082721 w 5273630"/>
                <a:gd name="connsiteY114-13460" fmla="*/ 594589 h 1482493"/>
                <a:gd name="connsiteX115-13461" fmla="*/ 5063775 w 5273630"/>
                <a:gd name="connsiteY115-13462" fmla="*/ 733035 h 1482493"/>
                <a:gd name="connsiteX116-13463" fmla="*/ 4759195 w 5273630"/>
                <a:gd name="connsiteY116-13464" fmla="*/ 733035 h 1482493"/>
                <a:gd name="connsiteX117-13465" fmla="*/ 4737335 w 5273630"/>
                <a:gd name="connsiteY117-13466" fmla="*/ 886054 h 1482493"/>
                <a:gd name="connsiteX118-13467" fmla="*/ 5180361 w 5273630"/>
                <a:gd name="connsiteY118-13468" fmla="*/ 886054 h 1482493"/>
                <a:gd name="connsiteX119-13469" fmla="*/ 5161416 w 5273630"/>
                <a:gd name="connsiteY119-13470" fmla="*/ 1024500 h 1482493"/>
                <a:gd name="connsiteX120-13471" fmla="*/ 3998471 w 5273630"/>
                <a:gd name="connsiteY120-13472" fmla="*/ 1024500 h 1482493"/>
                <a:gd name="connsiteX121-13473" fmla="*/ 4017416 w 5273630"/>
                <a:gd name="connsiteY121-13474" fmla="*/ 886054 h 1482493"/>
                <a:gd name="connsiteX122-13475" fmla="*/ 4460443 w 5273630"/>
                <a:gd name="connsiteY122-13476" fmla="*/ 886054 h 1482493"/>
                <a:gd name="connsiteX123-13477" fmla="*/ 4482303 w 5273630"/>
                <a:gd name="connsiteY123-13478" fmla="*/ 733035 h 1482493"/>
                <a:gd name="connsiteX124-13479" fmla="*/ 4177722 w 5273630"/>
                <a:gd name="connsiteY124-13480" fmla="*/ 733035 h 1482493"/>
                <a:gd name="connsiteX125-13481" fmla="*/ 4196667 w 5273630"/>
                <a:gd name="connsiteY125-13482" fmla="*/ 594589 h 1482493"/>
                <a:gd name="connsiteX126-13483" fmla="*/ 4501249 w 5273630"/>
                <a:gd name="connsiteY126-13484" fmla="*/ 594589 h 1482493"/>
                <a:gd name="connsiteX127-13485" fmla="*/ 4518736 w 5273630"/>
                <a:gd name="connsiteY127-13486" fmla="*/ 470716 h 1482493"/>
                <a:gd name="connsiteX128-13487" fmla="*/ 4241845 w 5273630"/>
                <a:gd name="connsiteY128-13488" fmla="*/ 470716 h 1482493"/>
                <a:gd name="connsiteX129-13489" fmla="*/ 4247673 w 5273630"/>
                <a:gd name="connsiteY129-13490" fmla="*/ 429911 h 1482493"/>
                <a:gd name="connsiteX130-13491" fmla="*/ 4055307 w 5273630"/>
                <a:gd name="connsiteY130-13492" fmla="*/ 429911 h 1482493"/>
                <a:gd name="connsiteX131-13493" fmla="*/ 4410894 w 5273630"/>
                <a:gd name="connsiteY131-13494" fmla="*/ 40805 h 1482493"/>
                <a:gd name="connsiteX132-13495" fmla="*/ 4377375 w 5273630"/>
                <a:gd name="connsiteY132-13496" fmla="*/ 0 h 1482493"/>
                <a:gd name="connsiteX133-13497" fmla="*/ 3191742 w 5273630"/>
                <a:gd name="connsiteY133-13498" fmla="*/ 0 h 1482493"/>
                <a:gd name="connsiteX134-13499" fmla="*/ 3522555 w 5273630"/>
                <a:gd name="connsiteY134-13500" fmla="*/ 0 h 1482493"/>
                <a:gd name="connsiteX135-13501" fmla="*/ 3510896 w 5273630"/>
                <a:gd name="connsiteY135-13502" fmla="*/ 83068 h 1482493"/>
                <a:gd name="connsiteX136-13503" fmla="*/ 3953923 w 5273630"/>
                <a:gd name="connsiteY136-13504" fmla="*/ 83068 h 1482493"/>
                <a:gd name="connsiteX137-13505" fmla="*/ 3923319 w 5273630"/>
                <a:gd name="connsiteY137-13506" fmla="*/ 304581 h 1482493"/>
                <a:gd name="connsiteX138-13507" fmla="*/ 3618738 w 5273630"/>
                <a:gd name="connsiteY138-13508" fmla="*/ 304581 h 1482493"/>
                <a:gd name="connsiteX139-13509" fmla="*/ 3630397 w 5273630"/>
                <a:gd name="connsiteY139-13510" fmla="*/ 221513 h 1482493"/>
                <a:gd name="connsiteX140-13511" fmla="*/ 3076613 w 5273630"/>
                <a:gd name="connsiteY140-13512" fmla="*/ 221513 h 1482493"/>
                <a:gd name="connsiteX141-13513" fmla="*/ 3064954 w 5273630"/>
                <a:gd name="connsiteY141-13514" fmla="*/ 304581 h 1482493"/>
                <a:gd name="connsiteX142-13515" fmla="*/ 2760373 w 5273630"/>
                <a:gd name="connsiteY142-13516" fmla="*/ 304581 h 1482493"/>
                <a:gd name="connsiteX143-13517" fmla="*/ 2790977 w 5273630"/>
                <a:gd name="connsiteY143-13518" fmla="*/ 83068 h 1482493"/>
                <a:gd name="connsiteX144-13519" fmla="*/ 3234004 w 5273630"/>
                <a:gd name="connsiteY144-13520" fmla="*/ 83068 h 1482493"/>
                <a:gd name="connsiteX145-13521" fmla="*/ 3238376 w 5273630"/>
                <a:gd name="connsiteY145-13522" fmla="*/ 53921 h 1482493"/>
                <a:gd name="connsiteX146-13523" fmla="*/ 3191742 w 5273630"/>
                <a:gd name="connsiteY146-13524" fmla="*/ 0 h 1482493"/>
                <a:gd name="connsiteX0-13525" fmla="*/ 2215963 w 5273630"/>
                <a:gd name="connsiteY0-13526" fmla="*/ 664540 h 1482493"/>
                <a:gd name="connsiteX1-13527" fmla="*/ 2183902 w 5273630"/>
                <a:gd name="connsiteY1-13528" fmla="*/ 886054 h 1482493"/>
                <a:gd name="connsiteX2-13529" fmla="*/ 2294658 w 5273630"/>
                <a:gd name="connsiteY2-13530" fmla="*/ 886054 h 1482493"/>
                <a:gd name="connsiteX3-13531" fmla="*/ 2326719 w 5273630"/>
                <a:gd name="connsiteY3-13532" fmla="*/ 664540 h 1482493"/>
                <a:gd name="connsiteX4-13533" fmla="*/ 2215963 w 5273630"/>
                <a:gd name="connsiteY4-13534" fmla="*/ 664540 h 1482493"/>
                <a:gd name="connsiteX5-13535" fmla="*/ 1606801 w 5273630"/>
                <a:gd name="connsiteY5-13536" fmla="*/ 664540 h 1482493"/>
                <a:gd name="connsiteX6-13537" fmla="*/ 1574740 w 5273630"/>
                <a:gd name="connsiteY6-13538" fmla="*/ 886054 h 1482493"/>
                <a:gd name="connsiteX7-13539" fmla="*/ 1685497 w 5273630"/>
                <a:gd name="connsiteY7-13540" fmla="*/ 886054 h 1482493"/>
                <a:gd name="connsiteX8-13541" fmla="*/ 1717558 w 5273630"/>
                <a:gd name="connsiteY8-13542" fmla="*/ 664540 h 1482493"/>
                <a:gd name="connsiteX9-13543" fmla="*/ 1606801 w 5273630"/>
                <a:gd name="connsiteY9-13544" fmla="*/ 664540 h 1482493"/>
                <a:gd name="connsiteX10-13545" fmla="*/ 342472 w 5273630"/>
                <a:gd name="connsiteY10-13546" fmla="*/ 563985 h 1482493"/>
                <a:gd name="connsiteX11-13547" fmla="*/ 335185 w 5273630"/>
                <a:gd name="connsiteY11-13548" fmla="*/ 619363 h 1482493"/>
                <a:gd name="connsiteX12-13549" fmla="*/ 826304 w 5273630"/>
                <a:gd name="connsiteY12-13550" fmla="*/ 619363 h 1482493"/>
                <a:gd name="connsiteX13-13551" fmla="*/ 833590 w 5273630"/>
                <a:gd name="connsiteY13-13552" fmla="*/ 563985 h 1482493"/>
                <a:gd name="connsiteX14-13553" fmla="*/ 342472 w 5273630"/>
                <a:gd name="connsiteY14-13554" fmla="*/ 563985 h 1482493"/>
                <a:gd name="connsiteX15-13555" fmla="*/ 3085357 w 5273630"/>
                <a:gd name="connsiteY15-13556" fmla="*/ 553784 h 1482493"/>
                <a:gd name="connsiteX16-13557" fmla="*/ 3078071 w 5273630"/>
                <a:gd name="connsiteY16-13558" fmla="*/ 609162 h 1482493"/>
                <a:gd name="connsiteX17-13559" fmla="*/ 3283553 w 5273630"/>
                <a:gd name="connsiteY17-13560" fmla="*/ 719919 h 1482493"/>
                <a:gd name="connsiteX18-13561" fmla="*/ 3521097 w 5273630"/>
                <a:gd name="connsiteY18-13562" fmla="*/ 609162 h 1482493"/>
                <a:gd name="connsiteX19-13563" fmla="*/ 3528384 w 5273630"/>
                <a:gd name="connsiteY19-13564" fmla="*/ 553784 h 1482493"/>
                <a:gd name="connsiteX20-13565" fmla="*/ 3085357 w 5273630"/>
                <a:gd name="connsiteY20-13566" fmla="*/ 553784 h 1482493"/>
                <a:gd name="connsiteX21-13567" fmla="*/ 2013395 w 5273630"/>
                <a:gd name="connsiteY21-13568" fmla="*/ 526094 h 1482493"/>
                <a:gd name="connsiteX22-13569" fmla="*/ 2567178 w 5273630"/>
                <a:gd name="connsiteY22-13570" fmla="*/ 526094 h 1482493"/>
                <a:gd name="connsiteX23-13571" fmla="*/ 2497227 w 5273630"/>
                <a:gd name="connsiteY23-13572" fmla="*/ 1024500 h 1482493"/>
                <a:gd name="connsiteX24-13573" fmla="*/ 1943443 w 5273630"/>
                <a:gd name="connsiteY24-13574" fmla="*/ 1024500 h 1482493"/>
                <a:gd name="connsiteX25-13575" fmla="*/ 2013395 w 5273630"/>
                <a:gd name="connsiteY25-13576" fmla="*/ 526094 h 1482493"/>
                <a:gd name="connsiteX26-13577" fmla="*/ 1404233 w 5273630"/>
                <a:gd name="connsiteY26-13578" fmla="*/ 526094 h 1482493"/>
                <a:gd name="connsiteX27-13579" fmla="*/ 1958016 w 5273630"/>
                <a:gd name="connsiteY27-13580" fmla="*/ 526094 h 1482493"/>
                <a:gd name="connsiteX28-13581" fmla="*/ 1888065 w 5273630"/>
                <a:gd name="connsiteY28-13582" fmla="*/ 1024500 h 1482493"/>
                <a:gd name="connsiteX29-13583" fmla="*/ 1334281 w 5273630"/>
                <a:gd name="connsiteY29-13584" fmla="*/ 1024500 h 1482493"/>
                <a:gd name="connsiteX30-13585" fmla="*/ 1404233 w 5273630"/>
                <a:gd name="connsiteY30-13586" fmla="*/ 526094 h 1482493"/>
                <a:gd name="connsiteX31-13587" fmla="*/ 365789 w 5273630"/>
                <a:gd name="connsiteY31-13588" fmla="*/ 402222 h 1482493"/>
                <a:gd name="connsiteX32-13589" fmla="*/ 357045 w 5273630"/>
                <a:gd name="connsiteY32-13590" fmla="*/ 457600 h 1482493"/>
                <a:gd name="connsiteX33-13591" fmla="*/ 848163 w 5273630"/>
                <a:gd name="connsiteY33-13592" fmla="*/ 457600 h 1482493"/>
                <a:gd name="connsiteX34-13593" fmla="*/ 856907 w 5273630"/>
                <a:gd name="connsiteY34-13594" fmla="*/ 402222 h 1482493"/>
                <a:gd name="connsiteX35-13595" fmla="*/ 365789 w 5273630"/>
                <a:gd name="connsiteY35-13596" fmla="*/ 402222 h 1482493"/>
                <a:gd name="connsiteX36-13597" fmla="*/ 2865301 w 5273630"/>
                <a:gd name="connsiteY36-13598" fmla="*/ 346843 h 1482493"/>
                <a:gd name="connsiteX37-13599" fmla="*/ 3114504 w 5273630"/>
                <a:gd name="connsiteY37-13600" fmla="*/ 346843 h 1482493"/>
                <a:gd name="connsiteX38-13601" fmla="*/ 3104302 w 5273630"/>
                <a:gd name="connsiteY38-13602" fmla="*/ 415338 h 1482493"/>
                <a:gd name="connsiteX39-13603" fmla="*/ 3547329 w 5273630"/>
                <a:gd name="connsiteY39-13604" fmla="*/ 415338 h 1482493"/>
                <a:gd name="connsiteX40-13605" fmla="*/ 3557530 w 5273630"/>
                <a:gd name="connsiteY40-13606" fmla="*/ 346843 h 1482493"/>
                <a:gd name="connsiteX41-13607" fmla="*/ 3806733 w 5273630"/>
                <a:gd name="connsiteY41-13608" fmla="*/ 346843 h 1482493"/>
                <a:gd name="connsiteX42-13609" fmla="*/ 3796531 w 5273630"/>
                <a:gd name="connsiteY42-13610" fmla="*/ 415338 h 1482493"/>
                <a:gd name="connsiteX43-13611" fmla="*/ 3907289 w 5273630"/>
                <a:gd name="connsiteY43-13612" fmla="*/ 415338 h 1482493"/>
                <a:gd name="connsiteX44-13613" fmla="*/ 3888343 w 5273630"/>
                <a:gd name="connsiteY44-13614" fmla="*/ 553784 h 1482493"/>
                <a:gd name="connsiteX45-13615" fmla="*/ 3777587 w 5273630"/>
                <a:gd name="connsiteY45-13616" fmla="*/ 553784 h 1482493"/>
                <a:gd name="connsiteX46-13617" fmla="*/ 3755727 w 5273630"/>
                <a:gd name="connsiteY46-13618" fmla="*/ 706803 h 1482493"/>
                <a:gd name="connsiteX47-13619" fmla="*/ 3489036 w 5273630"/>
                <a:gd name="connsiteY47-13620" fmla="*/ 830675 h 1482493"/>
                <a:gd name="connsiteX48-13621" fmla="*/ 3850453 w 5273630"/>
                <a:gd name="connsiteY48-13622" fmla="*/ 1024500 h 1482493"/>
                <a:gd name="connsiteX49-13623" fmla="*/ 3407426 w 5273630"/>
                <a:gd name="connsiteY49-13624" fmla="*/ 1024500 h 1482493"/>
                <a:gd name="connsiteX50-13625" fmla="*/ 3252949 w 5273630"/>
                <a:gd name="connsiteY50-13626" fmla="*/ 941432 h 1482493"/>
                <a:gd name="connsiteX51-13627" fmla="*/ 1663074 w 5273630"/>
                <a:gd name="connsiteY51-13628" fmla="*/ 1482493 h 1482493"/>
                <a:gd name="connsiteX52-13629" fmla="*/ 1726460 w 5273630"/>
                <a:gd name="connsiteY52-13630" fmla="*/ 1412009 h 1482493"/>
                <a:gd name="connsiteX53-13631" fmla="*/ 3046009 w 5273630"/>
                <a:gd name="connsiteY53-13632" fmla="*/ 830675 h 1482493"/>
                <a:gd name="connsiteX54-13633" fmla="*/ 2814295 w 5273630"/>
                <a:gd name="connsiteY54-13634" fmla="*/ 706803 h 1482493"/>
                <a:gd name="connsiteX55-13635" fmla="*/ 2836154 w 5273630"/>
                <a:gd name="connsiteY55-13636" fmla="*/ 553784 h 1482493"/>
                <a:gd name="connsiteX56-13637" fmla="*/ 2725398 w 5273630"/>
                <a:gd name="connsiteY56-13638" fmla="*/ 553784 h 1482493"/>
                <a:gd name="connsiteX57-13639" fmla="*/ 2744343 w 5273630"/>
                <a:gd name="connsiteY57-13640" fmla="*/ 415338 h 1482493"/>
                <a:gd name="connsiteX58-13641" fmla="*/ 2855100 w 5273630"/>
                <a:gd name="connsiteY58-13642" fmla="*/ 415338 h 1482493"/>
                <a:gd name="connsiteX59-13643" fmla="*/ 2865301 w 5273630"/>
                <a:gd name="connsiteY59-13644" fmla="*/ 346843 h 1482493"/>
                <a:gd name="connsiteX60-13645" fmla="*/ 482375 w 5273630"/>
                <a:gd name="connsiteY60-13646" fmla="*/ 192367 h 1482493"/>
                <a:gd name="connsiteX61-13647" fmla="*/ 759267 w 5273630"/>
                <a:gd name="connsiteY61-13648" fmla="*/ 192367 h 1482493"/>
                <a:gd name="connsiteX62-13649" fmla="*/ 746151 w 5273630"/>
                <a:gd name="connsiteY62-13650" fmla="*/ 285636 h 1482493"/>
                <a:gd name="connsiteX63-13651" fmla="*/ 1122141 w 5273630"/>
                <a:gd name="connsiteY63-13652" fmla="*/ 285636 h 1482493"/>
                <a:gd name="connsiteX64-13653" fmla="*/ 1059475 w 5273630"/>
                <a:gd name="connsiteY64-13654" fmla="*/ 735949 h 1482493"/>
                <a:gd name="connsiteX65-13655" fmla="*/ 728663 w 5273630"/>
                <a:gd name="connsiteY65-13656" fmla="*/ 735949 h 1482493"/>
                <a:gd name="connsiteX66-13657" fmla="*/ 795700 w 5273630"/>
                <a:gd name="connsiteY66-13658" fmla="*/ 791328 h 1482493"/>
                <a:gd name="connsiteX67-13659" fmla="*/ 1119226 w 5273630"/>
                <a:gd name="connsiteY67-13660" fmla="*/ 746150 h 1482493"/>
                <a:gd name="connsiteX68-13661" fmla="*/ 1100281 w 5273630"/>
                <a:gd name="connsiteY68-13662" fmla="*/ 884596 h 1482493"/>
                <a:gd name="connsiteX69-13663" fmla="*/ 937060 w 5273630"/>
                <a:gd name="connsiteY69-13664" fmla="*/ 907914 h 1482493"/>
                <a:gd name="connsiteX70-13665" fmla="*/ 1717312 w 5273630"/>
                <a:gd name="connsiteY70-13666" fmla="*/ 1416665 h 1482493"/>
                <a:gd name="connsiteX71-13667" fmla="*/ 1658884 w 5273630"/>
                <a:gd name="connsiteY71-13668" fmla="*/ 1477496 h 1482493"/>
                <a:gd name="connsiteX72-13669" fmla="*/ 406594 w 5273630"/>
                <a:gd name="connsiteY72-13670" fmla="*/ 735949 h 1482493"/>
                <a:gd name="connsiteX73-13671" fmla="*/ 319154 w 5273630"/>
                <a:gd name="connsiteY73-13672" fmla="*/ 735949 h 1482493"/>
                <a:gd name="connsiteX74-13673" fmla="*/ 298752 w 5273630"/>
                <a:gd name="connsiteY74-13674" fmla="*/ 881682 h 1482493"/>
                <a:gd name="connsiteX75-13675" fmla="*/ 502777 w 5273630"/>
                <a:gd name="connsiteY75-13676" fmla="*/ 862737 h 1482493"/>
                <a:gd name="connsiteX76-13677" fmla="*/ 482375 w 5273630"/>
                <a:gd name="connsiteY76-13678" fmla="*/ 1004097 h 1482493"/>
                <a:gd name="connsiteX77-13679" fmla="*/ 4372 w 5273630"/>
                <a:gd name="connsiteY77-13680" fmla="*/ 1046359 h 1482493"/>
                <a:gd name="connsiteX78-13681" fmla="*/ 110757 w 5273630"/>
                <a:gd name="connsiteY78-13682" fmla="*/ 285636 h 1482493"/>
                <a:gd name="connsiteX79-13683" fmla="*/ 469259 w 5273630"/>
                <a:gd name="connsiteY79-13684" fmla="*/ 285636 h 1482493"/>
                <a:gd name="connsiteX80-13685" fmla="*/ 482375 w 5273630"/>
                <a:gd name="connsiteY80-13686" fmla="*/ 192367 h 1482493"/>
                <a:gd name="connsiteX81-13687" fmla="*/ 1870577 w 5273630"/>
                <a:gd name="connsiteY81-13688" fmla="*/ 166135 h 1482493"/>
                <a:gd name="connsiteX82-13689" fmla="*/ 1847260 w 5273630"/>
                <a:gd name="connsiteY82-13690" fmla="*/ 332270 h 1482493"/>
                <a:gd name="connsiteX83-13691" fmla="*/ 2179530 w 5273630"/>
                <a:gd name="connsiteY83-13692" fmla="*/ 332270 h 1482493"/>
                <a:gd name="connsiteX84-13693" fmla="*/ 2202847 w 5273630"/>
                <a:gd name="connsiteY84-13694" fmla="*/ 166135 h 1482493"/>
                <a:gd name="connsiteX85-13695" fmla="*/ 1870577 w 5273630"/>
                <a:gd name="connsiteY85-13696" fmla="*/ 166135 h 1482493"/>
                <a:gd name="connsiteX86-13697" fmla="*/ 4598889 w 5273630"/>
                <a:gd name="connsiteY86-13698" fmla="*/ 138446 h 1482493"/>
                <a:gd name="connsiteX87-13699" fmla="*/ 4421095 w 5273630"/>
                <a:gd name="connsiteY87-13700" fmla="*/ 332270 h 1482493"/>
                <a:gd name="connsiteX88-13701" fmla="*/ 4935531 w 5273630"/>
                <a:gd name="connsiteY88-13702" fmla="*/ 332270 h 1482493"/>
                <a:gd name="connsiteX89-13703" fmla="*/ 4813115 w 5273630"/>
                <a:gd name="connsiteY89-13704" fmla="*/ 138446 h 1482493"/>
                <a:gd name="connsiteX90-13705" fmla="*/ 4598889 w 5273630"/>
                <a:gd name="connsiteY90-13706" fmla="*/ 138446 h 1482493"/>
                <a:gd name="connsiteX91-13707" fmla="*/ 1557252 w 5273630"/>
                <a:gd name="connsiteY91-13708" fmla="*/ 27689 h 1482493"/>
                <a:gd name="connsiteX92-13709" fmla="*/ 2498684 w 5273630"/>
                <a:gd name="connsiteY92-13710" fmla="*/ 27689 h 1482493"/>
                <a:gd name="connsiteX93-13711" fmla="*/ 2436019 w 5273630"/>
                <a:gd name="connsiteY93-13712" fmla="*/ 470716 h 1482493"/>
                <a:gd name="connsiteX94-13713" fmla="*/ 1549965 w 5273630"/>
                <a:gd name="connsiteY94-13714" fmla="*/ 470716 h 1482493"/>
                <a:gd name="connsiteX95-13715" fmla="*/ 1605344 w 5273630"/>
                <a:gd name="connsiteY95-13716" fmla="*/ 83068 h 1482493"/>
                <a:gd name="connsiteX96-13717" fmla="*/ 1557252 w 5273630"/>
                <a:gd name="connsiteY96-13718" fmla="*/ 27689 h 1482493"/>
                <a:gd name="connsiteX97-13719" fmla="*/ 259404 w 5273630"/>
                <a:gd name="connsiteY97-13720" fmla="*/ 27689 h 1482493"/>
                <a:gd name="connsiteX98-13721" fmla="*/ 983695 w 5273630"/>
                <a:gd name="connsiteY98-13722" fmla="*/ 27689 h 1482493"/>
                <a:gd name="connsiteX99-13723" fmla="*/ 1215409 w 5273630"/>
                <a:gd name="connsiteY99-13724" fmla="*/ 260861 h 1482493"/>
                <a:gd name="connsiteX100-13725" fmla="*/ 929774 w 5273630"/>
                <a:gd name="connsiteY100-13726" fmla="*/ 260861 h 1482493"/>
                <a:gd name="connsiteX101-13727" fmla="*/ 788413 w 5273630"/>
                <a:gd name="connsiteY101-13728" fmla="*/ 145733 h 1482493"/>
                <a:gd name="connsiteX102-13729" fmla="*/ 476546 w 5273630"/>
                <a:gd name="connsiteY102-13730" fmla="*/ 145733 h 1482493"/>
                <a:gd name="connsiteX103-13731" fmla="*/ 290008 w 5273630"/>
                <a:gd name="connsiteY103-13732" fmla="*/ 260861 h 1482493"/>
                <a:gd name="connsiteX104-13733" fmla="*/ 0 w 5273630"/>
                <a:gd name="connsiteY104-13734" fmla="*/ 260861 h 1482493"/>
                <a:gd name="connsiteX105-13735" fmla="*/ 290008 w 5273630"/>
                <a:gd name="connsiteY105-13736" fmla="*/ 58293 h 1482493"/>
                <a:gd name="connsiteX106-13737" fmla="*/ 259404 w 5273630"/>
                <a:gd name="connsiteY106-13738" fmla="*/ 27689 h 1482493"/>
                <a:gd name="connsiteX107-13739" fmla="*/ 4377375 w 5273630"/>
                <a:gd name="connsiteY107-13740" fmla="*/ 0 h 1482493"/>
                <a:gd name="connsiteX108-13741" fmla="*/ 5001111 w 5273630"/>
                <a:gd name="connsiteY108-13742" fmla="*/ 0 h 1482493"/>
                <a:gd name="connsiteX109-13743" fmla="*/ 5273630 w 5273630"/>
                <a:gd name="connsiteY109-13744" fmla="*/ 429911 h 1482493"/>
                <a:gd name="connsiteX110-13745" fmla="*/ 5078349 w 5273630"/>
                <a:gd name="connsiteY110-13746" fmla="*/ 429911 h 1482493"/>
                <a:gd name="connsiteX111-13747" fmla="*/ 5072519 w 5273630"/>
                <a:gd name="connsiteY111-13748" fmla="*/ 470716 h 1482493"/>
                <a:gd name="connsiteX112-13749" fmla="*/ 4795628 w 5273630"/>
                <a:gd name="connsiteY112-13750" fmla="*/ 470716 h 1482493"/>
                <a:gd name="connsiteX113-13751" fmla="*/ 4778140 w 5273630"/>
                <a:gd name="connsiteY113-13752" fmla="*/ 594589 h 1482493"/>
                <a:gd name="connsiteX114-13753" fmla="*/ 5082721 w 5273630"/>
                <a:gd name="connsiteY114-13754" fmla="*/ 594589 h 1482493"/>
                <a:gd name="connsiteX115-13755" fmla="*/ 5063775 w 5273630"/>
                <a:gd name="connsiteY115-13756" fmla="*/ 733035 h 1482493"/>
                <a:gd name="connsiteX116-13757" fmla="*/ 4759195 w 5273630"/>
                <a:gd name="connsiteY116-13758" fmla="*/ 733035 h 1482493"/>
                <a:gd name="connsiteX117-13759" fmla="*/ 4737335 w 5273630"/>
                <a:gd name="connsiteY117-13760" fmla="*/ 886054 h 1482493"/>
                <a:gd name="connsiteX118-13761" fmla="*/ 5180361 w 5273630"/>
                <a:gd name="connsiteY118-13762" fmla="*/ 886054 h 1482493"/>
                <a:gd name="connsiteX119-13763" fmla="*/ 5161416 w 5273630"/>
                <a:gd name="connsiteY119-13764" fmla="*/ 1024500 h 1482493"/>
                <a:gd name="connsiteX120-13765" fmla="*/ 3998471 w 5273630"/>
                <a:gd name="connsiteY120-13766" fmla="*/ 1024500 h 1482493"/>
                <a:gd name="connsiteX121-13767" fmla="*/ 4017416 w 5273630"/>
                <a:gd name="connsiteY121-13768" fmla="*/ 886054 h 1482493"/>
                <a:gd name="connsiteX122-13769" fmla="*/ 4460443 w 5273630"/>
                <a:gd name="connsiteY122-13770" fmla="*/ 886054 h 1482493"/>
                <a:gd name="connsiteX123-13771" fmla="*/ 4482303 w 5273630"/>
                <a:gd name="connsiteY123-13772" fmla="*/ 733035 h 1482493"/>
                <a:gd name="connsiteX124-13773" fmla="*/ 4177722 w 5273630"/>
                <a:gd name="connsiteY124-13774" fmla="*/ 733035 h 1482493"/>
                <a:gd name="connsiteX125-13775" fmla="*/ 4196667 w 5273630"/>
                <a:gd name="connsiteY125-13776" fmla="*/ 594589 h 1482493"/>
                <a:gd name="connsiteX126-13777" fmla="*/ 4501249 w 5273630"/>
                <a:gd name="connsiteY126-13778" fmla="*/ 594589 h 1482493"/>
                <a:gd name="connsiteX127-13779" fmla="*/ 4518736 w 5273630"/>
                <a:gd name="connsiteY127-13780" fmla="*/ 470716 h 1482493"/>
                <a:gd name="connsiteX128-13781" fmla="*/ 4241845 w 5273630"/>
                <a:gd name="connsiteY128-13782" fmla="*/ 470716 h 1482493"/>
                <a:gd name="connsiteX129-13783" fmla="*/ 4247673 w 5273630"/>
                <a:gd name="connsiteY129-13784" fmla="*/ 429911 h 1482493"/>
                <a:gd name="connsiteX130-13785" fmla="*/ 4055307 w 5273630"/>
                <a:gd name="connsiteY130-13786" fmla="*/ 429911 h 1482493"/>
                <a:gd name="connsiteX131-13787" fmla="*/ 4410894 w 5273630"/>
                <a:gd name="connsiteY131-13788" fmla="*/ 40805 h 1482493"/>
                <a:gd name="connsiteX132-13789" fmla="*/ 4377375 w 5273630"/>
                <a:gd name="connsiteY132-13790" fmla="*/ 0 h 1482493"/>
                <a:gd name="connsiteX133-13791" fmla="*/ 3191742 w 5273630"/>
                <a:gd name="connsiteY133-13792" fmla="*/ 0 h 1482493"/>
                <a:gd name="connsiteX134-13793" fmla="*/ 3522555 w 5273630"/>
                <a:gd name="connsiteY134-13794" fmla="*/ 0 h 1482493"/>
                <a:gd name="connsiteX135-13795" fmla="*/ 3510896 w 5273630"/>
                <a:gd name="connsiteY135-13796" fmla="*/ 83068 h 1482493"/>
                <a:gd name="connsiteX136-13797" fmla="*/ 3953923 w 5273630"/>
                <a:gd name="connsiteY136-13798" fmla="*/ 83068 h 1482493"/>
                <a:gd name="connsiteX137-13799" fmla="*/ 3923319 w 5273630"/>
                <a:gd name="connsiteY137-13800" fmla="*/ 304581 h 1482493"/>
                <a:gd name="connsiteX138-13801" fmla="*/ 3618738 w 5273630"/>
                <a:gd name="connsiteY138-13802" fmla="*/ 304581 h 1482493"/>
                <a:gd name="connsiteX139-13803" fmla="*/ 3630397 w 5273630"/>
                <a:gd name="connsiteY139-13804" fmla="*/ 221513 h 1482493"/>
                <a:gd name="connsiteX140-13805" fmla="*/ 3076613 w 5273630"/>
                <a:gd name="connsiteY140-13806" fmla="*/ 221513 h 1482493"/>
                <a:gd name="connsiteX141-13807" fmla="*/ 3064954 w 5273630"/>
                <a:gd name="connsiteY141-13808" fmla="*/ 304581 h 1482493"/>
                <a:gd name="connsiteX142-13809" fmla="*/ 2760373 w 5273630"/>
                <a:gd name="connsiteY142-13810" fmla="*/ 304581 h 1482493"/>
                <a:gd name="connsiteX143-13811" fmla="*/ 2790977 w 5273630"/>
                <a:gd name="connsiteY143-13812" fmla="*/ 83068 h 1482493"/>
                <a:gd name="connsiteX144-13813" fmla="*/ 3234004 w 5273630"/>
                <a:gd name="connsiteY144-13814" fmla="*/ 83068 h 1482493"/>
                <a:gd name="connsiteX145-13815" fmla="*/ 3238376 w 5273630"/>
                <a:gd name="connsiteY145-13816" fmla="*/ 53921 h 1482493"/>
                <a:gd name="connsiteX146-13817" fmla="*/ 3191742 w 5273630"/>
                <a:gd name="connsiteY146-13818" fmla="*/ 0 h 1482493"/>
                <a:gd name="connsiteX0-13819" fmla="*/ 2215963 w 5273630"/>
                <a:gd name="connsiteY0-13820" fmla="*/ 664540 h 1482493"/>
                <a:gd name="connsiteX1-13821" fmla="*/ 2183902 w 5273630"/>
                <a:gd name="connsiteY1-13822" fmla="*/ 886054 h 1482493"/>
                <a:gd name="connsiteX2-13823" fmla="*/ 2294658 w 5273630"/>
                <a:gd name="connsiteY2-13824" fmla="*/ 886054 h 1482493"/>
                <a:gd name="connsiteX3-13825" fmla="*/ 2326719 w 5273630"/>
                <a:gd name="connsiteY3-13826" fmla="*/ 664540 h 1482493"/>
                <a:gd name="connsiteX4-13827" fmla="*/ 2215963 w 5273630"/>
                <a:gd name="connsiteY4-13828" fmla="*/ 664540 h 1482493"/>
                <a:gd name="connsiteX5-13829" fmla="*/ 1606801 w 5273630"/>
                <a:gd name="connsiteY5-13830" fmla="*/ 664540 h 1482493"/>
                <a:gd name="connsiteX6-13831" fmla="*/ 1574740 w 5273630"/>
                <a:gd name="connsiteY6-13832" fmla="*/ 886054 h 1482493"/>
                <a:gd name="connsiteX7-13833" fmla="*/ 1685497 w 5273630"/>
                <a:gd name="connsiteY7-13834" fmla="*/ 886054 h 1482493"/>
                <a:gd name="connsiteX8-13835" fmla="*/ 1717558 w 5273630"/>
                <a:gd name="connsiteY8-13836" fmla="*/ 664540 h 1482493"/>
                <a:gd name="connsiteX9-13837" fmla="*/ 1606801 w 5273630"/>
                <a:gd name="connsiteY9-13838" fmla="*/ 664540 h 1482493"/>
                <a:gd name="connsiteX10-13839" fmla="*/ 342472 w 5273630"/>
                <a:gd name="connsiteY10-13840" fmla="*/ 563985 h 1482493"/>
                <a:gd name="connsiteX11-13841" fmla="*/ 335185 w 5273630"/>
                <a:gd name="connsiteY11-13842" fmla="*/ 619363 h 1482493"/>
                <a:gd name="connsiteX12-13843" fmla="*/ 826304 w 5273630"/>
                <a:gd name="connsiteY12-13844" fmla="*/ 619363 h 1482493"/>
                <a:gd name="connsiteX13-13845" fmla="*/ 833590 w 5273630"/>
                <a:gd name="connsiteY13-13846" fmla="*/ 563985 h 1482493"/>
                <a:gd name="connsiteX14-13847" fmla="*/ 342472 w 5273630"/>
                <a:gd name="connsiteY14-13848" fmla="*/ 563985 h 1482493"/>
                <a:gd name="connsiteX15-13849" fmla="*/ 3085357 w 5273630"/>
                <a:gd name="connsiteY15-13850" fmla="*/ 553784 h 1482493"/>
                <a:gd name="connsiteX16-13851" fmla="*/ 3078071 w 5273630"/>
                <a:gd name="connsiteY16-13852" fmla="*/ 609162 h 1482493"/>
                <a:gd name="connsiteX17-13853" fmla="*/ 3283553 w 5273630"/>
                <a:gd name="connsiteY17-13854" fmla="*/ 719919 h 1482493"/>
                <a:gd name="connsiteX18-13855" fmla="*/ 3521097 w 5273630"/>
                <a:gd name="connsiteY18-13856" fmla="*/ 609162 h 1482493"/>
                <a:gd name="connsiteX19-13857" fmla="*/ 3528384 w 5273630"/>
                <a:gd name="connsiteY19-13858" fmla="*/ 553784 h 1482493"/>
                <a:gd name="connsiteX20-13859" fmla="*/ 3085357 w 5273630"/>
                <a:gd name="connsiteY20-13860" fmla="*/ 553784 h 1482493"/>
                <a:gd name="connsiteX21-13861" fmla="*/ 2013395 w 5273630"/>
                <a:gd name="connsiteY21-13862" fmla="*/ 526094 h 1482493"/>
                <a:gd name="connsiteX22-13863" fmla="*/ 2567178 w 5273630"/>
                <a:gd name="connsiteY22-13864" fmla="*/ 526094 h 1482493"/>
                <a:gd name="connsiteX23-13865" fmla="*/ 2497227 w 5273630"/>
                <a:gd name="connsiteY23-13866" fmla="*/ 1024500 h 1482493"/>
                <a:gd name="connsiteX24-13867" fmla="*/ 1943443 w 5273630"/>
                <a:gd name="connsiteY24-13868" fmla="*/ 1024500 h 1482493"/>
                <a:gd name="connsiteX25-13869" fmla="*/ 2013395 w 5273630"/>
                <a:gd name="connsiteY25-13870" fmla="*/ 526094 h 1482493"/>
                <a:gd name="connsiteX26-13871" fmla="*/ 1404233 w 5273630"/>
                <a:gd name="connsiteY26-13872" fmla="*/ 526094 h 1482493"/>
                <a:gd name="connsiteX27-13873" fmla="*/ 1958016 w 5273630"/>
                <a:gd name="connsiteY27-13874" fmla="*/ 526094 h 1482493"/>
                <a:gd name="connsiteX28-13875" fmla="*/ 1888065 w 5273630"/>
                <a:gd name="connsiteY28-13876" fmla="*/ 1024500 h 1482493"/>
                <a:gd name="connsiteX29-13877" fmla="*/ 1334281 w 5273630"/>
                <a:gd name="connsiteY29-13878" fmla="*/ 1024500 h 1482493"/>
                <a:gd name="connsiteX30-13879" fmla="*/ 1404233 w 5273630"/>
                <a:gd name="connsiteY30-13880" fmla="*/ 526094 h 1482493"/>
                <a:gd name="connsiteX31-13881" fmla="*/ 365789 w 5273630"/>
                <a:gd name="connsiteY31-13882" fmla="*/ 402222 h 1482493"/>
                <a:gd name="connsiteX32-13883" fmla="*/ 357045 w 5273630"/>
                <a:gd name="connsiteY32-13884" fmla="*/ 457600 h 1482493"/>
                <a:gd name="connsiteX33-13885" fmla="*/ 848163 w 5273630"/>
                <a:gd name="connsiteY33-13886" fmla="*/ 457600 h 1482493"/>
                <a:gd name="connsiteX34-13887" fmla="*/ 856907 w 5273630"/>
                <a:gd name="connsiteY34-13888" fmla="*/ 402222 h 1482493"/>
                <a:gd name="connsiteX35-13889" fmla="*/ 365789 w 5273630"/>
                <a:gd name="connsiteY35-13890" fmla="*/ 402222 h 1482493"/>
                <a:gd name="connsiteX36-13891" fmla="*/ 2865301 w 5273630"/>
                <a:gd name="connsiteY36-13892" fmla="*/ 346843 h 1482493"/>
                <a:gd name="connsiteX37-13893" fmla="*/ 3114504 w 5273630"/>
                <a:gd name="connsiteY37-13894" fmla="*/ 346843 h 1482493"/>
                <a:gd name="connsiteX38-13895" fmla="*/ 3104302 w 5273630"/>
                <a:gd name="connsiteY38-13896" fmla="*/ 415338 h 1482493"/>
                <a:gd name="connsiteX39-13897" fmla="*/ 3547329 w 5273630"/>
                <a:gd name="connsiteY39-13898" fmla="*/ 415338 h 1482493"/>
                <a:gd name="connsiteX40-13899" fmla="*/ 3557530 w 5273630"/>
                <a:gd name="connsiteY40-13900" fmla="*/ 346843 h 1482493"/>
                <a:gd name="connsiteX41-13901" fmla="*/ 3806733 w 5273630"/>
                <a:gd name="connsiteY41-13902" fmla="*/ 346843 h 1482493"/>
                <a:gd name="connsiteX42-13903" fmla="*/ 3796531 w 5273630"/>
                <a:gd name="connsiteY42-13904" fmla="*/ 415338 h 1482493"/>
                <a:gd name="connsiteX43-13905" fmla="*/ 3907289 w 5273630"/>
                <a:gd name="connsiteY43-13906" fmla="*/ 415338 h 1482493"/>
                <a:gd name="connsiteX44-13907" fmla="*/ 3888343 w 5273630"/>
                <a:gd name="connsiteY44-13908" fmla="*/ 553784 h 1482493"/>
                <a:gd name="connsiteX45-13909" fmla="*/ 3777587 w 5273630"/>
                <a:gd name="connsiteY45-13910" fmla="*/ 553784 h 1482493"/>
                <a:gd name="connsiteX46-13911" fmla="*/ 3755727 w 5273630"/>
                <a:gd name="connsiteY46-13912" fmla="*/ 706803 h 1482493"/>
                <a:gd name="connsiteX47-13913" fmla="*/ 3489036 w 5273630"/>
                <a:gd name="connsiteY47-13914" fmla="*/ 830675 h 1482493"/>
                <a:gd name="connsiteX48-13915" fmla="*/ 3850453 w 5273630"/>
                <a:gd name="connsiteY48-13916" fmla="*/ 1024500 h 1482493"/>
                <a:gd name="connsiteX49-13917" fmla="*/ 3407426 w 5273630"/>
                <a:gd name="connsiteY49-13918" fmla="*/ 1024500 h 1482493"/>
                <a:gd name="connsiteX50-13919" fmla="*/ 3252949 w 5273630"/>
                <a:gd name="connsiteY50-13920" fmla="*/ 941432 h 1482493"/>
                <a:gd name="connsiteX51-13921" fmla="*/ 1663074 w 5273630"/>
                <a:gd name="connsiteY51-13922" fmla="*/ 1482493 h 1482493"/>
                <a:gd name="connsiteX52-13923" fmla="*/ 1726460 w 5273630"/>
                <a:gd name="connsiteY52-13924" fmla="*/ 1412009 h 1482493"/>
                <a:gd name="connsiteX53-13925" fmla="*/ 3046009 w 5273630"/>
                <a:gd name="connsiteY53-13926" fmla="*/ 830675 h 1482493"/>
                <a:gd name="connsiteX54-13927" fmla="*/ 2814295 w 5273630"/>
                <a:gd name="connsiteY54-13928" fmla="*/ 706803 h 1482493"/>
                <a:gd name="connsiteX55-13929" fmla="*/ 2836154 w 5273630"/>
                <a:gd name="connsiteY55-13930" fmla="*/ 553784 h 1482493"/>
                <a:gd name="connsiteX56-13931" fmla="*/ 2725398 w 5273630"/>
                <a:gd name="connsiteY56-13932" fmla="*/ 553784 h 1482493"/>
                <a:gd name="connsiteX57-13933" fmla="*/ 2744343 w 5273630"/>
                <a:gd name="connsiteY57-13934" fmla="*/ 415338 h 1482493"/>
                <a:gd name="connsiteX58-13935" fmla="*/ 2855100 w 5273630"/>
                <a:gd name="connsiteY58-13936" fmla="*/ 415338 h 1482493"/>
                <a:gd name="connsiteX59-13937" fmla="*/ 2865301 w 5273630"/>
                <a:gd name="connsiteY59-13938" fmla="*/ 346843 h 1482493"/>
                <a:gd name="connsiteX60-13939" fmla="*/ 482375 w 5273630"/>
                <a:gd name="connsiteY60-13940" fmla="*/ 192367 h 1482493"/>
                <a:gd name="connsiteX61-13941" fmla="*/ 759267 w 5273630"/>
                <a:gd name="connsiteY61-13942" fmla="*/ 192367 h 1482493"/>
                <a:gd name="connsiteX62-13943" fmla="*/ 746151 w 5273630"/>
                <a:gd name="connsiteY62-13944" fmla="*/ 285636 h 1482493"/>
                <a:gd name="connsiteX63-13945" fmla="*/ 1122141 w 5273630"/>
                <a:gd name="connsiteY63-13946" fmla="*/ 285636 h 1482493"/>
                <a:gd name="connsiteX64-13947" fmla="*/ 1059475 w 5273630"/>
                <a:gd name="connsiteY64-13948" fmla="*/ 735949 h 1482493"/>
                <a:gd name="connsiteX65-13949" fmla="*/ 728663 w 5273630"/>
                <a:gd name="connsiteY65-13950" fmla="*/ 735949 h 1482493"/>
                <a:gd name="connsiteX66-13951" fmla="*/ 795700 w 5273630"/>
                <a:gd name="connsiteY66-13952" fmla="*/ 791328 h 1482493"/>
                <a:gd name="connsiteX67-13953" fmla="*/ 1119226 w 5273630"/>
                <a:gd name="connsiteY67-13954" fmla="*/ 746150 h 1482493"/>
                <a:gd name="connsiteX68-13955" fmla="*/ 1100281 w 5273630"/>
                <a:gd name="connsiteY68-13956" fmla="*/ 884596 h 1482493"/>
                <a:gd name="connsiteX69-13957" fmla="*/ 937060 w 5273630"/>
                <a:gd name="connsiteY69-13958" fmla="*/ 907914 h 1482493"/>
                <a:gd name="connsiteX70-13959" fmla="*/ 1717312 w 5273630"/>
                <a:gd name="connsiteY70-13960" fmla="*/ 1416665 h 1482493"/>
                <a:gd name="connsiteX71-13961" fmla="*/ 1654122 w 5273630"/>
                <a:gd name="connsiteY71-13962" fmla="*/ 1470352 h 1482493"/>
                <a:gd name="connsiteX72-13963" fmla="*/ 406594 w 5273630"/>
                <a:gd name="connsiteY72-13964" fmla="*/ 735949 h 1482493"/>
                <a:gd name="connsiteX73-13965" fmla="*/ 319154 w 5273630"/>
                <a:gd name="connsiteY73-13966" fmla="*/ 735949 h 1482493"/>
                <a:gd name="connsiteX74-13967" fmla="*/ 298752 w 5273630"/>
                <a:gd name="connsiteY74-13968" fmla="*/ 881682 h 1482493"/>
                <a:gd name="connsiteX75-13969" fmla="*/ 502777 w 5273630"/>
                <a:gd name="connsiteY75-13970" fmla="*/ 862737 h 1482493"/>
                <a:gd name="connsiteX76-13971" fmla="*/ 482375 w 5273630"/>
                <a:gd name="connsiteY76-13972" fmla="*/ 1004097 h 1482493"/>
                <a:gd name="connsiteX77-13973" fmla="*/ 4372 w 5273630"/>
                <a:gd name="connsiteY77-13974" fmla="*/ 1046359 h 1482493"/>
                <a:gd name="connsiteX78-13975" fmla="*/ 110757 w 5273630"/>
                <a:gd name="connsiteY78-13976" fmla="*/ 285636 h 1482493"/>
                <a:gd name="connsiteX79-13977" fmla="*/ 469259 w 5273630"/>
                <a:gd name="connsiteY79-13978" fmla="*/ 285636 h 1482493"/>
                <a:gd name="connsiteX80-13979" fmla="*/ 482375 w 5273630"/>
                <a:gd name="connsiteY80-13980" fmla="*/ 192367 h 1482493"/>
                <a:gd name="connsiteX81-13981" fmla="*/ 1870577 w 5273630"/>
                <a:gd name="connsiteY81-13982" fmla="*/ 166135 h 1482493"/>
                <a:gd name="connsiteX82-13983" fmla="*/ 1847260 w 5273630"/>
                <a:gd name="connsiteY82-13984" fmla="*/ 332270 h 1482493"/>
                <a:gd name="connsiteX83-13985" fmla="*/ 2179530 w 5273630"/>
                <a:gd name="connsiteY83-13986" fmla="*/ 332270 h 1482493"/>
                <a:gd name="connsiteX84-13987" fmla="*/ 2202847 w 5273630"/>
                <a:gd name="connsiteY84-13988" fmla="*/ 166135 h 1482493"/>
                <a:gd name="connsiteX85-13989" fmla="*/ 1870577 w 5273630"/>
                <a:gd name="connsiteY85-13990" fmla="*/ 166135 h 1482493"/>
                <a:gd name="connsiteX86-13991" fmla="*/ 4598889 w 5273630"/>
                <a:gd name="connsiteY86-13992" fmla="*/ 138446 h 1482493"/>
                <a:gd name="connsiteX87-13993" fmla="*/ 4421095 w 5273630"/>
                <a:gd name="connsiteY87-13994" fmla="*/ 332270 h 1482493"/>
                <a:gd name="connsiteX88-13995" fmla="*/ 4935531 w 5273630"/>
                <a:gd name="connsiteY88-13996" fmla="*/ 332270 h 1482493"/>
                <a:gd name="connsiteX89-13997" fmla="*/ 4813115 w 5273630"/>
                <a:gd name="connsiteY89-13998" fmla="*/ 138446 h 1482493"/>
                <a:gd name="connsiteX90-13999" fmla="*/ 4598889 w 5273630"/>
                <a:gd name="connsiteY90-14000" fmla="*/ 138446 h 1482493"/>
                <a:gd name="connsiteX91-14001" fmla="*/ 1557252 w 5273630"/>
                <a:gd name="connsiteY91-14002" fmla="*/ 27689 h 1482493"/>
                <a:gd name="connsiteX92-14003" fmla="*/ 2498684 w 5273630"/>
                <a:gd name="connsiteY92-14004" fmla="*/ 27689 h 1482493"/>
                <a:gd name="connsiteX93-14005" fmla="*/ 2436019 w 5273630"/>
                <a:gd name="connsiteY93-14006" fmla="*/ 470716 h 1482493"/>
                <a:gd name="connsiteX94-14007" fmla="*/ 1549965 w 5273630"/>
                <a:gd name="connsiteY94-14008" fmla="*/ 470716 h 1482493"/>
                <a:gd name="connsiteX95-14009" fmla="*/ 1605344 w 5273630"/>
                <a:gd name="connsiteY95-14010" fmla="*/ 83068 h 1482493"/>
                <a:gd name="connsiteX96-14011" fmla="*/ 1557252 w 5273630"/>
                <a:gd name="connsiteY96-14012" fmla="*/ 27689 h 1482493"/>
                <a:gd name="connsiteX97-14013" fmla="*/ 259404 w 5273630"/>
                <a:gd name="connsiteY97-14014" fmla="*/ 27689 h 1482493"/>
                <a:gd name="connsiteX98-14015" fmla="*/ 983695 w 5273630"/>
                <a:gd name="connsiteY98-14016" fmla="*/ 27689 h 1482493"/>
                <a:gd name="connsiteX99-14017" fmla="*/ 1215409 w 5273630"/>
                <a:gd name="connsiteY99-14018" fmla="*/ 260861 h 1482493"/>
                <a:gd name="connsiteX100-14019" fmla="*/ 929774 w 5273630"/>
                <a:gd name="connsiteY100-14020" fmla="*/ 260861 h 1482493"/>
                <a:gd name="connsiteX101-14021" fmla="*/ 788413 w 5273630"/>
                <a:gd name="connsiteY101-14022" fmla="*/ 145733 h 1482493"/>
                <a:gd name="connsiteX102-14023" fmla="*/ 476546 w 5273630"/>
                <a:gd name="connsiteY102-14024" fmla="*/ 145733 h 1482493"/>
                <a:gd name="connsiteX103-14025" fmla="*/ 290008 w 5273630"/>
                <a:gd name="connsiteY103-14026" fmla="*/ 260861 h 1482493"/>
                <a:gd name="connsiteX104-14027" fmla="*/ 0 w 5273630"/>
                <a:gd name="connsiteY104-14028" fmla="*/ 260861 h 1482493"/>
                <a:gd name="connsiteX105-14029" fmla="*/ 290008 w 5273630"/>
                <a:gd name="connsiteY105-14030" fmla="*/ 58293 h 1482493"/>
                <a:gd name="connsiteX106-14031" fmla="*/ 259404 w 5273630"/>
                <a:gd name="connsiteY106-14032" fmla="*/ 27689 h 1482493"/>
                <a:gd name="connsiteX107-14033" fmla="*/ 4377375 w 5273630"/>
                <a:gd name="connsiteY107-14034" fmla="*/ 0 h 1482493"/>
                <a:gd name="connsiteX108-14035" fmla="*/ 5001111 w 5273630"/>
                <a:gd name="connsiteY108-14036" fmla="*/ 0 h 1482493"/>
                <a:gd name="connsiteX109-14037" fmla="*/ 5273630 w 5273630"/>
                <a:gd name="connsiteY109-14038" fmla="*/ 429911 h 1482493"/>
                <a:gd name="connsiteX110-14039" fmla="*/ 5078349 w 5273630"/>
                <a:gd name="connsiteY110-14040" fmla="*/ 429911 h 1482493"/>
                <a:gd name="connsiteX111-14041" fmla="*/ 5072519 w 5273630"/>
                <a:gd name="connsiteY111-14042" fmla="*/ 470716 h 1482493"/>
                <a:gd name="connsiteX112-14043" fmla="*/ 4795628 w 5273630"/>
                <a:gd name="connsiteY112-14044" fmla="*/ 470716 h 1482493"/>
                <a:gd name="connsiteX113-14045" fmla="*/ 4778140 w 5273630"/>
                <a:gd name="connsiteY113-14046" fmla="*/ 594589 h 1482493"/>
                <a:gd name="connsiteX114-14047" fmla="*/ 5082721 w 5273630"/>
                <a:gd name="connsiteY114-14048" fmla="*/ 594589 h 1482493"/>
                <a:gd name="connsiteX115-14049" fmla="*/ 5063775 w 5273630"/>
                <a:gd name="connsiteY115-14050" fmla="*/ 733035 h 1482493"/>
                <a:gd name="connsiteX116-14051" fmla="*/ 4759195 w 5273630"/>
                <a:gd name="connsiteY116-14052" fmla="*/ 733035 h 1482493"/>
                <a:gd name="connsiteX117-14053" fmla="*/ 4737335 w 5273630"/>
                <a:gd name="connsiteY117-14054" fmla="*/ 886054 h 1482493"/>
                <a:gd name="connsiteX118-14055" fmla="*/ 5180361 w 5273630"/>
                <a:gd name="connsiteY118-14056" fmla="*/ 886054 h 1482493"/>
                <a:gd name="connsiteX119-14057" fmla="*/ 5161416 w 5273630"/>
                <a:gd name="connsiteY119-14058" fmla="*/ 1024500 h 1482493"/>
                <a:gd name="connsiteX120-14059" fmla="*/ 3998471 w 5273630"/>
                <a:gd name="connsiteY120-14060" fmla="*/ 1024500 h 1482493"/>
                <a:gd name="connsiteX121-14061" fmla="*/ 4017416 w 5273630"/>
                <a:gd name="connsiteY121-14062" fmla="*/ 886054 h 1482493"/>
                <a:gd name="connsiteX122-14063" fmla="*/ 4460443 w 5273630"/>
                <a:gd name="connsiteY122-14064" fmla="*/ 886054 h 1482493"/>
                <a:gd name="connsiteX123-14065" fmla="*/ 4482303 w 5273630"/>
                <a:gd name="connsiteY123-14066" fmla="*/ 733035 h 1482493"/>
                <a:gd name="connsiteX124-14067" fmla="*/ 4177722 w 5273630"/>
                <a:gd name="connsiteY124-14068" fmla="*/ 733035 h 1482493"/>
                <a:gd name="connsiteX125-14069" fmla="*/ 4196667 w 5273630"/>
                <a:gd name="connsiteY125-14070" fmla="*/ 594589 h 1482493"/>
                <a:gd name="connsiteX126-14071" fmla="*/ 4501249 w 5273630"/>
                <a:gd name="connsiteY126-14072" fmla="*/ 594589 h 1482493"/>
                <a:gd name="connsiteX127-14073" fmla="*/ 4518736 w 5273630"/>
                <a:gd name="connsiteY127-14074" fmla="*/ 470716 h 1482493"/>
                <a:gd name="connsiteX128-14075" fmla="*/ 4241845 w 5273630"/>
                <a:gd name="connsiteY128-14076" fmla="*/ 470716 h 1482493"/>
                <a:gd name="connsiteX129-14077" fmla="*/ 4247673 w 5273630"/>
                <a:gd name="connsiteY129-14078" fmla="*/ 429911 h 1482493"/>
                <a:gd name="connsiteX130-14079" fmla="*/ 4055307 w 5273630"/>
                <a:gd name="connsiteY130-14080" fmla="*/ 429911 h 1482493"/>
                <a:gd name="connsiteX131-14081" fmla="*/ 4410894 w 5273630"/>
                <a:gd name="connsiteY131-14082" fmla="*/ 40805 h 1482493"/>
                <a:gd name="connsiteX132-14083" fmla="*/ 4377375 w 5273630"/>
                <a:gd name="connsiteY132-14084" fmla="*/ 0 h 1482493"/>
                <a:gd name="connsiteX133-14085" fmla="*/ 3191742 w 5273630"/>
                <a:gd name="connsiteY133-14086" fmla="*/ 0 h 1482493"/>
                <a:gd name="connsiteX134-14087" fmla="*/ 3522555 w 5273630"/>
                <a:gd name="connsiteY134-14088" fmla="*/ 0 h 1482493"/>
                <a:gd name="connsiteX135-14089" fmla="*/ 3510896 w 5273630"/>
                <a:gd name="connsiteY135-14090" fmla="*/ 83068 h 1482493"/>
                <a:gd name="connsiteX136-14091" fmla="*/ 3953923 w 5273630"/>
                <a:gd name="connsiteY136-14092" fmla="*/ 83068 h 1482493"/>
                <a:gd name="connsiteX137-14093" fmla="*/ 3923319 w 5273630"/>
                <a:gd name="connsiteY137-14094" fmla="*/ 304581 h 1482493"/>
                <a:gd name="connsiteX138-14095" fmla="*/ 3618738 w 5273630"/>
                <a:gd name="connsiteY138-14096" fmla="*/ 304581 h 1482493"/>
                <a:gd name="connsiteX139-14097" fmla="*/ 3630397 w 5273630"/>
                <a:gd name="connsiteY139-14098" fmla="*/ 221513 h 1482493"/>
                <a:gd name="connsiteX140-14099" fmla="*/ 3076613 w 5273630"/>
                <a:gd name="connsiteY140-14100" fmla="*/ 221513 h 1482493"/>
                <a:gd name="connsiteX141-14101" fmla="*/ 3064954 w 5273630"/>
                <a:gd name="connsiteY141-14102" fmla="*/ 304581 h 1482493"/>
                <a:gd name="connsiteX142-14103" fmla="*/ 2760373 w 5273630"/>
                <a:gd name="connsiteY142-14104" fmla="*/ 304581 h 1482493"/>
                <a:gd name="connsiteX143-14105" fmla="*/ 2790977 w 5273630"/>
                <a:gd name="connsiteY143-14106" fmla="*/ 83068 h 1482493"/>
                <a:gd name="connsiteX144-14107" fmla="*/ 3234004 w 5273630"/>
                <a:gd name="connsiteY144-14108" fmla="*/ 83068 h 1482493"/>
                <a:gd name="connsiteX145-14109" fmla="*/ 3238376 w 5273630"/>
                <a:gd name="connsiteY145-14110" fmla="*/ 53921 h 1482493"/>
                <a:gd name="connsiteX146-14111" fmla="*/ 3191742 w 5273630"/>
                <a:gd name="connsiteY146-14112" fmla="*/ 0 h 1482493"/>
                <a:gd name="connsiteX0-14113" fmla="*/ 2215963 w 5273630"/>
                <a:gd name="connsiteY0-14114" fmla="*/ 664540 h 1482493"/>
                <a:gd name="connsiteX1-14115" fmla="*/ 2183902 w 5273630"/>
                <a:gd name="connsiteY1-14116" fmla="*/ 886054 h 1482493"/>
                <a:gd name="connsiteX2-14117" fmla="*/ 2294658 w 5273630"/>
                <a:gd name="connsiteY2-14118" fmla="*/ 886054 h 1482493"/>
                <a:gd name="connsiteX3-14119" fmla="*/ 2326719 w 5273630"/>
                <a:gd name="connsiteY3-14120" fmla="*/ 664540 h 1482493"/>
                <a:gd name="connsiteX4-14121" fmla="*/ 2215963 w 5273630"/>
                <a:gd name="connsiteY4-14122" fmla="*/ 664540 h 1482493"/>
                <a:gd name="connsiteX5-14123" fmla="*/ 1606801 w 5273630"/>
                <a:gd name="connsiteY5-14124" fmla="*/ 664540 h 1482493"/>
                <a:gd name="connsiteX6-14125" fmla="*/ 1574740 w 5273630"/>
                <a:gd name="connsiteY6-14126" fmla="*/ 886054 h 1482493"/>
                <a:gd name="connsiteX7-14127" fmla="*/ 1685497 w 5273630"/>
                <a:gd name="connsiteY7-14128" fmla="*/ 886054 h 1482493"/>
                <a:gd name="connsiteX8-14129" fmla="*/ 1717558 w 5273630"/>
                <a:gd name="connsiteY8-14130" fmla="*/ 664540 h 1482493"/>
                <a:gd name="connsiteX9-14131" fmla="*/ 1606801 w 5273630"/>
                <a:gd name="connsiteY9-14132" fmla="*/ 664540 h 1482493"/>
                <a:gd name="connsiteX10-14133" fmla="*/ 342472 w 5273630"/>
                <a:gd name="connsiteY10-14134" fmla="*/ 563985 h 1482493"/>
                <a:gd name="connsiteX11-14135" fmla="*/ 335185 w 5273630"/>
                <a:gd name="connsiteY11-14136" fmla="*/ 619363 h 1482493"/>
                <a:gd name="connsiteX12-14137" fmla="*/ 826304 w 5273630"/>
                <a:gd name="connsiteY12-14138" fmla="*/ 619363 h 1482493"/>
                <a:gd name="connsiteX13-14139" fmla="*/ 833590 w 5273630"/>
                <a:gd name="connsiteY13-14140" fmla="*/ 563985 h 1482493"/>
                <a:gd name="connsiteX14-14141" fmla="*/ 342472 w 5273630"/>
                <a:gd name="connsiteY14-14142" fmla="*/ 563985 h 1482493"/>
                <a:gd name="connsiteX15-14143" fmla="*/ 3085357 w 5273630"/>
                <a:gd name="connsiteY15-14144" fmla="*/ 553784 h 1482493"/>
                <a:gd name="connsiteX16-14145" fmla="*/ 3078071 w 5273630"/>
                <a:gd name="connsiteY16-14146" fmla="*/ 609162 h 1482493"/>
                <a:gd name="connsiteX17-14147" fmla="*/ 3283553 w 5273630"/>
                <a:gd name="connsiteY17-14148" fmla="*/ 719919 h 1482493"/>
                <a:gd name="connsiteX18-14149" fmla="*/ 3521097 w 5273630"/>
                <a:gd name="connsiteY18-14150" fmla="*/ 609162 h 1482493"/>
                <a:gd name="connsiteX19-14151" fmla="*/ 3528384 w 5273630"/>
                <a:gd name="connsiteY19-14152" fmla="*/ 553784 h 1482493"/>
                <a:gd name="connsiteX20-14153" fmla="*/ 3085357 w 5273630"/>
                <a:gd name="connsiteY20-14154" fmla="*/ 553784 h 1482493"/>
                <a:gd name="connsiteX21-14155" fmla="*/ 2013395 w 5273630"/>
                <a:gd name="connsiteY21-14156" fmla="*/ 526094 h 1482493"/>
                <a:gd name="connsiteX22-14157" fmla="*/ 2567178 w 5273630"/>
                <a:gd name="connsiteY22-14158" fmla="*/ 526094 h 1482493"/>
                <a:gd name="connsiteX23-14159" fmla="*/ 2497227 w 5273630"/>
                <a:gd name="connsiteY23-14160" fmla="*/ 1024500 h 1482493"/>
                <a:gd name="connsiteX24-14161" fmla="*/ 1943443 w 5273630"/>
                <a:gd name="connsiteY24-14162" fmla="*/ 1024500 h 1482493"/>
                <a:gd name="connsiteX25-14163" fmla="*/ 2013395 w 5273630"/>
                <a:gd name="connsiteY25-14164" fmla="*/ 526094 h 1482493"/>
                <a:gd name="connsiteX26-14165" fmla="*/ 1404233 w 5273630"/>
                <a:gd name="connsiteY26-14166" fmla="*/ 526094 h 1482493"/>
                <a:gd name="connsiteX27-14167" fmla="*/ 1958016 w 5273630"/>
                <a:gd name="connsiteY27-14168" fmla="*/ 526094 h 1482493"/>
                <a:gd name="connsiteX28-14169" fmla="*/ 1888065 w 5273630"/>
                <a:gd name="connsiteY28-14170" fmla="*/ 1024500 h 1482493"/>
                <a:gd name="connsiteX29-14171" fmla="*/ 1334281 w 5273630"/>
                <a:gd name="connsiteY29-14172" fmla="*/ 1024500 h 1482493"/>
                <a:gd name="connsiteX30-14173" fmla="*/ 1404233 w 5273630"/>
                <a:gd name="connsiteY30-14174" fmla="*/ 526094 h 1482493"/>
                <a:gd name="connsiteX31-14175" fmla="*/ 365789 w 5273630"/>
                <a:gd name="connsiteY31-14176" fmla="*/ 402222 h 1482493"/>
                <a:gd name="connsiteX32-14177" fmla="*/ 357045 w 5273630"/>
                <a:gd name="connsiteY32-14178" fmla="*/ 457600 h 1482493"/>
                <a:gd name="connsiteX33-14179" fmla="*/ 848163 w 5273630"/>
                <a:gd name="connsiteY33-14180" fmla="*/ 457600 h 1482493"/>
                <a:gd name="connsiteX34-14181" fmla="*/ 856907 w 5273630"/>
                <a:gd name="connsiteY34-14182" fmla="*/ 402222 h 1482493"/>
                <a:gd name="connsiteX35-14183" fmla="*/ 365789 w 5273630"/>
                <a:gd name="connsiteY35-14184" fmla="*/ 402222 h 1482493"/>
                <a:gd name="connsiteX36-14185" fmla="*/ 2865301 w 5273630"/>
                <a:gd name="connsiteY36-14186" fmla="*/ 346843 h 1482493"/>
                <a:gd name="connsiteX37-14187" fmla="*/ 3114504 w 5273630"/>
                <a:gd name="connsiteY37-14188" fmla="*/ 346843 h 1482493"/>
                <a:gd name="connsiteX38-14189" fmla="*/ 3104302 w 5273630"/>
                <a:gd name="connsiteY38-14190" fmla="*/ 415338 h 1482493"/>
                <a:gd name="connsiteX39-14191" fmla="*/ 3547329 w 5273630"/>
                <a:gd name="connsiteY39-14192" fmla="*/ 415338 h 1482493"/>
                <a:gd name="connsiteX40-14193" fmla="*/ 3557530 w 5273630"/>
                <a:gd name="connsiteY40-14194" fmla="*/ 346843 h 1482493"/>
                <a:gd name="connsiteX41-14195" fmla="*/ 3806733 w 5273630"/>
                <a:gd name="connsiteY41-14196" fmla="*/ 346843 h 1482493"/>
                <a:gd name="connsiteX42-14197" fmla="*/ 3796531 w 5273630"/>
                <a:gd name="connsiteY42-14198" fmla="*/ 415338 h 1482493"/>
                <a:gd name="connsiteX43-14199" fmla="*/ 3907289 w 5273630"/>
                <a:gd name="connsiteY43-14200" fmla="*/ 415338 h 1482493"/>
                <a:gd name="connsiteX44-14201" fmla="*/ 3888343 w 5273630"/>
                <a:gd name="connsiteY44-14202" fmla="*/ 553784 h 1482493"/>
                <a:gd name="connsiteX45-14203" fmla="*/ 3777587 w 5273630"/>
                <a:gd name="connsiteY45-14204" fmla="*/ 553784 h 1482493"/>
                <a:gd name="connsiteX46-14205" fmla="*/ 3755727 w 5273630"/>
                <a:gd name="connsiteY46-14206" fmla="*/ 706803 h 1482493"/>
                <a:gd name="connsiteX47-14207" fmla="*/ 3489036 w 5273630"/>
                <a:gd name="connsiteY47-14208" fmla="*/ 830675 h 1482493"/>
                <a:gd name="connsiteX48-14209" fmla="*/ 3850453 w 5273630"/>
                <a:gd name="connsiteY48-14210" fmla="*/ 1024500 h 1482493"/>
                <a:gd name="connsiteX49-14211" fmla="*/ 3407426 w 5273630"/>
                <a:gd name="connsiteY49-14212" fmla="*/ 1024500 h 1482493"/>
                <a:gd name="connsiteX50-14213" fmla="*/ 3252949 w 5273630"/>
                <a:gd name="connsiteY50-14214" fmla="*/ 941432 h 1482493"/>
                <a:gd name="connsiteX51-14215" fmla="*/ 1663074 w 5273630"/>
                <a:gd name="connsiteY51-14216" fmla="*/ 1482493 h 1482493"/>
                <a:gd name="connsiteX52-14217" fmla="*/ 1726460 w 5273630"/>
                <a:gd name="connsiteY52-14218" fmla="*/ 1412009 h 1482493"/>
                <a:gd name="connsiteX53-14219" fmla="*/ 3046009 w 5273630"/>
                <a:gd name="connsiteY53-14220" fmla="*/ 830675 h 1482493"/>
                <a:gd name="connsiteX54-14221" fmla="*/ 2814295 w 5273630"/>
                <a:gd name="connsiteY54-14222" fmla="*/ 706803 h 1482493"/>
                <a:gd name="connsiteX55-14223" fmla="*/ 2836154 w 5273630"/>
                <a:gd name="connsiteY55-14224" fmla="*/ 553784 h 1482493"/>
                <a:gd name="connsiteX56-14225" fmla="*/ 2725398 w 5273630"/>
                <a:gd name="connsiteY56-14226" fmla="*/ 553784 h 1482493"/>
                <a:gd name="connsiteX57-14227" fmla="*/ 2744343 w 5273630"/>
                <a:gd name="connsiteY57-14228" fmla="*/ 415338 h 1482493"/>
                <a:gd name="connsiteX58-14229" fmla="*/ 2855100 w 5273630"/>
                <a:gd name="connsiteY58-14230" fmla="*/ 415338 h 1482493"/>
                <a:gd name="connsiteX59-14231" fmla="*/ 2865301 w 5273630"/>
                <a:gd name="connsiteY59-14232" fmla="*/ 346843 h 1482493"/>
                <a:gd name="connsiteX60-14233" fmla="*/ 482375 w 5273630"/>
                <a:gd name="connsiteY60-14234" fmla="*/ 192367 h 1482493"/>
                <a:gd name="connsiteX61-14235" fmla="*/ 759267 w 5273630"/>
                <a:gd name="connsiteY61-14236" fmla="*/ 192367 h 1482493"/>
                <a:gd name="connsiteX62-14237" fmla="*/ 746151 w 5273630"/>
                <a:gd name="connsiteY62-14238" fmla="*/ 285636 h 1482493"/>
                <a:gd name="connsiteX63-14239" fmla="*/ 1122141 w 5273630"/>
                <a:gd name="connsiteY63-14240" fmla="*/ 285636 h 1482493"/>
                <a:gd name="connsiteX64-14241" fmla="*/ 1059475 w 5273630"/>
                <a:gd name="connsiteY64-14242" fmla="*/ 735949 h 1482493"/>
                <a:gd name="connsiteX65-14243" fmla="*/ 728663 w 5273630"/>
                <a:gd name="connsiteY65-14244" fmla="*/ 735949 h 1482493"/>
                <a:gd name="connsiteX66-14245" fmla="*/ 795700 w 5273630"/>
                <a:gd name="connsiteY66-14246" fmla="*/ 791328 h 1482493"/>
                <a:gd name="connsiteX67-14247" fmla="*/ 1119226 w 5273630"/>
                <a:gd name="connsiteY67-14248" fmla="*/ 746150 h 1482493"/>
                <a:gd name="connsiteX68-14249" fmla="*/ 1100281 w 5273630"/>
                <a:gd name="connsiteY68-14250" fmla="*/ 884596 h 1482493"/>
                <a:gd name="connsiteX69-14251" fmla="*/ 937060 w 5273630"/>
                <a:gd name="connsiteY69-14252" fmla="*/ 907914 h 1482493"/>
                <a:gd name="connsiteX70-14253" fmla="*/ 1717312 w 5273630"/>
                <a:gd name="connsiteY70-14254" fmla="*/ 1416665 h 1482493"/>
                <a:gd name="connsiteX71-14255" fmla="*/ 1666028 w 5273630"/>
                <a:gd name="connsiteY71-14256" fmla="*/ 1477496 h 1482493"/>
                <a:gd name="connsiteX72-14257" fmla="*/ 406594 w 5273630"/>
                <a:gd name="connsiteY72-14258" fmla="*/ 735949 h 1482493"/>
                <a:gd name="connsiteX73-14259" fmla="*/ 319154 w 5273630"/>
                <a:gd name="connsiteY73-14260" fmla="*/ 735949 h 1482493"/>
                <a:gd name="connsiteX74-14261" fmla="*/ 298752 w 5273630"/>
                <a:gd name="connsiteY74-14262" fmla="*/ 881682 h 1482493"/>
                <a:gd name="connsiteX75-14263" fmla="*/ 502777 w 5273630"/>
                <a:gd name="connsiteY75-14264" fmla="*/ 862737 h 1482493"/>
                <a:gd name="connsiteX76-14265" fmla="*/ 482375 w 5273630"/>
                <a:gd name="connsiteY76-14266" fmla="*/ 1004097 h 1482493"/>
                <a:gd name="connsiteX77-14267" fmla="*/ 4372 w 5273630"/>
                <a:gd name="connsiteY77-14268" fmla="*/ 1046359 h 1482493"/>
                <a:gd name="connsiteX78-14269" fmla="*/ 110757 w 5273630"/>
                <a:gd name="connsiteY78-14270" fmla="*/ 285636 h 1482493"/>
                <a:gd name="connsiteX79-14271" fmla="*/ 469259 w 5273630"/>
                <a:gd name="connsiteY79-14272" fmla="*/ 285636 h 1482493"/>
                <a:gd name="connsiteX80-14273" fmla="*/ 482375 w 5273630"/>
                <a:gd name="connsiteY80-14274" fmla="*/ 192367 h 1482493"/>
                <a:gd name="connsiteX81-14275" fmla="*/ 1870577 w 5273630"/>
                <a:gd name="connsiteY81-14276" fmla="*/ 166135 h 1482493"/>
                <a:gd name="connsiteX82-14277" fmla="*/ 1847260 w 5273630"/>
                <a:gd name="connsiteY82-14278" fmla="*/ 332270 h 1482493"/>
                <a:gd name="connsiteX83-14279" fmla="*/ 2179530 w 5273630"/>
                <a:gd name="connsiteY83-14280" fmla="*/ 332270 h 1482493"/>
                <a:gd name="connsiteX84-14281" fmla="*/ 2202847 w 5273630"/>
                <a:gd name="connsiteY84-14282" fmla="*/ 166135 h 1482493"/>
                <a:gd name="connsiteX85-14283" fmla="*/ 1870577 w 5273630"/>
                <a:gd name="connsiteY85-14284" fmla="*/ 166135 h 1482493"/>
                <a:gd name="connsiteX86-14285" fmla="*/ 4598889 w 5273630"/>
                <a:gd name="connsiteY86-14286" fmla="*/ 138446 h 1482493"/>
                <a:gd name="connsiteX87-14287" fmla="*/ 4421095 w 5273630"/>
                <a:gd name="connsiteY87-14288" fmla="*/ 332270 h 1482493"/>
                <a:gd name="connsiteX88-14289" fmla="*/ 4935531 w 5273630"/>
                <a:gd name="connsiteY88-14290" fmla="*/ 332270 h 1482493"/>
                <a:gd name="connsiteX89-14291" fmla="*/ 4813115 w 5273630"/>
                <a:gd name="connsiteY89-14292" fmla="*/ 138446 h 1482493"/>
                <a:gd name="connsiteX90-14293" fmla="*/ 4598889 w 5273630"/>
                <a:gd name="connsiteY90-14294" fmla="*/ 138446 h 1482493"/>
                <a:gd name="connsiteX91-14295" fmla="*/ 1557252 w 5273630"/>
                <a:gd name="connsiteY91-14296" fmla="*/ 27689 h 1482493"/>
                <a:gd name="connsiteX92-14297" fmla="*/ 2498684 w 5273630"/>
                <a:gd name="connsiteY92-14298" fmla="*/ 27689 h 1482493"/>
                <a:gd name="connsiteX93-14299" fmla="*/ 2436019 w 5273630"/>
                <a:gd name="connsiteY93-14300" fmla="*/ 470716 h 1482493"/>
                <a:gd name="connsiteX94-14301" fmla="*/ 1549965 w 5273630"/>
                <a:gd name="connsiteY94-14302" fmla="*/ 470716 h 1482493"/>
                <a:gd name="connsiteX95-14303" fmla="*/ 1605344 w 5273630"/>
                <a:gd name="connsiteY95-14304" fmla="*/ 83068 h 1482493"/>
                <a:gd name="connsiteX96-14305" fmla="*/ 1557252 w 5273630"/>
                <a:gd name="connsiteY96-14306" fmla="*/ 27689 h 1482493"/>
                <a:gd name="connsiteX97-14307" fmla="*/ 259404 w 5273630"/>
                <a:gd name="connsiteY97-14308" fmla="*/ 27689 h 1482493"/>
                <a:gd name="connsiteX98-14309" fmla="*/ 983695 w 5273630"/>
                <a:gd name="connsiteY98-14310" fmla="*/ 27689 h 1482493"/>
                <a:gd name="connsiteX99-14311" fmla="*/ 1215409 w 5273630"/>
                <a:gd name="connsiteY99-14312" fmla="*/ 260861 h 1482493"/>
                <a:gd name="connsiteX100-14313" fmla="*/ 929774 w 5273630"/>
                <a:gd name="connsiteY100-14314" fmla="*/ 260861 h 1482493"/>
                <a:gd name="connsiteX101-14315" fmla="*/ 788413 w 5273630"/>
                <a:gd name="connsiteY101-14316" fmla="*/ 145733 h 1482493"/>
                <a:gd name="connsiteX102-14317" fmla="*/ 476546 w 5273630"/>
                <a:gd name="connsiteY102-14318" fmla="*/ 145733 h 1482493"/>
                <a:gd name="connsiteX103-14319" fmla="*/ 290008 w 5273630"/>
                <a:gd name="connsiteY103-14320" fmla="*/ 260861 h 1482493"/>
                <a:gd name="connsiteX104-14321" fmla="*/ 0 w 5273630"/>
                <a:gd name="connsiteY104-14322" fmla="*/ 260861 h 1482493"/>
                <a:gd name="connsiteX105-14323" fmla="*/ 290008 w 5273630"/>
                <a:gd name="connsiteY105-14324" fmla="*/ 58293 h 1482493"/>
                <a:gd name="connsiteX106-14325" fmla="*/ 259404 w 5273630"/>
                <a:gd name="connsiteY106-14326" fmla="*/ 27689 h 1482493"/>
                <a:gd name="connsiteX107-14327" fmla="*/ 4377375 w 5273630"/>
                <a:gd name="connsiteY107-14328" fmla="*/ 0 h 1482493"/>
                <a:gd name="connsiteX108-14329" fmla="*/ 5001111 w 5273630"/>
                <a:gd name="connsiteY108-14330" fmla="*/ 0 h 1482493"/>
                <a:gd name="connsiteX109-14331" fmla="*/ 5273630 w 5273630"/>
                <a:gd name="connsiteY109-14332" fmla="*/ 429911 h 1482493"/>
                <a:gd name="connsiteX110-14333" fmla="*/ 5078349 w 5273630"/>
                <a:gd name="connsiteY110-14334" fmla="*/ 429911 h 1482493"/>
                <a:gd name="connsiteX111-14335" fmla="*/ 5072519 w 5273630"/>
                <a:gd name="connsiteY111-14336" fmla="*/ 470716 h 1482493"/>
                <a:gd name="connsiteX112-14337" fmla="*/ 4795628 w 5273630"/>
                <a:gd name="connsiteY112-14338" fmla="*/ 470716 h 1482493"/>
                <a:gd name="connsiteX113-14339" fmla="*/ 4778140 w 5273630"/>
                <a:gd name="connsiteY113-14340" fmla="*/ 594589 h 1482493"/>
                <a:gd name="connsiteX114-14341" fmla="*/ 5082721 w 5273630"/>
                <a:gd name="connsiteY114-14342" fmla="*/ 594589 h 1482493"/>
                <a:gd name="connsiteX115-14343" fmla="*/ 5063775 w 5273630"/>
                <a:gd name="connsiteY115-14344" fmla="*/ 733035 h 1482493"/>
                <a:gd name="connsiteX116-14345" fmla="*/ 4759195 w 5273630"/>
                <a:gd name="connsiteY116-14346" fmla="*/ 733035 h 1482493"/>
                <a:gd name="connsiteX117-14347" fmla="*/ 4737335 w 5273630"/>
                <a:gd name="connsiteY117-14348" fmla="*/ 886054 h 1482493"/>
                <a:gd name="connsiteX118-14349" fmla="*/ 5180361 w 5273630"/>
                <a:gd name="connsiteY118-14350" fmla="*/ 886054 h 1482493"/>
                <a:gd name="connsiteX119-14351" fmla="*/ 5161416 w 5273630"/>
                <a:gd name="connsiteY119-14352" fmla="*/ 1024500 h 1482493"/>
                <a:gd name="connsiteX120-14353" fmla="*/ 3998471 w 5273630"/>
                <a:gd name="connsiteY120-14354" fmla="*/ 1024500 h 1482493"/>
                <a:gd name="connsiteX121-14355" fmla="*/ 4017416 w 5273630"/>
                <a:gd name="connsiteY121-14356" fmla="*/ 886054 h 1482493"/>
                <a:gd name="connsiteX122-14357" fmla="*/ 4460443 w 5273630"/>
                <a:gd name="connsiteY122-14358" fmla="*/ 886054 h 1482493"/>
                <a:gd name="connsiteX123-14359" fmla="*/ 4482303 w 5273630"/>
                <a:gd name="connsiteY123-14360" fmla="*/ 733035 h 1482493"/>
                <a:gd name="connsiteX124-14361" fmla="*/ 4177722 w 5273630"/>
                <a:gd name="connsiteY124-14362" fmla="*/ 733035 h 1482493"/>
                <a:gd name="connsiteX125-14363" fmla="*/ 4196667 w 5273630"/>
                <a:gd name="connsiteY125-14364" fmla="*/ 594589 h 1482493"/>
                <a:gd name="connsiteX126-14365" fmla="*/ 4501249 w 5273630"/>
                <a:gd name="connsiteY126-14366" fmla="*/ 594589 h 1482493"/>
                <a:gd name="connsiteX127-14367" fmla="*/ 4518736 w 5273630"/>
                <a:gd name="connsiteY127-14368" fmla="*/ 470716 h 1482493"/>
                <a:gd name="connsiteX128-14369" fmla="*/ 4241845 w 5273630"/>
                <a:gd name="connsiteY128-14370" fmla="*/ 470716 h 1482493"/>
                <a:gd name="connsiteX129-14371" fmla="*/ 4247673 w 5273630"/>
                <a:gd name="connsiteY129-14372" fmla="*/ 429911 h 1482493"/>
                <a:gd name="connsiteX130-14373" fmla="*/ 4055307 w 5273630"/>
                <a:gd name="connsiteY130-14374" fmla="*/ 429911 h 1482493"/>
                <a:gd name="connsiteX131-14375" fmla="*/ 4410894 w 5273630"/>
                <a:gd name="connsiteY131-14376" fmla="*/ 40805 h 1482493"/>
                <a:gd name="connsiteX132-14377" fmla="*/ 4377375 w 5273630"/>
                <a:gd name="connsiteY132-14378" fmla="*/ 0 h 1482493"/>
                <a:gd name="connsiteX133-14379" fmla="*/ 3191742 w 5273630"/>
                <a:gd name="connsiteY133-14380" fmla="*/ 0 h 1482493"/>
                <a:gd name="connsiteX134-14381" fmla="*/ 3522555 w 5273630"/>
                <a:gd name="connsiteY134-14382" fmla="*/ 0 h 1482493"/>
                <a:gd name="connsiteX135-14383" fmla="*/ 3510896 w 5273630"/>
                <a:gd name="connsiteY135-14384" fmla="*/ 83068 h 1482493"/>
                <a:gd name="connsiteX136-14385" fmla="*/ 3953923 w 5273630"/>
                <a:gd name="connsiteY136-14386" fmla="*/ 83068 h 1482493"/>
                <a:gd name="connsiteX137-14387" fmla="*/ 3923319 w 5273630"/>
                <a:gd name="connsiteY137-14388" fmla="*/ 304581 h 1482493"/>
                <a:gd name="connsiteX138-14389" fmla="*/ 3618738 w 5273630"/>
                <a:gd name="connsiteY138-14390" fmla="*/ 304581 h 1482493"/>
                <a:gd name="connsiteX139-14391" fmla="*/ 3630397 w 5273630"/>
                <a:gd name="connsiteY139-14392" fmla="*/ 221513 h 1482493"/>
                <a:gd name="connsiteX140-14393" fmla="*/ 3076613 w 5273630"/>
                <a:gd name="connsiteY140-14394" fmla="*/ 221513 h 1482493"/>
                <a:gd name="connsiteX141-14395" fmla="*/ 3064954 w 5273630"/>
                <a:gd name="connsiteY141-14396" fmla="*/ 304581 h 1482493"/>
                <a:gd name="connsiteX142-14397" fmla="*/ 2760373 w 5273630"/>
                <a:gd name="connsiteY142-14398" fmla="*/ 304581 h 1482493"/>
                <a:gd name="connsiteX143-14399" fmla="*/ 2790977 w 5273630"/>
                <a:gd name="connsiteY143-14400" fmla="*/ 83068 h 1482493"/>
                <a:gd name="connsiteX144-14401" fmla="*/ 3234004 w 5273630"/>
                <a:gd name="connsiteY144-14402" fmla="*/ 83068 h 1482493"/>
                <a:gd name="connsiteX145-14403" fmla="*/ 3238376 w 5273630"/>
                <a:gd name="connsiteY145-14404" fmla="*/ 53921 h 1482493"/>
                <a:gd name="connsiteX146-14405" fmla="*/ 3191742 w 5273630"/>
                <a:gd name="connsiteY146-14406" fmla="*/ 0 h 1482493"/>
                <a:gd name="connsiteX0-14407" fmla="*/ 2215963 w 5273630"/>
                <a:gd name="connsiteY0-14408" fmla="*/ 664540 h 1482493"/>
                <a:gd name="connsiteX1-14409" fmla="*/ 2183902 w 5273630"/>
                <a:gd name="connsiteY1-14410" fmla="*/ 886054 h 1482493"/>
                <a:gd name="connsiteX2-14411" fmla="*/ 2294658 w 5273630"/>
                <a:gd name="connsiteY2-14412" fmla="*/ 886054 h 1482493"/>
                <a:gd name="connsiteX3-14413" fmla="*/ 2326719 w 5273630"/>
                <a:gd name="connsiteY3-14414" fmla="*/ 664540 h 1482493"/>
                <a:gd name="connsiteX4-14415" fmla="*/ 2215963 w 5273630"/>
                <a:gd name="connsiteY4-14416" fmla="*/ 664540 h 1482493"/>
                <a:gd name="connsiteX5-14417" fmla="*/ 1606801 w 5273630"/>
                <a:gd name="connsiteY5-14418" fmla="*/ 664540 h 1482493"/>
                <a:gd name="connsiteX6-14419" fmla="*/ 1574740 w 5273630"/>
                <a:gd name="connsiteY6-14420" fmla="*/ 886054 h 1482493"/>
                <a:gd name="connsiteX7-14421" fmla="*/ 1685497 w 5273630"/>
                <a:gd name="connsiteY7-14422" fmla="*/ 886054 h 1482493"/>
                <a:gd name="connsiteX8-14423" fmla="*/ 1717558 w 5273630"/>
                <a:gd name="connsiteY8-14424" fmla="*/ 664540 h 1482493"/>
                <a:gd name="connsiteX9-14425" fmla="*/ 1606801 w 5273630"/>
                <a:gd name="connsiteY9-14426" fmla="*/ 664540 h 1482493"/>
                <a:gd name="connsiteX10-14427" fmla="*/ 342472 w 5273630"/>
                <a:gd name="connsiteY10-14428" fmla="*/ 563985 h 1482493"/>
                <a:gd name="connsiteX11-14429" fmla="*/ 335185 w 5273630"/>
                <a:gd name="connsiteY11-14430" fmla="*/ 619363 h 1482493"/>
                <a:gd name="connsiteX12-14431" fmla="*/ 826304 w 5273630"/>
                <a:gd name="connsiteY12-14432" fmla="*/ 619363 h 1482493"/>
                <a:gd name="connsiteX13-14433" fmla="*/ 833590 w 5273630"/>
                <a:gd name="connsiteY13-14434" fmla="*/ 563985 h 1482493"/>
                <a:gd name="connsiteX14-14435" fmla="*/ 342472 w 5273630"/>
                <a:gd name="connsiteY14-14436" fmla="*/ 563985 h 1482493"/>
                <a:gd name="connsiteX15-14437" fmla="*/ 3085357 w 5273630"/>
                <a:gd name="connsiteY15-14438" fmla="*/ 553784 h 1482493"/>
                <a:gd name="connsiteX16-14439" fmla="*/ 3078071 w 5273630"/>
                <a:gd name="connsiteY16-14440" fmla="*/ 609162 h 1482493"/>
                <a:gd name="connsiteX17-14441" fmla="*/ 3283553 w 5273630"/>
                <a:gd name="connsiteY17-14442" fmla="*/ 719919 h 1482493"/>
                <a:gd name="connsiteX18-14443" fmla="*/ 3521097 w 5273630"/>
                <a:gd name="connsiteY18-14444" fmla="*/ 609162 h 1482493"/>
                <a:gd name="connsiteX19-14445" fmla="*/ 3528384 w 5273630"/>
                <a:gd name="connsiteY19-14446" fmla="*/ 553784 h 1482493"/>
                <a:gd name="connsiteX20-14447" fmla="*/ 3085357 w 5273630"/>
                <a:gd name="connsiteY20-14448" fmla="*/ 553784 h 1482493"/>
                <a:gd name="connsiteX21-14449" fmla="*/ 2013395 w 5273630"/>
                <a:gd name="connsiteY21-14450" fmla="*/ 526094 h 1482493"/>
                <a:gd name="connsiteX22-14451" fmla="*/ 2567178 w 5273630"/>
                <a:gd name="connsiteY22-14452" fmla="*/ 526094 h 1482493"/>
                <a:gd name="connsiteX23-14453" fmla="*/ 2497227 w 5273630"/>
                <a:gd name="connsiteY23-14454" fmla="*/ 1024500 h 1482493"/>
                <a:gd name="connsiteX24-14455" fmla="*/ 1943443 w 5273630"/>
                <a:gd name="connsiteY24-14456" fmla="*/ 1024500 h 1482493"/>
                <a:gd name="connsiteX25-14457" fmla="*/ 2013395 w 5273630"/>
                <a:gd name="connsiteY25-14458" fmla="*/ 526094 h 1482493"/>
                <a:gd name="connsiteX26-14459" fmla="*/ 1404233 w 5273630"/>
                <a:gd name="connsiteY26-14460" fmla="*/ 526094 h 1482493"/>
                <a:gd name="connsiteX27-14461" fmla="*/ 1958016 w 5273630"/>
                <a:gd name="connsiteY27-14462" fmla="*/ 526094 h 1482493"/>
                <a:gd name="connsiteX28-14463" fmla="*/ 1888065 w 5273630"/>
                <a:gd name="connsiteY28-14464" fmla="*/ 1024500 h 1482493"/>
                <a:gd name="connsiteX29-14465" fmla="*/ 1334281 w 5273630"/>
                <a:gd name="connsiteY29-14466" fmla="*/ 1024500 h 1482493"/>
                <a:gd name="connsiteX30-14467" fmla="*/ 1404233 w 5273630"/>
                <a:gd name="connsiteY30-14468" fmla="*/ 526094 h 1482493"/>
                <a:gd name="connsiteX31-14469" fmla="*/ 365789 w 5273630"/>
                <a:gd name="connsiteY31-14470" fmla="*/ 402222 h 1482493"/>
                <a:gd name="connsiteX32-14471" fmla="*/ 357045 w 5273630"/>
                <a:gd name="connsiteY32-14472" fmla="*/ 457600 h 1482493"/>
                <a:gd name="connsiteX33-14473" fmla="*/ 848163 w 5273630"/>
                <a:gd name="connsiteY33-14474" fmla="*/ 457600 h 1482493"/>
                <a:gd name="connsiteX34-14475" fmla="*/ 856907 w 5273630"/>
                <a:gd name="connsiteY34-14476" fmla="*/ 402222 h 1482493"/>
                <a:gd name="connsiteX35-14477" fmla="*/ 365789 w 5273630"/>
                <a:gd name="connsiteY35-14478" fmla="*/ 402222 h 1482493"/>
                <a:gd name="connsiteX36-14479" fmla="*/ 2865301 w 5273630"/>
                <a:gd name="connsiteY36-14480" fmla="*/ 346843 h 1482493"/>
                <a:gd name="connsiteX37-14481" fmla="*/ 3114504 w 5273630"/>
                <a:gd name="connsiteY37-14482" fmla="*/ 346843 h 1482493"/>
                <a:gd name="connsiteX38-14483" fmla="*/ 3104302 w 5273630"/>
                <a:gd name="connsiteY38-14484" fmla="*/ 415338 h 1482493"/>
                <a:gd name="connsiteX39-14485" fmla="*/ 3547329 w 5273630"/>
                <a:gd name="connsiteY39-14486" fmla="*/ 415338 h 1482493"/>
                <a:gd name="connsiteX40-14487" fmla="*/ 3557530 w 5273630"/>
                <a:gd name="connsiteY40-14488" fmla="*/ 346843 h 1482493"/>
                <a:gd name="connsiteX41-14489" fmla="*/ 3806733 w 5273630"/>
                <a:gd name="connsiteY41-14490" fmla="*/ 346843 h 1482493"/>
                <a:gd name="connsiteX42-14491" fmla="*/ 3796531 w 5273630"/>
                <a:gd name="connsiteY42-14492" fmla="*/ 415338 h 1482493"/>
                <a:gd name="connsiteX43-14493" fmla="*/ 3907289 w 5273630"/>
                <a:gd name="connsiteY43-14494" fmla="*/ 415338 h 1482493"/>
                <a:gd name="connsiteX44-14495" fmla="*/ 3888343 w 5273630"/>
                <a:gd name="connsiteY44-14496" fmla="*/ 553784 h 1482493"/>
                <a:gd name="connsiteX45-14497" fmla="*/ 3777587 w 5273630"/>
                <a:gd name="connsiteY45-14498" fmla="*/ 553784 h 1482493"/>
                <a:gd name="connsiteX46-14499" fmla="*/ 3755727 w 5273630"/>
                <a:gd name="connsiteY46-14500" fmla="*/ 706803 h 1482493"/>
                <a:gd name="connsiteX47-14501" fmla="*/ 3489036 w 5273630"/>
                <a:gd name="connsiteY47-14502" fmla="*/ 830675 h 1482493"/>
                <a:gd name="connsiteX48-14503" fmla="*/ 3850453 w 5273630"/>
                <a:gd name="connsiteY48-14504" fmla="*/ 1024500 h 1482493"/>
                <a:gd name="connsiteX49-14505" fmla="*/ 3407426 w 5273630"/>
                <a:gd name="connsiteY49-14506" fmla="*/ 1024500 h 1482493"/>
                <a:gd name="connsiteX50-14507" fmla="*/ 3252949 w 5273630"/>
                <a:gd name="connsiteY50-14508" fmla="*/ 941432 h 1482493"/>
                <a:gd name="connsiteX51-14509" fmla="*/ 1663074 w 5273630"/>
                <a:gd name="connsiteY51-14510" fmla="*/ 1482493 h 1482493"/>
                <a:gd name="connsiteX52-14511" fmla="*/ 1726460 w 5273630"/>
                <a:gd name="connsiteY52-14512" fmla="*/ 1412009 h 1482493"/>
                <a:gd name="connsiteX53-14513" fmla="*/ 3046009 w 5273630"/>
                <a:gd name="connsiteY53-14514" fmla="*/ 830675 h 1482493"/>
                <a:gd name="connsiteX54-14515" fmla="*/ 2814295 w 5273630"/>
                <a:gd name="connsiteY54-14516" fmla="*/ 706803 h 1482493"/>
                <a:gd name="connsiteX55-14517" fmla="*/ 2836154 w 5273630"/>
                <a:gd name="connsiteY55-14518" fmla="*/ 553784 h 1482493"/>
                <a:gd name="connsiteX56-14519" fmla="*/ 2725398 w 5273630"/>
                <a:gd name="connsiteY56-14520" fmla="*/ 553784 h 1482493"/>
                <a:gd name="connsiteX57-14521" fmla="*/ 2744343 w 5273630"/>
                <a:gd name="connsiteY57-14522" fmla="*/ 415338 h 1482493"/>
                <a:gd name="connsiteX58-14523" fmla="*/ 2855100 w 5273630"/>
                <a:gd name="connsiteY58-14524" fmla="*/ 415338 h 1482493"/>
                <a:gd name="connsiteX59-14525" fmla="*/ 2865301 w 5273630"/>
                <a:gd name="connsiteY59-14526" fmla="*/ 346843 h 1482493"/>
                <a:gd name="connsiteX60-14527" fmla="*/ 482375 w 5273630"/>
                <a:gd name="connsiteY60-14528" fmla="*/ 192367 h 1482493"/>
                <a:gd name="connsiteX61-14529" fmla="*/ 759267 w 5273630"/>
                <a:gd name="connsiteY61-14530" fmla="*/ 192367 h 1482493"/>
                <a:gd name="connsiteX62-14531" fmla="*/ 746151 w 5273630"/>
                <a:gd name="connsiteY62-14532" fmla="*/ 285636 h 1482493"/>
                <a:gd name="connsiteX63-14533" fmla="*/ 1122141 w 5273630"/>
                <a:gd name="connsiteY63-14534" fmla="*/ 285636 h 1482493"/>
                <a:gd name="connsiteX64-14535" fmla="*/ 1059475 w 5273630"/>
                <a:gd name="connsiteY64-14536" fmla="*/ 735949 h 1482493"/>
                <a:gd name="connsiteX65-14537" fmla="*/ 728663 w 5273630"/>
                <a:gd name="connsiteY65-14538" fmla="*/ 735949 h 1482493"/>
                <a:gd name="connsiteX66-14539" fmla="*/ 795700 w 5273630"/>
                <a:gd name="connsiteY66-14540" fmla="*/ 791328 h 1482493"/>
                <a:gd name="connsiteX67-14541" fmla="*/ 1119226 w 5273630"/>
                <a:gd name="connsiteY67-14542" fmla="*/ 746150 h 1482493"/>
                <a:gd name="connsiteX68-14543" fmla="*/ 1100281 w 5273630"/>
                <a:gd name="connsiteY68-14544" fmla="*/ 884596 h 1482493"/>
                <a:gd name="connsiteX69-14545" fmla="*/ 937060 w 5273630"/>
                <a:gd name="connsiteY69-14546" fmla="*/ 907914 h 1482493"/>
                <a:gd name="connsiteX70-14547" fmla="*/ 1707787 w 5273630"/>
                <a:gd name="connsiteY70-14548" fmla="*/ 1419046 h 1482493"/>
                <a:gd name="connsiteX71-14549" fmla="*/ 1666028 w 5273630"/>
                <a:gd name="connsiteY71-14550" fmla="*/ 1477496 h 1482493"/>
                <a:gd name="connsiteX72-14551" fmla="*/ 406594 w 5273630"/>
                <a:gd name="connsiteY72-14552" fmla="*/ 735949 h 1482493"/>
                <a:gd name="connsiteX73-14553" fmla="*/ 319154 w 5273630"/>
                <a:gd name="connsiteY73-14554" fmla="*/ 735949 h 1482493"/>
                <a:gd name="connsiteX74-14555" fmla="*/ 298752 w 5273630"/>
                <a:gd name="connsiteY74-14556" fmla="*/ 881682 h 1482493"/>
                <a:gd name="connsiteX75-14557" fmla="*/ 502777 w 5273630"/>
                <a:gd name="connsiteY75-14558" fmla="*/ 862737 h 1482493"/>
                <a:gd name="connsiteX76-14559" fmla="*/ 482375 w 5273630"/>
                <a:gd name="connsiteY76-14560" fmla="*/ 1004097 h 1482493"/>
                <a:gd name="connsiteX77-14561" fmla="*/ 4372 w 5273630"/>
                <a:gd name="connsiteY77-14562" fmla="*/ 1046359 h 1482493"/>
                <a:gd name="connsiteX78-14563" fmla="*/ 110757 w 5273630"/>
                <a:gd name="connsiteY78-14564" fmla="*/ 285636 h 1482493"/>
                <a:gd name="connsiteX79-14565" fmla="*/ 469259 w 5273630"/>
                <a:gd name="connsiteY79-14566" fmla="*/ 285636 h 1482493"/>
                <a:gd name="connsiteX80-14567" fmla="*/ 482375 w 5273630"/>
                <a:gd name="connsiteY80-14568" fmla="*/ 192367 h 1482493"/>
                <a:gd name="connsiteX81-14569" fmla="*/ 1870577 w 5273630"/>
                <a:gd name="connsiteY81-14570" fmla="*/ 166135 h 1482493"/>
                <a:gd name="connsiteX82-14571" fmla="*/ 1847260 w 5273630"/>
                <a:gd name="connsiteY82-14572" fmla="*/ 332270 h 1482493"/>
                <a:gd name="connsiteX83-14573" fmla="*/ 2179530 w 5273630"/>
                <a:gd name="connsiteY83-14574" fmla="*/ 332270 h 1482493"/>
                <a:gd name="connsiteX84-14575" fmla="*/ 2202847 w 5273630"/>
                <a:gd name="connsiteY84-14576" fmla="*/ 166135 h 1482493"/>
                <a:gd name="connsiteX85-14577" fmla="*/ 1870577 w 5273630"/>
                <a:gd name="connsiteY85-14578" fmla="*/ 166135 h 1482493"/>
                <a:gd name="connsiteX86-14579" fmla="*/ 4598889 w 5273630"/>
                <a:gd name="connsiteY86-14580" fmla="*/ 138446 h 1482493"/>
                <a:gd name="connsiteX87-14581" fmla="*/ 4421095 w 5273630"/>
                <a:gd name="connsiteY87-14582" fmla="*/ 332270 h 1482493"/>
                <a:gd name="connsiteX88-14583" fmla="*/ 4935531 w 5273630"/>
                <a:gd name="connsiteY88-14584" fmla="*/ 332270 h 1482493"/>
                <a:gd name="connsiteX89-14585" fmla="*/ 4813115 w 5273630"/>
                <a:gd name="connsiteY89-14586" fmla="*/ 138446 h 1482493"/>
                <a:gd name="connsiteX90-14587" fmla="*/ 4598889 w 5273630"/>
                <a:gd name="connsiteY90-14588" fmla="*/ 138446 h 1482493"/>
                <a:gd name="connsiteX91-14589" fmla="*/ 1557252 w 5273630"/>
                <a:gd name="connsiteY91-14590" fmla="*/ 27689 h 1482493"/>
                <a:gd name="connsiteX92-14591" fmla="*/ 2498684 w 5273630"/>
                <a:gd name="connsiteY92-14592" fmla="*/ 27689 h 1482493"/>
                <a:gd name="connsiteX93-14593" fmla="*/ 2436019 w 5273630"/>
                <a:gd name="connsiteY93-14594" fmla="*/ 470716 h 1482493"/>
                <a:gd name="connsiteX94-14595" fmla="*/ 1549965 w 5273630"/>
                <a:gd name="connsiteY94-14596" fmla="*/ 470716 h 1482493"/>
                <a:gd name="connsiteX95-14597" fmla="*/ 1605344 w 5273630"/>
                <a:gd name="connsiteY95-14598" fmla="*/ 83068 h 1482493"/>
                <a:gd name="connsiteX96-14599" fmla="*/ 1557252 w 5273630"/>
                <a:gd name="connsiteY96-14600" fmla="*/ 27689 h 1482493"/>
                <a:gd name="connsiteX97-14601" fmla="*/ 259404 w 5273630"/>
                <a:gd name="connsiteY97-14602" fmla="*/ 27689 h 1482493"/>
                <a:gd name="connsiteX98-14603" fmla="*/ 983695 w 5273630"/>
                <a:gd name="connsiteY98-14604" fmla="*/ 27689 h 1482493"/>
                <a:gd name="connsiteX99-14605" fmla="*/ 1215409 w 5273630"/>
                <a:gd name="connsiteY99-14606" fmla="*/ 260861 h 1482493"/>
                <a:gd name="connsiteX100-14607" fmla="*/ 929774 w 5273630"/>
                <a:gd name="connsiteY100-14608" fmla="*/ 260861 h 1482493"/>
                <a:gd name="connsiteX101-14609" fmla="*/ 788413 w 5273630"/>
                <a:gd name="connsiteY101-14610" fmla="*/ 145733 h 1482493"/>
                <a:gd name="connsiteX102-14611" fmla="*/ 476546 w 5273630"/>
                <a:gd name="connsiteY102-14612" fmla="*/ 145733 h 1482493"/>
                <a:gd name="connsiteX103-14613" fmla="*/ 290008 w 5273630"/>
                <a:gd name="connsiteY103-14614" fmla="*/ 260861 h 1482493"/>
                <a:gd name="connsiteX104-14615" fmla="*/ 0 w 5273630"/>
                <a:gd name="connsiteY104-14616" fmla="*/ 260861 h 1482493"/>
                <a:gd name="connsiteX105-14617" fmla="*/ 290008 w 5273630"/>
                <a:gd name="connsiteY105-14618" fmla="*/ 58293 h 1482493"/>
                <a:gd name="connsiteX106-14619" fmla="*/ 259404 w 5273630"/>
                <a:gd name="connsiteY106-14620" fmla="*/ 27689 h 1482493"/>
                <a:gd name="connsiteX107-14621" fmla="*/ 4377375 w 5273630"/>
                <a:gd name="connsiteY107-14622" fmla="*/ 0 h 1482493"/>
                <a:gd name="connsiteX108-14623" fmla="*/ 5001111 w 5273630"/>
                <a:gd name="connsiteY108-14624" fmla="*/ 0 h 1482493"/>
                <a:gd name="connsiteX109-14625" fmla="*/ 5273630 w 5273630"/>
                <a:gd name="connsiteY109-14626" fmla="*/ 429911 h 1482493"/>
                <a:gd name="connsiteX110-14627" fmla="*/ 5078349 w 5273630"/>
                <a:gd name="connsiteY110-14628" fmla="*/ 429911 h 1482493"/>
                <a:gd name="connsiteX111-14629" fmla="*/ 5072519 w 5273630"/>
                <a:gd name="connsiteY111-14630" fmla="*/ 470716 h 1482493"/>
                <a:gd name="connsiteX112-14631" fmla="*/ 4795628 w 5273630"/>
                <a:gd name="connsiteY112-14632" fmla="*/ 470716 h 1482493"/>
                <a:gd name="connsiteX113-14633" fmla="*/ 4778140 w 5273630"/>
                <a:gd name="connsiteY113-14634" fmla="*/ 594589 h 1482493"/>
                <a:gd name="connsiteX114-14635" fmla="*/ 5082721 w 5273630"/>
                <a:gd name="connsiteY114-14636" fmla="*/ 594589 h 1482493"/>
                <a:gd name="connsiteX115-14637" fmla="*/ 5063775 w 5273630"/>
                <a:gd name="connsiteY115-14638" fmla="*/ 733035 h 1482493"/>
                <a:gd name="connsiteX116-14639" fmla="*/ 4759195 w 5273630"/>
                <a:gd name="connsiteY116-14640" fmla="*/ 733035 h 1482493"/>
                <a:gd name="connsiteX117-14641" fmla="*/ 4737335 w 5273630"/>
                <a:gd name="connsiteY117-14642" fmla="*/ 886054 h 1482493"/>
                <a:gd name="connsiteX118-14643" fmla="*/ 5180361 w 5273630"/>
                <a:gd name="connsiteY118-14644" fmla="*/ 886054 h 1482493"/>
                <a:gd name="connsiteX119-14645" fmla="*/ 5161416 w 5273630"/>
                <a:gd name="connsiteY119-14646" fmla="*/ 1024500 h 1482493"/>
                <a:gd name="connsiteX120-14647" fmla="*/ 3998471 w 5273630"/>
                <a:gd name="connsiteY120-14648" fmla="*/ 1024500 h 1482493"/>
                <a:gd name="connsiteX121-14649" fmla="*/ 4017416 w 5273630"/>
                <a:gd name="connsiteY121-14650" fmla="*/ 886054 h 1482493"/>
                <a:gd name="connsiteX122-14651" fmla="*/ 4460443 w 5273630"/>
                <a:gd name="connsiteY122-14652" fmla="*/ 886054 h 1482493"/>
                <a:gd name="connsiteX123-14653" fmla="*/ 4482303 w 5273630"/>
                <a:gd name="connsiteY123-14654" fmla="*/ 733035 h 1482493"/>
                <a:gd name="connsiteX124-14655" fmla="*/ 4177722 w 5273630"/>
                <a:gd name="connsiteY124-14656" fmla="*/ 733035 h 1482493"/>
                <a:gd name="connsiteX125-14657" fmla="*/ 4196667 w 5273630"/>
                <a:gd name="connsiteY125-14658" fmla="*/ 594589 h 1482493"/>
                <a:gd name="connsiteX126-14659" fmla="*/ 4501249 w 5273630"/>
                <a:gd name="connsiteY126-14660" fmla="*/ 594589 h 1482493"/>
                <a:gd name="connsiteX127-14661" fmla="*/ 4518736 w 5273630"/>
                <a:gd name="connsiteY127-14662" fmla="*/ 470716 h 1482493"/>
                <a:gd name="connsiteX128-14663" fmla="*/ 4241845 w 5273630"/>
                <a:gd name="connsiteY128-14664" fmla="*/ 470716 h 1482493"/>
                <a:gd name="connsiteX129-14665" fmla="*/ 4247673 w 5273630"/>
                <a:gd name="connsiteY129-14666" fmla="*/ 429911 h 1482493"/>
                <a:gd name="connsiteX130-14667" fmla="*/ 4055307 w 5273630"/>
                <a:gd name="connsiteY130-14668" fmla="*/ 429911 h 1482493"/>
                <a:gd name="connsiteX131-14669" fmla="*/ 4410894 w 5273630"/>
                <a:gd name="connsiteY131-14670" fmla="*/ 40805 h 1482493"/>
                <a:gd name="connsiteX132-14671" fmla="*/ 4377375 w 5273630"/>
                <a:gd name="connsiteY132-14672" fmla="*/ 0 h 1482493"/>
                <a:gd name="connsiteX133-14673" fmla="*/ 3191742 w 5273630"/>
                <a:gd name="connsiteY133-14674" fmla="*/ 0 h 1482493"/>
                <a:gd name="connsiteX134-14675" fmla="*/ 3522555 w 5273630"/>
                <a:gd name="connsiteY134-14676" fmla="*/ 0 h 1482493"/>
                <a:gd name="connsiteX135-14677" fmla="*/ 3510896 w 5273630"/>
                <a:gd name="connsiteY135-14678" fmla="*/ 83068 h 1482493"/>
                <a:gd name="connsiteX136-14679" fmla="*/ 3953923 w 5273630"/>
                <a:gd name="connsiteY136-14680" fmla="*/ 83068 h 1482493"/>
                <a:gd name="connsiteX137-14681" fmla="*/ 3923319 w 5273630"/>
                <a:gd name="connsiteY137-14682" fmla="*/ 304581 h 1482493"/>
                <a:gd name="connsiteX138-14683" fmla="*/ 3618738 w 5273630"/>
                <a:gd name="connsiteY138-14684" fmla="*/ 304581 h 1482493"/>
                <a:gd name="connsiteX139-14685" fmla="*/ 3630397 w 5273630"/>
                <a:gd name="connsiteY139-14686" fmla="*/ 221513 h 1482493"/>
                <a:gd name="connsiteX140-14687" fmla="*/ 3076613 w 5273630"/>
                <a:gd name="connsiteY140-14688" fmla="*/ 221513 h 1482493"/>
                <a:gd name="connsiteX141-14689" fmla="*/ 3064954 w 5273630"/>
                <a:gd name="connsiteY141-14690" fmla="*/ 304581 h 1482493"/>
                <a:gd name="connsiteX142-14691" fmla="*/ 2760373 w 5273630"/>
                <a:gd name="connsiteY142-14692" fmla="*/ 304581 h 1482493"/>
                <a:gd name="connsiteX143-14693" fmla="*/ 2790977 w 5273630"/>
                <a:gd name="connsiteY143-14694" fmla="*/ 83068 h 1482493"/>
                <a:gd name="connsiteX144-14695" fmla="*/ 3234004 w 5273630"/>
                <a:gd name="connsiteY144-14696" fmla="*/ 83068 h 1482493"/>
                <a:gd name="connsiteX145-14697" fmla="*/ 3238376 w 5273630"/>
                <a:gd name="connsiteY145-14698" fmla="*/ 53921 h 1482493"/>
                <a:gd name="connsiteX146-14699" fmla="*/ 3191742 w 5273630"/>
                <a:gd name="connsiteY146-14700" fmla="*/ 0 h 1482493"/>
                <a:gd name="connsiteX0-14701" fmla="*/ 2215963 w 5273630"/>
                <a:gd name="connsiteY0-14702" fmla="*/ 664540 h 1482493"/>
                <a:gd name="connsiteX1-14703" fmla="*/ 2183902 w 5273630"/>
                <a:gd name="connsiteY1-14704" fmla="*/ 886054 h 1482493"/>
                <a:gd name="connsiteX2-14705" fmla="*/ 2294658 w 5273630"/>
                <a:gd name="connsiteY2-14706" fmla="*/ 886054 h 1482493"/>
                <a:gd name="connsiteX3-14707" fmla="*/ 2326719 w 5273630"/>
                <a:gd name="connsiteY3-14708" fmla="*/ 664540 h 1482493"/>
                <a:gd name="connsiteX4-14709" fmla="*/ 2215963 w 5273630"/>
                <a:gd name="connsiteY4-14710" fmla="*/ 664540 h 1482493"/>
                <a:gd name="connsiteX5-14711" fmla="*/ 1606801 w 5273630"/>
                <a:gd name="connsiteY5-14712" fmla="*/ 664540 h 1482493"/>
                <a:gd name="connsiteX6-14713" fmla="*/ 1574740 w 5273630"/>
                <a:gd name="connsiteY6-14714" fmla="*/ 886054 h 1482493"/>
                <a:gd name="connsiteX7-14715" fmla="*/ 1685497 w 5273630"/>
                <a:gd name="connsiteY7-14716" fmla="*/ 886054 h 1482493"/>
                <a:gd name="connsiteX8-14717" fmla="*/ 1717558 w 5273630"/>
                <a:gd name="connsiteY8-14718" fmla="*/ 664540 h 1482493"/>
                <a:gd name="connsiteX9-14719" fmla="*/ 1606801 w 5273630"/>
                <a:gd name="connsiteY9-14720" fmla="*/ 664540 h 1482493"/>
                <a:gd name="connsiteX10-14721" fmla="*/ 342472 w 5273630"/>
                <a:gd name="connsiteY10-14722" fmla="*/ 563985 h 1482493"/>
                <a:gd name="connsiteX11-14723" fmla="*/ 335185 w 5273630"/>
                <a:gd name="connsiteY11-14724" fmla="*/ 619363 h 1482493"/>
                <a:gd name="connsiteX12-14725" fmla="*/ 826304 w 5273630"/>
                <a:gd name="connsiteY12-14726" fmla="*/ 619363 h 1482493"/>
                <a:gd name="connsiteX13-14727" fmla="*/ 833590 w 5273630"/>
                <a:gd name="connsiteY13-14728" fmla="*/ 563985 h 1482493"/>
                <a:gd name="connsiteX14-14729" fmla="*/ 342472 w 5273630"/>
                <a:gd name="connsiteY14-14730" fmla="*/ 563985 h 1482493"/>
                <a:gd name="connsiteX15-14731" fmla="*/ 3085357 w 5273630"/>
                <a:gd name="connsiteY15-14732" fmla="*/ 553784 h 1482493"/>
                <a:gd name="connsiteX16-14733" fmla="*/ 3078071 w 5273630"/>
                <a:gd name="connsiteY16-14734" fmla="*/ 609162 h 1482493"/>
                <a:gd name="connsiteX17-14735" fmla="*/ 3283553 w 5273630"/>
                <a:gd name="connsiteY17-14736" fmla="*/ 719919 h 1482493"/>
                <a:gd name="connsiteX18-14737" fmla="*/ 3521097 w 5273630"/>
                <a:gd name="connsiteY18-14738" fmla="*/ 609162 h 1482493"/>
                <a:gd name="connsiteX19-14739" fmla="*/ 3528384 w 5273630"/>
                <a:gd name="connsiteY19-14740" fmla="*/ 553784 h 1482493"/>
                <a:gd name="connsiteX20-14741" fmla="*/ 3085357 w 5273630"/>
                <a:gd name="connsiteY20-14742" fmla="*/ 553784 h 1482493"/>
                <a:gd name="connsiteX21-14743" fmla="*/ 2013395 w 5273630"/>
                <a:gd name="connsiteY21-14744" fmla="*/ 526094 h 1482493"/>
                <a:gd name="connsiteX22-14745" fmla="*/ 2567178 w 5273630"/>
                <a:gd name="connsiteY22-14746" fmla="*/ 526094 h 1482493"/>
                <a:gd name="connsiteX23-14747" fmla="*/ 2497227 w 5273630"/>
                <a:gd name="connsiteY23-14748" fmla="*/ 1024500 h 1482493"/>
                <a:gd name="connsiteX24-14749" fmla="*/ 1943443 w 5273630"/>
                <a:gd name="connsiteY24-14750" fmla="*/ 1024500 h 1482493"/>
                <a:gd name="connsiteX25-14751" fmla="*/ 2013395 w 5273630"/>
                <a:gd name="connsiteY25-14752" fmla="*/ 526094 h 1482493"/>
                <a:gd name="connsiteX26-14753" fmla="*/ 1404233 w 5273630"/>
                <a:gd name="connsiteY26-14754" fmla="*/ 526094 h 1482493"/>
                <a:gd name="connsiteX27-14755" fmla="*/ 1958016 w 5273630"/>
                <a:gd name="connsiteY27-14756" fmla="*/ 526094 h 1482493"/>
                <a:gd name="connsiteX28-14757" fmla="*/ 1888065 w 5273630"/>
                <a:gd name="connsiteY28-14758" fmla="*/ 1024500 h 1482493"/>
                <a:gd name="connsiteX29-14759" fmla="*/ 1334281 w 5273630"/>
                <a:gd name="connsiteY29-14760" fmla="*/ 1024500 h 1482493"/>
                <a:gd name="connsiteX30-14761" fmla="*/ 1404233 w 5273630"/>
                <a:gd name="connsiteY30-14762" fmla="*/ 526094 h 1482493"/>
                <a:gd name="connsiteX31-14763" fmla="*/ 365789 w 5273630"/>
                <a:gd name="connsiteY31-14764" fmla="*/ 402222 h 1482493"/>
                <a:gd name="connsiteX32-14765" fmla="*/ 357045 w 5273630"/>
                <a:gd name="connsiteY32-14766" fmla="*/ 457600 h 1482493"/>
                <a:gd name="connsiteX33-14767" fmla="*/ 848163 w 5273630"/>
                <a:gd name="connsiteY33-14768" fmla="*/ 457600 h 1482493"/>
                <a:gd name="connsiteX34-14769" fmla="*/ 856907 w 5273630"/>
                <a:gd name="connsiteY34-14770" fmla="*/ 402222 h 1482493"/>
                <a:gd name="connsiteX35-14771" fmla="*/ 365789 w 5273630"/>
                <a:gd name="connsiteY35-14772" fmla="*/ 402222 h 1482493"/>
                <a:gd name="connsiteX36-14773" fmla="*/ 2865301 w 5273630"/>
                <a:gd name="connsiteY36-14774" fmla="*/ 346843 h 1482493"/>
                <a:gd name="connsiteX37-14775" fmla="*/ 3114504 w 5273630"/>
                <a:gd name="connsiteY37-14776" fmla="*/ 346843 h 1482493"/>
                <a:gd name="connsiteX38-14777" fmla="*/ 3104302 w 5273630"/>
                <a:gd name="connsiteY38-14778" fmla="*/ 415338 h 1482493"/>
                <a:gd name="connsiteX39-14779" fmla="*/ 3547329 w 5273630"/>
                <a:gd name="connsiteY39-14780" fmla="*/ 415338 h 1482493"/>
                <a:gd name="connsiteX40-14781" fmla="*/ 3557530 w 5273630"/>
                <a:gd name="connsiteY40-14782" fmla="*/ 346843 h 1482493"/>
                <a:gd name="connsiteX41-14783" fmla="*/ 3806733 w 5273630"/>
                <a:gd name="connsiteY41-14784" fmla="*/ 346843 h 1482493"/>
                <a:gd name="connsiteX42-14785" fmla="*/ 3796531 w 5273630"/>
                <a:gd name="connsiteY42-14786" fmla="*/ 415338 h 1482493"/>
                <a:gd name="connsiteX43-14787" fmla="*/ 3907289 w 5273630"/>
                <a:gd name="connsiteY43-14788" fmla="*/ 415338 h 1482493"/>
                <a:gd name="connsiteX44-14789" fmla="*/ 3888343 w 5273630"/>
                <a:gd name="connsiteY44-14790" fmla="*/ 553784 h 1482493"/>
                <a:gd name="connsiteX45-14791" fmla="*/ 3777587 w 5273630"/>
                <a:gd name="connsiteY45-14792" fmla="*/ 553784 h 1482493"/>
                <a:gd name="connsiteX46-14793" fmla="*/ 3755727 w 5273630"/>
                <a:gd name="connsiteY46-14794" fmla="*/ 706803 h 1482493"/>
                <a:gd name="connsiteX47-14795" fmla="*/ 3489036 w 5273630"/>
                <a:gd name="connsiteY47-14796" fmla="*/ 830675 h 1482493"/>
                <a:gd name="connsiteX48-14797" fmla="*/ 3850453 w 5273630"/>
                <a:gd name="connsiteY48-14798" fmla="*/ 1024500 h 1482493"/>
                <a:gd name="connsiteX49-14799" fmla="*/ 3407426 w 5273630"/>
                <a:gd name="connsiteY49-14800" fmla="*/ 1024500 h 1482493"/>
                <a:gd name="connsiteX50-14801" fmla="*/ 3252949 w 5273630"/>
                <a:gd name="connsiteY50-14802" fmla="*/ 941432 h 1482493"/>
                <a:gd name="connsiteX51-14803" fmla="*/ 1663074 w 5273630"/>
                <a:gd name="connsiteY51-14804" fmla="*/ 1482493 h 1482493"/>
                <a:gd name="connsiteX52-14805" fmla="*/ 1714554 w 5273630"/>
                <a:gd name="connsiteY52-14806" fmla="*/ 1412009 h 1482493"/>
                <a:gd name="connsiteX53-14807" fmla="*/ 3046009 w 5273630"/>
                <a:gd name="connsiteY53-14808" fmla="*/ 830675 h 1482493"/>
                <a:gd name="connsiteX54-14809" fmla="*/ 2814295 w 5273630"/>
                <a:gd name="connsiteY54-14810" fmla="*/ 706803 h 1482493"/>
                <a:gd name="connsiteX55-14811" fmla="*/ 2836154 w 5273630"/>
                <a:gd name="connsiteY55-14812" fmla="*/ 553784 h 1482493"/>
                <a:gd name="connsiteX56-14813" fmla="*/ 2725398 w 5273630"/>
                <a:gd name="connsiteY56-14814" fmla="*/ 553784 h 1482493"/>
                <a:gd name="connsiteX57-14815" fmla="*/ 2744343 w 5273630"/>
                <a:gd name="connsiteY57-14816" fmla="*/ 415338 h 1482493"/>
                <a:gd name="connsiteX58-14817" fmla="*/ 2855100 w 5273630"/>
                <a:gd name="connsiteY58-14818" fmla="*/ 415338 h 1482493"/>
                <a:gd name="connsiteX59-14819" fmla="*/ 2865301 w 5273630"/>
                <a:gd name="connsiteY59-14820" fmla="*/ 346843 h 1482493"/>
                <a:gd name="connsiteX60-14821" fmla="*/ 482375 w 5273630"/>
                <a:gd name="connsiteY60-14822" fmla="*/ 192367 h 1482493"/>
                <a:gd name="connsiteX61-14823" fmla="*/ 759267 w 5273630"/>
                <a:gd name="connsiteY61-14824" fmla="*/ 192367 h 1482493"/>
                <a:gd name="connsiteX62-14825" fmla="*/ 746151 w 5273630"/>
                <a:gd name="connsiteY62-14826" fmla="*/ 285636 h 1482493"/>
                <a:gd name="connsiteX63-14827" fmla="*/ 1122141 w 5273630"/>
                <a:gd name="connsiteY63-14828" fmla="*/ 285636 h 1482493"/>
                <a:gd name="connsiteX64-14829" fmla="*/ 1059475 w 5273630"/>
                <a:gd name="connsiteY64-14830" fmla="*/ 735949 h 1482493"/>
                <a:gd name="connsiteX65-14831" fmla="*/ 728663 w 5273630"/>
                <a:gd name="connsiteY65-14832" fmla="*/ 735949 h 1482493"/>
                <a:gd name="connsiteX66-14833" fmla="*/ 795700 w 5273630"/>
                <a:gd name="connsiteY66-14834" fmla="*/ 791328 h 1482493"/>
                <a:gd name="connsiteX67-14835" fmla="*/ 1119226 w 5273630"/>
                <a:gd name="connsiteY67-14836" fmla="*/ 746150 h 1482493"/>
                <a:gd name="connsiteX68-14837" fmla="*/ 1100281 w 5273630"/>
                <a:gd name="connsiteY68-14838" fmla="*/ 884596 h 1482493"/>
                <a:gd name="connsiteX69-14839" fmla="*/ 937060 w 5273630"/>
                <a:gd name="connsiteY69-14840" fmla="*/ 907914 h 1482493"/>
                <a:gd name="connsiteX70-14841" fmla="*/ 1707787 w 5273630"/>
                <a:gd name="connsiteY70-14842" fmla="*/ 1419046 h 1482493"/>
                <a:gd name="connsiteX71-14843" fmla="*/ 1666028 w 5273630"/>
                <a:gd name="connsiteY71-14844" fmla="*/ 1477496 h 1482493"/>
                <a:gd name="connsiteX72-14845" fmla="*/ 406594 w 5273630"/>
                <a:gd name="connsiteY72-14846" fmla="*/ 735949 h 1482493"/>
                <a:gd name="connsiteX73-14847" fmla="*/ 319154 w 5273630"/>
                <a:gd name="connsiteY73-14848" fmla="*/ 735949 h 1482493"/>
                <a:gd name="connsiteX74-14849" fmla="*/ 298752 w 5273630"/>
                <a:gd name="connsiteY74-14850" fmla="*/ 881682 h 1482493"/>
                <a:gd name="connsiteX75-14851" fmla="*/ 502777 w 5273630"/>
                <a:gd name="connsiteY75-14852" fmla="*/ 862737 h 1482493"/>
                <a:gd name="connsiteX76-14853" fmla="*/ 482375 w 5273630"/>
                <a:gd name="connsiteY76-14854" fmla="*/ 1004097 h 1482493"/>
                <a:gd name="connsiteX77-14855" fmla="*/ 4372 w 5273630"/>
                <a:gd name="connsiteY77-14856" fmla="*/ 1046359 h 1482493"/>
                <a:gd name="connsiteX78-14857" fmla="*/ 110757 w 5273630"/>
                <a:gd name="connsiteY78-14858" fmla="*/ 285636 h 1482493"/>
                <a:gd name="connsiteX79-14859" fmla="*/ 469259 w 5273630"/>
                <a:gd name="connsiteY79-14860" fmla="*/ 285636 h 1482493"/>
                <a:gd name="connsiteX80-14861" fmla="*/ 482375 w 5273630"/>
                <a:gd name="connsiteY80-14862" fmla="*/ 192367 h 1482493"/>
                <a:gd name="connsiteX81-14863" fmla="*/ 1870577 w 5273630"/>
                <a:gd name="connsiteY81-14864" fmla="*/ 166135 h 1482493"/>
                <a:gd name="connsiteX82-14865" fmla="*/ 1847260 w 5273630"/>
                <a:gd name="connsiteY82-14866" fmla="*/ 332270 h 1482493"/>
                <a:gd name="connsiteX83-14867" fmla="*/ 2179530 w 5273630"/>
                <a:gd name="connsiteY83-14868" fmla="*/ 332270 h 1482493"/>
                <a:gd name="connsiteX84-14869" fmla="*/ 2202847 w 5273630"/>
                <a:gd name="connsiteY84-14870" fmla="*/ 166135 h 1482493"/>
                <a:gd name="connsiteX85-14871" fmla="*/ 1870577 w 5273630"/>
                <a:gd name="connsiteY85-14872" fmla="*/ 166135 h 1482493"/>
                <a:gd name="connsiteX86-14873" fmla="*/ 4598889 w 5273630"/>
                <a:gd name="connsiteY86-14874" fmla="*/ 138446 h 1482493"/>
                <a:gd name="connsiteX87-14875" fmla="*/ 4421095 w 5273630"/>
                <a:gd name="connsiteY87-14876" fmla="*/ 332270 h 1482493"/>
                <a:gd name="connsiteX88-14877" fmla="*/ 4935531 w 5273630"/>
                <a:gd name="connsiteY88-14878" fmla="*/ 332270 h 1482493"/>
                <a:gd name="connsiteX89-14879" fmla="*/ 4813115 w 5273630"/>
                <a:gd name="connsiteY89-14880" fmla="*/ 138446 h 1482493"/>
                <a:gd name="connsiteX90-14881" fmla="*/ 4598889 w 5273630"/>
                <a:gd name="connsiteY90-14882" fmla="*/ 138446 h 1482493"/>
                <a:gd name="connsiteX91-14883" fmla="*/ 1557252 w 5273630"/>
                <a:gd name="connsiteY91-14884" fmla="*/ 27689 h 1482493"/>
                <a:gd name="connsiteX92-14885" fmla="*/ 2498684 w 5273630"/>
                <a:gd name="connsiteY92-14886" fmla="*/ 27689 h 1482493"/>
                <a:gd name="connsiteX93-14887" fmla="*/ 2436019 w 5273630"/>
                <a:gd name="connsiteY93-14888" fmla="*/ 470716 h 1482493"/>
                <a:gd name="connsiteX94-14889" fmla="*/ 1549965 w 5273630"/>
                <a:gd name="connsiteY94-14890" fmla="*/ 470716 h 1482493"/>
                <a:gd name="connsiteX95-14891" fmla="*/ 1605344 w 5273630"/>
                <a:gd name="connsiteY95-14892" fmla="*/ 83068 h 1482493"/>
                <a:gd name="connsiteX96-14893" fmla="*/ 1557252 w 5273630"/>
                <a:gd name="connsiteY96-14894" fmla="*/ 27689 h 1482493"/>
                <a:gd name="connsiteX97-14895" fmla="*/ 259404 w 5273630"/>
                <a:gd name="connsiteY97-14896" fmla="*/ 27689 h 1482493"/>
                <a:gd name="connsiteX98-14897" fmla="*/ 983695 w 5273630"/>
                <a:gd name="connsiteY98-14898" fmla="*/ 27689 h 1482493"/>
                <a:gd name="connsiteX99-14899" fmla="*/ 1215409 w 5273630"/>
                <a:gd name="connsiteY99-14900" fmla="*/ 260861 h 1482493"/>
                <a:gd name="connsiteX100-14901" fmla="*/ 929774 w 5273630"/>
                <a:gd name="connsiteY100-14902" fmla="*/ 260861 h 1482493"/>
                <a:gd name="connsiteX101-14903" fmla="*/ 788413 w 5273630"/>
                <a:gd name="connsiteY101-14904" fmla="*/ 145733 h 1482493"/>
                <a:gd name="connsiteX102-14905" fmla="*/ 476546 w 5273630"/>
                <a:gd name="connsiteY102-14906" fmla="*/ 145733 h 1482493"/>
                <a:gd name="connsiteX103-14907" fmla="*/ 290008 w 5273630"/>
                <a:gd name="connsiteY103-14908" fmla="*/ 260861 h 1482493"/>
                <a:gd name="connsiteX104-14909" fmla="*/ 0 w 5273630"/>
                <a:gd name="connsiteY104-14910" fmla="*/ 260861 h 1482493"/>
                <a:gd name="connsiteX105-14911" fmla="*/ 290008 w 5273630"/>
                <a:gd name="connsiteY105-14912" fmla="*/ 58293 h 1482493"/>
                <a:gd name="connsiteX106-14913" fmla="*/ 259404 w 5273630"/>
                <a:gd name="connsiteY106-14914" fmla="*/ 27689 h 1482493"/>
                <a:gd name="connsiteX107-14915" fmla="*/ 4377375 w 5273630"/>
                <a:gd name="connsiteY107-14916" fmla="*/ 0 h 1482493"/>
                <a:gd name="connsiteX108-14917" fmla="*/ 5001111 w 5273630"/>
                <a:gd name="connsiteY108-14918" fmla="*/ 0 h 1482493"/>
                <a:gd name="connsiteX109-14919" fmla="*/ 5273630 w 5273630"/>
                <a:gd name="connsiteY109-14920" fmla="*/ 429911 h 1482493"/>
                <a:gd name="connsiteX110-14921" fmla="*/ 5078349 w 5273630"/>
                <a:gd name="connsiteY110-14922" fmla="*/ 429911 h 1482493"/>
                <a:gd name="connsiteX111-14923" fmla="*/ 5072519 w 5273630"/>
                <a:gd name="connsiteY111-14924" fmla="*/ 470716 h 1482493"/>
                <a:gd name="connsiteX112-14925" fmla="*/ 4795628 w 5273630"/>
                <a:gd name="connsiteY112-14926" fmla="*/ 470716 h 1482493"/>
                <a:gd name="connsiteX113-14927" fmla="*/ 4778140 w 5273630"/>
                <a:gd name="connsiteY113-14928" fmla="*/ 594589 h 1482493"/>
                <a:gd name="connsiteX114-14929" fmla="*/ 5082721 w 5273630"/>
                <a:gd name="connsiteY114-14930" fmla="*/ 594589 h 1482493"/>
                <a:gd name="connsiteX115-14931" fmla="*/ 5063775 w 5273630"/>
                <a:gd name="connsiteY115-14932" fmla="*/ 733035 h 1482493"/>
                <a:gd name="connsiteX116-14933" fmla="*/ 4759195 w 5273630"/>
                <a:gd name="connsiteY116-14934" fmla="*/ 733035 h 1482493"/>
                <a:gd name="connsiteX117-14935" fmla="*/ 4737335 w 5273630"/>
                <a:gd name="connsiteY117-14936" fmla="*/ 886054 h 1482493"/>
                <a:gd name="connsiteX118-14937" fmla="*/ 5180361 w 5273630"/>
                <a:gd name="connsiteY118-14938" fmla="*/ 886054 h 1482493"/>
                <a:gd name="connsiteX119-14939" fmla="*/ 5161416 w 5273630"/>
                <a:gd name="connsiteY119-14940" fmla="*/ 1024500 h 1482493"/>
                <a:gd name="connsiteX120-14941" fmla="*/ 3998471 w 5273630"/>
                <a:gd name="connsiteY120-14942" fmla="*/ 1024500 h 1482493"/>
                <a:gd name="connsiteX121-14943" fmla="*/ 4017416 w 5273630"/>
                <a:gd name="connsiteY121-14944" fmla="*/ 886054 h 1482493"/>
                <a:gd name="connsiteX122-14945" fmla="*/ 4460443 w 5273630"/>
                <a:gd name="connsiteY122-14946" fmla="*/ 886054 h 1482493"/>
                <a:gd name="connsiteX123-14947" fmla="*/ 4482303 w 5273630"/>
                <a:gd name="connsiteY123-14948" fmla="*/ 733035 h 1482493"/>
                <a:gd name="connsiteX124-14949" fmla="*/ 4177722 w 5273630"/>
                <a:gd name="connsiteY124-14950" fmla="*/ 733035 h 1482493"/>
                <a:gd name="connsiteX125-14951" fmla="*/ 4196667 w 5273630"/>
                <a:gd name="connsiteY125-14952" fmla="*/ 594589 h 1482493"/>
                <a:gd name="connsiteX126-14953" fmla="*/ 4501249 w 5273630"/>
                <a:gd name="connsiteY126-14954" fmla="*/ 594589 h 1482493"/>
                <a:gd name="connsiteX127-14955" fmla="*/ 4518736 w 5273630"/>
                <a:gd name="connsiteY127-14956" fmla="*/ 470716 h 1482493"/>
                <a:gd name="connsiteX128-14957" fmla="*/ 4241845 w 5273630"/>
                <a:gd name="connsiteY128-14958" fmla="*/ 470716 h 1482493"/>
                <a:gd name="connsiteX129-14959" fmla="*/ 4247673 w 5273630"/>
                <a:gd name="connsiteY129-14960" fmla="*/ 429911 h 1482493"/>
                <a:gd name="connsiteX130-14961" fmla="*/ 4055307 w 5273630"/>
                <a:gd name="connsiteY130-14962" fmla="*/ 429911 h 1482493"/>
                <a:gd name="connsiteX131-14963" fmla="*/ 4410894 w 5273630"/>
                <a:gd name="connsiteY131-14964" fmla="*/ 40805 h 1482493"/>
                <a:gd name="connsiteX132-14965" fmla="*/ 4377375 w 5273630"/>
                <a:gd name="connsiteY132-14966" fmla="*/ 0 h 1482493"/>
                <a:gd name="connsiteX133-14967" fmla="*/ 3191742 w 5273630"/>
                <a:gd name="connsiteY133-14968" fmla="*/ 0 h 1482493"/>
                <a:gd name="connsiteX134-14969" fmla="*/ 3522555 w 5273630"/>
                <a:gd name="connsiteY134-14970" fmla="*/ 0 h 1482493"/>
                <a:gd name="connsiteX135-14971" fmla="*/ 3510896 w 5273630"/>
                <a:gd name="connsiteY135-14972" fmla="*/ 83068 h 1482493"/>
                <a:gd name="connsiteX136-14973" fmla="*/ 3953923 w 5273630"/>
                <a:gd name="connsiteY136-14974" fmla="*/ 83068 h 1482493"/>
                <a:gd name="connsiteX137-14975" fmla="*/ 3923319 w 5273630"/>
                <a:gd name="connsiteY137-14976" fmla="*/ 304581 h 1482493"/>
                <a:gd name="connsiteX138-14977" fmla="*/ 3618738 w 5273630"/>
                <a:gd name="connsiteY138-14978" fmla="*/ 304581 h 1482493"/>
                <a:gd name="connsiteX139-14979" fmla="*/ 3630397 w 5273630"/>
                <a:gd name="connsiteY139-14980" fmla="*/ 221513 h 1482493"/>
                <a:gd name="connsiteX140-14981" fmla="*/ 3076613 w 5273630"/>
                <a:gd name="connsiteY140-14982" fmla="*/ 221513 h 1482493"/>
                <a:gd name="connsiteX141-14983" fmla="*/ 3064954 w 5273630"/>
                <a:gd name="connsiteY141-14984" fmla="*/ 304581 h 1482493"/>
                <a:gd name="connsiteX142-14985" fmla="*/ 2760373 w 5273630"/>
                <a:gd name="connsiteY142-14986" fmla="*/ 304581 h 1482493"/>
                <a:gd name="connsiteX143-14987" fmla="*/ 2790977 w 5273630"/>
                <a:gd name="connsiteY143-14988" fmla="*/ 83068 h 1482493"/>
                <a:gd name="connsiteX144-14989" fmla="*/ 3234004 w 5273630"/>
                <a:gd name="connsiteY144-14990" fmla="*/ 83068 h 1482493"/>
                <a:gd name="connsiteX145-14991" fmla="*/ 3238376 w 5273630"/>
                <a:gd name="connsiteY145-14992" fmla="*/ 53921 h 1482493"/>
                <a:gd name="connsiteX146-14993" fmla="*/ 3191742 w 5273630"/>
                <a:gd name="connsiteY146-14994" fmla="*/ 0 h 1482493"/>
                <a:gd name="connsiteX0-14995" fmla="*/ 2215963 w 5273630"/>
                <a:gd name="connsiteY0-14996" fmla="*/ 664540 h 1482493"/>
                <a:gd name="connsiteX1-14997" fmla="*/ 2183902 w 5273630"/>
                <a:gd name="connsiteY1-14998" fmla="*/ 886054 h 1482493"/>
                <a:gd name="connsiteX2-14999" fmla="*/ 2294658 w 5273630"/>
                <a:gd name="connsiteY2-15000" fmla="*/ 886054 h 1482493"/>
                <a:gd name="connsiteX3-15001" fmla="*/ 2326719 w 5273630"/>
                <a:gd name="connsiteY3-15002" fmla="*/ 664540 h 1482493"/>
                <a:gd name="connsiteX4-15003" fmla="*/ 2215963 w 5273630"/>
                <a:gd name="connsiteY4-15004" fmla="*/ 664540 h 1482493"/>
                <a:gd name="connsiteX5-15005" fmla="*/ 1606801 w 5273630"/>
                <a:gd name="connsiteY5-15006" fmla="*/ 664540 h 1482493"/>
                <a:gd name="connsiteX6-15007" fmla="*/ 1574740 w 5273630"/>
                <a:gd name="connsiteY6-15008" fmla="*/ 886054 h 1482493"/>
                <a:gd name="connsiteX7-15009" fmla="*/ 1685497 w 5273630"/>
                <a:gd name="connsiteY7-15010" fmla="*/ 886054 h 1482493"/>
                <a:gd name="connsiteX8-15011" fmla="*/ 1717558 w 5273630"/>
                <a:gd name="connsiteY8-15012" fmla="*/ 664540 h 1482493"/>
                <a:gd name="connsiteX9-15013" fmla="*/ 1606801 w 5273630"/>
                <a:gd name="connsiteY9-15014" fmla="*/ 664540 h 1482493"/>
                <a:gd name="connsiteX10-15015" fmla="*/ 342472 w 5273630"/>
                <a:gd name="connsiteY10-15016" fmla="*/ 563985 h 1482493"/>
                <a:gd name="connsiteX11-15017" fmla="*/ 335185 w 5273630"/>
                <a:gd name="connsiteY11-15018" fmla="*/ 619363 h 1482493"/>
                <a:gd name="connsiteX12-15019" fmla="*/ 826304 w 5273630"/>
                <a:gd name="connsiteY12-15020" fmla="*/ 619363 h 1482493"/>
                <a:gd name="connsiteX13-15021" fmla="*/ 833590 w 5273630"/>
                <a:gd name="connsiteY13-15022" fmla="*/ 563985 h 1482493"/>
                <a:gd name="connsiteX14-15023" fmla="*/ 342472 w 5273630"/>
                <a:gd name="connsiteY14-15024" fmla="*/ 563985 h 1482493"/>
                <a:gd name="connsiteX15-15025" fmla="*/ 3085357 w 5273630"/>
                <a:gd name="connsiteY15-15026" fmla="*/ 553784 h 1482493"/>
                <a:gd name="connsiteX16-15027" fmla="*/ 3078071 w 5273630"/>
                <a:gd name="connsiteY16-15028" fmla="*/ 609162 h 1482493"/>
                <a:gd name="connsiteX17-15029" fmla="*/ 3283553 w 5273630"/>
                <a:gd name="connsiteY17-15030" fmla="*/ 719919 h 1482493"/>
                <a:gd name="connsiteX18-15031" fmla="*/ 3521097 w 5273630"/>
                <a:gd name="connsiteY18-15032" fmla="*/ 609162 h 1482493"/>
                <a:gd name="connsiteX19-15033" fmla="*/ 3528384 w 5273630"/>
                <a:gd name="connsiteY19-15034" fmla="*/ 553784 h 1482493"/>
                <a:gd name="connsiteX20-15035" fmla="*/ 3085357 w 5273630"/>
                <a:gd name="connsiteY20-15036" fmla="*/ 553784 h 1482493"/>
                <a:gd name="connsiteX21-15037" fmla="*/ 2013395 w 5273630"/>
                <a:gd name="connsiteY21-15038" fmla="*/ 526094 h 1482493"/>
                <a:gd name="connsiteX22-15039" fmla="*/ 2567178 w 5273630"/>
                <a:gd name="connsiteY22-15040" fmla="*/ 526094 h 1482493"/>
                <a:gd name="connsiteX23-15041" fmla="*/ 2497227 w 5273630"/>
                <a:gd name="connsiteY23-15042" fmla="*/ 1024500 h 1482493"/>
                <a:gd name="connsiteX24-15043" fmla="*/ 1943443 w 5273630"/>
                <a:gd name="connsiteY24-15044" fmla="*/ 1024500 h 1482493"/>
                <a:gd name="connsiteX25-15045" fmla="*/ 2013395 w 5273630"/>
                <a:gd name="connsiteY25-15046" fmla="*/ 526094 h 1482493"/>
                <a:gd name="connsiteX26-15047" fmla="*/ 1404233 w 5273630"/>
                <a:gd name="connsiteY26-15048" fmla="*/ 526094 h 1482493"/>
                <a:gd name="connsiteX27-15049" fmla="*/ 1958016 w 5273630"/>
                <a:gd name="connsiteY27-15050" fmla="*/ 526094 h 1482493"/>
                <a:gd name="connsiteX28-15051" fmla="*/ 1888065 w 5273630"/>
                <a:gd name="connsiteY28-15052" fmla="*/ 1024500 h 1482493"/>
                <a:gd name="connsiteX29-15053" fmla="*/ 1334281 w 5273630"/>
                <a:gd name="connsiteY29-15054" fmla="*/ 1024500 h 1482493"/>
                <a:gd name="connsiteX30-15055" fmla="*/ 1404233 w 5273630"/>
                <a:gd name="connsiteY30-15056" fmla="*/ 526094 h 1482493"/>
                <a:gd name="connsiteX31-15057" fmla="*/ 365789 w 5273630"/>
                <a:gd name="connsiteY31-15058" fmla="*/ 402222 h 1482493"/>
                <a:gd name="connsiteX32-15059" fmla="*/ 357045 w 5273630"/>
                <a:gd name="connsiteY32-15060" fmla="*/ 457600 h 1482493"/>
                <a:gd name="connsiteX33-15061" fmla="*/ 848163 w 5273630"/>
                <a:gd name="connsiteY33-15062" fmla="*/ 457600 h 1482493"/>
                <a:gd name="connsiteX34-15063" fmla="*/ 856907 w 5273630"/>
                <a:gd name="connsiteY34-15064" fmla="*/ 402222 h 1482493"/>
                <a:gd name="connsiteX35-15065" fmla="*/ 365789 w 5273630"/>
                <a:gd name="connsiteY35-15066" fmla="*/ 402222 h 1482493"/>
                <a:gd name="connsiteX36-15067" fmla="*/ 2865301 w 5273630"/>
                <a:gd name="connsiteY36-15068" fmla="*/ 346843 h 1482493"/>
                <a:gd name="connsiteX37-15069" fmla="*/ 3114504 w 5273630"/>
                <a:gd name="connsiteY37-15070" fmla="*/ 346843 h 1482493"/>
                <a:gd name="connsiteX38-15071" fmla="*/ 3104302 w 5273630"/>
                <a:gd name="connsiteY38-15072" fmla="*/ 415338 h 1482493"/>
                <a:gd name="connsiteX39-15073" fmla="*/ 3547329 w 5273630"/>
                <a:gd name="connsiteY39-15074" fmla="*/ 415338 h 1482493"/>
                <a:gd name="connsiteX40-15075" fmla="*/ 3557530 w 5273630"/>
                <a:gd name="connsiteY40-15076" fmla="*/ 346843 h 1482493"/>
                <a:gd name="connsiteX41-15077" fmla="*/ 3806733 w 5273630"/>
                <a:gd name="connsiteY41-15078" fmla="*/ 346843 h 1482493"/>
                <a:gd name="connsiteX42-15079" fmla="*/ 3796531 w 5273630"/>
                <a:gd name="connsiteY42-15080" fmla="*/ 415338 h 1482493"/>
                <a:gd name="connsiteX43-15081" fmla="*/ 3907289 w 5273630"/>
                <a:gd name="connsiteY43-15082" fmla="*/ 415338 h 1482493"/>
                <a:gd name="connsiteX44-15083" fmla="*/ 3888343 w 5273630"/>
                <a:gd name="connsiteY44-15084" fmla="*/ 553784 h 1482493"/>
                <a:gd name="connsiteX45-15085" fmla="*/ 3777587 w 5273630"/>
                <a:gd name="connsiteY45-15086" fmla="*/ 553784 h 1482493"/>
                <a:gd name="connsiteX46-15087" fmla="*/ 3755727 w 5273630"/>
                <a:gd name="connsiteY46-15088" fmla="*/ 706803 h 1482493"/>
                <a:gd name="connsiteX47-15089" fmla="*/ 3489036 w 5273630"/>
                <a:gd name="connsiteY47-15090" fmla="*/ 830675 h 1482493"/>
                <a:gd name="connsiteX48-15091" fmla="*/ 3850453 w 5273630"/>
                <a:gd name="connsiteY48-15092" fmla="*/ 1024500 h 1482493"/>
                <a:gd name="connsiteX49-15093" fmla="*/ 3407426 w 5273630"/>
                <a:gd name="connsiteY49-15094" fmla="*/ 1024500 h 1482493"/>
                <a:gd name="connsiteX50-15095" fmla="*/ 3252949 w 5273630"/>
                <a:gd name="connsiteY50-15096" fmla="*/ 941432 h 1482493"/>
                <a:gd name="connsiteX51-15097" fmla="*/ 1663074 w 5273630"/>
                <a:gd name="connsiteY51-15098" fmla="*/ 1482493 h 1482493"/>
                <a:gd name="connsiteX52-15099" fmla="*/ 1714554 w 5273630"/>
                <a:gd name="connsiteY52-15100" fmla="*/ 1412009 h 1482493"/>
                <a:gd name="connsiteX53-15101" fmla="*/ 3046009 w 5273630"/>
                <a:gd name="connsiteY53-15102" fmla="*/ 830675 h 1482493"/>
                <a:gd name="connsiteX54-15103" fmla="*/ 2814295 w 5273630"/>
                <a:gd name="connsiteY54-15104" fmla="*/ 706803 h 1482493"/>
                <a:gd name="connsiteX55-15105" fmla="*/ 2836154 w 5273630"/>
                <a:gd name="connsiteY55-15106" fmla="*/ 553784 h 1482493"/>
                <a:gd name="connsiteX56-15107" fmla="*/ 2725398 w 5273630"/>
                <a:gd name="connsiteY56-15108" fmla="*/ 553784 h 1482493"/>
                <a:gd name="connsiteX57-15109" fmla="*/ 2744343 w 5273630"/>
                <a:gd name="connsiteY57-15110" fmla="*/ 415338 h 1482493"/>
                <a:gd name="connsiteX58-15111" fmla="*/ 2855100 w 5273630"/>
                <a:gd name="connsiteY58-15112" fmla="*/ 415338 h 1482493"/>
                <a:gd name="connsiteX59-15113" fmla="*/ 2865301 w 5273630"/>
                <a:gd name="connsiteY59-15114" fmla="*/ 346843 h 1482493"/>
                <a:gd name="connsiteX60-15115" fmla="*/ 482375 w 5273630"/>
                <a:gd name="connsiteY60-15116" fmla="*/ 192367 h 1482493"/>
                <a:gd name="connsiteX61-15117" fmla="*/ 759267 w 5273630"/>
                <a:gd name="connsiteY61-15118" fmla="*/ 192367 h 1482493"/>
                <a:gd name="connsiteX62-15119" fmla="*/ 746151 w 5273630"/>
                <a:gd name="connsiteY62-15120" fmla="*/ 285636 h 1482493"/>
                <a:gd name="connsiteX63-15121" fmla="*/ 1122141 w 5273630"/>
                <a:gd name="connsiteY63-15122" fmla="*/ 285636 h 1482493"/>
                <a:gd name="connsiteX64-15123" fmla="*/ 1059475 w 5273630"/>
                <a:gd name="connsiteY64-15124" fmla="*/ 735949 h 1482493"/>
                <a:gd name="connsiteX65-15125" fmla="*/ 728663 w 5273630"/>
                <a:gd name="connsiteY65-15126" fmla="*/ 735949 h 1482493"/>
                <a:gd name="connsiteX66-15127" fmla="*/ 795700 w 5273630"/>
                <a:gd name="connsiteY66-15128" fmla="*/ 791328 h 1482493"/>
                <a:gd name="connsiteX67-15129" fmla="*/ 1119226 w 5273630"/>
                <a:gd name="connsiteY67-15130" fmla="*/ 746150 h 1482493"/>
                <a:gd name="connsiteX68-15131" fmla="*/ 1100281 w 5273630"/>
                <a:gd name="connsiteY68-15132" fmla="*/ 884596 h 1482493"/>
                <a:gd name="connsiteX69-15133" fmla="*/ 937060 w 5273630"/>
                <a:gd name="connsiteY69-15134" fmla="*/ 907914 h 1482493"/>
                <a:gd name="connsiteX70-15135" fmla="*/ 1681594 w 5273630"/>
                <a:gd name="connsiteY70-15136" fmla="*/ 1407139 h 1482493"/>
                <a:gd name="connsiteX71-15137" fmla="*/ 1666028 w 5273630"/>
                <a:gd name="connsiteY71-15138" fmla="*/ 1477496 h 1482493"/>
                <a:gd name="connsiteX72-15139" fmla="*/ 406594 w 5273630"/>
                <a:gd name="connsiteY72-15140" fmla="*/ 735949 h 1482493"/>
                <a:gd name="connsiteX73-15141" fmla="*/ 319154 w 5273630"/>
                <a:gd name="connsiteY73-15142" fmla="*/ 735949 h 1482493"/>
                <a:gd name="connsiteX74-15143" fmla="*/ 298752 w 5273630"/>
                <a:gd name="connsiteY74-15144" fmla="*/ 881682 h 1482493"/>
                <a:gd name="connsiteX75-15145" fmla="*/ 502777 w 5273630"/>
                <a:gd name="connsiteY75-15146" fmla="*/ 862737 h 1482493"/>
                <a:gd name="connsiteX76-15147" fmla="*/ 482375 w 5273630"/>
                <a:gd name="connsiteY76-15148" fmla="*/ 1004097 h 1482493"/>
                <a:gd name="connsiteX77-15149" fmla="*/ 4372 w 5273630"/>
                <a:gd name="connsiteY77-15150" fmla="*/ 1046359 h 1482493"/>
                <a:gd name="connsiteX78-15151" fmla="*/ 110757 w 5273630"/>
                <a:gd name="connsiteY78-15152" fmla="*/ 285636 h 1482493"/>
                <a:gd name="connsiteX79-15153" fmla="*/ 469259 w 5273630"/>
                <a:gd name="connsiteY79-15154" fmla="*/ 285636 h 1482493"/>
                <a:gd name="connsiteX80-15155" fmla="*/ 482375 w 5273630"/>
                <a:gd name="connsiteY80-15156" fmla="*/ 192367 h 1482493"/>
                <a:gd name="connsiteX81-15157" fmla="*/ 1870577 w 5273630"/>
                <a:gd name="connsiteY81-15158" fmla="*/ 166135 h 1482493"/>
                <a:gd name="connsiteX82-15159" fmla="*/ 1847260 w 5273630"/>
                <a:gd name="connsiteY82-15160" fmla="*/ 332270 h 1482493"/>
                <a:gd name="connsiteX83-15161" fmla="*/ 2179530 w 5273630"/>
                <a:gd name="connsiteY83-15162" fmla="*/ 332270 h 1482493"/>
                <a:gd name="connsiteX84-15163" fmla="*/ 2202847 w 5273630"/>
                <a:gd name="connsiteY84-15164" fmla="*/ 166135 h 1482493"/>
                <a:gd name="connsiteX85-15165" fmla="*/ 1870577 w 5273630"/>
                <a:gd name="connsiteY85-15166" fmla="*/ 166135 h 1482493"/>
                <a:gd name="connsiteX86-15167" fmla="*/ 4598889 w 5273630"/>
                <a:gd name="connsiteY86-15168" fmla="*/ 138446 h 1482493"/>
                <a:gd name="connsiteX87-15169" fmla="*/ 4421095 w 5273630"/>
                <a:gd name="connsiteY87-15170" fmla="*/ 332270 h 1482493"/>
                <a:gd name="connsiteX88-15171" fmla="*/ 4935531 w 5273630"/>
                <a:gd name="connsiteY88-15172" fmla="*/ 332270 h 1482493"/>
                <a:gd name="connsiteX89-15173" fmla="*/ 4813115 w 5273630"/>
                <a:gd name="connsiteY89-15174" fmla="*/ 138446 h 1482493"/>
                <a:gd name="connsiteX90-15175" fmla="*/ 4598889 w 5273630"/>
                <a:gd name="connsiteY90-15176" fmla="*/ 138446 h 1482493"/>
                <a:gd name="connsiteX91-15177" fmla="*/ 1557252 w 5273630"/>
                <a:gd name="connsiteY91-15178" fmla="*/ 27689 h 1482493"/>
                <a:gd name="connsiteX92-15179" fmla="*/ 2498684 w 5273630"/>
                <a:gd name="connsiteY92-15180" fmla="*/ 27689 h 1482493"/>
                <a:gd name="connsiteX93-15181" fmla="*/ 2436019 w 5273630"/>
                <a:gd name="connsiteY93-15182" fmla="*/ 470716 h 1482493"/>
                <a:gd name="connsiteX94-15183" fmla="*/ 1549965 w 5273630"/>
                <a:gd name="connsiteY94-15184" fmla="*/ 470716 h 1482493"/>
                <a:gd name="connsiteX95-15185" fmla="*/ 1605344 w 5273630"/>
                <a:gd name="connsiteY95-15186" fmla="*/ 83068 h 1482493"/>
                <a:gd name="connsiteX96-15187" fmla="*/ 1557252 w 5273630"/>
                <a:gd name="connsiteY96-15188" fmla="*/ 27689 h 1482493"/>
                <a:gd name="connsiteX97-15189" fmla="*/ 259404 w 5273630"/>
                <a:gd name="connsiteY97-15190" fmla="*/ 27689 h 1482493"/>
                <a:gd name="connsiteX98-15191" fmla="*/ 983695 w 5273630"/>
                <a:gd name="connsiteY98-15192" fmla="*/ 27689 h 1482493"/>
                <a:gd name="connsiteX99-15193" fmla="*/ 1215409 w 5273630"/>
                <a:gd name="connsiteY99-15194" fmla="*/ 260861 h 1482493"/>
                <a:gd name="connsiteX100-15195" fmla="*/ 929774 w 5273630"/>
                <a:gd name="connsiteY100-15196" fmla="*/ 260861 h 1482493"/>
                <a:gd name="connsiteX101-15197" fmla="*/ 788413 w 5273630"/>
                <a:gd name="connsiteY101-15198" fmla="*/ 145733 h 1482493"/>
                <a:gd name="connsiteX102-15199" fmla="*/ 476546 w 5273630"/>
                <a:gd name="connsiteY102-15200" fmla="*/ 145733 h 1482493"/>
                <a:gd name="connsiteX103-15201" fmla="*/ 290008 w 5273630"/>
                <a:gd name="connsiteY103-15202" fmla="*/ 260861 h 1482493"/>
                <a:gd name="connsiteX104-15203" fmla="*/ 0 w 5273630"/>
                <a:gd name="connsiteY104-15204" fmla="*/ 260861 h 1482493"/>
                <a:gd name="connsiteX105-15205" fmla="*/ 290008 w 5273630"/>
                <a:gd name="connsiteY105-15206" fmla="*/ 58293 h 1482493"/>
                <a:gd name="connsiteX106-15207" fmla="*/ 259404 w 5273630"/>
                <a:gd name="connsiteY106-15208" fmla="*/ 27689 h 1482493"/>
                <a:gd name="connsiteX107-15209" fmla="*/ 4377375 w 5273630"/>
                <a:gd name="connsiteY107-15210" fmla="*/ 0 h 1482493"/>
                <a:gd name="connsiteX108-15211" fmla="*/ 5001111 w 5273630"/>
                <a:gd name="connsiteY108-15212" fmla="*/ 0 h 1482493"/>
                <a:gd name="connsiteX109-15213" fmla="*/ 5273630 w 5273630"/>
                <a:gd name="connsiteY109-15214" fmla="*/ 429911 h 1482493"/>
                <a:gd name="connsiteX110-15215" fmla="*/ 5078349 w 5273630"/>
                <a:gd name="connsiteY110-15216" fmla="*/ 429911 h 1482493"/>
                <a:gd name="connsiteX111-15217" fmla="*/ 5072519 w 5273630"/>
                <a:gd name="connsiteY111-15218" fmla="*/ 470716 h 1482493"/>
                <a:gd name="connsiteX112-15219" fmla="*/ 4795628 w 5273630"/>
                <a:gd name="connsiteY112-15220" fmla="*/ 470716 h 1482493"/>
                <a:gd name="connsiteX113-15221" fmla="*/ 4778140 w 5273630"/>
                <a:gd name="connsiteY113-15222" fmla="*/ 594589 h 1482493"/>
                <a:gd name="connsiteX114-15223" fmla="*/ 5082721 w 5273630"/>
                <a:gd name="connsiteY114-15224" fmla="*/ 594589 h 1482493"/>
                <a:gd name="connsiteX115-15225" fmla="*/ 5063775 w 5273630"/>
                <a:gd name="connsiteY115-15226" fmla="*/ 733035 h 1482493"/>
                <a:gd name="connsiteX116-15227" fmla="*/ 4759195 w 5273630"/>
                <a:gd name="connsiteY116-15228" fmla="*/ 733035 h 1482493"/>
                <a:gd name="connsiteX117-15229" fmla="*/ 4737335 w 5273630"/>
                <a:gd name="connsiteY117-15230" fmla="*/ 886054 h 1482493"/>
                <a:gd name="connsiteX118-15231" fmla="*/ 5180361 w 5273630"/>
                <a:gd name="connsiteY118-15232" fmla="*/ 886054 h 1482493"/>
                <a:gd name="connsiteX119-15233" fmla="*/ 5161416 w 5273630"/>
                <a:gd name="connsiteY119-15234" fmla="*/ 1024500 h 1482493"/>
                <a:gd name="connsiteX120-15235" fmla="*/ 3998471 w 5273630"/>
                <a:gd name="connsiteY120-15236" fmla="*/ 1024500 h 1482493"/>
                <a:gd name="connsiteX121-15237" fmla="*/ 4017416 w 5273630"/>
                <a:gd name="connsiteY121-15238" fmla="*/ 886054 h 1482493"/>
                <a:gd name="connsiteX122-15239" fmla="*/ 4460443 w 5273630"/>
                <a:gd name="connsiteY122-15240" fmla="*/ 886054 h 1482493"/>
                <a:gd name="connsiteX123-15241" fmla="*/ 4482303 w 5273630"/>
                <a:gd name="connsiteY123-15242" fmla="*/ 733035 h 1482493"/>
                <a:gd name="connsiteX124-15243" fmla="*/ 4177722 w 5273630"/>
                <a:gd name="connsiteY124-15244" fmla="*/ 733035 h 1482493"/>
                <a:gd name="connsiteX125-15245" fmla="*/ 4196667 w 5273630"/>
                <a:gd name="connsiteY125-15246" fmla="*/ 594589 h 1482493"/>
                <a:gd name="connsiteX126-15247" fmla="*/ 4501249 w 5273630"/>
                <a:gd name="connsiteY126-15248" fmla="*/ 594589 h 1482493"/>
                <a:gd name="connsiteX127-15249" fmla="*/ 4518736 w 5273630"/>
                <a:gd name="connsiteY127-15250" fmla="*/ 470716 h 1482493"/>
                <a:gd name="connsiteX128-15251" fmla="*/ 4241845 w 5273630"/>
                <a:gd name="connsiteY128-15252" fmla="*/ 470716 h 1482493"/>
                <a:gd name="connsiteX129-15253" fmla="*/ 4247673 w 5273630"/>
                <a:gd name="connsiteY129-15254" fmla="*/ 429911 h 1482493"/>
                <a:gd name="connsiteX130-15255" fmla="*/ 4055307 w 5273630"/>
                <a:gd name="connsiteY130-15256" fmla="*/ 429911 h 1482493"/>
                <a:gd name="connsiteX131-15257" fmla="*/ 4410894 w 5273630"/>
                <a:gd name="connsiteY131-15258" fmla="*/ 40805 h 1482493"/>
                <a:gd name="connsiteX132-15259" fmla="*/ 4377375 w 5273630"/>
                <a:gd name="connsiteY132-15260" fmla="*/ 0 h 1482493"/>
                <a:gd name="connsiteX133-15261" fmla="*/ 3191742 w 5273630"/>
                <a:gd name="connsiteY133-15262" fmla="*/ 0 h 1482493"/>
                <a:gd name="connsiteX134-15263" fmla="*/ 3522555 w 5273630"/>
                <a:gd name="connsiteY134-15264" fmla="*/ 0 h 1482493"/>
                <a:gd name="connsiteX135-15265" fmla="*/ 3510896 w 5273630"/>
                <a:gd name="connsiteY135-15266" fmla="*/ 83068 h 1482493"/>
                <a:gd name="connsiteX136-15267" fmla="*/ 3953923 w 5273630"/>
                <a:gd name="connsiteY136-15268" fmla="*/ 83068 h 1482493"/>
                <a:gd name="connsiteX137-15269" fmla="*/ 3923319 w 5273630"/>
                <a:gd name="connsiteY137-15270" fmla="*/ 304581 h 1482493"/>
                <a:gd name="connsiteX138-15271" fmla="*/ 3618738 w 5273630"/>
                <a:gd name="connsiteY138-15272" fmla="*/ 304581 h 1482493"/>
                <a:gd name="connsiteX139-15273" fmla="*/ 3630397 w 5273630"/>
                <a:gd name="connsiteY139-15274" fmla="*/ 221513 h 1482493"/>
                <a:gd name="connsiteX140-15275" fmla="*/ 3076613 w 5273630"/>
                <a:gd name="connsiteY140-15276" fmla="*/ 221513 h 1482493"/>
                <a:gd name="connsiteX141-15277" fmla="*/ 3064954 w 5273630"/>
                <a:gd name="connsiteY141-15278" fmla="*/ 304581 h 1482493"/>
                <a:gd name="connsiteX142-15279" fmla="*/ 2760373 w 5273630"/>
                <a:gd name="connsiteY142-15280" fmla="*/ 304581 h 1482493"/>
                <a:gd name="connsiteX143-15281" fmla="*/ 2790977 w 5273630"/>
                <a:gd name="connsiteY143-15282" fmla="*/ 83068 h 1482493"/>
                <a:gd name="connsiteX144-15283" fmla="*/ 3234004 w 5273630"/>
                <a:gd name="connsiteY144-15284" fmla="*/ 83068 h 1482493"/>
                <a:gd name="connsiteX145-15285" fmla="*/ 3238376 w 5273630"/>
                <a:gd name="connsiteY145-15286" fmla="*/ 53921 h 1482493"/>
                <a:gd name="connsiteX146-15287" fmla="*/ 3191742 w 5273630"/>
                <a:gd name="connsiteY146-15288" fmla="*/ 0 h 1482493"/>
                <a:gd name="connsiteX0-15289" fmla="*/ 2215963 w 5273630"/>
                <a:gd name="connsiteY0-15290" fmla="*/ 664540 h 1482493"/>
                <a:gd name="connsiteX1-15291" fmla="*/ 2183902 w 5273630"/>
                <a:gd name="connsiteY1-15292" fmla="*/ 886054 h 1482493"/>
                <a:gd name="connsiteX2-15293" fmla="*/ 2294658 w 5273630"/>
                <a:gd name="connsiteY2-15294" fmla="*/ 886054 h 1482493"/>
                <a:gd name="connsiteX3-15295" fmla="*/ 2326719 w 5273630"/>
                <a:gd name="connsiteY3-15296" fmla="*/ 664540 h 1482493"/>
                <a:gd name="connsiteX4-15297" fmla="*/ 2215963 w 5273630"/>
                <a:gd name="connsiteY4-15298" fmla="*/ 664540 h 1482493"/>
                <a:gd name="connsiteX5-15299" fmla="*/ 1606801 w 5273630"/>
                <a:gd name="connsiteY5-15300" fmla="*/ 664540 h 1482493"/>
                <a:gd name="connsiteX6-15301" fmla="*/ 1574740 w 5273630"/>
                <a:gd name="connsiteY6-15302" fmla="*/ 886054 h 1482493"/>
                <a:gd name="connsiteX7-15303" fmla="*/ 1685497 w 5273630"/>
                <a:gd name="connsiteY7-15304" fmla="*/ 886054 h 1482493"/>
                <a:gd name="connsiteX8-15305" fmla="*/ 1717558 w 5273630"/>
                <a:gd name="connsiteY8-15306" fmla="*/ 664540 h 1482493"/>
                <a:gd name="connsiteX9-15307" fmla="*/ 1606801 w 5273630"/>
                <a:gd name="connsiteY9-15308" fmla="*/ 664540 h 1482493"/>
                <a:gd name="connsiteX10-15309" fmla="*/ 342472 w 5273630"/>
                <a:gd name="connsiteY10-15310" fmla="*/ 563985 h 1482493"/>
                <a:gd name="connsiteX11-15311" fmla="*/ 335185 w 5273630"/>
                <a:gd name="connsiteY11-15312" fmla="*/ 619363 h 1482493"/>
                <a:gd name="connsiteX12-15313" fmla="*/ 826304 w 5273630"/>
                <a:gd name="connsiteY12-15314" fmla="*/ 619363 h 1482493"/>
                <a:gd name="connsiteX13-15315" fmla="*/ 833590 w 5273630"/>
                <a:gd name="connsiteY13-15316" fmla="*/ 563985 h 1482493"/>
                <a:gd name="connsiteX14-15317" fmla="*/ 342472 w 5273630"/>
                <a:gd name="connsiteY14-15318" fmla="*/ 563985 h 1482493"/>
                <a:gd name="connsiteX15-15319" fmla="*/ 3085357 w 5273630"/>
                <a:gd name="connsiteY15-15320" fmla="*/ 553784 h 1482493"/>
                <a:gd name="connsiteX16-15321" fmla="*/ 3078071 w 5273630"/>
                <a:gd name="connsiteY16-15322" fmla="*/ 609162 h 1482493"/>
                <a:gd name="connsiteX17-15323" fmla="*/ 3283553 w 5273630"/>
                <a:gd name="connsiteY17-15324" fmla="*/ 719919 h 1482493"/>
                <a:gd name="connsiteX18-15325" fmla="*/ 3521097 w 5273630"/>
                <a:gd name="connsiteY18-15326" fmla="*/ 609162 h 1482493"/>
                <a:gd name="connsiteX19-15327" fmla="*/ 3528384 w 5273630"/>
                <a:gd name="connsiteY19-15328" fmla="*/ 553784 h 1482493"/>
                <a:gd name="connsiteX20-15329" fmla="*/ 3085357 w 5273630"/>
                <a:gd name="connsiteY20-15330" fmla="*/ 553784 h 1482493"/>
                <a:gd name="connsiteX21-15331" fmla="*/ 2013395 w 5273630"/>
                <a:gd name="connsiteY21-15332" fmla="*/ 526094 h 1482493"/>
                <a:gd name="connsiteX22-15333" fmla="*/ 2567178 w 5273630"/>
                <a:gd name="connsiteY22-15334" fmla="*/ 526094 h 1482493"/>
                <a:gd name="connsiteX23-15335" fmla="*/ 2497227 w 5273630"/>
                <a:gd name="connsiteY23-15336" fmla="*/ 1024500 h 1482493"/>
                <a:gd name="connsiteX24-15337" fmla="*/ 1943443 w 5273630"/>
                <a:gd name="connsiteY24-15338" fmla="*/ 1024500 h 1482493"/>
                <a:gd name="connsiteX25-15339" fmla="*/ 2013395 w 5273630"/>
                <a:gd name="connsiteY25-15340" fmla="*/ 526094 h 1482493"/>
                <a:gd name="connsiteX26-15341" fmla="*/ 1404233 w 5273630"/>
                <a:gd name="connsiteY26-15342" fmla="*/ 526094 h 1482493"/>
                <a:gd name="connsiteX27-15343" fmla="*/ 1958016 w 5273630"/>
                <a:gd name="connsiteY27-15344" fmla="*/ 526094 h 1482493"/>
                <a:gd name="connsiteX28-15345" fmla="*/ 1888065 w 5273630"/>
                <a:gd name="connsiteY28-15346" fmla="*/ 1024500 h 1482493"/>
                <a:gd name="connsiteX29-15347" fmla="*/ 1334281 w 5273630"/>
                <a:gd name="connsiteY29-15348" fmla="*/ 1024500 h 1482493"/>
                <a:gd name="connsiteX30-15349" fmla="*/ 1404233 w 5273630"/>
                <a:gd name="connsiteY30-15350" fmla="*/ 526094 h 1482493"/>
                <a:gd name="connsiteX31-15351" fmla="*/ 365789 w 5273630"/>
                <a:gd name="connsiteY31-15352" fmla="*/ 402222 h 1482493"/>
                <a:gd name="connsiteX32-15353" fmla="*/ 357045 w 5273630"/>
                <a:gd name="connsiteY32-15354" fmla="*/ 457600 h 1482493"/>
                <a:gd name="connsiteX33-15355" fmla="*/ 848163 w 5273630"/>
                <a:gd name="connsiteY33-15356" fmla="*/ 457600 h 1482493"/>
                <a:gd name="connsiteX34-15357" fmla="*/ 856907 w 5273630"/>
                <a:gd name="connsiteY34-15358" fmla="*/ 402222 h 1482493"/>
                <a:gd name="connsiteX35-15359" fmla="*/ 365789 w 5273630"/>
                <a:gd name="connsiteY35-15360" fmla="*/ 402222 h 1482493"/>
                <a:gd name="connsiteX36-15361" fmla="*/ 2865301 w 5273630"/>
                <a:gd name="connsiteY36-15362" fmla="*/ 346843 h 1482493"/>
                <a:gd name="connsiteX37-15363" fmla="*/ 3114504 w 5273630"/>
                <a:gd name="connsiteY37-15364" fmla="*/ 346843 h 1482493"/>
                <a:gd name="connsiteX38-15365" fmla="*/ 3104302 w 5273630"/>
                <a:gd name="connsiteY38-15366" fmla="*/ 415338 h 1482493"/>
                <a:gd name="connsiteX39-15367" fmla="*/ 3547329 w 5273630"/>
                <a:gd name="connsiteY39-15368" fmla="*/ 415338 h 1482493"/>
                <a:gd name="connsiteX40-15369" fmla="*/ 3557530 w 5273630"/>
                <a:gd name="connsiteY40-15370" fmla="*/ 346843 h 1482493"/>
                <a:gd name="connsiteX41-15371" fmla="*/ 3806733 w 5273630"/>
                <a:gd name="connsiteY41-15372" fmla="*/ 346843 h 1482493"/>
                <a:gd name="connsiteX42-15373" fmla="*/ 3796531 w 5273630"/>
                <a:gd name="connsiteY42-15374" fmla="*/ 415338 h 1482493"/>
                <a:gd name="connsiteX43-15375" fmla="*/ 3907289 w 5273630"/>
                <a:gd name="connsiteY43-15376" fmla="*/ 415338 h 1482493"/>
                <a:gd name="connsiteX44-15377" fmla="*/ 3888343 w 5273630"/>
                <a:gd name="connsiteY44-15378" fmla="*/ 553784 h 1482493"/>
                <a:gd name="connsiteX45-15379" fmla="*/ 3777587 w 5273630"/>
                <a:gd name="connsiteY45-15380" fmla="*/ 553784 h 1482493"/>
                <a:gd name="connsiteX46-15381" fmla="*/ 3755727 w 5273630"/>
                <a:gd name="connsiteY46-15382" fmla="*/ 706803 h 1482493"/>
                <a:gd name="connsiteX47-15383" fmla="*/ 3489036 w 5273630"/>
                <a:gd name="connsiteY47-15384" fmla="*/ 830675 h 1482493"/>
                <a:gd name="connsiteX48-15385" fmla="*/ 3850453 w 5273630"/>
                <a:gd name="connsiteY48-15386" fmla="*/ 1024500 h 1482493"/>
                <a:gd name="connsiteX49-15387" fmla="*/ 3407426 w 5273630"/>
                <a:gd name="connsiteY49-15388" fmla="*/ 1024500 h 1482493"/>
                <a:gd name="connsiteX50-15389" fmla="*/ 3252949 w 5273630"/>
                <a:gd name="connsiteY50-15390" fmla="*/ 941432 h 1482493"/>
                <a:gd name="connsiteX51-15391" fmla="*/ 1663074 w 5273630"/>
                <a:gd name="connsiteY51-15392" fmla="*/ 1482493 h 1482493"/>
                <a:gd name="connsiteX52-15393" fmla="*/ 1714554 w 5273630"/>
                <a:gd name="connsiteY52-15394" fmla="*/ 1412009 h 1482493"/>
                <a:gd name="connsiteX53-15395" fmla="*/ 3046009 w 5273630"/>
                <a:gd name="connsiteY53-15396" fmla="*/ 830675 h 1482493"/>
                <a:gd name="connsiteX54-15397" fmla="*/ 2814295 w 5273630"/>
                <a:gd name="connsiteY54-15398" fmla="*/ 706803 h 1482493"/>
                <a:gd name="connsiteX55-15399" fmla="*/ 2836154 w 5273630"/>
                <a:gd name="connsiteY55-15400" fmla="*/ 553784 h 1482493"/>
                <a:gd name="connsiteX56-15401" fmla="*/ 2725398 w 5273630"/>
                <a:gd name="connsiteY56-15402" fmla="*/ 553784 h 1482493"/>
                <a:gd name="connsiteX57-15403" fmla="*/ 2744343 w 5273630"/>
                <a:gd name="connsiteY57-15404" fmla="*/ 415338 h 1482493"/>
                <a:gd name="connsiteX58-15405" fmla="*/ 2855100 w 5273630"/>
                <a:gd name="connsiteY58-15406" fmla="*/ 415338 h 1482493"/>
                <a:gd name="connsiteX59-15407" fmla="*/ 2865301 w 5273630"/>
                <a:gd name="connsiteY59-15408" fmla="*/ 346843 h 1482493"/>
                <a:gd name="connsiteX60-15409" fmla="*/ 482375 w 5273630"/>
                <a:gd name="connsiteY60-15410" fmla="*/ 192367 h 1482493"/>
                <a:gd name="connsiteX61-15411" fmla="*/ 759267 w 5273630"/>
                <a:gd name="connsiteY61-15412" fmla="*/ 192367 h 1482493"/>
                <a:gd name="connsiteX62-15413" fmla="*/ 746151 w 5273630"/>
                <a:gd name="connsiteY62-15414" fmla="*/ 285636 h 1482493"/>
                <a:gd name="connsiteX63-15415" fmla="*/ 1122141 w 5273630"/>
                <a:gd name="connsiteY63-15416" fmla="*/ 285636 h 1482493"/>
                <a:gd name="connsiteX64-15417" fmla="*/ 1059475 w 5273630"/>
                <a:gd name="connsiteY64-15418" fmla="*/ 735949 h 1482493"/>
                <a:gd name="connsiteX65-15419" fmla="*/ 728663 w 5273630"/>
                <a:gd name="connsiteY65-15420" fmla="*/ 735949 h 1482493"/>
                <a:gd name="connsiteX66-15421" fmla="*/ 795700 w 5273630"/>
                <a:gd name="connsiteY66-15422" fmla="*/ 791328 h 1482493"/>
                <a:gd name="connsiteX67-15423" fmla="*/ 1119226 w 5273630"/>
                <a:gd name="connsiteY67-15424" fmla="*/ 746150 h 1482493"/>
                <a:gd name="connsiteX68-15425" fmla="*/ 1100281 w 5273630"/>
                <a:gd name="connsiteY68-15426" fmla="*/ 884596 h 1482493"/>
                <a:gd name="connsiteX69-15427" fmla="*/ 937060 w 5273630"/>
                <a:gd name="connsiteY69-15428" fmla="*/ 907914 h 1482493"/>
                <a:gd name="connsiteX70-15429" fmla="*/ 1681594 w 5273630"/>
                <a:gd name="connsiteY70-15430" fmla="*/ 1407139 h 1482493"/>
                <a:gd name="connsiteX71-15431" fmla="*/ 1666028 w 5273630"/>
                <a:gd name="connsiteY71-15432" fmla="*/ 1477496 h 1482493"/>
                <a:gd name="connsiteX72-15433" fmla="*/ 406594 w 5273630"/>
                <a:gd name="connsiteY72-15434" fmla="*/ 735949 h 1482493"/>
                <a:gd name="connsiteX73-15435" fmla="*/ 319154 w 5273630"/>
                <a:gd name="connsiteY73-15436" fmla="*/ 735949 h 1482493"/>
                <a:gd name="connsiteX74-15437" fmla="*/ 298752 w 5273630"/>
                <a:gd name="connsiteY74-15438" fmla="*/ 881682 h 1482493"/>
                <a:gd name="connsiteX75-15439" fmla="*/ 502777 w 5273630"/>
                <a:gd name="connsiteY75-15440" fmla="*/ 862737 h 1482493"/>
                <a:gd name="connsiteX76-15441" fmla="*/ 482375 w 5273630"/>
                <a:gd name="connsiteY76-15442" fmla="*/ 1004097 h 1482493"/>
                <a:gd name="connsiteX77-15443" fmla="*/ 4372 w 5273630"/>
                <a:gd name="connsiteY77-15444" fmla="*/ 1046359 h 1482493"/>
                <a:gd name="connsiteX78-15445" fmla="*/ 110757 w 5273630"/>
                <a:gd name="connsiteY78-15446" fmla="*/ 285636 h 1482493"/>
                <a:gd name="connsiteX79-15447" fmla="*/ 469259 w 5273630"/>
                <a:gd name="connsiteY79-15448" fmla="*/ 285636 h 1482493"/>
                <a:gd name="connsiteX80-15449" fmla="*/ 482375 w 5273630"/>
                <a:gd name="connsiteY80-15450" fmla="*/ 192367 h 1482493"/>
                <a:gd name="connsiteX81-15451" fmla="*/ 1870577 w 5273630"/>
                <a:gd name="connsiteY81-15452" fmla="*/ 166135 h 1482493"/>
                <a:gd name="connsiteX82-15453" fmla="*/ 1847260 w 5273630"/>
                <a:gd name="connsiteY82-15454" fmla="*/ 332270 h 1482493"/>
                <a:gd name="connsiteX83-15455" fmla="*/ 2179530 w 5273630"/>
                <a:gd name="connsiteY83-15456" fmla="*/ 332270 h 1482493"/>
                <a:gd name="connsiteX84-15457" fmla="*/ 2202847 w 5273630"/>
                <a:gd name="connsiteY84-15458" fmla="*/ 166135 h 1482493"/>
                <a:gd name="connsiteX85-15459" fmla="*/ 1870577 w 5273630"/>
                <a:gd name="connsiteY85-15460" fmla="*/ 166135 h 1482493"/>
                <a:gd name="connsiteX86-15461" fmla="*/ 4598889 w 5273630"/>
                <a:gd name="connsiteY86-15462" fmla="*/ 138446 h 1482493"/>
                <a:gd name="connsiteX87-15463" fmla="*/ 4421095 w 5273630"/>
                <a:gd name="connsiteY87-15464" fmla="*/ 332270 h 1482493"/>
                <a:gd name="connsiteX88-15465" fmla="*/ 4935531 w 5273630"/>
                <a:gd name="connsiteY88-15466" fmla="*/ 332270 h 1482493"/>
                <a:gd name="connsiteX89-15467" fmla="*/ 4813115 w 5273630"/>
                <a:gd name="connsiteY89-15468" fmla="*/ 138446 h 1482493"/>
                <a:gd name="connsiteX90-15469" fmla="*/ 4598889 w 5273630"/>
                <a:gd name="connsiteY90-15470" fmla="*/ 138446 h 1482493"/>
                <a:gd name="connsiteX91-15471" fmla="*/ 1557252 w 5273630"/>
                <a:gd name="connsiteY91-15472" fmla="*/ 27689 h 1482493"/>
                <a:gd name="connsiteX92-15473" fmla="*/ 2498684 w 5273630"/>
                <a:gd name="connsiteY92-15474" fmla="*/ 27689 h 1482493"/>
                <a:gd name="connsiteX93-15475" fmla="*/ 2436019 w 5273630"/>
                <a:gd name="connsiteY93-15476" fmla="*/ 470716 h 1482493"/>
                <a:gd name="connsiteX94-15477" fmla="*/ 1549965 w 5273630"/>
                <a:gd name="connsiteY94-15478" fmla="*/ 470716 h 1482493"/>
                <a:gd name="connsiteX95-15479" fmla="*/ 1605344 w 5273630"/>
                <a:gd name="connsiteY95-15480" fmla="*/ 83068 h 1482493"/>
                <a:gd name="connsiteX96-15481" fmla="*/ 1557252 w 5273630"/>
                <a:gd name="connsiteY96-15482" fmla="*/ 27689 h 1482493"/>
                <a:gd name="connsiteX97-15483" fmla="*/ 259404 w 5273630"/>
                <a:gd name="connsiteY97-15484" fmla="*/ 27689 h 1482493"/>
                <a:gd name="connsiteX98-15485" fmla="*/ 983695 w 5273630"/>
                <a:gd name="connsiteY98-15486" fmla="*/ 27689 h 1482493"/>
                <a:gd name="connsiteX99-15487" fmla="*/ 1215409 w 5273630"/>
                <a:gd name="connsiteY99-15488" fmla="*/ 260861 h 1482493"/>
                <a:gd name="connsiteX100-15489" fmla="*/ 929774 w 5273630"/>
                <a:gd name="connsiteY100-15490" fmla="*/ 260861 h 1482493"/>
                <a:gd name="connsiteX101-15491" fmla="*/ 788413 w 5273630"/>
                <a:gd name="connsiteY101-15492" fmla="*/ 145733 h 1482493"/>
                <a:gd name="connsiteX102-15493" fmla="*/ 476546 w 5273630"/>
                <a:gd name="connsiteY102-15494" fmla="*/ 145733 h 1482493"/>
                <a:gd name="connsiteX103-15495" fmla="*/ 290008 w 5273630"/>
                <a:gd name="connsiteY103-15496" fmla="*/ 260861 h 1482493"/>
                <a:gd name="connsiteX104-15497" fmla="*/ 0 w 5273630"/>
                <a:gd name="connsiteY104-15498" fmla="*/ 260861 h 1482493"/>
                <a:gd name="connsiteX105-15499" fmla="*/ 290008 w 5273630"/>
                <a:gd name="connsiteY105-15500" fmla="*/ 58293 h 1482493"/>
                <a:gd name="connsiteX106-15501" fmla="*/ 259404 w 5273630"/>
                <a:gd name="connsiteY106-15502" fmla="*/ 27689 h 1482493"/>
                <a:gd name="connsiteX107-15503" fmla="*/ 4377375 w 5273630"/>
                <a:gd name="connsiteY107-15504" fmla="*/ 0 h 1482493"/>
                <a:gd name="connsiteX108-15505" fmla="*/ 5001111 w 5273630"/>
                <a:gd name="connsiteY108-15506" fmla="*/ 0 h 1482493"/>
                <a:gd name="connsiteX109-15507" fmla="*/ 5273630 w 5273630"/>
                <a:gd name="connsiteY109-15508" fmla="*/ 429911 h 1482493"/>
                <a:gd name="connsiteX110-15509" fmla="*/ 5078349 w 5273630"/>
                <a:gd name="connsiteY110-15510" fmla="*/ 429911 h 1482493"/>
                <a:gd name="connsiteX111-15511" fmla="*/ 5072519 w 5273630"/>
                <a:gd name="connsiteY111-15512" fmla="*/ 470716 h 1482493"/>
                <a:gd name="connsiteX112-15513" fmla="*/ 4795628 w 5273630"/>
                <a:gd name="connsiteY112-15514" fmla="*/ 470716 h 1482493"/>
                <a:gd name="connsiteX113-15515" fmla="*/ 4778140 w 5273630"/>
                <a:gd name="connsiteY113-15516" fmla="*/ 594589 h 1482493"/>
                <a:gd name="connsiteX114-15517" fmla="*/ 5082721 w 5273630"/>
                <a:gd name="connsiteY114-15518" fmla="*/ 594589 h 1482493"/>
                <a:gd name="connsiteX115-15519" fmla="*/ 5063775 w 5273630"/>
                <a:gd name="connsiteY115-15520" fmla="*/ 733035 h 1482493"/>
                <a:gd name="connsiteX116-15521" fmla="*/ 4759195 w 5273630"/>
                <a:gd name="connsiteY116-15522" fmla="*/ 733035 h 1482493"/>
                <a:gd name="connsiteX117-15523" fmla="*/ 4737335 w 5273630"/>
                <a:gd name="connsiteY117-15524" fmla="*/ 886054 h 1482493"/>
                <a:gd name="connsiteX118-15525" fmla="*/ 5180361 w 5273630"/>
                <a:gd name="connsiteY118-15526" fmla="*/ 886054 h 1482493"/>
                <a:gd name="connsiteX119-15527" fmla="*/ 5161416 w 5273630"/>
                <a:gd name="connsiteY119-15528" fmla="*/ 1024500 h 1482493"/>
                <a:gd name="connsiteX120-15529" fmla="*/ 3998471 w 5273630"/>
                <a:gd name="connsiteY120-15530" fmla="*/ 1024500 h 1482493"/>
                <a:gd name="connsiteX121-15531" fmla="*/ 4017416 w 5273630"/>
                <a:gd name="connsiteY121-15532" fmla="*/ 886054 h 1482493"/>
                <a:gd name="connsiteX122-15533" fmla="*/ 4460443 w 5273630"/>
                <a:gd name="connsiteY122-15534" fmla="*/ 886054 h 1482493"/>
                <a:gd name="connsiteX123-15535" fmla="*/ 4482303 w 5273630"/>
                <a:gd name="connsiteY123-15536" fmla="*/ 733035 h 1482493"/>
                <a:gd name="connsiteX124-15537" fmla="*/ 4177722 w 5273630"/>
                <a:gd name="connsiteY124-15538" fmla="*/ 733035 h 1482493"/>
                <a:gd name="connsiteX125-15539" fmla="*/ 4196667 w 5273630"/>
                <a:gd name="connsiteY125-15540" fmla="*/ 594589 h 1482493"/>
                <a:gd name="connsiteX126-15541" fmla="*/ 4501249 w 5273630"/>
                <a:gd name="connsiteY126-15542" fmla="*/ 594589 h 1482493"/>
                <a:gd name="connsiteX127-15543" fmla="*/ 4518736 w 5273630"/>
                <a:gd name="connsiteY127-15544" fmla="*/ 470716 h 1482493"/>
                <a:gd name="connsiteX128-15545" fmla="*/ 4241845 w 5273630"/>
                <a:gd name="connsiteY128-15546" fmla="*/ 470716 h 1482493"/>
                <a:gd name="connsiteX129-15547" fmla="*/ 4247673 w 5273630"/>
                <a:gd name="connsiteY129-15548" fmla="*/ 429911 h 1482493"/>
                <a:gd name="connsiteX130-15549" fmla="*/ 4055307 w 5273630"/>
                <a:gd name="connsiteY130-15550" fmla="*/ 429911 h 1482493"/>
                <a:gd name="connsiteX131-15551" fmla="*/ 4410894 w 5273630"/>
                <a:gd name="connsiteY131-15552" fmla="*/ 40805 h 1482493"/>
                <a:gd name="connsiteX132-15553" fmla="*/ 4377375 w 5273630"/>
                <a:gd name="connsiteY132-15554" fmla="*/ 0 h 1482493"/>
                <a:gd name="connsiteX133-15555" fmla="*/ 3191742 w 5273630"/>
                <a:gd name="connsiteY133-15556" fmla="*/ 0 h 1482493"/>
                <a:gd name="connsiteX134-15557" fmla="*/ 3522555 w 5273630"/>
                <a:gd name="connsiteY134-15558" fmla="*/ 0 h 1482493"/>
                <a:gd name="connsiteX135-15559" fmla="*/ 3510896 w 5273630"/>
                <a:gd name="connsiteY135-15560" fmla="*/ 83068 h 1482493"/>
                <a:gd name="connsiteX136-15561" fmla="*/ 3953923 w 5273630"/>
                <a:gd name="connsiteY136-15562" fmla="*/ 83068 h 1482493"/>
                <a:gd name="connsiteX137-15563" fmla="*/ 3923319 w 5273630"/>
                <a:gd name="connsiteY137-15564" fmla="*/ 304581 h 1482493"/>
                <a:gd name="connsiteX138-15565" fmla="*/ 3618738 w 5273630"/>
                <a:gd name="connsiteY138-15566" fmla="*/ 304581 h 1482493"/>
                <a:gd name="connsiteX139-15567" fmla="*/ 3630397 w 5273630"/>
                <a:gd name="connsiteY139-15568" fmla="*/ 221513 h 1482493"/>
                <a:gd name="connsiteX140-15569" fmla="*/ 3076613 w 5273630"/>
                <a:gd name="connsiteY140-15570" fmla="*/ 221513 h 1482493"/>
                <a:gd name="connsiteX141-15571" fmla="*/ 3064954 w 5273630"/>
                <a:gd name="connsiteY141-15572" fmla="*/ 304581 h 1482493"/>
                <a:gd name="connsiteX142-15573" fmla="*/ 2760373 w 5273630"/>
                <a:gd name="connsiteY142-15574" fmla="*/ 304581 h 1482493"/>
                <a:gd name="connsiteX143-15575" fmla="*/ 2790977 w 5273630"/>
                <a:gd name="connsiteY143-15576" fmla="*/ 83068 h 1482493"/>
                <a:gd name="connsiteX144-15577" fmla="*/ 3234004 w 5273630"/>
                <a:gd name="connsiteY144-15578" fmla="*/ 83068 h 1482493"/>
                <a:gd name="connsiteX145-15579" fmla="*/ 3238376 w 5273630"/>
                <a:gd name="connsiteY145-15580" fmla="*/ 53921 h 1482493"/>
                <a:gd name="connsiteX146-15581" fmla="*/ 3191742 w 5273630"/>
                <a:gd name="connsiteY146-15582" fmla="*/ 0 h 1482493"/>
                <a:gd name="connsiteX0-15583" fmla="*/ 2215963 w 5273630"/>
                <a:gd name="connsiteY0-15584" fmla="*/ 664540 h 1482493"/>
                <a:gd name="connsiteX1-15585" fmla="*/ 2183902 w 5273630"/>
                <a:gd name="connsiteY1-15586" fmla="*/ 886054 h 1482493"/>
                <a:gd name="connsiteX2-15587" fmla="*/ 2294658 w 5273630"/>
                <a:gd name="connsiteY2-15588" fmla="*/ 886054 h 1482493"/>
                <a:gd name="connsiteX3-15589" fmla="*/ 2326719 w 5273630"/>
                <a:gd name="connsiteY3-15590" fmla="*/ 664540 h 1482493"/>
                <a:gd name="connsiteX4-15591" fmla="*/ 2215963 w 5273630"/>
                <a:gd name="connsiteY4-15592" fmla="*/ 664540 h 1482493"/>
                <a:gd name="connsiteX5-15593" fmla="*/ 1606801 w 5273630"/>
                <a:gd name="connsiteY5-15594" fmla="*/ 664540 h 1482493"/>
                <a:gd name="connsiteX6-15595" fmla="*/ 1574740 w 5273630"/>
                <a:gd name="connsiteY6-15596" fmla="*/ 886054 h 1482493"/>
                <a:gd name="connsiteX7-15597" fmla="*/ 1685497 w 5273630"/>
                <a:gd name="connsiteY7-15598" fmla="*/ 886054 h 1482493"/>
                <a:gd name="connsiteX8-15599" fmla="*/ 1717558 w 5273630"/>
                <a:gd name="connsiteY8-15600" fmla="*/ 664540 h 1482493"/>
                <a:gd name="connsiteX9-15601" fmla="*/ 1606801 w 5273630"/>
                <a:gd name="connsiteY9-15602" fmla="*/ 664540 h 1482493"/>
                <a:gd name="connsiteX10-15603" fmla="*/ 342472 w 5273630"/>
                <a:gd name="connsiteY10-15604" fmla="*/ 563985 h 1482493"/>
                <a:gd name="connsiteX11-15605" fmla="*/ 335185 w 5273630"/>
                <a:gd name="connsiteY11-15606" fmla="*/ 619363 h 1482493"/>
                <a:gd name="connsiteX12-15607" fmla="*/ 826304 w 5273630"/>
                <a:gd name="connsiteY12-15608" fmla="*/ 619363 h 1482493"/>
                <a:gd name="connsiteX13-15609" fmla="*/ 833590 w 5273630"/>
                <a:gd name="connsiteY13-15610" fmla="*/ 563985 h 1482493"/>
                <a:gd name="connsiteX14-15611" fmla="*/ 342472 w 5273630"/>
                <a:gd name="connsiteY14-15612" fmla="*/ 563985 h 1482493"/>
                <a:gd name="connsiteX15-15613" fmla="*/ 3085357 w 5273630"/>
                <a:gd name="connsiteY15-15614" fmla="*/ 553784 h 1482493"/>
                <a:gd name="connsiteX16-15615" fmla="*/ 3078071 w 5273630"/>
                <a:gd name="connsiteY16-15616" fmla="*/ 609162 h 1482493"/>
                <a:gd name="connsiteX17-15617" fmla="*/ 3283553 w 5273630"/>
                <a:gd name="connsiteY17-15618" fmla="*/ 719919 h 1482493"/>
                <a:gd name="connsiteX18-15619" fmla="*/ 3521097 w 5273630"/>
                <a:gd name="connsiteY18-15620" fmla="*/ 609162 h 1482493"/>
                <a:gd name="connsiteX19-15621" fmla="*/ 3528384 w 5273630"/>
                <a:gd name="connsiteY19-15622" fmla="*/ 553784 h 1482493"/>
                <a:gd name="connsiteX20-15623" fmla="*/ 3085357 w 5273630"/>
                <a:gd name="connsiteY20-15624" fmla="*/ 553784 h 1482493"/>
                <a:gd name="connsiteX21-15625" fmla="*/ 2013395 w 5273630"/>
                <a:gd name="connsiteY21-15626" fmla="*/ 526094 h 1482493"/>
                <a:gd name="connsiteX22-15627" fmla="*/ 2567178 w 5273630"/>
                <a:gd name="connsiteY22-15628" fmla="*/ 526094 h 1482493"/>
                <a:gd name="connsiteX23-15629" fmla="*/ 2497227 w 5273630"/>
                <a:gd name="connsiteY23-15630" fmla="*/ 1024500 h 1482493"/>
                <a:gd name="connsiteX24-15631" fmla="*/ 1943443 w 5273630"/>
                <a:gd name="connsiteY24-15632" fmla="*/ 1024500 h 1482493"/>
                <a:gd name="connsiteX25-15633" fmla="*/ 2013395 w 5273630"/>
                <a:gd name="connsiteY25-15634" fmla="*/ 526094 h 1482493"/>
                <a:gd name="connsiteX26-15635" fmla="*/ 1404233 w 5273630"/>
                <a:gd name="connsiteY26-15636" fmla="*/ 526094 h 1482493"/>
                <a:gd name="connsiteX27-15637" fmla="*/ 1958016 w 5273630"/>
                <a:gd name="connsiteY27-15638" fmla="*/ 526094 h 1482493"/>
                <a:gd name="connsiteX28-15639" fmla="*/ 1888065 w 5273630"/>
                <a:gd name="connsiteY28-15640" fmla="*/ 1024500 h 1482493"/>
                <a:gd name="connsiteX29-15641" fmla="*/ 1334281 w 5273630"/>
                <a:gd name="connsiteY29-15642" fmla="*/ 1024500 h 1482493"/>
                <a:gd name="connsiteX30-15643" fmla="*/ 1404233 w 5273630"/>
                <a:gd name="connsiteY30-15644" fmla="*/ 526094 h 1482493"/>
                <a:gd name="connsiteX31-15645" fmla="*/ 365789 w 5273630"/>
                <a:gd name="connsiteY31-15646" fmla="*/ 402222 h 1482493"/>
                <a:gd name="connsiteX32-15647" fmla="*/ 357045 w 5273630"/>
                <a:gd name="connsiteY32-15648" fmla="*/ 457600 h 1482493"/>
                <a:gd name="connsiteX33-15649" fmla="*/ 848163 w 5273630"/>
                <a:gd name="connsiteY33-15650" fmla="*/ 457600 h 1482493"/>
                <a:gd name="connsiteX34-15651" fmla="*/ 856907 w 5273630"/>
                <a:gd name="connsiteY34-15652" fmla="*/ 402222 h 1482493"/>
                <a:gd name="connsiteX35-15653" fmla="*/ 365789 w 5273630"/>
                <a:gd name="connsiteY35-15654" fmla="*/ 402222 h 1482493"/>
                <a:gd name="connsiteX36-15655" fmla="*/ 2865301 w 5273630"/>
                <a:gd name="connsiteY36-15656" fmla="*/ 346843 h 1482493"/>
                <a:gd name="connsiteX37-15657" fmla="*/ 3114504 w 5273630"/>
                <a:gd name="connsiteY37-15658" fmla="*/ 346843 h 1482493"/>
                <a:gd name="connsiteX38-15659" fmla="*/ 3104302 w 5273630"/>
                <a:gd name="connsiteY38-15660" fmla="*/ 415338 h 1482493"/>
                <a:gd name="connsiteX39-15661" fmla="*/ 3547329 w 5273630"/>
                <a:gd name="connsiteY39-15662" fmla="*/ 415338 h 1482493"/>
                <a:gd name="connsiteX40-15663" fmla="*/ 3557530 w 5273630"/>
                <a:gd name="connsiteY40-15664" fmla="*/ 346843 h 1482493"/>
                <a:gd name="connsiteX41-15665" fmla="*/ 3806733 w 5273630"/>
                <a:gd name="connsiteY41-15666" fmla="*/ 346843 h 1482493"/>
                <a:gd name="connsiteX42-15667" fmla="*/ 3796531 w 5273630"/>
                <a:gd name="connsiteY42-15668" fmla="*/ 415338 h 1482493"/>
                <a:gd name="connsiteX43-15669" fmla="*/ 3907289 w 5273630"/>
                <a:gd name="connsiteY43-15670" fmla="*/ 415338 h 1482493"/>
                <a:gd name="connsiteX44-15671" fmla="*/ 3888343 w 5273630"/>
                <a:gd name="connsiteY44-15672" fmla="*/ 553784 h 1482493"/>
                <a:gd name="connsiteX45-15673" fmla="*/ 3777587 w 5273630"/>
                <a:gd name="connsiteY45-15674" fmla="*/ 553784 h 1482493"/>
                <a:gd name="connsiteX46-15675" fmla="*/ 3755727 w 5273630"/>
                <a:gd name="connsiteY46-15676" fmla="*/ 706803 h 1482493"/>
                <a:gd name="connsiteX47-15677" fmla="*/ 3489036 w 5273630"/>
                <a:gd name="connsiteY47-15678" fmla="*/ 830675 h 1482493"/>
                <a:gd name="connsiteX48-15679" fmla="*/ 3850453 w 5273630"/>
                <a:gd name="connsiteY48-15680" fmla="*/ 1024500 h 1482493"/>
                <a:gd name="connsiteX49-15681" fmla="*/ 3407426 w 5273630"/>
                <a:gd name="connsiteY49-15682" fmla="*/ 1024500 h 1482493"/>
                <a:gd name="connsiteX50-15683" fmla="*/ 3252949 w 5273630"/>
                <a:gd name="connsiteY50-15684" fmla="*/ 941432 h 1482493"/>
                <a:gd name="connsiteX51-15685" fmla="*/ 1663074 w 5273630"/>
                <a:gd name="connsiteY51-15686" fmla="*/ 1482493 h 1482493"/>
                <a:gd name="connsiteX52-15687" fmla="*/ 1714554 w 5273630"/>
                <a:gd name="connsiteY52-15688" fmla="*/ 1412009 h 1482493"/>
                <a:gd name="connsiteX53-15689" fmla="*/ 3046009 w 5273630"/>
                <a:gd name="connsiteY53-15690" fmla="*/ 830675 h 1482493"/>
                <a:gd name="connsiteX54-15691" fmla="*/ 2814295 w 5273630"/>
                <a:gd name="connsiteY54-15692" fmla="*/ 706803 h 1482493"/>
                <a:gd name="connsiteX55-15693" fmla="*/ 2836154 w 5273630"/>
                <a:gd name="connsiteY55-15694" fmla="*/ 553784 h 1482493"/>
                <a:gd name="connsiteX56-15695" fmla="*/ 2725398 w 5273630"/>
                <a:gd name="connsiteY56-15696" fmla="*/ 553784 h 1482493"/>
                <a:gd name="connsiteX57-15697" fmla="*/ 2744343 w 5273630"/>
                <a:gd name="connsiteY57-15698" fmla="*/ 415338 h 1482493"/>
                <a:gd name="connsiteX58-15699" fmla="*/ 2855100 w 5273630"/>
                <a:gd name="connsiteY58-15700" fmla="*/ 415338 h 1482493"/>
                <a:gd name="connsiteX59-15701" fmla="*/ 2865301 w 5273630"/>
                <a:gd name="connsiteY59-15702" fmla="*/ 346843 h 1482493"/>
                <a:gd name="connsiteX60-15703" fmla="*/ 482375 w 5273630"/>
                <a:gd name="connsiteY60-15704" fmla="*/ 192367 h 1482493"/>
                <a:gd name="connsiteX61-15705" fmla="*/ 759267 w 5273630"/>
                <a:gd name="connsiteY61-15706" fmla="*/ 192367 h 1482493"/>
                <a:gd name="connsiteX62-15707" fmla="*/ 746151 w 5273630"/>
                <a:gd name="connsiteY62-15708" fmla="*/ 285636 h 1482493"/>
                <a:gd name="connsiteX63-15709" fmla="*/ 1122141 w 5273630"/>
                <a:gd name="connsiteY63-15710" fmla="*/ 285636 h 1482493"/>
                <a:gd name="connsiteX64-15711" fmla="*/ 1059475 w 5273630"/>
                <a:gd name="connsiteY64-15712" fmla="*/ 735949 h 1482493"/>
                <a:gd name="connsiteX65-15713" fmla="*/ 728663 w 5273630"/>
                <a:gd name="connsiteY65-15714" fmla="*/ 735949 h 1482493"/>
                <a:gd name="connsiteX66-15715" fmla="*/ 795700 w 5273630"/>
                <a:gd name="connsiteY66-15716" fmla="*/ 791328 h 1482493"/>
                <a:gd name="connsiteX67-15717" fmla="*/ 1119226 w 5273630"/>
                <a:gd name="connsiteY67-15718" fmla="*/ 746150 h 1482493"/>
                <a:gd name="connsiteX68-15719" fmla="*/ 1100281 w 5273630"/>
                <a:gd name="connsiteY68-15720" fmla="*/ 884596 h 1482493"/>
                <a:gd name="connsiteX69-15721" fmla="*/ 937060 w 5273630"/>
                <a:gd name="connsiteY69-15722" fmla="*/ 907914 h 1482493"/>
                <a:gd name="connsiteX70-15723" fmla="*/ 1691119 w 5273630"/>
                <a:gd name="connsiteY70-15724" fmla="*/ 1409520 h 1482493"/>
                <a:gd name="connsiteX71-15725" fmla="*/ 1666028 w 5273630"/>
                <a:gd name="connsiteY71-15726" fmla="*/ 1477496 h 1482493"/>
                <a:gd name="connsiteX72-15727" fmla="*/ 406594 w 5273630"/>
                <a:gd name="connsiteY72-15728" fmla="*/ 735949 h 1482493"/>
                <a:gd name="connsiteX73-15729" fmla="*/ 319154 w 5273630"/>
                <a:gd name="connsiteY73-15730" fmla="*/ 735949 h 1482493"/>
                <a:gd name="connsiteX74-15731" fmla="*/ 298752 w 5273630"/>
                <a:gd name="connsiteY74-15732" fmla="*/ 881682 h 1482493"/>
                <a:gd name="connsiteX75-15733" fmla="*/ 502777 w 5273630"/>
                <a:gd name="connsiteY75-15734" fmla="*/ 862737 h 1482493"/>
                <a:gd name="connsiteX76-15735" fmla="*/ 482375 w 5273630"/>
                <a:gd name="connsiteY76-15736" fmla="*/ 1004097 h 1482493"/>
                <a:gd name="connsiteX77-15737" fmla="*/ 4372 w 5273630"/>
                <a:gd name="connsiteY77-15738" fmla="*/ 1046359 h 1482493"/>
                <a:gd name="connsiteX78-15739" fmla="*/ 110757 w 5273630"/>
                <a:gd name="connsiteY78-15740" fmla="*/ 285636 h 1482493"/>
                <a:gd name="connsiteX79-15741" fmla="*/ 469259 w 5273630"/>
                <a:gd name="connsiteY79-15742" fmla="*/ 285636 h 1482493"/>
                <a:gd name="connsiteX80-15743" fmla="*/ 482375 w 5273630"/>
                <a:gd name="connsiteY80-15744" fmla="*/ 192367 h 1482493"/>
                <a:gd name="connsiteX81-15745" fmla="*/ 1870577 w 5273630"/>
                <a:gd name="connsiteY81-15746" fmla="*/ 166135 h 1482493"/>
                <a:gd name="connsiteX82-15747" fmla="*/ 1847260 w 5273630"/>
                <a:gd name="connsiteY82-15748" fmla="*/ 332270 h 1482493"/>
                <a:gd name="connsiteX83-15749" fmla="*/ 2179530 w 5273630"/>
                <a:gd name="connsiteY83-15750" fmla="*/ 332270 h 1482493"/>
                <a:gd name="connsiteX84-15751" fmla="*/ 2202847 w 5273630"/>
                <a:gd name="connsiteY84-15752" fmla="*/ 166135 h 1482493"/>
                <a:gd name="connsiteX85-15753" fmla="*/ 1870577 w 5273630"/>
                <a:gd name="connsiteY85-15754" fmla="*/ 166135 h 1482493"/>
                <a:gd name="connsiteX86-15755" fmla="*/ 4598889 w 5273630"/>
                <a:gd name="connsiteY86-15756" fmla="*/ 138446 h 1482493"/>
                <a:gd name="connsiteX87-15757" fmla="*/ 4421095 w 5273630"/>
                <a:gd name="connsiteY87-15758" fmla="*/ 332270 h 1482493"/>
                <a:gd name="connsiteX88-15759" fmla="*/ 4935531 w 5273630"/>
                <a:gd name="connsiteY88-15760" fmla="*/ 332270 h 1482493"/>
                <a:gd name="connsiteX89-15761" fmla="*/ 4813115 w 5273630"/>
                <a:gd name="connsiteY89-15762" fmla="*/ 138446 h 1482493"/>
                <a:gd name="connsiteX90-15763" fmla="*/ 4598889 w 5273630"/>
                <a:gd name="connsiteY90-15764" fmla="*/ 138446 h 1482493"/>
                <a:gd name="connsiteX91-15765" fmla="*/ 1557252 w 5273630"/>
                <a:gd name="connsiteY91-15766" fmla="*/ 27689 h 1482493"/>
                <a:gd name="connsiteX92-15767" fmla="*/ 2498684 w 5273630"/>
                <a:gd name="connsiteY92-15768" fmla="*/ 27689 h 1482493"/>
                <a:gd name="connsiteX93-15769" fmla="*/ 2436019 w 5273630"/>
                <a:gd name="connsiteY93-15770" fmla="*/ 470716 h 1482493"/>
                <a:gd name="connsiteX94-15771" fmla="*/ 1549965 w 5273630"/>
                <a:gd name="connsiteY94-15772" fmla="*/ 470716 h 1482493"/>
                <a:gd name="connsiteX95-15773" fmla="*/ 1605344 w 5273630"/>
                <a:gd name="connsiteY95-15774" fmla="*/ 83068 h 1482493"/>
                <a:gd name="connsiteX96-15775" fmla="*/ 1557252 w 5273630"/>
                <a:gd name="connsiteY96-15776" fmla="*/ 27689 h 1482493"/>
                <a:gd name="connsiteX97-15777" fmla="*/ 259404 w 5273630"/>
                <a:gd name="connsiteY97-15778" fmla="*/ 27689 h 1482493"/>
                <a:gd name="connsiteX98-15779" fmla="*/ 983695 w 5273630"/>
                <a:gd name="connsiteY98-15780" fmla="*/ 27689 h 1482493"/>
                <a:gd name="connsiteX99-15781" fmla="*/ 1215409 w 5273630"/>
                <a:gd name="connsiteY99-15782" fmla="*/ 260861 h 1482493"/>
                <a:gd name="connsiteX100-15783" fmla="*/ 929774 w 5273630"/>
                <a:gd name="connsiteY100-15784" fmla="*/ 260861 h 1482493"/>
                <a:gd name="connsiteX101-15785" fmla="*/ 788413 w 5273630"/>
                <a:gd name="connsiteY101-15786" fmla="*/ 145733 h 1482493"/>
                <a:gd name="connsiteX102-15787" fmla="*/ 476546 w 5273630"/>
                <a:gd name="connsiteY102-15788" fmla="*/ 145733 h 1482493"/>
                <a:gd name="connsiteX103-15789" fmla="*/ 290008 w 5273630"/>
                <a:gd name="connsiteY103-15790" fmla="*/ 260861 h 1482493"/>
                <a:gd name="connsiteX104-15791" fmla="*/ 0 w 5273630"/>
                <a:gd name="connsiteY104-15792" fmla="*/ 260861 h 1482493"/>
                <a:gd name="connsiteX105-15793" fmla="*/ 290008 w 5273630"/>
                <a:gd name="connsiteY105-15794" fmla="*/ 58293 h 1482493"/>
                <a:gd name="connsiteX106-15795" fmla="*/ 259404 w 5273630"/>
                <a:gd name="connsiteY106-15796" fmla="*/ 27689 h 1482493"/>
                <a:gd name="connsiteX107-15797" fmla="*/ 4377375 w 5273630"/>
                <a:gd name="connsiteY107-15798" fmla="*/ 0 h 1482493"/>
                <a:gd name="connsiteX108-15799" fmla="*/ 5001111 w 5273630"/>
                <a:gd name="connsiteY108-15800" fmla="*/ 0 h 1482493"/>
                <a:gd name="connsiteX109-15801" fmla="*/ 5273630 w 5273630"/>
                <a:gd name="connsiteY109-15802" fmla="*/ 429911 h 1482493"/>
                <a:gd name="connsiteX110-15803" fmla="*/ 5078349 w 5273630"/>
                <a:gd name="connsiteY110-15804" fmla="*/ 429911 h 1482493"/>
                <a:gd name="connsiteX111-15805" fmla="*/ 5072519 w 5273630"/>
                <a:gd name="connsiteY111-15806" fmla="*/ 470716 h 1482493"/>
                <a:gd name="connsiteX112-15807" fmla="*/ 4795628 w 5273630"/>
                <a:gd name="connsiteY112-15808" fmla="*/ 470716 h 1482493"/>
                <a:gd name="connsiteX113-15809" fmla="*/ 4778140 w 5273630"/>
                <a:gd name="connsiteY113-15810" fmla="*/ 594589 h 1482493"/>
                <a:gd name="connsiteX114-15811" fmla="*/ 5082721 w 5273630"/>
                <a:gd name="connsiteY114-15812" fmla="*/ 594589 h 1482493"/>
                <a:gd name="connsiteX115-15813" fmla="*/ 5063775 w 5273630"/>
                <a:gd name="connsiteY115-15814" fmla="*/ 733035 h 1482493"/>
                <a:gd name="connsiteX116-15815" fmla="*/ 4759195 w 5273630"/>
                <a:gd name="connsiteY116-15816" fmla="*/ 733035 h 1482493"/>
                <a:gd name="connsiteX117-15817" fmla="*/ 4737335 w 5273630"/>
                <a:gd name="connsiteY117-15818" fmla="*/ 886054 h 1482493"/>
                <a:gd name="connsiteX118-15819" fmla="*/ 5180361 w 5273630"/>
                <a:gd name="connsiteY118-15820" fmla="*/ 886054 h 1482493"/>
                <a:gd name="connsiteX119-15821" fmla="*/ 5161416 w 5273630"/>
                <a:gd name="connsiteY119-15822" fmla="*/ 1024500 h 1482493"/>
                <a:gd name="connsiteX120-15823" fmla="*/ 3998471 w 5273630"/>
                <a:gd name="connsiteY120-15824" fmla="*/ 1024500 h 1482493"/>
                <a:gd name="connsiteX121-15825" fmla="*/ 4017416 w 5273630"/>
                <a:gd name="connsiteY121-15826" fmla="*/ 886054 h 1482493"/>
                <a:gd name="connsiteX122-15827" fmla="*/ 4460443 w 5273630"/>
                <a:gd name="connsiteY122-15828" fmla="*/ 886054 h 1482493"/>
                <a:gd name="connsiteX123-15829" fmla="*/ 4482303 w 5273630"/>
                <a:gd name="connsiteY123-15830" fmla="*/ 733035 h 1482493"/>
                <a:gd name="connsiteX124-15831" fmla="*/ 4177722 w 5273630"/>
                <a:gd name="connsiteY124-15832" fmla="*/ 733035 h 1482493"/>
                <a:gd name="connsiteX125-15833" fmla="*/ 4196667 w 5273630"/>
                <a:gd name="connsiteY125-15834" fmla="*/ 594589 h 1482493"/>
                <a:gd name="connsiteX126-15835" fmla="*/ 4501249 w 5273630"/>
                <a:gd name="connsiteY126-15836" fmla="*/ 594589 h 1482493"/>
                <a:gd name="connsiteX127-15837" fmla="*/ 4518736 w 5273630"/>
                <a:gd name="connsiteY127-15838" fmla="*/ 470716 h 1482493"/>
                <a:gd name="connsiteX128-15839" fmla="*/ 4241845 w 5273630"/>
                <a:gd name="connsiteY128-15840" fmla="*/ 470716 h 1482493"/>
                <a:gd name="connsiteX129-15841" fmla="*/ 4247673 w 5273630"/>
                <a:gd name="connsiteY129-15842" fmla="*/ 429911 h 1482493"/>
                <a:gd name="connsiteX130-15843" fmla="*/ 4055307 w 5273630"/>
                <a:gd name="connsiteY130-15844" fmla="*/ 429911 h 1482493"/>
                <a:gd name="connsiteX131-15845" fmla="*/ 4410894 w 5273630"/>
                <a:gd name="connsiteY131-15846" fmla="*/ 40805 h 1482493"/>
                <a:gd name="connsiteX132-15847" fmla="*/ 4377375 w 5273630"/>
                <a:gd name="connsiteY132-15848" fmla="*/ 0 h 1482493"/>
                <a:gd name="connsiteX133-15849" fmla="*/ 3191742 w 5273630"/>
                <a:gd name="connsiteY133-15850" fmla="*/ 0 h 1482493"/>
                <a:gd name="connsiteX134-15851" fmla="*/ 3522555 w 5273630"/>
                <a:gd name="connsiteY134-15852" fmla="*/ 0 h 1482493"/>
                <a:gd name="connsiteX135-15853" fmla="*/ 3510896 w 5273630"/>
                <a:gd name="connsiteY135-15854" fmla="*/ 83068 h 1482493"/>
                <a:gd name="connsiteX136-15855" fmla="*/ 3953923 w 5273630"/>
                <a:gd name="connsiteY136-15856" fmla="*/ 83068 h 1482493"/>
                <a:gd name="connsiteX137-15857" fmla="*/ 3923319 w 5273630"/>
                <a:gd name="connsiteY137-15858" fmla="*/ 304581 h 1482493"/>
                <a:gd name="connsiteX138-15859" fmla="*/ 3618738 w 5273630"/>
                <a:gd name="connsiteY138-15860" fmla="*/ 304581 h 1482493"/>
                <a:gd name="connsiteX139-15861" fmla="*/ 3630397 w 5273630"/>
                <a:gd name="connsiteY139-15862" fmla="*/ 221513 h 1482493"/>
                <a:gd name="connsiteX140-15863" fmla="*/ 3076613 w 5273630"/>
                <a:gd name="connsiteY140-15864" fmla="*/ 221513 h 1482493"/>
                <a:gd name="connsiteX141-15865" fmla="*/ 3064954 w 5273630"/>
                <a:gd name="connsiteY141-15866" fmla="*/ 304581 h 1482493"/>
                <a:gd name="connsiteX142-15867" fmla="*/ 2760373 w 5273630"/>
                <a:gd name="connsiteY142-15868" fmla="*/ 304581 h 1482493"/>
                <a:gd name="connsiteX143-15869" fmla="*/ 2790977 w 5273630"/>
                <a:gd name="connsiteY143-15870" fmla="*/ 83068 h 1482493"/>
                <a:gd name="connsiteX144-15871" fmla="*/ 3234004 w 5273630"/>
                <a:gd name="connsiteY144-15872" fmla="*/ 83068 h 1482493"/>
                <a:gd name="connsiteX145-15873" fmla="*/ 3238376 w 5273630"/>
                <a:gd name="connsiteY145-15874" fmla="*/ 53921 h 1482493"/>
                <a:gd name="connsiteX146-15875" fmla="*/ 3191742 w 5273630"/>
                <a:gd name="connsiteY146-15876" fmla="*/ 0 h 1482493"/>
                <a:gd name="connsiteX0-15877" fmla="*/ 2215963 w 5273630"/>
                <a:gd name="connsiteY0-15878" fmla="*/ 664540 h 1482493"/>
                <a:gd name="connsiteX1-15879" fmla="*/ 2183902 w 5273630"/>
                <a:gd name="connsiteY1-15880" fmla="*/ 886054 h 1482493"/>
                <a:gd name="connsiteX2-15881" fmla="*/ 2294658 w 5273630"/>
                <a:gd name="connsiteY2-15882" fmla="*/ 886054 h 1482493"/>
                <a:gd name="connsiteX3-15883" fmla="*/ 2326719 w 5273630"/>
                <a:gd name="connsiteY3-15884" fmla="*/ 664540 h 1482493"/>
                <a:gd name="connsiteX4-15885" fmla="*/ 2215963 w 5273630"/>
                <a:gd name="connsiteY4-15886" fmla="*/ 664540 h 1482493"/>
                <a:gd name="connsiteX5-15887" fmla="*/ 1606801 w 5273630"/>
                <a:gd name="connsiteY5-15888" fmla="*/ 664540 h 1482493"/>
                <a:gd name="connsiteX6-15889" fmla="*/ 1574740 w 5273630"/>
                <a:gd name="connsiteY6-15890" fmla="*/ 886054 h 1482493"/>
                <a:gd name="connsiteX7-15891" fmla="*/ 1685497 w 5273630"/>
                <a:gd name="connsiteY7-15892" fmla="*/ 886054 h 1482493"/>
                <a:gd name="connsiteX8-15893" fmla="*/ 1717558 w 5273630"/>
                <a:gd name="connsiteY8-15894" fmla="*/ 664540 h 1482493"/>
                <a:gd name="connsiteX9-15895" fmla="*/ 1606801 w 5273630"/>
                <a:gd name="connsiteY9-15896" fmla="*/ 664540 h 1482493"/>
                <a:gd name="connsiteX10-15897" fmla="*/ 342472 w 5273630"/>
                <a:gd name="connsiteY10-15898" fmla="*/ 563985 h 1482493"/>
                <a:gd name="connsiteX11-15899" fmla="*/ 335185 w 5273630"/>
                <a:gd name="connsiteY11-15900" fmla="*/ 619363 h 1482493"/>
                <a:gd name="connsiteX12-15901" fmla="*/ 826304 w 5273630"/>
                <a:gd name="connsiteY12-15902" fmla="*/ 619363 h 1482493"/>
                <a:gd name="connsiteX13-15903" fmla="*/ 833590 w 5273630"/>
                <a:gd name="connsiteY13-15904" fmla="*/ 563985 h 1482493"/>
                <a:gd name="connsiteX14-15905" fmla="*/ 342472 w 5273630"/>
                <a:gd name="connsiteY14-15906" fmla="*/ 563985 h 1482493"/>
                <a:gd name="connsiteX15-15907" fmla="*/ 3085357 w 5273630"/>
                <a:gd name="connsiteY15-15908" fmla="*/ 553784 h 1482493"/>
                <a:gd name="connsiteX16-15909" fmla="*/ 3078071 w 5273630"/>
                <a:gd name="connsiteY16-15910" fmla="*/ 609162 h 1482493"/>
                <a:gd name="connsiteX17-15911" fmla="*/ 3283553 w 5273630"/>
                <a:gd name="connsiteY17-15912" fmla="*/ 719919 h 1482493"/>
                <a:gd name="connsiteX18-15913" fmla="*/ 3521097 w 5273630"/>
                <a:gd name="connsiteY18-15914" fmla="*/ 609162 h 1482493"/>
                <a:gd name="connsiteX19-15915" fmla="*/ 3528384 w 5273630"/>
                <a:gd name="connsiteY19-15916" fmla="*/ 553784 h 1482493"/>
                <a:gd name="connsiteX20-15917" fmla="*/ 3085357 w 5273630"/>
                <a:gd name="connsiteY20-15918" fmla="*/ 553784 h 1482493"/>
                <a:gd name="connsiteX21-15919" fmla="*/ 2013395 w 5273630"/>
                <a:gd name="connsiteY21-15920" fmla="*/ 526094 h 1482493"/>
                <a:gd name="connsiteX22-15921" fmla="*/ 2567178 w 5273630"/>
                <a:gd name="connsiteY22-15922" fmla="*/ 526094 h 1482493"/>
                <a:gd name="connsiteX23-15923" fmla="*/ 2497227 w 5273630"/>
                <a:gd name="connsiteY23-15924" fmla="*/ 1024500 h 1482493"/>
                <a:gd name="connsiteX24-15925" fmla="*/ 1943443 w 5273630"/>
                <a:gd name="connsiteY24-15926" fmla="*/ 1024500 h 1482493"/>
                <a:gd name="connsiteX25-15927" fmla="*/ 2013395 w 5273630"/>
                <a:gd name="connsiteY25-15928" fmla="*/ 526094 h 1482493"/>
                <a:gd name="connsiteX26-15929" fmla="*/ 1404233 w 5273630"/>
                <a:gd name="connsiteY26-15930" fmla="*/ 526094 h 1482493"/>
                <a:gd name="connsiteX27-15931" fmla="*/ 1958016 w 5273630"/>
                <a:gd name="connsiteY27-15932" fmla="*/ 526094 h 1482493"/>
                <a:gd name="connsiteX28-15933" fmla="*/ 1888065 w 5273630"/>
                <a:gd name="connsiteY28-15934" fmla="*/ 1024500 h 1482493"/>
                <a:gd name="connsiteX29-15935" fmla="*/ 1334281 w 5273630"/>
                <a:gd name="connsiteY29-15936" fmla="*/ 1024500 h 1482493"/>
                <a:gd name="connsiteX30-15937" fmla="*/ 1404233 w 5273630"/>
                <a:gd name="connsiteY30-15938" fmla="*/ 526094 h 1482493"/>
                <a:gd name="connsiteX31-15939" fmla="*/ 365789 w 5273630"/>
                <a:gd name="connsiteY31-15940" fmla="*/ 402222 h 1482493"/>
                <a:gd name="connsiteX32-15941" fmla="*/ 357045 w 5273630"/>
                <a:gd name="connsiteY32-15942" fmla="*/ 457600 h 1482493"/>
                <a:gd name="connsiteX33-15943" fmla="*/ 848163 w 5273630"/>
                <a:gd name="connsiteY33-15944" fmla="*/ 457600 h 1482493"/>
                <a:gd name="connsiteX34-15945" fmla="*/ 856907 w 5273630"/>
                <a:gd name="connsiteY34-15946" fmla="*/ 402222 h 1482493"/>
                <a:gd name="connsiteX35-15947" fmla="*/ 365789 w 5273630"/>
                <a:gd name="connsiteY35-15948" fmla="*/ 402222 h 1482493"/>
                <a:gd name="connsiteX36-15949" fmla="*/ 2865301 w 5273630"/>
                <a:gd name="connsiteY36-15950" fmla="*/ 346843 h 1482493"/>
                <a:gd name="connsiteX37-15951" fmla="*/ 3114504 w 5273630"/>
                <a:gd name="connsiteY37-15952" fmla="*/ 346843 h 1482493"/>
                <a:gd name="connsiteX38-15953" fmla="*/ 3104302 w 5273630"/>
                <a:gd name="connsiteY38-15954" fmla="*/ 415338 h 1482493"/>
                <a:gd name="connsiteX39-15955" fmla="*/ 3547329 w 5273630"/>
                <a:gd name="connsiteY39-15956" fmla="*/ 415338 h 1482493"/>
                <a:gd name="connsiteX40-15957" fmla="*/ 3557530 w 5273630"/>
                <a:gd name="connsiteY40-15958" fmla="*/ 346843 h 1482493"/>
                <a:gd name="connsiteX41-15959" fmla="*/ 3806733 w 5273630"/>
                <a:gd name="connsiteY41-15960" fmla="*/ 346843 h 1482493"/>
                <a:gd name="connsiteX42-15961" fmla="*/ 3796531 w 5273630"/>
                <a:gd name="connsiteY42-15962" fmla="*/ 415338 h 1482493"/>
                <a:gd name="connsiteX43-15963" fmla="*/ 3907289 w 5273630"/>
                <a:gd name="connsiteY43-15964" fmla="*/ 415338 h 1482493"/>
                <a:gd name="connsiteX44-15965" fmla="*/ 3888343 w 5273630"/>
                <a:gd name="connsiteY44-15966" fmla="*/ 553784 h 1482493"/>
                <a:gd name="connsiteX45-15967" fmla="*/ 3777587 w 5273630"/>
                <a:gd name="connsiteY45-15968" fmla="*/ 553784 h 1482493"/>
                <a:gd name="connsiteX46-15969" fmla="*/ 3755727 w 5273630"/>
                <a:gd name="connsiteY46-15970" fmla="*/ 706803 h 1482493"/>
                <a:gd name="connsiteX47-15971" fmla="*/ 3489036 w 5273630"/>
                <a:gd name="connsiteY47-15972" fmla="*/ 830675 h 1482493"/>
                <a:gd name="connsiteX48-15973" fmla="*/ 3850453 w 5273630"/>
                <a:gd name="connsiteY48-15974" fmla="*/ 1024500 h 1482493"/>
                <a:gd name="connsiteX49-15975" fmla="*/ 3407426 w 5273630"/>
                <a:gd name="connsiteY49-15976" fmla="*/ 1024500 h 1482493"/>
                <a:gd name="connsiteX50-15977" fmla="*/ 3252949 w 5273630"/>
                <a:gd name="connsiteY50-15978" fmla="*/ 941432 h 1482493"/>
                <a:gd name="connsiteX51-15979" fmla="*/ 1663074 w 5273630"/>
                <a:gd name="connsiteY51-15980" fmla="*/ 1482493 h 1482493"/>
                <a:gd name="connsiteX52-15981" fmla="*/ 1702647 w 5273630"/>
                <a:gd name="connsiteY52-15982" fmla="*/ 1409628 h 1482493"/>
                <a:gd name="connsiteX53-15983" fmla="*/ 3046009 w 5273630"/>
                <a:gd name="connsiteY53-15984" fmla="*/ 830675 h 1482493"/>
                <a:gd name="connsiteX54-15985" fmla="*/ 2814295 w 5273630"/>
                <a:gd name="connsiteY54-15986" fmla="*/ 706803 h 1482493"/>
                <a:gd name="connsiteX55-15987" fmla="*/ 2836154 w 5273630"/>
                <a:gd name="connsiteY55-15988" fmla="*/ 553784 h 1482493"/>
                <a:gd name="connsiteX56-15989" fmla="*/ 2725398 w 5273630"/>
                <a:gd name="connsiteY56-15990" fmla="*/ 553784 h 1482493"/>
                <a:gd name="connsiteX57-15991" fmla="*/ 2744343 w 5273630"/>
                <a:gd name="connsiteY57-15992" fmla="*/ 415338 h 1482493"/>
                <a:gd name="connsiteX58-15993" fmla="*/ 2855100 w 5273630"/>
                <a:gd name="connsiteY58-15994" fmla="*/ 415338 h 1482493"/>
                <a:gd name="connsiteX59-15995" fmla="*/ 2865301 w 5273630"/>
                <a:gd name="connsiteY59-15996" fmla="*/ 346843 h 1482493"/>
                <a:gd name="connsiteX60-15997" fmla="*/ 482375 w 5273630"/>
                <a:gd name="connsiteY60-15998" fmla="*/ 192367 h 1482493"/>
                <a:gd name="connsiteX61-15999" fmla="*/ 759267 w 5273630"/>
                <a:gd name="connsiteY61-16000" fmla="*/ 192367 h 1482493"/>
                <a:gd name="connsiteX62-16001" fmla="*/ 746151 w 5273630"/>
                <a:gd name="connsiteY62-16002" fmla="*/ 285636 h 1482493"/>
                <a:gd name="connsiteX63-16003" fmla="*/ 1122141 w 5273630"/>
                <a:gd name="connsiteY63-16004" fmla="*/ 285636 h 1482493"/>
                <a:gd name="connsiteX64-16005" fmla="*/ 1059475 w 5273630"/>
                <a:gd name="connsiteY64-16006" fmla="*/ 735949 h 1482493"/>
                <a:gd name="connsiteX65-16007" fmla="*/ 728663 w 5273630"/>
                <a:gd name="connsiteY65-16008" fmla="*/ 735949 h 1482493"/>
                <a:gd name="connsiteX66-16009" fmla="*/ 795700 w 5273630"/>
                <a:gd name="connsiteY66-16010" fmla="*/ 791328 h 1482493"/>
                <a:gd name="connsiteX67-16011" fmla="*/ 1119226 w 5273630"/>
                <a:gd name="connsiteY67-16012" fmla="*/ 746150 h 1482493"/>
                <a:gd name="connsiteX68-16013" fmla="*/ 1100281 w 5273630"/>
                <a:gd name="connsiteY68-16014" fmla="*/ 884596 h 1482493"/>
                <a:gd name="connsiteX69-16015" fmla="*/ 937060 w 5273630"/>
                <a:gd name="connsiteY69-16016" fmla="*/ 907914 h 1482493"/>
                <a:gd name="connsiteX70-16017" fmla="*/ 1691119 w 5273630"/>
                <a:gd name="connsiteY70-16018" fmla="*/ 1409520 h 1482493"/>
                <a:gd name="connsiteX71-16019" fmla="*/ 1666028 w 5273630"/>
                <a:gd name="connsiteY71-16020" fmla="*/ 1477496 h 1482493"/>
                <a:gd name="connsiteX72-16021" fmla="*/ 406594 w 5273630"/>
                <a:gd name="connsiteY72-16022" fmla="*/ 735949 h 1482493"/>
                <a:gd name="connsiteX73-16023" fmla="*/ 319154 w 5273630"/>
                <a:gd name="connsiteY73-16024" fmla="*/ 735949 h 1482493"/>
                <a:gd name="connsiteX74-16025" fmla="*/ 298752 w 5273630"/>
                <a:gd name="connsiteY74-16026" fmla="*/ 881682 h 1482493"/>
                <a:gd name="connsiteX75-16027" fmla="*/ 502777 w 5273630"/>
                <a:gd name="connsiteY75-16028" fmla="*/ 862737 h 1482493"/>
                <a:gd name="connsiteX76-16029" fmla="*/ 482375 w 5273630"/>
                <a:gd name="connsiteY76-16030" fmla="*/ 1004097 h 1482493"/>
                <a:gd name="connsiteX77-16031" fmla="*/ 4372 w 5273630"/>
                <a:gd name="connsiteY77-16032" fmla="*/ 1046359 h 1482493"/>
                <a:gd name="connsiteX78-16033" fmla="*/ 110757 w 5273630"/>
                <a:gd name="connsiteY78-16034" fmla="*/ 285636 h 1482493"/>
                <a:gd name="connsiteX79-16035" fmla="*/ 469259 w 5273630"/>
                <a:gd name="connsiteY79-16036" fmla="*/ 285636 h 1482493"/>
                <a:gd name="connsiteX80-16037" fmla="*/ 482375 w 5273630"/>
                <a:gd name="connsiteY80-16038" fmla="*/ 192367 h 1482493"/>
                <a:gd name="connsiteX81-16039" fmla="*/ 1870577 w 5273630"/>
                <a:gd name="connsiteY81-16040" fmla="*/ 166135 h 1482493"/>
                <a:gd name="connsiteX82-16041" fmla="*/ 1847260 w 5273630"/>
                <a:gd name="connsiteY82-16042" fmla="*/ 332270 h 1482493"/>
                <a:gd name="connsiteX83-16043" fmla="*/ 2179530 w 5273630"/>
                <a:gd name="connsiteY83-16044" fmla="*/ 332270 h 1482493"/>
                <a:gd name="connsiteX84-16045" fmla="*/ 2202847 w 5273630"/>
                <a:gd name="connsiteY84-16046" fmla="*/ 166135 h 1482493"/>
                <a:gd name="connsiteX85-16047" fmla="*/ 1870577 w 5273630"/>
                <a:gd name="connsiteY85-16048" fmla="*/ 166135 h 1482493"/>
                <a:gd name="connsiteX86-16049" fmla="*/ 4598889 w 5273630"/>
                <a:gd name="connsiteY86-16050" fmla="*/ 138446 h 1482493"/>
                <a:gd name="connsiteX87-16051" fmla="*/ 4421095 w 5273630"/>
                <a:gd name="connsiteY87-16052" fmla="*/ 332270 h 1482493"/>
                <a:gd name="connsiteX88-16053" fmla="*/ 4935531 w 5273630"/>
                <a:gd name="connsiteY88-16054" fmla="*/ 332270 h 1482493"/>
                <a:gd name="connsiteX89-16055" fmla="*/ 4813115 w 5273630"/>
                <a:gd name="connsiteY89-16056" fmla="*/ 138446 h 1482493"/>
                <a:gd name="connsiteX90-16057" fmla="*/ 4598889 w 5273630"/>
                <a:gd name="connsiteY90-16058" fmla="*/ 138446 h 1482493"/>
                <a:gd name="connsiteX91-16059" fmla="*/ 1557252 w 5273630"/>
                <a:gd name="connsiteY91-16060" fmla="*/ 27689 h 1482493"/>
                <a:gd name="connsiteX92-16061" fmla="*/ 2498684 w 5273630"/>
                <a:gd name="connsiteY92-16062" fmla="*/ 27689 h 1482493"/>
                <a:gd name="connsiteX93-16063" fmla="*/ 2436019 w 5273630"/>
                <a:gd name="connsiteY93-16064" fmla="*/ 470716 h 1482493"/>
                <a:gd name="connsiteX94-16065" fmla="*/ 1549965 w 5273630"/>
                <a:gd name="connsiteY94-16066" fmla="*/ 470716 h 1482493"/>
                <a:gd name="connsiteX95-16067" fmla="*/ 1605344 w 5273630"/>
                <a:gd name="connsiteY95-16068" fmla="*/ 83068 h 1482493"/>
                <a:gd name="connsiteX96-16069" fmla="*/ 1557252 w 5273630"/>
                <a:gd name="connsiteY96-16070" fmla="*/ 27689 h 1482493"/>
                <a:gd name="connsiteX97-16071" fmla="*/ 259404 w 5273630"/>
                <a:gd name="connsiteY97-16072" fmla="*/ 27689 h 1482493"/>
                <a:gd name="connsiteX98-16073" fmla="*/ 983695 w 5273630"/>
                <a:gd name="connsiteY98-16074" fmla="*/ 27689 h 1482493"/>
                <a:gd name="connsiteX99-16075" fmla="*/ 1215409 w 5273630"/>
                <a:gd name="connsiteY99-16076" fmla="*/ 260861 h 1482493"/>
                <a:gd name="connsiteX100-16077" fmla="*/ 929774 w 5273630"/>
                <a:gd name="connsiteY100-16078" fmla="*/ 260861 h 1482493"/>
                <a:gd name="connsiteX101-16079" fmla="*/ 788413 w 5273630"/>
                <a:gd name="connsiteY101-16080" fmla="*/ 145733 h 1482493"/>
                <a:gd name="connsiteX102-16081" fmla="*/ 476546 w 5273630"/>
                <a:gd name="connsiteY102-16082" fmla="*/ 145733 h 1482493"/>
                <a:gd name="connsiteX103-16083" fmla="*/ 290008 w 5273630"/>
                <a:gd name="connsiteY103-16084" fmla="*/ 260861 h 1482493"/>
                <a:gd name="connsiteX104-16085" fmla="*/ 0 w 5273630"/>
                <a:gd name="connsiteY104-16086" fmla="*/ 260861 h 1482493"/>
                <a:gd name="connsiteX105-16087" fmla="*/ 290008 w 5273630"/>
                <a:gd name="connsiteY105-16088" fmla="*/ 58293 h 1482493"/>
                <a:gd name="connsiteX106-16089" fmla="*/ 259404 w 5273630"/>
                <a:gd name="connsiteY106-16090" fmla="*/ 27689 h 1482493"/>
                <a:gd name="connsiteX107-16091" fmla="*/ 4377375 w 5273630"/>
                <a:gd name="connsiteY107-16092" fmla="*/ 0 h 1482493"/>
                <a:gd name="connsiteX108-16093" fmla="*/ 5001111 w 5273630"/>
                <a:gd name="connsiteY108-16094" fmla="*/ 0 h 1482493"/>
                <a:gd name="connsiteX109-16095" fmla="*/ 5273630 w 5273630"/>
                <a:gd name="connsiteY109-16096" fmla="*/ 429911 h 1482493"/>
                <a:gd name="connsiteX110-16097" fmla="*/ 5078349 w 5273630"/>
                <a:gd name="connsiteY110-16098" fmla="*/ 429911 h 1482493"/>
                <a:gd name="connsiteX111-16099" fmla="*/ 5072519 w 5273630"/>
                <a:gd name="connsiteY111-16100" fmla="*/ 470716 h 1482493"/>
                <a:gd name="connsiteX112-16101" fmla="*/ 4795628 w 5273630"/>
                <a:gd name="connsiteY112-16102" fmla="*/ 470716 h 1482493"/>
                <a:gd name="connsiteX113-16103" fmla="*/ 4778140 w 5273630"/>
                <a:gd name="connsiteY113-16104" fmla="*/ 594589 h 1482493"/>
                <a:gd name="connsiteX114-16105" fmla="*/ 5082721 w 5273630"/>
                <a:gd name="connsiteY114-16106" fmla="*/ 594589 h 1482493"/>
                <a:gd name="connsiteX115-16107" fmla="*/ 5063775 w 5273630"/>
                <a:gd name="connsiteY115-16108" fmla="*/ 733035 h 1482493"/>
                <a:gd name="connsiteX116-16109" fmla="*/ 4759195 w 5273630"/>
                <a:gd name="connsiteY116-16110" fmla="*/ 733035 h 1482493"/>
                <a:gd name="connsiteX117-16111" fmla="*/ 4737335 w 5273630"/>
                <a:gd name="connsiteY117-16112" fmla="*/ 886054 h 1482493"/>
                <a:gd name="connsiteX118-16113" fmla="*/ 5180361 w 5273630"/>
                <a:gd name="connsiteY118-16114" fmla="*/ 886054 h 1482493"/>
                <a:gd name="connsiteX119-16115" fmla="*/ 5161416 w 5273630"/>
                <a:gd name="connsiteY119-16116" fmla="*/ 1024500 h 1482493"/>
                <a:gd name="connsiteX120-16117" fmla="*/ 3998471 w 5273630"/>
                <a:gd name="connsiteY120-16118" fmla="*/ 1024500 h 1482493"/>
                <a:gd name="connsiteX121-16119" fmla="*/ 4017416 w 5273630"/>
                <a:gd name="connsiteY121-16120" fmla="*/ 886054 h 1482493"/>
                <a:gd name="connsiteX122-16121" fmla="*/ 4460443 w 5273630"/>
                <a:gd name="connsiteY122-16122" fmla="*/ 886054 h 1482493"/>
                <a:gd name="connsiteX123-16123" fmla="*/ 4482303 w 5273630"/>
                <a:gd name="connsiteY123-16124" fmla="*/ 733035 h 1482493"/>
                <a:gd name="connsiteX124-16125" fmla="*/ 4177722 w 5273630"/>
                <a:gd name="connsiteY124-16126" fmla="*/ 733035 h 1482493"/>
                <a:gd name="connsiteX125-16127" fmla="*/ 4196667 w 5273630"/>
                <a:gd name="connsiteY125-16128" fmla="*/ 594589 h 1482493"/>
                <a:gd name="connsiteX126-16129" fmla="*/ 4501249 w 5273630"/>
                <a:gd name="connsiteY126-16130" fmla="*/ 594589 h 1482493"/>
                <a:gd name="connsiteX127-16131" fmla="*/ 4518736 w 5273630"/>
                <a:gd name="connsiteY127-16132" fmla="*/ 470716 h 1482493"/>
                <a:gd name="connsiteX128-16133" fmla="*/ 4241845 w 5273630"/>
                <a:gd name="connsiteY128-16134" fmla="*/ 470716 h 1482493"/>
                <a:gd name="connsiteX129-16135" fmla="*/ 4247673 w 5273630"/>
                <a:gd name="connsiteY129-16136" fmla="*/ 429911 h 1482493"/>
                <a:gd name="connsiteX130-16137" fmla="*/ 4055307 w 5273630"/>
                <a:gd name="connsiteY130-16138" fmla="*/ 429911 h 1482493"/>
                <a:gd name="connsiteX131-16139" fmla="*/ 4410894 w 5273630"/>
                <a:gd name="connsiteY131-16140" fmla="*/ 40805 h 1482493"/>
                <a:gd name="connsiteX132-16141" fmla="*/ 4377375 w 5273630"/>
                <a:gd name="connsiteY132-16142" fmla="*/ 0 h 1482493"/>
                <a:gd name="connsiteX133-16143" fmla="*/ 3191742 w 5273630"/>
                <a:gd name="connsiteY133-16144" fmla="*/ 0 h 1482493"/>
                <a:gd name="connsiteX134-16145" fmla="*/ 3522555 w 5273630"/>
                <a:gd name="connsiteY134-16146" fmla="*/ 0 h 1482493"/>
                <a:gd name="connsiteX135-16147" fmla="*/ 3510896 w 5273630"/>
                <a:gd name="connsiteY135-16148" fmla="*/ 83068 h 1482493"/>
                <a:gd name="connsiteX136-16149" fmla="*/ 3953923 w 5273630"/>
                <a:gd name="connsiteY136-16150" fmla="*/ 83068 h 1482493"/>
                <a:gd name="connsiteX137-16151" fmla="*/ 3923319 w 5273630"/>
                <a:gd name="connsiteY137-16152" fmla="*/ 304581 h 1482493"/>
                <a:gd name="connsiteX138-16153" fmla="*/ 3618738 w 5273630"/>
                <a:gd name="connsiteY138-16154" fmla="*/ 304581 h 1482493"/>
                <a:gd name="connsiteX139-16155" fmla="*/ 3630397 w 5273630"/>
                <a:gd name="connsiteY139-16156" fmla="*/ 221513 h 1482493"/>
                <a:gd name="connsiteX140-16157" fmla="*/ 3076613 w 5273630"/>
                <a:gd name="connsiteY140-16158" fmla="*/ 221513 h 1482493"/>
                <a:gd name="connsiteX141-16159" fmla="*/ 3064954 w 5273630"/>
                <a:gd name="connsiteY141-16160" fmla="*/ 304581 h 1482493"/>
                <a:gd name="connsiteX142-16161" fmla="*/ 2760373 w 5273630"/>
                <a:gd name="connsiteY142-16162" fmla="*/ 304581 h 1482493"/>
                <a:gd name="connsiteX143-16163" fmla="*/ 2790977 w 5273630"/>
                <a:gd name="connsiteY143-16164" fmla="*/ 83068 h 1482493"/>
                <a:gd name="connsiteX144-16165" fmla="*/ 3234004 w 5273630"/>
                <a:gd name="connsiteY144-16166" fmla="*/ 83068 h 1482493"/>
                <a:gd name="connsiteX145-16167" fmla="*/ 3238376 w 5273630"/>
                <a:gd name="connsiteY145-16168" fmla="*/ 53921 h 1482493"/>
                <a:gd name="connsiteX146-16169" fmla="*/ 3191742 w 5273630"/>
                <a:gd name="connsiteY146-16170" fmla="*/ 0 h 1482493"/>
                <a:gd name="connsiteX0-16171" fmla="*/ 2215963 w 5273630"/>
                <a:gd name="connsiteY0-16172" fmla="*/ 664540 h 1482493"/>
                <a:gd name="connsiteX1-16173" fmla="*/ 2183902 w 5273630"/>
                <a:gd name="connsiteY1-16174" fmla="*/ 886054 h 1482493"/>
                <a:gd name="connsiteX2-16175" fmla="*/ 2294658 w 5273630"/>
                <a:gd name="connsiteY2-16176" fmla="*/ 886054 h 1482493"/>
                <a:gd name="connsiteX3-16177" fmla="*/ 2326719 w 5273630"/>
                <a:gd name="connsiteY3-16178" fmla="*/ 664540 h 1482493"/>
                <a:gd name="connsiteX4-16179" fmla="*/ 2215963 w 5273630"/>
                <a:gd name="connsiteY4-16180" fmla="*/ 664540 h 1482493"/>
                <a:gd name="connsiteX5-16181" fmla="*/ 1606801 w 5273630"/>
                <a:gd name="connsiteY5-16182" fmla="*/ 664540 h 1482493"/>
                <a:gd name="connsiteX6-16183" fmla="*/ 1574740 w 5273630"/>
                <a:gd name="connsiteY6-16184" fmla="*/ 886054 h 1482493"/>
                <a:gd name="connsiteX7-16185" fmla="*/ 1685497 w 5273630"/>
                <a:gd name="connsiteY7-16186" fmla="*/ 886054 h 1482493"/>
                <a:gd name="connsiteX8-16187" fmla="*/ 1717558 w 5273630"/>
                <a:gd name="connsiteY8-16188" fmla="*/ 664540 h 1482493"/>
                <a:gd name="connsiteX9-16189" fmla="*/ 1606801 w 5273630"/>
                <a:gd name="connsiteY9-16190" fmla="*/ 664540 h 1482493"/>
                <a:gd name="connsiteX10-16191" fmla="*/ 342472 w 5273630"/>
                <a:gd name="connsiteY10-16192" fmla="*/ 563985 h 1482493"/>
                <a:gd name="connsiteX11-16193" fmla="*/ 335185 w 5273630"/>
                <a:gd name="connsiteY11-16194" fmla="*/ 619363 h 1482493"/>
                <a:gd name="connsiteX12-16195" fmla="*/ 826304 w 5273630"/>
                <a:gd name="connsiteY12-16196" fmla="*/ 619363 h 1482493"/>
                <a:gd name="connsiteX13-16197" fmla="*/ 833590 w 5273630"/>
                <a:gd name="connsiteY13-16198" fmla="*/ 563985 h 1482493"/>
                <a:gd name="connsiteX14-16199" fmla="*/ 342472 w 5273630"/>
                <a:gd name="connsiteY14-16200" fmla="*/ 563985 h 1482493"/>
                <a:gd name="connsiteX15-16201" fmla="*/ 3085357 w 5273630"/>
                <a:gd name="connsiteY15-16202" fmla="*/ 553784 h 1482493"/>
                <a:gd name="connsiteX16-16203" fmla="*/ 3078071 w 5273630"/>
                <a:gd name="connsiteY16-16204" fmla="*/ 609162 h 1482493"/>
                <a:gd name="connsiteX17-16205" fmla="*/ 3283553 w 5273630"/>
                <a:gd name="connsiteY17-16206" fmla="*/ 719919 h 1482493"/>
                <a:gd name="connsiteX18-16207" fmla="*/ 3521097 w 5273630"/>
                <a:gd name="connsiteY18-16208" fmla="*/ 609162 h 1482493"/>
                <a:gd name="connsiteX19-16209" fmla="*/ 3528384 w 5273630"/>
                <a:gd name="connsiteY19-16210" fmla="*/ 553784 h 1482493"/>
                <a:gd name="connsiteX20-16211" fmla="*/ 3085357 w 5273630"/>
                <a:gd name="connsiteY20-16212" fmla="*/ 553784 h 1482493"/>
                <a:gd name="connsiteX21-16213" fmla="*/ 2013395 w 5273630"/>
                <a:gd name="connsiteY21-16214" fmla="*/ 526094 h 1482493"/>
                <a:gd name="connsiteX22-16215" fmla="*/ 2567178 w 5273630"/>
                <a:gd name="connsiteY22-16216" fmla="*/ 526094 h 1482493"/>
                <a:gd name="connsiteX23-16217" fmla="*/ 2497227 w 5273630"/>
                <a:gd name="connsiteY23-16218" fmla="*/ 1024500 h 1482493"/>
                <a:gd name="connsiteX24-16219" fmla="*/ 1943443 w 5273630"/>
                <a:gd name="connsiteY24-16220" fmla="*/ 1024500 h 1482493"/>
                <a:gd name="connsiteX25-16221" fmla="*/ 2013395 w 5273630"/>
                <a:gd name="connsiteY25-16222" fmla="*/ 526094 h 1482493"/>
                <a:gd name="connsiteX26-16223" fmla="*/ 1404233 w 5273630"/>
                <a:gd name="connsiteY26-16224" fmla="*/ 526094 h 1482493"/>
                <a:gd name="connsiteX27-16225" fmla="*/ 1958016 w 5273630"/>
                <a:gd name="connsiteY27-16226" fmla="*/ 526094 h 1482493"/>
                <a:gd name="connsiteX28-16227" fmla="*/ 1888065 w 5273630"/>
                <a:gd name="connsiteY28-16228" fmla="*/ 1024500 h 1482493"/>
                <a:gd name="connsiteX29-16229" fmla="*/ 1334281 w 5273630"/>
                <a:gd name="connsiteY29-16230" fmla="*/ 1024500 h 1482493"/>
                <a:gd name="connsiteX30-16231" fmla="*/ 1404233 w 5273630"/>
                <a:gd name="connsiteY30-16232" fmla="*/ 526094 h 1482493"/>
                <a:gd name="connsiteX31-16233" fmla="*/ 365789 w 5273630"/>
                <a:gd name="connsiteY31-16234" fmla="*/ 402222 h 1482493"/>
                <a:gd name="connsiteX32-16235" fmla="*/ 357045 w 5273630"/>
                <a:gd name="connsiteY32-16236" fmla="*/ 457600 h 1482493"/>
                <a:gd name="connsiteX33-16237" fmla="*/ 848163 w 5273630"/>
                <a:gd name="connsiteY33-16238" fmla="*/ 457600 h 1482493"/>
                <a:gd name="connsiteX34-16239" fmla="*/ 856907 w 5273630"/>
                <a:gd name="connsiteY34-16240" fmla="*/ 402222 h 1482493"/>
                <a:gd name="connsiteX35-16241" fmla="*/ 365789 w 5273630"/>
                <a:gd name="connsiteY35-16242" fmla="*/ 402222 h 1482493"/>
                <a:gd name="connsiteX36-16243" fmla="*/ 2865301 w 5273630"/>
                <a:gd name="connsiteY36-16244" fmla="*/ 346843 h 1482493"/>
                <a:gd name="connsiteX37-16245" fmla="*/ 3114504 w 5273630"/>
                <a:gd name="connsiteY37-16246" fmla="*/ 346843 h 1482493"/>
                <a:gd name="connsiteX38-16247" fmla="*/ 3104302 w 5273630"/>
                <a:gd name="connsiteY38-16248" fmla="*/ 415338 h 1482493"/>
                <a:gd name="connsiteX39-16249" fmla="*/ 3547329 w 5273630"/>
                <a:gd name="connsiteY39-16250" fmla="*/ 415338 h 1482493"/>
                <a:gd name="connsiteX40-16251" fmla="*/ 3557530 w 5273630"/>
                <a:gd name="connsiteY40-16252" fmla="*/ 346843 h 1482493"/>
                <a:gd name="connsiteX41-16253" fmla="*/ 3806733 w 5273630"/>
                <a:gd name="connsiteY41-16254" fmla="*/ 346843 h 1482493"/>
                <a:gd name="connsiteX42-16255" fmla="*/ 3796531 w 5273630"/>
                <a:gd name="connsiteY42-16256" fmla="*/ 415338 h 1482493"/>
                <a:gd name="connsiteX43-16257" fmla="*/ 3907289 w 5273630"/>
                <a:gd name="connsiteY43-16258" fmla="*/ 415338 h 1482493"/>
                <a:gd name="connsiteX44-16259" fmla="*/ 3888343 w 5273630"/>
                <a:gd name="connsiteY44-16260" fmla="*/ 553784 h 1482493"/>
                <a:gd name="connsiteX45-16261" fmla="*/ 3777587 w 5273630"/>
                <a:gd name="connsiteY45-16262" fmla="*/ 553784 h 1482493"/>
                <a:gd name="connsiteX46-16263" fmla="*/ 3755727 w 5273630"/>
                <a:gd name="connsiteY46-16264" fmla="*/ 706803 h 1482493"/>
                <a:gd name="connsiteX47-16265" fmla="*/ 3489036 w 5273630"/>
                <a:gd name="connsiteY47-16266" fmla="*/ 830675 h 1482493"/>
                <a:gd name="connsiteX48-16267" fmla="*/ 3850453 w 5273630"/>
                <a:gd name="connsiteY48-16268" fmla="*/ 1024500 h 1482493"/>
                <a:gd name="connsiteX49-16269" fmla="*/ 3407426 w 5273630"/>
                <a:gd name="connsiteY49-16270" fmla="*/ 1024500 h 1482493"/>
                <a:gd name="connsiteX50-16271" fmla="*/ 3252949 w 5273630"/>
                <a:gd name="connsiteY50-16272" fmla="*/ 941432 h 1482493"/>
                <a:gd name="connsiteX51-16273" fmla="*/ 1663074 w 5273630"/>
                <a:gd name="connsiteY51-16274" fmla="*/ 1482493 h 1482493"/>
                <a:gd name="connsiteX52-16275" fmla="*/ 1702647 w 5273630"/>
                <a:gd name="connsiteY52-16276" fmla="*/ 1409628 h 1482493"/>
                <a:gd name="connsiteX53-16277" fmla="*/ 3046009 w 5273630"/>
                <a:gd name="connsiteY53-16278" fmla="*/ 830675 h 1482493"/>
                <a:gd name="connsiteX54-16279" fmla="*/ 2814295 w 5273630"/>
                <a:gd name="connsiteY54-16280" fmla="*/ 706803 h 1482493"/>
                <a:gd name="connsiteX55-16281" fmla="*/ 2836154 w 5273630"/>
                <a:gd name="connsiteY55-16282" fmla="*/ 553784 h 1482493"/>
                <a:gd name="connsiteX56-16283" fmla="*/ 2725398 w 5273630"/>
                <a:gd name="connsiteY56-16284" fmla="*/ 553784 h 1482493"/>
                <a:gd name="connsiteX57-16285" fmla="*/ 2744343 w 5273630"/>
                <a:gd name="connsiteY57-16286" fmla="*/ 415338 h 1482493"/>
                <a:gd name="connsiteX58-16287" fmla="*/ 2855100 w 5273630"/>
                <a:gd name="connsiteY58-16288" fmla="*/ 415338 h 1482493"/>
                <a:gd name="connsiteX59-16289" fmla="*/ 2865301 w 5273630"/>
                <a:gd name="connsiteY59-16290" fmla="*/ 346843 h 1482493"/>
                <a:gd name="connsiteX60-16291" fmla="*/ 482375 w 5273630"/>
                <a:gd name="connsiteY60-16292" fmla="*/ 192367 h 1482493"/>
                <a:gd name="connsiteX61-16293" fmla="*/ 759267 w 5273630"/>
                <a:gd name="connsiteY61-16294" fmla="*/ 192367 h 1482493"/>
                <a:gd name="connsiteX62-16295" fmla="*/ 746151 w 5273630"/>
                <a:gd name="connsiteY62-16296" fmla="*/ 285636 h 1482493"/>
                <a:gd name="connsiteX63-16297" fmla="*/ 1122141 w 5273630"/>
                <a:gd name="connsiteY63-16298" fmla="*/ 285636 h 1482493"/>
                <a:gd name="connsiteX64-16299" fmla="*/ 1059475 w 5273630"/>
                <a:gd name="connsiteY64-16300" fmla="*/ 735949 h 1482493"/>
                <a:gd name="connsiteX65-16301" fmla="*/ 728663 w 5273630"/>
                <a:gd name="connsiteY65-16302" fmla="*/ 735949 h 1482493"/>
                <a:gd name="connsiteX66-16303" fmla="*/ 795700 w 5273630"/>
                <a:gd name="connsiteY66-16304" fmla="*/ 791328 h 1482493"/>
                <a:gd name="connsiteX67-16305" fmla="*/ 1119226 w 5273630"/>
                <a:gd name="connsiteY67-16306" fmla="*/ 746150 h 1482493"/>
                <a:gd name="connsiteX68-16307" fmla="*/ 1100281 w 5273630"/>
                <a:gd name="connsiteY68-16308" fmla="*/ 884596 h 1482493"/>
                <a:gd name="connsiteX69-16309" fmla="*/ 937060 w 5273630"/>
                <a:gd name="connsiteY69-16310" fmla="*/ 907914 h 1482493"/>
                <a:gd name="connsiteX70-16311" fmla="*/ 1691119 w 5273630"/>
                <a:gd name="connsiteY70-16312" fmla="*/ 1414283 h 1482493"/>
                <a:gd name="connsiteX71-16313" fmla="*/ 1666028 w 5273630"/>
                <a:gd name="connsiteY71-16314" fmla="*/ 1477496 h 1482493"/>
                <a:gd name="connsiteX72-16315" fmla="*/ 406594 w 5273630"/>
                <a:gd name="connsiteY72-16316" fmla="*/ 735949 h 1482493"/>
                <a:gd name="connsiteX73-16317" fmla="*/ 319154 w 5273630"/>
                <a:gd name="connsiteY73-16318" fmla="*/ 735949 h 1482493"/>
                <a:gd name="connsiteX74-16319" fmla="*/ 298752 w 5273630"/>
                <a:gd name="connsiteY74-16320" fmla="*/ 881682 h 1482493"/>
                <a:gd name="connsiteX75-16321" fmla="*/ 502777 w 5273630"/>
                <a:gd name="connsiteY75-16322" fmla="*/ 862737 h 1482493"/>
                <a:gd name="connsiteX76-16323" fmla="*/ 482375 w 5273630"/>
                <a:gd name="connsiteY76-16324" fmla="*/ 1004097 h 1482493"/>
                <a:gd name="connsiteX77-16325" fmla="*/ 4372 w 5273630"/>
                <a:gd name="connsiteY77-16326" fmla="*/ 1046359 h 1482493"/>
                <a:gd name="connsiteX78-16327" fmla="*/ 110757 w 5273630"/>
                <a:gd name="connsiteY78-16328" fmla="*/ 285636 h 1482493"/>
                <a:gd name="connsiteX79-16329" fmla="*/ 469259 w 5273630"/>
                <a:gd name="connsiteY79-16330" fmla="*/ 285636 h 1482493"/>
                <a:gd name="connsiteX80-16331" fmla="*/ 482375 w 5273630"/>
                <a:gd name="connsiteY80-16332" fmla="*/ 192367 h 1482493"/>
                <a:gd name="connsiteX81-16333" fmla="*/ 1870577 w 5273630"/>
                <a:gd name="connsiteY81-16334" fmla="*/ 166135 h 1482493"/>
                <a:gd name="connsiteX82-16335" fmla="*/ 1847260 w 5273630"/>
                <a:gd name="connsiteY82-16336" fmla="*/ 332270 h 1482493"/>
                <a:gd name="connsiteX83-16337" fmla="*/ 2179530 w 5273630"/>
                <a:gd name="connsiteY83-16338" fmla="*/ 332270 h 1482493"/>
                <a:gd name="connsiteX84-16339" fmla="*/ 2202847 w 5273630"/>
                <a:gd name="connsiteY84-16340" fmla="*/ 166135 h 1482493"/>
                <a:gd name="connsiteX85-16341" fmla="*/ 1870577 w 5273630"/>
                <a:gd name="connsiteY85-16342" fmla="*/ 166135 h 1482493"/>
                <a:gd name="connsiteX86-16343" fmla="*/ 4598889 w 5273630"/>
                <a:gd name="connsiteY86-16344" fmla="*/ 138446 h 1482493"/>
                <a:gd name="connsiteX87-16345" fmla="*/ 4421095 w 5273630"/>
                <a:gd name="connsiteY87-16346" fmla="*/ 332270 h 1482493"/>
                <a:gd name="connsiteX88-16347" fmla="*/ 4935531 w 5273630"/>
                <a:gd name="connsiteY88-16348" fmla="*/ 332270 h 1482493"/>
                <a:gd name="connsiteX89-16349" fmla="*/ 4813115 w 5273630"/>
                <a:gd name="connsiteY89-16350" fmla="*/ 138446 h 1482493"/>
                <a:gd name="connsiteX90-16351" fmla="*/ 4598889 w 5273630"/>
                <a:gd name="connsiteY90-16352" fmla="*/ 138446 h 1482493"/>
                <a:gd name="connsiteX91-16353" fmla="*/ 1557252 w 5273630"/>
                <a:gd name="connsiteY91-16354" fmla="*/ 27689 h 1482493"/>
                <a:gd name="connsiteX92-16355" fmla="*/ 2498684 w 5273630"/>
                <a:gd name="connsiteY92-16356" fmla="*/ 27689 h 1482493"/>
                <a:gd name="connsiteX93-16357" fmla="*/ 2436019 w 5273630"/>
                <a:gd name="connsiteY93-16358" fmla="*/ 470716 h 1482493"/>
                <a:gd name="connsiteX94-16359" fmla="*/ 1549965 w 5273630"/>
                <a:gd name="connsiteY94-16360" fmla="*/ 470716 h 1482493"/>
                <a:gd name="connsiteX95-16361" fmla="*/ 1605344 w 5273630"/>
                <a:gd name="connsiteY95-16362" fmla="*/ 83068 h 1482493"/>
                <a:gd name="connsiteX96-16363" fmla="*/ 1557252 w 5273630"/>
                <a:gd name="connsiteY96-16364" fmla="*/ 27689 h 1482493"/>
                <a:gd name="connsiteX97-16365" fmla="*/ 259404 w 5273630"/>
                <a:gd name="connsiteY97-16366" fmla="*/ 27689 h 1482493"/>
                <a:gd name="connsiteX98-16367" fmla="*/ 983695 w 5273630"/>
                <a:gd name="connsiteY98-16368" fmla="*/ 27689 h 1482493"/>
                <a:gd name="connsiteX99-16369" fmla="*/ 1215409 w 5273630"/>
                <a:gd name="connsiteY99-16370" fmla="*/ 260861 h 1482493"/>
                <a:gd name="connsiteX100-16371" fmla="*/ 929774 w 5273630"/>
                <a:gd name="connsiteY100-16372" fmla="*/ 260861 h 1482493"/>
                <a:gd name="connsiteX101-16373" fmla="*/ 788413 w 5273630"/>
                <a:gd name="connsiteY101-16374" fmla="*/ 145733 h 1482493"/>
                <a:gd name="connsiteX102-16375" fmla="*/ 476546 w 5273630"/>
                <a:gd name="connsiteY102-16376" fmla="*/ 145733 h 1482493"/>
                <a:gd name="connsiteX103-16377" fmla="*/ 290008 w 5273630"/>
                <a:gd name="connsiteY103-16378" fmla="*/ 260861 h 1482493"/>
                <a:gd name="connsiteX104-16379" fmla="*/ 0 w 5273630"/>
                <a:gd name="connsiteY104-16380" fmla="*/ 260861 h 1482493"/>
                <a:gd name="connsiteX105-16381" fmla="*/ 290008 w 5273630"/>
                <a:gd name="connsiteY105-16382" fmla="*/ 58293 h 1482493"/>
                <a:gd name="connsiteX106-16383" fmla="*/ 259404 w 5273630"/>
                <a:gd name="connsiteY106-16384" fmla="*/ 27689 h 1482493"/>
                <a:gd name="connsiteX107-16385" fmla="*/ 4377375 w 5273630"/>
                <a:gd name="connsiteY107-16386" fmla="*/ 0 h 1482493"/>
                <a:gd name="connsiteX108-16387" fmla="*/ 5001111 w 5273630"/>
                <a:gd name="connsiteY108-16388" fmla="*/ 0 h 1482493"/>
                <a:gd name="connsiteX109-16389" fmla="*/ 5273630 w 5273630"/>
                <a:gd name="connsiteY109-16390" fmla="*/ 429911 h 1482493"/>
                <a:gd name="connsiteX110-16391" fmla="*/ 5078349 w 5273630"/>
                <a:gd name="connsiteY110-16392" fmla="*/ 429911 h 1482493"/>
                <a:gd name="connsiteX111-16393" fmla="*/ 5072519 w 5273630"/>
                <a:gd name="connsiteY111-16394" fmla="*/ 470716 h 1482493"/>
                <a:gd name="connsiteX112-16395" fmla="*/ 4795628 w 5273630"/>
                <a:gd name="connsiteY112-16396" fmla="*/ 470716 h 1482493"/>
                <a:gd name="connsiteX113-16397" fmla="*/ 4778140 w 5273630"/>
                <a:gd name="connsiteY113-16398" fmla="*/ 594589 h 1482493"/>
                <a:gd name="connsiteX114-16399" fmla="*/ 5082721 w 5273630"/>
                <a:gd name="connsiteY114-16400" fmla="*/ 594589 h 1482493"/>
                <a:gd name="connsiteX115-16401" fmla="*/ 5063775 w 5273630"/>
                <a:gd name="connsiteY115-16402" fmla="*/ 733035 h 1482493"/>
                <a:gd name="connsiteX116-16403" fmla="*/ 4759195 w 5273630"/>
                <a:gd name="connsiteY116-16404" fmla="*/ 733035 h 1482493"/>
                <a:gd name="connsiteX117-16405" fmla="*/ 4737335 w 5273630"/>
                <a:gd name="connsiteY117-16406" fmla="*/ 886054 h 1482493"/>
                <a:gd name="connsiteX118-16407" fmla="*/ 5180361 w 5273630"/>
                <a:gd name="connsiteY118-16408" fmla="*/ 886054 h 1482493"/>
                <a:gd name="connsiteX119-16409" fmla="*/ 5161416 w 5273630"/>
                <a:gd name="connsiteY119-16410" fmla="*/ 1024500 h 1482493"/>
                <a:gd name="connsiteX120-16411" fmla="*/ 3998471 w 5273630"/>
                <a:gd name="connsiteY120-16412" fmla="*/ 1024500 h 1482493"/>
                <a:gd name="connsiteX121-16413" fmla="*/ 4017416 w 5273630"/>
                <a:gd name="connsiteY121-16414" fmla="*/ 886054 h 1482493"/>
                <a:gd name="connsiteX122-16415" fmla="*/ 4460443 w 5273630"/>
                <a:gd name="connsiteY122-16416" fmla="*/ 886054 h 1482493"/>
                <a:gd name="connsiteX123-16417" fmla="*/ 4482303 w 5273630"/>
                <a:gd name="connsiteY123-16418" fmla="*/ 733035 h 1482493"/>
                <a:gd name="connsiteX124-16419" fmla="*/ 4177722 w 5273630"/>
                <a:gd name="connsiteY124-16420" fmla="*/ 733035 h 1482493"/>
                <a:gd name="connsiteX125-16421" fmla="*/ 4196667 w 5273630"/>
                <a:gd name="connsiteY125-16422" fmla="*/ 594589 h 1482493"/>
                <a:gd name="connsiteX126-16423" fmla="*/ 4501249 w 5273630"/>
                <a:gd name="connsiteY126-16424" fmla="*/ 594589 h 1482493"/>
                <a:gd name="connsiteX127-16425" fmla="*/ 4518736 w 5273630"/>
                <a:gd name="connsiteY127-16426" fmla="*/ 470716 h 1482493"/>
                <a:gd name="connsiteX128-16427" fmla="*/ 4241845 w 5273630"/>
                <a:gd name="connsiteY128-16428" fmla="*/ 470716 h 1482493"/>
                <a:gd name="connsiteX129-16429" fmla="*/ 4247673 w 5273630"/>
                <a:gd name="connsiteY129-16430" fmla="*/ 429911 h 1482493"/>
                <a:gd name="connsiteX130-16431" fmla="*/ 4055307 w 5273630"/>
                <a:gd name="connsiteY130-16432" fmla="*/ 429911 h 1482493"/>
                <a:gd name="connsiteX131-16433" fmla="*/ 4410894 w 5273630"/>
                <a:gd name="connsiteY131-16434" fmla="*/ 40805 h 1482493"/>
                <a:gd name="connsiteX132-16435" fmla="*/ 4377375 w 5273630"/>
                <a:gd name="connsiteY132-16436" fmla="*/ 0 h 1482493"/>
                <a:gd name="connsiteX133-16437" fmla="*/ 3191742 w 5273630"/>
                <a:gd name="connsiteY133-16438" fmla="*/ 0 h 1482493"/>
                <a:gd name="connsiteX134-16439" fmla="*/ 3522555 w 5273630"/>
                <a:gd name="connsiteY134-16440" fmla="*/ 0 h 1482493"/>
                <a:gd name="connsiteX135-16441" fmla="*/ 3510896 w 5273630"/>
                <a:gd name="connsiteY135-16442" fmla="*/ 83068 h 1482493"/>
                <a:gd name="connsiteX136-16443" fmla="*/ 3953923 w 5273630"/>
                <a:gd name="connsiteY136-16444" fmla="*/ 83068 h 1482493"/>
                <a:gd name="connsiteX137-16445" fmla="*/ 3923319 w 5273630"/>
                <a:gd name="connsiteY137-16446" fmla="*/ 304581 h 1482493"/>
                <a:gd name="connsiteX138-16447" fmla="*/ 3618738 w 5273630"/>
                <a:gd name="connsiteY138-16448" fmla="*/ 304581 h 1482493"/>
                <a:gd name="connsiteX139-16449" fmla="*/ 3630397 w 5273630"/>
                <a:gd name="connsiteY139-16450" fmla="*/ 221513 h 1482493"/>
                <a:gd name="connsiteX140-16451" fmla="*/ 3076613 w 5273630"/>
                <a:gd name="connsiteY140-16452" fmla="*/ 221513 h 1482493"/>
                <a:gd name="connsiteX141-16453" fmla="*/ 3064954 w 5273630"/>
                <a:gd name="connsiteY141-16454" fmla="*/ 304581 h 1482493"/>
                <a:gd name="connsiteX142-16455" fmla="*/ 2760373 w 5273630"/>
                <a:gd name="connsiteY142-16456" fmla="*/ 304581 h 1482493"/>
                <a:gd name="connsiteX143-16457" fmla="*/ 2790977 w 5273630"/>
                <a:gd name="connsiteY143-16458" fmla="*/ 83068 h 1482493"/>
                <a:gd name="connsiteX144-16459" fmla="*/ 3234004 w 5273630"/>
                <a:gd name="connsiteY144-16460" fmla="*/ 83068 h 1482493"/>
                <a:gd name="connsiteX145-16461" fmla="*/ 3238376 w 5273630"/>
                <a:gd name="connsiteY145-16462" fmla="*/ 53921 h 1482493"/>
                <a:gd name="connsiteX146-16463" fmla="*/ 3191742 w 5273630"/>
                <a:gd name="connsiteY146-16464" fmla="*/ 0 h 1482493"/>
                <a:gd name="connsiteX0-16465" fmla="*/ 2215963 w 5273630"/>
                <a:gd name="connsiteY0-16466" fmla="*/ 664540 h 1482493"/>
                <a:gd name="connsiteX1-16467" fmla="*/ 2183902 w 5273630"/>
                <a:gd name="connsiteY1-16468" fmla="*/ 886054 h 1482493"/>
                <a:gd name="connsiteX2-16469" fmla="*/ 2294658 w 5273630"/>
                <a:gd name="connsiteY2-16470" fmla="*/ 886054 h 1482493"/>
                <a:gd name="connsiteX3-16471" fmla="*/ 2326719 w 5273630"/>
                <a:gd name="connsiteY3-16472" fmla="*/ 664540 h 1482493"/>
                <a:gd name="connsiteX4-16473" fmla="*/ 2215963 w 5273630"/>
                <a:gd name="connsiteY4-16474" fmla="*/ 664540 h 1482493"/>
                <a:gd name="connsiteX5-16475" fmla="*/ 1606801 w 5273630"/>
                <a:gd name="connsiteY5-16476" fmla="*/ 664540 h 1482493"/>
                <a:gd name="connsiteX6-16477" fmla="*/ 1574740 w 5273630"/>
                <a:gd name="connsiteY6-16478" fmla="*/ 886054 h 1482493"/>
                <a:gd name="connsiteX7-16479" fmla="*/ 1685497 w 5273630"/>
                <a:gd name="connsiteY7-16480" fmla="*/ 886054 h 1482493"/>
                <a:gd name="connsiteX8-16481" fmla="*/ 1717558 w 5273630"/>
                <a:gd name="connsiteY8-16482" fmla="*/ 664540 h 1482493"/>
                <a:gd name="connsiteX9-16483" fmla="*/ 1606801 w 5273630"/>
                <a:gd name="connsiteY9-16484" fmla="*/ 664540 h 1482493"/>
                <a:gd name="connsiteX10-16485" fmla="*/ 342472 w 5273630"/>
                <a:gd name="connsiteY10-16486" fmla="*/ 563985 h 1482493"/>
                <a:gd name="connsiteX11-16487" fmla="*/ 335185 w 5273630"/>
                <a:gd name="connsiteY11-16488" fmla="*/ 619363 h 1482493"/>
                <a:gd name="connsiteX12-16489" fmla="*/ 826304 w 5273630"/>
                <a:gd name="connsiteY12-16490" fmla="*/ 619363 h 1482493"/>
                <a:gd name="connsiteX13-16491" fmla="*/ 833590 w 5273630"/>
                <a:gd name="connsiteY13-16492" fmla="*/ 563985 h 1482493"/>
                <a:gd name="connsiteX14-16493" fmla="*/ 342472 w 5273630"/>
                <a:gd name="connsiteY14-16494" fmla="*/ 563985 h 1482493"/>
                <a:gd name="connsiteX15-16495" fmla="*/ 3085357 w 5273630"/>
                <a:gd name="connsiteY15-16496" fmla="*/ 553784 h 1482493"/>
                <a:gd name="connsiteX16-16497" fmla="*/ 3078071 w 5273630"/>
                <a:gd name="connsiteY16-16498" fmla="*/ 609162 h 1482493"/>
                <a:gd name="connsiteX17-16499" fmla="*/ 3283553 w 5273630"/>
                <a:gd name="connsiteY17-16500" fmla="*/ 719919 h 1482493"/>
                <a:gd name="connsiteX18-16501" fmla="*/ 3521097 w 5273630"/>
                <a:gd name="connsiteY18-16502" fmla="*/ 609162 h 1482493"/>
                <a:gd name="connsiteX19-16503" fmla="*/ 3528384 w 5273630"/>
                <a:gd name="connsiteY19-16504" fmla="*/ 553784 h 1482493"/>
                <a:gd name="connsiteX20-16505" fmla="*/ 3085357 w 5273630"/>
                <a:gd name="connsiteY20-16506" fmla="*/ 553784 h 1482493"/>
                <a:gd name="connsiteX21-16507" fmla="*/ 2013395 w 5273630"/>
                <a:gd name="connsiteY21-16508" fmla="*/ 526094 h 1482493"/>
                <a:gd name="connsiteX22-16509" fmla="*/ 2567178 w 5273630"/>
                <a:gd name="connsiteY22-16510" fmla="*/ 526094 h 1482493"/>
                <a:gd name="connsiteX23-16511" fmla="*/ 2497227 w 5273630"/>
                <a:gd name="connsiteY23-16512" fmla="*/ 1024500 h 1482493"/>
                <a:gd name="connsiteX24-16513" fmla="*/ 1943443 w 5273630"/>
                <a:gd name="connsiteY24-16514" fmla="*/ 1024500 h 1482493"/>
                <a:gd name="connsiteX25-16515" fmla="*/ 2013395 w 5273630"/>
                <a:gd name="connsiteY25-16516" fmla="*/ 526094 h 1482493"/>
                <a:gd name="connsiteX26-16517" fmla="*/ 1404233 w 5273630"/>
                <a:gd name="connsiteY26-16518" fmla="*/ 526094 h 1482493"/>
                <a:gd name="connsiteX27-16519" fmla="*/ 1958016 w 5273630"/>
                <a:gd name="connsiteY27-16520" fmla="*/ 526094 h 1482493"/>
                <a:gd name="connsiteX28-16521" fmla="*/ 1888065 w 5273630"/>
                <a:gd name="connsiteY28-16522" fmla="*/ 1024500 h 1482493"/>
                <a:gd name="connsiteX29-16523" fmla="*/ 1334281 w 5273630"/>
                <a:gd name="connsiteY29-16524" fmla="*/ 1024500 h 1482493"/>
                <a:gd name="connsiteX30-16525" fmla="*/ 1404233 w 5273630"/>
                <a:gd name="connsiteY30-16526" fmla="*/ 526094 h 1482493"/>
                <a:gd name="connsiteX31-16527" fmla="*/ 365789 w 5273630"/>
                <a:gd name="connsiteY31-16528" fmla="*/ 402222 h 1482493"/>
                <a:gd name="connsiteX32-16529" fmla="*/ 357045 w 5273630"/>
                <a:gd name="connsiteY32-16530" fmla="*/ 457600 h 1482493"/>
                <a:gd name="connsiteX33-16531" fmla="*/ 848163 w 5273630"/>
                <a:gd name="connsiteY33-16532" fmla="*/ 457600 h 1482493"/>
                <a:gd name="connsiteX34-16533" fmla="*/ 856907 w 5273630"/>
                <a:gd name="connsiteY34-16534" fmla="*/ 402222 h 1482493"/>
                <a:gd name="connsiteX35-16535" fmla="*/ 365789 w 5273630"/>
                <a:gd name="connsiteY35-16536" fmla="*/ 402222 h 1482493"/>
                <a:gd name="connsiteX36-16537" fmla="*/ 2865301 w 5273630"/>
                <a:gd name="connsiteY36-16538" fmla="*/ 346843 h 1482493"/>
                <a:gd name="connsiteX37-16539" fmla="*/ 3114504 w 5273630"/>
                <a:gd name="connsiteY37-16540" fmla="*/ 346843 h 1482493"/>
                <a:gd name="connsiteX38-16541" fmla="*/ 3104302 w 5273630"/>
                <a:gd name="connsiteY38-16542" fmla="*/ 415338 h 1482493"/>
                <a:gd name="connsiteX39-16543" fmla="*/ 3547329 w 5273630"/>
                <a:gd name="connsiteY39-16544" fmla="*/ 415338 h 1482493"/>
                <a:gd name="connsiteX40-16545" fmla="*/ 3557530 w 5273630"/>
                <a:gd name="connsiteY40-16546" fmla="*/ 346843 h 1482493"/>
                <a:gd name="connsiteX41-16547" fmla="*/ 3806733 w 5273630"/>
                <a:gd name="connsiteY41-16548" fmla="*/ 346843 h 1482493"/>
                <a:gd name="connsiteX42-16549" fmla="*/ 3796531 w 5273630"/>
                <a:gd name="connsiteY42-16550" fmla="*/ 415338 h 1482493"/>
                <a:gd name="connsiteX43-16551" fmla="*/ 3907289 w 5273630"/>
                <a:gd name="connsiteY43-16552" fmla="*/ 415338 h 1482493"/>
                <a:gd name="connsiteX44-16553" fmla="*/ 3888343 w 5273630"/>
                <a:gd name="connsiteY44-16554" fmla="*/ 553784 h 1482493"/>
                <a:gd name="connsiteX45-16555" fmla="*/ 3777587 w 5273630"/>
                <a:gd name="connsiteY45-16556" fmla="*/ 553784 h 1482493"/>
                <a:gd name="connsiteX46-16557" fmla="*/ 3755727 w 5273630"/>
                <a:gd name="connsiteY46-16558" fmla="*/ 706803 h 1482493"/>
                <a:gd name="connsiteX47-16559" fmla="*/ 3489036 w 5273630"/>
                <a:gd name="connsiteY47-16560" fmla="*/ 830675 h 1482493"/>
                <a:gd name="connsiteX48-16561" fmla="*/ 3850453 w 5273630"/>
                <a:gd name="connsiteY48-16562" fmla="*/ 1024500 h 1482493"/>
                <a:gd name="connsiteX49-16563" fmla="*/ 3407426 w 5273630"/>
                <a:gd name="connsiteY49-16564" fmla="*/ 1024500 h 1482493"/>
                <a:gd name="connsiteX50-16565" fmla="*/ 3252949 w 5273630"/>
                <a:gd name="connsiteY50-16566" fmla="*/ 941432 h 1482493"/>
                <a:gd name="connsiteX51-16567" fmla="*/ 1663074 w 5273630"/>
                <a:gd name="connsiteY51-16568" fmla="*/ 1482493 h 1482493"/>
                <a:gd name="connsiteX52-16569" fmla="*/ 1702647 w 5273630"/>
                <a:gd name="connsiteY52-16570" fmla="*/ 1409628 h 1482493"/>
                <a:gd name="connsiteX53-16571" fmla="*/ 3046009 w 5273630"/>
                <a:gd name="connsiteY53-16572" fmla="*/ 830675 h 1482493"/>
                <a:gd name="connsiteX54-16573" fmla="*/ 2814295 w 5273630"/>
                <a:gd name="connsiteY54-16574" fmla="*/ 706803 h 1482493"/>
                <a:gd name="connsiteX55-16575" fmla="*/ 2836154 w 5273630"/>
                <a:gd name="connsiteY55-16576" fmla="*/ 553784 h 1482493"/>
                <a:gd name="connsiteX56-16577" fmla="*/ 2725398 w 5273630"/>
                <a:gd name="connsiteY56-16578" fmla="*/ 553784 h 1482493"/>
                <a:gd name="connsiteX57-16579" fmla="*/ 2744343 w 5273630"/>
                <a:gd name="connsiteY57-16580" fmla="*/ 415338 h 1482493"/>
                <a:gd name="connsiteX58-16581" fmla="*/ 2855100 w 5273630"/>
                <a:gd name="connsiteY58-16582" fmla="*/ 415338 h 1482493"/>
                <a:gd name="connsiteX59-16583" fmla="*/ 2865301 w 5273630"/>
                <a:gd name="connsiteY59-16584" fmla="*/ 346843 h 1482493"/>
                <a:gd name="connsiteX60-16585" fmla="*/ 482375 w 5273630"/>
                <a:gd name="connsiteY60-16586" fmla="*/ 192367 h 1482493"/>
                <a:gd name="connsiteX61-16587" fmla="*/ 759267 w 5273630"/>
                <a:gd name="connsiteY61-16588" fmla="*/ 192367 h 1482493"/>
                <a:gd name="connsiteX62-16589" fmla="*/ 746151 w 5273630"/>
                <a:gd name="connsiteY62-16590" fmla="*/ 285636 h 1482493"/>
                <a:gd name="connsiteX63-16591" fmla="*/ 1122141 w 5273630"/>
                <a:gd name="connsiteY63-16592" fmla="*/ 285636 h 1482493"/>
                <a:gd name="connsiteX64-16593" fmla="*/ 1059475 w 5273630"/>
                <a:gd name="connsiteY64-16594" fmla="*/ 735949 h 1482493"/>
                <a:gd name="connsiteX65-16595" fmla="*/ 728663 w 5273630"/>
                <a:gd name="connsiteY65-16596" fmla="*/ 735949 h 1482493"/>
                <a:gd name="connsiteX66-16597" fmla="*/ 795700 w 5273630"/>
                <a:gd name="connsiteY66-16598" fmla="*/ 791328 h 1482493"/>
                <a:gd name="connsiteX67-16599" fmla="*/ 1119226 w 5273630"/>
                <a:gd name="connsiteY67-16600" fmla="*/ 746150 h 1482493"/>
                <a:gd name="connsiteX68-16601" fmla="*/ 1100281 w 5273630"/>
                <a:gd name="connsiteY68-16602" fmla="*/ 884596 h 1482493"/>
                <a:gd name="connsiteX69-16603" fmla="*/ 937060 w 5273630"/>
                <a:gd name="connsiteY69-16604" fmla="*/ 907914 h 1482493"/>
                <a:gd name="connsiteX70-16605" fmla="*/ 1693500 w 5273630"/>
                <a:gd name="connsiteY70-16606" fmla="*/ 1409521 h 1482493"/>
                <a:gd name="connsiteX71-16607" fmla="*/ 1666028 w 5273630"/>
                <a:gd name="connsiteY71-16608" fmla="*/ 1477496 h 1482493"/>
                <a:gd name="connsiteX72-16609" fmla="*/ 406594 w 5273630"/>
                <a:gd name="connsiteY72-16610" fmla="*/ 735949 h 1482493"/>
                <a:gd name="connsiteX73-16611" fmla="*/ 319154 w 5273630"/>
                <a:gd name="connsiteY73-16612" fmla="*/ 735949 h 1482493"/>
                <a:gd name="connsiteX74-16613" fmla="*/ 298752 w 5273630"/>
                <a:gd name="connsiteY74-16614" fmla="*/ 881682 h 1482493"/>
                <a:gd name="connsiteX75-16615" fmla="*/ 502777 w 5273630"/>
                <a:gd name="connsiteY75-16616" fmla="*/ 862737 h 1482493"/>
                <a:gd name="connsiteX76-16617" fmla="*/ 482375 w 5273630"/>
                <a:gd name="connsiteY76-16618" fmla="*/ 1004097 h 1482493"/>
                <a:gd name="connsiteX77-16619" fmla="*/ 4372 w 5273630"/>
                <a:gd name="connsiteY77-16620" fmla="*/ 1046359 h 1482493"/>
                <a:gd name="connsiteX78-16621" fmla="*/ 110757 w 5273630"/>
                <a:gd name="connsiteY78-16622" fmla="*/ 285636 h 1482493"/>
                <a:gd name="connsiteX79-16623" fmla="*/ 469259 w 5273630"/>
                <a:gd name="connsiteY79-16624" fmla="*/ 285636 h 1482493"/>
                <a:gd name="connsiteX80-16625" fmla="*/ 482375 w 5273630"/>
                <a:gd name="connsiteY80-16626" fmla="*/ 192367 h 1482493"/>
                <a:gd name="connsiteX81-16627" fmla="*/ 1870577 w 5273630"/>
                <a:gd name="connsiteY81-16628" fmla="*/ 166135 h 1482493"/>
                <a:gd name="connsiteX82-16629" fmla="*/ 1847260 w 5273630"/>
                <a:gd name="connsiteY82-16630" fmla="*/ 332270 h 1482493"/>
                <a:gd name="connsiteX83-16631" fmla="*/ 2179530 w 5273630"/>
                <a:gd name="connsiteY83-16632" fmla="*/ 332270 h 1482493"/>
                <a:gd name="connsiteX84-16633" fmla="*/ 2202847 w 5273630"/>
                <a:gd name="connsiteY84-16634" fmla="*/ 166135 h 1482493"/>
                <a:gd name="connsiteX85-16635" fmla="*/ 1870577 w 5273630"/>
                <a:gd name="connsiteY85-16636" fmla="*/ 166135 h 1482493"/>
                <a:gd name="connsiteX86-16637" fmla="*/ 4598889 w 5273630"/>
                <a:gd name="connsiteY86-16638" fmla="*/ 138446 h 1482493"/>
                <a:gd name="connsiteX87-16639" fmla="*/ 4421095 w 5273630"/>
                <a:gd name="connsiteY87-16640" fmla="*/ 332270 h 1482493"/>
                <a:gd name="connsiteX88-16641" fmla="*/ 4935531 w 5273630"/>
                <a:gd name="connsiteY88-16642" fmla="*/ 332270 h 1482493"/>
                <a:gd name="connsiteX89-16643" fmla="*/ 4813115 w 5273630"/>
                <a:gd name="connsiteY89-16644" fmla="*/ 138446 h 1482493"/>
                <a:gd name="connsiteX90-16645" fmla="*/ 4598889 w 5273630"/>
                <a:gd name="connsiteY90-16646" fmla="*/ 138446 h 1482493"/>
                <a:gd name="connsiteX91-16647" fmla="*/ 1557252 w 5273630"/>
                <a:gd name="connsiteY91-16648" fmla="*/ 27689 h 1482493"/>
                <a:gd name="connsiteX92-16649" fmla="*/ 2498684 w 5273630"/>
                <a:gd name="connsiteY92-16650" fmla="*/ 27689 h 1482493"/>
                <a:gd name="connsiteX93-16651" fmla="*/ 2436019 w 5273630"/>
                <a:gd name="connsiteY93-16652" fmla="*/ 470716 h 1482493"/>
                <a:gd name="connsiteX94-16653" fmla="*/ 1549965 w 5273630"/>
                <a:gd name="connsiteY94-16654" fmla="*/ 470716 h 1482493"/>
                <a:gd name="connsiteX95-16655" fmla="*/ 1605344 w 5273630"/>
                <a:gd name="connsiteY95-16656" fmla="*/ 83068 h 1482493"/>
                <a:gd name="connsiteX96-16657" fmla="*/ 1557252 w 5273630"/>
                <a:gd name="connsiteY96-16658" fmla="*/ 27689 h 1482493"/>
                <a:gd name="connsiteX97-16659" fmla="*/ 259404 w 5273630"/>
                <a:gd name="connsiteY97-16660" fmla="*/ 27689 h 1482493"/>
                <a:gd name="connsiteX98-16661" fmla="*/ 983695 w 5273630"/>
                <a:gd name="connsiteY98-16662" fmla="*/ 27689 h 1482493"/>
                <a:gd name="connsiteX99-16663" fmla="*/ 1215409 w 5273630"/>
                <a:gd name="connsiteY99-16664" fmla="*/ 260861 h 1482493"/>
                <a:gd name="connsiteX100-16665" fmla="*/ 929774 w 5273630"/>
                <a:gd name="connsiteY100-16666" fmla="*/ 260861 h 1482493"/>
                <a:gd name="connsiteX101-16667" fmla="*/ 788413 w 5273630"/>
                <a:gd name="connsiteY101-16668" fmla="*/ 145733 h 1482493"/>
                <a:gd name="connsiteX102-16669" fmla="*/ 476546 w 5273630"/>
                <a:gd name="connsiteY102-16670" fmla="*/ 145733 h 1482493"/>
                <a:gd name="connsiteX103-16671" fmla="*/ 290008 w 5273630"/>
                <a:gd name="connsiteY103-16672" fmla="*/ 260861 h 1482493"/>
                <a:gd name="connsiteX104-16673" fmla="*/ 0 w 5273630"/>
                <a:gd name="connsiteY104-16674" fmla="*/ 260861 h 1482493"/>
                <a:gd name="connsiteX105-16675" fmla="*/ 290008 w 5273630"/>
                <a:gd name="connsiteY105-16676" fmla="*/ 58293 h 1482493"/>
                <a:gd name="connsiteX106-16677" fmla="*/ 259404 w 5273630"/>
                <a:gd name="connsiteY106-16678" fmla="*/ 27689 h 1482493"/>
                <a:gd name="connsiteX107-16679" fmla="*/ 4377375 w 5273630"/>
                <a:gd name="connsiteY107-16680" fmla="*/ 0 h 1482493"/>
                <a:gd name="connsiteX108-16681" fmla="*/ 5001111 w 5273630"/>
                <a:gd name="connsiteY108-16682" fmla="*/ 0 h 1482493"/>
                <a:gd name="connsiteX109-16683" fmla="*/ 5273630 w 5273630"/>
                <a:gd name="connsiteY109-16684" fmla="*/ 429911 h 1482493"/>
                <a:gd name="connsiteX110-16685" fmla="*/ 5078349 w 5273630"/>
                <a:gd name="connsiteY110-16686" fmla="*/ 429911 h 1482493"/>
                <a:gd name="connsiteX111-16687" fmla="*/ 5072519 w 5273630"/>
                <a:gd name="connsiteY111-16688" fmla="*/ 470716 h 1482493"/>
                <a:gd name="connsiteX112-16689" fmla="*/ 4795628 w 5273630"/>
                <a:gd name="connsiteY112-16690" fmla="*/ 470716 h 1482493"/>
                <a:gd name="connsiteX113-16691" fmla="*/ 4778140 w 5273630"/>
                <a:gd name="connsiteY113-16692" fmla="*/ 594589 h 1482493"/>
                <a:gd name="connsiteX114-16693" fmla="*/ 5082721 w 5273630"/>
                <a:gd name="connsiteY114-16694" fmla="*/ 594589 h 1482493"/>
                <a:gd name="connsiteX115-16695" fmla="*/ 5063775 w 5273630"/>
                <a:gd name="connsiteY115-16696" fmla="*/ 733035 h 1482493"/>
                <a:gd name="connsiteX116-16697" fmla="*/ 4759195 w 5273630"/>
                <a:gd name="connsiteY116-16698" fmla="*/ 733035 h 1482493"/>
                <a:gd name="connsiteX117-16699" fmla="*/ 4737335 w 5273630"/>
                <a:gd name="connsiteY117-16700" fmla="*/ 886054 h 1482493"/>
                <a:gd name="connsiteX118-16701" fmla="*/ 5180361 w 5273630"/>
                <a:gd name="connsiteY118-16702" fmla="*/ 886054 h 1482493"/>
                <a:gd name="connsiteX119-16703" fmla="*/ 5161416 w 5273630"/>
                <a:gd name="connsiteY119-16704" fmla="*/ 1024500 h 1482493"/>
                <a:gd name="connsiteX120-16705" fmla="*/ 3998471 w 5273630"/>
                <a:gd name="connsiteY120-16706" fmla="*/ 1024500 h 1482493"/>
                <a:gd name="connsiteX121-16707" fmla="*/ 4017416 w 5273630"/>
                <a:gd name="connsiteY121-16708" fmla="*/ 886054 h 1482493"/>
                <a:gd name="connsiteX122-16709" fmla="*/ 4460443 w 5273630"/>
                <a:gd name="connsiteY122-16710" fmla="*/ 886054 h 1482493"/>
                <a:gd name="connsiteX123-16711" fmla="*/ 4482303 w 5273630"/>
                <a:gd name="connsiteY123-16712" fmla="*/ 733035 h 1482493"/>
                <a:gd name="connsiteX124-16713" fmla="*/ 4177722 w 5273630"/>
                <a:gd name="connsiteY124-16714" fmla="*/ 733035 h 1482493"/>
                <a:gd name="connsiteX125-16715" fmla="*/ 4196667 w 5273630"/>
                <a:gd name="connsiteY125-16716" fmla="*/ 594589 h 1482493"/>
                <a:gd name="connsiteX126-16717" fmla="*/ 4501249 w 5273630"/>
                <a:gd name="connsiteY126-16718" fmla="*/ 594589 h 1482493"/>
                <a:gd name="connsiteX127-16719" fmla="*/ 4518736 w 5273630"/>
                <a:gd name="connsiteY127-16720" fmla="*/ 470716 h 1482493"/>
                <a:gd name="connsiteX128-16721" fmla="*/ 4241845 w 5273630"/>
                <a:gd name="connsiteY128-16722" fmla="*/ 470716 h 1482493"/>
                <a:gd name="connsiteX129-16723" fmla="*/ 4247673 w 5273630"/>
                <a:gd name="connsiteY129-16724" fmla="*/ 429911 h 1482493"/>
                <a:gd name="connsiteX130-16725" fmla="*/ 4055307 w 5273630"/>
                <a:gd name="connsiteY130-16726" fmla="*/ 429911 h 1482493"/>
                <a:gd name="connsiteX131-16727" fmla="*/ 4410894 w 5273630"/>
                <a:gd name="connsiteY131-16728" fmla="*/ 40805 h 1482493"/>
                <a:gd name="connsiteX132-16729" fmla="*/ 4377375 w 5273630"/>
                <a:gd name="connsiteY132-16730" fmla="*/ 0 h 1482493"/>
                <a:gd name="connsiteX133-16731" fmla="*/ 3191742 w 5273630"/>
                <a:gd name="connsiteY133-16732" fmla="*/ 0 h 1482493"/>
                <a:gd name="connsiteX134-16733" fmla="*/ 3522555 w 5273630"/>
                <a:gd name="connsiteY134-16734" fmla="*/ 0 h 1482493"/>
                <a:gd name="connsiteX135-16735" fmla="*/ 3510896 w 5273630"/>
                <a:gd name="connsiteY135-16736" fmla="*/ 83068 h 1482493"/>
                <a:gd name="connsiteX136-16737" fmla="*/ 3953923 w 5273630"/>
                <a:gd name="connsiteY136-16738" fmla="*/ 83068 h 1482493"/>
                <a:gd name="connsiteX137-16739" fmla="*/ 3923319 w 5273630"/>
                <a:gd name="connsiteY137-16740" fmla="*/ 304581 h 1482493"/>
                <a:gd name="connsiteX138-16741" fmla="*/ 3618738 w 5273630"/>
                <a:gd name="connsiteY138-16742" fmla="*/ 304581 h 1482493"/>
                <a:gd name="connsiteX139-16743" fmla="*/ 3630397 w 5273630"/>
                <a:gd name="connsiteY139-16744" fmla="*/ 221513 h 1482493"/>
                <a:gd name="connsiteX140-16745" fmla="*/ 3076613 w 5273630"/>
                <a:gd name="connsiteY140-16746" fmla="*/ 221513 h 1482493"/>
                <a:gd name="connsiteX141-16747" fmla="*/ 3064954 w 5273630"/>
                <a:gd name="connsiteY141-16748" fmla="*/ 304581 h 1482493"/>
                <a:gd name="connsiteX142-16749" fmla="*/ 2760373 w 5273630"/>
                <a:gd name="connsiteY142-16750" fmla="*/ 304581 h 1482493"/>
                <a:gd name="connsiteX143-16751" fmla="*/ 2790977 w 5273630"/>
                <a:gd name="connsiteY143-16752" fmla="*/ 83068 h 1482493"/>
                <a:gd name="connsiteX144-16753" fmla="*/ 3234004 w 5273630"/>
                <a:gd name="connsiteY144-16754" fmla="*/ 83068 h 1482493"/>
                <a:gd name="connsiteX145-16755" fmla="*/ 3238376 w 5273630"/>
                <a:gd name="connsiteY145-16756" fmla="*/ 53921 h 1482493"/>
                <a:gd name="connsiteX146-16757" fmla="*/ 3191742 w 5273630"/>
                <a:gd name="connsiteY146-16758" fmla="*/ 0 h 1482493"/>
                <a:gd name="connsiteX0-16759" fmla="*/ 2215963 w 5273630"/>
                <a:gd name="connsiteY0-16760" fmla="*/ 664540 h 1482493"/>
                <a:gd name="connsiteX1-16761" fmla="*/ 2183902 w 5273630"/>
                <a:gd name="connsiteY1-16762" fmla="*/ 886054 h 1482493"/>
                <a:gd name="connsiteX2-16763" fmla="*/ 2294658 w 5273630"/>
                <a:gd name="connsiteY2-16764" fmla="*/ 886054 h 1482493"/>
                <a:gd name="connsiteX3-16765" fmla="*/ 2326719 w 5273630"/>
                <a:gd name="connsiteY3-16766" fmla="*/ 664540 h 1482493"/>
                <a:gd name="connsiteX4-16767" fmla="*/ 2215963 w 5273630"/>
                <a:gd name="connsiteY4-16768" fmla="*/ 664540 h 1482493"/>
                <a:gd name="connsiteX5-16769" fmla="*/ 1606801 w 5273630"/>
                <a:gd name="connsiteY5-16770" fmla="*/ 664540 h 1482493"/>
                <a:gd name="connsiteX6-16771" fmla="*/ 1574740 w 5273630"/>
                <a:gd name="connsiteY6-16772" fmla="*/ 886054 h 1482493"/>
                <a:gd name="connsiteX7-16773" fmla="*/ 1685497 w 5273630"/>
                <a:gd name="connsiteY7-16774" fmla="*/ 886054 h 1482493"/>
                <a:gd name="connsiteX8-16775" fmla="*/ 1717558 w 5273630"/>
                <a:gd name="connsiteY8-16776" fmla="*/ 664540 h 1482493"/>
                <a:gd name="connsiteX9-16777" fmla="*/ 1606801 w 5273630"/>
                <a:gd name="connsiteY9-16778" fmla="*/ 664540 h 1482493"/>
                <a:gd name="connsiteX10-16779" fmla="*/ 342472 w 5273630"/>
                <a:gd name="connsiteY10-16780" fmla="*/ 563985 h 1482493"/>
                <a:gd name="connsiteX11-16781" fmla="*/ 335185 w 5273630"/>
                <a:gd name="connsiteY11-16782" fmla="*/ 619363 h 1482493"/>
                <a:gd name="connsiteX12-16783" fmla="*/ 826304 w 5273630"/>
                <a:gd name="connsiteY12-16784" fmla="*/ 619363 h 1482493"/>
                <a:gd name="connsiteX13-16785" fmla="*/ 833590 w 5273630"/>
                <a:gd name="connsiteY13-16786" fmla="*/ 563985 h 1482493"/>
                <a:gd name="connsiteX14-16787" fmla="*/ 342472 w 5273630"/>
                <a:gd name="connsiteY14-16788" fmla="*/ 563985 h 1482493"/>
                <a:gd name="connsiteX15-16789" fmla="*/ 3085357 w 5273630"/>
                <a:gd name="connsiteY15-16790" fmla="*/ 553784 h 1482493"/>
                <a:gd name="connsiteX16-16791" fmla="*/ 3078071 w 5273630"/>
                <a:gd name="connsiteY16-16792" fmla="*/ 609162 h 1482493"/>
                <a:gd name="connsiteX17-16793" fmla="*/ 3283553 w 5273630"/>
                <a:gd name="connsiteY17-16794" fmla="*/ 719919 h 1482493"/>
                <a:gd name="connsiteX18-16795" fmla="*/ 3521097 w 5273630"/>
                <a:gd name="connsiteY18-16796" fmla="*/ 609162 h 1482493"/>
                <a:gd name="connsiteX19-16797" fmla="*/ 3528384 w 5273630"/>
                <a:gd name="connsiteY19-16798" fmla="*/ 553784 h 1482493"/>
                <a:gd name="connsiteX20-16799" fmla="*/ 3085357 w 5273630"/>
                <a:gd name="connsiteY20-16800" fmla="*/ 553784 h 1482493"/>
                <a:gd name="connsiteX21-16801" fmla="*/ 2013395 w 5273630"/>
                <a:gd name="connsiteY21-16802" fmla="*/ 526094 h 1482493"/>
                <a:gd name="connsiteX22-16803" fmla="*/ 2567178 w 5273630"/>
                <a:gd name="connsiteY22-16804" fmla="*/ 526094 h 1482493"/>
                <a:gd name="connsiteX23-16805" fmla="*/ 2497227 w 5273630"/>
                <a:gd name="connsiteY23-16806" fmla="*/ 1024500 h 1482493"/>
                <a:gd name="connsiteX24-16807" fmla="*/ 1943443 w 5273630"/>
                <a:gd name="connsiteY24-16808" fmla="*/ 1024500 h 1482493"/>
                <a:gd name="connsiteX25-16809" fmla="*/ 2013395 w 5273630"/>
                <a:gd name="connsiteY25-16810" fmla="*/ 526094 h 1482493"/>
                <a:gd name="connsiteX26-16811" fmla="*/ 1404233 w 5273630"/>
                <a:gd name="connsiteY26-16812" fmla="*/ 526094 h 1482493"/>
                <a:gd name="connsiteX27-16813" fmla="*/ 1958016 w 5273630"/>
                <a:gd name="connsiteY27-16814" fmla="*/ 526094 h 1482493"/>
                <a:gd name="connsiteX28-16815" fmla="*/ 1888065 w 5273630"/>
                <a:gd name="connsiteY28-16816" fmla="*/ 1024500 h 1482493"/>
                <a:gd name="connsiteX29-16817" fmla="*/ 1334281 w 5273630"/>
                <a:gd name="connsiteY29-16818" fmla="*/ 1024500 h 1482493"/>
                <a:gd name="connsiteX30-16819" fmla="*/ 1404233 w 5273630"/>
                <a:gd name="connsiteY30-16820" fmla="*/ 526094 h 1482493"/>
                <a:gd name="connsiteX31-16821" fmla="*/ 365789 w 5273630"/>
                <a:gd name="connsiteY31-16822" fmla="*/ 402222 h 1482493"/>
                <a:gd name="connsiteX32-16823" fmla="*/ 357045 w 5273630"/>
                <a:gd name="connsiteY32-16824" fmla="*/ 457600 h 1482493"/>
                <a:gd name="connsiteX33-16825" fmla="*/ 848163 w 5273630"/>
                <a:gd name="connsiteY33-16826" fmla="*/ 457600 h 1482493"/>
                <a:gd name="connsiteX34-16827" fmla="*/ 856907 w 5273630"/>
                <a:gd name="connsiteY34-16828" fmla="*/ 402222 h 1482493"/>
                <a:gd name="connsiteX35-16829" fmla="*/ 365789 w 5273630"/>
                <a:gd name="connsiteY35-16830" fmla="*/ 402222 h 1482493"/>
                <a:gd name="connsiteX36-16831" fmla="*/ 2865301 w 5273630"/>
                <a:gd name="connsiteY36-16832" fmla="*/ 346843 h 1482493"/>
                <a:gd name="connsiteX37-16833" fmla="*/ 3114504 w 5273630"/>
                <a:gd name="connsiteY37-16834" fmla="*/ 346843 h 1482493"/>
                <a:gd name="connsiteX38-16835" fmla="*/ 3104302 w 5273630"/>
                <a:gd name="connsiteY38-16836" fmla="*/ 415338 h 1482493"/>
                <a:gd name="connsiteX39-16837" fmla="*/ 3547329 w 5273630"/>
                <a:gd name="connsiteY39-16838" fmla="*/ 415338 h 1482493"/>
                <a:gd name="connsiteX40-16839" fmla="*/ 3557530 w 5273630"/>
                <a:gd name="connsiteY40-16840" fmla="*/ 346843 h 1482493"/>
                <a:gd name="connsiteX41-16841" fmla="*/ 3806733 w 5273630"/>
                <a:gd name="connsiteY41-16842" fmla="*/ 346843 h 1482493"/>
                <a:gd name="connsiteX42-16843" fmla="*/ 3796531 w 5273630"/>
                <a:gd name="connsiteY42-16844" fmla="*/ 415338 h 1482493"/>
                <a:gd name="connsiteX43-16845" fmla="*/ 3907289 w 5273630"/>
                <a:gd name="connsiteY43-16846" fmla="*/ 415338 h 1482493"/>
                <a:gd name="connsiteX44-16847" fmla="*/ 3888343 w 5273630"/>
                <a:gd name="connsiteY44-16848" fmla="*/ 553784 h 1482493"/>
                <a:gd name="connsiteX45-16849" fmla="*/ 3777587 w 5273630"/>
                <a:gd name="connsiteY45-16850" fmla="*/ 553784 h 1482493"/>
                <a:gd name="connsiteX46-16851" fmla="*/ 3755727 w 5273630"/>
                <a:gd name="connsiteY46-16852" fmla="*/ 706803 h 1482493"/>
                <a:gd name="connsiteX47-16853" fmla="*/ 3489036 w 5273630"/>
                <a:gd name="connsiteY47-16854" fmla="*/ 830675 h 1482493"/>
                <a:gd name="connsiteX48-16855" fmla="*/ 3850453 w 5273630"/>
                <a:gd name="connsiteY48-16856" fmla="*/ 1024500 h 1482493"/>
                <a:gd name="connsiteX49-16857" fmla="*/ 3407426 w 5273630"/>
                <a:gd name="connsiteY49-16858" fmla="*/ 1024500 h 1482493"/>
                <a:gd name="connsiteX50-16859" fmla="*/ 3252949 w 5273630"/>
                <a:gd name="connsiteY50-16860" fmla="*/ 941432 h 1482493"/>
                <a:gd name="connsiteX51-16861" fmla="*/ 1663074 w 5273630"/>
                <a:gd name="connsiteY51-16862" fmla="*/ 1482493 h 1482493"/>
                <a:gd name="connsiteX52-16863" fmla="*/ 1702647 w 5273630"/>
                <a:gd name="connsiteY52-16864" fmla="*/ 1409628 h 1482493"/>
                <a:gd name="connsiteX53-16865" fmla="*/ 3046009 w 5273630"/>
                <a:gd name="connsiteY53-16866" fmla="*/ 830675 h 1482493"/>
                <a:gd name="connsiteX54-16867" fmla="*/ 2814295 w 5273630"/>
                <a:gd name="connsiteY54-16868" fmla="*/ 706803 h 1482493"/>
                <a:gd name="connsiteX55-16869" fmla="*/ 2836154 w 5273630"/>
                <a:gd name="connsiteY55-16870" fmla="*/ 553784 h 1482493"/>
                <a:gd name="connsiteX56-16871" fmla="*/ 2725398 w 5273630"/>
                <a:gd name="connsiteY56-16872" fmla="*/ 553784 h 1482493"/>
                <a:gd name="connsiteX57-16873" fmla="*/ 2744343 w 5273630"/>
                <a:gd name="connsiteY57-16874" fmla="*/ 415338 h 1482493"/>
                <a:gd name="connsiteX58-16875" fmla="*/ 2855100 w 5273630"/>
                <a:gd name="connsiteY58-16876" fmla="*/ 415338 h 1482493"/>
                <a:gd name="connsiteX59-16877" fmla="*/ 2865301 w 5273630"/>
                <a:gd name="connsiteY59-16878" fmla="*/ 346843 h 1482493"/>
                <a:gd name="connsiteX60-16879" fmla="*/ 482375 w 5273630"/>
                <a:gd name="connsiteY60-16880" fmla="*/ 192367 h 1482493"/>
                <a:gd name="connsiteX61-16881" fmla="*/ 759267 w 5273630"/>
                <a:gd name="connsiteY61-16882" fmla="*/ 192367 h 1482493"/>
                <a:gd name="connsiteX62-16883" fmla="*/ 746151 w 5273630"/>
                <a:gd name="connsiteY62-16884" fmla="*/ 285636 h 1482493"/>
                <a:gd name="connsiteX63-16885" fmla="*/ 1122141 w 5273630"/>
                <a:gd name="connsiteY63-16886" fmla="*/ 285636 h 1482493"/>
                <a:gd name="connsiteX64-16887" fmla="*/ 1059475 w 5273630"/>
                <a:gd name="connsiteY64-16888" fmla="*/ 735949 h 1482493"/>
                <a:gd name="connsiteX65-16889" fmla="*/ 728663 w 5273630"/>
                <a:gd name="connsiteY65-16890" fmla="*/ 735949 h 1482493"/>
                <a:gd name="connsiteX66-16891" fmla="*/ 795700 w 5273630"/>
                <a:gd name="connsiteY66-16892" fmla="*/ 791328 h 1482493"/>
                <a:gd name="connsiteX67-16893" fmla="*/ 1119226 w 5273630"/>
                <a:gd name="connsiteY67-16894" fmla="*/ 746150 h 1482493"/>
                <a:gd name="connsiteX68-16895" fmla="*/ 1100281 w 5273630"/>
                <a:gd name="connsiteY68-16896" fmla="*/ 884596 h 1482493"/>
                <a:gd name="connsiteX69-16897" fmla="*/ 937060 w 5273630"/>
                <a:gd name="connsiteY69-16898" fmla="*/ 907914 h 1482493"/>
                <a:gd name="connsiteX70-16899" fmla="*/ 1698262 w 5273630"/>
                <a:gd name="connsiteY70-16900" fmla="*/ 1411902 h 1482493"/>
                <a:gd name="connsiteX71-16901" fmla="*/ 1666028 w 5273630"/>
                <a:gd name="connsiteY71-16902" fmla="*/ 1477496 h 1482493"/>
                <a:gd name="connsiteX72-16903" fmla="*/ 406594 w 5273630"/>
                <a:gd name="connsiteY72-16904" fmla="*/ 735949 h 1482493"/>
                <a:gd name="connsiteX73-16905" fmla="*/ 319154 w 5273630"/>
                <a:gd name="connsiteY73-16906" fmla="*/ 735949 h 1482493"/>
                <a:gd name="connsiteX74-16907" fmla="*/ 298752 w 5273630"/>
                <a:gd name="connsiteY74-16908" fmla="*/ 881682 h 1482493"/>
                <a:gd name="connsiteX75-16909" fmla="*/ 502777 w 5273630"/>
                <a:gd name="connsiteY75-16910" fmla="*/ 862737 h 1482493"/>
                <a:gd name="connsiteX76-16911" fmla="*/ 482375 w 5273630"/>
                <a:gd name="connsiteY76-16912" fmla="*/ 1004097 h 1482493"/>
                <a:gd name="connsiteX77-16913" fmla="*/ 4372 w 5273630"/>
                <a:gd name="connsiteY77-16914" fmla="*/ 1046359 h 1482493"/>
                <a:gd name="connsiteX78-16915" fmla="*/ 110757 w 5273630"/>
                <a:gd name="connsiteY78-16916" fmla="*/ 285636 h 1482493"/>
                <a:gd name="connsiteX79-16917" fmla="*/ 469259 w 5273630"/>
                <a:gd name="connsiteY79-16918" fmla="*/ 285636 h 1482493"/>
                <a:gd name="connsiteX80-16919" fmla="*/ 482375 w 5273630"/>
                <a:gd name="connsiteY80-16920" fmla="*/ 192367 h 1482493"/>
                <a:gd name="connsiteX81-16921" fmla="*/ 1870577 w 5273630"/>
                <a:gd name="connsiteY81-16922" fmla="*/ 166135 h 1482493"/>
                <a:gd name="connsiteX82-16923" fmla="*/ 1847260 w 5273630"/>
                <a:gd name="connsiteY82-16924" fmla="*/ 332270 h 1482493"/>
                <a:gd name="connsiteX83-16925" fmla="*/ 2179530 w 5273630"/>
                <a:gd name="connsiteY83-16926" fmla="*/ 332270 h 1482493"/>
                <a:gd name="connsiteX84-16927" fmla="*/ 2202847 w 5273630"/>
                <a:gd name="connsiteY84-16928" fmla="*/ 166135 h 1482493"/>
                <a:gd name="connsiteX85-16929" fmla="*/ 1870577 w 5273630"/>
                <a:gd name="connsiteY85-16930" fmla="*/ 166135 h 1482493"/>
                <a:gd name="connsiteX86-16931" fmla="*/ 4598889 w 5273630"/>
                <a:gd name="connsiteY86-16932" fmla="*/ 138446 h 1482493"/>
                <a:gd name="connsiteX87-16933" fmla="*/ 4421095 w 5273630"/>
                <a:gd name="connsiteY87-16934" fmla="*/ 332270 h 1482493"/>
                <a:gd name="connsiteX88-16935" fmla="*/ 4935531 w 5273630"/>
                <a:gd name="connsiteY88-16936" fmla="*/ 332270 h 1482493"/>
                <a:gd name="connsiteX89-16937" fmla="*/ 4813115 w 5273630"/>
                <a:gd name="connsiteY89-16938" fmla="*/ 138446 h 1482493"/>
                <a:gd name="connsiteX90-16939" fmla="*/ 4598889 w 5273630"/>
                <a:gd name="connsiteY90-16940" fmla="*/ 138446 h 1482493"/>
                <a:gd name="connsiteX91-16941" fmla="*/ 1557252 w 5273630"/>
                <a:gd name="connsiteY91-16942" fmla="*/ 27689 h 1482493"/>
                <a:gd name="connsiteX92-16943" fmla="*/ 2498684 w 5273630"/>
                <a:gd name="connsiteY92-16944" fmla="*/ 27689 h 1482493"/>
                <a:gd name="connsiteX93-16945" fmla="*/ 2436019 w 5273630"/>
                <a:gd name="connsiteY93-16946" fmla="*/ 470716 h 1482493"/>
                <a:gd name="connsiteX94-16947" fmla="*/ 1549965 w 5273630"/>
                <a:gd name="connsiteY94-16948" fmla="*/ 470716 h 1482493"/>
                <a:gd name="connsiteX95-16949" fmla="*/ 1605344 w 5273630"/>
                <a:gd name="connsiteY95-16950" fmla="*/ 83068 h 1482493"/>
                <a:gd name="connsiteX96-16951" fmla="*/ 1557252 w 5273630"/>
                <a:gd name="connsiteY96-16952" fmla="*/ 27689 h 1482493"/>
                <a:gd name="connsiteX97-16953" fmla="*/ 259404 w 5273630"/>
                <a:gd name="connsiteY97-16954" fmla="*/ 27689 h 1482493"/>
                <a:gd name="connsiteX98-16955" fmla="*/ 983695 w 5273630"/>
                <a:gd name="connsiteY98-16956" fmla="*/ 27689 h 1482493"/>
                <a:gd name="connsiteX99-16957" fmla="*/ 1215409 w 5273630"/>
                <a:gd name="connsiteY99-16958" fmla="*/ 260861 h 1482493"/>
                <a:gd name="connsiteX100-16959" fmla="*/ 929774 w 5273630"/>
                <a:gd name="connsiteY100-16960" fmla="*/ 260861 h 1482493"/>
                <a:gd name="connsiteX101-16961" fmla="*/ 788413 w 5273630"/>
                <a:gd name="connsiteY101-16962" fmla="*/ 145733 h 1482493"/>
                <a:gd name="connsiteX102-16963" fmla="*/ 476546 w 5273630"/>
                <a:gd name="connsiteY102-16964" fmla="*/ 145733 h 1482493"/>
                <a:gd name="connsiteX103-16965" fmla="*/ 290008 w 5273630"/>
                <a:gd name="connsiteY103-16966" fmla="*/ 260861 h 1482493"/>
                <a:gd name="connsiteX104-16967" fmla="*/ 0 w 5273630"/>
                <a:gd name="connsiteY104-16968" fmla="*/ 260861 h 1482493"/>
                <a:gd name="connsiteX105-16969" fmla="*/ 290008 w 5273630"/>
                <a:gd name="connsiteY105-16970" fmla="*/ 58293 h 1482493"/>
                <a:gd name="connsiteX106-16971" fmla="*/ 259404 w 5273630"/>
                <a:gd name="connsiteY106-16972" fmla="*/ 27689 h 1482493"/>
                <a:gd name="connsiteX107-16973" fmla="*/ 4377375 w 5273630"/>
                <a:gd name="connsiteY107-16974" fmla="*/ 0 h 1482493"/>
                <a:gd name="connsiteX108-16975" fmla="*/ 5001111 w 5273630"/>
                <a:gd name="connsiteY108-16976" fmla="*/ 0 h 1482493"/>
                <a:gd name="connsiteX109-16977" fmla="*/ 5273630 w 5273630"/>
                <a:gd name="connsiteY109-16978" fmla="*/ 429911 h 1482493"/>
                <a:gd name="connsiteX110-16979" fmla="*/ 5078349 w 5273630"/>
                <a:gd name="connsiteY110-16980" fmla="*/ 429911 h 1482493"/>
                <a:gd name="connsiteX111-16981" fmla="*/ 5072519 w 5273630"/>
                <a:gd name="connsiteY111-16982" fmla="*/ 470716 h 1482493"/>
                <a:gd name="connsiteX112-16983" fmla="*/ 4795628 w 5273630"/>
                <a:gd name="connsiteY112-16984" fmla="*/ 470716 h 1482493"/>
                <a:gd name="connsiteX113-16985" fmla="*/ 4778140 w 5273630"/>
                <a:gd name="connsiteY113-16986" fmla="*/ 594589 h 1482493"/>
                <a:gd name="connsiteX114-16987" fmla="*/ 5082721 w 5273630"/>
                <a:gd name="connsiteY114-16988" fmla="*/ 594589 h 1482493"/>
                <a:gd name="connsiteX115-16989" fmla="*/ 5063775 w 5273630"/>
                <a:gd name="connsiteY115-16990" fmla="*/ 733035 h 1482493"/>
                <a:gd name="connsiteX116-16991" fmla="*/ 4759195 w 5273630"/>
                <a:gd name="connsiteY116-16992" fmla="*/ 733035 h 1482493"/>
                <a:gd name="connsiteX117-16993" fmla="*/ 4737335 w 5273630"/>
                <a:gd name="connsiteY117-16994" fmla="*/ 886054 h 1482493"/>
                <a:gd name="connsiteX118-16995" fmla="*/ 5180361 w 5273630"/>
                <a:gd name="connsiteY118-16996" fmla="*/ 886054 h 1482493"/>
                <a:gd name="connsiteX119-16997" fmla="*/ 5161416 w 5273630"/>
                <a:gd name="connsiteY119-16998" fmla="*/ 1024500 h 1482493"/>
                <a:gd name="connsiteX120-16999" fmla="*/ 3998471 w 5273630"/>
                <a:gd name="connsiteY120-17000" fmla="*/ 1024500 h 1482493"/>
                <a:gd name="connsiteX121-17001" fmla="*/ 4017416 w 5273630"/>
                <a:gd name="connsiteY121-17002" fmla="*/ 886054 h 1482493"/>
                <a:gd name="connsiteX122-17003" fmla="*/ 4460443 w 5273630"/>
                <a:gd name="connsiteY122-17004" fmla="*/ 886054 h 1482493"/>
                <a:gd name="connsiteX123-17005" fmla="*/ 4482303 w 5273630"/>
                <a:gd name="connsiteY123-17006" fmla="*/ 733035 h 1482493"/>
                <a:gd name="connsiteX124-17007" fmla="*/ 4177722 w 5273630"/>
                <a:gd name="connsiteY124-17008" fmla="*/ 733035 h 1482493"/>
                <a:gd name="connsiteX125-17009" fmla="*/ 4196667 w 5273630"/>
                <a:gd name="connsiteY125-17010" fmla="*/ 594589 h 1482493"/>
                <a:gd name="connsiteX126-17011" fmla="*/ 4501249 w 5273630"/>
                <a:gd name="connsiteY126-17012" fmla="*/ 594589 h 1482493"/>
                <a:gd name="connsiteX127-17013" fmla="*/ 4518736 w 5273630"/>
                <a:gd name="connsiteY127-17014" fmla="*/ 470716 h 1482493"/>
                <a:gd name="connsiteX128-17015" fmla="*/ 4241845 w 5273630"/>
                <a:gd name="connsiteY128-17016" fmla="*/ 470716 h 1482493"/>
                <a:gd name="connsiteX129-17017" fmla="*/ 4247673 w 5273630"/>
                <a:gd name="connsiteY129-17018" fmla="*/ 429911 h 1482493"/>
                <a:gd name="connsiteX130-17019" fmla="*/ 4055307 w 5273630"/>
                <a:gd name="connsiteY130-17020" fmla="*/ 429911 h 1482493"/>
                <a:gd name="connsiteX131-17021" fmla="*/ 4410894 w 5273630"/>
                <a:gd name="connsiteY131-17022" fmla="*/ 40805 h 1482493"/>
                <a:gd name="connsiteX132-17023" fmla="*/ 4377375 w 5273630"/>
                <a:gd name="connsiteY132-17024" fmla="*/ 0 h 1482493"/>
                <a:gd name="connsiteX133-17025" fmla="*/ 3191742 w 5273630"/>
                <a:gd name="connsiteY133-17026" fmla="*/ 0 h 1482493"/>
                <a:gd name="connsiteX134-17027" fmla="*/ 3522555 w 5273630"/>
                <a:gd name="connsiteY134-17028" fmla="*/ 0 h 1482493"/>
                <a:gd name="connsiteX135-17029" fmla="*/ 3510896 w 5273630"/>
                <a:gd name="connsiteY135-17030" fmla="*/ 83068 h 1482493"/>
                <a:gd name="connsiteX136-17031" fmla="*/ 3953923 w 5273630"/>
                <a:gd name="connsiteY136-17032" fmla="*/ 83068 h 1482493"/>
                <a:gd name="connsiteX137-17033" fmla="*/ 3923319 w 5273630"/>
                <a:gd name="connsiteY137-17034" fmla="*/ 304581 h 1482493"/>
                <a:gd name="connsiteX138-17035" fmla="*/ 3618738 w 5273630"/>
                <a:gd name="connsiteY138-17036" fmla="*/ 304581 h 1482493"/>
                <a:gd name="connsiteX139-17037" fmla="*/ 3630397 w 5273630"/>
                <a:gd name="connsiteY139-17038" fmla="*/ 221513 h 1482493"/>
                <a:gd name="connsiteX140-17039" fmla="*/ 3076613 w 5273630"/>
                <a:gd name="connsiteY140-17040" fmla="*/ 221513 h 1482493"/>
                <a:gd name="connsiteX141-17041" fmla="*/ 3064954 w 5273630"/>
                <a:gd name="connsiteY141-17042" fmla="*/ 304581 h 1482493"/>
                <a:gd name="connsiteX142-17043" fmla="*/ 2760373 w 5273630"/>
                <a:gd name="connsiteY142-17044" fmla="*/ 304581 h 1482493"/>
                <a:gd name="connsiteX143-17045" fmla="*/ 2790977 w 5273630"/>
                <a:gd name="connsiteY143-17046" fmla="*/ 83068 h 1482493"/>
                <a:gd name="connsiteX144-17047" fmla="*/ 3234004 w 5273630"/>
                <a:gd name="connsiteY144-17048" fmla="*/ 83068 h 1482493"/>
                <a:gd name="connsiteX145-17049" fmla="*/ 3238376 w 5273630"/>
                <a:gd name="connsiteY145-17050" fmla="*/ 53921 h 1482493"/>
                <a:gd name="connsiteX146-17051" fmla="*/ 3191742 w 5273630"/>
                <a:gd name="connsiteY146-17052" fmla="*/ 0 h 14824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Lst>
              <a:rect l="l" t="t" r="r" b="b"/>
              <a:pathLst>
                <a:path w="5273630" h="1482493">
                  <a:moveTo>
                    <a:pt x="2215963" y="664540"/>
                  </a:moveTo>
                  <a:lnTo>
                    <a:pt x="2183902" y="886054"/>
                  </a:lnTo>
                  <a:lnTo>
                    <a:pt x="2294658" y="886054"/>
                  </a:lnTo>
                  <a:lnTo>
                    <a:pt x="2326719" y="664540"/>
                  </a:lnTo>
                  <a:lnTo>
                    <a:pt x="2215963" y="664540"/>
                  </a:lnTo>
                  <a:close/>
                  <a:moveTo>
                    <a:pt x="1606801" y="664540"/>
                  </a:moveTo>
                  <a:lnTo>
                    <a:pt x="1574740" y="886054"/>
                  </a:lnTo>
                  <a:lnTo>
                    <a:pt x="1685497" y="886054"/>
                  </a:lnTo>
                  <a:lnTo>
                    <a:pt x="1717558" y="664540"/>
                  </a:lnTo>
                  <a:lnTo>
                    <a:pt x="1606801" y="664540"/>
                  </a:lnTo>
                  <a:close/>
                  <a:moveTo>
                    <a:pt x="342472" y="563985"/>
                  </a:moveTo>
                  <a:lnTo>
                    <a:pt x="335185" y="619363"/>
                  </a:lnTo>
                  <a:lnTo>
                    <a:pt x="826304" y="619363"/>
                  </a:lnTo>
                  <a:lnTo>
                    <a:pt x="833590" y="563985"/>
                  </a:lnTo>
                  <a:lnTo>
                    <a:pt x="342472" y="563985"/>
                  </a:lnTo>
                  <a:close/>
                  <a:moveTo>
                    <a:pt x="3085357" y="553784"/>
                  </a:moveTo>
                  <a:lnTo>
                    <a:pt x="3078071" y="609162"/>
                  </a:lnTo>
                  <a:lnTo>
                    <a:pt x="3283553" y="719919"/>
                  </a:lnTo>
                  <a:lnTo>
                    <a:pt x="3521097" y="609162"/>
                  </a:lnTo>
                  <a:lnTo>
                    <a:pt x="3528384" y="553784"/>
                  </a:lnTo>
                  <a:lnTo>
                    <a:pt x="3085357" y="553784"/>
                  </a:lnTo>
                  <a:close/>
                  <a:moveTo>
                    <a:pt x="2013395" y="526094"/>
                  </a:moveTo>
                  <a:lnTo>
                    <a:pt x="2567178" y="526094"/>
                  </a:lnTo>
                  <a:lnTo>
                    <a:pt x="2497227" y="1024500"/>
                  </a:lnTo>
                  <a:lnTo>
                    <a:pt x="1943443" y="1024500"/>
                  </a:lnTo>
                  <a:lnTo>
                    <a:pt x="2013395" y="526094"/>
                  </a:lnTo>
                  <a:close/>
                  <a:moveTo>
                    <a:pt x="1404233" y="526094"/>
                  </a:moveTo>
                  <a:lnTo>
                    <a:pt x="1958016" y="526094"/>
                  </a:lnTo>
                  <a:lnTo>
                    <a:pt x="1888065" y="1024500"/>
                  </a:lnTo>
                  <a:lnTo>
                    <a:pt x="1334281" y="1024500"/>
                  </a:lnTo>
                  <a:lnTo>
                    <a:pt x="1404233" y="526094"/>
                  </a:lnTo>
                  <a:close/>
                  <a:moveTo>
                    <a:pt x="365789" y="402222"/>
                  </a:moveTo>
                  <a:lnTo>
                    <a:pt x="357045" y="457600"/>
                  </a:lnTo>
                  <a:lnTo>
                    <a:pt x="848163" y="457600"/>
                  </a:lnTo>
                  <a:lnTo>
                    <a:pt x="856907" y="402222"/>
                  </a:lnTo>
                  <a:lnTo>
                    <a:pt x="365789" y="402222"/>
                  </a:lnTo>
                  <a:close/>
                  <a:moveTo>
                    <a:pt x="2865301" y="346843"/>
                  </a:moveTo>
                  <a:lnTo>
                    <a:pt x="3114504" y="346843"/>
                  </a:lnTo>
                  <a:lnTo>
                    <a:pt x="3104302" y="415338"/>
                  </a:lnTo>
                  <a:lnTo>
                    <a:pt x="3547329" y="415338"/>
                  </a:lnTo>
                  <a:lnTo>
                    <a:pt x="3557530" y="346843"/>
                  </a:lnTo>
                  <a:lnTo>
                    <a:pt x="3806733" y="346843"/>
                  </a:lnTo>
                  <a:lnTo>
                    <a:pt x="3796531" y="415338"/>
                  </a:lnTo>
                  <a:lnTo>
                    <a:pt x="3907289" y="415338"/>
                  </a:lnTo>
                  <a:lnTo>
                    <a:pt x="3888343" y="553784"/>
                  </a:lnTo>
                  <a:lnTo>
                    <a:pt x="3777587" y="553784"/>
                  </a:lnTo>
                  <a:lnTo>
                    <a:pt x="3755727" y="706803"/>
                  </a:lnTo>
                  <a:lnTo>
                    <a:pt x="3489036" y="830675"/>
                  </a:lnTo>
                  <a:lnTo>
                    <a:pt x="3850453" y="1024500"/>
                  </a:lnTo>
                  <a:lnTo>
                    <a:pt x="3407426" y="1024500"/>
                  </a:lnTo>
                  <a:lnTo>
                    <a:pt x="3252949" y="941432"/>
                  </a:lnTo>
                  <a:lnTo>
                    <a:pt x="1663074" y="1482493"/>
                  </a:lnTo>
                  <a:lnTo>
                    <a:pt x="1702647" y="1409628"/>
                  </a:lnTo>
                  <a:lnTo>
                    <a:pt x="3046009" y="830675"/>
                  </a:lnTo>
                  <a:lnTo>
                    <a:pt x="2814295" y="706803"/>
                  </a:lnTo>
                  <a:lnTo>
                    <a:pt x="2836154" y="553784"/>
                  </a:lnTo>
                  <a:lnTo>
                    <a:pt x="2725398" y="553784"/>
                  </a:lnTo>
                  <a:lnTo>
                    <a:pt x="2744343" y="415338"/>
                  </a:lnTo>
                  <a:lnTo>
                    <a:pt x="2855100" y="415338"/>
                  </a:lnTo>
                  <a:lnTo>
                    <a:pt x="2865301" y="346843"/>
                  </a:lnTo>
                  <a:close/>
                  <a:moveTo>
                    <a:pt x="482375" y="192367"/>
                  </a:moveTo>
                  <a:lnTo>
                    <a:pt x="759267" y="192367"/>
                  </a:lnTo>
                  <a:lnTo>
                    <a:pt x="746151" y="285636"/>
                  </a:lnTo>
                  <a:lnTo>
                    <a:pt x="1122141" y="285636"/>
                  </a:lnTo>
                  <a:lnTo>
                    <a:pt x="1059475" y="735949"/>
                  </a:lnTo>
                  <a:lnTo>
                    <a:pt x="728663" y="735949"/>
                  </a:lnTo>
                  <a:lnTo>
                    <a:pt x="795700" y="791328"/>
                  </a:lnTo>
                  <a:lnTo>
                    <a:pt x="1119226" y="746150"/>
                  </a:lnTo>
                  <a:lnTo>
                    <a:pt x="1100281" y="884596"/>
                  </a:lnTo>
                  <a:lnTo>
                    <a:pt x="937060" y="907914"/>
                  </a:lnTo>
                  <a:lnTo>
                    <a:pt x="1698262" y="1411902"/>
                  </a:lnTo>
                  <a:lnTo>
                    <a:pt x="1666028" y="1477496"/>
                  </a:lnTo>
                  <a:lnTo>
                    <a:pt x="406594" y="735949"/>
                  </a:lnTo>
                  <a:lnTo>
                    <a:pt x="319154" y="735949"/>
                  </a:lnTo>
                  <a:lnTo>
                    <a:pt x="298752" y="881682"/>
                  </a:lnTo>
                  <a:lnTo>
                    <a:pt x="502777" y="862737"/>
                  </a:lnTo>
                  <a:lnTo>
                    <a:pt x="482375" y="1004097"/>
                  </a:lnTo>
                  <a:lnTo>
                    <a:pt x="4372" y="1046359"/>
                  </a:lnTo>
                  <a:lnTo>
                    <a:pt x="110757" y="285636"/>
                  </a:lnTo>
                  <a:lnTo>
                    <a:pt x="469259" y="285636"/>
                  </a:lnTo>
                  <a:lnTo>
                    <a:pt x="482375" y="192367"/>
                  </a:lnTo>
                  <a:close/>
                  <a:moveTo>
                    <a:pt x="1870577" y="166135"/>
                  </a:moveTo>
                  <a:lnTo>
                    <a:pt x="1847260" y="332270"/>
                  </a:lnTo>
                  <a:lnTo>
                    <a:pt x="2179530" y="332270"/>
                  </a:lnTo>
                  <a:lnTo>
                    <a:pt x="2202847" y="166135"/>
                  </a:lnTo>
                  <a:lnTo>
                    <a:pt x="1870577" y="166135"/>
                  </a:lnTo>
                  <a:close/>
                  <a:moveTo>
                    <a:pt x="4598889" y="138446"/>
                  </a:moveTo>
                  <a:lnTo>
                    <a:pt x="4421095" y="332270"/>
                  </a:lnTo>
                  <a:lnTo>
                    <a:pt x="4935531" y="332270"/>
                  </a:lnTo>
                  <a:lnTo>
                    <a:pt x="4813115" y="138446"/>
                  </a:lnTo>
                  <a:lnTo>
                    <a:pt x="4598889" y="138446"/>
                  </a:lnTo>
                  <a:close/>
                  <a:moveTo>
                    <a:pt x="1557252" y="27689"/>
                  </a:moveTo>
                  <a:lnTo>
                    <a:pt x="2498684" y="27689"/>
                  </a:lnTo>
                  <a:lnTo>
                    <a:pt x="2436019" y="470716"/>
                  </a:lnTo>
                  <a:lnTo>
                    <a:pt x="1549965" y="470716"/>
                  </a:lnTo>
                  <a:lnTo>
                    <a:pt x="1605344" y="83068"/>
                  </a:lnTo>
                  <a:lnTo>
                    <a:pt x="1557252" y="27689"/>
                  </a:lnTo>
                  <a:close/>
                  <a:moveTo>
                    <a:pt x="259404" y="27689"/>
                  </a:moveTo>
                  <a:lnTo>
                    <a:pt x="983695" y="27689"/>
                  </a:lnTo>
                  <a:lnTo>
                    <a:pt x="1215409" y="260861"/>
                  </a:lnTo>
                  <a:lnTo>
                    <a:pt x="929774" y="260861"/>
                  </a:lnTo>
                  <a:lnTo>
                    <a:pt x="788413" y="145733"/>
                  </a:lnTo>
                  <a:lnTo>
                    <a:pt x="476546" y="145733"/>
                  </a:lnTo>
                  <a:lnTo>
                    <a:pt x="290008" y="260861"/>
                  </a:lnTo>
                  <a:lnTo>
                    <a:pt x="0" y="260861"/>
                  </a:lnTo>
                  <a:lnTo>
                    <a:pt x="290008" y="58293"/>
                  </a:lnTo>
                  <a:lnTo>
                    <a:pt x="259404" y="27689"/>
                  </a:lnTo>
                  <a:close/>
                  <a:moveTo>
                    <a:pt x="4377375" y="0"/>
                  </a:moveTo>
                  <a:lnTo>
                    <a:pt x="5001111" y="0"/>
                  </a:lnTo>
                  <a:lnTo>
                    <a:pt x="5273630" y="429911"/>
                  </a:lnTo>
                  <a:lnTo>
                    <a:pt x="5078349" y="429911"/>
                  </a:lnTo>
                  <a:lnTo>
                    <a:pt x="5072519" y="470716"/>
                  </a:lnTo>
                  <a:lnTo>
                    <a:pt x="4795628" y="470716"/>
                  </a:lnTo>
                  <a:lnTo>
                    <a:pt x="4778140" y="594589"/>
                  </a:lnTo>
                  <a:lnTo>
                    <a:pt x="5082721" y="594589"/>
                  </a:lnTo>
                  <a:lnTo>
                    <a:pt x="5063775" y="733035"/>
                  </a:lnTo>
                  <a:lnTo>
                    <a:pt x="4759195" y="733035"/>
                  </a:lnTo>
                  <a:lnTo>
                    <a:pt x="4737335" y="886054"/>
                  </a:lnTo>
                  <a:lnTo>
                    <a:pt x="5180361" y="886054"/>
                  </a:lnTo>
                  <a:lnTo>
                    <a:pt x="5161416" y="1024500"/>
                  </a:lnTo>
                  <a:lnTo>
                    <a:pt x="3998471" y="1024500"/>
                  </a:lnTo>
                  <a:lnTo>
                    <a:pt x="4017416" y="886054"/>
                  </a:lnTo>
                  <a:lnTo>
                    <a:pt x="4460443" y="886054"/>
                  </a:lnTo>
                  <a:lnTo>
                    <a:pt x="4482303" y="733035"/>
                  </a:lnTo>
                  <a:lnTo>
                    <a:pt x="4177722" y="733035"/>
                  </a:lnTo>
                  <a:lnTo>
                    <a:pt x="4196667" y="594589"/>
                  </a:lnTo>
                  <a:lnTo>
                    <a:pt x="4501249" y="594589"/>
                  </a:lnTo>
                  <a:lnTo>
                    <a:pt x="4518736" y="470716"/>
                  </a:lnTo>
                  <a:lnTo>
                    <a:pt x="4241845" y="470716"/>
                  </a:lnTo>
                  <a:lnTo>
                    <a:pt x="4247673" y="429911"/>
                  </a:lnTo>
                  <a:lnTo>
                    <a:pt x="4055307" y="429911"/>
                  </a:lnTo>
                  <a:lnTo>
                    <a:pt x="4410894" y="40805"/>
                  </a:lnTo>
                  <a:lnTo>
                    <a:pt x="4377375" y="0"/>
                  </a:lnTo>
                  <a:close/>
                  <a:moveTo>
                    <a:pt x="3191742" y="0"/>
                  </a:moveTo>
                  <a:lnTo>
                    <a:pt x="3522555" y="0"/>
                  </a:lnTo>
                  <a:lnTo>
                    <a:pt x="3510896" y="83068"/>
                  </a:lnTo>
                  <a:lnTo>
                    <a:pt x="3953923" y="83068"/>
                  </a:lnTo>
                  <a:lnTo>
                    <a:pt x="3923319" y="304581"/>
                  </a:lnTo>
                  <a:lnTo>
                    <a:pt x="3618738" y="304581"/>
                  </a:lnTo>
                  <a:lnTo>
                    <a:pt x="3630397" y="221513"/>
                  </a:lnTo>
                  <a:lnTo>
                    <a:pt x="3076613" y="221513"/>
                  </a:lnTo>
                  <a:lnTo>
                    <a:pt x="3064954" y="304581"/>
                  </a:lnTo>
                  <a:lnTo>
                    <a:pt x="2760373" y="304581"/>
                  </a:lnTo>
                  <a:lnTo>
                    <a:pt x="2790977" y="83068"/>
                  </a:lnTo>
                  <a:lnTo>
                    <a:pt x="3234004" y="83068"/>
                  </a:lnTo>
                  <a:lnTo>
                    <a:pt x="3238376" y="53921"/>
                  </a:lnTo>
                  <a:lnTo>
                    <a:pt x="3191742" y="0"/>
                  </a:lnTo>
                  <a:close/>
                </a:path>
              </a:pathLst>
            </a:custGeom>
            <a:solidFill>
              <a:srgbClr val="31A94C">
                <a:alpha val="24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zh-CN" altLang="en-US" sz="1890"/>
            </a:p>
          </p:txBody>
        </p:sp>
        <p:sp>
          <p:nvSpPr>
            <p:cNvPr id="66" name="任意多边形: 形状 65"/>
            <p:cNvSpPr/>
            <p:nvPr/>
          </p:nvSpPr>
          <p:spPr>
            <a:xfrm>
              <a:off x="5891289" y="1971998"/>
              <a:ext cx="5537312" cy="1556617"/>
            </a:xfrm>
            <a:custGeom>
              <a:avLst/>
              <a:gdLst>
                <a:gd name="connsiteX0" fmla="*/ 2215963 w 5273630"/>
                <a:gd name="connsiteY0" fmla="*/ 664540 h 1375102"/>
                <a:gd name="connsiteX1" fmla="*/ 2183902 w 5273630"/>
                <a:gd name="connsiteY1" fmla="*/ 886054 h 1375102"/>
                <a:gd name="connsiteX2" fmla="*/ 2294658 w 5273630"/>
                <a:gd name="connsiteY2" fmla="*/ 886054 h 1375102"/>
                <a:gd name="connsiteX3" fmla="*/ 2326719 w 5273630"/>
                <a:gd name="connsiteY3" fmla="*/ 664540 h 1375102"/>
                <a:gd name="connsiteX4" fmla="*/ 2215963 w 5273630"/>
                <a:gd name="connsiteY4" fmla="*/ 664540 h 1375102"/>
                <a:gd name="connsiteX5" fmla="*/ 1606801 w 5273630"/>
                <a:gd name="connsiteY5" fmla="*/ 664540 h 1375102"/>
                <a:gd name="connsiteX6" fmla="*/ 1574740 w 5273630"/>
                <a:gd name="connsiteY6" fmla="*/ 886054 h 1375102"/>
                <a:gd name="connsiteX7" fmla="*/ 1685497 w 5273630"/>
                <a:gd name="connsiteY7" fmla="*/ 886054 h 1375102"/>
                <a:gd name="connsiteX8" fmla="*/ 1717558 w 5273630"/>
                <a:gd name="connsiteY8" fmla="*/ 664540 h 1375102"/>
                <a:gd name="connsiteX9" fmla="*/ 1606801 w 5273630"/>
                <a:gd name="connsiteY9" fmla="*/ 664540 h 1375102"/>
                <a:gd name="connsiteX10" fmla="*/ 342472 w 5273630"/>
                <a:gd name="connsiteY10" fmla="*/ 563985 h 1375102"/>
                <a:gd name="connsiteX11" fmla="*/ 335185 w 5273630"/>
                <a:gd name="connsiteY11" fmla="*/ 619363 h 1375102"/>
                <a:gd name="connsiteX12" fmla="*/ 826304 w 5273630"/>
                <a:gd name="connsiteY12" fmla="*/ 619363 h 1375102"/>
                <a:gd name="connsiteX13" fmla="*/ 833590 w 5273630"/>
                <a:gd name="connsiteY13" fmla="*/ 563985 h 1375102"/>
                <a:gd name="connsiteX14" fmla="*/ 342472 w 5273630"/>
                <a:gd name="connsiteY14" fmla="*/ 563985 h 1375102"/>
                <a:gd name="connsiteX15" fmla="*/ 3085357 w 5273630"/>
                <a:gd name="connsiteY15" fmla="*/ 553784 h 1375102"/>
                <a:gd name="connsiteX16" fmla="*/ 3078071 w 5273630"/>
                <a:gd name="connsiteY16" fmla="*/ 609162 h 1375102"/>
                <a:gd name="connsiteX17" fmla="*/ 3283553 w 5273630"/>
                <a:gd name="connsiteY17" fmla="*/ 719919 h 1375102"/>
                <a:gd name="connsiteX18" fmla="*/ 3521097 w 5273630"/>
                <a:gd name="connsiteY18" fmla="*/ 609162 h 1375102"/>
                <a:gd name="connsiteX19" fmla="*/ 3528384 w 5273630"/>
                <a:gd name="connsiteY19" fmla="*/ 553784 h 1375102"/>
                <a:gd name="connsiteX20" fmla="*/ 3085357 w 5273630"/>
                <a:gd name="connsiteY20" fmla="*/ 553784 h 1375102"/>
                <a:gd name="connsiteX21" fmla="*/ 2013395 w 5273630"/>
                <a:gd name="connsiteY21" fmla="*/ 526094 h 1375102"/>
                <a:gd name="connsiteX22" fmla="*/ 2567178 w 5273630"/>
                <a:gd name="connsiteY22" fmla="*/ 526094 h 1375102"/>
                <a:gd name="connsiteX23" fmla="*/ 2497227 w 5273630"/>
                <a:gd name="connsiteY23" fmla="*/ 1024500 h 1375102"/>
                <a:gd name="connsiteX24" fmla="*/ 1943443 w 5273630"/>
                <a:gd name="connsiteY24" fmla="*/ 1024500 h 1375102"/>
                <a:gd name="connsiteX25" fmla="*/ 2013395 w 5273630"/>
                <a:gd name="connsiteY25" fmla="*/ 526094 h 1375102"/>
                <a:gd name="connsiteX26" fmla="*/ 1404233 w 5273630"/>
                <a:gd name="connsiteY26" fmla="*/ 526094 h 1375102"/>
                <a:gd name="connsiteX27" fmla="*/ 1958016 w 5273630"/>
                <a:gd name="connsiteY27" fmla="*/ 526094 h 1375102"/>
                <a:gd name="connsiteX28" fmla="*/ 1888065 w 5273630"/>
                <a:gd name="connsiteY28" fmla="*/ 1024500 h 1375102"/>
                <a:gd name="connsiteX29" fmla="*/ 1334281 w 5273630"/>
                <a:gd name="connsiteY29" fmla="*/ 1024500 h 1375102"/>
                <a:gd name="connsiteX30" fmla="*/ 1404233 w 5273630"/>
                <a:gd name="connsiteY30" fmla="*/ 526094 h 1375102"/>
                <a:gd name="connsiteX31" fmla="*/ 365789 w 5273630"/>
                <a:gd name="connsiteY31" fmla="*/ 402222 h 1375102"/>
                <a:gd name="connsiteX32" fmla="*/ 357045 w 5273630"/>
                <a:gd name="connsiteY32" fmla="*/ 457600 h 1375102"/>
                <a:gd name="connsiteX33" fmla="*/ 848163 w 5273630"/>
                <a:gd name="connsiteY33" fmla="*/ 457600 h 1375102"/>
                <a:gd name="connsiteX34" fmla="*/ 856907 w 5273630"/>
                <a:gd name="connsiteY34" fmla="*/ 402222 h 1375102"/>
                <a:gd name="connsiteX35" fmla="*/ 365789 w 5273630"/>
                <a:gd name="connsiteY35" fmla="*/ 402222 h 1375102"/>
                <a:gd name="connsiteX36" fmla="*/ 2865301 w 5273630"/>
                <a:gd name="connsiteY36" fmla="*/ 346843 h 1375102"/>
                <a:gd name="connsiteX37" fmla="*/ 3114504 w 5273630"/>
                <a:gd name="connsiteY37" fmla="*/ 346843 h 1375102"/>
                <a:gd name="connsiteX38" fmla="*/ 3104302 w 5273630"/>
                <a:gd name="connsiteY38" fmla="*/ 415338 h 1375102"/>
                <a:gd name="connsiteX39" fmla="*/ 3547329 w 5273630"/>
                <a:gd name="connsiteY39" fmla="*/ 415338 h 1375102"/>
                <a:gd name="connsiteX40" fmla="*/ 3557530 w 5273630"/>
                <a:gd name="connsiteY40" fmla="*/ 346843 h 1375102"/>
                <a:gd name="connsiteX41" fmla="*/ 3806733 w 5273630"/>
                <a:gd name="connsiteY41" fmla="*/ 346843 h 1375102"/>
                <a:gd name="connsiteX42" fmla="*/ 3796531 w 5273630"/>
                <a:gd name="connsiteY42" fmla="*/ 415338 h 1375102"/>
                <a:gd name="connsiteX43" fmla="*/ 3907289 w 5273630"/>
                <a:gd name="connsiteY43" fmla="*/ 415338 h 1375102"/>
                <a:gd name="connsiteX44" fmla="*/ 3888343 w 5273630"/>
                <a:gd name="connsiteY44" fmla="*/ 553784 h 1375102"/>
                <a:gd name="connsiteX45" fmla="*/ 3777587 w 5273630"/>
                <a:gd name="connsiteY45" fmla="*/ 553784 h 1375102"/>
                <a:gd name="connsiteX46" fmla="*/ 3755727 w 5273630"/>
                <a:gd name="connsiteY46" fmla="*/ 706803 h 1375102"/>
                <a:gd name="connsiteX47" fmla="*/ 3489036 w 5273630"/>
                <a:gd name="connsiteY47" fmla="*/ 830675 h 1375102"/>
                <a:gd name="connsiteX48" fmla="*/ 3850453 w 5273630"/>
                <a:gd name="connsiteY48" fmla="*/ 1024500 h 1375102"/>
                <a:gd name="connsiteX49" fmla="*/ 3407426 w 5273630"/>
                <a:gd name="connsiteY49" fmla="*/ 1024500 h 1375102"/>
                <a:gd name="connsiteX50" fmla="*/ 3252949 w 5273630"/>
                <a:gd name="connsiteY50" fmla="*/ 941432 h 1375102"/>
                <a:gd name="connsiteX51" fmla="*/ 3075156 w 5273630"/>
                <a:gd name="connsiteY51" fmla="*/ 1024500 h 1375102"/>
                <a:gd name="connsiteX52" fmla="*/ 2632129 w 5273630"/>
                <a:gd name="connsiteY52" fmla="*/ 1024500 h 1375102"/>
                <a:gd name="connsiteX53" fmla="*/ 3046009 w 5273630"/>
                <a:gd name="connsiteY53" fmla="*/ 830675 h 1375102"/>
                <a:gd name="connsiteX54" fmla="*/ 2814295 w 5273630"/>
                <a:gd name="connsiteY54" fmla="*/ 706803 h 1375102"/>
                <a:gd name="connsiteX55" fmla="*/ 2836154 w 5273630"/>
                <a:gd name="connsiteY55" fmla="*/ 553784 h 1375102"/>
                <a:gd name="connsiteX56" fmla="*/ 2725398 w 5273630"/>
                <a:gd name="connsiteY56" fmla="*/ 553784 h 1375102"/>
                <a:gd name="connsiteX57" fmla="*/ 2744343 w 5273630"/>
                <a:gd name="connsiteY57" fmla="*/ 415338 h 1375102"/>
                <a:gd name="connsiteX58" fmla="*/ 2855100 w 5273630"/>
                <a:gd name="connsiteY58" fmla="*/ 415338 h 1375102"/>
                <a:gd name="connsiteX59" fmla="*/ 2865301 w 5273630"/>
                <a:gd name="connsiteY59" fmla="*/ 346843 h 1375102"/>
                <a:gd name="connsiteX60" fmla="*/ 482375 w 5273630"/>
                <a:gd name="connsiteY60" fmla="*/ 192367 h 1375102"/>
                <a:gd name="connsiteX61" fmla="*/ 759267 w 5273630"/>
                <a:gd name="connsiteY61" fmla="*/ 192367 h 1375102"/>
                <a:gd name="connsiteX62" fmla="*/ 746151 w 5273630"/>
                <a:gd name="connsiteY62" fmla="*/ 285636 h 1375102"/>
                <a:gd name="connsiteX63" fmla="*/ 1122141 w 5273630"/>
                <a:gd name="connsiteY63" fmla="*/ 285636 h 1375102"/>
                <a:gd name="connsiteX64" fmla="*/ 1059475 w 5273630"/>
                <a:gd name="connsiteY64" fmla="*/ 735949 h 1375102"/>
                <a:gd name="connsiteX65" fmla="*/ 728663 w 5273630"/>
                <a:gd name="connsiteY65" fmla="*/ 735949 h 1375102"/>
                <a:gd name="connsiteX66" fmla="*/ 795700 w 5273630"/>
                <a:gd name="connsiteY66" fmla="*/ 791328 h 1375102"/>
                <a:gd name="connsiteX67" fmla="*/ 1119226 w 5273630"/>
                <a:gd name="connsiteY67" fmla="*/ 746150 h 1375102"/>
                <a:gd name="connsiteX68" fmla="*/ 1100281 w 5273630"/>
                <a:gd name="connsiteY68" fmla="*/ 884596 h 1375102"/>
                <a:gd name="connsiteX69" fmla="*/ 937060 w 5273630"/>
                <a:gd name="connsiteY69" fmla="*/ 907914 h 1375102"/>
                <a:gd name="connsiteX70" fmla="*/ 1460253 w 5273630"/>
                <a:gd name="connsiteY70" fmla="*/ 1375102 h 1375102"/>
                <a:gd name="connsiteX71" fmla="*/ 782584 w 5273630"/>
                <a:gd name="connsiteY71" fmla="*/ 1044902 h 1375102"/>
                <a:gd name="connsiteX72" fmla="*/ 406594 w 5273630"/>
                <a:gd name="connsiteY72" fmla="*/ 735949 h 1375102"/>
                <a:gd name="connsiteX73" fmla="*/ 319154 w 5273630"/>
                <a:gd name="connsiteY73" fmla="*/ 735949 h 1375102"/>
                <a:gd name="connsiteX74" fmla="*/ 298752 w 5273630"/>
                <a:gd name="connsiteY74" fmla="*/ 881682 h 1375102"/>
                <a:gd name="connsiteX75" fmla="*/ 502777 w 5273630"/>
                <a:gd name="connsiteY75" fmla="*/ 862737 h 1375102"/>
                <a:gd name="connsiteX76" fmla="*/ 482375 w 5273630"/>
                <a:gd name="connsiteY76" fmla="*/ 1004097 h 1375102"/>
                <a:gd name="connsiteX77" fmla="*/ 4372 w 5273630"/>
                <a:gd name="connsiteY77" fmla="*/ 1046359 h 1375102"/>
                <a:gd name="connsiteX78" fmla="*/ 110757 w 5273630"/>
                <a:gd name="connsiteY78" fmla="*/ 285636 h 1375102"/>
                <a:gd name="connsiteX79" fmla="*/ 469259 w 5273630"/>
                <a:gd name="connsiteY79" fmla="*/ 285636 h 1375102"/>
                <a:gd name="connsiteX80" fmla="*/ 482375 w 5273630"/>
                <a:gd name="connsiteY80" fmla="*/ 192367 h 1375102"/>
                <a:gd name="connsiteX81" fmla="*/ 1870577 w 5273630"/>
                <a:gd name="connsiteY81" fmla="*/ 166135 h 1375102"/>
                <a:gd name="connsiteX82" fmla="*/ 1847260 w 5273630"/>
                <a:gd name="connsiteY82" fmla="*/ 332270 h 1375102"/>
                <a:gd name="connsiteX83" fmla="*/ 2179530 w 5273630"/>
                <a:gd name="connsiteY83" fmla="*/ 332270 h 1375102"/>
                <a:gd name="connsiteX84" fmla="*/ 2202847 w 5273630"/>
                <a:gd name="connsiteY84" fmla="*/ 166135 h 1375102"/>
                <a:gd name="connsiteX85" fmla="*/ 1870577 w 5273630"/>
                <a:gd name="connsiteY85" fmla="*/ 166135 h 1375102"/>
                <a:gd name="connsiteX86" fmla="*/ 4598889 w 5273630"/>
                <a:gd name="connsiteY86" fmla="*/ 138446 h 1375102"/>
                <a:gd name="connsiteX87" fmla="*/ 4421095 w 5273630"/>
                <a:gd name="connsiteY87" fmla="*/ 332270 h 1375102"/>
                <a:gd name="connsiteX88" fmla="*/ 4935531 w 5273630"/>
                <a:gd name="connsiteY88" fmla="*/ 332270 h 1375102"/>
                <a:gd name="connsiteX89" fmla="*/ 4813115 w 5273630"/>
                <a:gd name="connsiteY89" fmla="*/ 138446 h 1375102"/>
                <a:gd name="connsiteX90" fmla="*/ 4598889 w 5273630"/>
                <a:gd name="connsiteY90" fmla="*/ 138446 h 1375102"/>
                <a:gd name="connsiteX91" fmla="*/ 1557252 w 5273630"/>
                <a:gd name="connsiteY91" fmla="*/ 27689 h 1375102"/>
                <a:gd name="connsiteX92" fmla="*/ 2498684 w 5273630"/>
                <a:gd name="connsiteY92" fmla="*/ 27689 h 1375102"/>
                <a:gd name="connsiteX93" fmla="*/ 2436019 w 5273630"/>
                <a:gd name="connsiteY93" fmla="*/ 470716 h 1375102"/>
                <a:gd name="connsiteX94" fmla="*/ 1549965 w 5273630"/>
                <a:gd name="connsiteY94" fmla="*/ 470716 h 1375102"/>
                <a:gd name="connsiteX95" fmla="*/ 1605344 w 5273630"/>
                <a:gd name="connsiteY95" fmla="*/ 83068 h 1375102"/>
                <a:gd name="connsiteX96" fmla="*/ 1557252 w 5273630"/>
                <a:gd name="connsiteY96" fmla="*/ 27689 h 1375102"/>
                <a:gd name="connsiteX97" fmla="*/ 259404 w 5273630"/>
                <a:gd name="connsiteY97" fmla="*/ 27689 h 1375102"/>
                <a:gd name="connsiteX98" fmla="*/ 983695 w 5273630"/>
                <a:gd name="connsiteY98" fmla="*/ 27689 h 1375102"/>
                <a:gd name="connsiteX99" fmla="*/ 1215409 w 5273630"/>
                <a:gd name="connsiteY99" fmla="*/ 260861 h 1375102"/>
                <a:gd name="connsiteX100" fmla="*/ 929774 w 5273630"/>
                <a:gd name="connsiteY100" fmla="*/ 260861 h 1375102"/>
                <a:gd name="connsiteX101" fmla="*/ 788413 w 5273630"/>
                <a:gd name="connsiteY101" fmla="*/ 145733 h 1375102"/>
                <a:gd name="connsiteX102" fmla="*/ 476546 w 5273630"/>
                <a:gd name="connsiteY102" fmla="*/ 145733 h 1375102"/>
                <a:gd name="connsiteX103" fmla="*/ 290008 w 5273630"/>
                <a:gd name="connsiteY103" fmla="*/ 260861 h 1375102"/>
                <a:gd name="connsiteX104" fmla="*/ 0 w 5273630"/>
                <a:gd name="connsiteY104" fmla="*/ 260861 h 1375102"/>
                <a:gd name="connsiteX105" fmla="*/ 290008 w 5273630"/>
                <a:gd name="connsiteY105" fmla="*/ 58293 h 1375102"/>
                <a:gd name="connsiteX106" fmla="*/ 259404 w 5273630"/>
                <a:gd name="connsiteY106" fmla="*/ 27689 h 1375102"/>
                <a:gd name="connsiteX107" fmla="*/ 4377375 w 5273630"/>
                <a:gd name="connsiteY107" fmla="*/ 0 h 1375102"/>
                <a:gd name="connsiteX108" fmla="*/ 5001111 w 5273630"/>
                <a:gd name="connsiteY108" fmla="*/ 0 h 1375102"/>
                <a:gd name="connsiteX109" fmla="*/ 5273630 w 5273630"/>
                <a:gd name="connsiteY109" fmla="*/ 429911 h 1375102"/>
                <a:gd name="connsiteX110" fmla="*/ 5078349 w 5273630"/>
                <a:gd name="connsiteY110" fmla="*/ 429911 h 1375102"/>
                <a:gd name="connsiteX111" fmla="*/ 5072519 w 5273630"/>
                <a:gd name="connsiteY111" fmla="*/ 470716 h 1375102"/>
                <a:gd name="connsiteX112" fmla="*/ 4795628 w 5273630"/>
                <a:gd name="connsiteY112" fmla="*/ 470716 h 1375102"/>
                <a:gd name="connsiteX113" fmla="*/ 4778140 w 5273630"/>
                <a:gd name="connsiteY113" fmla="*/ 594589 h 1375102"/>
                <a:gd name="connsiteX114" fmla="*/ 5082721 w 5273630"/>
                <a:gd name="connsiteY114" fmla="*/ 594589 h 1375102"/>
                <a:gd name="connsiteX115" fmla="*/ 5063775 w 5273630"/>
                <a:gd name="connsiteY115" fmla="*/ 733035 h 1375102"/>
                <a:gd name="connsiteX116" fmla="*/ 4759195 w 5273630"/>
                <a:gd name="connsiteY116" fmla="*/ 733035 h 1375102"/>
                <a:gd name="connsiteX117" fmla="*/ 4737335 w 5273630"/>
                <a:gd name="connsiteY117" fmla="*/ 886054 h 1375102"/>
                <a:gd name="connsiteX118" fmla="*/ 5180361 w 5273630"/>
                <a:gd name="connsiteY118" fmla="*/ 886054 h 1375102"/>
                <a:gd name="connsiteX119" fmla="*/ 5161416 w 5273630"/>
                <a:gd name="connsiteY119" fmla="*/ 1024500 h 1375102"/>
                <a:gd name="connsiteX120" fmla="*/ 3998471 w 5273630"/>
                <a:gd name="connsiteY120" fmla="*/ 1024500 h 1375102"/>
                <a:gd name="connsiteX121" fmla="*/ 4017416 w 5273630"/>
                <a:gd name="connsiteY121" fmla="*/ 886054 h 1375102"/>
                <a:gd name="connsiteX122" fmla="*/ 4460443 w 5273630"/>
                <a:gd name="connsiteY122" fmla="*/ 886054 h 1375102"/>
                <a:gd name="connsiteX123" fmla="*/ 4482303 w 5273630"/>
                <a:gd name="connsiteY123" fmla="*/ 733035 h 1375102"/>
                <a:gd name="connsiteX124" fmla="*/ 4177722 w 5273630"/>
                <a:gd name="connsiteY124" fmla="*/ 733035 h 1375102"/>
                <a:gd name="connsiteX125" fmla="*/ 4196667 w 5273630"/>
                <a:gd name="connsiteY125" fmla="*/ 594589 h 1375102"/>
                <a:gd name="connsiteX126" fmla="*/ 4501249 w 5273630"/>
                <a:gd name="connsiteY126" fmla="*/ 594589 h 1375102"/>
                <a:gd name="connsiteX127" fmla="*/ 4518736 w 5273630"/>
                <a:gd name="connsiteY127" fmla="*/ 470716 h 1375102"/>
                <a:gd name="connsiteX128" fmla="*/ 4241845 w 5273630"/>
                <a:gd name="connsiteY128" fmla="*/ 470716 h 1375102"/>
                <a:gd name="connsiteX129" fmla="*/ 4247673 w 5273630"/>
                <a:gd name="connsiteY129" fmla="*/ 429911 h 1375102"/>
                <a:gd name="connsiteX130" fmla="*/ 4055307 w 5273630"/>
                <a:gd name="connsiteY130" fmla="*/ 429911 h 1375102"/>
                <a:gd name="connsiteX131" fmla="*/ 4410894 w 5273630"/>
                <a:gd name="connsiteY131" fmla="*/ 40805 h 1375102"/>
                <a:gd name="connsiteX132" fmla="*/ 4377375 w 5273630"/>
                <a:gd name="connsiteY132" fmla="*/ 0 h 1375102"/>
                <a:gd name="connsiteX133" fmla="*/ 3191742 w 5273630"/>
                <a:gd name="connsiteY133" fmla="*/ 0 h 1375102"/>
                <a:gd name="connsiteX134" fmla="*/ 3522555 w 5273630"/>
                <a:gd name="connsiteY134" fmla="*/ 0 h 1375102"/>
                <a:gd name="connsiteX135" fmla="*/ 3510896 w 5273630"/>
                <a:gd name="connsiteY135" fmla="*/ 83068 h 1375102"/>
                <a:gd name="connsiteX136" fmla="*/ 3953923 w 5273630"/>
                <a:gd name="connsiteY136" fmla="*/ 83068 h 1375102"/>
                <a:gd name="connsiteX137" fmla="*/ 3923319 w 5273630"/>
                <a:gd name="connsiteY137" fmla="*/ 304581 h 1375102"/>
                <a:gd name="connsiteX138" fmla="*/ 3618738 w 5273630"/>
                <a:gd name="connsiteY138" fmla="*/ 304581 h 1375102"/>
                <a:gd name="connsiteX139" fmla="*/ 3630397 w 5273630"/>
                <a:gd name="connsiteY139" fmla="*/ 221513 h 1375102"/>
                <a:gd name="connsiteX140" fmla="*/ 3076613 w 5273630"/>
                <a:gd name="connsiteY140" fmla="*/ 221513 h 1375102"/>
                <a:gd name="connsiteX141" fmla="*/ 3064954 w 5273630"/>
                <a:gd name="connsiteY141" fmla="*/ 304581 h 1375102"/>
                <a:gd name="connsiteX142" fmla="*/ 2760373 w 5273630"/>
                <a:gd name="connsiteY142" fmla="*/ 304581 h 1375102"/>
                <a:gd name="connsiteX143" fmla="*/ 2790977 w 5273630"/>
                <a:gd name="connsiteY143" fmla="*/ 83068 h 1375102"/>
                <a:gd name="connsiteX144" fmla="*/ 3234004 w 5273630"/>
                <a:gd name="connsiteY144" fmla="*/ 83068 h 1375102"/>
                <a:gd name="connsiteX145" fmla="*/ 3238376 w 5273630"/>
                <a:gd name="connsiteY145" fmla="*/ 53921 h 1375102"/>
                <a:gd name="connsiteX146" fmla="*/ 3191742 w 5273630"/>
                <a:gd name="connsiteY146" fmla="*/ 0 h 1375102"/>
                <a:gd name="connsiteX0-1" fmla="*/ 2215963 w 5273630"/>
                <a:gd name="connsiteY0-2" fmla="*/ 664540 h 1413202"/>
                <a:gd name="connsiteX1-3" fmla="*/ 2183902 w 5273630"/>
                <a:gd name="connsiteY1-4" fmla="*/ 886054 h 1413202"/>
                <a:gd name="connsiteX2-5" fmla="*/ 2294658 w 5273630"/>
                <a:gd name="connsiteY2-6" fmla="*/ 886054 h 1413202"/>
                <a:gd name="connsiteX3-7" fmla="*/ 2326719 w 5273630"/>
                <a:gd name="connsiteY3-8" fmla="*/ 664540 h 1413202"/>
                <a:gd name="connsiteX4-9" fmla="*/ 2215963 w 5273630"/>
                <a:gd name="connsiteY4-10" fmla="*/ 664540 h 1413202"/>
                <a:gd name="connsiteX5-11" fmla="*/ 1606801 w 5273630"/>
                <a:gd name="connsiteY5-12" fmla="*/ 664540 h 1413202"/>
                <a:gd name="connsiteX6-13" fmla="*/ 1574740 w 5273630"/>
                <a:gd name="connsiteY6-14" fmla="*/ 886054 h 1413202"/>
                <a:gd name="connsiteX7-15" fmla="*/ 1685497 w 5273630"/>
                <a:gd name="connsiteY7-16" fmla="*/ 886054 h 1413202"/>
                <a:gd name="connsiteX8-17" fmla="*/ 1717558 w 5273630"/>
                <a:gd name="connsiteY8-18" fmla="*/ 664540 h 1413202"/>
                <a:gd name="connsiteX9-19" fmla="*/ 1606801 w 5273630"/>
                <a:gd name="connsiteY9-20" fmla="*/ 664540 h 1413202"/>
                <a:gd name="connsiteX10-21" fmla="*/ 342472 w 5273630"/>
                <a:gd name="connsiteY10-22" fmla="*/ 563985 h 1413202"/>
                <a:gd name="connsiteX11-23" fmla="*/ 335185 w 5273630"/>
                <a:gd name="connsiteY11-24" fmla="*/ 619363 h 1413202"/>
                <a:gd name="connsiteX12-25" fmla="*/ 826304 w 5273630"/>
                <a:gd name="connsiteY12-26" fmla="*/ 619363 h 1413202"/>
                <a:gd name="connsiteX13-27" fmla="*/ 833590 w 5273630"/>
                <a:gd name="connsiteY13-28" fmla="*/ 563985 h 1413202"/>
                <a:gd name="connsiteX14-29" fmla="*/ 342472 w 5273630"/>
                <a:gd name="connsiteY14-30" fmla="*/ 563985 h 1413202"/>
                <a:gd name="connsiteX15-31" fmla="*/ 3085357 w 5273630"/>
                <a:gd name="connsiteY15-32" fmla="*/ 553784 h 1413202"/>
                <a:gd name="connsiteX16-33" fmla="*/ 3078071 w 5273630"/>
                <a:gd name="connsiteY16-34" fmla="*/ 609162 h 1413202"/>
                <a:gd name="connsiteX17-35" fmla="*/ 3283553 w 5273630"/>
                <a:gd name="connsiteY17-36" fmla="*/ 719919 h 1413202"/>
                <a:gd name="connsiteX18-37" fmla="*/ 3521097 w 5273630"/>
                <a:gd name="connsiteY18-38" fmla="*/ 609162 h 1413202"/>
                <a:gd name="connsiteX19-39" fmla="*/ 3528384 w 5273630"/>
                <a:gd name="connsiteY19-40" fmla="*/ 553784 h 1413202"/>
                <a:gd name="connsiteX20-41" fmla="*/ 3085357 w 5273630"/>
                <a:gd name="connsiteY20-42" fmla="*/ 553784 h 1413202"/>
                <a:gd name="connsiteX21-43" fmla="*/ 2013395 w 5273630"/>
                <a:gd name="connsiteY21-44" fmla="*/ 526094 h 1413202"/>
                <a:gd name="connsiteX22-45" fmla="*/ 2567178 w 5273630"/>
                <a:gd name="connsiteY22-46" fmla="*/ 526094 h 1413202"/>
                <a:gd name="connsiteX23-47" fmla="*/ 2497227 w 5273630"/>
                <a:gd name="connsiteY23-48" fmla="*/ 1024500 h 1413202"/>
                <a:gd name="connsiteX24-49" fmla="*/ 1943443 w 5273630"/>
                <a:gd name="connsiteY24-50" fmla="*/ 1024500 h 1413202"/>
                <a:gd name="connsiteX25-51" fmla="*/ 2013395 w 5273630"/>
                <a:gd name="connsiteY25-52" fmla="*/ 526094 h 1413202"/>
                <a:gd name="connsiteX26-53" fmla="*/ 1404233 w 5273630"/>
                <a:gd name="connsiteY26-54" fmla="*/ 526094 h 1413202"/>
                <a:gd name="connsiteX27-55" fmla="*/ 1958016 w 5273630"/>
                <a:gd name="connsiteY27-56" fmla="*/ 526094 h 1413202"/>
                <a:gd name="connsiteX28-57" fmla="*/ 1888065 w 5273630"/>
                <a:gd name="connsiteY28-58" fmla="*/ 1024500 h 1413202"/>
                <a:gd name="connsiteX29-59" fmla="*/ 1334281 w 5273630"/>
                <a:gd name="connsiteY29-60" fmla="*/ 1024500 h 1413202"/>
                <a:gd name="connsiteX30-61" fmla="*/ 1404233 w 5273630"/>
                <a:gd name="connsiteY30-62" fmla="*/ 526094 h 1413202"/>
                <a:gd name="connsiteX31-63" fmla="*/ 365789 w 5273630"/>
                <a:gd name="connsiteY31-64" fmla="*/ 402222 h 1413202"/>
                <a:gd name="connsiteX32-65" fmla="*/ 357045 w 5273630"/>
                <a:gd name="connsiteY32-66" fmla="*/ 457600 h 1413202"/>
                <a:gd name="connsiteX33-67" fmla="*/ 848163 w 5273630"/>
                <a:gd name="connsiteY33-68" fmla="*/ 457600 h 1413202"/>
                <a:gd name="connsiteX34-69" fmla="*/ 856907 w 5273630"/>
                <a:gd name="connsiteY34-70" fmla="*/ 402222 h 1413202"/>
                <a:gd name="connsiteX35-71" fmla="*/ 365789 w 5273630"/>
                <a:gd name="connsiteY35-72" fmla="*/ 402222 h 1413202"/>
                <a:gd name="connsiteX36-73" fmla="*/ 2865301 w 5273630"/>
                <a:gd name="connsiteY36-74" fmla="*/ 346843 h 1413202"/>
                <a:gd name="connsiteX37-75" fmla="*/ 3114504 w 5273630"/>
                <a:gd name="connsiteY37-76" fmla="*/ 346843 h 1413202"/>
                <a:gd name="connsiteX38-77" fmla="*/ 3104302 w 5273630"/>
                <a:gd name="connsiteY38-78" fmla="*/ 415338 h 1413202"/>
                <a:gd name="connsiteX39-79" fmla="*/ 3547329 w 5273630"/>
                <a:gd name="connsiteY39-80" fmla="*/ 415338 h 1413202"/>
                <a:gd name="connsiteX40-81" fmla="*/ 3557530 w 5273630"/>
                <a:gd name="connsiteY40-82" fmla="*/ 346843 h 1413202"/>
                <a:gd name="connsiteX41-83" fmla="*/ 3806733 w 5273630"/>
                <a:gd name="connsiteY41-84" fmla="*/ 346843 h 1413202"/>
                <a:gd name="connsiteX42-85" fmla="*/ 3796531 w 5273630"/>
                <a:gd name="connsiteY42-86" fmla="*/ 415338 h 1413202"/>
                <a:gd name="connsiteX43-87" fmla="*/ 3907289 w 5273630"/>
                <a:gd name="connsiteY43-88" fmla="*/ 415338 h 1413202"/>
                <a:gd name="connsiteX44-89" fmla="*/ 3888343 w 5273630"/>
                <a:gd name="connsiteY44-90" fmla="*/ 553784 h 1413202"/>
                <a:gd name="connsiteX45-91" fmla="*/ 3777587 w 5273630"/>
                <a:gd name="connsiteY45-92" fmla="*/ 553784 h 1413202"/>
                <a:gd name="connsiteX46-93" fmla="*/ 3755727 w 5273630"/>
                <a:gd name="connsiteY46-94" fmla="*/ 706803 h 1413202"/>
                <a:gd name="connsiteX47-95" fmla="*/ 3489036 w 5273630"/>
                <a:gd name="connsiteY47-96" fmla="*/ 830675 h 1413202"/>
                <a:gd name="connsiteX48-97" fmla="*/ 3850453 w 5273630"/>
                <a:gd name="connsiteY48-98" fmla="*/ 1024500 h 1413202"/>
                <a:gd name="connsiteX49-99" fmla="*/ 3407426 w 5273630"/>
                <a:gd name="connsiteY49-100" fmla="*/ 1024500 h 1413202"/>
                <a:gd name="connsiteX50-101" fmla="*/ 3252949 w 5273630"/>
                <a:gd name="connsiteY50-102" fmla="*/ 941432 h 1413202"/>
                <a:gd name="connsiteX51-103" fmla="*/ 3075156 w 5273630"/>
                <a:gd name="connsiteY51-104" fmla="*/ 1024500 h 1413202"/>
                <a:gd name="connsiteX52-105" fmla="*/ 2632129 w 5273630"/>
                <a:gd name="connsiteY52-106" fmla="*/ 1024500 h 1413202"/>
                <a:gd name="connsiteX53-107" fmla="*/ 3046009 w 5273630"/>
                <a:gd name="connsiteY53-108" fmla="*/ 830675 h 1413202"/>
                <a:gd name="connsiteX54-109" fmla="*/ 2814295 w 5273630"/>
                <a:gd name="connsiteY54-110" fmla="*/ 706803 h 1413202"/>
                <a:gd name="connsiteX55-111" fmla="*/ 2836154 w 5273630"/>
                <a:gd name="connsiteY55-112" fmla="*/ 553784 h 1413202"/>
                <a:gd name="connsiteX56-113" fmla="*/ 2725398 w 5273630"/>
                <a:gd name="connsiteY56-114" fmla="*/ 553784 h 1413202"/>
                <a:gd name="connsiteX57-115" fmla="*/ 2744343 w 5273630"/>
                <a:gd name="connsiteY57-116" fmla="*/ 415338 h 1413202"/>
                <a:gd name="connsiteX58-117" fmla="*/ 2855100 w 5273630"/>
                <a:gd name="connsiteY58-118" fmla="*/ 415338 h 1413202"/>
                <a:gd name="connsiteX59-119" fmla="*/ 2865301 w 5273630"/>
                <a:gd name="connsiteY59-120" fmla="*/ 346843 h 1413202"/>
                <a:gd name="connsiteX60-121" fmla="*/ 482375 w 5273630"/>
                <a:gd name="connsiteY60-122" fmla="*/ 192367 h 1413202"/>
                <a:gd name="connsiteX61-123" fmla="*/ 759267 w 5273630"/>
                <a:gd name="connsiteY61-124" fmla="*/ 192367 h 1413202"/>
                <a:gd name="connsiteX62-125" fmla="*/ 746151 w 5273630"/>
                <a:gd name="connsiteY62-126" fmla="*/ 285636 h 1413202"/>
                <a:gd name="connsiteX63-127" fmla="*/ 1122141 w 5273630"/>
                <a:gd name="connsiteY63-128" fmla="*/ 285636 h 1413202"/>
                <a:gd name="connsiteX64-129" fmla="*/ 1059475 w 5273630"/>
                <a:gd name="connsiteY64-130" fmla="*/ 735949 h 1413202"/>
                <a:gd name="connsiteX65-131" fmla="*/ 728663 w 5273630"/>
                <a:gd name="connsiteY65-132" fmla="*/ 735949 h 1413202"/>
                <a:gd name="connsiteX66-133" fmla="*/ 795700 w 5273630"/>
                <a:gd name="connsiteY66-134" fmla="*/ 791328 h 1413202"/>
                <a:gd name="connsiteX67-135" fmla="*/ 1119226 w 5273630"/>
                <a:gd name="connsiteY67-136" fmla="*/ 746150 h 1413202"/>
                <a:gd name="connsiteX68-137" fmla="*/ 1100281 w 5273630"/>
                <a:gd name="connsiteY68-138" fmla="*/ 884596 h 1413202"/>
                <a:gd name="connsiteX69-139" fmla="*/ 937060 w 5273630"/>
                <a:gd name="connsiteY69-140" fmla="*/ 907914 h 1413202"/>
                <a:gd name="connsiteX70-141" fmla="*/ 1879353 w 5273630"/>
                <a:gd name="connsiteY70-142" fmla="*/ 1413202 h 1413202"/>
                <a:gd name="connsiteX71-143" fmla="*/ 782584 w 5273630"/>
                <a:gd name="connsiteY71-144" fmla="*/ 1044902 h 1413202"/>
                <a:gd name="connsiteX72-145" fmla="*/ 406594 w 5273630"/>
                <a:gd name="connsiteY72-146" fmla="*/ 735949 h 1413202"/>
                <a:gd name="connsiteX73-147" fmla="*/ 319154 w 5273630"/>
                <a:gd name="connsiteY73-148" fmla="*/ 735949 h 1413202"/>
                <a:gd name="connsiteX74-149" fmla="*/ 298752 w 5273630"/>
                <a:gd name="connsiteY74-150" fmla="*/ 881682 h 1413202"/>
                <a:gd name="connsiteX75-151" fmla="*/ 502777 w 5273630"/>
                <a:gd name="connsiteY75-152" fmla="*/ 862737 h 1413202"/>
                <a:gd name="connsiteX76-153" fmla="*/ 482375 w 5273630"/>
                <a:gd name="connsiteY76-154" fmla="*/ 1004097 h 1413202"/>
                <a:gd name="connsiteX77-155" fmla="*/ 4372 w 5273630"/>
                <a:gd name="connsiteY77-156" fmla="*/ 1046359 h 1413202"/>
                <a:gd name="connsiteX78-157" fmla="*/ 110757 w 5273630"/>
                <a:gd name="connsiteY78-158" fmla="*/ 285636 h 1413202"/>
                <a:gd name="connsiteX79-159" fmla="*/ 469259 w 5273630"/>
                <a:gd name="connsiteY79-160" fmla="*/ 285636 h 1413202"/>
                <a:gd name="connsiteX80-161" fmla="*/ 482375 w 5273630"/>
                <a:gd name="connsiteY80-162" fmla="*/ 192367 h 1413202"/>
                <a:gd name="connsiteX81-163" fmla="*/ 1870577 w 5273630"/>
                <a:gd name="connsiteY81-164" fmla="*/ 166135 h 1413202"/>
                <a:gd name="connsiteX82-165" fmla="*/ 1847260 w 5273630"/>
                <a:gd name="connsiteY82-166" fmla="*/ 332270 h 1413202"/>
                <a:gd name="connsiteX83-167" fmla="*/ 2179530 w 5273630"/>
                <a:gd name="connsiteY83-168" fmla="*/ 332270 h 1413202"/>
                <a:gd name="connsiteX84-169" fmla="*/ 2202847 w 5273630"/>
                <a:gd name="connsiteY84-170" fmla="*/ 166135 h 1413202"/>
                <a:gd name="connsiteX85-171" fmla="*/ 1870577 w 5273630"/>
                <a:gd name="connsiteY85-172" fmla="*/ 166135 h 1413202"/>
                <a:gd name="connsiteX86-173" fmla="*/ 4598889 w 5273630"/>
                <a:gd name="connsiteY86-174" fmla="*/ 138446 h 1413202"/>
                <a:gd name="connsiteX87-175" fmla="*/ 4421095 w 5273630"/>
                <a:gd name="connsiteY87-176" fmla="*/ 332270 h 1413202"/>
                <a:gd name="connsiteX88-177" fmla="*/ 4935531 w 5273630"/>
                <a:gd name="connsiteY88-178" fmla="*/ 332270 h 1413202"/>
                <a:gd name="connsiteX89-179" fmla="*/ 4813115 w 5273630"/>
                <a:gd name="connsiteY89-180" fmla="*/ 138446 h 1413202"/>
                <a:gd name="connsiteX90-181" fmla="*/ 4598889 w 5273630"/>
                <a:gd name="connsiteY90-182" fmla="*/ 138446 h 1413202"/>
                <a:gd name="connsiteX91-183" fmla="*/ 1557252 w 5273630"/>
                <a:gd name="connsiteY91-184" fmla="*/ 27689 h 1413202"/>
                <a:gd name="connsiteX92-185" fmla="*/ 2498684 w 5273630"/>
                <a:gd name="connsiteY92-186" fmla="*/ 27689 h 1413202"/>
                <a:gd name="connsiteX93-187" fmla="*/ 2436019 w 5273630"/>
                <a:gd name="connsiteY93-188" fmla="*/ 470716 h 1413202"/>
                <a:gd name="connsiteX94-189" fmla="*/ 1549965 w 5273630"/>
                <a:gd name="connsiteY94-190" fmla="*/ 470716 h 1413202"/>
                <a:gd name="connsiteX95-191" fmla="*/ 1605344 w 5273630"/>
                <a:gd name="connsiteY95-192" fmla="*/ 83068 h 1413202"/>
                <a:gd name="connsiteX96-193" fmla="*/ 1557252 w 5273630"/>
                <a:gd name="connsiteY96-194" fmla="*/ 27689 h 1413202"/>
                <a:gd name="connsiteX97-195" fmla="*/ 259404 w 5273630"/>
                <a:gd name="connsiteY97-196" fmla="*/ 27689 h 1413202"/>
                <a:gd name="connsiteX98-197" fmla="*/ 983695 w 5273630"/>
                <a:gd name="connsiteY98-198" fmla="*/ 27689 h 1413202"/>
                <a:gd name="connsiteX99-199" fmla="*/ 1215409 w 5273630"/>
                <a:gd name="connsiteY99-200" fmla="*/ 260861 h 1413202"/>
                <a:gd name="connsiteX100-201" fmla="*/ 929774 w 5273630"/>
                <a:gd name="connsiteY100-202" fmla="*/ 260861 h 1413202"/>
                <a:gd name="connsiteX101-203" fmla="*/ 788413 w 5273630"/>
                <a:gd name="connsiteY101-204" fmla="*/ 145733 h 1413202"/>
                <a:gd name="connsiteX102-205" fmla="*/ 476546 w 5273630"/>
                <a:gd name="connsiteY102-206" fmla="*/ 145733 h 1413202"/>
                <a:gd name="connsiteX103-207" fmla="*/ 290008 w 5273630"/>
                <a:gd name="connsiteY103-208" fmla="*/ 260861 h 1413202"/>
                <a:gd name="connsiteX104-209" fmla="*/ 0 w 5273630"/>
                <a:gd name="connsiteY104-210" fmla="*/ 260861 h 1413202"/>
                <a:gd name="connsiteX105-211" fmla="*/ 290008 w 5273630"/>
                <a:gd name="connsiteY105-212" fmla="*/ 58293 h 1413202"/>
                <a:gd name="connsiteX106-213" fmla="*/ 259404 w 5273630"/>
                <a:gd name="connsiteY106-214" fmla="*/ 27689 h 1413202"/>
                <a:gd name="connsiteX107-215" fmla="*/ 4377375 w 5273630"/>
                <a:gd name="connsiteY107-216" fmla="*/ 0 h 1413202"/>
                <a:gd name="connsiteX108-217" fmla="*/ 5001111 w 5273630"/>
                <a:gd name="connsiteY108-218" fmla="*/ 0 h 1413202"/>
                <a:gd name="connsiteX109-219" fmla="*/ 5273630 w 5273630"/>
                <a:gd name="connsiteY109-220" fmla="*/ 429911 h 1413202"/>
                <a:gd name="connsiteX110-221" fmla="*/ 5078349 w 5273630"/>
                <a:gd name="connsiteY110-222" fmla="*/ 429911 h 1413202"/>
                <a:gd name="connsiteX111-223" fmla="*/ 5072519 w 5273630"/>
                <a:gd name="connsiteY111-224" fmla="*/ 470716 h 1413202"/>
                <a:gd name="connsiteX112-225" fmla="*/ 4795628 w 5273630"/>
                <a:gd name="connsiteY112-226" fmla="*/ 470716 h 1413202"/>
                <a:gd name="connsiteX113-227" fmla="*/ 4778140 w 5273630"/>
                <a:gd name="connsiteY113-228" fmla="*/ 594589 h 1413202"/>
                <a:gd name="connsiteX114-229" fmla="*/ 5082721 w 5273630"/>
                <a:gd name="connsiteY114-230" fmla="*/ 594589 h 1413202"/>
                <a:gd name="connsiteX115-231" fmla="*/ 5063775 w 5273630"/>
                <a:gd name="connsiteY115-232" fmla="*/ 733035 h 1413202"/>
                <a:gd name="connsiteX116-233" fmla="*/ 4759195 w 5273630"/>
                <a:gd name="connsiteY116-234" fmla="*/ 733035 h 1413202"/>
                <a:gd name="connsiteX117-235" fmla="*/ 4737335 w 5273630"/>
                <a:gd name="connsiteY117-236" fmla="*/ 886054 h 1413202"/>
                <a:gd name="connsiteX118-237" fmla="*/ 5180361 w 5273630"/>
                <a:gd name="connsiteY118-238" fmla="*/ 886054 h 1413202"/>
                <a:gd name="connsiteX119-239" fmla="*/ 5161416 w 5273630"/>
                <a:gd name="connsiteY119-240" fmla="*/ 1024500 h 1413202"/>
                <a:gd name="connsiteX120-241" fmla="*/ 3998471 w 5273630"/>
                <a:gd name="connsiteY120-242" fmla="*/ 1024500 h 1413202"/>
                <a:gd name="connsiteX121-243" fmla="*/ 4017416 w 5273630"/>
                <a:gd name="connsiteY121-244" fmla="*/ 886054 h 1413202"/>
                <a:gd name="connsiteX122-245" fmla="*/ 4460443 w 5273630"/>
                <a:gd name="connsiteY122-246" fmla="*/ 886054 h 1413202"/>
                <a:gd name="connsiteX123-247" fmla="*/ 4482303 w 5273630"/>
                <a:gd name="connsiteY123-248" fmla="*/ 733035 h 1413202"/>
                <a:gd name="connsiteX124-249" fmla="*/ 4177722 w 5273630"/>
                <a:gd name="connsiteY124-250" fmla="*/ 733035 h 1413202"/>
                <a:gd name="connsiteX125-251" fmla="*/ 4196667 w 5273630"/>
                <a:gd name="connsiteY125-252" fmla="*/ 594589 h 1413202"/>
                <a:gd name="connsiteX126-253" fmla="*/ 4501249 w 5273630"/>
                <a:gd name="connsiteY126-254" fmla="*/ 594589 h 1413202"/>
                <a:gd name="connsiteX127-255" fmla="*/ 4518736 w 5273630"/>
                <a:gd name="connsiteY127-256" fmla="*/ 470716 h 1413202"/>
                <a:gd name="connsiteX128-257" fmla="*/ 4241845 w 5273630"/>
                <a:gd name="connsiteY128-258" fmla="*/ 470716 h 1413202"/>
                <a:gd name="connsiteX129-259" fmla="*/ 4247673 w 5273630"/>
                <a:gd name="connsiteY129-260" fmla="*/ 429911 h 1413202"/>
                <a:gd name="connsiteX130-261" fmla="*/ 4055307 w 5273630"/>
                <a:gd name="connsiteY130-262" fmla="*/ 429911 h 1413202"/>
                <a:gd name="connsiteX131-263" fmla="*/ 4410894 w 5273630"/>
                <a:gd name="connsiteY131-264" fmla="*/ 40805 h 1413202"/>
                <a:gd name="connsiteX132-265" fmla="*/ 4377375 w 5273630"/>
                <a:gd name="connsiteY132-266" fmla="*/ 0 h 1413202"/>
                <a:gd name="connsiteX133-267" fmla="*/ 3191742 w 5273630"/>
                <a:gd name="connsiteY133-268" fmla="*/ 0 h 1413202"/>
                <a:gd name="connsiteX134-269" fmla="*/ 3522555 w 5273630"/>
                <a:gd name="connsiteY134-270" fmla="*/ 0 h 1413202"/>
                <a:gd name="connsiteX135-271" fmla="*/ 3510896 w 5273630"/>
                <a:gd name="connsiteY135-272" fmla="*/ 83068 h 1413202"/>
                <a:gd name="connsiteX136-273" fmla="*/ 3953923 w 5273630"/>
                <a:gd name="connsiteY136-274" fmla="*/ 83068 h 1413202"/>
                <a:gd name="connsiteX137-275" fmla="*/ 3923319 w 5273630"/>
                <a:gd name="connsiteY137-276" fmla="*/ 304581 h 1413202"/>
                <a:gd name="connsiteX138-277" fmla="*/ 3618738 w 5273630"/>
                <a:gd name="connsiteY138-278" fmla="*/ 304581 h 1413202"/>
                <a:gd name="connsiteX139-279" fmla="*/ 3630397 w 5273630"/>
                <a:gd name="connsiteY139-280" fmla="*/ 221513 h 1413202"/>
                <a:gd name="connsiteX140-281" fmla="*/ 3076613 w 5273630"/>
                <a:gd name="connsiteY140-282" fmla="*/ 221513 h 1413202"/>
                <a:gd name="connsiteX141-283" fmla="*/ 3064954 w 5273630"/>
                <a:gd name="connsiteY141-284" fmla="*/ 304581 h 1413202"/>
                <a:gd name="connsiteX142-285" fmla="*/ 2760373 w 5273630"/>
                <a:gd name="connsiteY142-286" fmla="*/ 304581 h 1413202"/>
                <a:gd name="connsiteX143-287" fmla="*/ 2790977 w 5273630"/>
                <a:gd name="connsiteY143-288" fmla="*/ 83068 h 1413202"/>
                <a:gd name="connsiteX144-289" fmla="*/ 3234004 w 5273630"/>
                <a:gd name="connsiteY144-290" fmla="*/ 83068 h 1413202"/>
                <a:gd name="connsiteX145-291" fmla="*/ 3238376 w 5273630"/>
                <a:gd name="connsiteY145-292" fmla="*/ 53921 h 1413202"/>
                <a:gd name="connsiteX146-293" fmla="*/ 3191742 w 5273630"/>
                <a:gd name="connsiteY146-294" fmla="*/ 0 h 1413202"/>
                <a:gd name="connsiteX0-295" fmla="*/ 2215963 w 5273630"/>
                <a:gd name="connsiteY0-296" fmla="*/ 664540 h 1476702"/>
                <a:gd name="connsiteX1-297" fmla="*/ 2183902 w 5273630"/>
                <a:gd name="connsiteY1-298" fmla="*/ 886054 h 1476702"/>
                <a:gd name="connsiteX2-299" fmla="*/ 2294658 w 5273630"/>
                <a:gd name="connsiteY2-300" fmla="*/ 886054 h 1476702"/>
                <a:gd name="connsiteX3-301" fmla="*/ 2326719 w 5273630"/>
                <a:gd name="connsiteY3-302" fmla="*/ 664540 h 1476702"/>
                <a:gd name="connsiteX4-303" fmla="*/ 2215963 w 5273630"/>
                <a:gd name="connsiteY4-304" fmla="*/ 664540 h 1476702"/>
                <a:gd name="connsiteX5-305" fmla="*/ 1606801 w 5273630"/>
                <a:gd name="connsiteY5-306" fmla="*/ 664540 h 1476702"/>
                <a:gd name="connsiteX6-307" fmla="*/ 1574740 w 5273630"/>
                <a:gd name="connsiteY6-308" fmla="*/ 886054 h 1476702"/>
                <a:gd name="connsiteX7-309" fmla="*/ 1685497 w 5273630"/>
                <a:gd name="connsiteY7-310" fmla="*/ 886054 h 1476702"/>
                <a:gd name="connsiteX8-311" fmla="*/ 1717558 w 5273630"/>
                <a:gd name="connsiteY8-312" fmla="*/ 664540 h 1476702"/>
                <a:gd name="connsiteX9-313" fmla="*/ 1606801 w 5273630"/>
                <a:gd name="connsiteY9-314" fmla="*/ 664540 h 1476702"/>
                <a:gd name="connsiteX10-315" fmla="*/ 342472 w 5273630"/>
                <a:gd name="connsiteY10-316" fmla="*/ 563985 h 1476702"/>
                <a:gd name="connsiteX11-317" fmla="*/ 335185 w 5273630"/>
                <a:gd name="connsiteY11-318" fmla="*/ 619363 h 1476702"/>
                <a:gd name="connsiteX12-319" fmla="*/ 826304 w 5273630"/>
                <a:gd name="connsiteY12-320" fmla="*/ 619363 h 1476702"/>
                <a:gd name="connsiteX13-321" fmla="*/ 833590 w 5273630"/>
                <a:gd name="connsiteY13-322" fmla="*/ 563985 h 1476702"/>
                <a:gd name="connsiteX14-323" fmla="*/ 342472 w 5273630"/>
                <a:gd name="connsiteY14-324" fmla="*/ 563985 h 1476702"/>
                <a:gd name="connsiteX15-325" fmla="*/ 3085357 w 5273630"/>
                <a:gd name="connsiteY15-326" fmla="*/ 553784 h 1476702"/>
                <a:gd name="connsiteX16-327" fmla="*/ 3078071 w 5273630"/>
                <a:gd name="connsiteY16-328" fmla="*/ 609162 h 1476702"/>
                <a:gd name="connsiteX17-329" fmla="*/ 3283553 w 5273630"/>
                <a:gd name="connsiteY17-330" fmla="*/ 719919 h 1476702"/>
                <a:gd name="connsiteX18-331" fmla="*/ 3521097 w 5273630"/>
                <a:gd name="connsiteY18-332" fmla="*/ 609162 h 1476702"/>
                <a:gd name="connsiteX19-333" fmla="*/ 3528384 w 5273630"/>
                <a:gd name="connsiteY19-334" fmla="*/ 553784 h 1476702"/>
                <a:gd name="connsiteX20-335" fmla="*/ 3085357 w 5273630"/>
                <a:gd name="connsiteY20-336" fmla="*/ 553784 h 1476702"/>
                <a:gd name="connsiteX21-337" fmla="*/ 2013395 w 5273630"/>
                <a:gd name="connsiteY21-338" fmla="*/ 526094 h 1476702"/>
                <a:gd name="connsiteX22-339" fmla="*/ 2567178 w 5273630"/>
                <a:gd name="connsiteY22-340" fmla="*/ 526094 h 1476702"/>
                <a:gd name="connsiteX23-341" fmla="*/ 2497227 w 5273630"/>
                <a:gd name="connsiteY23-342" fmla="*/ 1024500 h 1476702"/>
                <a:gd name="connsiteX24-343" fmla="*/ 1943443 w 5273630"/>
                <a:gd name="connsiteY24-344" fmla="*/ 1024500 h 1476702"/>
                <a:gd name="connsiteX25-345" fmla="*/ 2013395 w 5273630"/>
                <a:gd name="connsiteY25-346" fmla="*/ 526094 h 1476702"/>
                <a:gd name="connsiteX26-347" fmla="*/ 1404233 w 5273630"/>
                <a:gd name="connsiteY26-348" fmla="*/ 526094 h 1476702"/>
                <a:gd name="connsiteX27-349" fmla="*/ 1958016 w 5273630"/>
                <a:gd name="connsiteY27-350" fmla="*/ 526094 h 1476702"/>
                <a:gd name="connsiteX28-351" fmla="*/ 1888065 w 5273630"/>
                <a:gd name="connsiteY28-352" fmla="*/ 1024500 h 1476702"/>
                <a:gd name="connsiteX29-353" fmla="*/ 1334281 w 5273630"/>
                <a:gd name="connsiteY29-354" fmla="*/ 1024500 h 1476702"/>
                <a:gd name="connsiteX30-355" fmla="*/ 1404233 w 5273630"/>
                <a:gd name="connsiteY30-356" fmla="*/ 526094 h 1476702"/>
                <a:gd name="connsiteX31-357" fmla="*/ 365789 w 5273630"/>
                <a:gd name="connsiteY31-358" fmla="*/ 402222 h 1476702"/>
                <a:gd name="connsiteX32-359" fmla="*/ 357045 w 5273630"/>
                <a:gd name="connsiteY32-360" fmla="*/ 457600 h 1476702"/>
                <a:gd name="connsiteX33-361" fmla="*/ 848163 w 5273630"/>
                <a:gd name="connsiteY33-362" fmla="*/ 457600 h 1476702"/>
                <a:gd name="connsiteX34-363" fmla="*/ 856907 w 5273630"/>
                <a:gd name="connsiteY34-364" fmla="*/ 402222 h 1476702"/>
                <a:gd name="connsiteX35-365" fmla="*/ 365789 w 5273630"/>
                <a:gd name="connsiteY35-366" fmla="*/ 402222 h 1476702"/>
                <a:gd name="connsiteX36-367" fmla="*/ 2865301 w 5273630"/>
                <a:gd name="connsiteY36-368" fmla="*/ 346843 h 1476702"/>
                <a:gd name="connsiteX37-369" fmla="*/ 3114504 w 5273630"/>
                <a:gd name="connsiteY37-370" fmla="*/ 346843 h 1476702"/>
                <a:gd name="connsiteX38-371" fmla="*/ 3104302 w 5273630"/>
                <a:gd name="connsiteY38-372" fmla="*/ 415338 h 1476702"/>
                <a:gd name="connsiteX39-373" fmla="*/ 3547329 w 5273630"/>
                <a:gd name="connsiteY39-374" fmla="*/ 415338 h 1476702"/>
                <a:gd name="connsiteX40-375" fmla="*/ 3557530 w 5273630"/>
                <a:gd name="connsiteY40-376" fmla="*/ 346843 h 1476702"/>
                <a:gd name="connsiteX41-377" fmla="*/ 3806733 w 5273630"/>
                <a:gd name="connsiteY41-378" fmla="*/ 346843 h 1476702"/>
                <a:gd name="connsiteX42-379" fmla="*/ 3796531 w 5273630"/>
                <a:gd name="connsiteY42-380" fmla="*/ 415338 h 1476702"/>
                <a:gd name="connsiteX43-381" fmla="*/ 3907289 w 5273630"/>
                <a:gd name="connsiteY43-382" fmla="*/ 415338 h 1476702"/>
                <a:gd name="connsiteX44-383" fmla="*/ 3888343 w 5273630"/>
                <a:gd name="connsiteY44-384" fmla="*/ 553784 h 1476702"/>
                <a:gd name="connsiteX45-385" fmla="*/ 3777587 w 5273630"/>
                <a:gd name="connsiteY45-386" fmla="*/ 553784 h 1476702"/>
                <a:gd name="connsiteX46-387" fmla="*/ 3755727 w 5273630"/>
                <a:gd name="connsiteY46-388" fmla="*/ 706803 h 1476702"/>
                <a:gd name="connsiteX47-389" fmla="*/ 3489036 w 5273630"/>
                <a:gd name="connsiteY47-390" fmla="*/ 830675 h 1476702"/>
                <a:gd name="connsiteX48-391" fmla="*/ 3850453 w 5273630"/>
                <a:gd name="connsiteY48-392" fmla="*/ 1024500 h 1476702"/>
                <a:gd name="connsiteX49-393" fmla="*/ 3407426 w 5273630"/>
                <a:gd name="connsiteY49-394" fmla="*/ 1024500 h 1476702"/>
                <a:gd name="connsiteX50-395" fmla="*/ 3252949 w 5273630"/>
                <a:gd name="connsiteY50-396" fmla="*/ 941432 h 1476702"/>
                <a:gd name="connsiteX51-397" fmla="*/ 3075156 w 5273630"/>
                <a:gd name="connsiteY51-398" fmla="*/ 1024500 h 1476702"/>
                <a:gd name="connsiteX52-399" fmla="*/ 2632129 w 5273630"/>
                <a:gd name="connsiteY52-400" fmla="*/ 1024500 h 1476702"/>
                <a:gd name="connsiteX53-401" fmla="*/ 3046009 w 5273630"/>
                <a:gd name="connsiteY53-402" fmla="*/ 830675 h 1476702"/>
                <a:gd name="connsiteX54-403" fmla="*/ 2814295 w 5273630"/>
                <a:gd name="connsiteY54-404" fmla="*/ 706803 h 1476702"/>
                <a:gd name="connsiteX55-405" fmla="*/ 2836154 w 5273630"/>
                <a:gd name="connsiteY55-406" fmla="*/ 553784 h 1476702"/>
                <a:gd name="connsiteX56-407" fmla="*/ 2725398 w 5273630"/>
                <a:gd name="connsiteY56-408" fmla="*/ 553784 h 1476702"/>
                <a:gd name="connsiteX57-409" fmla="*/ 2744343 w 5273630"/>
                <a:gd name="connsiteY57-410" fmla="*/ 415338 h 1476702"/>
                <a:gd name="connsiteX58-411" fmla="*/ 2855100 w 5273630"/>
                <a:gd name="connsiteY58-412" fmla="*/ 415338 h 1476702"/>
                <a:gd name="connsiteX59-413" fmla="*/ 2865301 w 5273630"/>
                <a:gd name="connsiteY59-414" fmla="*/ 346843 h 1476702"/>
                <a:gd name="connsiteX60-415" fmla="*/ 482375 w 5273630"/>
                <a:gd name="connsiteY60-416" fmla="*/ 192367 h 1476702"/>
                <a:gd name="connsiteX61-417" fmla="*/ 759267 w 5273630"/>
                <a:gd name="connsiteY61-418" fmla="*/ 192367 h 1476702"/>
                <a:gd name="connsiteX62-419" fmla="*/ 746151 w 5273630"/>
                <a:gd name="connsiteY62-420" fmla="*/ 285636 h 1476702"/>
                <a:gd name="connsiteX63-421" fmla="*/ 1122141 w 5273630"/>
                <a:gd name="connsiteY63-422" fmla="*/ 285636 h 1476702"/>
                <a:gd name="connsiteX64-423" fmla="*/ 1059475 w 5273630"/>
                <a:gd name="connsiteY64-424" fmla="*/ 735949 h 1476702"/>
                <a:gd name="connsiteX65-425" fmla="*/ 728663 w 5273630"/>
                <a:gd name="connsiteY65-426" fmla="*/ 735949 h 1476702"/>
                <a:gd name="connsiteX66-427" fmla="*/ 795700 w 5273630"/>
                <a:gd name="connsiteY66-428" fmla="*/ 791328 h 1476702"/>
                <a:gd name="connsiteX67-429" fmla="*/ 1119226 w 5273630"/>
                <a:gd name="connsiteY67-430" fmla="*/ 746150 h 1476702"/>
                <a:gd name="connsiteX68-431" fmla="*/ 1100281 w 5273630"/>
                <a:gd name="connsiteY68-432" fmla="*/ 884596 h 1476702"/>
                <a:gd name="connsiteX69-433" fmla="*/ 937060 w 5273630"/>
                <a:gd name="connsiteY69-434" fmla="*/ 907914 h 1476702"/>
                <a:gd name="connsiteX70-435" fmla="*/ 1879353 w 5273630"/>
                <a:gd name="connsiteY70-436" fmla="*/ 1413202 h 1476702"/>
                <a:gd name="connsiteX71-437" fmla="*/ 1608084 w 5273630"/>
                <a:gd name="connsiteY71-438" fmla="*/ 1476702 h 1476702"/>
                <a:gd name="connsiteX72-439" fmla="*/ 406594 w 5273630"/>
                <a:gd name="connsiteY72-440" fmla="*/ 735949 h 1476702"/>
                <a:gd name="connsiteX73-441" fmla="*/ 319154 w 5273630"/>
                <a:gd name="connsiteY73-442" fmla="*/ 735949 h 1476702"/>
                <a:gd name="connsiteX74-443" fmla="*/ 298752 w 5273630"/>
                <a:gd name="connsiteY74-444" fmla="*/ 881682 h 1476702"/>
                <a:gd name="connsiteX75-445" fmla="*/ 502777 w 5273630"/>
                <a:gd name="connsiteY75-446" fmla="*/ 862737 h 1476702"/>
                <a:gd name="connsiteX76-447" fmla="*/ 482375 w 5273630"/>
                <a:gd name="connsiteY76-448" fmla="*/ 1004097 h 1476702"/>
                <a:gd name="connsiteX77-449" fmla="*/ 4372 w 5273630"/>
                <a:gd name="connsiteY77-450" fmla="*/ 1046359 h 1476702"/>
                <a:gd name="connsiteX78-451" fmla="*/ 110757 w 5273630"/>
                <a:gd name="connsiteY78-452" fmla="*/ 285636 h 1476702"/>
                <a:gd name="connsiteX79-453" fmla="*/ 469259 w 5273630"/>
                <a:gd name="connsiteY79-454" fmla="*/ 285636 h 1476702"/>
                <a:gd name="connsiteX80-455" fmla="*/ 482375 w 5273630"/>
                <a:gd name="connsiteY80-456" fmla="*/ 192367 h 1476702"/>
                <a:gd name="connsiteX81-457" fmla="*/ 1870577 w 5273630"/>
                <a:gd name="connsiteY81-458" fmla="*/ 166135 h 1476702"/>
                <a:gd name="connsiteX82-459" fmla="*/ 1847260 w 5273630"/>
                <a:gd name="connsiteY82-460" fmla="*/ 332270 h 1476702"/>
                <a:gd name="connsiteX83-461" fmla="*/ 2179530 w 5273630"/>
                <a:gd name="connsiteY83-462" fmla="*/ 332270 h 1476702"/>
                <a:gd name="connsiteX84-463" fmla="*/ 2202847 w 5273630"/>
                <a:gd name="connsiteY84-464" fmla="*/ 166135 h 1476702"/>
                <a:gd name="connsiteX85-465" fmla="*/ 1870577 w 5273630"/>
                <a:gd name="connsiteY85-466" fmla="*/ 166135 h 1476702"/>
                <a:gd name="connsiteX86-467" fmla="*/ 4598889 w 5273630"/>
                <a:gd name="connsiteY86-468" fmla="*/ 138446 h 1476702"/>
                <a:gd name="connsiteX87-469" fmla="*/ 4421095 w 5273630"/>
                <a:gd name="connsiteY87-470" fmla="*/ 332270 h 1476702"/>
                <a:gd name="connsiteX88-471" fmla="*/ 4935531 w 5273630"/>
                <a:gd name="connsiteY88-472" fmla="*/ 332270 h 1476702"/>
                <a:gd name="connsiteX89-473" fmla="*/ 4813115 w 5273630"/>
                <a:gd name="connsiteY89-474" fmla="*/ 138446 h 1476702"/>
                <a:gd name="connsiteX90-475" fmla="*/ 4598889 w 5273630"/>
                <a:gd name="connsiteY90-476" fmla="*/ 138446 h 1476702"/>
                <a:gd name="connsiteX91-477" fmla="*/ 1557252 w 5273630"/>
                <a:gd name="connsiteY91-478" fmla="*/ 27689 h 1476702"/>
                <a:gd name="connsiteX92-479" fmla="*/ 2498684 w 5273630"/>
                <a:gd name="connsiteY92-480" fmla="*/ 27689 h 1476702"/>
                <a:gd name="connsiteX93-481" fmla="*/ 2436019 w 5273630"/>
                <a:gd name="connsiteY93-482" fmla="*/ 470716 h 1476702"/>
                <a:gd name="connsiteX94-483" fmla="*/ 1549965 w 5273630"/>
                <a:gd name="connsiteY94-484" fmla="*/ 470716 h 1476702"/>
                <a:gd name="connsiteX95-485" fmla="*/ 1605344 w 5273630"/>
                <a:gd name="connsiteY95-486" fmla="*/ 83068 h 1476702"/>
                <a:gd name="connsiteX96-487" fmla="*/ 1557252 w 5273630"/>
                <a:gd name="connsiteY96-488" fmla="*/ 27689 h 1476702"/>
                <a:gd name="connsiteX97-489" fmla="*/ 259404 w 5273630"/>
                <a:gd name="connsiteY97-490" fmla="*/ 27689 h 1476702"/>
                <a:gd name="connsiteX98-491" fmla="*/ 983695 w 5273630"/>
                <a:gd name="connsiteY98-492" fmla="*/ 27689 h 1476702"/>
                <a:gd name="connsiteX99-493" fmla="*/ 1215409 w 5273630"/>
                <a:gd name="connsiteY99-494" fmla="*/ 260861 h 1476702"/>
                <a:gd name="connsiteX100-495" fmla="*/ 929774 w 5273630"/>
                <a:gd name="connsiteY100-496" fmla="*/ 260861 h 1476702"/>
                <a:gd name="connsiteX101-497" fmla="*/ 788413 w 5273630"/>
                <a:gd name="connsiteY101-498" fmla="*/ 145733 h 1476702"/>
                <a:gd name="connsiteX102-499" fmla="*/ 476546 w 5273630"/>
                <a:gd name="connsiteY102-500" fmla="*/ 145733 h 1476702"/>
                <a:gd name="connsiteX103-501" fmla="*/ 290008 w 5273630"/>
                <a:gd name="connsiteY103-502" fmla="*/ 260861 h 1476702"/>
                <a:gd name="connsiteX104-503" fmla="*/ 0 w 5273630"/>
                <a:gd name="connsiteY104-504" fmla="*/ 260861 h 1476702"/>
                <a:gd name="connsiteX105-505" fmla="*/ 290008 w 5273630"/>
                <a:gd name="connsiteY105-506" fmla="*/ 58293 h 1476702"/>
                <a:gd name="connsiteX106-507" fmla="*/ 259404 w 5273630"/>
                <a:gd name="connsiteY106-508" fmla="*/ 27689 h 1476702"/>
                <a:gd name="connsiteX107-509" fmla="*/ 4377375 w 5273630"/>
                <a:gd name="connsiteY107-510" fmla="*/ 0 h 1476702"/>
                <a:gd name="connsiteX108-511" fmla="*/ 5001111 w 5273630"/>
                <a:gd name="connsiteY108-512" fmla="*/ 0 h 1476702"/>
                <a:gd name="connsiteX109-513" fmla="*/ 5273630 w 5273630"/>
                <a:gd name="connsiteY109-514" fmla="*/ 429911 h 1476702"/>
                <a:gd name="connsiteX110-515" fmla="*/ 5078349 w 5273630"/>
                <a:gd name="connsiteY110-516" fmla="*/ 429911 h 1476702"/>
                <a:gd name="connsiteX111-517" fmla="*/ 5072519 w 5273630"/>
                <a:gd name="connsiteY111-518" fmla="*/ 470716 h 1476702"/>
                <a:gd name="connsiteX112-519" fmla="*/ 4795628 w 5273630"/>
                <a:gd name="connsiteY112-520" fmla="*/ 470716 h 1476702"/>
                <a:gd name="connsiteX113-521" fmla="*/ 4778140 w 5273630"/>
                <a:gd name="connsiteY113-522" fmla="*/ 594589 h 1476702"/>
                <a:gd name="connsiteX114-523" fmla="*/ 5082721 w 5273630"/>
                <a:gd name="connsiteY114-524" fmla="*/ 594589 h 1476702"/>
                <a:gd name="connsiteX115-525" fmla="*/ 5063775 w 5273630"/>
                <a:gd name="connsiteY115-526" fmla="*/ 733035 h 1476702"/>
                <a:gd name="connsiteX116-527" fmla="*/ 4759195 w 5273630"/>
                <a:gd name="connsiteY116-528" fmla="*/ 733035 h 1476702"/>
                <a:gd name="connsiteX117-529" fmla="*/ 4737335 w 5273630"/>
                <a:gd name="connsiteY117-530" fmla="*/ 886054 h 1476702"/>
                <a:gd name="connsiteX118-531" fmla="*/ 5180361 w 5273630"/>
                <a:gd name="connsiteY118-532" fmla="*/ 886054 h 1476702"/>
                <a:gd name="connsiteX119-533" fmla="*/ 5161416 w 5273630"/>
                <a:gd name="connsiteY119-534" fmla="*/ 1024500 h 1476702"/>
                <a:gd name="connsiteX120-535" fmla="*/ 3998471 w 5273630"/>
                <a:gd name="connsiteY120-536" fmla="*/ 1024500 h 1476702"/>
                <a:gd name="connsiteX121-537" fmla="*/ 4017416 w 5273630"/>
                <a:gd name="connsiteY121-538" fmla="*/ 886054 h 1476702"/>
                <a:gd name="connsiteX122-539" fmla="*/ 4460443 w 5273630"/>
                <a:gd name="connsiteY122-540" fmla="*/ 886054 h 1476702"/>
                <a:gd name="connsiteX123-541" fmla="*/ 4482303 w 5273630"/>
                <a:gd name="connsiteY123-542" fmla="*/ 733035 h 1476702"/>
                <a:gd name="connsiteX124-543" fmla="*/ 4177722 w 5273630"/>
                <a:gd name="connsiteY124-544" fmla="*/ 733035 h 1476702"/>
                <a:gd name="connsiteX125-545" fmla="*/ 4196667 w 5273630"/>
                <a:gd name="connsiteY125-546" fmla="*/ 594589 h 1476702"/>
                <a:gd name="connsiteX126-547" fmla="*/ 4501249 w 5273630"/>
                <a:gd name="connsiteY126-548" fmla="*/ 594589 h 1476702"/>
                <a:gd name="connsiteX127-549" fmla="*/ 4518736 w 5273630"/>
                <a:gd name="connsiteY127-550" fmla="*/ 470716 h 1476702"/>
                <a:gd name="connsiteX128-551" fmla="*/ 4241845 w 5273630"/>
                <a:gd name="connsiteY128-552" fmla="*/ 470716 h 1476702"/>
                <a:gd name="connsiteX129-553" fmla="*/ 4247673 w 5273630"/>
                <a:gd name="connsiteY129-554" fmla="*/ 429911 h 1476702"/>
                <a:gd name="connsiteX130-555" fmla="*/ 4055307 w 5273630"/>
                <a:gd name="connsiteY130-556" fmla="*/ 429911 h 1476702"/>
                <a:gd name="connsiteX131-557" fmla="*/ 4410894 w 5273630"/>
                <a:gd name="connsiteY131-558" fmla="*/ 40805 h 1476702"/>
                <a:gd name="connsiteX132-559" fmla="*/ 4377375 w 5273630"/>
                <a:gd name="connsiteY132-560" fmla="*/ 0 h 1476702"/>
                <a:gd name="connsiteX133-561" fmla="*/ 3191742 w 5273630"/>
                <a:gd name="connsiteY133-562" fmla="*/ 0 h 1476702"/>
                <a:gd name="connsiteX134-563" fmla="*/ 3522555 w 5273630"/>
                <a:gd name="connsiteY134-564" fmla="*/ 0 h 1476702"/>
                <a:gd name="connsiteX135-565" fmla="*/ 3510896 w 5273630"/>
                <a:gd name="connsiteY135-566" fmla="*/ 83068 h 1476702"/>
                <a:gd name="connsiteX136-567" fmla="*/ 3953923 w 5273630"/>
                <a:gd name="connsiteY136-568" fmla="*/ 83068 h 1476702"/>
                <a:gd name="connsiteX137-569" fmla="*/ 3923319 w 5273630"/>
                <a:gd name="connsiteY137-570" fmla="*/ 304581 h 1476702"/>
                <a:gd name="connsiteX138-571" fmla="*/ 3618738 w 5273630"/>
                <a:gd name="connsiteY138-572" fmla="*/ 304581 h 1476702"/>
                <a:gd name="connsiteX139-573" fmla="*/ 3630397 w 5273630"/>
                <a:gd name="connsiteY139-574" fmla="*/ 221513 h 1476702"/>
                <a:gd name="connsiteX140-575" fmla="*/ 3076613 w 5273630"/>
                <a:gd name="connsiteY140-576" fmla="*/ 221513 h 1476702"/>
                <a:gd name="connsiteX141-577" fmla="*/ 3064954 w 5273630"/>
                <a:gd name="connsiteY141-578" fmla="*/ 304581 h 1476702"/>
                <a:gd name="connsiteX142-579" fmla="*/ 2760373 w 5273630"/>
                <a:gd name="connsiteY142-580" fmla="*/ 304581 h 1476702"/>
                <a:gd name="connsiteX143-581" fmla="*/ 2790977 w 5273630"/>
                <a:gd name="connsiteY143-582" fmla="*/ 83068 h 1476702"/>
                <a:gd name="connsiteX144-583" fmla="*/ 3234004 w 5273630"/>
                <a:gd name="connsiteY144-584" fmla="*/ 83068 h 1476702"/>
                <a:gd name="connsiteX145-585" fmla="*/ 3238376 w 5273630"/>
                <a:gd name="connsiteY145-586" fmla="*/ 53921 h 1476702"/>
                <a:gd name="connsiteX146-587" fmla="*/ 3191742 w 5273630"/>
                <a:gd name="connsiteY146-588" fmla="*/ 0 h 1476702"/>
                <a:gd name="connsiteX0-589" fmla="*/ 2215963 w 5273630"/>
                <a:gd name="connsiteY0-590" fmla="*/ 664540 h 1502102"/>
                <a:gd name="connsiteX1-591" fmla="*/ 2183902 w 5273630"/>
                <a:gd name="connsiteY1-592" fmla="*/ 886054 h 1502102"/>
                <a:gd name="connsiteX2-593" fmla="*/ 2294658 w 5273630"/>
                <a:gd name="connsiteY2-594" fmla="*/ 886054 h 1502102"/>
                <a:gd name="connsiteX3-595" fmla="*/ 2326719 w 5273630"/>
                <a:gd name="connsiteY3-596" fmla="*/ 664540 h 1502102"/>
                <a:gd name="connsiteX4-597" fmla="*/ 2215963 w 5273630"/>
                <a:gd name="connsiteY4-598" fmla="*/ 664540 h 1502102"/>
                <a:gd name="connsiteX5-599" fmla="*/ 1606801 w 5273630"/>
                <a:gd name="connsiteY5-600" fmla="*/ 664540 h 1502102"/>
                <a:gd name="connsiteX6-601" fmla="*/ 1574740 w 5273630"/>
                <a:gd name="connsiteY6-602" fmla="*/ 886054 h 1502102"/>
                <a:gd name="connsiteX7-603" fmla="*/ 1685497 w 5273630"/>
                <a:gd name="connsiteY7-604" fmla="*/ 886054 h 1502102"/>
                <a:gd name="connsiteX8-605" fmla="*/ 1717558 w 5273630"/>
                <a:gd name="connsiteY8-606" fmla="*/ 664540 h 1502102"/>
                <a:gd name="connsiteX9-607" fmla="*/ 1606801 w 5273630"/>
                <a:gd name="connsiteY9-608" fmla="*/ 664540 h 1502102"/>
                <a:gd name="connsiteX10-609" fmla="*/ 342472 w 5273630"/>
                <a:gd name="connsiteY10-610" fmla="*/ 563985 h 1502102"/>
                <a:gd name="connsiteX11-611" fmla="*/ 335185 w 5273630"/>
                <a:gd name="connsiteY11-612" fmla="*/ 619363 h 1502102"/>
                <a:gd name="connsiteX12-613" fmla="*/ 826304 w 5273630"/>
                <a:gd name="connsiteY12-614" fmla="*/ 619363 h 1502102"/>
                <a:gd name="connsiteX13-615" fmla="*/ 833590 w 5273630"/>
                <a:gd name="connsiteY13-616" fmla="*/ 563985 h 1502102"/>
                <a:gd name="connsiteX14-617" fmla="*/ 342472 w 5273630"/>
                <a:gd name="connsiteY14-618" fmla="*/ 563985 h 1502102"/>
                <a:gd name="connsiteX15-619" fmla="*/ 3085357 w 5273630"/>
                <a:gd name="connsiteY15-620" fmla="*/ 553784 h 1502102"/>
                <a:gd name="connsiteX16-621" fmla="*/ 3078071 w 5273630"/>
                <a:gd name="connsiteY16-622" fmla="*/ 609162 h 1502102"/>
                <a:gd name="connsiteX17-623" fmla="*/ 3283553 w 5273630"/>
                <a:gd name="connsiteY17-624" fmla="*/ 719919 h 1502102"/>
                <a:gd name="connsiteX18-625" fmla="*/ 3521097 w 5273630"/>
                <a:gd name="connsiteY18-626" fmla="*/ 609162 h 1502102"/>
                <a:gd name="connsiteX19-627" fmla="*/ 3528384 w 5273630"/>
                <a:gd name="connsiteY19-628" fmla="*/ 553784 h 1502102"/>
                <a:gd name="connsiteX20-629" fmla="*/ 3085357 w 5273630"/>
                <a:gd name="connsiteY20-630" fmla="*/ 553784 h 1502102"/>
                <a:gd name="connsiteX21-631" fmla="*/ 2013395 w 5273630"/>
                <a:gd name="connsiteY21-632" fmla="*/ 526094 h 1502102"/>
                <a:gd name="connsiteX22-633" fmla="*/ 2567178 w 5273630"/>
                <a:gd name="connsiteY22-634" fmla="*/ 526094 h 1502102"/>
                <a:gd name="connsiteX23-635" fmla="*/ 2497227 w 5273630"/>
                <a:gd name="connsiteY23-636" fmla="*/ 1024500 h 1502102"/>
                <a:gd name="connsiteX24-637" fmla="*/ 1943443 w 5273630"/>
                <a:gd name="connsiteY24-638" fmla="*/ 1024500 h 1502102"/>
                <a:gd name="connsiteX25-639" fmla="*/ 2013395 w 5273630"/>
                <a:gd name="connsiteY25-640" fmla="*/ 526094 h 1502102"/>
                <a:gd name="connsiteX26-641" fmla="*/ 1404233 w 5273630"/>
                <a:gd name="connsiteY26-642" fmla="*/ 526094 h 1502102"/>
                <a:gd name="connsiteX27-643" fmla="*/ 1958016 w 5273630"/>
                <a:gd name="connsiteY27-644" fmla="*/ 526094 h 1502102"/>
                <a:gd name="connsiteX28-645" fmla="*/ 1888065 w 5273630"/>
                <a:gd name="connsiteY28-646" fmla="*/ 1024500 h 1502102"/>
                <a:gd name="connsiteX29-647" fmla="*/ 1334281 w 5273630"/>
                <a:gd name="connsiteY29-648" fmla="*/ 1024500 h 1502102"/>
                <a:gd name="connsiteX30-649" fmla="*/ 1404233 w 5273630"/>
                <a:gd name="connsiteY30-650" fmla="*/ 526094 h 1502102"/>
                <a:gd name="connsiteX31-651" fmla="*/ 365789 w 5273630"/>
                <a:gd name="connsiteY31-652" fmla="*/ 402222 h 1502102"/>
                <a:gd name="connsiteX32-653" fmla="*/ 357045 w 5273630"/>
                <a:gd name="connsiteY32-654" fmla="*/ 457600 h 1502102"/>
                <a:gd name="connsiteX33-655" fmla="*/ 848163 w 5273630"/>
                <a:gd name="connsiteY33-656" fmla="*/ 457600 h 1502102"/>
                <a:gd name="connsiteX34-657" fmla="*/ 856907 w 5273630"/>
                <a:gd name="connsiteY34-658" fmla="*/ 402222 h 1502102"/>
                <a:gd name="connsiteX35-659" fmla="*/ 365789 w 5273630"/>
                <a:gd name="connsiteY35-660" fmla="*/ 402222 h 1502102"/>
                <a:gd name="connsiteX36-661" fmla="*/ 2865301 w 5273630"/>
                <a:gd name="connsiteY36-662" fmla="*/ 346843 h 1502102"/>
                <a:gd name="connsiteX37-663" fmla="*/ 3114504 w 5273630"/>
                <a:gd name="connsiteY37-664" fmla="*/ 346843 h 1502102"/>
                <a:gd name="connsiteX38-665" fmla="*/ 3104302 w 5273630"/>
                <a:gd name="connsiteY38-666" fmla="*/ 415338 h 1502102"/>
                <a:gd name="connsiteX39-667" fmla="*/ 3547329 w 5273630"/>
                <a:gd name="connsiteY39-668" fmla="*/ 415338 h 1502102"/>
                <a:gd name="connsiteX40-669" fmla="*/ 3557530 w 5273630"/>
                <a:gd name="connsiteY40-670" fmla="*/ 346843 h 1502102"/>
                <a:gd name="connsiteX41-671" fmla="*/ 3806733 w 5273630"/>
                <a:gd name="connsiteY41-672" fmla="*/ 346843 h 1502102"/>
                <a:gd name="connsiteX42-673" fmla="*/ 3796531 w 5273630"/>
                <a:gd name="connsiteY42-674" fmla="*/ 415338 h 1502102"/>
                <a:gd name="connsiteX43-675" fmla="*/ 3907289 w 5273630"/>
                <a:gd name="connsiteY43-676" fmla="*/ 415338 h 1502102"/>
                <a:gd name="connsiteX44-677" fmla="*/ 3888343 w 5273630"/>
                <a:gd name="connsiteY44-678" fmla="*/ 553784 h 1502102"/>
                <a:gd name="connsiteX45-679" fmla="*/ 3777587 w 5273630"/>
                <a:gd name="connsiteY45-680" fmla="*/ 553784 h 1502102"/>
                <a:gd name="connsiteX46-681" fmla="*/ 3755727 w 5273630"/>
                <a:gd name="connsiteY46-682" fmla="*/ 706803 h 1502102"/>
                <a:gd name="connsiteX47-683" fmla="*/ 3489036 w 5273630"/>
                <a:gd name="connsiteY47-684" fmla="*/ 830675 h 1502102"/>
                <a:gd name="connsiteX48-685" fmla="*/ 3850453 w 5273630"/>
                <a:gd name="connsiteY48-686" fmla="*/ 1024500 h 1502102"/>
                <a:gd name="connsiteX49-687" fmla="*/ 3407426 w 5273630"/>
                <a:gd name="connsiteY49-688" fmla="*/ 1024500 h 1502102"/>
                <a:gd name="connsiteX50-689" fmla="*/ 3252949 w 5273630"/>
                <a:gd name="connsiteY50-690" fmla="*/ 941432 h 1502102"/>
                <a:gd name="connsiteX51-691" fmla="*/ 3075156 w 5273630"/>
                <a:gd name="connsiteY51-692" fmla="*/ 1024500 h 1502102"/>
                <a:gd name="connsiteX52-693" fmla="*/ 2632129 w 5273630"/>
                <a:gd name="connsiteY52-694" fmla="*/ 1024500 h 1502102"/>
                <a:gd name="connsiteX53-695" fmla="*/ 3046009 w 5273630"/>
                <a:gd name="connsiteY53-696" fmla="*/ 830675 h 1502102"/>
                <a:gd name="connsiteX54-697" fmla="*/ 2814295 w 5273630"/>
                <a:gd name="connsiteY54-698" fmla="*/ 706803 h 1502102"/>
                <a:gd name="connsiteX55-699" fmla="*/ 2836154 w 5273630"/>
                <a:gd name="connsiteY55-700" fmla="*/ 553784 h 1502102"/>
                <a:gd name="connsiteX56-701" fmla="*/ 2725398 w 5273630"/>
                <a:gd name="connsiteY56-702" fmla="*/ 553784 h 1502102"/>
                <a:gd name="connsiteX57-703" fmla="*/ 2744343 w 5273630"/>
                <a:gd name="connsiteY57-704" fmla="*/ 415338 h 1502102"/>
                <a:gd name="connsiteX58-705" fmla="*/ 2855100 w 5273630"/>
                <a:gd name="connsiteY58-706" fmla="*/ 415338 h 1502102"/>
                <a:gd name="connsiteX59-707" fmla="*/ 2865301 w 5273630"/>
                <a:gd name="connsiteY59-708" fmla="*/ 346843 h 1502102"/>
                <a:gd name="connsiteX60-709" fmla="*/ 482375 w 5273630"/>
                <a:gd name="connsiteY60-710" fmla="*/ 192367 h 1502102"/>
                <a:gd name="connsiteX61-711" fmla="*/ 759267 w 5273630"/>
                <a:gd name="connsiteY61-712" fmla="*/ 192367 h 1502102"/>
                <a:gd name="connsiteX62-713" fmla="*/ 746151 w 5273630"/>
                <a:gd name="connsiteY62-714" fmla="*/ 285636 h 1502102"/>
                <a:gd name="connsiteX63-715" fmla="*/ 1122141 w 5273630"/>
                <a:gd name="connsiteY63-716" fmla="*/ 285636 h 1502102"/>
                <a:gd name="connsiteX64-717" fmla="*/ 1059475 w 5273630"/>
                <a:gd name="connsiteY64-718" fmla="*/ 735949 h 1502102"/>
                <a:gd name="connsiteX65-719" fmla="*/ 728663 w 5273630"/>
                <a:gd name="connsiteY65-720" fmla="*/ 735949 h 1502102"/>
                <a:gd name="connsiteX66-721" fmla="*/ 795700 w 5273630"/>
                <a:gd name="connsiteY66-722" fmla="*/ 791328 h 1502102"/>
                <a:gd name="connsiteX67-723" fmla="*/ 1119226 w 5273630"/>
                <a:gd name="connsiteY67-724" fmla="*/ 746150 h 1502102"/>
                <a:gd name="connsiteX68-725" fmla="*/ 1100281 w 5273630"/>
                <a:gd name="connsiteY68-726" fmla="*/ 884596 h 1502102"/>
                <a:gd name="connsiteX69-727" fmla="*/ 937060 w 5273630"/>
                <a:gd name="connsiteY69-728" fmla="*/ 907914 h 1502102"/>
                <a:gd name="connsiteX70-729" fmla="*/ 1892053 w 5273630"/>
                <a:gd name="connsiteY70-730" fmla="*/ 1502102 h 1502102"/>
                <a:gd name="connsiteX71-731" fmla="*/ 1608084 w 5273630"/>
                <a:gd name="connsiteY71-732" fmla="*/ 1476702 h 1502102"/>
                <a:gd name="connsiteX72-733" fmla="*/ 406594 w 5273630"/>
                <a:gd name="connsiteY72-734" fmla="*/ 735949 h 1502102"/>
                <a:gd name="connsiteX73-735" fmla="*/ 319154 w 5273630"/>
                <a:gd name="connsiteY73-736" fmla="*/ 735949 h 1502102"/>
                <a:gd name="connsiteX74-737" fmla="*/ 298752 w 5273630"/>
                <a:gd name="connsiteY74-738" fmla="*/ 881682 h 1502102"/>
                <a:gd name="connsiteX75-739" fmla="*/ 502777 w 5273630"/>
                <a:gd name="connsiteY75-740" fmla="*/ 862737 h 1502102"/>
                <a:gd name="connsiteX76-741" fmla="*/ 482375 w 5273630"/>
                <a:gd name="connsiteY76-742" fmla="*/ 1004097 h 1502102"/>
                <a:gd name="connsiteX77-743" fmla="*/ 4372 w 5273630"/>
                <a:gd name="connsiteY77-744" fmla="*/ 1046359 h 1502102"/>
                <a:gd name="connsiteX78-745" fmla="*/ 110757 w 5273630"/>
                <a:gd name="connsiteY78-746" fmla="*/ 285636 h 1502102"/>
                <a:gd name="connsiteX79-747" fmla="*/ 469259 w 5273630"/>
                <a:gd name="connsiteY79-748" fmla="*/ 285636 h 1502102"/>
                <a:gd name="connsiteX80-749" fmla="*/ 482375 w 5273630"/>
                <a:gd name="connsiteY80-750" fmla="*/ 192367 h 1502102"/>
                <a:gd name="connsiteX81-751" fmla="*/ 1870577 w 5273630"/>
                <a:gd name="connsiteY81-752" fmla="*/ 166135 h 1502102"/>
                <a:gd name="connsiteX82-753" fmla="*/ 1847260 w 5273630"/>
                <a:gd name="connsiteY82-754" fmla="*/ 332270 h 1502102"/>
                <a:gd name="connsiteX83-755" fmla="*/ 2179530 w 5273630"/>
                <a:gd name="connsiteY83-756" fmla="*/ 332270 h 1502102"/>
                <a:gd name="connsiteX84-757" fmla="*/ 2202847 w 5273630"/>
                <a:gd name="connsiteY84-758" fmla="*/ 166135 h 1502102"/>
                <a:gd name="connsiteX85-759" fmla="*/ 1870577 w 5273630"/>
                <a:gd name="connsiteY85-760" fmla="*/ 166135 h 1502102"/>
                <a:gd name="connsiteX86-761" fmla="*/ 4598889 w 5273630"/>
                <a:gd name="connsiteY86-762" fmla="*/ 138446 h 1502102"/>
                <a:gd name="connsiteX87-763" fmla="*/ 4421095 w 5273630"/>
                <a:gd name="connsiteY87-764" fmla="*/ 332270 h 1502102"/>
                <a:gd name="connsiteX88-765" fmla="*/ 4935531 w 5273630"/>
                <a:gd name="connsiteY88-766" fmla="*/ 332270 h 1502102"/>
                <a:gd name="connsiteX89-767" fmla="*/ 4813115 w 5273630"/>
                <a:gd name="connsiteY89-768" fmla="*/ 138446 h 1502102"/>
                <a:gd name="connsiteX90-769" fmla="*/ 4598889 w 5273630"/>
                <a:gd name="connsiteY90-770" fmla="*/ 138446 h 1502102"/>
                <a:gd name="connsiteX91-771" fmla="*/ 1557252 w 5273630"/>
                <a:gd name="connsiteY91-772" fmla="*/ 27689 h 1502102"/>
                <a:gd name="connsiteX92-773" fmla="*/ 2498684 w 5273630"/>
                <a:gd name="connsiteY92-774" fmla="*/ 27689 h 1502102"/>
                <a:gd name="connsiteX93-775" fmla="*/ 2436019 w 5273630"/>
                <a:gd name="connsiteY93-776" fmla="*/ 470716 h 1502102"/>
                <a:gd name="connsiteX94-777" fmla="*/ 1549965 w 5273630"/>
                <a:gd name="connsiteY94-778" fmla="*/ 470716 h 1502102"/>
                <a:gd name="connsiteX95-779" fmla="*/ 1605344 w 5273630"/>
                <a:gd name="connsiteY95-780" fmla="*/ 83068 h 1502102"/>
                <a:gd name="connsiteX96-781" fmla="*/ 1557252 w 5273630"/>
                <a:gd name="connsiteY96-782" fmla="*/ 27689 h 1502102"/>
                <a:gd name="connsiteX97-783" fmla="*/ 259404 w 5273630"/>
                <a:gd name="connsiteY97-784" fmla="*/ 27689 h 1502102"/>
                <a:gd name="connsiteX98-785" fmla="*/ 983695 w 5273630"/>
                <a:gd name="connsiteY98-786" fmla="*/ 27689 h 1502102"/>
                <a:gd name="connsiteX99-787" fmla="*/ 1215409 w 5273630"/>
                <a:gd name="connsiteY99-788" fmla="*/ 260861 h 1502102"/>
                <a:gd name="connsiteX100-789" fmla="*/ 929774 w 5273630"/>
                <a:gd name="connsiteY100-790" fmla="*/ 260861 h 1502102"/>
                <a:gd name="connsiteX101-791" fmla="*/ 788413 w 5273630"/>
                <a:gd name="connsiteY101-792" fmla="*/ 145733 h 1502102"/>
                <a:gd name="connsiteX102-793" fmla="*/ 476546 w 5273630"/>
                <a:gd name="connsiteY102-794" fmla="*/ 145733 h 1502102"/>
                <a:gd name="connsiteX103-795" fmla="*/ 290008 w 5273630"/>
                <a:gd name="connsiteY103-796" fmla="*/ 260861 h 1502102"/>
                <a:gd name="connsiteX104-797" fmla="*/ 0 w 5273630"/>
                <a:gd name="connsiteY104-798" fmla="*/ 260861 h 1502102"/>
                <a:gd name="connsiteX105-799" fmla="*/ 290008 w 5273630"/>
                <a:gd name="connsiteY105-800" fmla="*/ 58293 h 1502102"/>
                <a:gd name="connsiteX106-801" fmla="*/ 259404 w 5273630"/>
                <a:gd name="connsiteY106-802" fmla="*/ 27689 h 1502102"/>
                <a:gd name="connsiteX107-803" fmla="*/ 4377375 w 5273630"/>
                <a:gd name="connsiteY107-804" fmla="*/ 0 h 1502102"/>
                <a:gd name="connsiteX108-805" fmla="*/ 5001111 w 5273630"/>
                <a:gd name="connsiteY108-806" fmla="*/ 0 h 1502102"/>
                <a:gd name="connsiteX109-807" fmla="*/ 5273630 w 5273630"/>
                <a:gd name="connsiteY109-808" fmla="*/ 429911 h 1502102"/>
                <a:gd name="connsiteX110-809" fmla="*/ 5078349 w 5273630"/>
                <a:gd name="connsiteY110-810" fmla="*/ 429911 h 1502102"/>
                <a:gd name="connsiteX111-811" fmla="*/ 5072519 w 5273630"/>
                <a:gd name="connsiteY111-812" fmla="*/ 470716 h 1502102"/>
                <a:gd name="connsiteX112-813" fmla="*/ 4795628 w 5273630"/>
                <a:gd name="connsiteY112-814" fmla="*/ 470716 h 1502102"/>
                <a:gd name="connsiteX113-815" fmla="*/ 4778140 w 5273630"/>
                <a:gd name="connsiteY113-816" fmla="*/ 594589 h 1502102"/>
                <a:gd name="connsiteX114-817" fmla="*/ 5082721 w 5273630"/>
                <a:gd name="connsiteY114-818" fmla="*/ 594589 h 1502102"/>
                <a:gd name="connsiteX115-819" fmla="*/ 5063775 w 5273630"/>
                <a:gd name="connsiteY115-820" fmla="*/ 733035 h 1502102"/>
                <a:gd name="connsiteX116-821" fmla="*/ 4759195 w 5273630"/>
                <a:gd name="connsiteY116-822" fmla="*/ 733035 h 1502102"/>
                <a:gd name="connsiteX117-823" fmla="*/ 4737335 w 5273630"/>
                <a:gd name="connsiteY117-824" fmla="*/ 886054 h 1502102"/>
                <a:gd name="connsiteX118-825" fmla="*/ 5180361 w 5273630"/>
                <a:gd name="connsiteY118-826" fmla="*/ 886054 h 1502102"/>
                <a:gd name="connsiteX119-827" fmla="*/ 5161416 w 5273630"/>
                <a:gd name="connsiteY119-828" fmla="*/ 1024500 h 1502102"/>
                <a:gd name="connsiteX120-829" fmla="*/ 3998471 w 5273630"/>
                <a:gd name="connsiteY120-830" fmla="*/ 1024500 h 1502102"/>
                <a:gd name="connsiteX121-831" fmla="*/ 4017416 w 5273630"/>
                <a:gd name="connsiteY121-832" fmla="*/ 886054 h 1502102"/>
                <a:gd name="connsiteX122-833" fmla="*/ 4460443 w 5273630"/>
                <a:gd name="connsiteY122-834" fmla="*/ 886054 h 1502102"/>
                <a:gd name="connsiteX123-835" fmla="*/ 4482303 w 5273630"/>
                <a:gd name="connsiteY123-836" fmla="*/ 733035 h 1502102"/>
                <a:gd name="connsiteX124-837" fmla="*/ 4177722 w 5273630"/>
                <a:gd name="connsiteY124-838" fmla="*/ 733035 h 1502102"/>
                <a:gd name="connsiteX125-839" fmla="*/ 4196667 w 5273630"/>
                <a:gd name="connsiteY125-840" fmla="*/ 594589 h 1502102"/>
                <a:gd name="connsiteX126-841" fmla="*/ 4501249 w 5273630"/>
                <a:gd name="connsiteY126-842" fmla="*/ 594589 h 1502102"/>
                <a:gd name="connsiteX127-843" fmla="*/ 4518736 w 5273630"/>
                <a:gd name="connsiteY127-844" fmla="*/ 470716 h 1502102"/>
                <a:gd name="connsiteX128-845" fmla="*/ 4241845 w 5273630"/>
                <a:gd name="connsiteY128-846" fmla="*/ 470716 h 1502102"/>
                <a:gd name="connsiteX129-847" fmla="*/ 4247673 w 5273630"/>
                <a:gd name="connsiteY129-848" fmla="*/ 429911 h 1502102"/>
                <a:gd name="connsiteX130-849" fmla="*/ 4055307 w 5273630"/>
                <a:gd name="connsiteY130-850" fmla="*/ 429911 h 1502102"/>
                <a:gd name="connsiteX131-851" fmla="*/ 4410894 w 5273630"/>
                <a:gd name="connsiteY131-852" fmla="*/ 40805 h 1502102"/>
                <a:gd name="connsiteX132-853" fmla="*/ 4377375 w 5273630"/>
                <a:gd name="connsiteY132-854" fmla="*/ 0 h 1502102"/>
                <a:gd name="connsiteX133-855" fmla="*/ 3191742 w 5273630"/>
                <a:gd name="connsiteY133-856" fmla="*/ 0 h 1502102"/>
                <a:gd name="connsiteX134-857" fmla="*/ 3522555 w 5273630"/>
                <a:gd name="connsiteY134-858" fmla="*/ 0 h 1502102"/>
                <a:gd name="connsiteX135-859" fmla="*/ 3510896 w 5273630"/>
                <a:gd name="connsiteY135-860" fmla="*/ 83068 h 1502102"/>
                <a:gd name="connsiteX136-861" fmla="*/ 3953923 w 5273630"/>
                <a:gd name="connsiteY136-862" fmla="*/ 83068 h 1502102"/>
                <a:gd name="connsiteX137-863" fmla="*/ 3923319 w 5273630"/>
                <a:gd name="connsiteY137-864" fmla="*/ 304581 h 1502102"/>
                <a:gd name="connsiteX138-865" fmla="*/ 3618738 w 5273630"/>
                <a:gd name="connsiteY138-866" fmla="*/ 304581 h 1502102"/>
                <a:gd name="connsiteX139-867" fmla="*/ 3630397 w 5273630"/>
                <a:gd name="connsiteY139-868" fmla="*/ 221513 h 1502102"/>
                <a:gd name="connsiteX140-869" fmla="*/ 3076613 w 5273630"/>
                <a:gd name="connsiteY140-870" fmla="*/ 221513 h 1502102"/>
                <a:gd name="connsiteX141-871" fmla="*/ 3064954 w 5273630"/>
                <a:gd name="connsiteY141-872" fmla="*/ 304581 h 1502102"/>
                <a:gd name="connsiteX142-873" fmla="*/ 2760373 w 5273630"/>
                <a:gd name="connsiteY142-874" fmla="*/ 304581 h 1502102"/>
                <a:gd name="connsiteX143-875" fmla="*/ 2790977 w 5273630"/>
                <a:gd name="connsiteY143-876" fmla="*/ 83068 h 1502102"/>
                <a:gd name="connsiteX144-877" fmla="*/ 3234004 w 5273630"/>
                <a:gd name="connsiteY144-878" fmla="*/ 83068 h 1502102"/>
                <a:gd name="connsiteX145-879" fmla="*/ 3238376 w 5273630"/>
                <a:gd name="connsiteY145-880" fmla="*/ 53921 h 1502102"/>
                <a:gd name="connsiteX146-881" fmla="*/ 3191742 w 5273630"/>
                <a:gd name="connsiteY146-882" fmla="*/ 0 h 1502102"/>
                <a:gd name="connsiteX0-883" fmla="*/ 2215963 w 5273630"/>
                <a:gd name="connsiteY0-884" fmla="*/ 664540 h 1502102"/>
                <a:gd name="connsiteX1-885" fmla="*/ 2183902 w 5273630"/>
                <a:gd name="connsiteY1-886" fmla="*/ 886054 h 1502102"/>
                <a:gd name="connsiteX2-887" fmla="*/ 2294658 w 5273630"/>
                <a:gd name="connsiteY2-888" fmla="*/ 886054 h 1502102"/>
                <a:gd name="connsiteX3-889" fmla="*/ 2326719 w 5273630"/>
                <a:gd name="connsiteY3-890" fmla="*/ 664540 h 1502102"/>
                <a:gd name="connsiteX4-891" fmla="*/ 2215963 w 5273630"/>
                <a:gd name="connsiteY4-892" fmla="*/ 664540 h 1502102"/>
                <a:gd name="connsiteX5-893" fmla="*/ 1606801 w 5273630"/>
                <a:gd name="connsiteY5-894" fmla="*/ 664540 h 1502102"/>
                <a:gd name="connsiteX6-895" fmla="*/ 1574740 w 5273630"/>
                <a:gd name="connsiteY6-896" fmla="*/ 886054 h 1502102"/>
                <a:gd name="connsiteX7-897" fmla="*/ 1685497 w 5273630"/>
                <a:gd name="connsiteY7-898" fmla="*/ 886054 h 1502102"/>
                <a:gd name="connsiteX8-899" fmla="*/ 1717558 w 5273630"/>
                <a:gd name="connsiteY8-900" fmla="*/ 664540 h 1502102"/>
                <a:gd name="connsiteX9-901" fmla="*/ 1606801 w 5273630"/>
                <a:gd name="connsiteY9-902" fmla="*/ 664540 h 1502102"/>
                <a:gd name="connsiteX10-903" fmla="*/ 342472 w 5273630"/>
                <a:gd name="connsiteY10-904" fmla="*/ 563985 h 1502102"/>
                <a:gd name="connsiteX11-905" fmla="*/ 335185 w 5273630"/>
                <a:gd name="connsiteY11-906" fmla="*/ 619363 h 1502102"/>
                <a:gd name="connsiteX12-907" fmla="*/ 826304 w 5273630"/>
                <a:gd name="connsiteY12-908" fmla="*/ 619363 h 1502102"/>
                <a:gd name="connsiteX13-909" fmla="*/ 833590 w 5273630"/>
                <a:gd name="connsiteY13-910" fmla="*/ 563985 h 1502102"/>
                <a:gd name="connsiteX14-911" fmla="*/ 342472 w 5273630"/>
                <a:gd name="connsiteY14-912" fmla="*/ 563985 h 1502102"/>
                <a:gd name="connsiteX15-913" fmla="*/ 3085357 w 5273630"/>
                <a:gd name="connsiteY15-914" fmla="*/ 553784 h 1502102"/>
                <a:gd name="connsiteX16-915" fmla="*/ 3078071 w 5273630"/>
                <a:gd name="connsiteY16-916" fmla="*/ 609162 h 1502102"/>
                <a:gd name="connsiteX17-917" fmla="*/ 3283553 w 5273630"/>
                <a:gd name="connsiteY17-918" fmla="*/ 719919 h 1502102"/>
                <a:gd name="connsiteX18-919" fmla="*/ 3521097 w 5273630"/>
                <a:gd name="connsiteY18-920" fmla="*/ 609162 h 1502102"/>
                <a:gd name="connsiteX19-921" fmla="*/ 3528384 w 5273630"/>
                <a:gd name="connsiteY19-922" fmla="*/ 553784 h 1502102"/>
                <a:gd name="connsiteX20-923" fmla="*/ 3085357 w 5273630"/>
                <a:gd name="connsiteY20-924" fmla="*/ 553784 h 1502102"/>
                <a:gd name="connsiteX21-925" fmla="*/ 2013395 w 5273630"/>
                <a:gd name="connsiteY21-926" fmla="*/ 526094 h 1502102"/>
                <a:gd name="connsiteX22-927" fmla="*/ 2567178 w 5273630"/>
                <a:gd name="connsiteY22-928" fmla="*/ 526094 h 1502102"/>
                <a:gd name="connsiteX23-929" fmla="*/ 2497227 w 5273630"/>
                <a:gd name="connsiteY23-930" fmla="*/ 1024500 h 1502102"/>
                <a:gd name="connsiteX24-931" fmla="*/ 1943443 w 5273630"/>
                <a:gd name="connsiteY24-932" fmla="*/ 1024500 h 1502102"/>
                <a:gd name="connsiteX25-933" fmla="*/ 2013395 w 5273630"/>
                <a:gd name="connsiteY25-934" fmla="*/ 526094 h 1502102"/>
                <a:gd name="connsiteX26-935" fmla="*/ 1404233 w 5273630"/>
                <a:gd name="connsiteY26-936" fmla="*/ 526094 h 1502102"/>
                <a:gd name="connsiteX27-937" fmla="*/ 1958016 w 5273630"/>
                <a:gd name="connsiteY27-938" fmla="*/ 526094 h 1502102"/>
                <a:gd name="connsiteX28-939" fmla="*/ 1888065 w 5273630"/>
                <a:gd name="connsiteY28-940" fmla="*/ 1024500 h 1502102"/>
                <a:gd name="connsiteX29-941" fmla="*/ 1334281 w 5273630"/>
                <a:gd name="connsiteY29-942" fmla="*/ 1024500 h 1502102"/>
                <a:gd name="connsiteX30-943" fmla="*/ 1404233 w 5273630"/>
                <a:gd name="connsiteY30-944" fmla="*/ 526094 h 1502102"/>
                <a:gd name="connsiteX31-945" fmla="*/ 365789 w 5273630"/>
                <a:gd name="connsiteY31-946" fmla="*/ 402222 h 1502102"/>
                <a:gd name="connsiteX32-947" fmla="*/ 357045 w 5273630"/>
                <a:gd name="connsiteY32-948" fmla="*/ 457600 h 1502102"/>
                <a:gd name="connsiteX33-949" fmla="*/ 848163 w 5273630"/>
                <a:gd name="connsiteY33-950" fmla="*/ 457600 h 1502102"/>
                <a:gd name="connsiteX34-951" fmla="*/ 856907 w 5273630"/>
                <a:gd name="connsiteY34-952" fmla="*/ 402222 h 1502102"/>
                <a:gd name="connsiteX35-953" fmla="*/ 365789 w 5273630"/>
                <a:gd name="connsiteY35-954" fmla="*/ 402222 h 1502102"/>
                <a:gd name="connsiteX36-955" fmla="*/ 2865301 w 5273630"/>
                <a:gd name="connsiteY36-956" fmla="*/ 346843 h 1502102"/>
                <a:gd name="connsiteX37-957" fmla="*/ 3114504 w 5273630"/>
                <a:gd name="connsiteY37-958" fmla="*/ 346843 h 1502102"/>
                <a:gd name="connsiteX38-959" fmla="*/ 3104302 w 5273630"/>
                <a:gd name="connsiteY38-960" fmla="*/ 415338 h 1502102"/>
                <a:gd name="connsiteX39-961" fmla="*/ 3547329 w 5273630"/>
                <a:gd name="connsiteY39-962" fmla="*/ 415338 h 1502102"/>
                <a:gd name="connsiteX40-963" fmla="*/ 3557530 w 5273630"/>
                <a:gd name="connsiteY40-964" fmla="*/ 346843 h 1502102"/>
                <a:gd name="connsiteX41-965" fmla="*/ 3806733 w 5273630"/>
                <a:gd name="connsiteY41-966" fmla="*/ 346843 h 1502102"/>
                <a:gd name="connsiteX42-967" fmla="*/ 3796531 w 5273630"/>
                <a:gd name="connsiteY42-968" fmla="*/ 415338 h 1502102"/>
                <a:gd name="connsiteX43-969" fmla="*/ 3907289 w 5273630"/>
                <a:gd name="connsiteY43-970" fmla="*/ 415338 h 1502102"/>
                <a:gd name="connsiteX44-971" fmla="*/ 3888343 w 5273630"/>
                <a:gd name="connsiteY44-972" fmla="*/ 553784 h 1502102"/>
                <a:gd name="connsiteX45-973" fmla="*/ 3777587 w 5273630"/>
                <a:gd name="connsiteY45-974" fmla="*/ 553784 h 1502102"/>
                <a:gd name="connsiteX46-975" fmla="*/ 3755727 w 5273630"/>
                <a:gd name="connsiteY46-976" fmla="*/ 706803 h 1502102"/>
                <a:gd name="connsiteX47-977" fmla="*/ 3489036 w 5273630"/>
                <a:gd name="connsiteY47-978" fmla="*/ 830675 h 1502102"/>
                <a:gd name="connsiteX48-979" fmla="*/ 3850453 w 5273630"/>
                <a:gd name="connsiteY48-980" fmla="*/ 1024500 h 1502102"/>
                <a:gd name="connsiteX49-981" fmla="*/ 3407426 w 5273630"/>
                <a:gd name="connsiteY49-982" fmla="*/ 1024500 h 1502102"/>
                <a:gd name="connsiteX50-983" fmla="*/ 3252949 w 5273630"/>
                <a:gd name="connsiteY50-984" fmla="*/ 941432 h 1502102"/>
                <a:gd name="connsiteX51-985" fmla="*/ 3075156 w 5273630"/>
                <a:gd name="connsiteY51-986" fmla="*/ 1024500 h 1502102"/>
                <a:gd name="connsiteX52-987" fmla="*/ 1730429 w 5273630"/>
                <a:gd name="connsiteY52-988" fmla="*/ 1367400 h 1502102"/>
                <a:gd name="connsiteX53-989" fmla="*/ 3046009 w 5273630"/>
                <a:gd name="connsiteY53-990" fmla="*/ 830675 h 1502102"/>
                <a:gd name="connsiteX54-991" fmla="*/ 2814295 w 5273630"/>
                <a:gd name="connsiteY54-992" fmla="*/ 706803 h 1502102"/>
                <a:gd name="connsiteX55-993" fmla="*/ 2836154 w 5273630"/>
                <a:gd name="connsiteY55-994" fmla="*/ 553784 h 1502102"/>
                <a:gd name="connsiteX56-995" fmla="*/ 2725398 w 5273630"/>
                <a:gd name="connsiteY56-996" fmla="*/ 553784 h 1502102"/>
                <a:gd name="connsiteX57-997" fmla="*/ 2744343 w 5273630"/>
                <a:gd name="connsiteY57-998" fmla="*/ 415338 h 1502102"/>
                <a:gd name="connsiteX58-999" fmla="*/ 2855100 w 5273630"/>
                <a:gd name="connsiteY58-1000" fmla="*/ 415338 h 1502102"/>
                <a:gd name="connsiteX59-1001" fmla="*/ 2865301 w 5273630"/>
                <a:gd name="connsiteY59-1002" fmla="*/ 346843 h 1502102"/>
                <a:gd name="connsiteX60-1003" fmla="*/ 482375 w 5273630"/>
                <a:gd name="connsiteY60-1004" fmla="*/ 192367 h 1502102"/>
                <a:gd name="connsiteX61-1005" fmla="*/ 759267 w 5273630"/>
                <a:gd name="connsiteY61-1006" fmla="*/ 192367 h 1502102"/>
                <a:gd name="connsiteX62-1007" fmla="*/ 746151 w 5273630"/>
                <a:gd name="connsiteY62-1008" fmla="*/ 285636 h 1502102"/>
                <a:gd name="connsiteX63-1009" fmla="*/ 1122141 w 5273630"/>
                <a:gd name="connsiteY63-1010" fmla="*/ 285636 h 1502102"/>
                <a:gd name="connsiteX64-1011" fmla="*/ 1059475 w 5273630"/>
                <a:gd name="connsiteY64-1012" fmla="*/ 735949 h 1502102"/>
                <a:gd name="connsiteX65-1013" fmla="*/ 728663 w 5273630"/>
                <a:gd name="connsiteY65-1014" fmla="*/ 735949 h 1502102"/>
                <a:gd name="connsiteX66-1015" fmla="*/ 795700 w 5273630"/>
                <a:gd name="connsiteY66-1016" fmla="*/ 791328 h 1502102"/>
                <a:gd name="connsiteX67-1017" fmla="*/ 1119226 w 5273630"/>
                <a:gd name="connsiteY67-1018" fmla="*/ 746150 h 1502102"/>
                <a:gd name="connsiteX68-1019" fmla="*/ 1100281 w 5273630"/>
                <a:gd name="connsiteY68-1020" fmla="*/ 884596 h 1502102"/>
                <a:gd name="connsiteX69-1021" fmla="*/ 937060 w 5273630"/>
                <a:gd name="connsiteY69-1022" fmla="*/ 907914 h 1502102"/>
                <a:gd name="connsiteX70-1023" fmla="*/ 1892053 w 5273630"/>
                <a:gd name="connsiteY70-1024" fmla="*/ 1502102 h 1502102"/>
                <a:gd name="connsiteX71-1025" fmla="*/ 1608084 w 5273630"/>
                <a:gd name="connsiteY71-1026" fmla="*/ 1476702 h 1502102"/>
                <a:gd name="connsiteX72-1027" fmla="*/ 406594 w 5273630"/>
                <a:gd name="connsiteY72-1028" fmla="*/ 735949 h 1502102"/>
                <a:gd name="connsiteX73-1029" fmla="*/ 319154 w 5273630"/>
                <a:gd name="connsiteY73-1030" fmla="*/ 735949 h 1502102"/>
                <a:gd name="connsiteX74-1031" fmla="*/ 298752 w 5273630"/>
                <a:gd name="connsiteY74-1032" fmla="*/ 881682 h 1502102"/>
                <a:gd name="connsiteX75-1033" fmla="*/ 502777 w 5273630"/>
                <a:gd name="connsiteY75-1034" fmla="*/ 862737 h 1502102"/>
                <a:gd name="connsiteX76-1035" fmla="*/ 482375 w 5273630"/>
                <a:gd name="connsiteY76-1036" fmla="*/ 1004097 h 1502102"/>
                <a:gd name="connsiteX77-1037" fmla="*/ 4372 w 5273630"/>
                <a:gd name="connsiteY77-1038" fmla="*/ 1046359 h 1502102"/>
                <a:gd name="connsiteX78-1039" fmla="*/ 110757 w 5273630"/>
                <a:gd name="connsiteY78-1040" fmla="*/ 285636 h 1502102"/>
                <a:gd name="connsiteX79-1041" fmla="*/ 469259 w 5273630"/>
                <a:gd name="connsiteY79-1042" fmla="*/ 285636 h 1502102"/>
                <a:gd name="connsiteX80-1043" fmla="*/ 482375 w 5273630"/>
                <a:gd name="connsiteY80-1044" fmla="*/ 192367 h 1502102"/>
                <a:gd name="connsiteX81-1045" fmla="*/ 1870577 w 5273630"/>
                <a:gd name="connsiteY81-1046" fmla="*/ 166135 h 1502102"/>
                <a:gd name="connsiteX82-1047" fmla="*/ 1847260 w 5273630"/>
                <a:gd name="connsiteY82-1048" fmla="*/ 332270 h 1502102"/>
                <a:gd name="connsiteX83-1049" fmla="*/ 2179530 w 5273630"/>
                <a:gd name="connsiteY83-1050" fmla="*/ 332270 h 1502102"/>
                <a:gd name="connsiteX84-1051" fmla="*/ 2202847 w 5273630"/>
                <a:gd name="connsiteY84-1052" fmla="*/ 166135 h 1502102"/>
                <a:gd name="connsiteX85-1053" fmla="*/ 1870577 w 5273630"/>
                <a:gd name="connsiteY85-1054" fmla="*/ 166135 h 1502102"/>
                <a:gd name="connsiteX86-1055" fmla="*/ 4598889 w 5273630"/>
                <a:gd name="connsiteY86-1056" fmla="*/ 138446 h 1502102"/>
                <a:gd name="connsiteX87-1057" fmla="*/ 4421095 w 5273630"/>
                <a:gd name="connsiteY87-1058" fmla="*/ 332270 h 1502102"/>
                <a:gd name="connsiteX88-1059" fmla="*/ 4935531 w 5273630"/>
                <a:gd name="connsiteY88-1060" fmla="*/ 332270 h 1502102"/>
                <a:gd name="connsiteX89-1061" fmla="*/ 4813115 w 5273630"/>
                <a:gd name="connsiteY89-1062" fmla="*/ 138446 h 1502102"/>
                <a:gd name="connsiteX90-1063" fmla="*/ 4598889 w 5273630"/>
                <a:gd name="connsiteY90-1064" fmla="*/ 138446 h 1502102"/>
                <a:gd name="connsiteX91-1065" fmla="*/ 1557252 w 5273630"/>
                <a:gd name="connsiteY91-1066" fmla="*/ 27689 h 1502102"/>
                <a:gd name="connsiteX92-1067" fmla="*/ 2498684 w 5273630"/>
                <a:gd name="connsiteY92-1068" fmla="*/ 27689 h 1502102"/>
                <a:gd name="connsiteX93-1069" fmla="*/ 2436019 w 5273630"/>
                <a:gd name="connsiteY93-1070" fmla="*/ 470716 h 1502102"/>
                <a:gd name="connsiteX94-1071" fmla="*/ 1549965 w 5273630"/>
                <a:gd name="connsiteY94-1072" fmla="*/ 470716 h 1502102"/>
                <a:gd name="connsiteX95-1073" fmla="*/ 1605344 w 5273630"/>
                <a:gd name="connsiteY95-1074" fmla="*/ 83068 h 1502102"/>
                <a:gd name="connsiteX96-1075" fmla="*/ 1557252 w 5273630"/>
                <a:gd name="connsiteY96-1076" fmla="*/ 27689 h 1502102"/>
                <a:gd name="connsiteX97-1077" fmla="*/ 259404 w 5273630"/>
                <a:gd name="connsiteY97-1078" fmla="*/ 27689 h 1502102"/>
                <a:gd name="connsiteX98-1079" fmla="*/ 983695 w 5273630"/>
                <a:gd name="connsiteY98-1080" fmla="*/ 27689 h 1502102"/>
                <a:gd name="connsiteX99-1081" fmla="*/ 1215409 w 5273630"/>
                <a:gd name="connsiteY99-1082" fmla="*/ 260861 h 1502102"/>
                <a:gd name="connsiteX100-1083" fmla="*/ 929774 w 5273630"/>
                <a:gd name="connsiteY100-1084" fmla="*/ 260861 h 1502102"/>
                <a:gd name="connsiteX101-1085" fmla="*/ 788413 w 5273630"/>
                <a:gd name="connsiteY101-1086" fmla="*/ 145733 h 1502102"/>
                <a:gd name="connsiteX102-1087" fmla="*/ 476546 w 5273630"/>
                <a:gd name="connsiteY102-1088" fmla="*/ 145733 h 1502102"/>
                <a:gd name="connsiteX103-1089" fmla="*/ 290008 w 5273630"/>
                <a:gd name="connsiteY103-1090" fmla="*/ 260861 h 1502102"/>
                <a:gd name="connsiteX104-1091" fmla="*/ 0 w 5273630"/>
                <a:gd name="connsiteY104-1092" fmla="*/ 260861 h 1502102"/>
                <a:gd name="connsiteX105-1093" fmla="*/ 290008 w 5273630"/>
                <a:gd name="connsiteY105-1094" fmla="*/ 58293 h 1502102"/>
                <a:gd name="connsiteX106-1095" fmla="*/ 259404 w 5273630"/>
                <a:gd name="connsiteY106-1096" fmla="*/ 27689 h 1502102"/>
                <a:gd name="connsiteX107-1097" fmla="*/ 4377375 w 5273630"/>
                <a:gd name="connsiteY107-1098" fmla="*/ 0 h 1502102"/>
                <a:gd name="connsiteX108-1099" fmla="*/ 5001111 w 5273630"/>
                <a:gd name="connsiteY108-1100" fmla="*/ 0 h 1502102"/>
                <a:gd name="connsiteX109-1101" fmla="*/ 5273630 w 5273630"/>
                <a:gd name="connsiteY109-1102" fmla="*/ 429911 h 1502102"/>
                <a:gd name="connsiteX110-1103" fmla="*/ 5078349 w 5273630"/>
                <a:gd name="connsiteY110-1104" fmla="*/ 429911 h 1502102"/>
                <a:gd name="connsiteX111-1105" fmla="*/ 5072519 w 5273630"/>
                <a:gd name="connsiteY111-1106" fmla="*/ 470716 h 1502102"/>
                <a:gd name="connsiteX112-1107" fmla="*/ 4795628 w 5273630"/>
                <a:gd name="connsiteY112-1108" fmla="*/ 470716 h 1502102"/>
                <a:gd name="connsiteX113-1109" fmla="*/ 4778140 w 5273630"/>
                <a:gd name="connsiteY113-1110" fmla="*/ 594589 h 1502102"/>
                <a:gd name="connsiteX114-1111" fmla="*/ 5082721 w 5273630"/>
                <a:gd name="connsiteY114-1112" fmla="*/ 594589 h 1502102"/>
                <a:gd name="connsiteX115-1113" fmla="*/ 5063775 w 5273630"/>
                <a:gd name="connsiteY115-1114" fmla="*/ 733035 h 1502102"/>
                <a:gd name="connsiteX116-1115" fmla="*/ 4759195 w 5273630"/>
                <a:gd name="connsiteY116-1116" fmla="*/ 733035 h 1502102"/>
                <a:gd name="connsiteX117-1117" fmla="*/ 4737335 w 5273630"/>
                <a:gd name="connsiteY117-1118" fmla="*/ 886054 h 1502102"/>
                <a:gd name="connsiteX118-1119" fmla="*/ 5180361 w 5273630"/>
                <a:gd name="connsiteY118-1120" fmla="*/ 886054 h 1502102"/>
                <a:gd name="connsiteX119-1121" fmla="*/ 5161416 w 5273630"/>
                <a:gd name="connsiteY119-1122" fmla="*/ 1024500 h 1502102"/>
                <a:gd name="connsiteX120-1123" fmla="*/ 3998471 w 5273630"/>
                <a:gd name="connsiteY120-1124" fmla="*/ 1024500 h 1502102"/>
                <a:gd name="connsiteX121-1125" fmla="*/ 4017416 w 5273630"/>
                <a:gd name="connsiteY121-1126" fmla="*/ 886054 h 1502102"/>
                <a:gd name="connsiteX122-1127" fmla="*/ 4460443 w 5273630"/>
                <a:gd name="connsiteY122-1128" fmla="*/ 886054 h 1502102"/>
                <a:gd name="connsiteX123-1129" fmla="*/ 4482303 w 5273630"/>
                <a:gd name="connsiteY123-1130" fmla="*/ 733035 h 1502102"/>
                <a:gd name="connsiteX124-1131" fmla="*/ 4177722 w 5273630"/>
                <a:gd name="connsiteY124-1132" fmla="*/ 733035 h 1502102"/>
                <a:gd name="connsiteX125-1133" fmla="*/ 4196667 w 5273630"/>
                <a:gd name="connsiteY125-1134" fmla="*/ 594589 h 1502102"/>
                <a:gd name="connsiteX126-1135" fmla="*/ 4501249 w 5273630"/>
                <a:gd name="connsiteY126-1136" fmla="*/ 594589 h 1502102"/>
                <a:gd name="connsiteX127-1137" fmla="*/ 4518736 w 5273630"/>
                <a:gd name="connsiteY127-1138" fmla="*/ 470716 h 1502102"/>
                <a:gd name="connsiteX128-1139" fmla="*/ 4241845 w 5273630"/>
                <a:gd name="connsiteY128-1140" fmla="*/ 470716 h 1502102"/>
                <a:gd name="connsiteX129-1141" fmla="*/ 4247673 w 5273630"/>
                <a:gd name="connsiteY129-1142" fmla="*/ 429911 h 1502102"/>
                <a:gd name="connsiteX130-1143" fmla="*/ 4055307 w 5273630"/>
                <a:gd name="connsiteY130-1144" fmla="*/ 429911 h 1502102"/>
                <a:gd name="connsiteX131-1145" fmla="*/ 4410894 w 5273630"/>
                <a:gd name="connsiteY131-1146" fmla="*/ 40805 h 1502102"/>
                <a:gd name="connsiteX132-1147" fmla="*/ 4377375 w 5273630"/>
                <a:gd name="connsiteY132-1148" fmla="*/ 0 h 1502102"/>
                <a:gd name="connsiteX133-1149" fmla="*/ 3191742 w 5273630"/>
                <a:gd name="connsiteY133-1150" fmla="*/ 0 h 1502102"/>
                <a:gd name="connsiteX134-1151" fmla="*/ 3522555 w 5273630"/>
                <a:gd name="connsiteY134-1152" fmla="*/ 0 h 1502102"/>
                <a:gd name="connsiteX135-1153" fmla="*/ 3510896 w 5273630"/>
                <a:gd name="connsiteY135-1154" fmla="*/ 83068 h 1502102"/>
                <a:gd name="connsiteX136-1155" fmla="*/ 3953923 w 5273630"/>
                <a:gd name="connsiteY136-1156" fmla="*/ 83068 h 1502102"/>
                <a:gd name="connsiteX137-1157" fmla="*/ 3923319 w 5273630"/>
                <a:gd name="connsiteY137-1158" fmla="*/ 304581 h 1502102"/>
                <a:gd name="connsiteX138-1159" fmla="*/ 3618738 w 5273630"/>
                <a:gd name="connsiteY138-1160" fmla="*/ 304581 h 1502102"/>
                <a:gd name="connsiteX139-1161" fmla="*/ 3630397 w 5273630"/>
                <a:gd name="connsiteY139-1162" fmla="*/ 221513 h 1502102"/>
                <a:gd name="connsiteX140-1163" fmla="*/ 3076613 w 5273630"/>
                <a:gd name="connsiteY140-1164" fmla="*/ 221513 h 1502102"/>
                <a:gd name="connsiteX141-1165" fmla="*/ 3064954 w 5273630"/>
                <a:gd name="connsiteY141-1166" fmla="*/ 304581 h 1502102"/>
                <a:gd name="connsiteX142-1167" fmla="*/ 2760373 w 5273630"/>
                <a:gd name="connsiteY142-1168" fmla="*/ 304581 h 1502102"/>
                <a:gd name="connsiteX143-1169" fmla="*/ 2790977 w 5273630"/>
                <a:gd name="connsiteY143-1170" fmla="*/ 83068 h 1502102"/>
                <a:gd name="connsiteX144-1171" fmla="*/ 3234004 w 5273630"/>
                <a:gd name="connsiteY144-1172" fmla="*/ 83068 h 1502102"/>
                <a:gd name="connsiteX145-1173" fmla="*/ 3238376 w 5273630"/>
                <a:gd name="connsiteY145-1174" fmla="*/ 53921 h 1502102"/>
                <a:gd name="connsiteX146-1175" fmla="*/ 3191742 w 5273630"/>
                <a:gd name="connsiteY146-1176" fmla="*/ 0 h 1502102"/>
                <a:gd name="connsiteX0-1177" fmla="*/ 2215963 w 5273630"/>
                <a:gd name="connsiteY0-1178" fmla="*/ 664540 h 1502102"/>
                <a:gd name="connsiteX1-1179" fmla="*/ 2183902 w 5273630"/>
                <a:gd name="connsiteY1-1180" fmla="*/ 886054 h 1502102"/>
                <a:gd name="connsiteX2-1181" fmla="*/ 2294658 w 5273630"/>
                <a:gd name="connsiteY2-1182" fmla="*/ 886054 h 1502102"/>
                <a:gd name="connsiteX3-1183" fmla="*/ 2326719 w 5273630"/>
                <a:gd name="connsiteY3-1184" fmla="*/ 664540 h 1502102"/>
                <a:gd name="connsiteX4-1185" fmla="*/ 2215963 w 5273630"/>
                <a:gd name="connsiteY4-1186" fmla="*/ 664540 h 1502102"/>
                <a:gd name="connsiteX5-1187" fmla="*/ 1606801 w 5273630"/>
                <a:gd name="connsiteY5-1188" fmla="*/ 664540 h 1502102"/>
                <a:gd name="connsiteX6-1189" fmla="*/ 1574740 w 5273630"/>
                <a:gd name="connsiteY6-1190" fmla="*/ 886054 h 1502102"/>
                <a:gd name="connsiteX7-1191" fmla="*/ 1685497 w 5273630"/>
                <a:gd name="connsiteY7-1192" fmla="*/ 886054 h 1502102"/>
                <a:gd name="connsiteX8-1193" fmla="*/ 1717558 w 5273630"/>
                <a:gd name="connsiteY8-1194" fmla="*/ 664540 h 1502102"/>
                <a:gd name="connsiteX9-1195" fmla="*/ 1606801 w 5273630"/>
                <a:gd name="connsiteY9-1196" fmla="*/ 664540 h 1502102"/>
                <a:gd name="connsiteX10-1197" fmla="*/ 342472 w 5273630"/>
                <a:gd name="connsiteY10-1198" fmla="*/ 563985 h 1502102"/>
                <a:gd name="connsiteX11-1199" fmla="*/ 335185 w 5273630"/>
                <a:gd name="connsiteY11-1200" fmla="*/ 619363 h 1502102"/>
                <a:gd name="connsiteX12-1201" fmla="*/ 826304 w 5273630"/>
                <a:gd name="connsiteY12-1202" fmla="*/ 619363 h 1502102"/>
                <a:gd name="connsiteX13-1203" fmla="*/ 833590 w 5273630"/>
                <a:gd name="connsiteY13-1204" fmla="*/ 563985 h 1502102"/>
                <a:gd name="connsiteX14-1205" fmla="*/ 342472 w 5273630"/>
                <a:gd name="connsiteY14-1206" fmla="*/ 563985 h 1502102"/>
                <a:gd name="connsiteX15-1207" fmla="*/ 3085357 w 5273630"/>
                <a:gd name="connsiteY15-1208" fmla="*/ 553784 h 1502102"/>
                <a:gd name="connsiteX16-1209" fmla="*/ 3078071 w 5273630"/>
                <a:gd name="connsiteY16-1210" fmla="*/ 609162 h 1502102"/>
                <a:gd name="connsiteX17-1211" fmla="*/ 3283553 w 5273630"/>
                <a:gd name="connsiteY17-1212" fmla="*/ 719919 h 1502102"/>
                <a:gd name="connsiteX18-1213" fmla="*/ 3521097 w 5273630"/>
                <a:gd name="connsiteY18-1214" fmla="*/ 609162 h 1502102"/>
                <a:gd name="connsiteX19-1215" fmla="*/ 3528384 w 5273630"/>
                <a:gd name="connsiteY19-1216" fmla="*/ 553784 h 1502102"/>
                <a:gd name="connsiteX20-1217" fmla="*/ 3085357 w 5273630"/>
                <a:gd name="connsiteY20-1218" fmla="*/ 553784 h 1502102"/>
                <a:gd name="connsiteX21-1219" fmla="*/ 2013395 w 5273630"/>
                <a:gd name="connsiteY21-1220" fmla="*/ 526094 h 1502102"/>
                <a:gd name="connsiteX22-1221" fmla="*/ 2567178 w 5273630"/>
                <a:gd name="connsiteY22-1222" fmla="*/ 526094 h 1502102"/>
                <a:gd name="connsiteX23-1223" fmla="*/ 2497227 w 5273630"/>
                <a:gd name="connsiteY23-1224" fmla="*/ 1024500 h 1502102"/>
                <a:gd name="connsiteX24-1225" fmla="*/ 1943443 w 5273630"/>
                <a:gd name="connsiteY24-1226" fmla="*/ 1024500 h 1502102"/>
                <a:gd name="connsiteX25-1227" fmla="*/ 2013395 w 5273630"/>
                <a:gd name="connsiteY25-1228" fmla="*/ 526094 h 1502102"/>
                <a:gd name="connsiteX26-1229" fmla="*/ 1404233 w 5273630"/>
                <a:gd name="connsiteY26-1230" fmla="*/ 526094 h 1502102"/>
                <a:gd name="connsiteX27-1231" fmla="*/ 1958016 w 5273630"/>
                <a:gd name="connsiteY27-1232" fmla="*/ 526094 h 1502102"/>
                <a:gd name="connsiteX28-1233" fmla="*/ 1888065 w 5273630"/>
                <a:gd name="connsiteY28-1234" fmla="*/ 1024500 h 1502102"/>
                <a:gd name="connsiteX29-1235" fmla="*/ 1334281 w 5273630"/>
                <a:gd name="connsiteY29-1236" fmla="*/ 1024500 h 1502102"/>
                <a:gd name="connsiteX30-1237" fmla="*/ 1404233 w 5273630"/>
                <a:gd name="connsiteY30-1238" fmla="*/ 526094 h 1502102"/>
                <a:gd name="connsiteX31-1239" fmla="*/ 365789 w 5273630"/>
                <a:gd name="connsiteY31-1240" fmla="*/ 402222 h 1502102"/>
                <a:gd name="connsiteX32-1241" fmla="*/ 357045 w 5273630"/>
                <a:gd name="connsiteY32-1242" fmla="*/ 457600 h 1502102"/>
                <a:gd name="connsiteX33-1243" fmla="*/ 848163 w 5273630"/>
                <a:gd name="connsiteY33-1244" fmla="*/ 457600 h 1502102"/>
                <a:gd name="connsiteX34-1245" fmla="*/ 856907 w 5273630"/>
                <a:gd name="connsiteY34-1246" fmla="*/ 402222 h 1502102"/>
                <a:gd name="connsiteX35-1247" fmla="*/ 365789 w 5273630"/>
                <a:gd name="connsiteY35-1248" fmla="*/ 402222 h 1502102"/>
                <a:gd name="connsiteX36-1249" fmla="*/ 2865301 w 5273630"/>
                <a:gd name="connsiteY36-1250" fmla="*/ 346843 h 1502102"/>
                <a:gd name="connsiteX37-1251" fmla="*/ 3114504 w 5273630"/>
                <a:gd name="connsiteY37-1252" fmla="*/ 346843 h 1502102"/>
                <a:gd name="connsiteX38-1253" fmla="*/ 3104302 w 5273630"/>
                <a:gd name="connsiteY38-1254" fmla="*/ 415338 h 1502102"/>
                <a:gd name="connsiteX39-1255" fmla="*/ 3547329 w 5273630"/>
                <a:gd name="connsiteY39-1256" fmla="*/ 415338 h 1502102"/>
                <a:gd name="connsiteX40-1257" fmla="*/ 3557530 w 5273630"/>
                <a:gd name="connsiteY40-1258" fmla="*/ 346843 h 1502102"/>
                <a:gd name="connsiteX41-1259" fmla="*/ 3806733 w 5273630"/>
                <a:gd name="connsiteY41-1260" fmla="*/ 346843 h 1502102"/>
                <a:gd name="connsiteX42-1261" fmla="*/ 3796531 w 5273630"/>
                <a:gd name="connsiteY42-1262" fmla="*/ 415338 h 1502102"/>
                <a:gd name="connsiteX43-1263" fmla="*/ 3907289 w 5273630"/>
                <a:gd name="connsiteY43-1264" fmla="*/ 415338 h 1502102"/>
                <a:gd name="connsiteX44-1265" fmla="*/ 3888343 w 5273630"/>
                <a:gd name="connsiteY44-1266" fmla="*/ 553784 h 1502102"/>
                <a:gd name="connsiteX45-1267" fmla="*/ 3777587 w 5273630"/>
                <a:gd name="connsiteY45-1268" fmla="*/ 553784 h 1502102"/>
                <a:gd name="connsiteX46-1269" fmla="*/ 3755727 w 5273630"/>
                <a:gd name="connsiteY46-1270" fmla="*/ 706803 h 1502102"/>
                <a:gd name="connsiteX47-1271" fmla="*/ 3489036 w 5273630"/>
                <a:gd name="connsiteY47-1272" fmla="*/ 830675 h 1502102"/>
                <a:gd name="connsiteX48-1273" fmla="*/ 3850453 w 5273630"/>
                <a:gd name="connsiteY48-1274" fmla="*/ 1024500 h 1502102"/>
                <a:gd name="connsiteX49-1275" fmla="*/ 3407426 w 5273630"/>
                <a:gd name="connsiteY49-1276" fmla="*/ 1024500 h 1502102"/>
                <a:gd name="connsiteX50-1277" fmla="*/ 3252949 w 5273630"/>
                <a:gd name="connsiteY50-1278" fmla="*/ 941432 h 1502102"/>
                <a:gd name="connsiteX51-1279" fmla="*/ 1894056 w 5273630"/>
                <a:gd name="connsiteY51-1280" fmla="*/ 1494400 h 1502102"/>
                <a:gd name="connsiteX52-1281" fmla="*/ 1730429 w 5273630"/>
                <a:gd name="connsiteY52-1282" fmla="*/ 1367400 h 1502102"/>
                <a:gd name="connsiteX53-1283" fmla="*/ 3046009 w 5273630"/>
                <a:gd name="connsiteY53-1284" fmla="*/ 830675 h 1502102"/>
                <a:gd name="connsiteX54-1285" fmla="*/ 2814295 w 5273630"/>
                <a:gd name="connsiteY54-1286" fmla="*/ 706803 h 1502102"/>
                <a:gd name="connsiteX55-1287" fmla="*/ 2836154 w 5273630"/>
                <a:gd name="connsiteY55-1288" fmla="*/ 553784 h 1502102"/>
                <a:gd name="connsiteX56-1289" fmla="*/ 2725398 w 5273630"/>
                <a:gd name="connsiteY56-1290" fmla="*/ 553784 h 1502102"/>
                <a:gd name="connsiteX57-1291" fmla="*/ 2744343 w 5273630"/>
                <a:gd name="connsiteY57-1292" fmla="*/ 415338 h 1502102"/>
                <a:gd name="connsiteX58-1293" fmla="*/ 2855100 w 5273630"/>
                <a:gd name="connsiteY58-1294" fmla="*/ 415338 h 1502102"/>
                <a:gd name="connsiteX59-1295" fmla="*/ 2865301 w 5273630"/>
                <a:gd name="connsiteY59-1296" fmla="*/ 346843 h 1502102"/>
                <a:gd name="connsiteX60-1297" fmla="*/ 482375 w 5273630"/>
                <a:gd name="connsiteY60-1298" fmla="*/ 192367 h 1502102"/>
                <a:gd name="connsiteX61-1299" fmla="*/ 759267 w 5273630"/>
                <a:gd name="connsiteY61-1300" fmla="*/ 192367 h 1502102"/>
                <a:gd name="connsiteX62-1301" fmla="*/ 746151 w 5273630"/>
                <a:gd name="connsiteY62-1302" fmla="*/ 285636 h 1502102"/>
                <a:gd name="connsiteX63-1303" fmla="*/ 1122141 w 5273630"/>
                <a:gd name="connsiteY63-1304" fmla="*/ 285636 h 1502102"/>
                <a:gd name="connsiteX64-1305" fmla="*/ 1059475 w 5273630"/>
                <a:gd name="connsiteY64-1306" fmla="*/ 735949 h 1502102"/>
                <a:gd name="connsiteX65-1307" fmla="*/ 728663 w 5273630"/>
                <a:gd name="connsiteY65-1308" fmla="*/ 735949 h 1502102"/>
                <a:gd name="connsiteX66-1309" fmla="*/ 795700 w 5273630"/>
                <a:gd name="connsiteY66-1310" fmla="*/ 791328 h 1502102"/>
                <a:gd name="connsiteX67-1311" fmla="*/ 1119226 w 5273630"/>
                <a:gd name="connsiteY67-1312" fmla="*/ 746150 h 1502102"/>
                <a:gd name="connsiteX68-1313" fmla="*/ 1100281 w 5273630"/>
                <a:gd name="connsiteY68-1314" fmla="*/ 884596 h 1502102"/>
                <a:gd name="connsiteX69-1315" fmla="*/ 937060 w 5273630"/>
                <a:gd name="connsiteY69-1316" fmla="*/ 907914 h 1502102"/>
                <a:gd name="connsiteX70-1317" fmla="*/ 1892053 w 5273630"/>
                <a:gd name="connsiteY70-1318" fmla="*/ 1502102 h 1502102"/>
                <a:gd name="connsiteX71-1319" fmla="*/ 1608084 w 5273630"/>
                <a:gd name="connsiteY71-1320" fmla="*/ 1476702 h 1502102"/>
                <a:gd name="connsiteX72-1321" fmla="*/ 406594 w 5273630"/>
                <a:gd name="connsiteY72-1322" fmla="*/ 735949 h 1502102"/>
                <a:gd name="connsiteX73-1323" fmla="*/ 319154 w 5273630"/>
                <a:gd name="connsiteY73-1324" fmla="*/ 735949 h 1502102"/>
                <a:gd name="connsiteX74-1325" fmla="*/ 298752 w 5273630"/>
                <a:gd name="connsiteY74-1326" fmla="*/ 881682 h 1502102"/>
                <a:gd name="connsiteX75-1327" fmla="*/ 502777 w 5273630"/>
                <a:gd name="connsiteY75-1328" fmla="*/ 862737 h 1502102"/>
                <a:gd name="connsiteX76-1329" fmla="*/ 482375 w 5273630"/>
                <a:gd name="connsiteY76-1330" fmla="*/ 1004097 h 1502102"/>
                <a:gd name="connsiteX77-1331" fmla="*/ 4372 w 5273630"/>
                <a:gd name="connsiteY77-1332" fmla="*/ 1046359 h 1502102"/>
                <a:gd name="connsiteX78-1333" fmla="*/ 110757 w 5273630"/>
                <a:gd name="connsiteY78-1334" fmla="*/ 285636 h 1502102"/>
                <a:gd name="connsiteX79-1335" fmla="*/ 469259 w 5273630"/>
                <a:gd name="connsiteY79-1336" fmla="*/ 285636 h 1502102"/>
                <a:gd name="connsiteX80-1337" fmla="*/ 482375 w 5273630"/>
                <a:gd name="connsiteY80-1338" fmla="*/ 192367 h 1502102"/>
                <a:gd name="connsiteX81-1339" fmla="*/ 1870577 w 5273630"/>
                <a:gd name="connsiteY81-1340" fmla="*/ 166135 h 1502102"/>
                <a:gd name="connsiteX82-1341" fmla="*/ 1847260 w 5273630"/>
                <a:gd name="connsiteY82-1342" fmla="*/ 332270 h 1502102"/>
                <a:gd name="connsiteX83-1343" fmla="*/ 2179530 w 5273630"/>
                <a:gd name="connsiteY83-1344" fmla="*/ 332270 h 1502102"/>
                <a:gd name="connsiteX84-1345" fmla="*/ 2202847 w 5273630"/>
                <a:gd name="connsiteY84-1346" fmla="*/ 166135 h 1502102"/>
                <a:gd name="connsiteX85-1347" fmla="*/ 1870577 w 5273630"/>
                <a:gd name="connsiteY85-1348" fmla="*/ 166135 h 1502102"/>
                <a:gd name="connsiteX86-1349" fmla="*/ 4598889 w 5273630"/>
                <a:gd name="connsiteY86-1350" fmla="*/ 138446 h 1502102"/>
                <a:gd name="connsiteX87-1351" fmla="*/ 4421095 w 5273630"/>
                <a:gd name="connsiteY87-1352" fmla="*/ 332270 h 1502102"/>
                <a:gd name="connsiteX88-1353" fmla="*/ 4935531 w 5273630"/>
                <a:gd name="connsiteY88-1354" fmla="*/ 332270 h 1502102"/>
                <a:gd name="connsiteX89-1355" fmla="*/ 4813115 w 5273630"/>
                <a:gd name="connsiteY89-1356" fmla="*/ 138446 h 1502102"/>
                <a:gd name="connsiteX90-1357" fmla="*/ 4598889 w 5273630"/>
                <a:gd name="connsiteY90-1358" fmla="*/ 138446 h 1502102"/>
                <a:gd name="connsiteX91-1359" fmla="*/ 1557252 w 5273630"/>
                <a:gd name="connsiteY91-1360" fmla="*/ 27689 h 1502102"/>
                <a:gd name="connsiteX92-1361" fmla="*/ 2498684 w 5273630"/>
                <a:gd name="connsiteY92-1362" fmla="*/ 27689 h 1502102"/>
                <a:gd name="connsiteX93-1363" fmla="*/ 2436019 w 5273630"/>
                <a:gd name="connsiteY93-1364" fmla="*/ 470716 h 1502102"/>
                <a:gd name="connsiteX94-1365" fmla="*/ 1549965 w 5273630"/>
                <a:gd name="connsiteY94-1366" fmla="*/ 470716 h 1502102"/>
                <a:gd name="connsiteX95-1367" fmla="*/ 1605344 w 5273630"/>
                <a:gd name="connsiteY95-1368" fmla="*/ 83068 h 1502102"/>
                <a:gd name="connsiteX96-1369" fmla="*/ 1557252 w 5273630"/>
                <a:gd name="connsiteY96-1370" fmla="*/ 27689 h 1502102"/>
                <a:gd name="connsiteX97-1371" fmla="*/ 259404 w 5273630"/>
                <a:gd name="connsiteY97-1372" fmla="*/ 27689 h 1502102"/>
                <a:gd name="connsiteX98-1373" fmla="*/ 983695 w 5273630"/>
                <a:gd name="connsiteY98-1374" fmla="*/ 27689 h 1502102"/>
                <a:gd name="connsiteX99-1375" fmla="*/ 1215409 w 5273630"/>
                <a:gd name="connsiteY99-1376" fmla="*/ 260861 h 1502102"/>
                <a:gd name="connsiteX100-1377" fmla="*/ 929774 w 5273630"/>
                <a:gd name="connsiteY100-1378" fmla="*/ 260861 h 1502102"/>
                <a:gd name="connsiteX101-1379" fmla="*/ 788413 w 5273630"/>
                <a:gd name="connsiteY101-1380" fmla="*/ 145733 h 1502102"/>
                <a:gd name="connsiteX102-1381" fmla="*/ 476546 w 5273630"/>
                <a:gd name="connsiteY102-1382" fmla="*/ 145733 h 1502102"/>
                <a:gd name="connsiteX103-1383" fmla="*/ 290008 w 5273630"/>
                <a:gd name="connsiteY103-1384" fmla="*/ 260861 h 1502102"/>
                <a:gd name="connsiteX104-1385" fmla="*/ 0 w 5273630"/>
                <a:gd name="connsiteY104-1386" fmla="*/ 260861 h 1502102"/>
                <a:gd name="connsiteX105-1387" fmla="*/ 290008 w 5273630"/>
                <a:gd name="connsiteY105-1388" fmla="*/ 58293 h 1502102"/>
                <a:gd name="connsiteX106-1389" fmla="*/ 259404 w 5273630"/>
                <a:gd name="connsiteY106-1390" fmla="*/ 27689 h 1502102"/>
                <a:gd name="connsiteX107-1391" fmla="*/ 4377375 w 5273630"/>
                <a:gd name="connsiteY107-1392" fmla="*/ 0 h 1502102"/>
                <a:gd name="connsiteX108-1393" fmla="*/ 5001111 w 5273630"/>
                <a:gd name="connsiteY108-1394" fmla="*/ 0 h 1502102"/>
                <a:gd name="connsiteX109-1395" fmla="*/ 5273630 w 5273630"/>
                <a:gd name="connsiteY109-1396" fmla="*/ 429911 h 1502102"/>
                <a:gd name="connsiteX110-1397" fmla="*/ 5078349 w 5273630"/>
                <a:gd name="connsiteY110-1398" fmla="*/ 429911 h 1502102"/>
                <a:gd name="connsiteX111-1399" fmla="*/ 5072519 w 5273630"/>
                <a:gd name="connsiteY111-1400" fmla="*/ 470716 h 1502102"/>
                <a:gd name="connsiteX112-1401" fmla="*/ 4795628 w 5273630"/>
                <a:gd name="connsiteY112-1402" fmla="*/ 470716 h 1502102"/>
                <a:gd name="connsiteX113-1403" fmla="*/ 4778140 w 5273630"/>
                <a:gd name="connsiteY113-1404" fmla="*/ 594589 h 1502102"/>
                <a:gd name="connsiteX114-1405" fmla="*/ 5082721 w 5273630"/>
                <a:gd name="connsiteY114-1406" fmla="*/ 594589 h 1502102"/>
                <a:gd name="connsiteX115-1407" fmla="*/ 5063775 w 5273630"/>
                <a:gd name="connsiteY115-1408" fmla="*/ 733035 h 1502102"/>
                <a:gd name="connsiteX116-1409" fmla="*/ 4759195 w 5273630"/>
                <a:gd name="connsiteY116-1410" fmla="*/ 733035 h 1502102"/>
                <a:gd name="connsiteX117-1411" fmla="*/ 4737335 w 5273630"/>
                <a:gd name="connsiteY117-1412" fmla="*/ 886054 h 1502102"/>
                <a:gd name="connsiteX118-1413" fmla="*/ 5180361 w 5273630"/>
                <a:gd name="connsiteY118-1414" fmla="*/ 886054 h 1502102"/>
                <a:gd name="connsiteX119-1415" fmla="*/ 5161416 w 5273630"/>
                <a:gd name="connsiteY119-1416" fmla="*/ 1024500 h 1502102"/>
                <a:gd name="connsiteX120-1417" fmla="*/ 3998471 w 5273630"/>
                <a:gd name="connsiteY120-1418" fmla="*/ 1024500 h 1502102"/>
                <a:gd name="connsiteX121-1419" fmla="*/ 4017416 w 5273630"/>
                <a:gd name="connsiteY121-1420" fmla="*/ 886054 h 1502102"/>
                <a:gd name="connsiteX122-1421" fmla="*/ 4460443 w 5273630"/>
                <a:gd name="connsiteY122-1422" fmla="*/ 886054 h 1502102"/>
                <a:gd name="connsiteX123-1423" fmla="*/ 4482303 w 5273630"/>
                <a:gd name="connsiteY123-1424" fmla="*/ 733035 h 1502102"/>
                <a:gd name="connsiteX124-1425" fmla="*/ 4177722 w 5273630"/>
                <a:gd name="connsiteY124-1426" fmla="*/ 733035 h 1502102"/>
                <a:gd name="connsiteX125-1427" fmla="*/ 4196667 w 5273630"/>
                <a:gd name="connsiteY125-1428" fmla="*/ 594589 h 1502102"/>
                <a:gd name="connsiteX126-1429" fmla="*/ 4501249 w 5273630"/>
                <a:gd name="connsiteY126-1430" fmla="*/ 594589 h 1502102"/>
                <a:gd name="connsiteX127-1431" fmla="*/ 4518736 w 5273630"/>
                <a:gd name="connsiteY127-1432" fmla="*/ 470716 h 1502102"/>
                <a:gd name="connsiteX128-1433" fmla="*/ 4241845 w 5273630"/>
                <a:gd name="connsiteY128-1434" fmla="*/ 470716 h 1502102"/>
                <a:gd name="connsiteX129-1435" fmla="*/ 4247673 w 5273630"/>
                <a:gd name="connsiteY129-1436" fmla="*/ 429911 h 1502102"/>
                <a:gd name="connsiteX130-1437" fmla="*/ 4055307 w 5273630"/>
                <a:gd name="connsiteY130-1438" fmla="*/ 429911 h 1502102"/>
                <a:gd name="connsiteX131-1439" fmla="*/ 4410894 w 5273630"/>
                <a:gd name="connsiteY131-1440" fmla="*/ 40805 h 1502102"/>
                <a:gd name="connsiteX132-1441" fmla="*/ 4377375 w 5273630"/>
                <a:gd name="connsiteY132-1442" fmla="*/ 0 h 1502102"/>
                <a:gd name="connsiteX133-1443" fmla="*/ 3191742 w 5273630"/>
                <a:gd name="connsiteY133-1444" fmla="*/ 0 h 1502102"/>
                <a:gd name="connsiteX134-1445" fmla="*/ 3522555 w 5273630"/>
                <a:gd name="connsiteY134-1446" fmla="*/ 0 h 1502102"/>
                <a:gd name="connsiteX135-1447" fmla="*/ 3510896 w 5273630"/>
                <a:gd name="connsiteY135-1448" fmla="*/ 83068 h 1502102"/>
                <a:gd name="connsiteX136-1449" fmla="*/ 3953923 w 5273630"/>
                <a:gd name="connsiteY136-1450" fmla="*/ 83068 h 1502102"/>
                <a:gd name="connsiteX137-1451" fmla="*/ 3923319 w 5273630"/>
                <a:gd name="connsiteY137-1452" fmla="*/ 304581 h 1502102"/>
                <a:gd name="connsiteX138-1453" fmla="*/ 3618738 w 5273630"/>
                <a:gd name="connsiteY138-1454" fmla="*/ 304581 h 1502102"/>
                <a:gd name="connsiteX139-1455" fmla="*/ 3630397 w 5273630"/>
                <a:gd name="connsiteY139-1456" fmla="*/ 221513 h 1502102"/>
                <a:gd name="connsiteX140-1457" fmla="*/ 3076613 w 5273630"/>
                <a:gd name="connsiteY140-1458" fmla="*/ 221513 h 1502102"/>
                <a:gd name="connsiteX141-1459" fmla="*/ 3064954 w 5273630"/>
                <a:gd name="connsiteY141-1460" fmla="*/ 304581 h 1502102"/>
                <a:gd name="connsiteX142-1461" fmla="*/ 2760373 w 5273630"/>
                <a:gd name="connsiteY142-1462" fmla="*/ 304581 h 1502102"/>
                <a:gd name="connsiteX143-1463" fmla="*/ 2790977 w 5273630"/>
                <a:gd name="connsiteY143-1464" fmla="*/ 83068 h 1502102"/>
                <a:gd name="connsiteX144-1465" fmla="*/ 3234004 w 5273630"/>
                <a:gd name="connsiteY144-1466" fmla="*/ 83068 h 1502102"/>
                <a:gd name="connsiteX145-1467" fmla="*/ 3238376 w 5273630"/>
                <a:gd name="connsiteY145-1468" fmla="*/ 53921 h 1502102"/>
                <a:gd name="connsiteX146-1469" fmla="*/ 3191742 w 5273630"/>
                <a:gd name="connsiteY146-1470" fmla="*/ 0 h 1502102"/>
                <a:gd name="connsiteX0-1471" fmla="*/ 2215963 w 5273630"/>
                <a:gd name="connsiteY0-1472" fmla="*/ 664540 h 1502102"/>
                <a:gd name="connsiteX1-1473" fmla="*/ 2183902 w 5273630"/>
                <a:gd name="connsiteY1-1474" fmla="*/ 886054 h 1502102"/>
                <a:gd name="connsiteX2-1475" fmla="*/ 2294658 w 5273630"/>
                <a:gd name="connsiteY2-1476" fmla="*/ 886054 h 1502102"/>
                <a:gd name="connsiteX3-1477" fmla="*/ 2326719 w 5273630"/>
                <a:gd name="connsiteY3-1478" fmla="*/ 664540 h 1502102"/>
                <a:gd name="connsiteX4-1479" fmla="*/ 2215963 w 5273630"/>
                <a:gd name="connsiteY4-1480" fmla="*/ 664540 h 1502102"/>
                <a:gd name="connsiteX5-1481" fmla="*/ 1606801 w 5273630"/>
                <a:gd name="connsiteY5-1482" fmla="*/ 664540 h 1502102"/>
                <a:gd name="connsiteX6-1483" fmla="*/ 1574740 w 5273630"/>
                <a:gd name="connsiteY6-1484" fmla="*/ 886054 h 1502102"/>
                <a:gd name="connsiteX7-1485" fmla="*/ 1685497 w 5273630"/>
                <a:gd name="connsiteY7-1486" fmla="*/ 886054 h 1502102"/>
                <a:gd name="connsiteX8-1487" fmla="*/ 1717558 w 5273630"/>
                <a:gd name="connsiteY8-1488" fmla="*/ 664540 h 1502102"/>
                <a:gd name="connsiteX9-1489" fmla="*/ 1606801 w 5273630"/>
                <a:gd name="connsiteY9-1490" fmla="*/ 664540 h 1502102"/>
                <a:gd name="connsiteX10-1491" fmla="*/ 342472 w 5273630"/>
                <a:gd name="connsiteY10-1492" fmla="*/ 563985 h 1502102"/>
                <a:gd name="connsiteX11-1493" fmla="*/ 335185 w 5273630"/>
                <a:gd name="connsiteY11-1494" fmla="*/ 619363 h 1502102"/>
                <a:gd name="connsiteX12-1495" fmla="*/ 826304 w 5273630"/>
                <a:gd name="connsiteY12-1496" fmla="*/ 619363 h 1502102"/>
                <a:gd name="connsiteX13-1497" fmla="*/ 833590 w 5273630"/>
                <a:gd name="connsiteY13-1498" fmla="*/ 563985 h 1502102"/>
                <a:gd name="connsiteX14-1499" fmla="*/ 342472 w 5273630"/>
                <a:gd name="connsiteY14-1500" fmla="*/ 563985 h 1502102"/>
                <a:gd name="connsiteX15-1501" fmla="*/ 3085357 w 5273630"/>
                <a:gd name="connsiteY15-1502" fmla="*/ 553784 h 1502102"/>
                <a:gd name="connsiteX16-1503" fmla="*/ 3078071 w 5273630"/>
                <a:gd name="connsiteY16-1504" fmla="*/ 609162 h 1502102"/>
                <a:gd name="connsiteX17-1505" fmla="*/ 3283553 w 5273630"/>
                <a:gd name="connsiteY17-1506" fmla="*/ 719919 h 1502102"/>
                <a:gd name="connsiteX18-1507" fmla="*/ 3521097 w 5273630"/>
                <a:gd name="connsiteY18-1508" fmla="*/ 609162 h 1502102"/>
                <a:gd name="connsiteX19-1509" fmla="*/ 3528384 w 5273630"/>
                <a:gd name="connsiteY19-1510" fmla="*/ 553784 h 1502102"/>
                <a:gd name="connsiteX20-1511" fmla="*/ 3085357 w 5273630"/>
                <a:gd name="connsiteY20-1512" fmla="*/ 553784 h 1502102"/>
                <a:gd name="connsiteX21-1513" fmla="*/ 2013395 w 5273630"/>
                <a:gd name="connsiteY21-1514" fmla="*/ 526094 h 1502102"/>
                <a:gd name="connsiteX22-1515" fmla="*/ 2567178 w 5273630"/>
                <a:gd name="connsiteY22-1516" fmla="*/ 526094 h 1502102"/>
                <a:gd name="connsiteX23-1517" fmla="*/ 2497227 w 5273630"/>
                <a:gd name="connsiteY23-1518" fmla="*/ 1024500 h 1502102"/>
                <a:gd name="connsiteX24-1519" fmla="*/ 1943443 w 5273630"/>
                <a:gd name="connsiteY24-1520" fmla="*/ 1024500 h 1502102"/>
                <a:gd name="connsiteX25-1521" fmla="*/ 2013395 w 5273630"/>
                <a:gd name="connsiteY25-1522" fmla="*/ 526094 h 1502102"/>
                <a:gd name="connsiteX26-1523" fmla="*/ 1404233 w 5273630"/>
                <a:gd name="connsiteY26-1524" fmla="*/ 526094 h 1502102"/>
                <a:gd name="connsiteX27-1525" fmla="*/ 1958016 w 5273630"/>
                <a:gd name="connsiteY27-1526" fmla="*/ 526094 h 1502102"/>
                <a:gd name="connsiteX28-1527" fmla="*/ 1888065 w 5273630"/>
                <a:gd name="connsiteY28-1528" fmla="*/ 1024500 h 1502102"/>
                <a:gd name="connsiteX29-1529" fmla="*/ 1334281 w 5273630"/>
                <a:gd name="connsiteY29-1530" fmla="*/ 1024500 h 1502102"/>
                <a:gd name="connsiteX30-1531" fmla="*/ 1404233 w 5273630"/>
                <a:gd name="connsiteY30-1532" fmla="*/ 526094 h 1502102"/>
                <a:gd name="connsiteX31-1533" fmla="*/ 365789 w 5273630"/>
                <a:gd name="connsiteY31-1534" fmla="*/ 402222 h 1502102"/>
                <a:gd name="connsiteX32-1535" fmla="*/ 357045 w 5273630"/>
                <a:gd name="connsiteY32-1536" fmla="*/ 457600 h 1502102"/>
                <a:gd name="connsiteX33-1537" fmla="*/ 848163 w 5273630"/>
                <a:gd name="connsiteY33-1538" fmla="*/ 457600 h 1502102"/>
                <a:gd name="connsiteX34-1539" fmla="*/ 856907 w 5273630"/>
                <a:gd name="connsiteY34-1540" fmla="*/ 402222 h 1502102"/>
                <a:gd name="connsiteX35-1541" fmla="*/ 365789 w 5273630"/>
                <a:gd name="connsiteY35-1542" fmla="*/ 402222 h 1502102"/>
                <a:gd name="connsiteX36-1543" fmla="*/ 2865301 w 5273630"/>
                <a:gd name="connsiteY36-1544" fmla="*/ 346843 h 1502102"/>
                <a:gd name="connsiteX37-1545" fmla="*/ 3114504 w 5273630"/>
                <a:gd name="connsiteY37-1546" fmla="*/ 346843 h 1502102"/>
                <a:gd name="connsiteX38-1547" fmla="*/ 3104302 w 5273630"/>
                <a:gd name="connsiteY38-1548" fmla="*/ 415338 h 1502102"/>
                <a:gd name="connsiteX39-1549" fmla="*/ 3547329 w 5273630"/>
                <a:gd name="connsiteY39-1550" fmla="*/ 415338 h 1502102"/>
                <a:gd name="connsiteX40-1551" fmla="*/ 3557530 w 5273630"/>
                <a:gd name="connsiteY40-1552" fmla="*/ 346843 h 1502102"/>
                <a:gd name="connsiteX41-1553" fmla="*/ 3806733 w 5273630"/>
                <a:gd name="connsiteY41-1554" fmla="*/ 346843 h 1502102"/>
                <a:gd name="connsiteX42-1555" fmla="*/ 3796531 w 5273630"/>
                <a:gd name="connsiteY42-1556" fmla="*/ 415338 h 1502102"/>
                <a:gd name="connsiteX43-1557" fmla="*/ 3907289 w 5273630"/>
                <a:gd name="connsiteY43-1558" fmla="*/ 415338 h 1502102"/>
                <a:gd name="connsiteX44-1559" fmla="*/ 3888343 w 5273630"/>
                <a:gd name="connsiteY44-1560" fmla="*/ 553784 h 1502102"/>
                <a:gd name="connsiteX45-1561" fmla="*/ 3777587 w 5273630"/>
                <a:gd name="connsiteY45-1562" fmla="*/ 553784 h 1502102"/>
                <a:gd name="connsiteX46-1563" fmla="*/ 3755727 w 5273630"/>
                <a:gd name="connsiteY46-1564" fmla="*/ 706803 h 1502102"/>
                <a:gd name="connsiteX47-1565" fmla="*/ 3489036 w 5273630"/>
                <a:gd name="connsiteY47-1566" fmla="*/ 830675 h 1502102"/>
                <a:gd name="connsiteX48-1567" fmla="*/ 3850453 w 5273630"/>
                <a:gd name="connsiteY48-1568" fmla="*/ 1024500 h 1502102"/>
                <a:gd name="connsiteX49-1569" fmla="*/ 3407426 w 5273630"/>
                <a:gd name="connsiteY49-1570" fmla="*/ 1024500 h 1502102"/>
                <a:gd name="connsiteX50-1571" fmla="*/ 3252949 w 5273630"/>
                <a:gd name="connsiteY50-1572" fmla="*/ 941432 h 1502102"/>
                <a:gd name="connsiteX51-1573" fmla="*/ 1894056 w 5273630"/>
                <a:gd name="connsiteY51-1574" fmla="*/ 1494400 h 1502102"/>
                <a:gd name="connsiteX52-1575" fmla="*/ 1641529 w 5273630"/>
                <a:gd name="connsiteY52-1576" fmla="*/ 1367400 h 1502102"/>
                <a:gd name="connsiteX53-1577" fmla="*/ 3046009 w 5273630"/>
                <a:gd name="connsiteY53-1578" fmla="*/ 830675 h 1502102"/>
                <a:gd name="connsiteX54-1579" fmla="*/ 2814295 w 5273630"/>
                <a:gd name="connsiteY54-1580" fmla="*/ 706803 h 1502102"/>
                <a:gd name="connsiteX55-1581" fmla="*/ 2836154 w 5273630"/>
                <a:gd name="connsiteY55-1582" fmla="*/ 553784 h 1502102"/>
                <a:gd name="connsiteX56-1583" fmla="*/ 2725398 w 5273630"/>
                <a:gd name="connsiteY56-1584" fmla="*/ 553784 h 1502102"/>
                <a:gd name="connsiteX57-1585" fmla="*/ 2744343 w 5273630"/>
                <a:gd name="connsiteY57-1586" fmla="*/ 415338 h 1502102"/>
                <a:gd name="connsiteX58-1587" fmla="*/ 2855100 w 5273630"/>
                <a:gd name="connsiteY58-1588" fmla="*/ 415338 h 1502102"/>
                <a:gd name="connsiteX59-1589" fmla="*/ 2865301 w 5273630"/>
                <a:gd name="connsiteY59-1590" fmla="*/ 346843 h 1502102"/>
                <a:gd name="connsiteX60-1591" fmla="*/ 482375 w 5273630"/>
                <a:gd name="connsiteY60-1592" fmla="*/ 192367 h 1502102"/>
                <a:gd name="connsiteX61-1593" fmla="*/ 759267 w 5273630"/>
                <a:gd name="connsiteY61-1594" fmla="*/ 192367 h 1502102"/>
                <a:gd name="connsiteX62-1595" fmla="*/ 746151 w 5273630"/>
                <a:gd name="connsiteY62-1596" fmla="*/ 285636 h 1502102"/>
                <a:gd name="connsiteX63-1597" fmla="*/ 1122141 w 5273630"/>
                <a:gd name="connsiteY63-1598" fmla="*/ 285636 h 1502102"/>
                <a:gd name="connsiteX64-1599" fmla="*/ 1059475 w 5273630"/>
                <a:gd name="connsiteY64-1600" fmla="*/ 735949 h 1502102"/>
                <a:gd name="connsiteX65-1601" fmla="*/ 728663 w 5273630"/>
                <a:gd name="connsiteY65-1602" fmla="*/ 735949 h 1502102"/>
                <a:gd name="connsiteX66-1603" fmla="*/ 795700 w 5273630"/>
                <a:gd name="connsiteY66-1604" fmla="*/ 791328 h 1502102"/>
                <a:gd name="connsiteX67-1605" fmla="*/ 1119226 w 5273630"/>
                <a:gd name="connsiteY67-1606" fmla="*/ 746150 h 1502102"/>
                <a:gd name="connsiteX68-1607" fmla="*/ 1100281 w 5273630"/>
                <a:gd name="connsiteY68-1608" fmla="*/ 884596 h 1502102"/>
                <a:gd name="connsiteX69-1609" fmla="*/ 937060 w 5273630"/>
                <a:gd name="connsiteY69-1610" fmla="*/ 907914 h 1502102"/>
                <a:gd name="connsiteX70-1611" fmla="*/ 1892053 w 5273630"/>
                <a:gd name="connsiteY70-1612" fmla="*/ 1502102 h 1502102"/>
                <a:gd name="connsiteX71-1613" fmla="*/ 1608084 w 5273630"/>
                <a:gd name="connsiteY71-1614" fmla="*/ 1476702 h 1502102"/>
                <a:gd name="connsiteX72-1615" fmla="*/ 406594 w 5273630"/>
                <a:gd name="connsiteY72-1616" fmla="*/ 735949 h 1502102"/>
                <a:gd name="connsiteX73-1617" fmla="*/ 319154 w 5273630"/>
                <a:gd name="connsiteY73-1618" fmla="*/ 735949 h 1502102"/>
                <a:gd name="connsiteX74-1619" fmla="*/ 298752 w 5273630"/>
                <a:gd name="connsiteY74-1620" fmla="*/ 881682 h 1502102"/>
                <a:gd name="connsiteX75-1621" fmla="*/ 502777 w 5273630"/>
                <a:gd name="connsiteY75-1622" fmla="*/ 862737 h 1502102"/>
                <a:gd name="connsiteX76-1623" fmla="*/ 482375 w 5273630"/>
                <a:gd name="connsiteY76-1624" fmla="*/ 1004097 h 1502102"/>
                <a:gd name="connsiteX77-1625" fmla="*/ 4372 w 5273630"/>
                <a:gd name="connsiteY77-1626" fmla="*/ 1046359 h 1502102"/>
                <a:gd name="connsiteX78-1627" fmla="*/ 110757 w 5273630"/>
                <a:gd name="connsiteY78-1628" fmla="*/ 285636 h 1502102"/>
                <a:gd name="connsiteX79-1629" fmla="*/ 469259 w 5273630"/>
                <a:gd name="connsiteY79-1630" fmla="*/ 285636 h 1502102"/>
                <a:gd name="connsiteX80-1631" fmla="*/ 482375 w 5273630"/>
                <a:gd name="connsiteY80-1632" fmla="*/ 192367 h 1502102"/>
                <a:gd name="connsiteX81-1633" fmla="*/ 1870577 w 5273630"/>
                <a:gd name="connsiteY81-1634" fmla="*/ 166135 h 1502102"/>
                <a:gd name="connsiteX82-1635" fmla="*/ 1847260 w 5273630"/>
                <a:gd name="connsiteY82-1636" fmla="*/ 332270 h 1502102"/>
                <a:gd name="connsiteX83-1637" fmla="*/ 2179530 w 5273630"/>
                <a:gd name="connsiteY83-1638" fmla="*/ 332270 h 1502102"/>
                <a:gd name="connsiteX84-1639" fmla="*/ 2202847 w 5273630"/>
                <a:gd name="connsiteY84-1640" fmla="*/ 166135 h 1502102"/>
                <a:gd name="connsiteX85-1641" fmla="*/ 1870577 w 5273630"/>
                <a:gd name="connsiteY85-1642" fmla="*/ 166135 h 1502102"/>
                <a:gd name="connsiteX86-1643" fmla="*/ 4598889 w 5273630"/>
                <a:gd name="connsiteY86-1644" fmla="*/ 138446 h 1502102"/>
                <a:gd name="connsiteX87-1645" fmla="*/ 4421095 w 5273630"/>
                <a:gd name="connsiteY87-1646" fmla="*/ 332270 h 1502102"/>
                <a:gd name="connsiteX88-1647" fmla="*/ 4935531 w 5273630"/>
                <a:gd name="connsiteY88-1648" fmla="*/ 332270 h 1502102"/>
                <a:gd name="connsiteX89-1649" fmla="*/ 4813115 w 5273630"/>
                <a:gd name="connsiteY89-1650" fmla="*/ 138446 h 1502102"/>
                <a:gd name="connsiteX90-1651" fmla="*/ 4598889 w 5273630"/>
                <a:gd name="connsiteY90-1652" fmla="*/ 138446 h 1502102"/>
                <a:gd name="connsiteX91-1653" fmla="*/ 1557252 w 5273630"/>
                <a:gd name="connsiteY91-1654" fmla="*/ 27689 h 1502102"/>
                <a:gd name="connsiteX92-1655" fmla="*/ 2498684 w 5273630"/>
                <a:gd name="connsiteY92-1656" fmla="*/ 27689 h 1502102"/>
                <a:gd name="connsiteX93-1657" fmla="*/ 2436019 w 5273630"/>
                <a:gd name="connsiteY93-1658" fmla="*/ 470716 h 1502102"/>
                <a:gd name="connsiteX94-1659" fmla="*/ 1549965 w 5273630"/>
                <a:gd name="connsiteY94-1660" fmla="*/ 470716 h 1502102"/>
                <a:gd name="connsiteX95-1661" fmla="*/ 1605344 w 5273630"/>
                <a:gd name="connsiteY95-1662" fmla="*/ 83068 h 1502102"/>
                <a:gd name="connsiteX96-1663" fmla="*/ 1557252 w 5273630"/>
                <a:gd name="connsiteY96-1664" fmla="*/ 27689 h 1502102"/>
                <a:gd name="connsiteX97-1665" fmla="*/ 259404 w 5273630"/>
                <a:gd name="connsiteY97-1666" fmla="*/ 27689 h 1502102"/>
                <a:gd name="connsiteX98-1667" fmla="*/ 983695 w 5273630"/>
                <a:gd name="connsiteY98-1668" fmla="*/ 27689 h 1502102"/>
                <a:gd name="connsiteX99-1669" fmla="*/ 1215409 w 5273630"/>
                <a:gd name="connsiteY99-1670" fmla="*/ 260861 h 1502102"/>
                <a:gd name="connsiteX100-1671" fmla="*/ 929774 w 5273630"/>
                <a:gd name="connsiteY100-1672" fmla="*/ 260861 h 1502102"/>
                <a:gd name="connsiteX101-1673" fmla="*/ 788413 w 5273630"/>
                <a:gd name="connsiteY101-1674" fmla="*/ 145733 h 1502102"/>
                <a:gd name="connsiteX102-1675" fmla="*/ 476546 w 5273630"/>
                <a:gd name="connsiteY102-1676" fmla="*/ 145733 h 1502102"/>
                <a:gd name="connsiteX103-1677" fmla="*/ 290008 w 5273630"/>
                <a:gd name="connsiteY103-1678" fmla="*/ 260861 h 1502102"/>
                <a:gd name="connsiteX104-1679" fmla="*/ 0 w 5273630"/>
                <a:gd name="connsiteY104-1680" fmla="*/ 260861 h 1502102"/>
                <a:gd name="connsiteX105-1681" fmla="*/ 290008 w 5273630"/>
                <a:gd name="connsiteY105-1682" fmla="*/ 58293 h 1502102"/>
                <a:gd name="connsiteX106-1683" fmla="*/ 259404 w 5273630"/>
                <a:gd name="connsiteY106-1684" fmla="*/ 27689 h 1502102"/>
                <a:gd name="connsiteX107-1685" fmla="*/ 4377375 w 5273630"/>
                <a:gd name="connsiteY107-1686" fmla="*/ 0 h 1502102"/>
                <a:gd name="connsiteX108-1687" fmla="*/ 5001111 w 5273630"/>
                <a:gd name="connsiteY108-1688" fmla="*/ 0 h 1502102"/>
                <a:gd name="connsiteX109-1689" fmla="*/ 5273630 w 5273630"/>
                <a:gd name="connsiteY109-1690" fmla="*/ 429911 h 1502102"/>
                <a:gd name="connsiteX110-1691" fmla="*/ 5078349 w 5273630"/>
                <a:gd name="connsiteY110-1692" fmla="*/ 429911 h 1502102"/>
                <a:gd name="connsiteX111-1693" fmla="*/ 5072519 w 5273630"/>
                <a:gd name="connsiteY111-1694" fmla="*/ 470716 h 1502102"/>
                <a:gd name="connsiteX112-1695" fmla="*/ 4795628 w 5273630"/>
                <a:gd name="connsiteY112-1696" fmla="*/ 470716 h 1502102"/>
                <a:gd name="connsiteX113-1697" fmla="*/ 4778140 w 5273630"/>
                <a:gd name="connsiteY113-1698" fmla="*/ 594589 h 1502102"/>
                <a:gd name="connsiteX114-1699" fmla="*/ 5082721 w 5273630"/>
                <a:gd name="connsiteY114-1700" fmla="*/ 594589 h 1502102"/>
                <a:gd name="connsiteX115-1701" fmla="*/ 5063775 w 5273630"/>
                <a:gd name="connsiteY115-1702" fmla="*/ 733035 h 1502102"/>
                <a:gd name="connsiteX116-1703" fmla="*/ 4759195 w 5273630"/>
                <a:gd name="connsiteY116-1704" fmla="*/ 733035 h 1502102"/>
                <a:gd name="connsiteX117-1705" fmla="*/ 4737335 w 5273630"/>
                <a:gd name="connsiteY117-1706" fmla="*/ 886054 h 1502102"/>
                <a:gd name="connsiteX118-1707" fmla="*/ 5180361 w 5273630"/>
                <a:gd name="connsiteY118-1708" fmla="*/ 886054 h 1502102"/>
                <a:gd name="connsiteX119-1709" fmla="*/ 5161416 w 5273630"/>
                <a:gd name="connsiteY119-1710" fmla="*/ 1024500 h 1502102"/>
                <a:gd name="connsiteX120-1711" fmla="*/ 3998471 w 5273630"/>
                <a:gd name="connsiteY120-1712" fmla="*/ 1024500 h 1502102"/>
                <a:gd name="connsiteX121-1713" fmla="*/ 4017416 w 5273630"/>
                <a:gd name="connsiteY121-1714" fmla="*/ 886054 h 1502102"/>
                <a:gd name="connsiteX122-1715" fmla="*/ 4460443 w 5273630"/>
                <a:gd name="connsiteY122-1716" fmla="*/ 886054 h 1502102"/>
                <a:gd name="connsiteX123-1717" fmla="*/ 4482303 w 5273630"/>
                <a:gd name="connsiteY123-1718" fmla="*/ 733035 h 1502102"/>
                <a:gd name="connsiteX124-1719" fmla="*/ 4177722 w 5273630"/>
                <a:gd name="connsiteY124-1720" fmla="*/ 733035 h 1502102"/>
                <a:gd name="connsiteX125-1721" fmla="*/ 4196667 w 5273630"/>
                <a:gd name="connsiteY125-1722" fmla="*/ 594589 h 1502102"/>
                <a:gd name="connsiteX126-1723" fmla="*/ 4501249 w 5273630"/>
                <a:gd name="connsiteY126-1724" fmla="*/ 594589 h 1502102"/>
                <a:gd name="connsiteX127-1725" fmla="*/ 4518736 w 5273630"/>
                <a:gd name="connsiteY127-1726" fmla="*/ 470716 h 1502102"/>
                <a:gd name="connsiteX128-1727" fmla="*/ 4241845 w 5273630"/>
                <a:gd name="connsiteY128-1728" fmla="*/ 470716 h 1502102"/>
                <a:gd name="connsiteX129-1729" fmla="*/ 4247673 w 5273630"/>
                <a:gd name="connsiteY129-1730" fmla="*/ 429911 h 1502102"/>
                <a:gd name="connsiteX130-1731" fmla="*/ 4055307 w 5273630"/>
                <a:gd name="connsiteY130-1732" fmla="*/ 429911 h 1502102"/>
                <a:gd name="connsiteX131-1733" fmla="*/ 4410894 w 5273630"/>
                <a:gd name="connsiteY131-1734" fmla="*/ 40805 h 1502102"/>
                <a:gd name="connsiteX132-1735" fmla="*/ 4377375 w 5273630"/>
                <a:gd name="connsiteY132-1736" fmla="*/ 0 h 1502102"/>
                <a:gd name="connsiteX133-1737" fmla="*/ 3191742 w 5273630"/>
                <a:gd name="connsiteY133-1738" fmla="*/ 0 h 1502102"/>
                <a:gd name="connsiteX134-1739" fmla="*/ 3522555 w 5273630"/>
                <a:gd name="connsiteY134-1740" fmla="*/ 0 h 1502102"/>
                <a:gd name="connsiteX135-1741" fmla="*/ 3510896 w 5273630"/>
                <a:gd name="connsiteY135-1742" fmla="*/ 83068 h 1502102"/>
                <a:gd name="connsiteX136-1743" fmla="*/ 3953923 w 5273630"/>
                <a:gd name="connsiteY136-1744" fmla="*/ 83068 h 1502102"/>
                <a:gd name="connsiteX137-1745" fmla="*/ 3923319 w 5273630"/>
                <a:gd name="connsiteY137-1746" fmla="*/ 304581 h 1502102"/>
                <a:gd name="connsiteX138-1747" fmla="*/ 3618738 w 5273630"/>
                <a:gd name="connsiteY138-1748" fmla="*/ 304581 h 1502102"/>
                <a:gd name="connsiteX139-1749" fmla="*/ 3630397 w 5273630"/>
                <a:gd name="connsiteY139-1750" fmla="*/ 221513 h 1502102"/>
                <a:gd name="connsiteX140-1751" fmla="*/ 3076613 w 5273630"/>
                <a:gd name="connsiteY140-1752" fmla="*/ 221513 h 1502102"/>
                <a:gd name="connsiteX141-1753" fmla="*/ 3064954 w 5273630"/>
                <a:gd name="connsiteY141-1754" fmla="*/ 304581 h 1502102"/>
                <a:gd name="connsiteX142-1755" fmla="*/ 2760373 w 5273630"/>
                <a:gd name="connsiteY142-1756" fmla="*/ 304581 h 1502102"/>
                <a:gd name="connsiteX143-1757" fmla="*/ 2790977 w 5273630"/>
                <a:gd name="connsiteY143-1758" fmla="*/ 83068 h 1502102"/>
                <a:gd name="connsiteX144-1759" fmla="*/ 3234004 w 5273630"/>
                <a:gd name="connsiteY144-1760" fmla="*/ 83068 h 1502102"/>
                <a:gd name="connsiteX145-1761" fmla="*/ 3238376 w 5273630"/>
                <a:gd name="connsiteY145-1762" fmla="*/ 53921 h 1502102"/>
                <a:gd name="connsiteX146-1763" fmla="*/ 3191742 w 5273630"/>
                <a:gd name="connsiteY146-1764" fmla="*/ 0 h 1502102"/>
                <a:gd name="connsiteX0-1765" fmla="*/ 2215963 w 5273630"/>
                <a:gd name="connsiteY0-1766" fmla="*/ 664540 h 1502102"/>
                <a:gd name="connsiteX1-1767" fmla="*/ 2183902 w 5273630"/>
                <a:gd name="connsiteY1-1768" fmla="*/ 886054 h 1502102"/>
                <a:gd name="connsiteX2-1769" fmla="*/ 2294658 w 5273630"/>
                <a:gd name="connsiteY2-1770" fmla="*/ 886054 h 1502102"/>
                <a:gd name="connsiteX3-1771" fmla="*/ 2326719 w 5273630"/>
                <a:gd name="connsiteY3-1772" fmla="*/ 664540 h 1502102"/>
                <a:gd name="connsiteX4-1773" fmla="*/ 2215963 w 5273630"/>
                <a:gd name="connsiteY4-1774" fmla="*/ 664540 h 1502102"/>
                <a:gd name="connsiteX5-1775" fmla="*/ 1606801 w 5273630"/>
                <a:gd name="connsiteY5-1776" fmla="*/ 664540 h 1502102"/>
                <a:gd name="connsiteX6-1777" fmla="*/ 1574740 w 5273630"/>
                <a:gd name="connsiteY6-1778" fmla="*/ 886054 h 1502102"/>
                <a:gd name="connsiteX7-1779" fmla="*/ 1685497 w 5273630"/>
                <a:gd name="connsiteY7-1780" fmla="*/ 886054 h 1502102"/>
                <a:gd name="connsiteX8-1781" fmla="*/ 1717558 w 5273630"/>
                <a:gd name="connsiteY8-1782" fmla="*/ 664540 h 1502102"/>
                <a:gd name="connsiteX9-1783" fmla="*/ 1606801 w 5273630"/>
                <a:gd name="connsiteY9-1784" fmla="*/ 664540 h 1502102"/>
                <a:gd name="connsiteX10-1785" fmla="*/ 342472 w 5273630"/>
                <a:gd name="connsiteY10-1786" fmla="*/ 563985 h 1502102"/>
                <a:gd name="connsiteX11-1787" fmla="*/ 335185 w 5273630"/>
                <a:gd name="connsiteY11-1788" fmla="*/ 619363 h 1502102"/>
                <a:gd name="connsiteX12-1789" fmla="*/ 826304 w 5273630"/>
                <a:gd name="connsiteY12-1790" fmla="*/ 619363 h 1502102"/>
                <a:gd name="connsiteX13-1791" fmla="*/ 833590 w 5273630"/>
                <a:gd name="connsiteY13-1792" fmla="*/ 563985 h 1502102"/>
                <a:gd name="connsiteX14-1793" fmla="*/ 342472 w 5273630"/>
                <a:gd name="connsiteY14-1794" fmla="*/ 563985 h 1502102"/>
                <a:gd name="connsiteX15-1795" fmla="*/ 3085357 w 5273630"/>
                <a:gd name="connsiteY15-1796" fmla="*/ 553784 h 1502102"/>
                <a:gd name="connsiteX16-1797" fmla="*/ 3078071 w 5273630"/>
                <a:gd name="connsiteY16-1798" fmla="*/ 609162 h 1502102"/>
                <a:gd name="connsiteX17-1799" fmla="*/ 3283553 w 5273630"/>
                <a:gd name="connsiteY17-1800" fmla="*/ 719919 h 1502102"/>
                <a:gd name="connsiteX18-1801" fmla="*/ 3521097 w 5273630"/>
                <a:gd name="connsiteY18-1802" fmla="*/ 609162 h 1502102"/>
                <a:gd name="connsiteX19-1803" fmla="*/ 3528384 w 5273630"/>
                <a:gd name="connsiteY19-1804" fmla="*/ 553784 h 1502102"/>
                <a:gd name="connsiteX20-1805" fmla="*/ 3085357 w 5273630"/>
                <a:gd name="connsiteY20-1806" fmla="*/ 553784 h 1502102"/>
                <a:gd name="connsiteX21-1807" fmla="*/ 2013395 w 5273630"/>
                <a:gd name="connsiteY21-1808" fmla="*/ 526094 h 1502102"/>
                <a:gd name="connsiteX22-1809" fmla="*/ 2567178 w 5273630"/>
                <a:gd name="connsiteY22-1810" fmla="*/ 526094 h 1502102"/>
                <a:gd name="connsiteX23-1811" fmla="*/ 2497227 w 5273630"/>
                <a:gd name="connsiteY23-1812" fmla="*/ 1024500 h 1502102"/>
                <a:gd name="connsiteX24-1813" fmla="*/ 1943443 w 5273630"/>
                <a:gd name="connsiteY24-1814" fmla="*/ 1024500 h 1502102"/>
                <a:gd name="connsiteX25-1815" fmla="*/ 2013395 w 5273630"/>
                <a:gd name="connsiteY25-1816" fmla="*/ 526094 h 1502102"/>
                <a:gd name="connsiteX26-1817" fmla="*/ 1404233 w 5273630"/>
                <a:gd name="connsiteY26-1818" fmla="*/ 526094 h 1502102"/>
                <a:gd name="connsiteX27-1819" fmla="*/ 1958016 w 5273630"/>
                <a:gd name="connsiteY27-1820" fmla="*/ 526094 h 1502102"/>
                <a:gd name="connsiteX28-1821" fmla="*/ 1888065 w 5273630"/>
                <a:gd name="connsiteY28-1822" fmla="*/ 1024500 h 1502102"/>
                <a:gd name="connsiteX29-1823" fmla="*/ 1334281 w 5273630"/>
                <a:gd name="connsiteY29-1824" fmla="*/ 1024500 h 1502102"/>
                <a:gd name="connsiteX30-1825" fmla="*/ 1404233 w 5273630"/>
                <a:gd name="connsiteY30-1826" fmla="*/ 526094 h 1502102"/>
                <a:gd name="connsiteX31-1827" fmla="*/ 365789 w 5273630"/>
                <a:gd name="connsiteY31-1828" fmla="*/ 402222 h 1502102"/>
                <a:gd name="connsiteX32-1829" fmla="*/ 357045 w 5273630"/>
                <a:gd name="connsiteY32-1830" fmla="*/ 457600 h 1502102"/>
                <a:gd name="connsiteX33-1831" fmla="*/ 848163 w 5273630"/>
                <a:gd name="connsiteY33-1832" fmla="*/ 457600 h 1502102"/>
                <a:gd name="connsiteX34-1833" fmla="*/ 856907 w 5273630"/>
                <a:gd name="connsiteY34-1834" fmla="*/ 402222 h 1502102"/>
                <a:gd name="connsiteX35-1835" fmla="*/ 365789 w 5273630"/>
                <a:gd name="connsiteY35-1836" fmla="*/ 402222 h 1502102"/>
                <a:gd name="connsiteX36-1837" fmla="*/ 2865301 w 5273630"/>
                <a:gd name="connsiteY36-1838" fmla="*/ 346843 h 1502102"/>
                <a:gd name="connsiteX37-1839" fmla="*/ 3114504 w 5273630"/>
                <a:gd name="connsiteY37-1840" fmla="*/ 346843 h 1502102"/>
                <a:gd name="connsiteX38-1841" fmla="*/ 3104302 w 5273630"/>
                <a:gd name="connsiteY38-1842" fmla="*/ 415338 h 1502102"/>
                <a:gd name="connsiteX39-1843" fmla="*/ 3547329 w 5273630"/>
                <a:gd name="connsiteY39-1844" fmla="*/ 415338 h 1502102"/>
                <a:gd name="connsiteX40-1845" fmla="*/ 3557530 w 5273630"/>
                <a:gd name="connsiteY40-1846" fmla="*/ 346843 h 1502102"/>
                <a:gd name="connsiteX41-1847" fmla="*/ 3806733 w 5273630"/>
                <a:gd name="connsiteY41-1848" fmla="*/ 346843 h 1502102"/>
                <a:gd name="connsiteX42-1849" fmla="*/ 3796531 w 5273630"/>
                <a:gd name="connsiteY42-1850" fmla="*/ 415338 h 1502102"/>
                <a:gd name="connsiteX43-1851" fmla="*/ 3907289 w 5273630"/>
                <a:gd name="connsiteY43-1852" fmla="*/ 415338 h 1502102"/>
                <a:gd name="connsiteX44-1853" fmla="*/ 3888343 w 5273630"/>
                <a:gd name="connsiteY44-1854" fmla="*/ 553784 h 1502102"/>
                <a:gd name="connsiteX45-1855" fmla="*/ 3777587 w 5273630"/>
                <a:gd name="connsiteY45-1856" fmla="*/ 553784 h 1502102"/>
                <a:gd name="connsiteX46-1857" fmla="*/ 3755727 w 5273630"/>
                <a:gd name="connsiteY46-1858" fmla="*/ 706803 h 1502102"/>
                <a:gd name="connsiteX47-1859" fmla="*/ 3489036 w 5273630"/>
                <a:gd name="connsiteY47-1860" fmla="*/ 830675 h 1502102"/>
                <a:gd name="connsiteX48-1861" fmla="*/ 3850453 w 5273630"/>
                <a:gd name="connsiteY48-1862" fmla="*/ 1024500 h 1502102"/>
                <a:gd name="connsiteX49-1863" fmla="*/ 3407426 w 5273630"/>
                <a:gd name="connsiteY49-1864" fmla="*/ 1024500 h 1502102"/>
                <a:gd name="connsiteX50-1865" fmla="*/ 3252949 w 5273630"/>
                <a:gd name="connsiteY50-1866" fmla="*/ 941432 h 1502102"/>
                <a:gd name="connsiteX51-1867" fmla="*/ 1894056 w 5273630"/>
                <a:gd name="connsiteY51-1868" fmla="*/ 1494400 h 1502102"/>
                <a:gd name="connsiteX52-1869" fmla="*/ 1641529 w 5273630"/>
                <a:gd name="connsiteY52-1870" fmla="*/ 1367400 h 1502102"/>
                <a:gd name="connsiteX53-1871" fmla="*/ 3046009 w 5273630"/>
                <a:gd name="connsiteY53-1872" fmla="*/ 830675 h 1502102"/>
                <a:gd name="connsiteX54-1873" fmla="*/ 2814295 w 5273630"/>
                <a:gd name="connsiteY54-1874" fmla="*/ 706803 h 1502102"/>
                <a:gd name="connsiteX55-1875" fmla="*/ 2836154 w 5273630"/>
                <a:gd name="connsiteY55-1876" fmla="*/ 553784 h 1502102"/>
                <a:gd name="connsiteX56-1877" fmla="*/ 2725398 w 5273630"/>
                <a:gd name="connsiteY56-1878" fmla="*/ 553784 h 1502102"/>
                <a:gd name="connsiteX57-1879" fmla="*/ 2744343 w 5273630"/>
                <a:gd name="connsiteY57-1880" fmla="*/ 415338 h 1502102"/>
                <a:gd name="connsiteX58-1881" fmla="*/ 2855100 w 5273630"/>
                <a:gd name="connsiteY58-1882" fmla="*/ 415338 h 1502102"/>
                <a:gd name="connsiteX59-1883" fmla="*/ 2865301 w 5273630"/>
                <a:gd name="connsiteY59-1884" fmla="*/ 346843 h 1502102"/>
                <a:gd name="connsiteX60-1885" fmla="*/ 482375 w 5273630"/>
                <a:gd name="connsiteY60-1886" fmla="*/ 192367 h 1502102"/>
                <a:gd name="connsiteX61-1887" fmla="*/ 759267 w 5273630"/>
                <a:gd name="connsiteY61-1888" fmla="*/ 192367 h 1502102"/>
                <a:gd name="connsiteX62-1889" fmla="*/ 746151 w 5273630"/>
                <a:gd name="connsiteY62-1890" fmla="*/ 285636 h 1502102"/>
                <a:gd name="connsiteX63-1891" fmla="*/ 1122141 w 5273630"/>
                <a:gd name="connsiteY63-1892" fmla="*/ 285636 h 1502102"/>
                <a:gd name="connsiteX64-1893" fmla="*/ 1059475 w 5273630"/>
                <a:gd name="connsiteY64-1894" fmla="*/ 735949 h 1502102"/>
                <a:gd name="connsiteX65-1895" fmla="*/ 728663 w 5273630"/>
                <a:gd name="connsiteY65-1896" fmla="*/ 735949 h 1502102"/>
                <a:gd name="connsiteX66-1897" fmla="*/ 795700 w 5273630"/>
                <a:gd name="connsiteY66-1898" fmla="*/ 791328 h 1502102"/>
                <a:gd name="connsiteX67-1899" fmla="*/ 1119226 w 5273630"/>
                <a:gd name="connsiteY67-1900" fmla="*/ 746150 h 1502102"/>
                <a:gd name="connsiteX68-1901" fmla="*/ 1100281 w 5273630"/>
                <a:gd name="connsiteY68-1902" fmla="*/ 884596 h 1502102"/>
                <a:gd name="connsiteX69-1903" fmla="*/ 937060 w 5273630"/>
                <a:gd name="connsiteY69-1904" fmla="*/ 907914 h 1502102"/>
                <a:gd name="connsiteX70-1905" fmla="*/ 1828553 w 5273630"/>
                <a:gd name="connsiteY70-1906" fmla="*/ 1502102 h 1502102"/>
                <a:gd name="connsiteX71-1907" fmla="*/ 1608084 w 5273630"/>
                <a:gd name="connsiteY71-1908" fmla="*/ 1476702 h 1502102"/>
                <a:gd name="connsiteX72-1909" fmla="*/ 406594 w 5273630"/>
                <a:gd name="connsiteY72-1910" fmla="*/ 735949 h 1502102"/>
                <a:gd name="connsiteX73-1911" fmla="*/ 319154 w 5273630"/>
                <a:gd name="connsiteY73-1912" fmla="*/ 735949 h 1502102"/>
                <a:gd name="connsiteX74-1913" fmla="*/ 298752 w 5273630"/>
                <a:gd name="connsiteY74-1914" fmla="*/ 881682 h 1502102"/>
                <a:gd name="connsiteX75-1915" fmla="*/ 502777 w 5273630"/>
                <a:gd name="connsiteY75-1916" fmla="*/ 862737 h 1502102"/>
                <a:gd name="connsiteX76-1917" fmla="*/ 482375 w 5273630"/>
                <a:gd name="connsiteY76-1918" fmla="*/ 1004097 h 1502102"/>
                <a:gd name="connsiteX77-1919" fmla="*/ 4372 w 5273630"/>
                <a:gd name="connsiteY77-1920" fmla="*/ 1046359 h 1502102"/>
                <a:gd name="connsiteX78-1921" fmla="*/ 110757 w 5273630"/>
                <a:gd name="connsiteY78-1922" fmla="*/ 285636 h 1502102"/>
                <a:gd name="connsiteX79-1923" fmla="*/ 469259 w 5273630"/>
                <a:gd name="connsiteY79-1924" fmla="*/ 285636 h 1502102"/>
                <a:gd name="connsiteX80-1925" fmla="*/ 482375 w 5273630"/>
                <a:gd name="connsiteY80-1926" fmla="*/ 192367 h 1502102"/>
                <a:gd name="connsiteX81-1927" fmla="*/ 1870577 w 5273630"/>
                <a:gd name="connsiteY81-1928" fmla="*/ 166135 h 1502102"/>
                <a:gd name="connsiteX82-1929" fmla="*/ 1847260 w 5273630"/>
                <a:gd name="connsiteY82-1930" fmla="*/ 332270 h 1502102"/>
                <a:gd name="connsiteX83-1931" fmla="*/ 2179530 w 5273630"/>
                <a:gd name="connsiteY83-1932" fmla="*/ 332270 h 1502102"/>
                <a:gd name="connsiteX84-1933" fmla="*/ 2202847 w 5273630"/>
                <a:gd name="connsiteY84-1934" fmla="*/ 166135 h 1502102"/>
                <a:gd name="connsiteX85-1935" fmla="*/ 1870577 w 5273630"/>
                <a:gd name="connsiteY85-1936" fmla="*/ 166135 h 1502102"/>
                <a:gd name="connsiteX86-1937" fmla="*/ 4598889 w 5273630"/>
                <a:gd name="connsiteY86-1938" fmla="*/ 138446 h 1502102"/>
                <a:gd name="connsiteX87-1939" fmla="*/ 4421095 w 5273630"/>
                <a:gd name="connsiteY87-1940" fmla="*/ 332270 h 1502102"/>
                <a:gd name="connsiteX88-1941" fmla="*/ 4935531 w 5273630"/>
                <a:gd name="connsiteY88-1942" fmla="*/ 332270 h 1502102"/>
                <a:gd name="connsiteX89-1943" fmla="*/ 4813115 w 5273630"/>
                <a:gd name="connsiteY89-1944" fmla="*/ 138446 h 1502102"/>
                <a:gd name="connsiteX90-1945" fmla="*/ 4598889 w 5273630"/>
                <a:gd name="connsiteY90-1946" fmla="*/ 138446 h 1502102"/>
                <a:gd name="connsiteX91-1947" fmla="*/ 1557252 w 5273630"/>
                <a:gd name="connsiteY91-1948" fmla="*/ 27689 h 1502102"/>
                <a:gd name="connsiteX92-1949" fmla="*/ 2498684 w 5273630"/>
                <a:gd name="connsiteY92-1950" fmla="*/ 27689 h 1502102"/>
                <a:gd name="connsiteX93-1951" fmla="*/ 2436019 w 5273630"/>
                <a:gd name="connsiteY93-1952" fmla="*/ 470716 h 1502102"/>
                <a:gd name="connsiteX94-1953" fmla="*/ 1549965 w 5273630"/>
                <a:gd name="connsiteY94-1954" fmla="*/ 470716 h 1502102"/>
                <a:gd name="connsiteX95-1955" fmla="*/ 1605344 w 5273630"/>
                <a:gd name="connsiteY95-1956" fmla="*/ 83068 h 1502102"/>
                <a:gd name="connsiteX96-1957" fmla="*/ 1557252 w 5273630"/>
                <a:gd name="connsiteY96-1958" fmla="*/ 27689 h 1502102"/>
                <a:gd name="connsiteX97-1959" fmla="*/ 259404 w 5273630"/>
                <a:gd name="connsiteY97-1960" fmla="*/ 27689 h 1502102"/>
                <a:gd name="connsiteX98-1961" fmla="*/ 983695 w 5273630"/>
                <a:gd name="connsiteY98-1962" fmla="*/ 27689 h 1502102"/>
                <a:gd name="connsiteX99-1963" fmla="*/ 1215409 w 5273630"/>
                <a:gd name="connsiteY99-1964" fmla="*/ 260861 h 1502102"/>
                <a:gd name="connsiteX100-1965" fmla="*/ 929774 w 5273630"/>
                <a:gd name="connsiteY100-1966" fmla="*/ 260861 h 1502102"/>
                <a:gd name="connsiteX101-1967" fmla="*/ 788413 w 5273630"/>
                <a:gd name="connsiteY101-1968" fmla="*/ 145733 h 1502102"/>
                <a:gd name="connsiteX102-1969" fmla="*/ 476546 w 5273630"/>
                <a:gd name="connsiteY102-1970" fmla="*/ 145733 h 1502102"/>
                <a:gd name="connsiteX103-1971" fmla="*/ 290008 w 5273630"/>
                <a:gd name="connsiteY103-1972" fmla="*/ 260861 h 1502102"/>
                <a:gd name="connsiteX104-1973" fmla="*/ 0 w 5273630"/>
                <a:gd name="connsiteY104-1974" fmla="*/ 260861 h 1502102"/>
                <a:gd name="connsiteX105-1975" fmla="*/ 290008 w 5273630"/>
                <a:gd name="connsiteY105-1976" fmla="*/ 58293 h 1502102"/>
                <a:gd name="connsiteX106-1977" fmla="*/ 259404 w 5273630"/>
                <a:gd name="connsiteY106-1978" fmla="*/ 27689 h 1502102"/>
                <a:gd name="connsiteX107-1979" fmla="*/ 4377375 w 5273630"/>
                <a:gd name="connsiteY107-1980" fmla="*/ 0 h 1502102"/>
                <a:gd name="connsiteX108-1981" fmla="*/ 5001111 w 5273630"/>
                <a:gd name="connsiteY108-1982" fmla="*/ 0 h 1502102"/>
                <a:gd name="connsiteX109-1983" fmla="*/ 5273630 w 5273630"/>
                <a:gd name="connsiteY109-1984" fmla="*/ 429911 h 1502102"/>
                <a:gd name="connsiteX110-1985" fmla="*/ 5078349 w 5273630"/>
                <a:gd name="connsiteY110-1986" fmla="*/ 429911 h 1502102"/>
                <a:gd name="connsiteX111-1987" fmla="*/ 5072519 w 5273630"/>
                <a:gd name="connsiteY111-1988" fmla="*/ 470716 h 1502102"/>
                <a:gd name="connsiteX112-1989" fmla="*/ 4795628 w 5273630"/>
                <a:gd name="connsiteY112-1990" fmla="*/ 470716 h 1502102"/>
                <a:gd name="connsiteX113-1991" fmla="*/ 4778140 w 5273630"/>
                <a:gd name="connsiteY113-1992" fmla="*/ 594589 h 1502102"/>
                <a:gd name="connsiteX114-1993" fmla="*/ 5082721 w 5273630"/>
                <a:gd name="connsiteY114-1994" fmla="*/ 594589 h 1502102"/>
                <a:gd name="connsiteX115-1995" fmla="*/ 5063775 w 5273630"/>
                <a:gd name="connsiteY115-1996" fmla="*/ 733035 h 1502102"/>
                <a:gd name="connsiteX116-1997" fmla="*/ 4759195 w 5273630"/>
                <a:gd name="connsiteY116-1998" fmla="*/ 733035 h 1502102"/>
                <a:gd name="connsiteX117-1999" fmla="*/ 4737335 w 5273630"/>
                <a:gd name="connsiteY117-2000" fmla="*/ 886054 h 1502102"/>
                <a:gd name="connsiteX118-2001" fmla="*/ 5180361 w 5273630"/>
                <a:gd name="connsiteY118-2002" fmla="*/ 886054 h 1502102"/>
                <a:gd name="connsiteX119-2003" fmla="*/ 5161416 w 5273630"/>
                <a:gd name="connsiteY119-2004" fmla="*/ 1024500 h 1502102"/>
                <a:gd name="connsiteX120-2005" fmla="*/ 3998471 w 5273630"/>
                <a:gd name="connsiteY120-2006" fmla="*/ 1024500 h 1502102"/>
                <a:gd name="connsiteX121-2007" fmla="*/ 4017416 w 5273630"/>
                <a:gd name="connsiteY121-2008" fmla="*/ 886054 h 1502102"/>
                <a:gd name="connsiteX122-2009" fmla="*/ 4460443 w 5273630"/>
                <a:gd name="connsiteY122-2010" fmla="*/ 886054 h 1502102"/>
                <a:gd name="connsiteX123-2011" fmla="*/ 4482303 w 5273630"/>
                <a:gd name="connsiteY123-2012" fmla="*/ 733035 h 1502102"/>
                <a:gd name="connsiteX124-2013" fmla="*/ 4177722 w 5273630"/>
                <a:gd name="connsiteY124-2014" fmla="*/ 733035 h 1502102"/>
                <a:gd name="connsiteX125-2015" fmla="*/ 4196667 w 5273630"/>
                <a:gd name="connsiteY125-2016" fmla="*/ 594589 h 1502102"/>
                <a:gd name="connsiteX126-2017" fmla="*/ 4501249 w 5273630"/>
                <a:gd name="connsiteY126-2018" fmla="*/ 594589 h 1502102"/>
                <a:gd name="connsiteX127-2019" fmla="*/ 4518736 w 5273630"/>
                <a:gd name="connsiteY127-2020" fmla="*/ 470716 h 1502102"/>
                <a:gd name="connsiteX128-2021" fmla="*/ 4241845 w 5273630"/>
                <a:gd name="connsiteY128-2022" fmla="*/ 470716 h 1502102"/>
                <a:gd name="connsiteX129-2023" fmla="*/ 4247673 w 5273630"/>
                <a:gd name="connsiteY129-2024" fmla="*/ 429911 h 1502102"/>
                <a:gd name="connsiteX130-2025" fmla="*/ 4055307 w 5273630"/>
                <a:gd name="connsiteY130-2026" fmla="*/ 429911 h 1502102"/>
                <a:gd name="connsiteX131-2027" fmla="*/ 4410894 w 5273630"/>
                <a:gd name="connsiteY131-2028" fmla="*/ 40805 h 1502102"/>
                <a:gd name="connsiteX132-2029" fmla="*/ 4377375 w 5273630"/>
                <a:gd name="connsiteY132-2030" fmla="*/ 0 h 1502102"/>
                <a:gd name="connsiteX133-2031" fmla="*/ 3191742 w 5273630"/>
                <a:gd name="connsiteY133-2032" fmla="*/ 0 h 1502102"/>
                <a:gd name="connsiteX134-2033" fmla="*/ 3522555 w 5273630"/>
                <a:gd name="connsiteY134-2034" fmla="*/ 0 h 1502102"/>
                <a:gd name="connsiteX135-2035" fmla="*/ 3510896 w 5273630"/>
                <a:gd name="connsiteY135-2036" fmla="*/ 83068 h 1502102"/>
                <a:gd name="connsiteX136-2037" fmla="*/ 3953923 w 5273630"/>
                <a:gd name="connsiteY136-2038" fmla="*/ 83068 h 1502102"/>
                <a:gd name="connsiteX137-2039" fmla="*/ 3923319 w 5273630"/>
                <a:gd name="connsiteY137-2040" fmla="*/ 304581 h 1502102"/>
                <a:gd name="connsiteX138-2041" fmla="*/ 3618738 w 5273630"/>
                <a:gd name="connsiteY138-2042" fmla="*/ 304581 h 1502102"/>
                <a:gd name="connsiteX139-2043" fmla="*/ 3630397 w 5273630"/>
                <a:gd name="connsiteY139-2044" fmla="*/ 221513 h 1502102"/>
                <a:gd name="connsiteX140-2045" fmla="*/ 3076613 w 5273630"/>
                <a:gd name="connsiteY140-2046" fmla="*/ 221513 h 1502102"/>
                <a:gd name="connsiteX141-2047" fmla="*/ 3064954 w 5273630"/>
                <a:gd name="connsiteY141-2048" fmla="*/ 304581 h 1502102"/>
                <a:gd name="connsiteX142-2049" fmla="*/ 2760373 w 5273630"/>
                <a:gd name="connsiteY142-2050" fmla="*/ 304581 h 1502102"/>
                <a:gd name="connsiteX143-2051" fmla="*/ 2790977 w 5273630"/>
                <a:gd name="connsiteY143-2052" fmla="*/ 83068 h 1502102"/>
                <a:gd name="connsiteX144-2053" fmla="*/ 3234004 w 5273630"/>
                <a:gd name="connsiteY144-2054" fmla="*/ 83068 h 1502102"/>
                <a:gd name="connsiteX145-2055" fmla="*/ 3238376 w 5273630"/>
                <a:gd name="connsiteY145-2056" fmla="*/ 53921 h 1502102"/>
                <a:gd name="connsiteX146-2057" fmla="*/ 3191742 w 5273630"/>
                <a:gd name="connsiteY146-2058" fmla="*/ 0 h 1502102"/>
                <a:gd name="connsiteX0-2059" fmla="*/ 2215963 w 5273630"/>
                <a:gd name="connsiteY0-2060" fmla="*/ 664540 h 1494400"/>
                <a:gd name="connsiteX1-2061" fmla="*/ 2183902 w 5273630"/>
                <a:gd name="connsiteY1-2062" fmla="*/ 886054 h 1494400"/>
                <a:gd name="connsiteX2-2063" fmla="*/ 2294658 w 5273630"/>
                <a:gd name="connsiteY2-2064" fmla="*/ 886054 h 1494400"/>
                <a:gd name="connsiteX3-2065" fmla="*/ 2326719 w 5273630"/>
                <a:gd name="connsiteY3-2066" fmla="*/ 664540 h 1494400"/>
                <a:gd name="connsiteX4-2067" fmla="*/ 2215963 w 5273630"/>
                <a:gd name="connsiteY4-2068" fmla="*/ 664540 h 1494400"/>
                <a:gd name="connsiteX5-2069" fmla="*/ 1606801 w 5273630"/>
                <a:gd name="connsiteY5-2070" fmla="*/ 664540 h 1494400"/>
                <a:gd name="connsiteX6-2071" fmla="*/ 1574740 w 5273630"/>
                <a:gd name="connsiteY6-2072" fmla="*/ 886054 h 1494400"/>
                <a:gd name="connsiteX7-2073" fmla="*/ 1685497 w 5273630"/>
                <a:gd name="connsiteY7-2074" fmla="*/ 886054 h 1494400"/>
                <a:gd name="connsiteX8-2075" fmla="*/ 1717558 w 5273630"/>
                <a:gd name="connsiteY8-2076" fmla="*/ 664540 h 1494400"/>
                <a:gd name="connsiteX9-2077" fmla="*/ 1606801 w 5273630"/>
                <a:gd name="connsiteY9-2078" fmla="*/ 664540 h 1494400"/>
                <a:gd name="connsiteX10-2079" fmla="*/ 342472 w 5273630"/>
                <a:gd name="connsiteY10-2080" fmla="*/ 563985 h 1494400"/>
                <a:gd name="connsiteX11-2081" fmla="*/ 335185 w 5273630"/>
                <a:gd name="connsiteY11-2082" fmla="*/ 619363 h 1494400"/>
                <a:gd name="connsiteX12-2083" fmla="*/ 826304 w 5273630"/>
                <a:gd name="connsiteY12-2084" fmla="*/ 619363 h 1494400"/>
                <a:gd name="connsiteX13-2085" fmla="*/ 833590 w 5273630"/>
                <a:gd name="connsiteY13-2086" fmla="*/ 563985 h 1494400"/>
                <a:gd name="connsiteX14-2087" fmla="*/ 342472 w 5273630"/>
                <a:gd name="connsiteY14-2088" fmla="*/ 563985 h 1494400"/>
                <a:gd name="connsiteX15-2089" fmla="*/ 3085357 w 5273630"/>
                <a:gd name="connsiteY15-2090" fmla="*/ 553784 h 1494400"/>
                <a:gd name="connsiteX16-2091" fmla="*/ 3078071 w 5273630"/>
                <a:gd name="connsiteY16-2092" fmla="*/ 609162 h 1494400"/>
                <a:gd name="connsiteX17-2093" fmla="*/ 3283553 w 5273630"/>
                <a:gd name="connsiteY17-2094" fmla="*/ 719919 h 1494400"/>
                <a:gd name="connsiteX18-2095" fmla="*/ 3521097 w 5273630"/>
                <a:gd name="connsiteY18-2096" fmla="*/ 609162 h 1494400"/>
                <a:gd name="connsiteX19-2097" fmla="*/ 3528384 w 5273630"/>
                <a:gd name="connsiteY19-2098" fmla="*/ 553784 h 1494400"/>
                <a:gd name="connsiteX20-2099" fmla="*/ 3085357 w 5273630"/>
                <a:gd name="connsiteY20-2100" fmla="*/ 553784 h 1494400"/>
                <a:gd name="connsiteX21-2101" fmla="*/ 2013395 w 5273630"/>
                <a:gd name="connsiteY21-2102" fmla="*/ 526094 h 1494400"/>
                <a:gd name="connsiteX22-2103" fmla="*/ 2567178 w 5273630"/>
                <a:gd name="connsiteY22-2104" fmla="*/ 526094 h 1494400"/>
                <a:gd name="connsiteX23-2105" fmla="*/ 2497227 w 5273630"/>
                <a:gd name="connsiteY23-2106" fmla="*/ 1024500 h 1494400"/>
                <a:gd name="connsiteX24-2107" fmla="*/ 1943443 w 5273630"/>
                <a:gd name="connsiteY24-2108" fmla="*/ 1024500 h 1494400"/>
                <a:gd name="connsiteX25-2109" fmla="*/ 2013395 w 5273630"/>
                <a:gd name="connsiteY25-2110" fmla="*/ 526094 h 1494400"/>
                <a:gd name="connsiteX26-2111" fmla="*/ 1404233 w 5273630"/>
                <a:gd name="connsiteY26-2112" fmla="*/ 526094 h 1494400"/>
                <a:gd name="connsiteX27-2113" fmla="*/ 1958016 w 5273630"/>
                <a:gd name="connsiteY27-2114" fmla="*/ 526094 h 1494400"/>
                <a:gd name="connsiteX28-2115" fmla="*/ 1888065 w 5273630"/>
                <a:gd name="connsiteY28-2116" fmla="*/ 1024500 h 1494400"/>
                <a:gd name="connsiteX29-2117" fmla="*/ 1334281 w 5273630"/>
                <a:gd name="connsiteY29-2118" fmla="*/ 1024500 h 1494400"/>
                <a:gd name="connsiteX30-2119" fmla="*/ 1404233 w 5273630"/>
                <a:gd name="connsiteY30-2120" fmla="*/ 526094 h 1494400"/>
                <a:gd name="connsiteX31-2121" fmla="*/ 365789 w 5273630"/>
                <a:gd name="connsiteY31-2122" fmla="*/ 402222 h 1494400"/>
                <a:gd name="connsiteX32-2123" fmla="*/ 357045 w 5273630"/>
                <a:gd name="connsiteY32-2124" fmla="*/ 457600 h 1494400"/>
                <a:gd name="connsiteX33-2125" fmla="*/ 848163 w 5273630"/>
                <a:gd name="connsiteY33-2126" fmla="*/ 457600 h 1494400"/>
                <a:gd name="connsiteX34-2127" fmla="*/ 856907 w 5273630"/>
                <a:gd name="connsiteY34-2128" fmla="*/ 402222 h 1494400"/>
                <a:gd name="connsiteX35-2129" fmla="*/ 365789 w 5273630"/>
                <a:gd name="connsiteY35-2130" fmla="*/ 402222 h 1494400"/>
                <a:gd name="connsiteX36-2131" fmla="*/ 2865301 w 5273630"/>
                <a:gd name="connsiteY36-2132" fmla="*/ 346843 h 1494400"/>
                <a:gd name="connsiteX37-2133" fmla="*/ 3114504 w 5273630"/>
                <a:gd name="connsiteY37-2134" fmla="*/ 346843 h 1494400"/>
                <a:gd name="connsiteX38-2135" fmla="*/ 3104302 w 5273630"/>
                <a:gd name="connsiteY38-2136" fmla="*/ 415338 h 1494400"/>
                <a:gd name="connsiteX39-2137" fmla="*/ 3547329 w 5273630"/>
                <a:gd name="connsiteY39-2138" fmla="*/ 415338 h 1494400"/>
                <a:gd name="connsiteX40-2139" fmla="*/ 3557530 w 5273630"/>
                <a:gd name="connsiteY40-2140" fmla="*/ 346843 h 1494400"/>
                <a:gd name="connsiteX41-2141" fmla="*/ 3806733 w 5273630"/>
                <a:gd name="connsiteY41-2142" fmla="*/ 346843 h 1494400"/>
                <a:gd name="connsiteX42-2143" fmla="*/ 3796531 w 5273630"/>
                <a:gd name="connsiteY42-2144" fmla="*/ 415338 h 1494400"/>
                <a:gd name="connsiteX43-2145" fmla="*/ 3907289 w 5273630"/>
                <a:gd name="connsiteY43-2146" fmla="*/ 415338 h 1494400"/>
                <a:gd name="connsiteX44-2147" fmla="*/ 3888343 w 5273630"/>
                <a:gd name="connsiteY44-2148" fmla="*/ 553784 h 1494400"/>
                <a:gd name="connsiteX45-2149" fmla="*/ 3777587 w 5273630"/>
                <a:gd name="connsiteY45-2150" fmla="*/ 553784 h 1494400"/>
                <a:gd name="connsiteX46-2151" fmla="*/ 3755727 w 5273630"/>
                <a:gd name="connsiteY46-2152" fmla="*/ 706803 h 1494400"/>
                <a:gd name="connsiteX47-2153" fmla="*/ 3489036 w 5273630"/>
                <a:gd name="connsiteY47-2154" fmla="*/ 830675 h 1494400"/>
                <a:gd name="connsiteX48-2155" fmla="*/ 3850453 w 5273630"/>
                <a:gd name="connsiteY48-2156" fmla="*/ 1024500 h 1494400"/>
                <a:gd name="connsiteX49-2157" fmla="*/ 3407426 w 5273630"/>
                <a:gd name="connsiteY49-2158" fmla="*/ 1024500 h 1494400"/>
                <a:gd name="connsiteX50-2159" fmla="*/ 3252949 w 5273630"/>
                <a:gd name="connsiteY50-2160" fmla="*/ 941432 h 1494400"/>
                <a:gd name="connsiteX51-2161" fmla="*/ 1894056 w 5273630"/>
                <a:gd name="connsiteY51-2162" fmla="*/ 1494400 h 1494400"/>
                <a:gd name="connsiteX52-2163" fmla="*/ 1641529 w 5273630"/>
                <a:gd name="connsiteY52-2164" fmla="*/ 1367400 h 1494400"/>
                <a:gd name="connsiteX53-2165" fmla="*/ 3046009 w 5273630"/>
                <a:gd name="connsiteY53-2166" fmla="*/ 830675 h 1494400"/>
                <a:gd name="connsiteX54-2167" fmla="*/ 2814295 w 5273630"/>
                <a:gd name="connsiteY54-2168" fmla="*/ 706803 h 1494400"/>
                <a:gd name="connsiteX55-2169" fmla="*/ 2836154 w 5273630"/>
                <a:gd name="connsiteY55-2170" fmla="*/ 553784 h 1494400"/>
                <a:gd name="connsiteX56-2171" fmla="*/ 2725398 w 5273630"/>
                <a:gd name="connsiteY56-2172" fmla="*/ 553784 h 1494400"/>
                <a:gd name="connsiteX57-2173" fmla="*/ 2744343 w 5273630"/>
                <a:gd name="connsiteY57-2174" fmla="*/ 415338 h 1494400"/>
                <a:gd name="connsiteX58-2175" fmla="*/ 2855100 w 5273630"/>
                <a:gd name="connsiteY58-2176" fmla="*/ 415338 h 1494400"/>
                <a:gd name="connsiteX59-2177" fmla="*/ 2865301 w 5273630"/>
                <a:gd name="connsiteY59-2178" fmla="*/ 346843 h 1494400"/>
                <a:gd name="connsiteX60-2179" fmla="*/ 482375 w 5273630"/>
                <a:gd name="connsiteY60-2180" fmla="*/ 192367 h 1494400"/>
                <a:gd name="connsiteX61-2181" fmla="*/ 759267 w 5273630"/>
                <a:gd name="connsiteY61-2182" fmla="*/ 192367 h 1494400"/>
                <a:gd name="connsiteX62-2183" fmla="*/ 746151 w 5273630"/>
                <a:gd name="connsiteY62-2184" fmla="*/ 285636 h 1494400"/>
                <a:gd name="connsiteX63-2185" fmla="*/ 1122141 w 5273630"/>
                <a:gd name="connsiteY63-2186" fmla="*/ 285636 h 1494400"/>
                <a:gd name="connsiteX64-2187" fmla="*/ 1059475 w 5273630"/>
                <a:gd name="connsiteY64-2188" fmla="*/ 735949 h 1494400"/>
                <a:gd name="connsiteX65-2189" fmla="*/ 728663 w 5273630"/>
                <a:gd name="connsiteY65-2190" fmla="*/ 735949 h 1494400"/>
                <a:gd name="connsiteX66-2191" fmla="*/ 795700 w 5273630"/>
                <a:gd name="connsiteY66-2192" fmla="*/ 791328 h 1494400"/>
                <a:gd name="connsiteX67-2193" fmla="*/ 1119226 w 5273630"/>
                <a:gd name="connsiteY67-2194" fmla="*/ 746150 h 1494400"/>
                <a:gd name="connsiteX68-2195" fmla="*/ 1100281 w 5273630"/>
                <a:gd name="connsiteY68-2196" fmla="*/ 884596 h 1494400"/>
                <a:gd name="connsiteX69-2197" fmla="*/ 937060 w 5273630"/>
                <a:gd name="connsiteY69-2198" fmla="*/ 907914 h 1494400"/>
                <a:gd name="connsiteX70-2199" fmla="*/ 1892053 w 5273630"/>
                <a:gd name="connsiteY70-2200" fmla="*/ 1489402 h 1494400"/>
                <a:gd name="connsiteX71-2201" fmla="*/ 1608084 w 5273630"/>
                <a:gd name="connsiteY71-2202" fmla="*/ 1476702 h 1494400"/>
                <a:gd name="connsiteX72-2203" fmla="*/ 406594 w 5273630"/>
                <a:gd name="connsiteY72-2204" fmla="*/ 735949 h 1494400"/>
                <a:gd name="connsiteX73-2205" fmla="*/ 319154 w 5273630"/>
                <a:gd name="connsiteY73-2206" fmla="*/ 735949 h 1494400"/>
                <a:gd name="connsiteX74-2207" fmla="*/ 298752 w 5273630"/>
                <a:gd name="connsiteY74-2208" fmla="*/ 881682 h 1494400"/>
                <a:gd name="connsiteX75-2209" fmla="*/ 502777 w 5273630"/>
                <a:gd name="connsiteY75-2210" fmla="*/ 862737 h 1494400"/>
                <a:gd name="connsiteX76-2211" fmla="*/ 482375 w 5273630"/>
                <a:gd name="connsiteY76-2212" fmla="*/ 1004097 h 1494400"/>
                <a:gd name="connsiteX77-2213" fmla="*/ 4372 w 5273630"/>
                <a:gd name="connsiteY77-2214" fmla="*/ 1046359 h 1494400"/>
                <a:gd name="connsiteX78-2215" fmla="*/ 110757 w 5273630"/>
                <a:gd name="connsiteY78-2216" fmla="*/ 285636 h 1494400"/>
                <a:gd name="connsiteX79-2217" fmla="*/ 469259 w 5273630"/>
                <a:gd name="connsiteY79-2218" fmla="*/ 285636 h 1494400"/>
                <a:gd name="connsiteX80-2219" fmla="*/ 482375 w 5273630"/>
                <a:gd name="connsiteY80-2220" fmla="*/ 192367 h 1494400"/>
                <a:gd name="connsiteX81-2221" fmla="*/ 1870577 w 5273630"/>
                <a:gd name="connsiteY81-2222" fmla="*/ 166135 h 1494400"/>
                <a:gd name="connsiteX82-2223" fmla="*/ 1847260 w 5273630"/>
                <a:gd name="connsiteY82-2224" fmla="*/ 332270 h 1494400"/>
                <a:gd name="connsiteX83-2225" fmla="*/ 2179530 w 5273630"/>
                <a:gd name="connsiteY83-2226" fmla="*/ 332270 h 1494400"/>
                <a:gd name="connsiteX84-2227" fmla="*/ 2202847 w 5273630"/>
                <a:gd name="connsiteY84-2228" fmla="*/ 166135 h 1494400"/>
                <a:gd name="connsiteX85-2229" fmla="*/ 1870577 w 5273630"/>
                <a:gd name="connsiteY85-2230" fmla="*/ 166135 h 1494400"/>
                <a:gd name="connsiteX86-2231" fmla="*/ 4598889 w 5273630"/>
                <a:gd name="connsiteY86-2232" fmla="*/ 138446 h 1494400"/>
                <a:gd name="connsiteX87-2233" fmla="*/ 4421095 w 5273630"/>
                <a:gd name="connsiteY87-2234" fmla="*/ 332270 h 1494400"/>
                <a:gd name="connsiteX88-2235" fmla="*/ 4935531 w 5273630"/>
                <a:gd name="connsiteY88-2236" fmla="*/ 332270 h 1494400"/>
                <a:gd name="connsiteX89-2237" fmla="*/ 4813115 w 5273630"/>
                <a:gd name="connsiteY89-2238" fmla="*/ 138446 h 1494400"/>
                <a:gd name="connsiteX90-2239" fmla="*/ 4598889 w 5273630"/>
                <a:gd name="connsiteY90-2240" fmla="*/ 138446 h 1494400"/>
                <a:gd name="connsiteX91-2241" fmla="*/ 1557252 w 5273630"/>
                <a:gd name="connsiteY91-2242" fmla="*/ 27689 h 1494400"/>
                <a:gd name="connsiteX92-2243" fmla="*/ 2498684 w 5273630"/>
                <a:gd name="connsiteY92-2244" fmla="*/ 27689 h 1494400"/>
                <a:gd name="connsiteX93-2245" fmla="*/ 2436019 w 5273630"/>
                <a:gd name="connsiteY93-2246" fmla="*/ 470716 h 1494400"/>
                <a:gd name="connsiteX94-2247" fmla="*/ 1549965 w 5273630"/>
                <a:gd name="connsiteY94-2248" fmla="*/ 470716 h 1494400"/>
                <a:gd name="connsiteX95-2249" fmla="*/ 1605344 w 5273630"/>
                <a:gd name="connsiteY95-2250" fmla="*/ 83068 h 1494400"/>
                <a:gd name="connsiteX96-2251" fmla="*/ 1557252 w 5273630"/>
                <a:gd name="connsiteY96-2252" fmla="*/ 27689 h 1494400"/>
                <a:gd name="connsiteX97-2253" fmla="*/ 259404 w 5273630"/>
                <a:gd name="connsiteY97-2254" fmla="*/ 27689 h 1494400"/>
                <a:gd name="connsiteX98-2255" fmla="*/ 983695 w 5273630"/>
                <a:gd name="connsiteY98-2256" fmla="*/ 27689 h 1494400"/>
                <a:gd name="connsiteX99-2257" fmla="*/ 1215409 w 5273630"/>
                <a:gd name="connsiteY99-2258" fmla="*/ 260861 h 1494400"/>
                <a:gd name="connsiteX100-2259" fmla="*/ 929774 w 5273630"/>
                <a:gd name="connsiteY100-2260" fmla="*/ 260861 h 1494400"/>
                <a:gd name="connsiteX101-2261" fmla="*/ 788413 w 5273630"/>
                <a:gd name="connsiteY101-2262" fmla="*/ 145733 h 1494400"/>
                <a:gd name="connsiteX102-2263" fmla="*/ 476546 w 5273630"/>
                <a:gd name="connsiteY102-2264" fmla="*/ 145733 h 1494400"/>
                <a:gd name="connsiteX103-2265" fmla="*/ 290008 w 5273630"/>
                <a:gd name="connsiteY103-2266" fmla="*/ 260861 h 1494400"/>
                <a:gd name="connsiteX104-2267" fmla="*/ 0 w 5273630"/>
                <a:gd name="connsiteY104-2268" fmla="*/ 260861 h 1494400"/>
                <a:gd name="connsiteX105-2269" fmla="*/ 290008 w 5273630"/>
                <a:gd name="connsiteY105-2270" fmla="*/ 58293 h 1494400"/>
                <a:gd name="connsiteX106-2271" fmla="*/ 259404 w 5273630"/>
                <a:gd name="connsiteY106-2272" fmla="*/ 27689 h 1494400"/>
                <a:gd name="connsiteX107-2273" fmla="*/ 4377375 w 5273630"/>
                <a:gd name="connsiteY107-2274" fmla="*/ 0 h 1494400"/>
                <a:gd name="connsiteX108-2275" fmla="*/ 5001111 w 5273630"/>
                <a:gd name="connsiteY108-2276" fmla="*/ 0 h 1494400"/>
                <a:gd name="connsiteX109-2277" fmla="*/ 5273630 w 5273630"/>
                <a:gd name="connsiteY109-2278" fmla="*/ 429911 h 1494400"/>
                <a:gd name="connsiteX110-2279" fmla="*/ 5078349 w 5273630"/>
                <a:gd name="connsiteY110-2280" fmla="*/ 429911 h 1494400"/>
                <a:gd name="connsiteX111-2281" fmla="*/ 5072519 w 5273630"/>
                <a:gd name="connsiteY111-2282" fmla="*/ 470716 h 1494400"/>
                <a:gd name="connsiteX112-2283" fmla="*/ 4795628 w 5273630"/>
                <a:gd name="connsiteY112-2284" fmla="*/ 470716 h 1494400"/>
                <a:gd name="connsiteX113-2285" fmla="*/ 4778140 w 5273630"/>
                <a:gd name="connsiteY113-2286" fmla="*/ 594589 h 1494400"/>
                <a:gd name="connsiteX114-2287" fmla="*/ 5082721 w 5273630"/>
                <a:gd name="connsiteY114-2288" fmla="*/ 594589 h 1494400"/>
                <a:gd name="connsiteX115-2289" fmla="*/ 5063775 w 5273630"/>
                <a:gd name="connsiteY115-2290" fmla="*/ 733035 h 1494400"/>
                <a:gd name="connsiteX116-2291" fmla="*/ 4759195 w 5273630"/>
                <a:gd name="connsiteY116-2292" fmla="*/ 733035 h 1494400"/>
                <a:gd name="connsiteX117-2293" fmla="*/ 4737335 w 5273630"/>
                <a:gd name="connsiteY117-2294" fmla="*/ 886054 h 1494400"/>
                <a:gd name="connsiteX118-2295" fmla="*/ 5180361 w 5273630"/>
                <a:gd name="connsiteY118-2296" fmla="*/ 886054 h 1494400"/>
                <a:gd name="connsiteX119-2297" fmla="*/ 5161416 w 5273630"/>
                <a:gd name="connsiteY119-2298" fmla="*/ 1024500 h 1494400"/>
                <a:gd name="connsiteX120-2299" fmla="*/ 3998471 w 5273630"/>
                <a:gd name="connsiteY120-2300" fmla="*/ 1024500 h 1494400"/>
                <a:gd name="connsiteX121-2301" fmla="*/ 4017416 w 5273630"/>
                <a:gd name="connsiteY121-2302" fmla="*/ 886054 h 1494400"/>
                <a:gd name="connsiteX122-2303" fmla="*/ 4460443 w 5273630"/>
                <a:gd name="connsiteY122-2304" fmla="*/ 886054 h 1494400"/>
                <a:gd name="connsiteX123-2305" fmla="*/ 4482303 w 5273630"/>
                <a:gd name="connsiteY123-2306" fmla="*/ 733035 h 1494400"/>
                <a:gd name="connsiteX124-2307" fmla="*/ 4177722 w 5273630"/>
                <a:gd name="connsiteY124-2308" fmla="*/ 733035 h 1494400"/>
                <a:gd name="connsiteX125-2309" fmla="*/ 4196667 w 5273630"/>
                <a:gd name="connsiteY125-2310" fmla="*/ 594589 h 1494400"/>
                <a:gd name="connsiteX126-2311" fmla="*/ 4501249 w 5273630"/>
                <a:gd name="connsiteY126-2312" fmla="*/ 594589 h 1494400"/>
                <a:gd name="connsiteX127-2313" fmla="*/ 4518736 w 5273630"/>
                <a:gd name="connsiteY127-2314" fmla="*/ 470716 h 1494400"/>
                <a:gd name="connsiteX128-2315" fmla="*/ 4241845 w 5273630"/>
                <a:gd name="connsiteY128-2316" fmla="*/ 470716 h 1494400"/>
                <a:gd name="connsiteX129-2317" fmla="*/ 4247673 w 5273630"/>
                <a:gd name="connsiteY129-2318" fmla="*/ 429911 h 1494400"/>
                <a:gd name="connsiteX130-2319" fmla="*/ 4055307 w 5273630"/>
                <a:gd name="connsiteY130-2320" fmla="*/ 429911 h 1494400"/>
                <a:gd name="connsiteX131-2321" fmla="*/ 4410894 w 5273630"/>
                <a:gd name="connsiteY131-2322" fmla="*/ 40805 h 1494400"/>
                <a:gd name="connsiteX132-2323" fmla="*/ 4377375 w 5273630"/>
                <a:gd name="connsiteY132-2324" fmla="*/ 0 h 1494400"/>
                <a:gd name="connsiteX133-2325" fmla="*/ 3191742 w 5273630"/>
                <a:gd name="connsiteY133-2326" fmla="*/ 0 h 1494400"/>
                <a:gd name="connsiteX134-2327" fmla="*/ 3522555 w 5273630"/>
                <a:gd name="connsiteY134-2328" fmla="*/ 0 h 1494400"/>
                <a:gd name="connsiteX135-2329" fmla="*/ 3510896 w 5273630"/>
                <a:gd name="connsiteY135-2330" fmla="*/ 83068 h 1494400"/>
                <a:gd name="connsiteX136-2331" fmla="*/ 3953923 w 5273630"/>
                <a:gd name="connsiteY136-2332" fmla="*/ 83068 h 1494400"/>
                <a:gd name="connsiteX137-2333" fmla="*/ 3923319 w 5273630"/>
                <a:gd name="connsiteY137-2334" fmla="*/ 304581 h 1494400"/>
                <a:gd name="connsiteX138-2335" fmla="*/ 3618738 w 5273630"/>
                <a:gd name="connsiteY138-2336" fmla="*/ 304581 h 1494400"/>
                <a:gd name="connsiteX139-2337" fmla="*/ 3630397 w 5273630"/>
                <a:gd name="connsiteY139-2338" fmla="*/ 221513 h 1494400"/>
                <a:gd name="connsiteX140-2339" fmla="*/ 3076613 w 5273630"/>
                <a:gd name="connsiteY140-2340" fmla="*/ 221513 h 1494400"/>
                <a:gd name="connsiteX141-2341" fmla="*/ 3064954 w 5273630"/>
                <a:gd name="connsiteY141-2342" fmla="*/ 304581 h 1494400"/>
                <a:gd name="connsiteX142-2343" fmla="*/ 2760373 w 5273630"/>
                <a:gd name="connsiteY142-2344" fmla="*/ 304581 h 1494400"/>
                <a:gd name="connsiteX143-2345" fmla="*/ 2790977 w 5273630"/>
                <a:gd name="connsiteY143-2346" fmla="*/ 83068 h 1494400"/>
                <a:gd name="connsiteX144-2347" fmla="*/ 3234004 w 5273630"/>
                <a:gd name="connsiteY144-2348" fmla="*/ 83068 h 1494400"/>
                <a:gd name="connsiteX145-2349" fmla="*/ 3238376 w 5273630"/>
                <a:gd name="connsiteY145-2350" fmla="*/ 53921 h 1494400"/>
                <a:gd name="connsiteX146-2351" fmla="*/ 3191742 w 5273630"/>
                <a:gd name="connsiteY146-2352" fmla="*/ 0 h 1494400"/>
                <a:gd name="connsiteX0-2353" fmla="*/ 2215963 w 5273630"/>
                <a:gd name="connsiteY0-2354" fmla="*/ 664540 h 1494400"/>
                <a:gd name="connsiteX1-2355" fmla="*/ 2183902 w 5273630"/>
                <a:gd name="connsiteY1-2356" fmla="*/ 886054 h 1494400"/>
                <a:gd name="connsiteX2-2357" fmla="*/ 2294658 w 5273630"/>
                <a:gd name="connsiteY2-2358" fmla="*/ 886054 h 1494400"/>
                <a:gd name="connsiteX3-2359" fmla="*/ 2326719 w 5273630"/>
                <a:gd name="connsiteY3-2360" fmla="*/ 664540 h 1494400"/>
                <a:gd name="connsiteX4-2361" fmla="*/ 2215963 w 5273630"/>
                <a:gd name="connsiteY4-2362" fmla="*/ 664540 h 1494400"/>
                <a:gd name="connsiteX5-2363" fmla="*/ 1606801 w 5273630"/>
                <a:gd name="connsiteY5-2364" fmla="*/ 664540 h 1494400"/>
                <a:gd name="connsiteX6-2365" fmla="*/ 1574740 w 5273630"/>
                <a:gd name="connsiteY6-2366" fmla="*/ 886054 h 1494400"/>
                <a:gd name="connsiteX7-2367" fmla="*/ 1685497 w 5273630"/>
                <a:gd name="connsiteY7-2368" fmla="*/ 886054 h 1494400"/>
                <a:gd name="connsiteX8-2369" fmla="*/ 1717558 w 5273630"/>
                <a:gd name="connsiteY8-2370" fmla="*/ 664540 h 1494400"/>
                <a:gd name="connsiteX9-2371" fmla="*/ 1606801 w 5273630"/>
                <a:gd name="connsiteY9-2372" fmla="*/ 664540 h 1494400"/>
                <a:gd name="connsiteX10-2373" fmla="*/ 342472 w 5273630"/>
                <a:gd name="connsiteY10-2374" fmla="*/ 563985 h 1494400"/>
                <a:gd name="connsiteX11-2375" fmla="*/ 335185 w 5273630"/>
                <a:gd name="connsiteY11-2376" fmla="*/ 619363 h 1494400"/>
                <a:gd name="connsiteX12-2377" fmla="*/ 826304 w 5273630"/>
                <a:gd name="connsiteY12-2378" fmla="*/ 619363 h 1494400"/>
                <a:gd name="connsiteX13-2379" fmla="*/ 833590 w 5273630"/>
                <a:gd name="connsiteY13-2380" fmla="*/ 563985 h 1494400"/>
                <a:gd name="connsiteX14-2381" fmla="*/ 342472 w 5273630"/>
                <a:gd name="connsiteY14-2382" fmla="*/ 563985 h 1494400"/>
                <a:gd name="connsiteX15-2383" fmla="*/ 3085357 w 5273630"/>
                <a:gd name="connsiteY15-2384" fmla="*/ 553784 h 1494400"/>
                <a:gd name="connsiteX16-2385" fmla="*/ 3078071 w 5273630"/>
                <a:gd name="connsiteY16-2386" fmla="*/ 609162 h 1494400"/>
                <a:gd name="connsiteX17-2387" fmla="*/ 3283553 w 5273630"/>
                <a:gd name="connsiteY17-2388" fmla="*/ 719919 h 1494400"/>
                <a:gd name="connsiteX18-2389" fmla="*/ 3521097 w 5273630"/>
                <a:gd name="connsiteY18-2390" fmla="*/ 609162 h 1494400"/>
                <a:gd name="connsiteX19-2391" fmla="*/ 3528384 w 5273630"/>
                <a:gd name="connsiteY19-2392" fmla="*/ 553784 h 1494400"/>
                <a:gd name="connsiteX20-2393" fmla="*/ 3085357 w 5273630"/>
                <a:gd name="connsiteY20-2394" fmla="*/ 553784 h 1494400"/>
                <a:gd name="connsiteX21-2395" fmla="*/ 2013395 w 5273630"/>
                <a:gd name="connsiteY21-2396" fmla="*/ 526094 h 1494400"/>
                <a:gd name="connsiteX22-2397" fmla="*/ 2567178 w 5273630"/>
                <a:gd name="connsiteY22-2398" fmla="*/ 526094 h 1494400"/>
                <a:gd name="connsiteX23-2399" fmla="*/ 2497227 w 5273630"/>
                <a:gd name="connsiteY23-2400" fmla="*/ 1024500 h 1494400"/>
                <a:gd name="connsiteX24-2401" fmla="*/ 1943443 w 5273630"/>
                <a:gd name="connsiteY24-2402" fmla="*/ 1024500 h 1494400"/>
                <a:gd name="connsiteX25-2403" fmla="*/ 2013395 w 5273630"/>
                <a:gd name="connsiteY25-2404" fmla="*/ 526094 h 1494400"/>
                <a:gd name="connsiteX26-2405" fmla="*/ 1404233 w 5273630"/>
                <a:gd name="connsiteY26-2406" fmla="*/ 526094 h 1494400"/>
                <a:gd name="connsiteX27-2407" fmla="*/ 1958016 w 5273630"/>
                <a:gd name="connsiteY27-2408" fmla="*/ 526094 h 1494400"/>
                <a:gd name="connsiteX28-2409" fmla="*/ 1888065 w 5273630"/>
                <a:gd name="connsiteY28-2410" fmla="*/ 1024500 h 1494400"/>
                <a:gd name="connsiteX29-2411" fmla="*/ 1334281 w 5273630"/>
                <a:gd name="connsiteY29-2412" fmla="*/ 1024500 h 1494400"/>
                <a:gd name="connsiteX30-2413" fmla="*/ 1404233 w 5273630"/>
                <a:gd name="connsiteY30-2414" fmla="*/ 526094 h 1494400"/>
                <a:gd name="connsiteX31-2415" fmla="*/ 365789 w 5273630"/>
                <a:gd name="connsiteY31-2416" fmla="*/ 402222 h 1494400"/>
                <a:gd name="connsiteX32-2417" fmla="*/ 357045 w 5273630"/>
                <a:gd name="connsiteY32-2418" fmla="*/ 457600 h 1494400"/>
                <a:gd name="connsiteX33-2419" fmla="*/ 848163 w 5273630"/>
                <a:gd name="connsiteY33-2420" fmla="*/ 457600 h 1494400"/>
                <a:gd name="connsiteX34-2421" fmla="*/ 856907 w 5273630"/>
                <a:gd name="connsiteY34-2422" fmla="*/ 402222 h 1494400"/>
                <a:gd name="connsiteX35-2423" fmla="*/ 365789 w 5273630"/>
                <a:gd name="connsiteY35-2424" fmla="*/ 402222 h 1494400"/>
                <a:gd name="connsiteX36-2425" fmla="*/ 2865301 w 5273630"/>
                <a:gd name="connsiteY36-2426" fmla="*/ 346843 h 1494400"/>
                <a:gd name="connsiteX37-2427" fmla="*/ 3114504 w 5273630"/>
                <a:gd name="connsiteY37-2428" fmla="*/ 346843 h 1494400"/>
                <a:gd name="connsiteX38-2429" fmla="*/ 3104302 w 5273630"/>
                <a:gd name="connsiteY38-2430" fmla="*/ 415338 h 1494400"/>
                <a:gd name="connsiteX39-2431" fmla="*/ 3547329 w 5273630"/>
                <a:gd name="connsiteY39-2432" fmla="*/ 415338 h 1494400"/>
                <a:gd name="connsiteX40-2433" fmla="*/ 3557530 w 5273630"/>
                <a:gd name="connsiteY40-2434" fmla="*/ 346843 h 1494400"/>
                <a:gd name="connsiteX41-2435" fmla="*/ 3806733 w 5273630"/>
                <a:gd name="connsiteY41-2436" fmla="*/ 346843 h 1494400"/>
                <a:gd name="connsiteX42-2437" fmla="*/ 3796531 w 5273630"/>
                <a:gd name="connsiteY42-2438" fmla="*/ 415338 h 1494400"/>
                <a:gd name="connsiteX43-2439" fmla="*/ 3907289 w 5273630"/>
                <a:gd name="connsiteY43-2440" fmla="*/ 415338 h 1494400"/>
                <a:gd name="connsiteX44-2441" fmla="*/ 3888343 w 5273630"/>
                <a:gd name="connsiteY44-2442" fmla="*/ 553784 h 1494400"/>
                <a:gd name="connsiteX45-2443" fmla="*/ 3777587 w 5273630"/>
                <a:gd name="connsiteY45-2444" fmla="*/ 553784 h 1494400"/>
                <a:gd name="connsiteX46-2445" fmla="*/ 3755727 w 5273630"/>
                <a:gd name="connsiteY46-2446" fmla="*/ 706803 h 1494400"/>
                <a:gd name="connsiteX47-2447" fmla="*/ 3489036 w 5273630"/>
                <a:gd name="connsiteY47-2448" fmla="*/ 830675 h 1494400"/>
                <a:gd name="connsiteX48-2449" fmla="*/ 3850453 w 5273630"/>
                <a:gd name="connsiteY48-2450" fmla="*/ 1024500 h 1494400"/>
                <a:gd name="connsiteX49-2451" fmla="*/ 3407426 w 5273630"/>
                <a:gd name="connsiteY49-2452" fmla="*/ 1024500 h 1494400"/>
                <a:gd name="connsiteX50-2453" fmla="*/ 3252949 w 5273630"/>
                <a:gd name="connsiteY50-2454" fmla="*/ 941432 h 1494400"/>
                <a:gd name="connsiteX51-2455" fmla="*/ 1894056 w 5273630"/>
                <a:gd name="connsiteY51-2456" fmla="*/ 1494400 h 1494400"/>
                <a:gd name="connsiteX52-2457" fmla="*/ 1740589 w 5273630"/>
                <a:gd name="connsiteY52-2458" fmla="*/ 1336920 h 1494400"/>
                <a:gd name="connsiteX53-2459" fmla="*/ 3046009 w 5273630"/>
                <a:gd name="connsiteY53-2460" fmla="*/ 830675 h 1494400"/>
                <a:gd name="connsiteX54-2461" fmla="*/ 2814295 w 5273630"/>
                <a:gd name="connsiteY54-2462" fmla="*/ 706803 h 1494400"/>
                <a:gd name="connsiteX55-2463" fmla="*/ 2836154 w 5273630"/>
                <a:gd name="connsiteY55-2464" fmla="*/ 553784 h 1494400"/>
                <a:gd name="connsiteX56-2465" fmla="*/ 2725398 w 5273630"/>
                <a:gd name="connsiteY56-2466" fmla="*/ 553784 h 1494400"/>
                <a:gd name="connsiteX57-2467" fmla="*/ 2744343 w 5273630"/>
                <a:gd name="connsiteY57-2468" fmla="*/ 415338 h 1494400"/>
                <a:gd name="connsiteX58-2469" fmla="*/ 2855100 w 5273630"/>
                <a:gd name="connsiteY58-2470" fmla="*/ 415338 h 1494400"/>
                <a:gd name="connsiteX59-2471" fmla="*/ 2865301 w 5273630"/>
                <a:gd name="connsiteY59-2472" fmla="*/ 346843 h 1494400"/>
                <a:gd name="connsiteX60-2473" fmla="*/ 482375 w 5273630"/>
                <a:gd name="connsiteY60-2474" fmla="*/ 192367 h 1494400"/>
                <a:gd name="connsiteX61-2475" fmla="*/ 759267 w 5273630"/>
                <a:gd name="connsiteY61-2476" fmla="*/ 192367 h 1494400"/>
                <a:gd name="connsiteX62-2477" fmla="*/ 746151 w 5273630"/>
                <a:gd name="connsiteY62-2478" fmla="*/ 285636 h 1494400"/>
                <a:gd name="connsiteX63-2479" fmla="*/ 1122141 w 5273630"/>
                <a:gd name="connsiteY63-2480" fmla="*/ 285636 h 1494400"/>
                <a:gd name="connsiteX64-2481" fmla="*/ 1059475 w 5273630"/>
                <a:gd name="connsiteY64-2482" fmla="*/ 735949 h 1494400"/>
                <a:gd name="connsiteX65-2483" fmla="*/ 728663 w 5273630"/>
                <a:gd name="connsiteY65-2484" fmla="*/ 735949 h 1494400"/>
                <a:gd name="connsiteX66-2485" fmla="*/ 795700 w 5273630"/>
                <a:gd name="connsiteY66-2486" fmla="*/ 791328 h 1494400"/>
                <a:gd name="connsiteX67-2487" fmla="*/ 1119226 w 5273630"/>
                <a:gd name="connsiteY67-2488" fmla="*/ 746150 h 1494400"/>
                <a:gd name="connsiteX68-2489" fmla="*/ 1100281 w 5273630"/>
                <a:gd name="connsiteY68-2490" fmla="*/ 884596 h 1494400"/>
                <a:gd name="connsiteX69-2491" fmla="*/ 937060 w 5273630"/>
                <a:gd name="connsiteY69-2492" fmla="*/ 907914 h 1494400"/>
                <a:gd name="connsiteX70-2493" fmla="*/ 1892053 w 5273630"/>
                <a:gd name="connsiteY70-2494" fmla="*/ 1489402 h 1494400"/>
                <a:gd name="connsiteX71-2495" fmla="*/ 1608084 w 5273630"/>
                <a:gd name="connsiteY71-2496" fmla="*/ 1476702 h 1494400"/>
                <a:gd name="connsiteX72-2497" fmla="*/ 406594 w 5273630"/>
                <a:gd name="connsiteY72-2498" fmla="*/ 735949 h 1494400"/>
                <a:gd name="connsiteX73-2499" fmla="*/ 319154 w 5273630"/>
                <a:gd name="connsiteY73-2500" fmla="*/ 735949 h 1494400"/>
                <a:gd name="connsiteX74-2501" fmla="*/ 298752 w 5273630"/>
                <a:gd name="connsiteY74-2502" fmla="*/ 881682 h 1494400"/>
                <a:gd name="connsiteX75-2503" fmla="*/ 502777 w 5273630"/>
                <a:gd name="connsiteY75-2504" fmla="*/ 862737 h 1494400"/>
                <a:gd name="connsiteX76-2505" fmla="*/ 482375 w 5273630"/>
                <a:gd name="connsiteY76-2506" fmla="*/ 1004097 h 1494400"/>
                <a:gd name="connsiteX77-2507" fmla="*/ 4372 w 5273630"/>
                <a:gd name="connsiteY77-2508" fmla="*/ 1046359 h 1494400"/>
                <a:gd name="connsiteX78-2509" fmla="*/ 110757 w 5273630"/>
                <a:gd name="connsiteY78-2510" fmla="*/ 285636 h 1494400"/>
                <a:gd name="connsiteX79-2511" fmla="*/ 469259 w 5273630"/>
                <a:gd name="connsiteY79-2512" fmla="*/ 285636 h 1494400"/>
                <a:gd name="connsiteX80-2513" fmla="*/ 482375 w 5273630"/>
                <a:gd name="connsiteY80-2514" fmla="*/ 192367 h 1494400"/>
                <a:gd name="connsiteX81-2515" fmla="*/ 1870577 w 5273630"/>
                <a:gd name="connsiteY81-2516" fmla="*/ 166135 h 1494400"/>
                <a:gd name="connsiteX82-2517" fmla="*/ 1847260 w 5273630"/>
                <a:gd name="connsiteY82-2518" fmla="*/ 332270 h 1494400"/>
                <a:gd name="connsiteX83-2519" fmla="*/ 2179530 w 5273630"/>
                <a:gd name="connsiteY83-2520" fmla="*/ 332270 h 1494400"/>
                <a:gd name="connsiteX84-2521" fmla="*/ 2202847 w 5273630"/>
                <a:gd name="connsiteY84-2522" fmla="*/ 166135 h 1494400"/>
                <a:gd name="connsiteX85-2523" fmla="*/ 1870577 w 5273630"/>
                <a:gd name="connsiteY85-2524" fmla="*/ 166135 h 1494400"/>
                <a:gd name="connsiteX86-2525" fmla="*/ 4598889 w 5273630"/>
                <a:gd name="connsiteY86-2526" fmla="*/ 138446 h 1494400"/>
                <a:gd name="connsiteX87-2527" fmla="*/ 4421095 w 5273630"/>
                <a:gd name="connsiteY87-2528" fmla="*/ 332270 h 1494400"/>
                <a:gd name="connsiteX88-2529" fmla="*/ 4935531 w 5273630"/>
                <a:gd name="connsiteY88-2530" fmla="*/ 332270 h 1494400"/>
                <a:gd name="connsiteX89-2531" fmla="*/ 4813115 w 5273630"/>
                <a:gd name="connsiteY89-2532" fmla="*/ 138446 h 1494400"/>
                <a:gd name="connsiteX90-2533" fmla="*/ 4598889 w 5273630"/>
                <a:gd name="connsiteY90-2534" fmla="*/ 138446 h 1494400"/>
                <a:gd name="connsiteX91-2535" fmla="*/ 1557252 w 5273630"/>
                <a:gd name="connsiteY91-2536" fmla="*/ 27689 h 1494400"/>
                <a:gd name="connsiteX92-2537" fmla="*/ 2498684 w 5273630"/>
                <a:gd name="connsiteY92-2538" fmla="*/ 27689 h 1494400"/>
                <a:gd name="connsiteX93-2539" fmla="*/ 2436019 w 5273630"/>
                <a:gd name="connsiteY93-2540" fmla="*/ 470716 h 1494400"/>
                <a:gd name="connsiteX94-2541" fmla="*/ 1549965 w 5273630"/>
                <a:gd name="connsiteY94-2542" fmla="*/ 470716 h 1494400"/>
                <a:gd name="connsiteX95-2543" fmla="*/ 1605344 w 5273630"/>
                <a:gd name="connsiteY95-2544" fmla="*/ 83068 h 1494400"/>
                <a:gd name="connsiteX96-2545" fmla="*/ 1557252 w 5273630"/>
                <a:gd name="connsiteY96-2546" fmla="*/ 27689 h 1494400"/>
                <a:gd name="connsiteX97-2547" fmla="*/ 259404 w 5273630"/>
                <a:gd name="connsiteY97-2548" fmla="*/ 27689 h 1494400"/>
                <a:gd name="connsiteX98-2549" fmla="*/ 983695 w 5273630"/>
                <a:gd name="connsiteY98-2550" fmla="*/ 27689 h 1494400"/>
                <a:gd name="connsiteX99-2551" fmla="*/ 1215409 w 5273630"/>
                <a:gd name="connsiteY99-2552" fmla="*/ 260861 h 1494400"/>
                <a:gd name="connsiteX100-2553" fmla="*/ 929774 w 5273630"/>
                <a:gd name="connsiteY100-2554" fmla="*/ 260861 h 1494400"/>
                <a:gd name="connsiteX101-2555" fmla="*/ 788413 w 5273630"/>
                <a:gd name="connsiteY101-2556" fmla="*/ 145733 h 1494400"/>
                <a:gd name="connsiteX102-2557" fmla="*/ 476546 w 5273630"/>
                <a:gd name="connsiteY102-2558" fmla="*/ 145733 h 1494400"/>
                <a:gd name="connsiteX103-2559" fmla="*/ 290008 w 5273630"/>
                <a:gd name="connsiteY103-2560" fmla="*/ 260861 h 1494400"/>
                <a:gd name="connsiteX104-2561" fmla="*/ 0 w 5273630"/>
                <a:gd name="connsiteY104-2562" fmla="*/ 260861 h 1494400"/>
                <a:gd name="connsiteX105-2563" fmla="*/ 290008 w 5273630"/>
                <a:gd name="connsiteY105-2564" fmla="*/ 58293 h 1494400"/>
                <a:gd name="connsiteX106-2565" fmla="*/ 259404 w 5273630"/>
                <a:gd name="connsiteY106-2566" fmla="*/ 27689 h 1494400"/>
                <a:gd name="connsiteX107-2567" fmla="*/ 4377375 w 5273630"/>
                <a:gd name="connsiteY107-2568" fmla="*/ 0 h 1494400"/>
                <a:gd name="connsiteX108-2569" fmla="*/ 5001111 w 5273630"/>
                <a:gd name="connsiteY108-2570" fmla="*/ 0 h 1494400"/>
                <a:gd name="connsiteX109-2571" fmla="*/ 5273630 w 5273630"/>
                <a:gd name="connsiteY109-2572" fmla="*/ 429911 h 1494400"/>
                <a:gd name="connsiteX110-2573" fmla="*/ 5078349 w 5273630"/>
                <a:gd name="connsiteY110-2574" fmla="*/ 429911 h 1494400"/>
                <a:gd name="connsiteX111-2575" fmla="*/ 5072519 w 5273630"/>
                <a:gd name="connsiteY111-2576" fmla="*/ 470716 h 1494400"/>
                <a:gd name="connsiteX112-2577" fmla="*/ 4795628 w 5273630"/>
                <a:gd name="connsiteY112-2578" fmla="*/ 470716 h 1494400"/>
                <a:gd name="connsiteX113-2579" fmla="*/ 4778140 w 5273630"/>
                <a:gd name="connsiteY113-2580" fmla="*/ 594589 h 1494400"/>
                <a:gd name="connsiteX114-2581" fmla="*/ 5082721 w 5273630"/>
                <a:gd name="connsiteY114-2582" fmla="*/ 594589 h 1494400"/>
                <a:gd name="connsiteX115-2583" fmla="*/ 5063775 w 5273630"/>
                <a:gd name="connsiteY115-2584" fmla="*/ 733035 h 1494400"/>
                <a:gd name="connsiteX116-2585" fmla="*/ 4759195 w 5273630"/>
                <a:gd name="connsiteY116-2586" fmla="*/ 733035 h 1494400"/>
                <a:gd name="connsiteX117-2587" fmla="*/ 4737335 w 5273630"/>
                <a:gd name="connsiteY117-2588" fmla="*/ 886054 h 1494400"/>
                <a:gd name="connsiteX118-2589" fmla="*/ 5180361 w 5273630"/>
                <a:gd name="connsiteY118-2590" fmla="*/ 886054 h 1494400"/>
                <a:gd name="connsiteX119-2591" fmla="*/ 5161416 w 5273630"/>
                <a:gd name="connsiteY119-2592" fmla="*/ 1024500 h 1494400"/>
                <a:gd name="connsiteX120-2593" fmla="*/ 3998471 w 5273630"/>
                <a:gd name="connsiteY120-2594" fmla="*/ 1024500 h 1494400"/>
                <a:gd name="connsiteX121-2595" fmla="*/ 4017416 w 5273630"/>
                <a:gd name="connsiteY121-2596" fmla="*/ 886054 h 1494400"/>
                <a:gd name="connsiteX122-2597" fmla="*/ 4460443 w 5273630"/>
                <a:gd name="connsiteY122-2598" fmla="*/ 886054 h 1494400"/>
                <a:gd name="connsiteX123-2599" fmla="*/ 4482303 w 5273630"/>
                <a:gd name="connsiteY123-2600" fmla="*/ 733035 h 1494400"/>
                <a:gd name="connsiteX124-2601" fmla="*/ 4177722 w 5273630"/>
                <a:gd name="connsiteY124-2602" fmla="*/ 733035 h 1494400"/>
                <a:gd name="connsiteX125-2603" fmla="*/ 4196667 w 5273630"/>
                <a:gd name="connsiteY125-2604" fmla="*/ 594589 h 1494400"/>
                <a:gd name="connsiteX126-2605" fmla="*/ 4501249 w 5273630"/>
                <a:gd name="connsiteY126-2606" fmla="*/ 594589 h 1494400"/>
                <a:gd name="connsiteX127-2607" fmla="*/ 4518736 w 5273630"/>
                <a:gd name="connsiteY127-2608" fmla="*/ 470716 h 1494400"/>
                <a:gd name="connsiteX128-2609" fmla="*/ 4241845 w 5273630"/>
                <a:gd name="connsiteY128-2610" fmla="*/ 470716 h 1494400"/>
                <a:gd name="connsiteX129-2611" fmla="*/ 4247673 w 5273630"/>
                <a:gd name="connsiteY129-2612" fmla="*/ 429911 h 1494400"/>
                <a:gd name="connsiteX130-2613" fmla="*/ 4055307 w 5273630"/>
                <a:gd name="connsiteY130-2614" fmla="*/ 429911 h 1494400"/>
                <a:gd name="connsiteX131-2615" fmla="*/ 4410894 w 5273630"/>
                <a:gd name="connsiteY131-2616" fmla="*/ 40805 h 1494400"/>
                <a:gd name="connsiteX132-2617" fmla="*/ 4377375 w 5273630"/>
                <a:gd name="connsiteY132-2618" fmla="*/ 0 h 1494400"/>
                <a:gd name="connsiteX133-2619" fmla="*/ 3191742 w 5273630"/>
                <a:gd name="connsiteY133-2620" fmla="*/ 0 h 1494400"/>
                <a:gd name="connsiteX134-2621" fmla="*/ 3522555 w 5273630"/>
                <a:gd name="connsiteY134-2622" fmla="*/ 0 h 1494400"/>
                <a:gd name="connsiteX135-2623" fmla="*/ 3510896 w 5273630"/>
                <a:gd name="connsiteY135-2624" fmla="*/ 83068 h 1494400"/>
                <a:gd name="connsiteX136-2625" fmla="*/ 3953923 w 5273630"/>
                <a:gd name="connsiteY136-2626" fmla="*/ 83068 h 1494400"/>
                <a:gd name="connsiteX137-2627" fmla="*/ 3923319 w 5273630"/>
                <a:gd name="connsiteY137-2628" fmla="*/ 304581 h 1494400"/>
                <a:gd name="connsiteX138-2629" fmla="*/ 3618738 w 5273630"/>
                <a:gd name="connsiteY138-2630" fmla="*/ 304581 h 1494400"/>
                <a:gd name="connsiteX139-2631" fmla="*/ 3630397 w 5273630"/>
                <a:gd name="connsiteY139-2632" fmla="*/ 221513 h 1494400"/>
                <a:gd name="connsiteX140-2633" fmla="*/ 3076613 w 5273630"/>
                <a:gd name="connsiteY140-2634" fmla="*/ 221513 h 1494400"/>
                <a:gd name="connsiteX141-2635" fmla="*/ 3064954 w 5273630"/>
                <a:gd name="connsiteY141-2636" fmla="*/ 304581 h 1494400"/>
                <a:gd name="connsiteX142-2637" fmla="*/ 2760373 w 5273630"/>
                <a:gd name="connsiteY142-2638" fmla="*/ 304581 h 1494400"/>
                <a:gd name="connsiteX143-2639" fmla="*/ 2790977 w 5273630"/>
                <a:gd name="connsiteY143-2640" fmla="*/ 83068 h 1494400"/>
                <a:gd name="connsiteX144-2641" fmla="*/ 3234004 w 5273630"/>
                <a:gd name="connsiteY144-2642" fmla="*/ 83068 h 1494400"/>
                <a:gd name="connsiteX145-2643" fmla="*/ 3238376 w 5273630"/>
                <a:gd name="connsiteY145-2644" fmla="*/ 53921 h 1494400"/>
                <a:gd name="connsiteX146-2645" fmla="*/ 3191742 w 5273630"/>
                <a:gd name="connsiteY146-2646" fmla="*/ 0 h 1494400"/>
                <a:gd name="connsiteX0-2647" fmla="*/ 2215963 w 5273630"/>
                <a:gd name="connsiteY0-2648" fmla="*/ 664540 h 1494400"/>
                <a:gd name="connsiteX1-2649" fmla="*/ 2183902 w 5273630"/>
                <a:gd name="connsiteY1-2650" fmla="*/ 886054 h 1494400"/>
                <a:gd name="connsiteX2-2651" fmla="*/ 2294658 w 5273630"/>
                <a:gd name="connsiteY2-2652" fmla="*/ 886054 h 1494400"/>
                <a:gd name="connsiteX3-2653" fmla="*/ 2326719 w 5273630"/>
                <a:gd name="connsiteY3-2654" fmla="*/ 664540 h 1494400"/>
                <a:gd name="connsiteX4-2655" fmla="*/ 2215963 w 5273630"/>
                <a:gd name="connsiteY4-2656" fmla="*/ 664540 h 1494400"/>
                <a:gd name="connsiteX5-2657" fmla="*/ 1606801 w 5273630"/>
                <a:gd name="connsiteY5-2658" fmla="*/ 664540 h 1494400"/>
                <a:gd name="connsiteX6-2659" fmla="*/ 1574740 w 5273630"/>
                <a:gd name="connsiteY6-2660" fmla="*/ 886054 h 1494400"/>
                <a:gd name="connsiteX7-2661" fmla="*/ 1685497 w 5273630"/>
                <a:gd name="connsiteY7-2662" fmla="*/ 886054 h 1494400"/>
                <a:gd name="connsiteX8-2663" fmla="*/ 1717558 w 5273630"/>
                <a:gd name="connsiteY8-2664" fmla="*/ 664540 h 1494400"/>
                <a:gd name="connsiteX9-2665" fmla="*/ 1606801 w 5273630"/>
                <a:gd name="connsiteY9-2666" fmla="*/ 664540 h 1494400"/>
                <a:gd name="connsiteX10-2667" fmla="*/ 342472 w 5273630"/>
                <a:gd name="connsiteY10-2668" fmla="*/ 563985 h 1494400"/>
                <a:gd name="connsiteX11-2669" fmla="*/ 335185 w 5273630"/>
                <a:gd name="connsiteY11-2670" fmla="*/ 619363 h 1494400"/>
                <a:gd name="connsiteX12-2671" fmla="*/ 826304 w 5273630"/>
                <a:gd name="connsiteY12-2672" fmla="*/ 619363 h 1494400"/>
                <a:gd name="connsiteX13-2673" fmla="*/ 833590 w 5273630"/>
                <a:gd name="connsiteY13-2674" fmla="*/ 563985 h 1494400"/>
                <a:gd name="connsiteX14-2675" fmla="*/ 342472 w 5273630"/>
                <a:gd name="connsiteY14-2676" fmla="*/ 563985 h 1494400"/>
                <a:gd name="connsiteX15-2677" fmla="*/ 3085357 w 5273630"/>
                <a:gd name="connsiteY15-2678" fmla="*/ 553784 h 1494400"/>
                <a:gd name="connsiteX16-2679" fmla="*/ 3078071 w 5273630"/>
                <a:gd name="connsiteY16-2680" fmla="*/ 609162 h 1494400"/>
                <a:gd name="connsiteX17-2681" fmla="*/ 3283553 w 5273630"/>
                <a:gd name="connsiteY17-2682" fmla="*/ 719919 h 1494400"/>
                <a:gd name="connsiteX18-2683" fmla="*/ 3521097 w 5273630"/>
                <a:gd name="connsiteY18-2684" fmla="*/ 609162 h 1494400"/>
                <a:gd name="connsiteX19-2685" fmla="*/ 3528384 w 5273630"/>
                <a:gd name="connsiteY19-2686" fmla="*/ 553784 h 1494400"/>
                <a:gd name="connsiteX20-2687" fmla="*/ 3085357 w 5273630"/>
                <a:gd name="connsiteY20-2688" fmla="*/ 553784 h 1494400"/>
                <a:gd name="connsiteX21-2689" fmla="*/ 2013395 w 5273630"/>
                <a:gd name="connsiteY21-2690" fmla="*/ 526094 h 1494400"/>
                <a:gd name="connsiteX22-2691" fmla="*/ 2567178 w 5273630"/>
                <a:gd name="connsiteY22-2692" fmla="*/ 526094 h 1494400"/>
                <a:gd name="connsiteX23-2693" fmla="*/ 2497227 w 5273630"/>
                <a:gd name="connsiteY23-2694" fmla="*/ 1024500 h 1494400"/>
                <a:gd name="connsiteX24-2695" fmla="*/ 1943443 w 5273630"/>
                <a:gd name="connsiteY24-2696" fmla="*/ 1024500 h 1494400"/>
                <a:gd name="connsiteX25-2697" fmla="*/ 2013395 w 5273630"/>
                <a:gd name="connsiteY25-2698" fmla="*/ 526094 h 1494400"/>
                <a:gd name="connsiteX26-2699" fmla="*/ 1404233 w 5273630"/>
                <a:gd name="connsiteY26-2700" fmla="*/ 526094 h 1494400"/>
                <a:gd name="connsiteX27-2701" fmla="*/ 1958016 w 5273630"/>
                <a:gd name="connsiteY27-2702" fmla="*/ 526094 h 1494400"/>
                <a:gd name="connsiteX28-2703" fmla="*/ 1888065 w 5273630"/>
                <a:gd name="connsiteY28-2704" fmla="*/ 1024500 h 1494400"/>
                <a:gd name="connsiteX29-2705" fmla="*/ 1334281 w 5273630"/>
                <a:gd name="connsiteY29-2706" fmla="*/ 1024500 h 1494400"/>
                <a:gd name="connsiteX30-2707" fmla="*/ 1404233 w 5273630"/>
                <a:gd name="connsiteY30-2708" fmla="*/ 526094 h 1494400"/>
                <a:gd name="connsiteX31-2709" fmla="*/ 365789 w 5273630"/>
                <a:gd name="connsiteY31-2710" fmla="*/ 402222 h 1494400"/>
                <a:gd name="connsiteX32-2711" fmla="*/ 357045 w 5273630"/>
                <a:gd name="connsiteY32-2712" fmla="*/ 457600 h 1494400"/>
                <a:gd name="connsiteX33-2713" fmla="*/ 848163 w 5273630"/>
                <a:gd name="connsiteY33-2714" fmla="*/ 457600 h 1494400"/>
                <a:gd name="connsiteX34-2715" fmla="*/ 856907 w 5273630"/>
                <a:gd name="connsiteY34-2716" fmla="*/ 402222 h 1494400"/>
                <a:gd name="connsiteX35-2717" fmla="*/ 365789 w 5273630"/>
                <a:gd name="connsiteY35-2718" fmla="*/ 402222 h 1494400"/>
                <a:gd name="connsiteX36-2719" fmla="*/ 2865301 w 5273630"/>
                <a:gd name="connsiteY36-2720" fmla="*/ 346843 h 1494400"/>
                <a:gd name="connsiteX37-2721" fmla="*/ 3114504 w 5273630"/>
                <a:gd name="connsiteY37-2722" fmla="*/ 346843 h 1494400"/>
                <a:gd name="connsiteX38-2723" fmla="*/ 3104302 w 5273630"/>
                <a:gd name="connsiteY38-2724" fmla="*/ 415338 h 1494400"/>
                <a:gd name="connsiteX39-2725" fmla="*/ 3547329 w 5273630"/>
                <a:gd name="connsiteY39-2726" fmla="*/ 415338 h 1494400"/>
                <a:gd name="connsiteX40-2727" fmla="*/ 3557530 w 5273630"/>
                <a:gd name="connsiteY40-2728" fmla="*/ 346843 h 1494400"/>
                <a:gd name="connsiteX41-2729" fmla="*/ 3806733 w 5273630"/>
                <a:gd name="connsiteY41-2730" fmla="*/ 346843 h 1494400"/>
                <a:gd name="connsiteX42-2731" fmla="*/ 3796531 w 5273630"/>
                <a:gd name="connsiteY42-2732" fmla="*/ 415338 h 1494400"/>
                <a:gd name="connsiteX43-2733" fmla="*/ 3907289 w 5273630"/>
                <a:gd name="connsiteY43-2734" fmla="*/ 415338 h 1494400"/>
                <a:gd name="connsiteX44-2735" fmla="*/ 3888343 w 5273630"/>
                <a:gd name="connsiteY44-2736" fmla="*/ 553784 h 1494400"/>
                <a:gd name="connsiteX45-2737" fmla="*/ 3777587 w 5273630"/>
                <a:gd name="connsiteY45-2738" fmla="*/ 553784 h 1494400"/>
                <a:gd name="connsiteX46-2739" fmla="*/ 3755727 w 5273630"/>
                <a:gd name="connsiteY46-2740" fmla="*/ 706803 h 1494400"/>
                <a:gd name="connsiteX47-2741" fmla="*/ 3489036 w 5273630"/>
                <a:gd name="connsiteY47-2742" fmla="*/ 830675 h 1494400"/>
                <a:gd name="connsiteX48-2743" fmla="*/ 3850453 w 5273630"/>
                <a:gd name="connsiteY48-2744" fmla="*/ 1024500 h 1494400"/>
                <a:gd name="connsiteX49-2745" fmla="*/ 3407426 w 5273630"/>
                <a:gd name="connsiteY49-2746" fmla="*/ 1024500 h 1494400"/>
                <a:gd name="connsiteX50-2747" fmla="*/ 3252949 w 5273630"/>
                <a:gd name="connsiteY50-2748" fmla="*/ 941432 h 1494400"/>
                <a:gd name="connsiteX51-2749" fmla="*/ 1894056 w 5273630"/>
                <a:gd name="connsiteY51-2750" fmla="*/ 1494400 h 1494400"/>
                <a:gd name="connsiteX52-2751" fmla="*/ 1710109 w 5273630"/>
                <a:gd name="connsiteY52-2752" fmla="*/ 1352160 h 1494400"/>
                <a:gd name="connsiteX53-2753" fmla="*/ 3046009 w 5273630"/>
                <a:gd name="connsiteY53-2754" fmla="*/ 830675 h 1494400"/>
                <a:gd name="connsiteX54-2755" fmla="*/ 2814295 w 5273630"/>
                <a:gd name="connsiteY54-2756" fmla="*/ 706803 h 1494400"/>
                <a:gd name="connsiteX55-2757" fmla="*/ 2836154 w 5273630"/>
                <a:gd name="connsiteY55-2758" fmla="*/ 553784 h 1494400"/>
                <a:gd name="connsiteX56-2759" fmla="*/ 2725398 w 5273630"/>
                <a:gd name="connsiteY56-2760" fmla="*/ 553784 h 1494400"/>
                <a:gd name="connsiteX57-2761" fmla="*/ 2744343 w 5273630"/>
                <a:gd name="connsiteY57-2762" fmla="*/ 415338 h 1494400"/>
                <a:gd name="connsiteX58-2763" fmla="*/ 2855100 w 5273630"/>
                <a:gd name="connsiteY58-2764" fmla="*/ 415338 h 1494400"/>
                <a:gd name="connsiteX59-2765" fmla="*/ 2865301 w 5273630"/>
                <a:gd name="connsiteY59-2766" fmla="*/ 346843 h 1494400"/>
                <a:gd name="connsiteX60-2767" fmla="*/ 482375 w 5273630"/>
                <a:gd name="connsiteY60-2768" fmla="*/ 192367 h 1494400"/>
                <a:gd name="connsiteX61-2769" fmla="*/ 759267 w 5273630"/>
                <a:gd name="connsiteY61-2770" fmla="*/ 192367 h 1494400"/>
                <a:gd name="connsiteX62-2771" fmla="*/ 746151 w 5273630"/>
                <a:gd name="connsiteY62-2772" fmla="*/ 285636 h 1494400"/>
                <a:gd name="connsiteX63-2773" fmla="*/ 1122141 w 5273630"/>
                <a:gd name="connsiteY63-2774" fmla="*/ 285636 h 1494400"/>
                <a:gd name="connsiteX64-2775" fmla="*/ 1059475 w 5273630"/>
                <a:gd name="connsiteY64-2776" fmla="*/ 735949 h 1494400"/>
                <a:gd name="connsiteX65-2777" fmla="*/ 728663 w 5273630"/>
                <a:gd name="connsiteY65-2778" fmla="*/ 735949 h 1494400"/>
                <a:gd name="connsiteX66-2779" fmla="*/ 795700 w 5273630"/>
                <a:gd name="connsiteY66-2780" fmla="*/ 791328 h 1494400"/>
                <a:gd name="connsiteX67-2781" fmla="*/ 1119226 w 5273630"/>
                <a:gd name="connsiteY67-2782" fmla="*/ 746150 h 1494400"/>
                <a:gd name="connsiteX68-2783" fmla="*/ 1100281 w 5273630"/>
                <a:gd name="connsiteY68-2784" fmla="*/ 884596 h 1494400"/>
                <a:gd name="connsiteX69-2785" fmla="*/ 937060 w 5273630"/>
                <a:gd name="connsiteY69-2786" fmla="*/ 907914 h 1494400"/>
                <a:gd name="connsiteX70-2787" fmla="*/ 1892053 w 5273630"/>
                <a:gd name="connsiteY70-2788" fmla="*/ 1489402 h 1494400"/>
                <a:gd name="connsiteX71-2789" fmla="*/ 1608084 w 5273630"/>
                <a:gd name="connsiteY71-2790" fmla="*/ 1476702 h 1494400"/>
                <a:gd name="connsiteX72-2791" fmla="*/ 406594 w 5273630"/>
                <a:gd name="connsiteY72-2792" fmla="*/ 735949 h 1494400"/>
                <a:gd name="connsiteX73-2793" fmla="*/ 319154 w 5273630"/>
                <a:gd name="connsiteY73-2794" fmla="*/ 735949 h 1494400"/>
                <a:gd name="connsiteX74-2795" fmla="*/ 298752 w 5273630"/>
                <a:gd name="connsiteY74-2796" fmla="*/ 881682 h 1494400"/>
                <a:gd name="connsiteX75-2797" fmla="*/ 502777 w 5273630"/>
                <a:gd name="connsiteY75-2798" fmla="*/ 862737 h 1494400"/>
                <a:gd name="connsiteX76-2799" fmla="*/ 482375 w 5273630"/>
                <a:gd name="connsiteY76-2800" fmla="*/ 1004097 h 1494400"/>
                <a:gd name="connsiteX77-2801" fmla="*/ 4372 w 5273630"/>
                <a:gd name="connsiteY77-2802" fmla="*/ 1046359 h 1494400"/>
                <a:gd name="connsiteX78-2803" fmla="*/ 110757 w 5273630"/>
                <a:gd name="connsiteY78-2804" fmla="*/ 285636 h 1494400"/>
                <a:gd name="connsiteX79-2805" fmla="*/ 469259 w 5273630"/>
                <a:gd name="connsiteY79-2806" fmla="*/ 285636 h 1494400"/>
                <a:gd name="connsiteX80-2807" fmla="*/ 482375 w 5273630"/>
                <a:gd name="connsiteY80-2808" fmla="*/ 192367 h 1494400"/>
                <a:gd name="connsiteX81-2809" fmla="*/ 1870577 w 5273630"/>
                <a:gd name="connsiteY81-2810" fmla="*/ 166135 h 1494400"/>
                <a:gd name="connsiteX82-2811" fmla="*/ 1847260 w 5273630"/>
                <a:gd name="connsiteY82-2812" fmla="*/ 332270 h 1494400"/>
                <a:gd name="connsiteX83-2813" fmla="*/ 2179530 w 5273630"/>
                <a:gd name="connsiteY83-2814" fmla="*/ 332270 h 1494400"/>
                <a:gd name="connsiteX84-2815" fmla="*/ 2202847 w 5273630"/>
                <a:gd name="connsiteY84-2816" fmla="*/ 166135 h 1494400"/>
                <a:gd name="connsiteX85-2817" fmla="*/ 1870577 w 5273630"/>
                <a:gd name="connsiteY85-2818" fmla="*/ 166135 h 1494400"/>
                <a:gd name="connsiteX86-2819" fmla="*/ 4598889 w 5273630"/>
                <a:gd name="connsiteY86-2820" fmla="*/ 138446 h 1494400"/>
                <a:gd name="connsiteX87-2821" fmla="*/ 4421095 w 5273630"/>
                <a:gd name="connsiteY87-2822" fmla="*/ 332270 h 1494400"/>
                <a:gd name="connsiteX88-2823" fmla="*/ 4935531 w 5273630"/>
                <a:gd name="connsiteY88-2824" fmla="*/ 332270 h 1494400"/>
                <a:gd name="connsiteX89-2825" fmla="*/ 4813115 w 5273630"/>
                <a:gd name="connsiteY89-2826" fmla="*/ 138446 h 1494400"/>
                <a:gd name="connsiteX90-2827" fmla="*/ 4598889 w 5273630"/>
                <a:gd name="connsiteY90-2828" fmla="*/ 138446 h 1494400"/>
                <a:gd name="connsiteX91-2829" fmla="*/ 1557252 w 5273630"/>
                <a:gd name="connsiteY91-2830" fmla="*/ 27689 h 1494400"/>
                <a:gd name="connsiteX92-2831" fmla="*/ 2498684 w 5273630"/>
                <a:gd name="connsiteY92-2832" fmla="*/ 27689 h 1494400"/>
                <a:gd name="connsiteX93-2833" fmla="*/ 2436019 w 5273630"/>
                <a:gd name="connsiteY93-2834" fmla="*/ 470716 h 1494400"/>
                <a:gd name="connsiteX94-2835" fmla="*/ 1549965 w 5273630"/>
                <a:gd name="connsiteY94-2836" fmla="*/ 470716 h 1494400"/>
                <a:gd name="connsiteX95-2837" fmla="*/ 1605344 w 5273630"/>
                <a:gd name="connsiteY95-2838" fmla="*/ 83068 h 1494400"/>
                <a:gd name="connsiteX96-2839" fmla="*/ 1557252 w 5273630"/>
                <a:gd name="connsiteY96-2840" fmla="*/ 27689 h 1494400"/>
                <a:gd name="connsiteX97-2841" fmla="*/ 259404 w 5273630"/>
                <a:gd name="connsiteY97-2842" fmla="*/ 27689 h 1494400"/>
                <a:gd name="connsiteX98-2843" fmla="*/ 983695 w 5273630"/>
                <a:gd name="connsiteY98-2844" fmla="*/ 27689 h 1494400"/>
                <a:gd name="connsiteX99-2845" fmla="*/ 1215409 w 5273630"/>
                <a:gd name="connsiteY99-2846" fmla="*/ 260861 h 1494400"/>
                <a:gd name="connsiteX100-2847" fmla="*/ 929774 w 5273630"/>
                <a:gd name="connsiteY100-2848" fmla="*/ 260861 h 1494400"/>
                <a:gd name="connsiteX101-2849" fmla="*/ 788413 w 5273630"/>
                <a:gd name="connsiteY101-2850" fmla="*/ 145733 h 1494400"/>
                <a:gd name="connsiteX102-2851" fmla="*/ 476546 w 5273630"/>
                <a:gd name="connsiteY102-2852" fmla="*/ 145733 h 1494400"/>
                <a:gd name="connsiteX103-2853" fmla="*/ 290008 w 5273630"/>
                <a:gd name="connsiteY103-2854" fmla="*/ 260861 h 1494400"/>
                <a:gd name="connsiteX104-2855" fmla="*/ 0 w 5273630"/>
                <a:gd name="connsiteY104-2856" fmla="*/ 260861 h 1494400"/>
                <a:gd name="connsiteX105-2857" fmla="*/ 290008 w 5273630"/>
                <a:gd name="connsiteY105-2858" fmla="*/ 58293 h 1494400"/>
                <a:gd name="connsiteX106-2859" fmla="*/ 259404 w 5273630"/>
                <a:gd name="connsiteY106-2860" fmla="*/ 27689 h 1494400"/>
                <a:gd name="connsiteX107-2861" fmla="*/ 4377375 w 5273630"/>
                <a:gd name="connsiteY107-2862" fmla="*/ 0 h 1494400"/>
                <a:gd name="connsiteX108-2863" fmla="*/ 5001111 w 5273630"/>
                <a:gd name="connsiteY108-2864" fmla="*/ 0 h 1494400"/>
                <a:gd name="connsiteX109-2865" fmla="*/ 5273630 w 5273630"/>
                <a:gd name="connsiteY109-2866" fmla="*/ 429911 h 1494400"/>
                <a:gd name="connsiteX110-2867" fmla="*/ 5078349 w 5273630"/>
                <a:gd name="connsiteY110-2868" fmla="*/ 429911 h 1494400"/>
                <a:gd name="connsiteX111-2869" fmla="*/ 5072519 w 5273630"/>
                <a:gd name="connsiteY111-2870" fmla="*/ 470716 h 1494400"/>
                <a:gd name="connsiteX112-2871" fmla="*/ 4795628 w 5273630"/>
                <a:gd name="connsiteY112-2872" fmla="*/ 470716 h 1494400"/>
                <a:gd name="connsiteX113-2873" fmla="*/ 4778140 w 5273630"/>
                <a:gd name="connsiteY113-2874" fmla="*/ 594589 h 1494400"/>
                <a:gd name="connsiteX114-2875" fmla="*/ 5082721 w 5273630"/>
                <a:gd name="connsiteY114-2876" fmla="*/ 594589 h 1494400"/>
                <a:gd name="connsiteX115-2877" fmla="*/ 5063775 w 5273630"/>
                <a:gd name="connsiteY115-2878" fmla="*/ 733035 h 1494400"/>
                <a:gd name="connsiteX116-2879" fmla="*/ 4759195 w 5273630"/>
                <a:gd name="connsiteY116-2880" fmla="*/ 733035 h 1494400"/>
                <a:gd name="connsiteX117-2881" fmla="*/ 4737335 w 5273630"/>
                <a:gd name="connsiteY117-2882" fmla="*/ 886054 h 1494400"/>
                <a:gd name="connsiteX118-2883" fmla="*/ 5180361 w 5273630"/>
                <a:gd name="connsiteY118-2884" fmla="*/ 886054 h 1494400"/>
                <a:gd name="connsiteX119-2885" fmla="*/ 5161416 w 5273630"/>
                <a:gd name="connsiteY119-2886" fmla="*/ 1024500 h 1494400"/>
                <a:gd name="connsiteX120-2887" fmla="*/ 3998471 w 5273630"/>
                <a:gd name="connsiteY120-2888" fmla="*/ 1024500 h 1494400"/>
                <a:gd name="connsiteX121-2889" fmla="*/ 4017416 w 5273630"/>
                <a:gd name="connsiteY121-2890" fmla="*/ 886054 h 1494400"/>
                <a:gd name="connsiteX122-2891" fmla="*/ 4460443 w 5273630"/>
                <a:gd name="connsiteY122-2892" fmla="*/ 886054 h 1494400"/>
                <a:gd name="connsiteX123-2893" fmla="*/ 4482303 w 5273630"/>
                <a:gd name="connsiteY123-2894" fmla="*/ 733035 h 1494400"/>
                <a:gd name="connsiteX124-2895" fmla="*/ 4177722 w 5273630"/>
                <a:gd name="connsiteY124-2896" fmla="*/ 733035 h 1494400"/>
                <a:gd name="connsiteX125-2897" fmla="*/ 4196667 w 5273630"/>
                <a:gd name="connsiteY125-2898" fmla="*/ 594589 h 1494400"/>
                <a:gd name="connsiteX126-2899" fmla="*/ 4501249 w 5273630"/>
                <a:gd name="connsiteY126-2900" fmla="*/ 594589 h 1494400"/>
                <a:gd name="connsiteX127-2901" fmla="*/ 4518736 w 5273630"/>
                <a:gd name="connsiteY127-2902" fmla="*/ 470716 h 1494400"/>
                <a:gd name="connsiteX128-2903" fmla="*/ 4241845 w 5273630"/>
                <a:gd name="connsiteY128-2904" fmla="*/ 470716 h 1494400"/>
                <a:gd name="connsiteX129-2905" fmla="*/ 4247673 w 5273630"/>
                <a:gd name="connsiteY129-2906" fmla="*/ 429911 h 1494400"/>
                <a:gd name="connsiteX130-2907" fmla="*/ 4055307 w 5273630"/>
                <a:gd name="connsiteY130-2908" fmla="*/ 429911 h 1494400"/>
                <a:gd name="connsiteX131-2909" fmla="*/ 4410894 w 5273630"/>
                <a:gd name="connsiteY131-2910" fmla="*/ 40805 h 1494400"/>
                <a:gd name="connsiteX132-2911" fmla="*/ 4377375 w 5273630"/>
                <a:gd name="connsiteY132-2912" fmla="*/ 0 h 1494400"/>
                <a:gd name="connsiteX133-2913" fmla="*/ 3191742 w 5273630"/>
                <a:gd name="connsiteY133-2914" fmla="*/ 0 h 1494400"/>
                <a:gd name="connsiteX134-2915" fmla="*/ 3522555 w 5273630"/>
                <a:gd name="connsiteY134-2916" fmla="*/ 0 h 1494400"/>
                <a:gd name="connsiteX135-2917" fmla="*/ 3510896 w 5273630"/>
                <a:gd name="connsiteY135-2918" fmla="*/ 83068 h 1494400"/>
                <a:gd name="connsiteX136-2919" fmla="*/ 3953923 w 5273630"/>
                <a:gd name="connsiteY136-2920" fmla="*/ 83068 h 1494400"/>
                <a:gd name="connsiteX137-2921" fmla="*/ 3923319 w 5273630"/>
                <a:gd name="connsiteY137-2922" fmla="*/ 304581 h 1494400"/>
                <a:gd name="connsiteX138-2923" fmla="*/ 3618738 w 5273630"/>
                <a:gd name="connsiteY138-2924" fmla="*/ 304581 h 1494400"/>
                <a:gd name="connsiteX139-2925" fmla="*/ 3630397 w 5273630"/>
                <a:gd name="connsiteY139-2926" fmla="*/ 221513 h 1494400"/>
                <a:gd name="connsiteX140-2927" fmla="*/ 3076613 w 5273630"/>
                <a:gd name="connsiteY140-2928" fmla="*/ 221513 h 1494400"/>
                <a:gd name="connsiteX141-2929" fmla="*/ 3064954 w 5273630"/>
                <a:gd name="connsiteY141-2930" fmla="*/ 304581 h 1494400"/>
                <a:gd name="connsiteX142-2931" fmla="*/ 2760373 w 5273630"/>
                <a:gd name="connsiteY142-2932" fmla="*/ 304581 h 1494400"/>
                <a:gd name="connsiteX143-2933" fmla="*/ 2790977 w 5273630"/>
                <a:gd name="connsiteY143-2934" fmla="*/ 83068 h 1494400"/>
                <a:gd name="connsiteX144-2935" fmla="*/ 3234004 w 5273630"/>
                <a:gd name="connsiteY144-2936" fmla="*/ 83068 h 1494400"/>
                <a:gd name="connsiteX145-2937" fmla="*/ 3238376 w 5273630"/>
                <a:gd name="connsiteY145-2938" fmla="*/ 53921 h 1494400"/>
                <a:gd name="connsiteX146-2939" fmla="*/ 3191742 w 5273630"/>
                <a:gd name="connsiteY146-2940" fmla="*/ 0 h 1494400"/>
                <a:gd name="connsiteX0-2941" fmla="*/ 2215963 w 5273630"/>
                <a:gd name="connsiteY0-2942" fmla="*/ 664540 h 1494400"/>
                <a:gd name="connsiteX1-2943" fmla="*/ 2183902 w 5273630"/>
                <a:gd name="connsiteY1-2944" fmla="*/ 886054 h 1494400"/>
                <a:gd name="connsiteX2-2945" fmla="*/ 2294658 w 5273630"/>
                <a:gd name="connsiteY2-2946" fmla="*/ 886054 h 1494400"/>
                <a:gd name="connsiteX3-2947" fmla="*/ 2326719 w 5273630"/>
                <a:gd name="connsiteY3-2948" fmla="*/ 664540 h 1494400"/>
                <a:gd name="connsiteX4-2949" fmla="*/ 2215963 w 5273630"/>
                <a:gd name="connsiteY4-2950" fmla="*/ 664540 h 1494400"/>
                <a:gd name="connsiteX5-2951" fmla="*/ 1606801 w 5273630"/>
                <a:gd name="connsiteY5-2952" fmla="*/ 664540 h 1494400"/>
                <a:gd name="connsiteX6-2953" fmla="*/ 1574740 w 5273630"/>
                <a:gd name="connsiteY6-2954" fmla="*/ 886054 h 1494400"/>
                <a:gd name="connsiteX7-2955" fmla="*/ 1685497 w 5273630"/>
                <a:gd name="connsiteY7-2956" fmla="*/ 886054 h 1494400"/>
                <a:gd name="connsiteX8-2957" fmla="*/ 1717558 w 5273630"/>
                <a:gd name="connsiteY8-2958" fmla="*/ 664540 h 1494400"/>
                <a:gd name="connsiteX9-2959" fmla="*/ 1606801 w 5273630"/>
                <a:gd name="connsiteY9-2960" fmla="*/ 664540 h 1494400"/>
                <a:gd name="connsiteX10-2961" fmla="*/ 342472 w 5273630"/>
                <a:gd name="connsiteY10-2962" fmla="*/ 563985 h 1494400"/>
                <a:gd name="connsiteX11-2963" fmla="*/ 335185 w 5273630"/>
                <a:gd name="connsiteY11-2964" fmla="*/ 619363 h 1494400"/>
                <a:gd name="connsiteX12-2965" fmla="*/ 826304 w 5273630"/>
                <a:gd name="connsiteY12-2966" fmla="*/ 619363 h 1494400"/>
                <a:gd name="connsiteX13-2967" fmla="*/ 833590 w 5273630"/>
                <a:gd name="connsiteY13-2968" fmla="*/ 563985 h 1494400"/>
                <a:gd name="connsiteX14-2969" fmla="*/ 342472 w 5273630"/>
                <a:gd name="connsiteY14-2970" fmla="*/ 563985 h 1494400"/>
                <a:gd name="connsiteX15-2971" fmla="*/ 3085357 w 5273630"/>
                <a:gd name="connsiteY15-2972" fmla="*/ 553784 h 1494400"/>
                <a:gd name="connsiteX16-2973" fmla="*/ 3078071 w 5273630"/>
                <a:gd name="connsiteY16-2974" fmla="*/ 609162 h 1494400"/>
                <a:gd name="connsiteX17-2975" fmla="*/ 3283553 w 5273630"/>
                <a:gd name="connsiteY17-2976" fmla="*/ 719919 h 1494400"/>
                <a:gd name="connsiteX18-2977" fmla="*/ 3521097 w 5273630"/>
                <a:gd name="connsiteY18-2978" fmla="*/ 609162 h 1494400"/>
                <a:gd name="connsiteX19-2979" fmla="*/ 3528384 w 5273630"/>
                <a:gd name="connsiteY19-2980" fmla="*/ 553784 h 1494400"/>
                <a:gd name="connsiteX20-2981" fmla="*/ 3085357 w 5273630"/>
                <a:gd name="connsiteY20-2982" fmla="*/ 553784 h 1494400"/>
                <a:gd name="connsiteX21-2983" fmla="*/ 2013395 w 5273630"/>
                <a:gd name="connsiteY21-2984" fmla="*/ 526094 h 1494400"/>
                <a:gd name="connsiteX22-2985" fmla="*/ 2567178 w 5273630"/>
                <a:gd name="connsiteY22-2986" fmla="*/ 526094 h 1494400"/>
                <a:gd name="connsiteX23-2987" fmla="*/ 2497227 w 5273630"/>
                <a:gd name="connsiteY23-2988" fmla="*/ 1024500 h 1494400"/>
                <a:gd name="connsiteX24-2989" fmla="*/ 1943443 w 5273630"/>
                <a:gd name="connsiteY24-2990" fmla="*/ 1024500 h 1494400"/>
                <a:gd name="connsiteX25-2991" fmla="*/ 2013395 w 5273630"/>
                <a:gd name="connsiteY25-2992" fmla="*/ 526094 h 1494400"/>
                <a:gd name="connsiteX26-2993" fmla="*/ 1404233 w 5273630"/>
                <a:gd name="connsiteY26-2994" fmla="*/ 526094 h 1494400"/>
                <a:gd name="connsiteX27-2995" fmla="*/ 1958016 w 5273630"/>
                <a:gd name="connsiteY27-2996" fmla="*/ 526094 h 1494400"/>
                <a:gd name="connsiteX28-2997" fmla="*/ 1888065 w 5273630"/>
                <a:gd name="connsiteY28-2998" fmla="*/ 1024500 h 1494400"/>
                <a:gd name="connsiteX29-2999" fmla="*/ 1334281 w 5273630"/>
                <a:gd name="connsiteY29-3000" fmla="*/ 1024500 h 1494400"/>
                <a:gd name="connsiteX30-3001" fmla="*/ 1404233 w 5273630"/>
                <a:gd name="connsiteY30-3002" fmla="*/ 526094 h 1494400"/>
                <a:gd name="connsiteX31-3003" fmla="*/ 365789 w 5273630"/>
                <a:gd name="connsiteY31-3004" fmla="*/ 402222 h 1494400"/>
                <a:gd name="connsiteX32-3005" fmla="*/ 357045 w 5273630"/>
                <a:gd name="connsiteY32-3006" fmla="*/ 457600 h 1494400"/>
                <a:gd name="connsiteX33-3007" fmla="*/ 848163 w 5273630"/>
                <a:gd name="connsiteY33-3008" fmla="*/ 457600 h 1494400"/>
                <a:gd name="connsiteX34-3009" fmla="*/ 856907 w 5273630"/>
                <a:gd name="connsiteY34-3010" fmla="*/ 402222 h 1494400"/>
                <a:gd name="connsiteX35-3011" fmla="*/ 365789 w 5273630"/>
                <a:gd name="connsiteY35-3012" fmla="*/ 402222 h 1494400"/>
                <a:gd name="connsiteX36-3013" fmla="*/ 2865301 w 5273630"/>
                <a:gd name="connsiteY36-3014" fmla="*/ 346843 h 1494400"/>
                <a:gd name="connsiteX37-3015" fmla="*/ 3114504 w 5273630"/>
                <a:gd name="connsiteY37-3016" fmla="*/ 346843 h 1494400"/>
                <a:gd name="connsiteX38-3017" fmla="*/ 3104302 w 5273630"/>
                <a:gd name="connsiteY38-3018" fmla="*/ 415338 h 1494400"/>
                <a:gd name="connsiteX39-3019" fmla="*/ 3547329 w 5273630"/>
                <a:gd name="connsiteY39-3020" fmla="*/ 415338 h 1494400"/>
                <a:gd name="connsiteX40-3021" fmla="*/ 3557530 w 5273630"/>
                <a:gd name="connsiteY40-3022" fmla="*/ 346843 h 1494400"/>
                <a:gd name="connsiteX41-3023" fmla="*/ 3806733 w 5273630"/>
                <a:gd name="connsiteY41-3024" fmla="*/ 346843 h 1494400"/>
                <a:gd name="connsiteX42-3025" fmla="*/ 3796531 w 5273630"/>
                <a:gd name="connsiteY42-3026" fmla="*/ 415338 h 1494400"/>
                <a:gd name="connsiteX43-3027" fmla="*/ 3907289 w 5273630"/>
                <a:gd name="connsiteY43-3028" fmla="*/ 415338 h 1494400"/>
                <a:gd name="connsiteX44-3029" fmla="*/ 3888343 w 5273630"/>
                <a:gd name="connsiteY44-3030" fmla="*/ 553784 h 1494400"/>
                <a:gd name="connsiteX45-3031" fmla="*/ 3777587 w 5273630"/>
                <a:gd name="connsiteY45-3032" fmla="*/ 553784 h 1494400"/>
                <a:gd name="connsiteX46-3033" fmla="*/ 3755727 w 5273630"/>
                <a:gd name="connsiteY46-3034" fmla="*/ 706803 h 1494400"/>
                <a:gd name="connsiteX47-3035" fmla="*/ 3489036 w 5273630"/>
                <a:gd name="connsiteY47-3036" fmla="*/ 830675 h 1494400"/>
                <a:gd name="connsiteX48-3037" fmla="*/ 3850453 w 5273630"/>
                <a:gd name="connsiteY48-3038" fmla="*/ 1024500 h 1494400"/>
                <a:gd name="connsiteX49-3039" fmla="*/ 3407426 w 5273630"/>
                <a:gd name="connsiteY49-3040" fmla="*/ 1024500 h 1494400"/>
                <a:gd name="connsiteX50-3041" fmla="*/ 3252949 w 5273630"/>
                <a:gd name="connsiteY50-3042" fmla="*/ 941432 h 1494400"/>
                <a:gd name="connsiteX51-3043" fmla="*/ 1894056 w 5273630"/>
                <a:gd name="connsiteY51-3044" fmla="*/ 1494400 h 1494400"/>
                <a:gd name="connsiteX52-3045" fmla="*/ 1710109 w 5273630"/>
                <a:gd name="connsiteY52-3046" fmla="*/ 1352160 h 1494400"/>
                <a:gd name="connsiteX53-3047" fmla="*/ 3046009 w 5273630"/>
                <a:gd name="connsiteY53-3048" fmla="*/ 830675 h 1494400"/>
                <a:gd name="connsiteX54-3049" fmla="*/ 2814295 w 5273630"/>
                <a:gd name="connsiteY54-3050" fmla="*/ 706803 h 1494400"/>
                <a:gd name="connsiteX55-3051" fmla="*/ 2836154 w 5273630"/>
                <a:gd name="connsiteY55-3052" fmla="*/ 553784 h 1494400"/>
                <a:gd name="connsiteX56-3053" fmla="*/ 2725398 w 5273630"/>
                <a:gd name="connsiteY56-3054" fmla="*/ 553784 h 1494400"/>
                <a:gd name="connsiteX57-3055" fmla="*/ 2744343 w 5273630"/>
                <a:gd name="connsiteY57-3056" fmla="*/ 415338 h 1494400"/>
                <a:gd name="connsiteX58-3057" fmla="*/ 2855100 w 5273630"/>
                <a:gd name="connsiteY58-3058" fmla="*/ 415338 h 1494400"/>
                <a:gd name="connsiteX59-3059" fmla="*/ 2865301 w 5273630"/>
                <a:gd name="connsiteY59-3060" fmla="*/ 346843 h 1494400"/>
                <a:gd name="connsiteX60-3061" fmla="*/ 482375 w 5273630"/>
                <a:gd name="connsiteY60-3062" fmla="*/ 192367 h 1494400"/>
                <a:gd name="connsiteX61-3063" fmla="*/ 759267 w 5273630"/>
                <a:gd name="connsiteY61-3064" fmla="*/ 192367 h 1494400"/>
                <a:gd name="connsiteX62-3065" fmla="*/ 746151 w 5273630"/>
                <a:gd name="connsiteY62-3066" fmla="*/ 285636 h 1494400"/>
                <a:gd name="connsiteX63-3067" fmla="*/ 1122141 w 5273630"/>
                <a:gd name="connsiteY63-3068" fmla="*/ 285636 h 1494400"/>
                <a:gd name="connsiteX64-3069" fmla="*/ 1059475 w 5273630"/>
                <a:gd name="connsiteY64-3070" fmla="*/ 735949 h 1494400"/>
                <a:gd name="connsiteX65-3071" fmla="*/ 728663 w 5273630"/>
                <a:gd name="connsiteY65-3072" fmla="*/ 735949 h 1494400"/>
                <a:gd name="connsiteX66-3073" fmla="*/ 795700 w 5273630"/>
                <a:gd name="connsiteY66-3074" fmla="*/ 791328 h 1494400"/>
                <a:gd name="connsiteX67-3075" fmla="*/ 1119226 w 5273630"/>
                <a:gd name="connsiteY67-3076" fmla="*/ 746150 h 1494400"/>
                <a:gd name="connsiteX68-3077" fmla="*/ 1100281 w 5273630"/>
                <a:gd name="connsiteY68-3078" fmla="*/ 884596 h 1494400"/>
                <a:gd name="connsiteX69-3079" fmla="*/ 937060 w 5273630"/>
                <a:gd name="connsiteY69-3080" fmla="*/ 907914 h 1494400"/>
                <a:gd name="connsiteX70-3081" fmla="*/ 1892053 w 5273630"/>
                <a:gd name="connsiteY70-3082" fmla="*/ 1489402 h 1494400"/>
                <a:gd name="connsiteX71-3083" fmla="*/ 1608084 w 5273630"/>
                <a:gd name="connsiteY71-3084" fmla="*/ 1476702 h 1494400"/>
                <a:gd name="connsiteX72-3085" fmla="*/ 406594 w 5273630"/>
                <a:gd name="connsiteY72-3086" fmla="*/ 735949 h 1494400"/>
                <a:gd name="connsiteX73-3087" fmla="*/ 319154 w 5273630"/>
                <a:gd name="connsiteY73-3088" fmla="*/ 735949 h 1494400"/>
                <a:gd name="connsiteX74-3089" fmla="*/ 298752 w 5273630"/>
                <a:gd name="connsiteY74-3090" fmla="*/ 881682 h 1494400"/>
                <a:gd name="connsiteX75-3091" fmla="*/ 502777 w 5273630"/>
                <a:gd name="connsiteY75-3092" fmla="*/ 862737 h 1494400"/>
                <a:gd name="connsiteX76-3093" fmla="*/ 482375 w 5273630"/>
                <a:gd name="connsiteY76-3094" fmla="*/ 1004097 h 1494400"/>
                <a:gd name="connsiteX77-3095" fmla="*/ 4372 w 5273630"/>
                <a:gd name="connsiteY77-3096" fmla="*/ 1046359 h 1494400"/>
                <a:gd name="connsiteX78-3097" fmla="*/ 110757 w 5273630"/>
                <a:gd name="connsiteY78-3098" fmla="*/ 285636 h 1494400"/>
                <a:gd name="connsiteX79-3099" fmla="*/ 469259 w 5273630"/>
                <a:gd name="connsiteY79-3100" fmla="*/ 285636 h 1494400"/>
                <a:gd name="connsiteX80-3101" fmla="*/ 482375 w 5273630"/>
                <a:gd name="connsiteY80-3102" fmla="*/ 192367 h 1494400"/>
                <a:gd name="connsiteX81-3103" fmla="*/ 1870577 w 5273630"/>
                <a:gd name="connsiteY81-3104" fmla="*/ 166135 h 1494400"/>
                <a:gd name="connsiteX82-3105" fmla="*/ 1847260 w 5273630"/>
                <a:gd name="connsiteY82-3106" fmla="*/ 332270 h 1494400"/>
                <a:gd name="connsiteX83-3107" fmla="*/ 2179530 w 5273630"/>
                <a:gd name="connsiteY83-3108" fmla="*/ 332270 h 1494400"/>
                <a:gd name="connsiteX84-3109" fmla="*/ 2202847 w 5273630"/>
                <a:gd name="connsiteY84-3110" fmla="*/ 166135 h 1494400"/>
                <a:gd name="connsiteX85-3111" fmla="*/ 1870577 w 5273630"/>
                <a:gd name="connsiteY85-3112" fmla="*/ 166135 h 1494400"/>
                <a:gd name="connsiteX86-3113" fmla="*/ 4598889 w 5273630"/>
                <a:gd name="connsiteY86-3114" fmla="*/ 138446 h 1494400"/>
                <a:gd name="connsiteX87-3115" fmla="*/ 4421095 w 5273630"/>
                <a:gd name="connsiteY87-3116" fmla="*/ 332270 h 1494400"/>
                <a:gd name="connsiteX88-3117" fmla="*/ 4935531 w 5273630"/>
                <a:gd name="connsiteY88-3118" fmla="*/ 332270 h 1494400"/>
                <a:gd name="connsiteX89-3119" fmla="*/ 4813115 w 5273630"/>
                <a:gd name="connsiteY89-3120" fmla="*/ 138446 h 1494400"/>
                <a:gd name="connsiteX90-3121" fmla="*/ 4598889 w 5273630"/>
                <a:gd name="connsiteY90-3122" fmla="*/ 138446 h 1494400"/>
                <a:gd name="connsiteX91-3123" fmla="*/ 1557252 w 5273630"/>
                <a:gd name="connsiteY91-3124" fmla="*/ 27689 h 1494400"/>
                <a:gd name="connsiteX92-3125" fmla="*/ 2498684 w 5273630"/>
                <a:gd name="connsiteY92-3126" fmla="*/ 27689 h 1494400"/>
                <a:gd name="connsiteX93-3127" fmla="*/ 2436019 w 5273630"/>
                <a:gd name="connsiteY93-3128" fmla="*/ 470716 h 1494400"/>
                <a:gd name="connsiteX94-3129" fmla="*/ 1549965 w 5273630"/>
                <a:gd name="connsiteY94-3130" fmla="*/ 470716 h 1494400"/>
                <a:gd name="connsiteX95-3131" fmla="*/ 1605344 w 5273630"/>
                <a:gd name="connsiteY95-3132" fmla="*/ 83068 h 1494400"/>
                <a:gd name="connsiteX96-3133" fmla="*/ 1557252 w 5273630"/>
                <a:gd name="connsiteY96-3134" fmla="*/ 27689 h 1494400"/>
                <a:gd name="connsiteX97-3135" fmla="*/ 259404 w 5273630"/>
                <a:gd name="connsiteY97-3136" fmla="*/ 27689 h 1494400"/>
                <a:gd name="connsiteX98-3137" fmla="*/ 983695 w 5273630"/>
                <a:gd name="connsiteY98-3138" fmla="*/ 27689 h 1494400"/>
                <a:gd name="connsiteX99-3139" fmla="*/ 1215409 w 5273630"/>
                <a:gd name="connsiteY99-3140" fmla="*/ 260861 h 1494400"/>
                <a:gd name="connsiteX100-3141" fmla="*/ 929774 w 5273630"/>
                <a:gd name="connsiteY100-3142" fmla="*/ 260861 h 1494400"/>
                <a:gd name="connsiteX101-3143" fmla="*/ 788413 w 5273630"/>
                <a:gd name="connsiteY101-3144" fmla="*/ 145733 h 1494400"/>
                <a:gd name="connsiteX102-3145" fmla="*/ 476546 w 5273630"/>
                <a:gd name="connsiteY102-3146" fmla="*/ 145733 h 1494400"/>
                <a:gd name="connsiteX103-3147" fmla="*/ 290008 w 5273630"/>
                <a:gd name="connsiteY103-3148" fmla="*/ 260861 h 1494400"/>
                <a:gd name="connsiteX104-3149" fmla="*/ 0 w 5273630"/>
                <a:gd name="connsiteY104-3150" fmla="*/ 260861 h 1494400"/>
                <a:gd name="connsiteX105-3151" fmla="*/ 290008 w 5273630"/>
                <a:gd name="connsiteY105-3152" fmla="*/ 58293 h 1494400"/>
                <a:gd name="connsiteX106-3153" fmla="*/ 259404 w 5273630"/>
                <a:gd name="connsiteY106-3154" fmla="*/ 27689 h 1494400"/>
                <a:gd name="connsiteX107-3155" fmla="*/ 4377375 w 5273630"/>
                <a:gd name="connsiteY107-3156" fmla="*/ 0 h 1494400"/>
                <a:gd name="connsiteX108-3157" fmla="*/ 5001111 w 5273630"/>
                <a:gd name="connsiteY108-3158" fmla="*/ 0 h 1494400"/>
                <a:gd name="connsiteX109-3159" fmla="*/ 5273630 w 5273630"/>
                <a:gd name="connsiteY109-3160" fmla="*/ 429911 h 1494400"/>
                <a:gd name="connsiteX110-3161" fmla="*/ 5078349 w 5273630"/>
                <a:gd name="connsiteY110-3162" fmla="*/ 429911 h 1494400"/>
                <a:gd name="connsiteX111-3163" fmla="*/ 5072519 w 5273630"/>
                <a:gd name="connsiteY111-3164" fmla="*/ 470716 h 1494400"/>
                <a:gd name="connsiteX112-3165" fmla="*/ 4795628 w 5273630"/>
                <a:gd name="connsiteY112-3166" fmla="*/ 470716 h 1494400"/>
                <a:gd name="connsiteX113-3167" fmla="*/ 4778140 w 5273630"/>
                <a:gd name="connsiteY113-3168" fmla="*/ 594589 h 1494400"/>
                <a:gd name="connsiteX114-3169" fmla="*/ 5082721 w 5273630"/>
                <a:gd name="connsiteY114-3170" fmla="*/ 594589 h 1494400"/>
                <a:gd name="connsiteX115-3171" fmla="*/ 5063775 w 5273630"/>
                <a:gd name="connsiteY115-3172" fmla="*/ 733035 h 1494400"/>
                <a:gd name="connsiteX116-3173" fmla="*/ 4759195 w 5273630"/>
                <a:gd name="connsiteY116-3174" fmla="*/ 733035 h 1494400"/>
                <a:gd name="connsiteX117-3175" fmla="*/ 4737335 w 5273630"/>
                <a:gd name="connsiteY117-3176" fmla="*/ 886054 h 1494400"/>
                <a:gd name="connsiteX118-3177" fmla="*/ 5180361 w 5273630"/>
                <a:gd name="connsiteY118-3178" fmla="*/ 886054 h 1494400"/>
                <a:gd name="connsiteX119-3179" fmla="*/ 5161416 w 5273630"/>
                <a:gd name="connsiteY119-3180" fmla="*/ 1024500 h 1494400"/>
                <a:gd name="connsiteX120-3181" fmla="*/ 3998471 w 5273630"/>
                <a:gd name="connsiteY120-3182" fmla="*/ 1024500 h 1494400"/>
                <a:gd name="connsiteX121-3183" fmla="*/ 4017416 w 5273630"/>
                <a:gd name="connsiteY121-3184" fmla="*/ 886054 h 1494400"/>
                <a:gd name="connsiteX122-3185" fmla="*/ 4460443 w 5273630"/>
                <a:gd name="connsiteY122-3186" fmla="*/ 886054 h 1494400"/>
                <a:gd name="connsiteX123-3187" fmla="*/ 4482303 w 5273630"/>
                <a:gd name="connsiteY123-3188" fmla="*/ 733035 h 1494400"/>
                <a:gd name="connsiteX124-3189" fmla="*/ 4177722 w 5273630"/>
                <a:gd name="connsiteY124-3190" fmla="*/ 733035 h 1494400"/>
                <a:gd name="connsiteX125-3191" fmla="*/ 4196667 w 5273630"/>
                <a:gd name="connsiteY125-3192" fmla="*/ 594589 h 1494400"/>
                <a:gd name="connsiteX126-3193" fmla="*/ 4501249 w 5273630"/>
                <a:gd name="connsiteY126-3194" fmla="*/ 594589 h 1494400"/>
                <a:gd name="connsiteX127-3195" fmla="*/ 4518736 w 5273630"/>
                <a:gd name="connsiteY127-3196" fmla="*/ 470716 h 1494400"/>
                <a:gd name="connsiteX128-3197" fmla="*/ 4241845 w 5273630"/>
                <a:gd name="connsiteY128-3198" fmla="*/ 470716 h 1494400"/>
                <a:gd name="connsiteX129-3199" fmla="*/ 4247673 w 5273630"/>
                <a:gd name="connsiteY129-3200" fmla="*/ 429911 h 1494400"/>
                <a:gd name="connsiteX130-3201" fmla="*/ 4055307 w 5273630"/>
                <a:gd name="connsiteY130-3202" fmla="*/ 429911 h 1494400"/>
                <a:gd name="connsiteX131-3203" fmla="*/ 4410894 w 5273630"/>
                <a:gd name="connsiteY131-3204" fmla="*/ 40805 h 1494400"/>
                <a:gd name="connsiteX132-3205" fmla="*/ 4377375 w 5273630"/>
                <a:gd name="connsiteY132-3206" fmla="*/ 0 h 1494400"/>
                <a:gd name="connsiteX133-3207" fmla="*/ 3191742 w 5273630"/>
                <a:gd name="connsiteY133-3208" fmla="*/ 0 h 1494400"/>
                <a:gd name="connsiteX134-3209" fmla="*/ 3522555 w 5273630"/>
                <a:gd name="connsiteY134-3210" fmla="*/ 0 h 1494400"/>
                <a:gd name="connsiteX135-3211" fmla="*/ 3510896 w 5273630"/>
                <a:gd name="connsiteY135-3212" fmla="*/ 83068 h 1494400"/>
                <a:gd name="connsiteX136-3213" fmla="*/ 3953923 w 5273630"/>
                <a:gd name="connsiteY136-3214" fmla="*/ 83068 h 1494400"/>
                <a:gd name="connsiteX137-3215" fmla="*/ 3923319 w 5273630"/>
                <a:gd name="connsiteY137-3216" fmla="*/ 304581 h 1494400"/>
                <a:gd name="connsiteX138-3217" fmla="*/ 3618738 w 5273630"/>
                <a:gd name="connsiteY138-3218" fmla="*/ 304581 h 1494400"/>
                <a:gd name="connsiteX139-3219" fmla="*/ 3630397 w 5273630"/>
                <a:gd name="connsiteY139-3220" fmla="*/ 221513 h 1494400"/>
                <a:gd name="connsiteX140-3221" fmla="*/ 3076613 w 5273630"/>
                <a:gd name="connsiteY140-3222" fmla="*/ 221513 h 1494400"/>
                <a:gd name="connsiteX141-3223" fmla="*/ 3064954 w 5273630"/>
                <a:gd name="connsiteY141-3224" fmla="*/ 304581 h 1494400"/>
                <a:gd name="connsiteX142-3225" fmla="*/ 2760373 w 5273630"/>
                <a:gd name="connsiteY142-3226" fmla="*/ 304581 h 1494400"/>
                <a:gd name="connsiteX143-3227" fmla="*/ 2790977 w 5273630"/>
                <a:gd name="connsiteY143-3228" fmla="*/ 83068 h 1494400"/>
                <a:gd name="connsiteX144-3229" fmla="*/ 3234004 w 5273630"/>
                <a:gd name="connsiteY144-3230" fmla="*/ 83068 h 1494400"/>
                <a:gd name="connsiteX145-3231" fmla="*/ 3238376 w 5273630"/>
                <a:gd name="connsiteY145-3232" fmla="*/ 53921 h 1494400"/>
                <a:gd name="connsiteX146-3233" fmla="*/ 3191742 w 5273630"/>
                <a:gd name="connsiteY146-3234" fmla="*/ 0 h 1494400"/>
                <a:gd name="connsiteX0-3235" fmla="*/ 2215963 w 5273630"/>
                <a:gd name="connsiteY0-3236" fmla="*/ 664540 h 1494400"/>
                <a:gd name="connsiteX1-3237" fmla="*/ 2183902 w 5273630"/>
                <a:gd name="connsiteY1-3238" fmla="*/ 886054 h 1494400"/>
                <a:gd name="connsiteX2-3239" fmla="*/ 2294658 w 5273630"/>
                <a:gd name="connsiteY2-3240" fmla="*/ 886054 h 1494400"/>
                <a:gd name="connsiteX3-3241" fmla="*/ 2326719 w 5273630"/>
                <a:gd name="connsiteY3-3242" fmla="*/ 664540 h 1494400"/>
                <a:gd name="connsiteX4-3243" fmla="*/ 2215963 w 5273630"/>
                <a:gd name="connsiteY4-3244" fmla="*/ 664540 h 1494400"/>
                <a:gd name="connsiteX5-3245" fmla="*/ 1606801 w 5273630"/>
                <a:gd name="connsiteY5-3246" fmla="*/ 664540 h 1494400"/>
                <a:gd name="connsiteX6-3247" fmla="*/ 1574740 w 5273630"/>
                <a:gd name="connsiteY6-3248" fmla="*/ 886054 h 1494400"/>
                <a:gd name="connsiteX7-3249" fmla="*/ 1685497 w 5273630"/>
                <a:gd name="connsiteY7-3250" fmla="*/ 886054 h 1494400"/>
                <a:gd name="connsiteX8-3251" fmla="*/ 1717558 w 5273630"/>
                <a:gd name="connsiteY8-3252" fmla="*/ 664540 h 1494400"/>
                <a:gd name="connsiteX9-3253" fmla="*/ 1606801 w 5273630"/>
                <a:gd name="connsiteY9-3254" fmla="*/ 664540 h 1494400"/>
                <a:gd name="connsiteX10-3255" fmla="*/ 342472 w 5273630"/>
                <a:gd name="connsiteY10-3256" fmla="*/ 563985 h 1494400"/>
                <a:gd name="connsiteX11-3257" fmla="*/ 335185 w 5273630"/>
                <a:gd name="connsiteY11-3258" fmla="*/ 619363 h 1494400"/>
                <a:gd name="connsiteX12-3259" fmla="*/ 826304 w 5273630"/>
                <a:gd name="connsiteY12-3260" fmla="*/ 619363 h 1494400"/>
                <a:gd name="connsiteX13-3261" fmla="*/ 833590 w 5273630"/>
                <a:gd name="connsiteY13-3262" fmla="*/ 563985 h 1494400"/>
                <a:gd name="connsiteX14-3263" fmla="*/ 342472 w 5273630"/>
                <a:gd name="connsiteY14-3264" fmla="*/ 563985 h 1494400"/>
                <a:gd name="connsiteX15-3265" fmla="*/ 3085357 w 5273630"/>
                <a:gd name="connsiteY15-3266" fmla="*/ 553784 h 1494400"/>
                <a:gd name="connsiteX16-3267" fmla="*/ 3078071 w 5273630"/>
                <a:gd name="connsiteY16-3268" fmla="*/ 609162 h 1494400"/>
                <a:gd name="connsiteX17-3269" fmla="*/ 3283553 w 5273630"/>
                <a:gd name="connsiteY17-3270" fmla="*/ 719919 h 1494400"/>
                <a:gd name="connsiteX18-3271" fmla="*/ 3521097 w 5273630"/>
                <a:gd name="connsiteY18-3272" fmla="*/ 609162 h 1494400"/>
                <a:gd name="connsiteX19-3273" fmla="*/ 3528384 w 5273630"/>
                <a:gd name="connsiteY19-3274" fmla="*/ 553784 h 1494400"/>
                <a:gd name="connsiteX20-3275" fmla="*/ 3085357 w 5273630"/>
                <a:gd name="connsiteY20-3276" fmla="*/ 553784 h 1494400"/>
                <a:gd name="connsiteX21-3277" fmla="*/ 2013395 w 5273630"/>
                <a:gd name="connsiteY21-3278" fmla="*/ 526094 h 1494400"/>
                <a:gd name="connsiteX22-3279" fmla="*/ 2567178 w 5273630"/>
                <a:gd name="connsiteY22-3280" fmla="*/ 526094 h 1494400"/>
                <a:gd name="connsiteX23-3281" fmla="*/ 2497227 w 5273630"/>
                <a:gd name="connsiteY23-3282" fmla="*/ 1024500 h 1494400"/>
                <a:gd name="connsiteX24-3283" fmla="*/ 1943443 w 5273630"/>
                <a:gd name="connsiteY24-3284" fmla="*/ 1024500 h 1494400"/>
                <a:gd name="connsiteX25-3285" fmla="*/ 2013395 w 5273630"/>
                <a:gd name="connsiteY25-3286" fmla="*/ 526094 h 1494400"/>
                <a:gd name="connsiteX26-3287" fmla="*/ 1404233 w 5273630"/>
                <a:gd name="connsiteY26-3288" fmla="*/ 526094 h 1494400"/>
                <a:gd name="connsiteX27-3289" fmla="*/ 1958016 w 5273630"/>
                <a:gd name="connsiteY27-3290" fmla="*/ 526094 h 1494400"/>
                <a:gd name="connsiteX28-3291" fmla="*/ 1888065 w 5273630"/>
                <a:gd name="connsiteY28-3292" fmla="*/ 1024500 h 1494400"/>
                <a:gd name="connsiteX29-3293" fmla="*/ 1334281 w 5273630"/>
                <a:gd name="connsiteY29-3294" fmla="*/ 1024500 h 1494400"/>
                <a:gd name="connsiteX30-3295" fmla="*/ 1404233 w 5273630"/>
                <a:gd name="connsiteY30-3296" fmla="*/ 526094 h 1494400"/>
                <a:gd name="connsiteX31-3297" fmla="*/ 365789 w 5273630"/>
                <a:gd name="connsiteY31-3298" fmla="*/ 402222 h 1494400"/>
                <a:gd name="connsiteX32-3299" fmla="*/ 357045 w 5273630"/>
                <a:gd name="connsiteY32-3300" fmla="*/ 457600 h 1494400"/>
                <a:gd name="connsiteX33-3301" fmla="*/ 848163 w 5273630"/>
                <a:gd name="connsiteY33-3302" fmla="*/ 457600 h 1494400"/>
                <a:gd name="connsiteX34-3303" fmla="*/ 856907 w 5273630"/>
                <a:gd name="connsiteY34-3304" fmla="*/ 402222 h 1494400"/>
                <a:gd name="connsiteX35-3305" fmla="*/ 365789 w 5273630"/>
                <a:gd name="connsiteY35-3306" fmla="*/ 402222 h 1494400"/>
                <a:gd name="connsiteX36-3307" fmla="*/ 2865301 w 5273630"/>
                <a:gd name="connsiteY36-3308" fmla="*/ 346843 h 1494400"/>
                <a:gd name="connsiteX37-3309" fmla="*/ 3114504 w 5273630"/>
                <a:gd name="connsiteY37-3310" fmla="*/ 346843 h 1494400"/>
                <a:gd name="connsiteX38-3311" fmla="*/ 3104302 w 5273630"/>
                <a:gd name="connsiteY38-3312" fmla="*/ 415338 h 1494400"/>
                <a:gd name="connsiteX39-3313" fmla="*/ 3547329 w 5273630"/>
                <a:gd name="connsiteY39-3314" fmla="*/ 415338 h 1494400"/>
                <a:gd name="connsiteX40-3315" fmla="*/ 3557530 w 5273630"/>
                <a:gd name="connsiteY40-3316" fmla="*/ 346843 h 1494400"/>
                <a:gd name="connsiteX41-3317" fmla="*/ 3806733 w 5273630"/>
                <a:gd name="connsiteY41-3318" fmla="*/ 346843 h 1494400"/>
                <a:gd name="connsiteX42-3319" fmla="*/ 3796531 w 5273630"/>
                <a:gd name="connsiteY42-3320" fmla="*/ 415338 h 1494400"/>
                <a:gd name="connsiteX43-3321" fmla="*/ 3907289 w 5273630"/>
                <a:gd name="connsiteY43-3322" fmla="*/ 415338 h 1494400"/>
                <a:gd name="connsiteX44-3323" fmla="*/ 3888343 w 5273630"/>
                <a:gd name="connsiteY44-3324" fmla="*/ 553784 h 1494400"/>
                <a:gd name="connsiteX45-3325" fmla="*/ 3777587 w 5273630"/>
                <a:gd name="connsiteY45-3326" fmla="*/ 553784 h 1494400"/>
                <a:gd name="connsiteX46-3327" fmla="*/ 3755727 w 5273630"/>
                <a:gd name="connsiteY46-3328" fmla="*/ 706803 h 1494400"/>
                <a:gd name="connsiteX47-3329" fmla="*/ 3489036 w 5273630"/>
                <a:gd name="connsiteY47-3330" fmla="*/ 830675 h 1494400"/>
                <a:gd name="connsiteX48-3331" fmla="*/ 3850453 w 5273630"/>
                <a:gd name="connsiteY48-3332" fmla="*/ 1024500 h 1494400"/>
                <a:gd name="connsiteX49-3333" fmla="*/ 3407426 w 5273630"/>
                <a:gd name="connsiteY49-3334" fmla="*/ 1024500 h 1494400"/>
                <a:gd name="connsiteX50-3335" fmla="*/ 3252949 w 5273630"/>
                <a:gd name="connsiteY50-3336" fmla="*/ 941432 h 1494400"/>
                <a:gd name="connsiteX51-3337" fmla="*/ 1894056 w 5273630"/>
                <a:gd name="connsiteY51-3338" fmla="*/ 1494400 h 1494400"/>
                <a:gd name="connsiteX52-3339" fmla="*/ 1702489 w 5273630"/>
                <a:gd name="connsiteY52-3340" fmla="*/ 1367400 h 1494400"/>
                <a:gd name="connsiteX53-3341" fmla="*/ 3046009 w 5273630"/>
                <a:gd name="connsiteY53-3342" fmla="*/ 830675 h 1494400"/>
                <a:gd name="connsiteX54-3343" fmla="*/ 2814295 w 5273630"/>
                <a:gd name="connsiteY54-3344" fmla="*/ 706803 h 1494400"/>
                <a:gd name="connsiteX55-3345" fmla="*/ 2836154 w 5273630"/>
                <a:gd name="connsiteY55-3346" fmla="*/ 553784 h 1494400"/>
                <a:gd name="connsiteX56-3347" fmla="*/ 2725398 w 5273630"/>
                <a:gd name="connsiteY56-3348" fmla="*/ 553784 h 1494400"/>
                <a:gd name="connsiteX57-3349" fmla="*/ 2744343 w 5273630"/>
                <a:gd name="connsiteY57-3350" fmla="*/ 415338 h 1494400"/>
                <a:gd name="connsiteX58-3351" fmla="*/ 2855100 w 5273630"/>
                <a:gd name="connsiteY58-3352" fmla="*/ 415338 h 1494400"/>
                <a:gd name="connsiteX59-3353" fmla="*/ 2865301 w 5273630"/>
                <a:gd name="connsiteY59-3354" fmla="*/ 346843 h 1494400"/>
                <a:gd name="connsiteX60-3355" fmla="*/ 482375 w 5273630"/>
                <a:gd name="connsiteY60-3356" fmla="*/ 192367 h 1494400"/>
                <a:gd name="connsiteX61-3357" fmla="*/ 759267 w 5273630"/>
                <a:gd name="connsiteY61-3358" fmla="*/ 192367 h 1494400"/>
                <a:gd name="connsiteX62-3359" fmla="*/ 746151 w 5273630"/>
                <a:gd name="connsiteY62-3360" fmla="*/ 285636 h 1494400"/>
                <a:gd name="connsiteX63-3361" fmla="*/ 1122141 w 5273630"/>
                <a:gd name="connsiteY63-3362" fmla="*/ 285636 h 1494400"/>
                <a:gd name="connsiteX64-3363" fmla="*/ 1059475 w 5273630"/>
                <a:gd name="connsiteY64-3364" fmla="*/ 735949 h 1494400"/>
                <a:gd name="connsiteX65-3365" fmla="*/ 728663 w 5273630"/>
                <a:gd name="connsiteY65-3366" fmla="*/ 735949 h 1494400"/>
                <a:gd name="connsiteX66-3367" fmla="*/ 795700 w 5273630"/>
                <a:gd name="connsiteY66-3368" fmla="*/ 791328 h 1494400"/>
                <a:gd name="connsiteX67-3369" fmla="*/ 1119226 w 5273630"/>
                <a:gd name="connsiteY67-3370" fmla="*/ 746150 h 1494400"/>
                <a:gd name="connsiteX68-3371" fmla="*/ 1100281 w 5273630"/>
                <a:gd name="connsiteY68-3372" fmla="*/ 884596 h 1494400"/>
                <a:gd name="connsiteX69-3373" fmla="*/ 937060 w 5273630"/>
                <a:gd name="connsiteY69-3374" fmla="*/ 907914 h 1494400"/>
                <a:gd name="connsiteX70-3375" fmla="*/ 1892053 w 5273630"/>
                <a:gd name="connsiteY70-3376" fmla="*/ 1489402 h 1494400"/>
                <a:gd name="connsiteX71-3377" fmla="*/ 1608084 w 5273630"/>
                <a:gd name="connsiteY71-3378" fmla="*/ 1476702 h 1494400"/>
                <a:gd name="connsiteX72-3379" fmla="*/ 406594 w 5273630"/>
                <a:gd name="connsiteY72-3380" fmla="*/ 735949 h 1494400"/>
                <a:gd name="connsiteX73-3381" fmla="*/ 319154 w 5273630"/>
                <a:gd name="connsiteY73-3382" fmla="*/ 735949 h 1494400"/>
                <a:gd name="connsiteX74-3383" fmla="*/ 298752 w 5273630"/>
                <a:gd name="connsiteY74-3384" fmla="*/ 881682 h 1494400"/>
                <a:gd name="connsiteX75-3385" fmla="*/ 502777 w 5273630"/>
                <a:gd name="connsiteY75-3386" fmla="*/ 862737 h 1494400"/>
                <a:gd name="connsiteX76-3387" fmla="*/ 482375 w 5273630"/>
                <a:gd name="connsiteY76-3388" fmla="*/ 1004097 h 1494400"/>
                <a:gd name="connsiteX77-3389" fmla="*/ 4372 w 5273630"/>
                <a:gd name="connsiteY77-3390" fmla="*/ 1046359 h 1494400"/>
                <a:gd name="connsiteX78-3391" fmla="*/ 110757 w 5273630"/>
                <a:gd name="connsiteY78-3392" fmla="*/ 285636 h 1494400"/>
                <a:gd name="connsiteX79-3393" fmla="*/ 469259 w 5273630"/>
                <a:gd name="connsiteY79-3394" fmla="*/ 285636 h 1494400"/>
                <a:gd name="connsiteX80-3395" fmla="*/ 482375 w 5273630"/>
                <a:gd name="connsiteY80-3396" fmla="*/ 192367 h 1494400"/>
                <a:gd name="connsiteX81-3397" fmla="*/ 1870577 w 5273630"/>
                <a:gd name="connsiteY81-3398" fmla="*/ 166135 h 1494400"/>
                <a:gd name="connsiteX82-3399" fmla="*/ 1847260 w 5273630"/>
                <a:gd name="connsiteY82-3400" fmla="*/ 332270 h 1494400"/>
                <a:gd name="connsiteX83-3401" fmla="*/ 2179530 w 5273630"/>
                <a:gd name="connsiteY83-3402" fmla="*/ 332270 h 1494400"/>
                <a:gd name="connsiteX84-3403" fmla="*/ 2202847 w 5273630"/>
                <a:gd name="connsiteY84-3404" fmla="*/ 166135 h 1494400"/>
                <a:gd name="connsiteX85-3405" fmla="*/ 1870577 w 5273630"/>
                <a:gd name="connsiteY85-3406" fmla="*/ 166135 h 1494400"/>
                <a:gd name="connsiteX86-3407" fmla="*/ 4598889 w 5273630"/>
                <a:gd name="connsiteY86-3408" fmla="*/ 138446 h 1494400"/>
                <a:gd name="connsiteX87-3409" fmla="*/ 4421095 w 5273630"/>
                <a:gd name="connsiteY87-3410" fmla="*/ 332270 h 1494400"/>
                <a:gd name="connsiteX88-3411" fmla="*/ 4935531 w 5273630"/>
                <a:gd name="connsiteY88-3412" fmla="*/ 332270 h 1494400"/>
                <a:gd name="connsiteX89-3413" fmla="*/ 4813115 w 5273630"/>
                <a:gd name="connsiteY89-3414" fmla="*/ 138446 h 1494400"/>
                <a:gd name="connsiteX90-3415" fmla="*/ 4598889 w 5273630"/>
                <a:gd name="connsiteY90-3416" fmla="*/ 138446 h 1494400"/>
                <a:gd name="connsiteX91-3417" fmla="*/ 1557252 w 5273630"/>
                <a:gd name="connsiteY91-3418" fmla="*/ 27689 h 1494400"/>
                <a:gd name="connsiteX92-3419" fmla="*/ 2498684 w 5273630"/>
                <a:gd name="connsiteY92-3420" fmla="*/ 27689 h 1494400"/>
                <a:gd name="connsiteX93-3421" fmla="*/ 2436019 w 5273630"/>
                <a:gd name="connsiteY93-3422" fmla="*/ 470716 h 1494400"/>
                <a:gd name="connsiteX94-3423" fmla="*/ 1549965 w 5273630"/>
                <a:gd name="connsiteY94-3424" fmla="*/ 470716 h 1494400"/>
                <a:gd name="connsiteX95-3425" fmla="*/ 1605344 w 5273630"/>
                <a:gd name="connsiteY95-3426" fmla="*/ 83068 h 1494400"/>
                <a:gd name="connsiteX96-3427" fmla="*/ 1557252 w 5273630"/>
                <a:gd name="connsiteY96-3428" fmla="*/ 27689 h 1494400"/>
                <a:gd name="connsiteX97-3429" fmla="*/ 259404 w 5273630"/>
                <a:gd name="connsiteY97-3430" fmla="*/ 27689 h 1494400"/>
                <a:gd name="connsiteX98-3431" fmla="*/ 983695 w 5273630"/>
                <a:gd name="connsiteY98-3432" fmla="*/ 27689 h 1494400"/>
                <a:gd name="connsiteX99-3433" fmla="*/ 1215409 w 5273630"/>
                <a:gd name="connsiteY99-3434" fmla="*/ 260861 h 1494400"/>
                <a:gd name="connsiteX100-3435" fmla="*/ 929774 w 5273630"/>
                <a:gd name="connsiteY100-3436" fmla="*/ 260861 h 1494400"/>
                <a:gd name="connsiteX101-3437" fmla="*/ 788413 w 5273630"/>
                <a:gd name="connsiteY101-3438" fmla="*/ 145733 h 1494400"/>
                <a:gd name="connsiteX102-3439" fmla="*/ 476546 w 5273630"/>
                <a:gd name="connsiteY102-3440" fmla="*/ 145733 h 1494400"/>
                <a:gd name="connsiteX103-3441" fmla="*/ 290008 w 5273630"/>
                <a:gd name="connsiteY103-3442" fmla="*/ 260861 h 1494400"/>
                <a:gd name="connsiteX104-3443" fmla="*/ 0 w 5273630"/>
                <a:gd name="connsiteY104-3444" fmla="*/ 260861 h 1494400"/>
                <a:gd name="connsiteX105-3445" fmla="*/ 290008 w 5273630"/>
                <a:gd name="connsiteY105-3446" fmla="*/ 58293 h 1494400"/>
                <a:gd name="connsiteX106-3447" fmla="*/ 259404 w 5273630"/>
                <a:gd name="connsiteY106-3448" fmla="*/ 27689 h 1494400"/>
                <a:gd name="connsiteX107-3449" fmla="*/ 4377375 w 5273630"/>
                <a:gd name="connsiteY107-3450" fmla="*/ 0 h 1494400"/>
                <a:gd name="connsiteX108-3451" fmla="*/ 5001111 w 5273630"/>
                <a:gd name="connsiteY108-3452" fmla="*/ 0 h 1494400"/>
                <a:gd name="connsiteX109-3453" fmla="*/ 5273630 w 5273630"/>
                <a:gd name="connsiteY109-3454" fmla="*/ 429911 h 1494400"/>
                <a:gd name="connsiteX110-3455" fmla="*/ 5078349 w 5273630"/>
                <a:gd name="connsiteY110-3456" fmla="*/ 429911 h 1494400"/>
                <a:gd name="connsiteX111-3457" fmla="*/ 5072519 w 5273630"/>
                <a:gd name="connsiteY111-3458" fmla="*/ 470716 h 1494400"/>
                <a:gd name="connsiteX112-3459" fmla="*/ 4795628 w 5273630"/>
                <a:gd name="connsiteY112-3460" fmla="*/ 470716 h 1494400"/>
                <a:gd name="connsiteX113-3461" fmla="*/ 4778140 w 5273630"/>
                <a:gd name="connsiteY113-3462" fmla="*/ 594589 h 1494400"/>
                <a:gd name="connsiteX114-3463" fmla="*/ 5082721 w 5273630"/>
                <a:gd name="connsiteY114-3464" fmla="*/ 594589 h 1494400"/>
                <a:gd name="connsiteX115-3465" fmla="*/ 5063775 w 5273630"/>
                <a:gd name="connsiteY115-3466" fmla="*/ 733035 h 1494400"/>
                <a:gd name="connsiteX116-3467" fmla="*/ 4759195 w 5273630"/>
                <a:gd name="connsiteY116-3468" fmla="*/ 733035 h 1494400"/>
                <a:gd name="connsiteX117-3469" fmla="*/ 4737335 w 5273630"/>
                <a:gd name="connsiteY117-3470" fmla="*/ 886054 h 1494400"/>
                <a:gd name="connsiteX118-3471" fmla="*/ 5180361 w 5273630"/>
                <a:gd name="connsiteY118-3472" fmla="*/ 886054 h 1494400"/>
                <a:gd name="connsiteX119-3473" fmla="*/ 5161416 w 5273630"/>
                <a:gd name="connsiteY119-3474" fmla="*/ 1024500 h 1494400"/>
                <a:gd name="connsiteX120-3475" fmla="*/ 3998471 w 5273630"/>
                <a:gd name="connsiteY120-3476" fmla="*/ 1024500 h 1494400"/>
                <a:gd name="connsiteX121-3477" fmla="*/ 4017416 w 5273630"/>
                <a:gd name="connsiteY121-3478" fmla="*/ 886054 h 1494400"/>
                <a:gd name="connsiteX122-3479" fmla="*/ 4460443 w 5273630"/>
                <a:gd name="connsiteY122-3480" fmla="*/ 886054 h 1494400"/>
                <a:gd name="connsiteX123-3481" fmla="*/ 4482303 w 5273630"/>
                <a:gd name="connsiteY123-3482" fmla="*/ 733035 h 1494400"/>
                <a:gd name="connsiteX124-3483" fmla="*/ 4177722 w 5273630"/>
                <a:gd name="connsiteY124-3484" fmla="*/ 733035 h 1494400"/>
                <a:gd name="connsiteX125-3485" fmla="*/ 4196667 w 5273630"/>
                <a:gd name="connsiteY125-3486" fmla="*/ 594589 h 1494400"/>
                <a:gd name="connsiteX126-3487" fmla="*/ 4501249 w 5273630"/>
                <a:gd name="connsiteY126-3488" fmla="*/ 594589 h 1494400"/>
                <a:gd name="connsiteX127-3489" fmla="*/ 4518736 w 5273630"/>
                <a:gd name="connsiteY127-3490" fmla="*/ 470716 h 1494400"/>
                <a:gd name="connsiteX128-3491" fmla="*/ 4241845 w 5273630"/>
                <a:gd name="connsiteY128-3492" fmla="*/ 470716 h 1494400"/>
                <a:gd name="connsiteX129-3493" fmla="*/ 4247673 w 5273630"/>
                <a:gd name="connsiteY129-3494" fmla="*/ 429911 h 1494400"/>
                <a:gd name="connsiteX130-3495" fmla="*/ 4055307 w 5273630"/>
                <a:gd name="connsiteY130-3496" fmla="*/ 429911 h 1494400"/>
                <a:gd name="connsiteX131-3497" fmla="*/ 4410894 w 5273630"/>
                <a:gd name="connsiteY131-3498" fmla="*/ 40805 h 1494400"/>
                <a:gd name="connsiteX132-3499" fmla="*/ 4377375 w 5273630"/>
                <a:gd name="connsiteY132-3500" fmla="*/ 0 h 1494400"/>
                <a:gd name="connsiteX133-3501" fmla="*/ 3191742 w 5273630"/>
                <a:gd name="connsiteY133-3502" fmla="*/ 0 h 1494400"/>
                <a:gd name="connsiteX134-3503" fmla="*/ 3522555 w 5273630"/>
                <a:gd name="connsiteY134-3504" fmla="*/ 0 h 1494400"/>
                <a:gd name="connsiteX135-3505" fmla="*/ 3510896 w 5273630"/>
                <a:gd name="connsiteY135-3506" fmla="*/ 83068 h 1494400"/>
                <a:gd name="connsiteX136-3507" fmla="*/ 3953923 w 5273630"/>
                <a:gd name="connsiteY136-3508" fmla="*/ 83068 h 1494400"/>
                <a:gd name="connsiteX137-3509" fmla="*/ 3923319 w 5273630"/>
                <a:gd name="connsiteY137-3510" fmla="*/ 304581 h 1494400"/>
                <a:gd name="connsiteX138-3511" fmla="*/ 3618738 w 5273630"/>
                <a:gd name="connsiteY138-3512" fmla="*/ 304581 h 1494400"/>
                <a:gd name="connsiteX139-3513" fmla="*/ 3630397 w 5273630"/>
                <a:gd name="connsiteY139-3514" fmla="*/ 221513 h 1494400"/>
                <a:gd name="connsiteX140-3515" fmla="*/ 3076613 w 5273630"/>
                <a:gd name="connsiteY140-3516" fmla="*/ 221513 h 1494400"/>
                <a:gd name="connsiteX141-3517" fmla="*/ 3064954 w 5273630"/>
                <a:gd name="connsiteY141-3518" fmla="*/ 304581 h 1494400"/>
                <a:gd name="connsiteX142-3519" fmla="*/ 2760373 w 5273630"/>
                <a:gd name="connsiteY142-3520" fmla="*/ 304581 h 1494400"/>
                <a:gd name="connsiteX143-3521" fmla="*/ 2790977 w 5273630"/>
                <a:gd name="connsiteY143-3522" fmla="*/ 83068 h 1494400"/>
                <a:gd name="connsiteX144-3523" fmla="*/ 3234004 w 5273630"/>
                <a:gd name="connsiteY144-3524" fmla="*/ 83068 h 1494400"/>
                <a:gd name="connsiteX145-3525" fmla="*/ 3238376 w 5273630"/>
                <a:gd name="connsiteY145-3526" fmla="*/ 53921 h 1494400"/>
                <a:gd name="connsiteX146-3527" fmla="*/ 3191742 w 5273630"/>
                <a:gd name="connsiteY146-3528" fmla="*/ 0 h 1494400"/>
                <a:gd name="connsiteX0-3529" fmla="*/ 2215963 w 5273630"/>
                <a:gd name="connsiteY0-3530" fmla="*/ 664540 h 1494400"/>
                <a:gd name="connsiteX1-3531" fmla="*/ 2183902 w 5273630"/>
                <a:gd name="connsiteY1-3532" fmla="*/ 886054 h 1494400"/>
                <a:gd name="connsiteX2-3533" fmla="*/ 2294658 w 5273630"/>
                <a:gd name="connsiteY2-3534" fmla="*/ 886054 h 1494400"/>
                <a:gd name="connsiteX3-3535" fmla="*/ 2326719 w 5273630"/>
                <a:gd name="connsiteY3-3536" fmla="*/ 664540 h 1494400"/>
                <a:gd name="connsiteX4-3537" fmla="*/ 2215963 w 5273630"/>
                <a:gd name="connsiteY4-3538" fmla="*/ 664540 h 1494400"/>
                <a:gd name="connsiteX5-3539" fmla="*/ 1606801 w 5273630"/>
                <a:gd name="connsiteY5-3540" fmla="*/ 664540 h 1494400"/>
                <a:gd name="connsiteX6-3541" fmla="*/ 1574740 w 5273630"/>
                <a:gd name="connsiteY6-3542" fmla="*/ 886054 h 1494400"/>
                <a:gd name="connsiteX7-3543" fmla="*/ 1685497 w 5273630"/>
                <a:gd name="connsiteY7-3544" fmla="*/ 886054 h 1494400"/>
                <a:gd name="connsiteX8-3545" fmla="*/ 1717558 w 5273630"/>
                <a:gd name="connsiteY8-3546" fmla="*/ 664540 h 1494400"/>
                <a:gd name="connsiteX9-3547" fmla="*/ 1606801 w 5273630"/>
                <a:gd name="connsiteY9-3548" fmla="*/ 664540 h 1494400"/>
                <a:gd name="connsiteX10-3549" fmla="*/ 342472 w 5273630"/>
                <a:gd name="connsiteY10-3550" fmla="*/ 563985 h 1494400"/>
                <a:gd name="connsiteX11-3551" fmla="*/ 335185 w 5273630"/>
                <a:gd name="connsiteY11-3552" fmla="*/ 619363 h 1494400"/>
                <a:gd name="connsiteX12-3553" fmla="*/ 826304 w 5273630"/>
                <a:gd name="connsiteY12-3554" fmla="*/ 619363 h 1494400"/>
                <a:gd name="connsiteX13-3555" fmla="*/ 833590 w 5273630"/>
                <a:gd name="connsiteY13-3556" fmla="*/ 563985 h 1494400"/>
                <a:gd name="connsiteX14-3557" fmla="*/ 342472 w 5273630"/>
                <a:gd name="connsiteY14-3558" fmla="*/ 563985 h 1494400"/>
                <a:gd name="connsiteX15-3559" fmla="*/ 3085357 w 5273630"/>
                <a:gd name="connsiteY15-3560" fmla="*/ 553784 h 1494400"/>
                <a:gd name="connsiteX16-3561" fmla="*/ 3078071 w 5273630"/>
                <a:gd name="connsiteY16-3562" fmla="*/ 609162 h 1494400"/>
                <a:gd name="connsiteX17-3563" fmla="*/ 3283553 w 5273630"/>
                <a:gd name="connsiteY17-3564" fmla="*/ 719919 h 1494400"/>
                <a:gd name="connsiteX18-3565" fmla="*/ 3521097 w 5273630"/>
                <a:gd name="connsiteY18-3566" fmla="*/ 609162 h 1494400"/>
                <a:gd name="connsiteX19-3567" fmla="*/ 3528384 w 5273630"/>
                <a:gd name="connsiteY19-3568" fmla="*/ 553784 h 1494400"/>
                <a:gd name="connsiteX20-3569" fmla="*/ 3085357 w 5273630"/>
                <a:gd name="connsiteY20-3570" fmla="*/ 553784 h 1494400"/>
                <a:gd name="connsiteX21-3571" fmla="*/ 2013395 w 5273630"/>
                <a:gd name="connsiteY21-3572" fmla="*/ 526094 h 1494400"/>
                <a:gd name="connsiteX22-3573" fmla="*/ 2567178 w 5273630"/>
                <a:gd name="connsiteY22-3574" fmla="*/ 526094 h 1494400"/>
                <a:gd name="connsiteX23-3575" fmla="*/ 2497227 w 5273630"/>
                <a:gd name="connsiteY23-3576" fmla="*/ 1024500 h 1494400"/>
                <a:gd name="connsiteX24-3577" fmla="*/ 1943443 w 5273630"/>
                <a:gd name="connsiteY24-3578" fmla="*/ 1024500 h 1494400"/>
                <a:gd name="connsiteX25-3579" fmla="*/ 2013395 w 5273630"/>
                <a:gd name="connsiteY25-3580" fmla="*/ 526094 h 1494400"/>
                <a:gd name="connsiteX26-3581" fmla="*/ 1404233 w 5273630"/>
                <a:gd name="connsiteY26-3582" fmla="*/ 526094 h 1494400"/>
                <a:gd name="connsiteX27-3583" fmla="*/ 1958016 w 5273630"/>
                <a:gd name="connsiteY27-3584" fmla="*/ 526094 h 1494400"/>
                <a:gd name="connsiteX28-3585" fmla="*/ 1888065 w 5273630"/>
                <a:gd name="connsiteY28-3586" fmla="*/ 1024500 h 1494400"/>
                <a:gd name="connsiteX29-3587" fmla="*/ 1334281 w 5273630"/>
                <a:gd name="connsiteY29-3588" fmla="*/ 1024500 h 1494400"/>
                <a:gd name="connsiteX30-3589" fmla="*/ 1404233 w 5273630"/>
                <a:gd name="connsiteY30-3590" fmla="*/ 526094 h 1494400"/>
                <a:gd name="connsiteX31-3591" fmla="*/ 365789 w 5273630"/>
                <a:gd name="connsiteY31-3592" fmla="*/ 402222 h 1494400"/>
                <a:gd name="connsiteX32-3593" fmla="*/ 357045 w 5273630"/>
                <a:gd name="connsiteY32-3594" fmla="*/ 457600 h 1494400"/>
                <a:gd name="connsiteX33-3595" fmla="*/ 848163 w 5273630"/>
                <a:gd name="connsiteY33-3596" fmla="*/ 457600 h 1494400"/>
                <a:gd name="connsiteX34-3597" fmla="*/ 856907 w 5273630"/>
                <a:gd name="connsiteY34-3598" fmla="*/ 402222 h 1494400"/>
                <a:gd name="connsiteX35-3599" fmla="*/ 365789 w 5273630"/>
                <a:gd name="connsiteY35-3600" fmla="*/ 402222 h 1494400"/>
                <a:gd name="connsiteX36-3601" fmla="*/ 2865301 w 5273630"/>
                <a:gd name="connsiteY36-3602" fmla="*/ 346843 h 1494400"/>
                <a:gd name="connsiteX37-3603" fmla="*/ 3114504 w 5273630"/>
                <a:gd name="connsiteY37-3604" fmla="*/ 346843 h 1494400"/>
                <a:gd name="connsiteX38-3605" fmla="*/ 3104302 w 5273630"/>
                <a:gd name="connsiteY38-3606" fmla="*/ 415338 h 1494400"/>
                <a:gd name="connsiteX39-3607" fmla="*/ 3547329 w 5273630"/>
                <a:gd name="connsiteY39-3608" fmla="*/ 415338 h 1494400"/>
                <a:gd name="connsiteX40-3609" fmla="*/ 3557530 w 5273630"/>
                <a:gd name="connsiteY40-3610" fmla="*/ 346843 h 1494400"/>
                <a:gd name="connsiteX41-3611" fmla="*/ 3806733 w 5273630"/>
                <a:gd name="connsiteY41-3612" fmla="*/ 346843 h 1494400"/>
                <a:gd name="connsiteX42-3613" fmla="*/ 3796531 w 5273630"/>
                <a:gd name="connsiteY42-3614" fmla="*/ 415338 h 1494400"/>
                <a:gd name="connsiteX43-3615" fmla="*/ 3907289 w 5273630"/>
                <a:gd name="connsiteY43-3616" fmla="*/ 415338 h 1494400"/>
                <a:gd name="connsiteX44-3617" fmla="*/ 3888343 w 5273630"/>
                <a:gd name="connsiteY44-3618" fmla="*/ 553784 h 1494400"/>
                <a:gd name="connsiteX45-3619" fmla="*/ 3777587 w 5273630"/>
                <a:gd name="connsiteY45-3620" fmla="*/ 553784 h 1494400"/>
                <a:gd name="connsiteX46-3621" fmla="*/ 3755727 w 5273630"/>
                <a:gd name="connsiteY46-3622" fmla="*/ 706803 h 1494400"/>
                <a:gd name="connsiteX47-3623" fmla="*/ 3489036 w 5273630"/>
                <a:gd name="connsiteY47-3624" fmla="*/ 830675 h 1494400"/>
                <a:gd name="connsiteX48-3625" fmla="*/ 3850453 w 5273630"/>
                <a:gd name="connsiteY48-3626" fmla="*/ 1024500 h 1494400"/>
                <a:gd name="connsiteX49-3627" fmla="*/ 3407426 w 5273630"/>
                <a:gd name="connsiteY49-3628" fmla="*/ 1024500 h 1494400"/>
                <a:gd name="connsiteX50-3629" fmla="*/ 3252949 w 5273630"/>
                <a:gd name="connsiteY50-3630" fmla="*/ 941432 h 1494400"/>
                <a:gd name="connsiteX51-3631" fmla="*/ 1894056 w 5273630"/>
                <a:gd name="connsiteY51-3632" fmla="*/ 1494400 h 1494400"/>
                <a:gd name="connsiteX52-3633" fmla="*/ 1740589 w 5273630"/>
                <a:gd name="connsiteY52-3634" fmla="*/ 1375020 h 1494400"/>
                <a:gd name="connsiteX53-3635" fmla="*/ 3046009 w 5273630"/>
                <a:gd name="connsiteY53-3636" fmla="*/ 830675 h 1494400"/>
                <a:gd name="connsiteX54-3637" fmla="*/ 2814295 w 5273630"/>
                <a:gd name="connsiteY54-3638" fmla="*/ 706803 h 1494400"/>
                <a:gd name="connsiteX55-3639" fmla="*/ 2836154 w 5273630"/>
                <a:gd name="connsiteY55-3640" fmla="*/ 553784 h 1494400"/>
                <a:gd name="connsiteX56-3641" fmla="*/ 2725398 w 5273630"/>
                <a:gd name="connsiteY56-3642" fmla="*/ 553784 h 1494400"/>
                <a:gd name="connsiteX57-3643" fmla="*/ 2744343 w 5273630"/>
                <a:gd name="connsiteY57-3644" fmla="*/ 415338 h 1494400"/>
                <a:gd name="connsiteX58-3645" fmla="*/ 2855100 w 5273630"/>
                <a:gd name="connsiteY58-3646" fmla="*/ 415338 h 1494400"/>
                <a:gd name="connsiteX59-3647" fmla="*/ 2865301 w 5273630"/>
                <a:gd name="connsiteY59-3648" fmla="*/ 346843 h 1494400"/>
                <a:gd name="connsiteX60-3649" fmla="*/ 482375 w 5273630"/>
                <a:gd name="connsiteY60-3650" fmla="*/ 192367 h 1494400"/>
                <a:gd name="connsiteX61-3651" fmla="*/ 759267 w 5273630"/>
                <a:gd name="connsiteY61-3652" fmla="*/ 192367 h 1494400"/>
                <a:gd name="connsiteX62-3653" fmla="*/ 746151 w 5273630"/>
                <a:gd name="connsiteY62-3654" fmla="*/ 285636 h 1494400"/>
                <a:gd name="connsiteX63-3655" fmla="*/ 1122141 w 5273630"/>
                <a:gd name="connsiteY63-3656" fmla="*/ 285636 h 1494400"/>
                <a:gd name="connsiteX64-3657" fmla="*/ 1059475 w 5273630"/>
                <a:gd name="connsiteY64-3658" fmla="*/ 735949 h 1494400"/>
                <a:gd name="connsiteX65-3659" fmla="*/ 728663 w 5273630"/>
                <a:gd name="connsiteY65-3660" fmla="*/ 735949 h 1494400"/>
                <a:gd name="connsiteX66-3661" fmla="*/ 795700 w 5273630"/>
                <a:gd name="connsiteY66-3662" fmla="*/ 791328 h 1494400"/>
                <a:gd name="connsiteX67-3663" fmla="*/ 1119226 w 5273630"/>
                <a:gd name="connsiteY67-3664" fmla="*/ 746150 h 1494400"/>
                <a:gd name="connsiteX68-3665" fmla="*/ 1100281 w 5273630"/>
                <a:gd name="connsiteY68-3666" fmla="*/ 884596 h 1494400"/>
                <a:gd name="connsiteX69-3667" fmla="*/ 937060 w 5273630"/>
                <a:gd name="connsiteY69-3668" fmla="*/ 907914 h 1494400"/>
                <a:gd name="connsiteX70-3669" fmla="*/ 1892053 w 5273630"/>
                <a:gd name="connsiteY70-3670" fmla="*/ 1489402 h 1494400"/>
                <a:gd name="connsiteX71-3671" fmla="*/ 1608084 w 5273630"/>
                <a:gd name="connsiteY71-3672" fmla="*/ 1476702 h 1494400"/>
                <a:gd name="connsiteX72-3673" fmla="*/ 406594 w 5273630"/>
                <a:gd name="connsiteY72-3674" fmla="*/ 735949 h 1494400"/>
                <a:gd name="connsiteX73-3675" fmla="*/ 319154 w 5273630"/>
                <a:gd name="connsiteY73-3676" fmla="*/ 735949 h 1494400"/>
                <a:gd name="connsiteX74-3677" fmla="*/ 298752 w 5273630"/>
                <a:gd name="connsiteY74-3678" fmla="*/ 881682 h 1494400"/>
                <a:gd name="connsiteX75-3679" fmla="*/ 502777 w 5273630"/>
                <a:gd name="connsiteY75-3680" fmla="*/ 862737 h 1494400"/>
                <a:gd name="connsiteX76-3681" fmla="*/ 482375 w 5273630"/>
                <a:gd name="connsiteY76-3682" fmla="*/ 1004097 h 1494400"/>
                <a:gd name="connsiteX77-3683" fmla="*/ 4372 w 5273630"/>
                <a:gd name="connsiteY77-3684" fmla="*/ 1046359 h 1494400"/>
                <a:gd name="connsiteX78-3685" fmla="*/ 110757 w 5273630"/>
                <a:gd name="connsiteY78-3686" fmla="*/ 285636 h 1494400"/>
                <a:gd name="connsiteX79-3687" fmla="*/ 469259 w 5273630"/>
                <a:gd name="connsiteY79-3688" fmla="*/ 285636 h 1494400"/>
                <a:gd name="connsiteX80-3689" fmla="*/ 482375 w 5273630"/>
                <a:gd name="connsiteY80-3690" fmla="*/ 192367 h 1494400"/>
                <a:gd name="connsiteX81-3691" fmla="*/ 1870577 w 5273630"/>
                <a:gd name="connsiteY81-3692" fmla="*/ 166135 h 1494400"/>
                <a:gd name="connsiteX82-3693" fmla="*/ 1847260 w 5273630"/>
                <a:gd name="connsiteY82-3694" fmla="*/ 332270 h 1494400"/>
                <a:gd name="connsiteX83-3695" fmla="*/ 2179530 w 5273630"/>
                <a:gd name="connsiteY83-3696" fmla="*/ 332270 h 1494400"/>
                <a:gd name="connsiteX84-3697" fmla="*/ 2202847 w 5273630"/>
                <a:gd name="connsiteY84-3698" fmla="*/ 166135 h 1494400"/>
                <a:gd name="connsiteX85-3699" fmla="*/ 1870577 w 5273630"/>
                <a:gd name="connsiteY85-3700" fmla="*/ 166135 h 1494400"/>
                <a:gd name="connsiteX86-3701" fmla="*/ 4598889 w 5273630"/>
                <a:gd name="connsiteY86-3702" fmla="*/ 138446 h 1494400"/>
                <a:gd name="connsiteX87-3703" fmla="*/ 4421095 w 5273630"/>
                <a:gd name="connsiteY87-3704" fmla="*/ 332270 h 1494400"/>
                <a:gd name="connsiteX88-3705" fmla="*/ 4935531 w 5273630"/>
                <a:gd name="connsiteY88-3706" fmla="*/ 332270 h 1494400"/>
                <a:gd name="connsiteX89-3707" fmla="*/ 4813115 w 5273630"/>
                <a:gd name="connsiteY89-3708" fmla="*/ 138446 h 1494400"/>
                <a:gd name="connsiteX90-3709" fmla="*/ 4598889 w 5273630"/>
                <a:gd name="connsiteY90-3710" fmla="*/ 138446 h 1494400"/>
                <a:gd name="connsiteX91-3711" fmla="*/ 1557252 w 5273630"/>
                <a:gd name="connsiteY91-3712" fmla="*/ 27689 h 1494400"/>
                <a:gd name="connsiteX92-3713" fmla="*/ 2498684 w 5273630"/>
                <a:gd name="connsiteY92-3714" fmla="*/ 27689 h 1494400"/>
                <a:gd name="connsiteX93-3715" fmla="*/ 2436019 w 5273630"/>
                <a:gd name="connsiteY93-3716" fmla="*/ 470716 h 1494400"/>
                <a:gd name="connsiteX94-3717" fmla="*/ 1549965 w 5273630"/>
                <a:gd name="connsiteY94-3718" fmla="*/ 470716 h 1494400"/>
                <a:gd name="connsiteX95-3719" fmla="*/ 1605344 w 5273630"/>
                <a:gd name="connsiteY95-3720" fmla="*/ 83068 h 1494400"/>
                <a:gd name="connsiteX96-3721" fmla="*/ 1557252 w 5273630"/>
                <a:gd name="connsiteY96-3722" fmla="*/ 27689 h 1494400"/>
                <a:gd name="connsiteX97-3723" fmla="*/ 259404 w 5273630"/>
                <a:gd name="connsiteY97-3724" fmla="*/ 27689 h 1494400"/>
                <a:gd name="connsiteX98-3725" fmla="*/ 983695 w 5273630"/>
                <a:gd name="connsiteY98-3726" fmla="*/ 27689 h 1494400"/>
                <a:gd name="connsiteX99-3727" fmla="*/ 1215409 w 5273630"/>
                <a:gd name="connsiteY99-3728" fmla="*/ 260861 h 1494400"/>
                <a:gd name="connsiteX100-3729" fmla="*/ 929774 w 5273630"/>
                <a:gd name="connsiteY100-3730" fmla="*/ 260861 h 1494400"/>
                <a:gd name="connsiteX101-3731" fmla="*/ 788413 w 5273630"/>
                <a:gd name="connsiteY101-3732" fmla="*/ 145733 h 1494400"/>
                <a:gd name="connsiteX102-3733" fmla="*/ 476546 w 5273630"/>
                <a:gd name="connsiteY102-3734" fmla="*/ 145733 h 1494400"/>
                <a:gd name="connsiteX103-3735" fmla="*/ 290008 w 5273630"/>
                <a:gd name="connsiteY103-3736" fmla="*/ 260861 h 1494400"/>
                <a:gd name="connsiteX104-3737" fmla="*/ 0 w 5273630"/>
                <a:gd name="connsiteY104-3738" fmla="*/ 260861 h 1494400"/>
                <a:gd name="connsiteX105-3739" fmla="*/ 290008 w 5273630"/>
                <a:gd name="connsiteY105-3740" fmla="*/ 58293 h 1494400"/>
                <a:gd name="connsiteX106-3741" fmla="*/ 259404 w 5273630"/>
                <a:gd name="connsiteY106-3742" fmla="*/ 27689 h 1494400"/>
                <a:gd name="connsiteX107-3743" fmla="*/ 4377375 w 5273630"/>
                <a:gd name="connsiteY107-3744" fmla="*/ 0 h 1494400"/>
                <a:gd name="connsiteX108-3745" fmla="*/ 5001111 w 5273630"/>
                <a:gd name="connsiteY108-3746" fmla="*/ 0 h 1494400"/>
                <a:gd name="connsiteX109-3747" fmla="*/ 5273630 w 5273630"/>
                <a:gd name="connsiteY109-3748" fmla="*/ 429911 h 1494400"/>
                <a:gd name="connsiteX110-3749" fmla="*/ 5078349 w 5273630"/>
                <a:gd name="connsiteY110-3750" fmla="*/ 429911 h 1494400"/>
                <a:gd name="connsiteX111-3751" fmla="*/ 5072519 w 5273630"/>
                <a:gd name="connsiteY111-3752" fmla="*/ 470716 h 1494400"/>
                <a:gd name="connsiteX112-3753" fmla="*/ 4795628 w 5273630"/>
                <a:gd name="connsiteY112-3754" fmla="*/ 470716 h 1494400"/>
                <a:gd name="connsiteX113-3755" fmla="*/ 4778140 w 5273630"/>
                <a:gd name="connsiteY113-3756" fmla="*/ 594589 h 1494400"/>
                <a:gd name="connsiteX114-3757" fmla="*/ 5082721 w 5273630"/>
                <a:gd name="connsiteY114-3758" fmla="*/ 594589 h 1494400"/>
                <a:gd name="connsiteX115-3759" fmla="*/ 5063775 w 5273630"/>
                <a:gd name="connsiteY115-3760" fmla="*/ 733035 h 1494400"/>
                <a:gd name="connsiteX116-3761" fmla="*/ 4759195 w 5273630"/>
                <a:gd name="connsiteY116-3762" fmla="*/ 733035 h 1494400"/>
                <a:gd name="connsiteX117-3763" fmla="*/ 4737335 w 5273630"/>
                <a:gd name="connsiteY117-3764" fmla="*/ 886054 h 1494400"/>
                <a:gd name="connsiteX118-3765" fmla="*/ 5180361 w 5273630"/>
                <a:gd name="connsiteY118-3766" fmla="*/ 886054 h 1494400"/>
                <a:gd name="connsiteX119-3767" fmla="*/ 5161416 w 5273630"/>
                <a:gd name="connsiteY119-3768" fmla="*/ 1024500 h 1494400"/>
                <a:gd name="connsiteX120-3769" fmla="*/ 3998471 w 5273630"/>
                <a:gd name="connsiteY120-3770" fmla="*/ 1024500 h 1494400"/>
                <a:gd name="connsiteX121-3771" fmla="*/ 4017416 w 5273630"/>
                <a:gd name="connsiteY121-3772" fmla="*/ 886054 h 1494400"/>
                <a:gd name="connsiteX122-3773" fmla="*/ 4460443 w 5273630"/>
                <a:gd name="connsiteY122-3774" fmla="*/ 886054 h 1494400"/>
                <a:gd name="connsiteX123-3775" fmla="*/ 4482303 w 5273630"/>
                <a:gd name="connsiteY123-3776" fmla="*/ 733035 h 1494400"/>
                <a:gd name="connsiteX124-3777" fmla="*/ 4177722 w 5273630"/>
                <a:gd name="connsiteY124-3778" fmla="*/ 733035 h 1494400"/>
                <a:gd name="connsiteX125-3779" fmla="*/ 4196667 w 5273630"/>
                <a:gd name="connsiteY125-3780" fmla="*/ 594589 h 1494400"/>
                <a:gd name="connsiteX126-3781" fmla="*/ 4501249 w 5273630"/>
                <a:gd name="connsiteY126-3782" fmla="*/ 594589 h 1494400"/>
                <a:gd name="connsiteX127-3783" fmla="*/ 4518736 w 5273630"/>
                <a:gd name="connsiteY127-3784" fmla="*/ 470716 h 1494400"/>
                <a:gd name="connsiteX128-3785" fmla="*/ 4241845 w 5273630"/>
                <a:gd name="connsiteY128-3786" fmla="*/ 470716 h 1494400"/>
                <a:gd name="connsiteX129-3787" fmla="*/ 4247673 w 5273630"/>
                <a:gd name="connsiteY129-3788" fmla="*/ 429911 h 1494400"/>
                <a:gd name="connsiteX130-3789" fmla="*/ 4055307 w 5273630"/>
                <a:gd name="connsiteY130-3790" fmla="*/ 429911 h 1494400"/>
                <a:gd name="connsiteX131-3791" fmla="*/ 4410894 w 5273630"/>
                <a:gd name="connsiteY131-3792" fmla="*/ 40805 h 1494400"/>
                <a:gd name="connsiteX132-3793" fmla="*/ 4377375 w 5273630"/>
                <a:gd name="connsiteY132-3794" fmla="*/ 0 h 1494400"/>
                <a:gd name="connsiteX133-3795" fmla="*/ 3191742 w 5273630"/>
                <a:gd name="connsiteY133-3796" fmla="*/ 0 h 1494400"/>
                <a:gd name="connsiteX134-3797" fmla="*/ 3522555 w 5273630"/>
                <a:gd name="connsiteY134-3798" fmla="*/ 0 h 1494400"/>
                <a:gd name="connsiteX135-3799" fmla="*/ 3510896 w 5273630"/>
                <a:gd name="connsiteY135-3800" fmla="*/ 83068 h 1494400"/>
                <a:gd name="connsiteX136-3801" fmla="*/ 3953923 w 5273630"/>
                <a:gd name="connsiteY136-3802" fmla="*/ 83068 h 1494400"/>
                <a:gd name="connsiteX137-3803" fmla="*/ 3923319 w 5273630"/>
                <a:gd name="connsiteY137-3804" fmla="*/ 304581 h 1494400"/>
                <a:gd name="connsiteX138-3805" fmla="*/ 3618738 w 5273630"/>
                <a:gd name="connsiteY138-3806" fmla="*/ 304581 h 1494400"/>
                <a:gd name="connsiteX139-3807" fmla="*/ 3630397 w 5273630"/>
                <a:gd name="connsiteY139-3808" fmla="*/ 221513 h 1494400"/>
                <a:gd name="connsiteX140-3809" fmla="*/ 3076613 w 5273630"/>
                <a:gd name="connsiteY140-3810" fmla="*/ 221513 h 1494400"/>
                <a:gd name="connsiteX141-3811" fmla="*/ 3064954 w 5273630"/>
                <a:gd name="connsiteY141-3812" fmla="*/ 304581 h 1494400"/>
                <a:gd name="connsiteX142-3813" fmla="*/ 2760373 w 5273630"/>
                <a:gd name="connsiteY142-3814" fmla="*/ 304581 h 1494400"/>
                <a:gd name="connsiteX143-3815" fmla="*/ 2790977 w 5273630"/>
                <a:gd name="connsiteY143-3816" fmla="*/ 83068 h 1494400"/>
                <a:gd name="connsiteX144-3817" fmla="*/ 3234004 w 5273630"/>
                <a:gd name="connsiteY144-3818" fmla="*/ 83068 h 1494400"/>
                <a:gd name="connsiteX145-3819" fmla="*/ 3238376 w 5273630"/>
                <a:gd name="connsiteY145-3820" fmla="*/ 53921 h 1494400"/>
                <a:gd name="connsiteX146-3821" fmla="*/ 3191742 w 5273630"/>
                <a:gd name="connsiteY146-3822" fmla="*/ 0 h 1494400"/>
                <a:gd name="connsiteX0-3823" fmla="*/ 2215963 w 5273630"/>
                <a:gd name="connsiteY0-3824" fmla="*/ 664540 h 1494400"/>
                <a:gd name="connsiteX1-3825" fmla="*/ 2183902 w 5273630"/>
                <a:gd name="connsiteY1-3826" fmla="*/ 886054 h 1494400"/>
                <a:gd name="connsiteX2-3827" fmla="*/ 2294658 w 5273630"/>
                <a:gd name="connsiteY2-3828" fmla="*/ 886054 h 1494400"/>
                <a:gd name="connsiteX3-3829" fmla="*/ 2326719 w 5273630"/>
                <a:gd name="connsiteY3-3830" fmla="*/ 664540 h 1494400"/>
                <a:gd name="connsiteX4-3831" fmla="*/ 2215963 w 5273630"/>
                <a:gd name="connsiteY4-3832" fmla="*/ 664540 h 1494400"/>
                <a:gd name="connsiteX5-3833" fmla="*/ 1606801 w 5273630"/>
                <a:gd name="connsiteY5-3834" fmla="*/ 664540 h 1494400"/>
                <a:gd name="connsiteX6-3835" fmla="*/ 1574740 w 5273630"/>
                <a:gd name="connsiteY6-3836" fmla="*/ 886054 h 1494400"/>
                <a:gd name="connsiteX7-3837" fmla="*/ 1685497 w 5273630"/>
                <a:gd name="connsiteY7-3838" fmla="*/ 886054 h 1494400"/>
                <a:gd name="connsiteX8-3839" fmla="*/ 1717558 w 5273630"/>
                <a:gd name="connsiteY8-3840" fmla="*/ 664540 h 1494400"/>
                <a:gd name="connsiteX9-3841" fmla="*/ 1606801 w 5273630"/>
                <a:gd name="connsiteY9-3842" fmla="*/ 664540 h 1494400"/>
                <a:gd name="connsiteX10-3843" fmla="*/ 342472 w 5273630"/>
                <a:gd name="connsiteY10-3844" fmla="*/ 563985 h 1494400"/>
                <a:gd name="connsiteX11-3845" fmla="*/ 335185 w 5273630"/>
                <a:gd name="connsiteY11-3846" fmla="*/ 619363 h 1494400"/>
                <a:gd name="connsiteX12-3847" fmla="*/ 826304 w 5273630"/>
                <a:gd name="connsiteY12-3848" fmla="*/ 619363 h 1494400"/>
                <a:gd name="connsiteX13-3849" fmla="*/ 833590 w 5273630"/>
                <a:gd name="connsiteY13-3850" fmla="*/ 563985 h 1494400"/>
                <a:gd name="connsiteX14-3851" fmla="*/ 342472 w 5273630"/>
                <a:gd name="connsiteY14-3852" fmla="*/ 563985 h 1494400"/>
                <a:gd name="connsiteX15-3853" fmla="*/ 3085357 w 5273630"/>
                <a:gd name="connsiteY15-3854" fmla="*/ 553784 h 1494400"/>
                <a:gd name="connsiteX16-3855" fmla="*/ 3078071 w 5273630"/>
                <a:gd name="connsiteY16-3856" fmla="*/ 609162 h 1494400"/>
                <a:gd name="connsiteX17-3857" fmla="*/ 3283553 w 5273630"/>
                <a:gd name="connsiteY17-3858" fmla="*/ 719919 h 1494400"/>
                <a:gd name="connsiteX18-3859" fmla="*/ 3521097 w 5273630"/>
                <a:gd name="connsiteY18-3860" fmla="*/ 609162 h 1494400"/>
                <a:gd name="connsiteX19-3861" fmla="*/ 3528384 w 5273630"/>
                <a:gd name="connsiteY19-3862" fmla="*/ 553784 h 1494400"/>
                <a:gd name="connsiteX20-3863" fmla="*/ 3085357 w 5273630"/>
                <a:gd name="connsiteY20-3864" fmla="*/ 553784 h 1494400"/>
                <a:gd name="connsiteX21-3865" fmla="*/ 2013395 w 5273630"/>
                <a:gd name="connsiteY21-3866" fmla="*/ 526094 h 1494400"/>
                <a:gd name="connsiteX22-3867" fmla="*/ 2567178 w 5273630"/>
                <a:gd name="connsiteY22-3868" fmla="*/ 526094 h 1494400"/>
                <a:gd name="connsiteX23-3869" fmla="*/ 2497227 w 5273630"/>
                <a:gd name="connsiteY23-3870" fmla="*/ 1024500 h 1494400"/>
                <a:gd name="connsiteX24-3871" fmla="*/ 1943443 w 5273630"/>
                <a:gd name="connsiteY24-3872" fmla="*/ 1024500 h 1494400"/>
                <a:gd name="connsiteX25-3873" fmla="*/ 2013395 w 5273630"/>
                <a:gd name="connsiteY25-3874" fmla="*/ 526094 h 1494400"/>
                <a:gd name="connsiteX26-3875" fmla="*/ 1404233 w 5273630"/>
                <a:gd name="connsiteY26-3876" fmla="*/ 526094 h 1494400"/>
                <a:gd name="connsiteX27-3877" fmla="*/ 1958016 w 5273630"/>
                <a:gd name="connsiteY27-3878" fmla="*/ 526094 h 1494400"/>
                <a:gd name="connsiteX28-3879" fmla="*/ 1888065 w 5273630"/>
                <a:gd name="connsiteY28-3880" fmla="*/ 1024500 h 1494400"/>
                <a:gd name="connsiteX29-3881" fmla="*/ 1334281 w 5273630"/>
                <a:gd name="connsiteY29-3882" fmla="*/ 1024500 h 1494400"/>
                <a:gd name="connsiteX30-3883" fmla="*/ 1404233 w 5273630"/>
                <a:gd name="connsiteY30-3884" fmla="*/ 526094 h 1494400"/>
                <a:gd name="connsiteX31-3885" fmla="*/ 365789 w 5273630"/>
                <a:gd name="connsiteY31-3886" fmla="*/ 402222 h 1494400"/>
                <a:gd name="connsiteX32-3887" fmla="*/ 357045 w 5273630"/>
                <a:gd name="connsiteY32-3888" fmla="*/ 457600 h 1494400"/>
                <a:gd name="connsiteX33-3889" fmla="*/ 848163 w 5273630"/>
                <a:gd name="connsiteY33-3890" fmla="*/ 457600 h 1494400"/>
                <a:gd name="connsiteX34-3891" fmla="*/ 856907 w 5273630"/>
                <a:gd name="connsiteY34-3892" fmla="*/ 402222 h 1494400"/>
                <a:gd name="connsiteX35-3893" fmla="*/ 365789 w 5273630"/>
                <a:gd name="connsiteY35-3894" fmla="*/ 402222 h 1494400"/>
                <a:gd name="connsiteX36-3895" fmla="*/ 2865301 w 5273630"/>
                <a:gd name="connsiteY36-3896" fmla="*/ 346843 h 1494400"/>
                <a:gd name="connsiteX37-3897" fmla="*/ 3114504 w 5273630"/>
                <a:gd name="connsiteY37-3898" fmla="*/ 346843 h 1494400"/>
                <a:gd name="connsiteX38-3899" fmla="*/ 3104302 w 5273630"/>
                <a:gd name="connsiteY38-3900" fmla="*/ 415338 h 1494400"/>
                <a:gd name="connsiteX39-3901" fmla="*/ 3547329 w 5273630"/>
                <a:gd name="connsiteY39-3902" fmla="*/ 415338 h 1494400"/>
                <a:gd name="connsiteX40-3903" fmla="*/ 3557530 w 5273630"/>
                <a:gd name="connsiteY40-3904" fmla="*/ 346843 h 1494400"/>
                <a:gd name="connsiteX41-3905" fmla="*/ 3806733 w 5273630"/>
                <a:gd name="connsiteY41-3906" fmla="*/ 346843 h 1494400"/>
                <a:gd name="connsiteX42-3907" fmla="*/ 3796531 w 5273630"/>
                <a:gd name="connsiteY42-3908" fmla="*/ 415338 h 1494400"/>
                <a:gd name="connsiteX43-3909" fmla="*/ 3907289 w 5273630"/>
                <a:gd name="connsiteY43-3910" fmla="*/ 415338 h 1494400"/>
                <a:gd name="connsiteX44-3911" fmla="*/ 3888343 w 5273630"/>
                <a:gd name="connsiteY44-3912" fmla="*/ 553784 h 1494400"/>
                <a:gd name="connsiteX45-3913" fmla="*/ 3777587 w 5273630"/>
                <a:gd name="connsiteY45-3914" fmla="*/ 553784 h 1494400"/>
                <a:gd name="connsiteX46-3915" fmla="*/ 3755727 w 5273630"/>
                <a:gd name="connsiteY46-3916" fmla="*/ 706803 h 1494400"/>
                <a:gd name="connsiteX47-3917" fmla="*/ 3489036 w 5273630"/>
                <a:gd name="connsiteY47-3918" fmla="*/ 830675 h 1494400"/>
                <a:gd name="connsiteX48-3919" fmla="*/ 3850453 w 5273630"/>
                <a:gd name="connsiteY48-3920" fmla="*/ 1024500 h 1494400"/>
                <a:gd name="connsiteX49-3921" fmla="*/ 3407426 w 5273630"/>
                <a:gd name="connsiteY49-3922" fmla="*/ 1024500 h 1494400"/>
                <a:gd name="connsiteX50-3923" fmla="*/ 3252949 w 5273630"/>
                <a:gd name="connsiteY50-3924" fmla="*/ 941432 h 1494400"/>
                <a:gd name="connsiteX51-3925" fmla="*/ 1894056 w 5273630"/>
                <a:gd name="connsiteY51-3926" fmla="*/ 1494400 h 1494400"/>
                <a:gd name="connsiteX52-3927" fmla="*/ 1694869 w 5273630"/>
                <a:gd name="connsiteY52-3928" fmla="*/ 1390260 h 1494400"/>
                <a:gd name="connsiteX53-3929" fmla="*/ 3046009 w 5273630"/>
                <a:gd name="connsiteY53-3930" fmla="*/ 830675 h 1494400"/>
                <a:gd name="connsiteX54-3931" fmla="*/ 2814295 w 5273630"/>
                <a:gd name="connsiteY54-3932" fmla="*/ 706803 h 1494400"/>
                <a:gd name="connsiteX55-3933" fmla="*/ 2836154 w 5273630"/>
                <a:gd name="connsiteY55-3934" fmla="*/ 553784 h 1494400"/>
                <a:gd name="connsiteX56-3935" fmla="*/ 2725398 w 5273630"/>
                <a:gd name="connsiteY56-3936" fmla="*/ 553784 h 1494400"/>
                <a:gd name="connsiteX57-3937" fmla="*/ 2744343 w 5273630"/>
                <a:gd name="connsiteY57-3938" fmla="*/ 415338 h 1494400"/>
                <a:gd name="connsiteX58-3939" fmla="*/ 2855100 w 5273630"/>
                <a:gd name="connsiteY58-3940" fmla="*/ 415338 h 1494400"/>
                <a:gd name="connsiteX59-3941" fmla="*/ 2865301 w 5273630"/>
                <a:gd name="connsiteY59-3942" fmla="*/ 346843 h 1494400"/>
                <a:gd name="connsiteX60-3943" fmla="*/ 482375 w 5273630"/>
                <a:gd name="connsiteY60-3944" fmla="*/ 192367 h 1494400"/>
                <a:gd name="connsiteX61-3945" fmla="*/ 759267 w 5273630"/>
                <a:gd name="connsiteY61-3946" fmla="*/ 192367 h 1494400"/>
                <a:gd name="connsiteX62-3947" fmla="*/ 746151 w 5273630"/>
                <a:gd name="connsiteY62-3948" fmla="*/ 285636 h 1494400"/>
                <a:gd name="connsiteX63-3949" fmla="*/ 1122141 w 5273630"/>
                <a:gd name="connsiteY63-3950" fmla="*/ 285636 h 1494400"/>
                <a:gd name="connsiteX64-3951" fmla="*/ 1059475 w 5273630"/>
                <a:gd name="connsiteY64-3952" fmla="*/ 735949 h 1494400"/>
                <a:gd name="connsiteX65-3953" fmla="*/ 728663 w 5273630"/>
                <a:gd name="connsiteY65-3954" fmla="*/ 735949 h 1494400"/>
                <a:gd name="connsiteX66-3955" fmla="*/ 795700 w 5273630"/>
                <a:gd name="connsiteY66-3956" fmla="*/ 791328 h 1494400"/>
                <a:gd name="connsiteX67-3957" fmla="*/ 1119226 w 5273630"/>
                <a:gd name="connsiteY67-3958" fmla="*/ 746150 h 1494400"/>
                <a:gd name="connsiteX68-3959" fmla="*/ 1100281 w 5273630"/>
                <a:gd name="connsiteY68-3960" fmla="*/ 884596 h 1494400"/>
                <a:gd name="connsiteX69-3961" fmla="*/ 937060 w 5273630"/>
                <a:gd name="connsiteY69-3962" fmla="*/ 907914 h 1494400"/>
                <a:gd name="connsiteX70-3963" fmla="*/ 1892053 w 5273630"/>
                <a:gd name="connsiteY70-3964" fmla="*/ 1489402 h 1494400"/>
                <a:gd name="connsiteX71-3965" fmla="*/ 1608084 w 5273630"/>
                <a:gd name="connsiteY71-3966" fmla="*/ 1476702 h 1494400"/>
                <a:gd name="connsiteX72-3967" fmla="*/ 406594 w 5273630"/>
                <a:gd name="connsiteY72-3968" fmla="*/ 735949 h 1494400"/>
                <a:gd name="connsiteX73-3969" fmla="*/ 319154 w 5273630"/>
                <a:gd name="connsiteY73-3970" fmla="*/ 735949 h 1494400"/>
                <a:gd name="connsiteX74-3971" fmla="*/ 298752 w 5273630"/>
                <a:gd name="connsiteY74-3972" fmla="*/ 881682 h 1494400"/>
                <a:gd name="connsiteX75-3973" fmla="*/ 502777 w 5273630"/>
                <a:gd name="connsiteY75-3974" fmla="*/ 862737 h 1494400"/>
                <a:gd name="connsiteX76-3975" fmla="*/ 482375 w 5273630"/>
                <a:gd name="connsiteY76-3976" fmla="*/ 1004097 h 1494400"/>
                <a:gd name="connsiteX77-3977" fmla="*/ 4372 w 5273630"/>
                <a:gd name="connsiteY77-3978" fmla="*/ 1046359 h 1494400"/>
                <a:gd name="connsiteX78-3979" fmla="*/ 110757 w 5273630"/>
                <a:gd name="connsiteY78-3980" fmla="*/ 285636 h 1494400"/>
                <a:gd name="connsiteX79-3981" fmla="*/ 469259 w 5273630"/>
                <a:gd name="connsiteY79-3982" fmla="*/ 285636 h 1494400"/>
                <a:gd name="connsiteX80-3983" fmla="*/ 482375 w 5273630"/>
                <a:gd name="connsiteY80-3984" fmla="*/ 192367 h 1494400"/>
                <a:gd name="connsiteX81-3985" fmla="*/ 1870577 w 5273630"/>
                <a:gd name="connsiteY81-3986" fmla="*/ 166135 h 1494400"/>
                <a:gd name="connsiteX82-3987" fmla="*/ 1847260 w 5273630"/>
                <a:gd name="connsiteY82-3988" fmla="*/ 332270 h 1494400"/>
                <a:gd name="connsiteX83-3989" fmla="*/ 2179530 w 5273630"/>
                <a:gd name="connsiteY83-3990" fmla="*/ 332270 h 1494400"/>
                <a:gd name="connsiteX84-3991" fmla="*/ 2202847 w 5273630"/>
                <a:gd name="connsiteY84-3992" fmla="*/ 166135 h 1494400"/>
                <a:gd name="connsiteX85-3993" fmla="*/ 1870577 w 5273630"/>
                <a:gd name="connsiteY85-3994" fmla="*/ 166135 h 1494400"/>
                <a:gd name="connsiteX86-3995" fmla="*/ 4598889 w 5273630"/>
                <a:gd name="connsiteY86-3996" fmla="*/ 138446 h 1494400"/>
                <a:gd name="connsiteX87-3997" fmla="*/ 4421095 w 5273630"/>
                <a:gd name="connsiteY87-3998" fmla="*/ 332270 h 1494400"/>
                <a:gd name="connsiteX88-3999" fmla="*/ 4935531 w 5273630"/>
                <a:gd name="connsiteY88-4000" fmla="*/ 332270 h 1494400"/>
                <a:gd name="connsiteX89-4001" fmla="*/ 4813115 w 5273630"/>
                <a:gd name="connsiteY89-4002" fmla="*/ 138446 h 1494400"/>
                <a:gd name="connsiteX90-4003" fmla="*/ 4598889 w 5273630"/>
                <a:gd name="connsiteY90-4004" fmla="*/ 138446 h 1494400"/>
                <a:gd name="connsiteX91-4005" fmla="*/ 1557252 w 5273630"/>
                <a:gd name="connsiteY91-4006" fmla="*/ 27689 h 1494400"/>
                <a:gd name="connsiteX92-4007" fmla="*/ 2498684 w 5273630"/>
                <a:gd name="connsiteY92-4008" fmla="*/ 27689 h 1494400"/>
                <a:gd name="connsiteX93-4009" fmla="*/ 2436019 w 5273630"/>
                <a:gd name="connsiteY93-4010" fmla="*/ 470716 h 1494400"/>
                <a:gd name="connsiteX94-4011" fmla="*/ 1549965 w 5273630"/>
                <a:gd name="connsiteY94-4012" fmla="*/ 470716 h 1494400"/>
                <a:gd name="connsiteX95-4013" fmla="*/ 1605344 w 5273630"/>
                <a:gd name="connsiteY95-4014" fmla="*/ 83068 h 1494400"/>
                <a:gd name="connsiteX96-4015" fmla="*/ 1557252 w 5273630"/>
                <a:gd name="connsiteY96-4016" fmla="*/ 27689 h 1494400"/>
                <a:gd name="connsiteX97-4017" fmla="*/ 259404 w 5273630"/>
                <a:gd name="connsiteY97-4018" fmla="*/ 27689 h 1494400"/>
                <a:gd name="connsiteX98-4019" fmla="*/ 983695 w 5273630"/>
                <a:gd name="connsiteY98-4020" fmla="*/ 27689 h 1494400"/>
                <a:gd name="connsiteX99-4021" fmla="*/ 1215409 w 5273630"/>
                <a:gd name="connsiteY99-4022" fmla="*/ 260861 h 1494400"/>
                <a:gd name="connsiteX100-4023" fmla="*/ 929774 w 5273630"/>
                <a:gd name="connsiteY100-4024" fmla="*/ 260861 h 1494400"/>
                <a:gd name="connsiteX101-4025" fmla="*/ 788413 w 5273630"/>
                <a:gd name="connsiteY101-4026" fmla="*/ 145733 h 1494400"/>
                <a:gd name="connsiteX102-4027" fmla="*/ 476546 w 5273630"/>
                <a:gd name="connsiteY102-4028" fmla="*/ 145733 h 1494400"/>
                <a:gd name="connsiteX103-4029" fmla="*/ 290008 w 5273630"/>
                <a:gd name="connsiteY103-4030" fmla="*/ 260861 h 1494400"/>
                <a:gd name="connsiteX104-4031" fmla="*/ 0 w 5273630"/>
                <a:gd name="connsiteY104-4032" fmla="*/ 260861 h 1494400"/>
                <a:gd name="connsiteX105-4033" fmla="*/ 290008 w 5273630"/>
                <a:gd name="connsiteY105-4034" fmla="*/ 58293 h 1494400"/>
                <a:gd name="connsiteX106-4035" fmla="*/ 259404 w 5273630"/>
                <a:gd name="connsiteY106-4036" fmla="*/ 27689 h 1494400"/>
                <a:gd name="connsiteX107-4037" fmla="*/ 4377375 w 5273630"/>
                <a:gd name="connsiteY107-4038" fmla="*/ 0 h 1494400"/>
                <a:gd name="connsiteX108-4039" fmla="*/ 5001111 w 5273630"/>
                <a:gd name="connsiteY108-4040" fmla="*/ 0 h 1494400"/>
                <a:gd name="connsiteX109-4041" fmla="*/ 5273630 w 5273630"/>
                <a:gd name="connsiteY109-4042" fmla="*/ 429911 h 1494400"/>
                <a:gd name="connsiteX110-4043" fmla="*/ 5078349 w 5273630"/>
                <a:gd name="connsiteY110-4044" fmla="*/ 429911 h 1494400"/>
                <a:gd name="connsiteX111-4045" fmla="*/ 5072519 w 5273630"/>
                <a:gd name="connsiteY111-4046" fmla="*/ 470716 h 1494400"/>
                <a:gd name="connsiteX112-4047" fmla="*/ 4795628 w 5273630"/>
                <a:gd name="connsiteY112-4048" fmla="*/ 470716 h 1494400"/>
                <a:gd name="connsiteX113-4049" fmla="*/ 4778140 w 5273630"/>
                <a:gd name="connsiteY113-4050" fmla="*/ 594589 h 1494400"/>
                <a:gd name="connsiteX114-4051" fmla="*/ 5082721 w 5273630"/>
                <a:gd name="connsiteY114-4052" fmla="*/ 594589 h 1494400"/>
                <a:gd name="connsiteX115-4053" fmla="*/ 5063775 w 5273630"/>
                <a:gd name="connsiteY115-4054" fmla="*/ 733035 h 1494400"/>
                <a:gd name="connsiteX116-4055" fmla="*/ 4759195 w 5273630"/>
                <a:gd name="connsiteY116-4056" fmla="*/ 733035 h 1494400"/>
                <a:gd name="connsiteX117-4057" fmla="*/ 4737335 w 5273630"/>
                <a:gd name="connsiteY117-4058" fmla="*/ 886054 h 1494400"/>
                <a:gd name="connsiteX118-4059" fmla="*/ 5180361 w 5273630"/>
                <a:gd name="connsiteY118-4060" fmla="*/ 886054 h 1494400"/>
                <a:gd name="connsiteX119-4061" fmla="*/ 5161416 w 5273630"/>
                <a:gd name="connsiteY119-4062" fmla="*/ 1024500 h 1494400"/>
                <a:gd name="connsiteX120-4063" fmla="*/ 3998471 w 5273630"/>
                <a:gd name="connsiteY120-4064" fmla="*/ 1024500 h 1494400"/>
                <a:gd name="connsiteX121-4065" fmla="*/ 4017416 w 5273630"/>
                <a:gd name="connsiteY121-4066" fmla="*/ 886054 h 1494400"/>
                <a:gd name="connsiteX122-4067" fmla="*/ 4460443 w 5273630"/>
                <a:gd name="connsiteY122-4068" fmla="*/ 886054 h 1494400"/>
                <a:gd name="connsiteX123-4069" fmla="*/ 4482303 w 5273630"/>
                <a:gd name="connsiteY123-4070" fmla="*/ 733035 h 1494400"/>
                <a:gd name="connsiteX124-4071" fmla="*/ 4177722 w 5273630"/>
                <a:gd name="connsiteY124-4072" fmla="*/ 733035 h 1494400"/>
                <a:gd name="connsiteX125-4073" fmla="*/ 4196667 w 5273630"/>
                <a:gd name="connsiteY125-4074" fmla="*/ 594589 h 1494400"/>
                <a:gd name="connsiteX126-4075" fmla="*/ 4501249 w 5273630"/>
                <a:gd name="connsiteY126-4076" fmla="*/ 594589 h 1494400"/>
                <a:gd name="connsiteX127-4077" fmla="*/ 4518736 w 5273630"/>
                <a:gd name="connsiteY127-4078" fmla="*/ 470716 h 1494400"/>
                <a:gd name="connsiteX128-4079" fmla="*/ 4241845 w 5273630"/>
                <a:gd name="connsiteY128-4080" fmla="*/ 470716 h 1494400"/>
                <a:gd name="connsiteX129-4081" fmla="*/ 4247673 w 5273630"/>
                <a:gd name="connsiteY129-4082" fmla="*/ 429911 h 1494400"/>
                <a:gd name="connsiteX130-4083" fmla="*/ 4055307 w 5273630"/>
                <a:gd name="connsiteY130-4084" fmla="*/ 429911 h 1494400"/>
                <a:gd name="connsiteX131-4085" fmla="*/ 4410894 w 5273630"/>
                <a:gd name="connsiteY131-4086" fmla="*/ 40805 h 1494400"/>
                <a:gd name="connsiteX132-4087" fmla="*/ 4377375 w 5273630"/>
                <a:gd name="connsiteY132-4088" fmla="*/ 0 h 1494400"/>
                <a:gd name="connsiteX133-4089" fmla="*/ 3191742 w 5273630"/>
                <a:gd name="connsiteY133-4090" fmla="*/ 0 h 1494400"/>
                <a:gd name="connsiteX134-4091" fmla="*/ 3522555 w 5273630"/>
                <a:gd name="connsiteY134-4092" fmla="*/ 0 h 1494400"/>
                <a:gd name="connsiteX135-4093" fmla="*/ 3510896 w 5273630"/>
                <a:gd name="connsiteY135-4094" fmla="*/ 83068 h 1494400"/>
                <a:gd name="connsiteX136-4095" fmla="*/ 3953923 w 5273630"/>
                <a:gd name="connsiteY136-4096" fmla="*/ 83068 h 1494400"/>
                <a:gd name="connsiteX137-4097" fmla="*/ 3923319 w 5273630"/>
                <a:gd name="connsiteY137-4098" fmla="*/ 304581 h 1494400"/>
                <a:gd name="connsiteX138-4099" fmla="*/ 3618738 w 5273630"/>
                <a:gd name="connsiteY138-4100" fmla="*/ 304581 h 1494400"/>
                <a:gd name="connsiteX139-4101" fmla="*/ 3630397 w 5273630"/>
                <a:gd name="connsiteY139-4102" fmla="*/ 221513 h 1494400"/>
                <a:gd name="connsiteX140-4103" fmla="*/ 3076613 w 5273630"/>
                <a:gd name="connsiteY140-4104" fmla="*/ 221513 h 1494400"/>
                <a:gd name="connsiteX141-4105" fmla="*/ 3064954 w 5273630"/>
                <a:gd name="connsiteY141-4106" fmla="*/ 304581 h 1494400"/>
                <a:gd name="connsiteX142-4107" fmla="*/ 2760373 w 5273630"/>
                <a:gd name="connsiteY142-4108" fmla="*/ 304581 h 1494400"/>
                <a:gd name="connsiteX143-4109" fmla="*/ 2790977 w 5273630"/>
                <a:gd name="connsiteY143-4110" fmla="*/ 83068 h 1494400"/>
                <a:gd name="connsiteX144-4111" fmla="*/ 3234004 w 5273630"/>
                <a:gd name="connsiteY144-4112" fmla="*/ 83068 h 1494400"/>
                <a:gd name="connsiteX145-4113" fmla="*/ 3238376 w 5273630"/>
                <a:gd name="connsiteY145-4114" fmla="*/ 53921 h 1494400"/>
                <a:gd name="connsiteX146-4115" fmla="*/ 3191742 w 5273630"/>
                <a:gd name="connsiteY146-4116" fmla="*/ 0 h 1494400"/>
                <a:gd name="connsiteX0-4117" fmla="*/ 2215963 w 5273630"/>
                <a:gd name="connsiteY0-4118" fmla="*/ 664540 h 1494400"/>
                <a:gd name="connsiteX1-4119" fmla="*/ 2183902 w 5273630"/>
                <a:gd name="connsiteY1-4120" fmla="*/ 886054 h 1494400"/>
                <a:gd name="connsiteX2-4121" fmla="*/ 2294658 w 5273630"/>
                <a:gd name="connsiteY2-4122" fmla="*/ 886054 h 1494400"/>
                <a:gd name="connsiteX3-4123" fmla="*/ 2326719 w 5273630"/>
                <a:gd name="connsiteY3-4124" fmla="*/ 664540 h 1494400"/>
                <a:gd name="connsiteX4-4125" fmla="*/ 2215963 w 5273630"/>
                <a:gd name="connsiteY4-4126" fmla="*/ 664540 h 1494400"/>
                <a:gd name="connsiteX5-4127" fmla="*/ 1606801 w 5273630"/>
                <a:gd name="connsiteY5-4128" fmla="*/ 664540 h 1494400"/>
                <a:gd name="connsiteX6-4129" fmla="*/ 1574740 w 5273630"/>
                <a:gd name="connsiteY6-4130" fmla="*/ 886054 h 1494400"/>
                <a:gd name="connsiteX7-4131" fmla="*/ 1685497 w 5273630"/>
                <a:gd name="connsiteY7-4132" fmla="*/ 886054 h 1494400"/>
                <a:gd name="connsiteX8-4133" fmla="*/ 1717558 w 5273630"/>
                <a:gd name="connsiteY8-4134" fmla="*/ 664540 h 1494400"/>
                <a:gd name="connsiteX9-4135" fmla="*/ 1606801 w 5273630"/>
                <a:gd name="connsiteY9-4136" fmla="*/ 664540 h 1494400"/>
                <a:gd name="connsiteX10-4137" fmla="*/ 342472 w 5273630"/>
                <a:gd name="connsiteY10-4138" fmla="*/ 563985 h 1494400"/>
                <a:gd name="connsiteX11-4139" fmla="*/ 335185 w 5273630"/>
                <a:gd name="connsiteY11-4140" fmla="*/ 619363 h 1494400"/>
                <a:gd name="connsiteX12-4141" fmla="*/ 826304 w 5273630"/>
                <a:gd name="connsiteY12-4142" fmla="*/ 619363 h 1494400"/>
                <a:gd name="connsiteX13-4143" fmla="*/ 833590 w 5273630"/>
                <a:gd name="connsiteY13-4144" fmla="*/ 563985 h 1494400"/>
                <a:gd name="connsiteX14-4145" fmla="*/ 342472 w 5273630"/>
                <a:gd name="connsiteY14-4146" fmla="*/ 563985 h 1494400"/>
                <a:gd name="connsiteX15-4147" fmla="*/ 3085357 w 5273630"/>
                <a:gd name="connsiteY15-4148" fmla="*/ 553784 h 1494400"/>
                <a:gd name="connsiteX16-4149" fmla="*/ 3078071 w 5273630"/>
                <a:gd name="connsiteY16-4150" fmla="*/ 609162 h 1494400"/>
                <a:gd name="connsiteX17-4151" fmla="*/ 3283553 w 5273630"/>
                <a:gd name="connsiteY17-4152" fmla="*/ 719919 h 1494400"/>
                <a:gd name="connsiteX18-4153" fmla="*/ 3521097 w 5273630"/>
                <a:gd name="connsiteY18-4154" fmla="*/ 609162 h 1494400"/>
                <a:gd name="connsiteX19-4155" fmla="*/ 3528384 w 5273630"/>
                <a:gd name="connsiteY19-4156" fmla="*/ 553784 h 1494400"/>
                <a:gd name="connsiteX20-4157" fmla="*/ 3085357 w 5273630"/>
                <a:gd name="connsiteY20-4158" fmla="*/ 553784 h 1494400"/>
                <a:gd name="connsiteX21-4159" fmla="*/ 2013395 w 5273630"/>
                <a:gd name="connsiteY21-4160" fmla="*/ 526094 h 1494400"/>
                <a:gd name="connsiteX22-4161" fmla="*/ 2567178 w 5273630"/>
                <a:gd name="connsiteY22-4162" fmla="*/ 526094 h 1494400"/>
                <a:gd name="connsiteX23-4163" fmla="*/ 2497227 w 5273630"/>
                <a:gd name="connsiteY23-4164" fmla="*/ 1024500 h 1494400"/>
                <a:gd name="connsiteX24-4165" fmla="*/ 1943443 w 5273630"/>
                <a:gd name="connsiteY24-4166" fmla="*/ 1024500 h 1494400"/>
                <a:gd name="connsiteX25-4167" fmla="*/ 2013395 w 5273630"/>
                <a:gd name="connsiteY25-4168" fmla="*/ 526094 h 1494400"/>
                <a:gd name="connsiteX26-4169" fmla="*/ 1404233 w 5273630"/>
                <a:gd name="connsiteY26-4170" fmla="*/ 526094 h 1494400"/>
                <a:gd name="connsiteX27-4171" fmla="*/ 1958016 w 5273630"/>
                <a:gd name="connsiteY27-4172" fmla="*/ 526094 h 1494400"/>
                <a:gd name="connsiteX28-4173" fmla="*/ 1888065 w 5273630"/>
                <a:gd name="connsiteY28-4174" fmla="*/ 1024500 h 1494400"/>
                <a:gd name="connsiteX29-4175" fmla="*/ 1334281 w 5273630"/>
                <a:gd name="connsiteY29-4176" fmla="*/ 1024500 h 1494400"/>
                <a:gd name="connsiteX30-4177" fmla="*/ 1404233 w 5273630"/>
                <a:gd name="connsiteY30-4178" fmla="*/ 526094 h 1494400"/>
                <a:gd name="connsiteX31-4179" fmla="*/ 365789 w 5273630"/>
                <a:gd name="connsiteY31-4180" fmla="*/ 402222 h 1494400"/>
                <a:gd name="connsiteX32-4181" fmla="*/ 357045 w 5273630"/>
                <a:gd name="connsiteY32-4182" fmla="*/ 457600 h 1494400"/>
                <a:gd name="connsiteX33-4183" fmla="*/ 848163 w 5273630"/>
                <a:gd name="connsiteY33-4184" fmla="*/ 457600 h 1494400"/>
                <a:gd name="connsiteX34-4185" fmla="*/ 856907 w 5273630"/>
                <a:gd name="connsiteY34-4186" fmla="*/ 402222 h 1494400"/>
                <a:gd name="connsiteX35-4187" fmla="*/ 365789 w 5273630"/>
                <a:gd name="connsiteY35-4188" fmla="*/ 402222 h 1494400"/>
                <a:gd name="connsiteX36-4189" fmla="*/ 2865301 w 5273630"/>
                <a:gd name="connsiteY36-4190" fmla="*/ 346843 h 1494400"/>
                <a:gd name="connsiteX37-4191" fmla="*/ 3114504 w 5273630"/>
                <a:gd name="connsiteY37-4192" fmla="*/ 346843 h 1494400"/>
                <a:gd name="connsiteX38-4193" fmla="*/ 3104302 w 5273630"/>
                <a:gd name="connsiteY38-4194" fmla="*/ 415338 h 1494400"/>
                <a:gd name="connsiteX39-4195" fmla="*/ 3547329 w 5273630"/>
                <a:gd name="connsiteY39-4196" fmla="*/ 415338 h 1494400"/>
                <a:gd name="connsiteX40-4197" fmla="*/ 3557530 w 5273630"/>
                <a:gd name="connsiteY40-4198" fmla="*/ 346843 h 1494400"/>
                <a:gd name="connsiteX41-4199" fmla="*/ 3806733 w 5273630"/>
                <a:gd name="connsiteY41-4200" fmla="*/ 346843 h 1494400"/>
                <a:gd name="connsiteX42-4201" fmla="*/ 3796531 w 5273630"/>
                <a:gd name="connsiteY42-4202" fmla="*/ 415338 h 1494400"/>
                <a:gd name="connsiteX43-4203" fmla="*/ 3907289 w 5273630"/>
                <a:gd name="connsiteY43-4204" fmla="*/ 415338 h 1494400"/>
                <a:gd name="connsiteX44-4205" fmla="*/ 3888343 w 5273630"/>
                <a:gd name="connsiteY44-4206" fmla="*/ 553784 h 1494400"/>
                <a:gd name="connsiteX45-4207" fmla="*/ 3777587 w 5273630"/>
                <a:gd name="connsiteY45-4208" fmla="*/ 553784 h 1494400"/>
                <a:gd name="connsiteX46-4209" fmla="*/ 3755727 w 5273630"/>
                <a:gd name="connsiteY46-4210" fmla="*/ 706803 h 1494400"/>
                <a:gd name="connsiteX47-4211" fmla="*/ 3489036 w 5273630"/>
                <a:gd name="connsiteY47-4212" fmla="*/ 830675 h 1494400"/>
                <a:gd name="connsiteX48-4213" fmla="*/ 3850453 w 5273630"/>
                <a:gd name="connsiteY48-4214" fmla="*/ 1024500 h 1494400"/>
                <a:gd name="connsiteX49-4215" fmla="*/ 3407426 w 5273630"/>
                <a:gd name="connsiteY49-4216" fmla="*/ 1024500 h 1494400"/>
                <a:gd name="connsiteX50-4217" fmla="*/ 3252949 w 5273630"/>
                <a:gd name="connsiteY50-4218" fmla="*/ 941432 h 1494400"/>
                <a:gd name="connsiteX51-4219" fmla="*/ 1894056 w 5273630"/>
                <a:gd name="connsiteY51-4220" fmla="*/ 1494400 h 1494400"/>
                <a:gd name="connsiteX52-4221" fmla="*/ 1717729 w 5273630"/>
                <a:gd name="connsiteY52-4222" fmla="*/ 1382640 h 1494400"/>
                <a:gd name="connsiteX53-4223" fmla="*/ 3046009 w 5273630"/>
                <a:gd name="connsiteY53-4224" fmla="*/ 830675 h 1494400"/>
                <a:gd name="connsiteX54-4225" fmla="*/ 2814295 w 5273630"/>
                <a:gd name="connsiteY54-4226" fmla="*/ 706803 h 1494400"/>
                <a:gd name="connsiteX55-4227" fmla="*/ 2836154 w 5273630"/>
                <a:gd name="connsiteY55-4228" fmla="*/ 553784 h 1494400"/>
                <a:gd name="connsiteX56-4229" fmla="*/ 2725398 w 5273630"/>
                <a:gd name="connsiteY56-4230" fmla="*/ 553784 h 1494400"/>
                <a:gd name="connsiteX57-4231" fmla="*/ 2744343 w 5273630"/>
                <a:gd name="connsiteY57-4232" fmla="*/ 415338 h 1494400"/>
                <a:gd name="connsiteX58-4233" fmla="*/ 2855100 w 5273630"/>
                <a:gd name="connsiteY58-4234" fmla="*/ 415338 h 1494400"/>
                <a:gd name="connsiteX59-4235" fmla="*/ 2865301 w 5273630"/>
                <a:gd name="connsiteY59-4236" fmla="*/ 346843 h 1494400"/>
                <a:gd name="connsiteX60-4237" fmla="*/ 482375 w 5273630"/>
                <a:gd name="connsiteY60-4238" fmla="*/ 192367 h 1494400"/>
                <a:gd name="connsiteX61-4239" fmla="*/ 759267 w 5273630"/>
                <a:gd name="connsiteY61-4240" fmla="*/ 192367 h 1494400"/>
                <a:gd name="connsiteX62-4241" fmla="*/ 746151 w 5273630"/>
                <a:gd name="connsiteY62-4242" fmla="*/ 285636 h 1494400"/>
                <a:gd name="connsiteX63-4243" fmla="*/ 1122141 w 5273630"/>
                <a:gd name="connsiteY63-4244" fmla="*/ 285636 h 1494400"/>
                <a:gd name="connsiteX64-4245" fmla="*/ 1059475 w 5273630"/>
                <a:gd name="connsiteY64-4246" fmla="*/ 735949 h 1494400"/>
                <a:gd name="connsiteX65-4247" fmla="*/ 728663 w 5273630"/>
                <a:gd name="connsiteY65-4248" fmla="*/ 735949 h 1494400"/>
                <a:gd name="connsiteX66-4249" fmla="*/ 795700 w 5273630"/>
                <a:gd name="connsiteY66-4250" fmla="*/ 791328 h 1494400"/>
                <a:gd name="connsiteX67-4251" fmla="*/ 1119226 w 5273630"/>
                <a:gd name="connsiteY67-4252" fmla="*/ 746150 h 1494400"/>
                <a:gd name="connsiteX68-4253" fmla="*/ 1100281 w 5273630"/>
                <a:gd name="connsiteY68-4254" fmla="*/ 884596 h 1494400"/>
                <a:gd name="connsiteX69-4255" fmla="*/ 937060 w 5273630"/>
                <a:gd name="connsiteY69-4256" fmla="*/ 907914 h 1494400"/>
                <a:gd name="connsiteX70-4257" fmla="*/ 1892053 w 5273630"/>
                <a:gd name="connsiteY70-4258" fmla="*/ 1489402 h 1494400"/>
                <a:gd name="connsiteX71-4259" fmla="*/ 1608084 w 5273630"/>
                <a:gd name="connsiteY71-4260" fmla="*/ 1476702 h 1494400"/>
                <a:gd name="connsiteX72-4261" fmla="*/ 406594 w 5273630"/>
                <a:gd name="connsiteY72-4262" fmla="*/ 735949 h 1494400"/>
                <a:gd name="connsiteX73-4263" fmla="*/ 319154 w 5273630"/>
                <a:gd name="connsiteY73-4264" fmla="*/ 735949 h 1494400"/>
                <a:gd name="connsiteX74-4265" fmla="*/ 298752 w 5273630"/>
                <a:gd name="connsiteY74-4266" fmla="*/ 881682 h 1494400"/>
                <a:gd name="connsiteX75-4267" fmla="*/ 502777 w 5273630"/>
                <a:gd name="connsiteY75-4268" fmla="*/ 862737 h 1494400"/>
                <a:gd name="connsiteX76-4269" fmla="*/ 482375 w 5273630"/>
                <a:gd name="connsiteY76-4270" fmla="*/ 1004097 h 1494400"/>
                <a:gd name="connsiteX77-4271" fmla="*/ 4372 w 5273630"/>
                <a:gd name="connsiteY77-4272" fmla="*/ 1046359 h 1494400"/>
                <a:gd name="connsiteX78-4273" fmla="*/ 110757 w 5273630"/>
                <a:gd name="connsiteY78-4274" fmla="*/ 285636 h 1494400"/>
                <a:gd name="connsiteX79-4275" fmla="*/ 469259 w 5273630"/>
                <a:gd name="connsiteY79-4276" fmla="*/ 285636 h 1494400"/>
                <a:gd name="connsiteX80-4277" fmla="*/ 482375 w 5273630"/>
                <a:gd name="connsiteY80-4278" fmla="*/ 192367 h 1494400"/>
                <a:gd name="connsiteX81-4279" fmla="*/ 1870577 w 5273630"/>
                <a:gd name="connsiteY81-4280" fmla="*/ 166135 h 1494400"/>
                <a:gd name="connsiteX82-4281" fmla="*/ 1847260 w 5273630"/>
                <a:gd name="connsiteY82-4282" fmla="*/ 332270 h 1494400"/>
                <a:gd name="connsiteX83-4283" fmla="*/ 2179530 w 5273630"/>
                <a:gd name="connsiteY83-4284" fmla="*/ 332270 h 1494400"/>
                <a:gd name="connsiteX84-4285" fmla="*/ 2202847 w 5273630"/>
                <a:gd name="connsiteY84-4286" fmla="*/ 166135 h 1494400"/>
                <a:gd name="connsiteX85-4287" fmla="*/ 1870577 w 5273630"/>
                <a:gd name="connsiteY85-4288" fmla="*/ 166135 h 1494400"/>
                <a:gd name="connsiteX86-4289" fmla="*/ 4598889 w 5273630"/>
                <a:gd name="connsiteY86-4290" fmla="*/ 138446 h 1494400"/>
                <a:gd name="connsiteX87-4291" fmla="*/ 4421095 w 5273630"/>
                <a:gd name="connsiteY87-4292" fmla="*/ 332270 h 1494400"/>
                <a:gd name="connsiteX88-4293" fmla="*/ 4935531 w 5273630"/>
                <a:gd name="connsiteY88-4294" fmla="*/ 332270 h 1494400"/>
                <a:gd name="connsiteX89-4295" fmla="*/ 4813115 w 5273630"/>
                <a:gd name="connsiteY89-4296" fmla="*/ 138446 h 1494400"/>
                <a:gd name="connsiteX90-4297" fmla="*/ 4598889 w 5273630"/>
                <a:gd name="connsiteY90-4298" fmla="*/ 138446 h 1494400"/>
                <a:gd name="connsiteX91-4299" fmla="*/ 1557252 w 5273630"/>
                <a:gd name="connsiteY91-4300" fmla="*/ 27689 h 1494400"/>
                <a:gd name="connsiteX92-4301" fmla="*/ 2498684 w 5273630"/>
                <a:gd name="connsiteY92-4302" fmla="*/ 27689 h 1494400"/>
                <a:gd name="connsiteX93-4303" fmla="*/ 2436019 w 5273630"/>
                <a:gd name="connsiteY93-4304" fmla="*/ 470716 h 1494400"/>
                <a:gd name="connsiteX94-4305" fmla="*/ 1549965 w 5273630"/>
                <a:gd name="connsiteY94-4306" fmla="*/ 470716 h 1494400"/>
                <a:gd name="connsiteX95-4307" fmla="*/ 1605344 w 5273630"/>
                <a:gd name="connsiteY95-4308" fmla="*/ 83068 h 1494400"/>
                <a:gd name="connsiteX96-4309" fmla="*/ 1557252 w 5273630"/>
                <a:gd name="connsiteY96-4310" fmla="*/ 27689 h 1494400"/>
                <a:gd name="connsiteX97-4311" fmla="*/ 259404 w 5273630"/>
                <a:gd name="connsiteY97-4312" fmla="*/ 27689 h 1494400"/>
                <a:gd name="connsiteX98-4313" fmla="*/ 983695 w 5273630"/>
                <a:gd name="connsiteY98-4314" fmla="*/ 27689 h 1494400"/>
                <a:gd name="connsiteX99-4315" fmla="*/ 1215409 w 5273630"/>
                <a:gd name="connsiteY99-4316" fmla="*/ 260861 h 1494400"/>
                <a:gd name="connsiteX100-4317" fmla="*/ 929774 w 5273630"/>
                <a:gd name="connsiteY100-4318" fmla="*/ 260861 h 1494400"/>
                <a:gd name="connsiteX101-4319" fmla="*/ 788413 w 5273630"/>
                <a:gd name="connsiteY101-4320" fmla="*/ 145733 h 1494400"/>
                <a:gd name="connsiteX102-4321" fmla="*/ 476546 w 5273630"/>
                <a:gd name="connsiteY102-4322" fmla="*/ 145733 h 1494400"/>
                <a:gd name="connsiteX103-4323" fmla="*/ 290008 w 5273630"/>
                <a:gd name="connsiteY103-4324" fmla="*/ 260861 h 1494400"/>
                <a:gd name="connsiteX104-4325" fmla="*/ 0 w 5273630"/>
                <a:gd name="connsiteY104-4326" fmla="*/ 260861 h 1494400"/>
                <a:gd name="connsiteX105-4327" fmla="*/ 290008 w 5273630"/>
                <a:gd name="connsiteY105-4328" fmla="*/ 58293 h 1494400"/>
                <a:gd name="connsiteX106-4329" fmla="*/ 259404 w 5273630"/>
                <a:gd name="connsiteY106-4330" fmla="*/ 27689 h 1494400"/>
                <a:gd name="connsiteX107-4331" fmla="*/ 4377375 w 5273630"/>
                <a:gd name="connsiteY107-4332" fmla="*/ 0 h 1494400"/>
                <a:gd name="connsiteX108-4333" fmla="*/ 5001111 w 5273630"/>
                <a:gd name="connsiteY108-4334" fmla="*/ 0 h 1494400"/>
                <a:gd name="connsiteX109-4335" fmla="*/ 5273630 w 5273630"/>
                <a:gd name="connsiteY109-4336" fmla="*/ 429911 h 1494400"/>
                <a:gd name="connsiteX110-4337" fmla="*/ 5078349 w 5273630"/>
                <a:gd name="connsiteY110-4338" fmla="*/ 429911 h 1494400"/>
                <a:gd name="connsiteX111-4339" fmla="*/ 5072519 w 5273630"/>
                <a:gd name="connsiteY111-4340" fmla="*/ 470716 h 1494400"/>
                <a:gd name="connsiteX112-4341" fmla="*/ 4795628 w 5273630"/>
                <a:gd name="connsiteY112-4342" fmla="*/ 470716 h 1494400"/>
                <a:gd name="connsiteX113-4343" fmla="*/ 4778140 w 5273630"/>
                <a:gd name="connsiteY113-4344" fmla="*/ 594589 h 1494400"/>
                <a:gd name="connsiteX114-4345" fmla="*/ 5082721 w 5273630"/>
                <a:gd name="connsiteY114-4346" fmla="*/ 594589 h 1494400"/>
                <a:gd name="connsiteX115-4347" fmla="*/ 5063775 w 5273630"/>
                <a:gd name="connsiteY115-4348" fmla="*/ 733035 h 1494400"/>
                <a:gd name="connsiteX116-4349" fmla="*/ 4759195 w 5273630"/>
                <a:gd name="connsiteY116-4350" fmla="*/ 733035 h 1494400"/>
                <a:gd name="connsiteX117-4351" fmla="*/ 4737335 w 5273630"/>
                <a:gd name="connsiteY117-4352" fmla="*/ 886054 h 1494400"/>
                <a:gd name="connsiteX118-4353" fmla="*/ 5180361 w 5273630"/>
                <a:gd name="connsiteY118-4354" fmla="*/ 886054 h 1494400"/>
                <a:gd name="connsiteX119-4355" fmla="*/ 5161416 w 5273630"/>
                <a:gd name="connsiteY119-4356" fmla="*/ 1024500 h 1494400"/>
                <a:gd name="connsiteX120-4357" fmla="*/ 3998471 w 5273630"/>
                <a:gd name="connsiteY120-4358" fmla="*/ 1024500 h 1494400"/>
                <a:gd name="connsiteX121-4359" fmla="*/ 4017416 w 5273630"/>
                <a:gd name="connsiteY121-4360" fmla="*/ 886054 h 1494400"/>
                <a:gd name="connsiteX122-4361" fmla="*/ 4460443 w 5273630"/>
                <a:gd name="connsiteY122-4362" fmla="*/ 886054 h 1494400"/>
                <a:gd name="connsiteX123-4363" fmla="*/ 4482303 w 5273630"/>
                <a:gd name="connsiteY123-4364" fmla="*/ 733035 h 1494400"/>
                <a:gd name="connsiteX124-4365" fmla="*/ 4177722 w 5273630"/>
                <a:gd name="connsiteY124-4366" fmla="*/ 733035 h 1494400"/>
                <a:gd name="connsiteX125-4367" fmla="*/ 4196667 w 5273630"/>
                <a:gd name="connsiteY125-4368" fmla="*/ 594589 h 1494400"/>
                <a:gd name="connsiteX126-4369" fmla="*/ 4501249 w 5273630"/>
                <a:gd name="connsiteY126-4370" fmla="*/ 594589 h 1494400"/>
                <a:gd name="connsiteX127-4371" fmla="*/ 4518736 w 5273630"/>
                <a:gd name="connsiteY127-4372" fmla="*/ 470716 h 1494400"/>
                <a:gd name="connsiteX128-4373" fmla="*/ 4241845 w 5273630"/>
                <a:gd name="connsiteY128-4374" fmla="*/ 470716 h 1494400"/>
                <a:gd name="connsiteX129-4375" fmla="*/ 4247673 w 5273630"/>
                <a:gd name="connsiteY129-4376" fmla="*/ 429911 h 1494400"/>
                <a:gd name="connsiteX130-4377" fmla="*/ 4055307 w 5273630"/>
                <a:gd name="connsiteY130-4378" fmla="*/ 429911 h 1494400"/>
                <a:gd name="connsiteX131-4379" fmla="*/ 4410894 w 5273630"/>
                <a:gd name="connsiteY131-4380" fmla="*/ 40805 h 1494400"/>
                <a:gd name="connsiteX132-4381" fmla="*/ 4377375 w 5273630"/>
                <a:gd name="connsiteY132-4382" fmla="*/ 0 h 1494400"/>
                <a:gd name="connsiteX133-4383" fmla="*/ 3191742 w 5273630"/>
                <a:gd name="connsiteY133-4384" fmla="*/ 0 h 1494400"/>
                <a:gd name="connsiteX134-4385" fmla="*/ 3522555 w 5273630"/>
                <a:gd name="connsiteY134-4386" fmla="*/ 0 h 1494400"/>
                <a:gd name="connsiteX135-4387" fmla="*/ 3510896 w 5273630"/>
                <a:gd name="connsiteY135-4388" fmla="*/ 83068 h 1494400"/>
                <a:gd name="connsiteX136-4389" fmla="*/ 3953923 w 5273630"/>
                <a:gd name="connsiteY136-4390" fmla="*/ 83068 h 1494400"/>
                <a:gd name="connsiteX137-4391" fmla="*/ 3923319 w 5273630"/>
                <a:gd name="connsiteY137-4392" fmla="*/ 304581 h 1494400"/>
                <a:gd name="connsiteX138-4393" fmla="*/ 3618738 w 5273630"/>
                <a:gd name="connsiteY138-4394" fmla="*/ 304581 h 1494400"/>
                <a:gd name="connsiteX139-4395" fmla="*/ 3630397 w 5273630"/>
                <a:gd name="connsiteY139-4396" fmla="*/ 221513 h 1494400"/>
                <a:gd name="connsiteX140-4397" fmla="*/ 3076613 w 5273630"/>
                <a:gd name="connsiteY140-4398" fmla="*/ 221513 h 1494400"/>
                <a:gd name="connsiteX141-4399" fmla="*/ 3064954 w 5273630"/>
                <a:gd name="connsiteY141-4400" fmla="*/ 304581 h 1494400"/>
                <a:gd name="connsiteX142-4401" fmla="*/ 2760373 w 5273630"/>
                <a:gd name="connsiteY142-4402" fmla="*/ 304581 h 1494400"/>
                <a:gd name="connsiteX143-4403" fmla="*/ 2790977 w 5273630"/>
                <a:gd name="connsiteY143-4404" fmla="*/ 83068 h 1494400"/>
                <a:gd name="connsiteX144-4405" fmla="*/ 3234004 w 5273630"/>
                <a:gd name="connsiteY144-4406" fmla="*/ 83068 h 1494400"/>
                <a:gd name="connsiteX145-4407" fmla="*/ 3238376 w 5273630"/>
                <a:gd name="connsiteY145-4408" fmla="*/ 53921 h 1494400"/>
                <a:gd name="connsiteX146-4409" fmla="*/ 3191742 w 5273630"/>
                <a:gd name="connsiteY146-4410" fmla="*/ 0 h 1494400"/>
                <a:gd name="connsiteX0-4411" fmla="*/ 2215963 w 5273630"/>
                <a:gd name="connsiteY0-4412" fmla="*/ 664540 h 1494400"/>
                <a:gd name="connsiteX1-4413" fmla="*/ 2183902 w 5273630"/>
                <a:gd name="connsiteY1-4414" fmla="*/ 886054 h 1494400"/>
                <a:gd name="connsiteX2-4415" fmla="*/ 2294658 w 5273630"/>
                <a:gd name="connsiteY2-4416" fmla="*/ 886054 h 1494400"/>
                <a:gd name="connsiteX3-4417" fmla="*/ 2326719 w 5273630"/>
                <a:gd name="connsiteY3-4418" fmla="*/ 664540 h 1494400"/>
                <a:gd name="connsiteX4-4419" fmla="*/ 2215963 w 5273630"/>
                <a:gd name="connsiteY4-4420" fmla="*/ 664540 h 1494400"/>
                <a:gd name="connsiteX5-4421" fmla="*/ 1606801 w 5273630"/>
                <a:gd name="connsiteY5-4422" fmla="*/ 664540 h 1494400"/>
                <a:gd name="connsiteX6-4423" fmla="*/ 1574740 w 5273630"/>
                <a:gd name="connsiteY6-4424" fmla="*/ 886054 h 1494400"/>
                <a:gd name="connsiteX7-4425" fmla="*/ 1685497 w 5273630"/>
                <a:gd name="connsiteY7-4426" fmla="*/ 886054 h 1494400"/>
                <a:gd name="connsiteX8-4427" fmla="*/ 1717558 w 5273630"/>
                <a:gd name="connsiteY8-4428" fmla="*/ 664540 h 1494400"/>
                <a:gd name="connsiteX9-4429" fmla="*/ 1606801 w 5273630"/>
                <a:gd name="connsiteY9-4430" fmla="*/ 664540 h 1494400"/>
                <a:gd name="connsiteX10-4431" fmla="*/ 342472 w 5273630"/>
                <a:gd name="connsiteY10-4432" fmla="*/ 563985 h 1494400"/>
                <a:gd name="connsiteX11-4433" fmla="*/ 335185 w 5273630"/>
                <a:gd name="connsiteY11-4434" fmla="*/ 619363 h 1494400"/>
                <a:gd name="connsiteX12-4435" fmla="*/ 826304 w 5273630"/>
                <a:gd name="connsiteY12-4436" fmla="*/ 619363 h 1494400"/>
                <a:gd name="connsiteX13-4437" fmla="*/ 833590 w 5273630"/>
                <a:gd name="connsiteY13-4438" fmla="*/ 563985 h 1494400"/>
                <a:gd name="connsiteX14-4439" fmla="*/ 342472 w 5273630"/>
                <a:gd name="connsiteY14-4440" fmla="*/ 563985 h 1494400"/>
                <a:gd name="connsiteX15-4441" fmla="*/ 3085357 w 5273630"/>
                <a:gd name="connsiteY15-4442" fmla="*/ 553784 h 1494400"/>
                <a:gd name="connsiteX16-4443" fmla="*/ 3078071 w 5273630"/>
                <a:gd name="connsiteY16-4444" fmla="*/ 609162 h 1494400"/>
                <a:gd name="connsiteX17-4445" fmla="*/ 3283553 w 5273630"/>
                <a:gd name="connsiteY17-4446" fmla="*/ 719919 h 1494400"/>
                <a:gd name="connsiteX18-4447" fmla="*/ 3521097 w 5273630"/>
                <a:gd name="connsiteY18-4448" fmla="*/ 609162 h 1494400"/>
                <a:gd name="connsiteX19-4449" fmla="*/ 3528384 w 5273630"/>
                <a:gd name="connsiteY19-4450" fmla="*/ 553784 h 1494400"/>
                <a:gd name="connsiteX20-4451" fmla="*/ 3085357 w 5273630"/>
                <a:gd name="connsiteY20-4452" fmla="*/ 553784 h 1494400"/>
                <a:gd name="connsiteX21-4453" fmla="*/ 2013395 w 5273630"/>
                <a:gd name="connsiteY21-4454" fmla="*/ 526094 h 1494400"/>
                <a:gd name="connsiteX22-4455" fmla="*/ 2567178 w 5273630"/>
                <a:gd name="connsiteY22-4456" fmla="*/ 526094 h 1494400"/>
                <a:gd name="connsiteX23-4457" fmla="*/ 2497227 w 5273630"/>
                <a:gd name="connsiteY23-4458" fmla="*/ 1024500 h 1494400"/>
                <a:gd name="connsiteX24-4459" fmla="*/ 1943443 w 5273630"/>
                <a:gd name="connsiteY24-4460" fmla="*/ 1024500 h 1494400"/>
                <a:gd name="connsiteX25-4461" fmla="*/ 2013395 w 5273630"/>
                <a:gd name="connsiteY25-4462" fmla="*/ 526094 h 1494400"/>
                <a:gd name="connsiteX26-4463" fmla="*/ 1404233 w 5273630"/>
                <a:gd name="connsiteY26-4464" fmla="*/ 526094 h 1494400"/>
                <a:gd name="connsiteX27-4465" fmla="*/ 1958016 w 5273630"/>
                <a:gd name="connsiteY27-4466" fmla="*/ 526094 h 1494400"/>
                <a:gd name="connsiteX28-4467" fmla="*/ 1888065 w 5273630"/>
                <a:gd name="connsiteY28-4468" fmla="*/ 1024500 h 1494400"/>
                <a:gd name="connsiteX29-4469" fmla="*/ 1334281 w 5273630"/>
                <a:gd name="connsiteY29-4470" fmla="*/ 1024500 h 1494400"/>
                <a:gd name="connsiteX30-4471" fmla="*/ 1404233 w 5273630"/>
                <a:gd name="connsiteY30-4472" fmla="*/ 526094 h 1494400"/>
                <a:gd name="connsiteX31-4473" fmla="*/ 365789 w 5273630"/>
                <a:gd name="connsiteY31-4474" fmla="*/ 402222 h 1494400"/>
                <a:gd name="connsiteX32-4475" fmla="*/ 357045 w 5273630"/>
                <a:gd name="connsiteY32-4476" fmla="*/ 457600 h 1494400"/>
                <a:gd name="connsiteX33-4477" fmla="*/ 848163 w 5273630"/>
                <a:gd name="connsiteY33-4478" fmla="*/ 457600 h 1494400"/>
                <a:gd name="connsiteX34-4479" fmla="*/ 856907 w 5273630"/>
                <a:gd name="connsiteY34-4480" fmla="*/ 402222 h 1494400"/>
                <a:gd name="connsiteX35-4481" fmla="*/ 365789 w 5273630"/>
                <a:gd name="connsiteY35-4482" fmla="*/ 402222 h 1494400"/>
                <a:gd name="connsiteX36-4483" fmla="*/ 2865301 w 5273630"/>
                <a:gd name="connsiteY36-4484" fmla="*/ 346843 h 1494400"/>
                <a:gd name="connsiteX37-4485" fmla="*/ 3114504 w 5273630"/>
                <a:gd name="connsiteY37-4486" fmla="*/ 346843 h 1494400"/>
                <a:gd name="connsiteX38-4487" fmla="*/ 3104302 w 5273630"/>
                <a:gd name="connsiteY38-4488" fmla="*/ 415338 h 1494400"/>
                <a:gd name="connsiteX39-4489" fmla="*/ 3547329 w 5273630"/>
                <a:gd name="connsiteY39-4490" fmla="*/ 415338 h 1494400"/>
                <a:gd name="connsiteX40-4491" fmla="*/ 3557530 w 5273630"/>
                <a:gd name="connsiteY40-4492" fmla="*/ 346843 h 1494400"/>
                <a:gd name="connsiteX41-4493" fmla="*/ 3806733 w 5273630"/>
                <a:gd name="connsiteY41-4494" fmla="*/ 346843 h 1494400"/>
                <a:gd name="connsiteX42-4495" fmla="*/ 3796531 w 5273630"/>
                <a:gd name="connsiteY42-4496" fmla="*/ 415338 h 1494400"/>
                <a:gd name="connsiteX43-4497" fmla="*/ 3907289 w 5273630"/>
                <a:gd name="connsiteY43-4498" fmla="*/ 415338 h 1494400"/>
                <a:gd name="connsiteX44-4499" fmla="*/ 3888343 w 5273630"/>
                <a:gd name="connsiteY44-4500" fmla="*/ 553784 h 1494400"/>
                <a:gd name="connsiteX45-4501" fmla="*/ 3777587 w 5273630"/>
                <a:gd name="connsiteY45-4502" fmla="*/ 553784 h 1494400"/>
                <a:gd name="connsiteX46-4503" fmla="*/ 3755727 w 5273630"/>
                <a:gd name="connsiteY46-4504" fmla="*/ 706803 h 1494400"/>
                <a:gd name="connsiteX47-4505" fmla="*/ 3489036 w 5273630"/>
                <a:gd name="connsiteY47-4506" fmla="*/ 830675 h 1494400"/>
                <a:gd name="connsiteX48-4507" fmla="*/ 3850453 w 5273630"/>
                <a:gd name="connsiteY48-4508" fmla="*/ 1024500 h 1494400"/>
                <a:gd name="connsiteX49-4509" fmla="*/ 3407426 w 5273630"/>
                <a:gd name="connsiteY49-4510" fmla="*/ 1024500 h 1494400"/>
                <a:gd name="connsiteX50-4511" fmla="*/ 3252949 w 5273630"/>
                <a:gd name="connsiteY50-4512" fmla="*/ 941432 h 1494400"/>
                <a:gd name="connsiteX51-4513" fmla="*/ 1894056 w 5273630"/>
                <a:gd name="connsiteY51-4514" fmla="*/ 1494400 h 1494400"/>
                <a:gd name="connsiteX52-4515" fmla="*/ 1717729 w 5273630"/>
                <a:gd name="connsiteY52-4516" fmla="*/ 1382640 h 1494400"/>
                <a:gd name="connsiteX53-4517" fmla="*/ 3046009 w 5273630"/>
                <a:gd name="connsiteY53-4518" fmla="*/ 830675 h 1494400"/>
                <a:gd name="connsiteX54-4519" fmla="*/ 2814295 w 5273630"/>
                <a:gd name="connsiteY54-4520" fmla="*/ 706803 h 1494400"/>
                <a:gd name="connsiteX55-4521" fmla="*/ 2836154 w 5273630"/>
                <a:gd name="connsiteY55-4522" fmla="*/ 553784 h 1494400"/>
                <a:gd name="connsiteX56-4523" fmla="*/ 2725398 w 5273630"/>
                <a:gd name="connsiteY56-4524" fmla="*/ 553784 h 1494400"/>
                <a:gd name="connsiteX57-4525" fmla="*/ 2744343 w 5273630"/>
                <a:gd name="connsiteY57-4526" fmla="*/ 415338 h 1494400"/>
                <a:gd name="connsiteX58-4527" fmla="*/ 2855100 w 5273630"/>
                <a:gd name="connsiteY58-4528" fmla="*/ 415338 h 1494400"/>
                <a:gd name="connsiteX59-4529" fmla="*/ 2865301 w 5273630"/>
                <a:gd name="connsiteY59-4530" fmla="*/ 346843 h 1494400"/>
                <a:gd name="connsiteX60-4531" fmla="*/ 482375 w 5273630"/>
                <a:gd name="connsiteY60-4532" fmla="*/ 192367 h 1494400"/>
                <a:gd name="connsiteX61-4533" fmla="*/ 759267 w 5273630"/>
                <a:gd name="connsiteY61-4534" fmla="*/ 192367 h 1494400"/>
                <a:gd name="connsiteX62-4535" fmla="*/ 746151 w 5273630"/>
                <a:gd name="connsiteY62-4536" fmla="*/ 285636 h 1494400"/>
                <a:gd name="connsiteX63-4537" fmla="*/ 1122141 w 5273630"/>
                <a:gd name="connsiteY63-4538" fmla="*/ 285636 h 1494400"/>
                <a:gd name="connsiteX64-4539" fmla="*/ 1059475 w 5273630"/>
                <a:gd name="connsiteY64-4540" fmla="*/ 735949 h 1494400"/>
                <a:gd name="connsiteX65-4541" fmla="*/ 728663 w 5273630"/>
                <a:gd name="connsiteY65-4542" fmla="*/ 735949 h 1494400"/>
                <a:gd name="connsiteX66-4543" fmla="*/ 795700 w 5273630"/>
                <a:gd name="connsiteY66-4544" fmla="*/ 791328 h 1494400"/>
                <a:gd name="connsiteX67-4545" fmla="*/ 1119226 w 5273630"/>
                <a:gd name="connsiteY67-4546" fmla="*/ 746150 h 1494400"/>
                <a:gd name="connsiteX68-4547" fmla="*/ 1100281 w 5273630"/>
                <a:gd name="connsiteY68-4548" fmla="*/ 884596 h 1494400"/>
                <a:gd name="connsiteX69-4549" fmla="*/ 937060 w 5273630"/>
                <a:gd name="connsiteY69-4550" fmla="*/ 907914 h 1494400"/>
                <a:gd name="connsiteX70-4551" fmla="*/ 1884433 w 5273630"/>
                <a:gd name="connsiteY70-4552" fmla="*/ 1489402 h 1494400"/>
                <a:gd name="connsiteX71-4553" fmla="*/ 1608084 w 5273630"/>
                <a:gd name="connsiteY71-4554" fmla="*/ 1476702 h 1494400"/>
                <a:gd name="connsiteX72-4555" fmla="*/ 406594 w 5273630"/>
                <a:gd name="connsiteY72-4556" fmla="*/ 735949 h 1494400"/>
                <a:gd name="connsiteX73-4557" fmla="*/ 319154 w 5273630"/>
                <a:gd name="connsiteY73-4558" fmla="*/ 735949 h 1494400"/>
                <a:gd name="connsiteX74-4559" fmla="*/ 298752 w 5273630"/>
                <a:gd name="connsiteY74-4560" fmla="*/ 881682 h 1494400"/>
                <a:gd name="connsiteX75-4561" fmla="*/ 502777 w 5273630"/>
                <a:gd name="connsiteY75-4562" fmla="*/ 862737 h 1494400"/>
                <a:gd name="connsiteX76-4563" fmla="*/ 482375 w 5273630"/>
                <a:gd name="connsiteY76-4564" fmla="*/ 1004097 h 1494400"/>
                <a:gd name="connsiteX77-4565" fmla="*/ 4372 w 5273630"/>
                <a:gd name="connsiteY77-4566" fmla="*/ 1046359 h 1494400"/>
                <a:gd name="connsiteX78-4567" fmla="*/ 110757 w 5273630"/>
                <a:gd name="connsiteY78-4568" fmla="*/ 285636 h 1494400"/>
                <a:gd name="connsiteX79-4569" fmla="*/ 469259 w 5273630"/>
                <a:gd name="connsiteY79-4570" fmla="*/ 285636 h 1494400"/>
                <a:gd name="connsiteX80-4571" fmla="*/ 482375 w 5273630"/>
                <a:gd name="connsiteY80-4572" fmla="*/ 192367 h 1494400"/>
                <a:gd name="connsiteX81-4573" fmla="*/ 1870577 w 5273630"/>
                <a:gd name="connsiteY81-4574" fmla="*/ 166135 h 1494400"/>
                <a:gd name="connsiteX82-4575" fmla="*/ 1847260 w 5273630"/>
                <a:gd name="connsiteY82-4576" fmla="*/ 332270 h 1494400"/>
                <a:gd name="connsiteX83-4577" fmla="*/ 2179530 w 5273630"/>
                <a:gd name="connsiteY83-4578" fmla="*/ 332270 h 1494400"/>
                <a:gd name="connsiteX84-4579" fmla="*/ 2202847 w 5273630"/>
                <a:gd name="connsiteY84-4580" fmla="*/ 166135 h 1494400"/>
                <a:gd name="connsiteX85-4581" fmla="*/ 1870577 w 5273630"/>
                <a:gd name="connsiteY85-4582" fmla="*/ 166135 h 1494400"/>
                <a:gd name="connsiteX86-4583" fmla="*/ 4598889 w 5273630"/>
                <a:gd name="connsiteY86-4584" fmla="*/ 138446 h 1494400"/>
                <a:gd name="connsiteX87-4585" fmla="*/ 4421095 w 5273630"/>
                <a:gd name="connsiteY87-4586" fmla="*/ 332270 h 1494400"/>
                <a:gd name="connsiteX88-4587" fmla="*/ 4935531 w 5273630"/>
                <a:gd name="connsiteY88-4588" fmla="*/ 332270 h 1494400"/>
                <a:gd name="connsiteX89-4589" fmla="*/ 4813115 w 5273630"/>
                <a:gd name="connsiteY89-4590" fmla="*/ 138446 h 1494400"/>
                <a:gd name="connsiteX90-4591" fmla="*/ 4598889 w 5273630"/>
                <a:gd name="connsiteY90-4592" fmla="*/ 138446 h 1494400"/>
                <a:gd name="connsiteX91-4593" fmla="*/ 1557252 w 5273630"/>
                <a:gd name="connsiteY91-4594" fmla="*/ 27689 h 1494400"/>
                <a:gd name="connsiteX92-4595" fmla="*/ 2498684 w 5273630"/>
                <a:gd name="connsiteY92-4596" fmla="*/ 27689 h 1494400"/>
                <a:gd name="connsiteX93-4597" fmla="*/ 2436019 w 5273630"/>
                <a:gd name="connsiteY93-4598" fmla="*/ 470716 h 1494400"/>
                <a:gd name="connsiteX94-4599" fmla="*/ 1549965 w 5273630"/>
                <a:gd name="connsiteY94-4600" fmla="*/ 470716 h 1494400"/>
                <a:gd name="connsiteX95-4601" fmla="*/ 1605344 w 5273630"/>
                <a:gd name="connsiteY95-4602" fmla="*/ 83068 h 1494400"/>
                <a:gd name="connsiteX96-4603" fmla="*/ 1557252 w 5273630"/>
                <a:gd name="connsiteY96-4604" fmla="*/ 27689 h 1494400"/>
                <a:gd name="connsiteX97-4605" fmla="*/ 259404 w 5273630"/>
                <a:gd name="connsiteY97-4606" fmla="*/ 27689 h 1494400"/>
                <a:gd name="connsiteX98-4607" fmla="*/ 983695 w 5273630"/>
                <a:gd name="connsiteY98-4608" fmla="*/ 27689 h 1494400"/>
                <a:gd name="connsiteX99-4609" fmla="*/ 1215409 w 5273630"/>
                <a:gd name="connsiteY99-4610" fmla="*/ 260861 h 1494400"/>
                <a:gd name="connsiteX100-4611" fmla="*/ 929774 w 5273630"/>
                <a:gd name="connsiteY100-4612" fmla="*/ 260861 h 1494400"/>
                <a:gd name="connsiteX101-4613" fmla="*/ 788413 w 5273630"/>
                <a:gd name="connsiteY101-4614" fmla="*/ 145733 h 1494400"/>
                <a:gd name="connsiteX102-4615" fmla="*/ 476546 w 5273630"/>
                <a:gd name="connsiteY102-4616" fmla="*/ 145733 h 1494400"/>
                <a:gd name="connsiteX103-4617" fmla="*/ 290008 w 5273630"/>
                <a:gd name="connsiteY103-4618" fmla="*/ 260861 h 1494400"/>
                <a:gd name="connsiteX104-4619" fmla="*/ 0 w 5273630"/>
                <a:gd name="connsiteY104-4620" fmla="*/ 260861 h 1494400"/>
                <a:gd name="connsiteX105-4621" fmla="*/ 290008 w 5273630"/>
                <a:gd name="connsiteY105-4622" fmla="*/ 58293 h 1494400"/>
                <a:gd name="connsiteX106-4623" fmla="*/ 259404 w 5273630"/>
                <a:gd name="connsiteY106-4624" fmla="*/ 27689 h 1494400"/>
                <a:gd name="connsiteX107-4625" fmla="*/ 4377375 w 5273630"/>
                <a:gd name="connsiteY107-4626" fmla="*/ 0 h 1494400"/>
                <a:gd name="connsiteX108-4627" fmla="*/ 5001111 w 5273630"/>
                <a:gd name="connsiteY108-4628" fmla="*/ 0 h 1494400"/>
                <a:gd name="connsiteX109-4629" fmla="*/ 5273630 w 5273630"/>
                <a:gd name="connsiteY109-4630" fmla="*/ 429911 h 1494400"/>
                <a:gd name="connsiteX110-4631" fmla="*/ 5078349 w 5273630"/>
                <a:gd name="connsiteY110-4632" fmla="*/ 429911 h 1494400"/>
                <a:gd name="connsiteX111-4633" fmla="*/ 5072519 w 5273630"/>
                <a:gd name="connsiteY111-4634" fmla="*/ 470716 h 1494400"/>
                <a:gd name="connsiteX112-4635" fmla="*/ 4795628 w 5273630"/>
                <a:gd name="connsiteY112-4636" fmla="*/ 470716 h 1494400"/>
                <a:gd name="connsiteX113-4637" fmla="*/ 4778140 w 5273630"/>
                <a:gd name="connsiteY113-4638" fmla="*/ 594589 h 1494400"/>
                <a:gd name="connsiteX114-4639" fmla="*/ 5082721 w 5273630"/>
                <a:gd name="connsiteY114-4640" fmla="*/ 594589 h 1494400"/>
                <a:gd name="connsiteX115-4641" fmla="*/ 5063775 w 5273630"/>
                <a:gd name="connsiteY115-4642" fmla="*/ 733035 h 1494400"/>
                <a:gd name="connsiteX116-4643" fmla="*/ 4759195 w 5273630"/>
                <a:gd name="connsiteY116-4644" fmla="*/ 733035 h 1494400"/>
                <a:gd name="connsiteX117-4645" fmla="*/ 4737335 w 5273630"/>
                <a:gd name="connsiteY117-4646" fmla="*/ 886054 h 1494400"/>
                <a:gd name="connsiteX118-4647" fmla="*/ 5180361 w 5273630"/>
                <a:gd name="connsiteY118-4648" fmla="*/ 886054 h 1494400"/>
                <a:gd name="connsiteX119-4649" fmla="*/ 5161416 w 5273630"/>
                <a:gd name="connsiteY119-4650" fmla="*/ 1024500 h 1494400"/>
                <a:gd name="connsiteX120-4651" fmla="*/ 3998471 w 5273630"/>
                <a:gd name="connsiteY120-4652" fmla="*/ 1024500 h 1494400"/>
                <a:gd name="connsiteX121-4653" fmla="*/ 4017416 w 5273630"/>
                <a:gd name="connsiteY121-4654" fmla="*/ 886054 h 1494400"/>
                <a:gd name="connsiteX122-4655" fmla="*/ 4460443 w 5273630"/>
                <a:gd name="connsiteY122-4656" fmla="*/ 886054 h 1494400"/>
                <a:gd name="connsiteX123-4657" fmla="*/ 4482303 w 5273630"/>
                <a:gd name="connsiteY123-4658" fmla="*/ 733035 h 1494400"/>
                <a:gd name="connsiteX124-4659" fmla="*/ 4177722 w 5273630"/>
                <a:gd name="connsiteY124-4660" fmla="*/ 733035 h 1494400"/>
                <a:gd name="connsiteX125-4661" fmla="*/ 4196667 w 5273630"/>
                <a:gd name="connsiteY125-4662" fmla="*/ 594589 h 1494400"/>
                <a:gd name="connsiteX126-4663" fmla="*/ 4501249 w 5273630"/>
                <a:gd name="connsiteY126-4664" fmla="*/ 594589 h 1494400"/>
                <a:gd name="connsiteX127-4665" fmla="*/ 4518736 w 5273630"/>
                <a:gd name="connsiteY127-4666" fmla="*/ 470716 h 1494400"/>
                <a:gd name="connsiteX128-4667" fmla="*/ 4241845 w 5273630"/>
                <a:gd name="connsiteY128-4668" fmla="*/ 470716 h 1494400"/>
                <a:gd name="connsiteX129-4669" fmla="*/ 4247673 w 5273630"/>
                <a:gd name="connsiteY129-4670" fmla="*/ 429911 h 1494400"/>
                <a:gd name="connsiteX130-4671" fmla="*/ 4055307 w 5273630"/>
                <a:gd name="connsiteY130-4672" fmla="*/ 429911 h 1494400"/>
                <a:gd name="connsiteX131-4673" fmla="*/ 4410894 w 5273630"/>
                <a:gd name="connsiteY131-4674" fmla="*/ 40805 h 1494400"/>
                <a:gd name="connsiteX132-4675" fmla="*/ 4377375 w 5273630"/>
                <a:gd name="connsiteY132-4676" fmla="*/ 0 h 1494400"/>
                <a:gd name="connsiteX133-4677" fmla="*/ 3191742 w 5273630"/>
                <a:gd name="connsiteY133-4678" fmla="*/ 0 h 1494400"/>
                <a:gd name="connsiteX134-4679" fmla="*/ 3522555 w 5273630"/>
                <a:gd name="connsiteY134-4680" fmla="*/ 0 h 1494400"/>
                <a:gd name="connsiteX135-4681" fmla="*/ 3510896 w 5273630"/>
                <a:gd name="connsiteY135-4682" fmla="*/ 83068 h 1494400"/>
                <a:gd name="connsiteX136-4683" fmla="*/ 3953923 w 5273630"/>
                <a:gd name="connsiteY136-4684" fmla="*/ 83068 h 1494400"/>
                <a:gd name="connsiteX137-4685" fmla="*/ 3923319 w 5273630"/>
                <a:gd name="connsiteY137-4686" fmla="*/ 304581 h 1494400"/>
                <a:gd name="connsiteX138-4687" fmla="*/ 3618738 w 5273630"/>
                <a:gd name="connsiteY138-4688" fmla="*/ 304581 h 1494400"/>
                <a:gd name="connsiteX139-4689" fmla="*/ 3630397 w 5273630"/>
                <a:gd name="connsiteY139-4690" fmla="*/ 221513 h 1494400"/>
                <a:gd name="connsiteX140-4691" fmla="*/ 3076613 w 5273630"/>
                <a:gd name="connsiteY140-4692" fmla="*/ 221513 h 1494400"/>
                <a:gd name="connsiteX141-4693" fmla="*/ 3064954 w 5273630"/>
                <a:gd name="connsiteY141-4694" fmla="*/ 304581 h 1494400"/>
                <a:gd name="connsiteX142-4695" fmla="*/ 2760373 w 5273630"/>
                <a:gd name="connsiteY142-4696" fmla="*/ 304581 h 1494400"/>
                <a:gd name="connsiteX143-4697" fmla="*/ 2790977 w 5273630"/>
                <a:gd name="connsiteY143-4698" fmla="*/ 83068 h 1494400"/>
                <a:gd name="connsiteX144-4699" fmla="*/ 3234004 w 5273630"/>
                <a:gd name="connsiteY144-4700" fmla="*/ 83068 h 1494400"/>
                <a:gd name="connsiteX145-4701" fmla="*/ 3238376 w 5273630"/>
                <a:gd name="connsiteY145-4702" fmla="*/ 53921 h 1494400"/>
                <a:gd name="connsiteX146-4703" fmla="*/ 3191742 w 5273630"/>
                <a:gd name="connsiteY146-4704" fmla="*/ 0 h 1494400"/>
                <a:gd name="connsiteX0-4705" fmla="*/ 2215963 w 5273630"/>
                <a:gd name="connsiteY0-4706" fmla="*/ 664540 h 1494400"/>
                <a:gd name="connsiteX1-4707" fmla="*/ 2183902 w 5273630"/>
                <a:gd name="connsiteY1-4708" fmla="*/ 886054 h 1494400"/>
                <a:gd name="connsiteX2-4709" fmla="*/ 2294658 w 5273630"/>
                <a:gd name="connsiteY2-4710" fmla="*/ 886054 h 1494400"/>
                <a:gd name="connsiteX3-4711" fmla="*/ 2326719 w 5273630"/>
                <a:gd name="connsiteY3-4712" fmla="*/ 664540 h 1494400"/>
                <a:gd name="connsiteX4-4713" fmla="*/ 2215963 w 5273630"/>
                <a:gd name="connsiteY4-4714" fmla="*/ 664540 h 1494400"/>
                <a:gd name="connsiteX5-4715" fmla="*/ 1606801 w 5273630"/>
                <a:gd name="connsiteY5-4716" fmla="*/ 664540 h 1494400"/>
                <a:gd name="connsiteX6-4717" fmla="*/ 1574740 w 5273630"/>
                <a:gd name="connsiteY6-4718" fmla="*/ 886054 h 1494400"/>
                <a:gd name="connsiteX7-4719" fmla="*/ 1685497 w 5273630"/>
                <a:gd name="connsiteY7-4720" fmla="*/ 886054 h 1494400"/>
                <a:gd name="connsiteX8-4721" fmla="*/ 1717558 w 5273630"/>
                <a:gd name="connsiteY8-4722" fmla="*/ 664540 h 1494400"/>
                <a:gd name="connsiteX9-4723" fmla="*/ 1606801 w 5273630"/>
                <a:gd name="connsiteY9-4724" fmla="*/ 664540 h 1494400"/>
                <a:gd name="connsiteX10-4725" fmla="*/ 342472 w 5273630"/>
                <a:gd name="connsiteY10-4726" fmla="*/ 563985 h 1494400"/>
                <a:gd name="connsiteX11-4727" fmla="*/ 335185 w 5273630"/>
                <a:gd name="connsiteY11-4728" fmla="*/ 619363 h 1494400"/>
                <a:gd name="connsiteX12-4729" fmla="*/ 826304 w 5273630"/>
                <a:gd name="connsiteY12-4730" fmla="*/ 619363 h 1494400"/>
                <a:gd name="connsiteX13-4731" fmla="*/ 833590 w 5273630"/>
                <a:gd name="connsiteY13-4732" fmla="*/ 563985 h 1494400"/>
                <a:gd name="connsiteX14-4733" fmla="*/ 342472 w 5273630"/>
                <a:gd name="connsiteY14-4734" fmla="*/ 563985 h 1494400"/>
                <a:gd name="connsiteX15-4735" fmla="*/ 3085357 w 5273630"/>
                <a:gd name="connsiteY15-4736" fmla="*/ 553784 h 1494400"/>
                <a:gd name="connsiteX16-4737" fmla="*/ 3078071 w 5273630"/>
                <a:gd name="connsiteY16-4738" fmla="*/ 609162 h 1494400"/>
                <a:gd name="connsiteX17-4739" fmla="*/ 3283553 w 5273630"/>
                <a:gd name="connsiteY17-4740" fmla="*/ 719919 h 1494400"/>
                <a:gd name="connsiteX18-4741" fmla="*/ 3521097 w 5273630"/>
                <a:gd name="connsiteY18-4742" fmla="*/ 609162 h 1494400"/>
                <a:gd name="connsiteX19-4743" fmla="*/ 3528384 w 5273630"/>
                <a:gd name="connsiteY19-4744" fmla="*/ 553784 h 1494400"/>
                <a:gd name="connsiteX20-4745" fmla="*/ 3085357 w 5273630"/>
                <a:gd name="connsiteY20-4746" fmla="*/ 553784 h 1494400"/>
                <a:gd name="connsiteX21-4747" fmla="*/ 2013395 w 5273630"/>
                <a:gd name="connsiteY21-4748" fmla="*/ 526094 h 1494400"/>
                <a:gd name="connsiteX22-4749" fmla="*/ 2567178 w 5273630"/>
                <a:gd name="connsiteY22-4750" fmla="*/ 526094 h 1494400"/>
                <a:gd name="connsiteX23-4751" fmla="*/ 2497227 w 5273630"/>
                <a:gd name="connsiteY23-4752" fmla="*/ 1024500 h 1494400"/>
                <a:gd name="connsiteX24-4753" fmla="*/ 1943443 w 5273630"/>
                <a:gd name="connsiteY24-4754" fmla="*/ 1024500 h 1494400"/>
                <a:gd name="connsiteX25-4755" fmla="*/ 2013395 w 5273630"/>
                <a:gd name="connsiteY25-4756" fmla="*/ 526094 h 1494400"/>
                <a:gd name="connsiteX26-4757" fmla="*/ 1404233 w 5273630"/>
                <a:gd name="connsiteY26-4758" fmla="*/ 526094 h 1494400"/>
                <a:gd name="connsiteX27-4759" fmla="*/ 1958016 w 5273630"/>
                <a:gd name="connsiteY27-4760" fmla="*/ 526094 h 1494400"/>
                <a:gd name="connsiteX28-4761" fmla="*/ 1888065 w 5273630"/>
                <a:gd name="connsiteY28-4762" fmla="*/ 1024500 h 1494400"/>
                <a:gd name="connsiteX29-4763" fmla="*/ 1334281 w 5273630"/>
                <a:gd name="connsiteY29-4764" fmla="*/ 1024500 h 1494400"/>
                <a:gd name="connsiteX30-4765" fmla="*/ 1404233 w 5273630"/>
                <a:gd name="connsiteY30-4766" fmla="*/ 526094 h 1494400"/>
                <a:gd name="connsiteX31-4767" fmla="*/ 365789 w 5273630"/>
                <a:gd name="connsiteY31-4768" fmla="*/ 402222 h 1494400"/>
                <a:gd name="connsiteX32-4769" fmla="*/ 357045 w 5273630"/>
                <a:gd name="connsiteY32-4770" fmla="*/ 457600 h 1494400"/>
                <a:gd name="connsiteX33-4771" fmla="*/ 848163 w 5273630"/>
                <a:gd name="connsiteY33-4772" fmla="*/ 457600 h 1494400"/>
                <a:gd name="connsiteX34-4773" fmla="*/ 856907 w 5273630"/>
                <a:gd name="connsiteY34-4774" fmla="*/ 402222 h 1494400"/>
                <a:gd name="connsiteX35-4775" fmla="*/ 365789 w 5273630"/>
                <a:gd name="connsiteY35-4776" fmla="*/ 402222 h 1494400"/>
                <a:gd name="connsiteX36-4777" fmla="*/ 2865301 w 5273630"/>
                <a:gd name="connsiteY36-4778" fmla="*/ 346843 h 1494400"/>
                <a:gd name="connsiteX37-4779" fmla="*/ 3114504 w 5273630"/>
                <a:gd name="connsiteY37-4780" fmla="*/ 346843 h 1494400"/>
                <a:gd name="connsiteX38-4781" fmla="*/ 3104302 w 5273630"/>
                <a:gd name="connsiteY38-4782" fmla="*/ 415338 h 1494400"/>
                <a:gd name="connsiteX39-4783" fmla="*/ 3547329 w 5273630"/>
                <a:gd name="connsiteY39-4784" fmla="*/ 415338 h 1494400"/>
                <a:gd name="connsiteX40-4785" fmla="*/ 3557530 w 5273630"/>
                <a:gd name="connsiteY40-4786" fmla="*/ 346843 h 1494400"/>
                <a:gd name="connsiteX41-4787" fmla="*/ 3806733 w 5273630"/>
                <a:gd name="connsiteY41-4788" fmla="*/ 346843 h 1494400"/>
                <a:gd name="connsiteX42-4789" fmla="*/ 3796531 w 5273630"/>
                <a:gd name="connsiteY42-4790" fmla="*/ 415338 h 1494400"/>
                <a:gd name="connsiteX43-4791" fmla="*/ 3907289 w 5273630"/>
                <a:gd name="connsiteY43-4792" fmla="*/ 415338 h 1494400"/>
                <a:gd name="connsiteX44-4793" fmla="*/ 3888343 w 5273630"/>
                <a:gd name="connsiteY44-4794" fmla="*/ 553784 h 1494400"/>
                <a:gd name="connsiteX45-4795" fmla="*/ 3777587 w 5273630"/>
                <a:gd name="connsiteY45-4796" fmla="*/ 553784 h 1494400"/>
                <a:gd name="connsiteX46-4797" fmla="*/ 3755727 w 5273630"/>
                <a:gd name="connsiteY46-4798" fmla="*/ 706803 h 1494400"/>
                <a:gd name="connsiteX47-4799" fmla="*/ 3489036 w 5273630"/>
                <a:gd name="connsiteY47-4800" fmla="*/ 830675 h 1494400"/>
                <a:gd name="connsiteX48-4801" fmla="*/ 3850453 w 5273630"/>
                <a:gd name="connsiteY48-4802" fmla="*/ 1024500 h 1494400"/>
                <a:gd name="connsiteX49-4803" fmla="*/ 3407426 w 5273630"/>
                <a:gd name="connsiteY49-4804" fmla="*/ 1024500 h 1494400"/>
                <a:gd name="connsiteX50-4805" fmla="*/ 3252949 w 5273630"/>
                <a:gd name="connsiteY50-4806" fmla="*/ 941432 h 1494400"/>
                <a:gd name="connsiteX51-4807" fmla="*/ 1894056 w 5273630"/>
                <a:gd name="connsiteY51-4808" fmla="*/ 1494400 h 1494400"/>
                <a:gd name="connsiteX52-4809" fmla="*/ 1784404 w 5273630"/>
                <a:gd name="connsiteY52-4810" fmla="*/ 1401690 h 1494400"/>
                <a:gd name="connsiteX53-4811" fmla="*/ 3046009 w 5273630"/>
                <a:gd name="connsiteY53-4812" fmla="*/ 830675 h 1494400"/>
                <a:gd name="connsiteX54-4813" fmla="*/ 2814295 w 5273630"/>
                <a:gd name="connsiteY54-4814" fmla="*/ 706803 h 1494400"/>
                <a:gd name="connsiteX55-4815" fmla="*/ 2836154 w 5273630"/>
                <a:gd name="connsiteY55-4816" fmla="*/ 553784 h 1494400"/>
                <a:gd name="connsiteX56-4817" fmla="*/ 2725398 w 5273630"/>
                <a:gd name="connsiteY56-4818" fmla="*/ 553784 h 1494400"/>
                <a:gd name="connsiteX57-4819" fmla="*/ 2744343 w 5273630"/>
                <a:gd name="connsiteY57-4820" fmla="*/ 415338 h 1494400"/>
                <a:gd name="connsiteX58-4821" fmla="*/ 2855100 w 5273630"/>
                <a:gd name="connsiteY58-4822" fmla="*/ 415338 h 1494400"/>
                <a:gd name="connsiteX59-4823" fmla="*/ 2865301 w 5273630"/>
                <a:gd name="connsiteY59-4824" fmla="*/ 346843 h 1494400"/>
                <a:gd name="connsiteX60-4825" fmla="*/ 482375 w 5273630"/>
                <a:gd name="connsiteY60-4826" fmla="*/ 192367 h 1494400"/>
                <a:gd name="connsiteX61-4827" fmla="*/ 759267 w 5273630"/>
                <a:gd name="connsiteY61-4828" fmla="*/ 192367 h 1494400"/>
                <a:gd name="connsiteX62-4829" fmla="*/ 746151 w 5273630"/>
                <a:gd name="connsiteY62-4830" fmla="*/ 285636 h 1494400"/>
                <a:gd name="connsiteX63-4831" fmla="*/ 1122141 w 5273630"/>
                <a:gd name="connsiteY63-4832" fmla="*/ 285636 h 1494400"/>
                <a:gd name="connsiteX64-4833" fmla="*/ 1059475 w 5273630"/>
                <a:gd name="connsiteY64-4834" fmla="*/ 735949 h 1494400"/>
                <a:gd name="connsiteX65-4835" fmla="*/ 728663 w 5273630"/>
                <a:gd name="connsiteY65-4836" fmla="*/ 735949 h 1494400"/>
                <a:gd name="connsiteX66-4837" fmla="*/ 795700 w 5273630"/>
                <a:gd name="connsiteY66-4838" fmla="*/ 791328 h 1494400"/>
                <a:gd name="connsiteX67-4839" fmla="*/ 1119226 w 5273630"/>
                <a:gd name="connsiteY67-4840" fmla="*/ 746150 h 1494400"/>
                <a:gd name="connsiteX68-4841" fmla="*/ 1100281 w 5273630"/>
                <a:gd name="connsiteY68-4842" fmla="*/ 884596 h 1494400"/>
                <a:gd name="connsiteX69-4843" fmla="*/ 937060 w 5273630"/>
                <a:gd name="connsiteY69-4844" fmla="*/ 907914 h 1494400"/>
                <a:gd name="connsiteX70-4845" fmla="*/ 1884433 w 5273630"/>
                <a:gd name="connsiteY70-4846" fmla="*/ 1489402 h 1494400"/>
                <a:gd name="connsiteX71-4847" fmla="*/ 1608084 w 5273630"/>
                <a:gd name="connsiteY71-4848" fmla="*/ 1476702 h 1494400"/>
                <a:gd name="connsiteX72-4849" fmla="*/ 406594 w 5273630"/>
                <a:gd name="connsiteY72-4850" fmla="*/ 735949 h 1494400"/>
                <a:gd name="connsiteX73-4851" fmla="*/ 319154 w 5273630"/>
                <a:gd name="connsiteY73-4852" fmla="*/ 735949 h 1494400"/>
                <a:gd name="connsiteX74-4853" fmla="*/ 298752 w 5273630"/>
                <a:gd name="connsiteY74-4854" fmla="*/ 881682 h 1494400"/>
                <a:gd name="connsiteX75-4855" fmla="*/ 502777 w 5273630"/>
                <a:gd name="connsiteY75-4856" fmla="*/ 862737 h 1494400"/>
                <a:gd name="connsiteX76-4857" fmla="*/ 482375 w 5273630"/>
                <a:gd name="connsiteY76-4858" fmla="*/ 1004097 h 1494400"/>
                <a:gd name="connsiteX77-4859" fmla="*/ 4372 w 5273630"/>
                <a:gd name="connsiteY77-4860" fmla="*/ 1046359 h 1494400"/>
                <a:gd name="connsiteX78-4861" fmla="*/ 110757 w 5273630"/>
                <a:gd name="connsiteY78-4862" fmla="*/ 285636 h 1494400"/>
                <a:gd name="connsiteX79-4863" fmla="*/ 469259 w 5273630"/>
                <a:gd name="connsiteY79-4864" fmla="*/ 285636 h 1494400"/>
                <a:gd name="connsiteX80-4865" fmla="*/ 482375 w 5273630"/>
                <a:gd name="connsiteY80-4866" fmla="*/ 192367 h 1494400"/>
                <a:gd name="connsiteX81-4867" fmla="*/ 1870577 w 5273630"/>
                <a:gd name="connsiteY81-4868" fmla="*/ 166135 h 1494400"/>
                <a:gd name="connsiteX82-4869" fmla="*/ 1847260 w 5273630"/>
                <a:gd name="connsiteY82-4870" fmla="*/ 332270 h 1494400"/>
                <a:gd name="connsiteX83-4871" fmla="*/ 2179530 w 5273630"/>
                <a:gd name="connsiteY83-4872" fmla="*/ 332270 h 1494400"/>
                <a:gd name="connsiteX84-4873" fmla="*/ 2202847 w 5273630"/>
                <a:gd name="connsiteY84-4874" fmla="*/ 166135 h 1494400"/>
                <a:gd name="connsiteX85-4875" fmla="*/ 1870577 w 5273630"/>
                <a:gd name="connsiteY85-4876" fmla="*/ 166135 h 1494400"/>
                <a:gd name="connsiteX86-4877" fmla="*/ 4598889 w 5273630"/>
                <a:gd name="connsiteY86-4878" fmla="*/ 138446 h 1494400"/>
                <a:gd name="connsiteX87-4879" fmla="*/ 4421095 w 5273630"/>
                <a:gd name="connsiteY87-4880" fmla="*/ 332270 h 1494400"/>
                <a:gd name="connsiteX88-4881" fmla="*/ 4935531 w 5273630"/>
                <a:gd name="connsiteY88-4882" fmla="*/ 332270 h 1494400"/>
                <a:gd name="connsiteX89-4883" fmla="*/ 4813115 w 5273630"/>
                <a:gd name="connsiteY89-4884" fmla="*/ 138446 h 1494400"/>
                <a:gd name="connsiteX90-4885" fmla="*/ 4598889 w 5273630"/>
                <a:gd name="connsiteY90-4886" fmla="*/ 138446 h 1494400"/>
                <a:gd name="connsiteX91-4887" fmla="*/ 1557252 w 5273630"/>
                <a:gd name="connsiteY91-4888" fmla="*/ 27689 h 1494400"/>
                <a:gd name="connsiteX92-4889" fmla="*/ 2498684 w 5273630"/>
                <a:gd name="connsiteY92-4890" fmla="*/ 27689 h 1494400"/>
                <a:gd name="connsiteX93-4891" fmla="*/ 2436019 w 5273630"/>
                <a:gd name="connsiteY93-4892" fmla="*/ 470716 h 1494400"/>
                <a:gd name="connsiteX94-4893" fmla="*/ 1549965 w 5273630"/>
                <a:gd name="connsiteY94-4894" fmla="*/ 470716 h 1494400"/>
                <a:gd name="connsiteX95-4895" fmla="*/ 1605344 w 5273630"/>
                <a:gd name="connsiteY95-4896" fmla="*/ 83068 h 1494400"/>
                <a:gd name="connsiteX96-4897" fmla="*/ 1557252 w 5273630"/>
                <a:gd name="connsiteY96-4898" fmla="*/ 27689 h 1494400"/>
                <a:gd name="connsiteX97-4899" fmla="*/ 259404 w 5273630"/>
                <a:gd name="connsiteY97-4900" fmla="*/ 27689 h 1494400"/>
                <a:gd name="connsiteX98-4901" fmla="*/ 983695 w 5273630"/>
                <a:gd name="connsiteY98-4902" fmla="*/ 27689 h 1494400"/>
                <a:gd name="connsiteX99-4903" fmla="*/ 1215409 w 5273630"/>
                <a:gd name="connsiteY99-4904" fmla="*/ 260861 h 1494400"/>
                <a:gd name="connsiteX100-4905" fmla="*/ 929774 w 5273630"/>
                <a:gd name="connsiteY100-4906" fmla="*/ 260861 h 1494400"/>
                <a:gd name="connsiteX101-4907" fmla="*/ 788413 w 5273630"/>
                <a:gd name="connsiteY101-4908" fmla="*/ 145733 h 1494400"/>
                <a:gd name="connsiteX102-4909" fmla="*/ 476546 w 5273630"/>
                <a:gd name="connsiteY102-4910" fmla="*/ 145733 h 1494400"/>
                <a:gd name="connsiteX103-4911" fmla="*/ 290008 w 5273630"/>
                <a:gd name="connsiteY103-4912" fmla="*/ 260861 h 1494400"/>
                <a:gd name="connsiteX104-4913" fmla="*/ 0 w 5273630"/>
                <a:gd name="connsiteY104-4914" fmla="*/ 260861 h 1494400"/>
                <a:gd name="connsiteX105-4915" fmla="*/ 290008 w 5273630"/>
                <a:gd name="connsiteY105-4916" fmla="*/ 58293 h 1494400"/>
                <a:gd name="connsiteX106-4917" fmla="*/ 259404 w 5273630"/>
                <a:gd name="connsiteY106-4918" fmla="*/ 27689 h 1494400"/>
                <a:gd name="connsiteX107-4919" fmla="*/ 4377375 w 5273630"/>
                <a:gd name="connsiteY107-4920" fmla="*/ 0 h 1494400"/>
                <a:gd name="connsiteX108-4921" fmla="*/ 5001111 w 5273630"/>
                <a:gd name="connsiteY108-4922" fmla="*/ 0 h 1494400"/>
                <a:gd name="connsiteX109-4923" fmla="*/ 5273630 w 5273630"/>
                <a:gd name="connsiteY109-4924" fmla="*/ 429911 h 1494400"/>
                <a:gd name="connsiteX110-4925" fmla="*/ 5078349 w 5273630"/>
                <a:gd name="connsiteY110-4926" fmla="*/ 429911 h 1494400"/>
                <a:gd name="connsiteX111-4927" fmla="*/ 5072519 w 5273630"/>
                <a:gd name="connsiteY111-4928" fmla="*/ 470716 h 1494400"/>
                <a:gd name="connsiteX112-4929" fmla="*/ 4795628 w 5273630"/>
                <a:gd name="connsiteY112-4930" fmla="*/ 470716 h 1494400"/>
                <a:gd name="connsiteX113-4931" fmla="*/ 4778140 w 5273630"/>
                <a:gd name="connsiteY113-4932" fmla="*/ 594589 h 1494400"/>
                <a:gd name="connsiteX114-4933" fmla="*/ 5082721 w 5273630"/>
                <a:gd name="connsiteY114-4934" fmla="*/ 594589 h 1494400"/>
                <a:gd name="connsiteX115-4935" fmla="*/ 5063775 w 5273630"/>
                <a:gd name="connsiteY115-4936" fmla="*/ 733035 h 1494400"/>
                <a:gd name="connsiteX116-4937" fmla="*/ 4759195 w 5273630"/>
                <a:gd name="connsiteY116-4938" fmla="*/ 733035 h 1494400"/>
                <a:gd name="connsiteX117-4939" fmla="*/ 4737335 w 5273630"/>
                <a:gd name="connsiteY117-4940" fmla="*/ 886054 h 1494400"/>
                <a:gd name="connsiteX118-4941" fmla="*/ 5180361 w 5273630"/>
                <a:gd name="connsiteY118-4942" fmla="*/ 886054 h 1494400"/>
                <a:gd name="connsiteX119-4943" fmla="*/ 5161416 w 5273630"/>
                <a:gd name="connsiteY119-4944" fmla="*/ 1024500 h 1494400"/>
                <a:gd name="connsiteX120-4945" fmla="*/ 3998471 w 5273630"/>
                <a:gd name="connsiteY120-4946" fmla="*/ 1024500 h 1494400"/>
                <a:gd name="connsiteX121-4947" fmla="*/ 4017416 w 5273630"/>
                <a:gd name="connsiteY121-4948" fmla="*/ 886054 h 1494400"/>
                <a:gd name="connsiteX122-4949" fmla="*/ 4460443 w 5273630"/>
                <a:gd name="connsiteY122-4950" fmla="*/ 886054 h 1494400"/>
                <a:gd name="connsiteX123-4951" fmla="*/ 4482303 w 5273630"/>
                <a:gd name="connsiteY123-4952" fmla="*/ 733035 h 1494400"/>
                <a:gd name="connsiteX124-4953" fmla="*/ 4177722 w 5273630"/>
                <a:gd name="connsiteY124-4954" fmla="*/ 733035 h 1494400"/>
                <a:gd name="connsiteX125-4955" fmla="*/ 4196667 w 5273630"/>
                <a:gd name="connsiteY125-4956" fmla="*/ 594589 h 1494400"/>
                <a:gd name="connsiteX126-4957" fmla="*/ 4501249 w 5273630"/>
                <a:gd name="connsiteY126-4958" fmla="*/ 594589 h 1494400"/>
                <a:gd name="connsiteX127-4959" fmla="*/ 4518736 w 5273630"/>
                <a:gd name="connsiteY127-4960" fmla="*/ 470716 h 1494400"/>
                <a:gd name="connsiteX128-4961" fmla="*/ 4241845 w 5273630"/>
                <a:gd name="connsiteY128-4962" fmla="*/ 470716 h 1494400"/>
                <a:gd name="connsiteX129-4963" fmla="*/ 4247673 w 5273630"/>
                <a:gd name="connsiteY129-4964" fmla="*/ 429911 h 1494400"/>
                <a:gd name="connsiteX130-4965" fmla="*/ 4055307 w 5273630"/>
                <a:gd name="connsiteY130-4966" fmla="*/ 429911 h 1494400"/>
                <a:gd name="connsiteX131-4967" fmla="*/ 4410894 w 5273630"/>
                <a:gd name="connsiteY131-4968" fmla="*/ 40805 h 1494400"/>
                <a:gd name="connsiteX132-4969" fmla="*/ 4377375 w 5273630"/>
                <a:gd name="connsiteY132-4970" fmla="*/ 0 h 1494400"/>
                <a:gd name="connsiteX133-4971" fmla="*/ 3191742 w 5273630"/>
                <a:gd name="connsiteY133-4972" fmla="*/ 0 h 1494400"/>
                <a:gd name="connsiteX134-4973" fmla="*/ 3522555 w 5273630"/>
                <a:gd name="connsiteY134-4974" fmla="*/ 0 h 1494400"/>
                <a:gd name="connsiteX135-4975" fmla="*/ 3510896 w 5273630"/>
                <a:gd name="connsiteY135-4976" fmla="*/ 83068 h 1494400"/>
                <a:gd name="connsiteX136-4977" fmla="*/ 3953923 w 5273630"/>
                <a:gd name="connsiteY136-4978" fmla="*/ 83068 h 1494400"/>
                <a:gd name="connsiteX137-4979" fmla="*/ 3923319 w 5273630"/>
                <a:gd name="connsiteY137-4980" fmla="*/ 304581 h 1494400"/>
                <a:gd name="connsiteX138-4981" fmla="*/ 3618738 w 5273630"/>
                <a:gd name="connsiteY138-4982" fmla="*/ 304581 h 1494400"/>
                <a:gd name="connsiteX139-4983" fmla="*/ 3630397 w 5273630"/>
                <a:gd name="connsiteY139-4984" fmla="*/ 221513 h 1494400"/>
                <a:gd name="connsiteX140-4985" fmla="*/ 3076613 w 5273630"/>
                <a:gd name="connsiteY140-4986" fmla="*/ 221513 h 1494400"/>
                <a:gd name="connsiteX141-4987" fmla="*/ 3064954 w 5273630"/>
                <a:gd name="connsiteY141-4988" fmla="*/ 304581 h 1494400"/>
                <a:gd name="connsiteX142-4989" fmla="*/ 2760373 w 5273630"/>
                <a:gd name="connsiteY142-4990" fmla="*/ 304581 h 1494400"/>
                <a:gd name="connsiteX143-4991" fmla="*/ 2790977 w 5273630"/>
                <a:gd name="connsiteY143-4992" fmla="*/ 83068 h 1494400"/>
                <a:gd name="connsiteX144-4993" fmla="*/ 3234004 w 5273630"/>
                <a:gd name="connsiteY144-4994" fmla="*/ 83068 h 1494400"/>
                <a:gd name="connsiteX145-4995" fmla="*/ 3238376 w 5273630"/>
                <a:gd name="connsiteY145-4996" fmla="*/ 53921 h 1494400"/>
                <a:gd name="connsiteX146-4997" fmla="*/ 3191742 w 5273630"/>
                <a:gd name="connsiteY146-4998" fmla="*/ 0 h 1494400"/>
                <a:gd name="connsiteX0-4999" fmla="*/ 2215963 w 5273630"/>
                <a:gd name="connsiteY0-5000" fmla="*/ 664540 h 1494400"/>
                <a:gd name="connsiteX1-5001" fmla="*/ 2183902 w 5273630"/>
                <a:gd name="connsiteY1-5002" fmla="*/ 886054 h 1494400"/>
                <a:gd name="connsiteX2-5003" fmla="*/ 2294658 w 5273630"/>
                <a:gd name="connsiteY2-5004" fmla="*/ 886054 h 1494400"/>
                <a:gd name="connsiteX3-5005" fmla="*/ 2326719 w 5273630"/>
                <a:gd name="connsiteY3-5006" fmla="*/ 664540 h 1494400"/>
                <a:gd name="connsiteX4-5007" fmla="*/ 2215963 w 5273630"/>
                <a:gd name="connsiteY4-5008" fmla="*/ 664540 h 1494400"/>
                <a:gd name="connsiteX5-5009" fmla="*/ 1606801 w 5273630"/>
                <a:gd name="connsiteY5-5010" fmla="*/ 664540 h 1494400"/>
                <a:gd name="connsiteX6-5011" fmla="*/ 1574740 w 5273630"/>
                <a:gd name="connsiteY6-5012" fmla="*/ 886054 h 1494400"/>
                <a:gd name="connsiteX7-5013" fmla="*/ 1685497 w 5273630"/>
                <a:gd name="connsiteY7-5014" fmla="*/ 886054 h 1494400"/>
                <a:gd name="connsiteX8-5015" fmla="*/ 1717558 w 5273630"/>
                <a:gd name="connsiteY8-5016" fmla="*/ 664540 h 1494400"/>
                <a:gd name="connsiteX9-5017" fmla="*/ 1606801 w 5273630"/>
                <a:gd name="connsiteY9-5018" fmla="*/ 664540 h 1494400"/>
                <a:gd name="connsiteX10-5019" fmla="*/ 342472 w 5273630"/>
                <a:gd name="connsiteY10-5020" fmla="*/ 563985 h 1494400"/>
                <a:gd name="connsiteX11-5021" fmla="*/ 335185 w 5273630"/>
                <a:gd name="connsiteY11-5022" fmla="*/ 619363 h 1494400"/>
                <a:gd name="connsiteX12-5023" fmla="*/ 826304 w 5273630"/>
                <a:gd name="connsiteY12-5024" fmla="*/ 619363 h 1494400"/>
                <a:gd name="connsiteX13-5025" fmla="*/ 833590 w 5273630"/>
                <a:gd name="connsiteY13-5026" fmla="*/ 563985 h 1494400"/>
                <a:gd name="connsiteX14-5027" fmla="*/ 342472 w 5273630"/>
                <a:gd name="connsiteY14-5028" fmla="*/ 563985 h 1494400"/>
                <a:gd name="connsiteX15-5029" fmla="*/ 3085357 w 5273630"/>
                <a:gd name="connsiteY15-5030" fmla="*/ 553784 h 1494400"/>
                <a:gd name="connsiteX16-5031" fmla="*/ 3078071 w 5273630"/>
                <a:gd name="connsiteY16-5032" fmla="*/ 609162 h 1494400"/>
                <a:gd name="connsiteX17-5033" fmla="*/ 3283553 w 5273630"/>
                <a:gd name="connsiteY17-5034" fmla="*/ 719919 h 1494400"/>
                <a:gd name="connsiteX18-5035" fmla="*/ 3521097 w 5273630"/>
                <a:gd name="connsiteY18-5036" fmla="*/ 609162 h 1494400"/>
                <a:gd name="connsiteX19-5037" fmla="*/ 3528384 w 5273630"/>
                <a:gd name="connsiteY19-5038" fmla="*/ 553784 h 1494400"/>
                <a:gd name="connsiteX20-5039" fmla="*/ 3085357 w 5273630"/>
                <a:gd name="connsiteY20-5040" fmla="*/ 553784 h 1494400"/>
                <a:gd name="connsiteX21-5041" fmla="*/ 2013395 w 5273630"/>
                <a:gd name="connsiteY21-5042" fmla="*/ 526094 h 1494400"/>
                <a:gd name="connsiteX22-5043" fmla="*/ 2567178 w 5273630"/>
                <a:gd name="connsiteY22-5044" fmla="*/ 526094 h 1494400"/>
                <a:gd name="connsiteX23-5045" fmla="*/ 2497227 w 5273630"/>
                <a:gd name="connsiteY23-5046" fmla="*/ 1024500 h 1494400"/>
                <a:gd name="connsiteX24-5047" fmla="*/ 1943443 w 5273630"/>
                <a:gd name="connsiteY24-5048" fmla="*/ 1024500 h 1494400"/>
                <a:gd name="connsiteX25-5049" fmla="*/ 2013395 w 5273630"/>
                <a:gd name="connsiteY25-5050" fmla="*/ 526094 h 1494400"/>
                <a:gd name="connsiteX26-5051" fmla="*/ 1404233 w 5273630"/>
                <a:gd name="connsiteY26-5052" fmla="*/ 526094 h 1494400"/>
                <a:gd name="connsiteX27-5053" fmla="*/ 1958016 w 5273630"/>
                <a:gd name="connsiteY27-5054" fmla="*/ 526094 h 1494400"/>
                <a:gd name="connsiteX28-5055" fmla="*/ 1888065 w 5273630"/>
                <a:gd name="connsiteY28-5056" fmla="*/ 1024500 h 1494400"/>
                <a:gd name="connsiteX29-5057" fmla="*/ 1334281 w 5273630"/>
                <a:gd name="connsiteY29-5058" fmla="*/ 1024500 h 1494400"/>
                <a:gd name="connsiteX30-5059" fmla="*/ 1404233 w 5273630"/>
                <a:gd name="connsiteY30-5060" fmla="*/ 526094 h 1494400"/>
                <a:gd name="connsiteX31-5061" fmla="*/ 365789 w 5273630"/>
                <a:gd name="connsiteY31-5062" fmla="*/ 402222 h 1494400"/>
                <a:gd name="connsiteX32-5063" fmla="*/ 357045 w 5273630"/>
                <a:gd name="connsiteY32-5064" fmla="*/ 457600 h 1494400"/>
                <a:gd name="connsiteX33-5065" fmla="*/ 848163 w 5273630"/>
                <a:gd name="connsiteY33-5066" fmla="*/ 457600 h 1494400"/>
                <a:gd name="connsiteX34-5067" fmla="*/ 856907 w 5273630"/>
                <a:gd name="connsiteY34-5068" fmla="*/ 402222 h 1494400"/>
                <a:gd name="connsiteX35-5069" fmla="*/ 365789 w 5273630"/>
                <a:gd name="connsiteY35-5070" fmla="*/ 402222 h 1494400"/>
                <a:gd name="connsiteX36-5071" fmla="*/ 2865301 w 5273630"/>
                <a:gd name="connsiteY36-5072" fmla="*/ 346843 h 1494400"/>
                <a:gd name="connsiteX37-5073" fmla="*/ 3114504 w 5273630"/>
                <a:gd name="connsiteY37-5074" fmla="*/ 346843 h 1494400"/>
                <a:gd name="connsiteX38-5075" fmla="*/ 3104302 w 5273630"/>
                <a:gd name="connsiteY38-5076" fmla="*/ 415338 h 1494400"/>
                <a:gd name="connsiteX39-5077" fmla="*/ 3547329 w 5273630"/>
                <a:gd name="connsiteY39-5078" fmla="*/ 415338 h 1494400"/>
                <a:gd name="connsiteX40-5079" fmla="*/ 3557530 w 5273630"/>
                <a:gd name="connsiteY40-5080" fmla="*/ 346843 h 1494400"/>
                <a:gd name="connsiteX41-5081" fmla="*/ 3806733 w 5273630"/>
                <a:gd name="connsiteY41-5082" fmla="*/ 346843 h 1494400"/>
                <a:gd name="connsiteX42-5083" fmla="*/ 3796531 w 5273630"/>
                <a:gd name="connsiteY42-5084" fmla="*/ 415338 h 1494400"/>
                <a:gd name="connsiteX43-5085" fmla="*/ 3907289 w 5273630"/>
                <a:gd name="connsiteY43-5086" fmla="*/ 415338 h 1494400"/>
                <a:gd name="connsiteX44-5087" fmla="*/ 3888343 w 5273630"/>
                <a:gd name="connsiteY44-5088" fmla="*/ 553784 h 1494400"/>
                <a:gd name="connsiteX45-5089" fmla="*/ 3777587 w 5273630"/>
                <a:gd name="connsiteY45-5090" fmla="*/ 553784 h 1494400"/>
                <a:gd name="connsiteX46-5091" fmla="*/ 3755727 w 5273630"/>
                <a:gd name="connsiteY46-5092" fmla="*/ 706803 h 1494400"/>
                <a:gd name="connsiteX47-5093" fmla="*/ 3489036 w 5273630"/>
                <a:gd name="connsiteY47-5094" fmla="*/ 830675 h 1494400"/>
                <a:gd name="connsiteX48-5095" fmla="*/ 3850453 w 5273630"/>
                <a:gd name="connsiteY48-5096" fmla="*/ 1024500 h 1494400"/>
                <a:gd name="connsiteX49-5097" fmla="*/ 3407426 w 5273630"/>
                <a:gd name="connsiteY49-5098" fmla="*/ 1024500 h 1494400"/>
                <a:gd name="connsiteX50-5099" fmla="*/ 3252949 w 5273630"/>
                <a:gd name="connsiteY50-5100" fmla="*/ 941432 h 1494400"/>
                <a:gd name="connsiteX51-5101" fmla="*/ 1894056 w 5273630"/>
                <a:gd name="connsiteY51-5102" fmla="*/ 1494400 h 1494400"/>
                <a:gd name="connsiteX52-5103" fmla="*/ 1708204 w 5273630"/>
                <a:gd name="connsiteY52-5104" fmla="*/ 1392165 h 1494400"/>
                <a:gd name="connsiteX53-5105" fmla="*/ 3046009 w 5273630"/>
                <a:gd name="connsiteY53-5106" fmla="*/ 830675 h 1494400"/>
                <a:gd name="connsiteX54-5107" fmla="*/ 2814295 w 5273630"/>
                <a:gd name="connsiteY54-5108" fmla="*/ 706803 h 1494400"/>
                <a:gd name="connsiteX55-5109" fmla="*/ 2836154 w 5273630"/>
                <a:gd name="connsiteY55-5110" fmla="*/ 553784 h 1494400"/>
                <a:gd name="connsiteX56-5111" fmla="*/ 2725398 w 5273630"/>
                <a:gd name="connsiteY56-5112" fmla="*/ 553784 h 1494400"/>
                <a:gd name="connsiteX57-5113" fmla="*/ 2744343 w 5273630"/>
                <a:gd name="connsiteY57-5114" fmla="*/ 415338 h 1494400"/>
                <a:gd name="connsiteX58-5115" fmla="*/ 2855100 w 5273630"/>
                <a:gd name="connsiteY58-5116" fmla="*/ 415338 h 1494400"/>
                <a:gd name="connsiteX59-5117" fmla="*/ 2865301 w 5273630"/>
                <a:gd name="connsiteY59-5118" fmla="*/ 346843 h 1494400"/>
                <a:gd name="connsiteX60-5119" fmla="*/ 482375 w 5273630"/>
                <a:gd name="connsiteY60-5120" fmla="*/ 192367 h 1494400"/>
                <a:gd name="connsiteX61-5121" fmla="*/ 759267 w 5273630"/>
                <a:gd name="connsiteY61-5122" fmla="*/ 192367 h 1494400"/>
                <a:gd name="connsiteX62-5123" fmla="*/ 746151 w 5273630"/>
                <a:gd name="connsiteY62-5124" fmla="*/ 285636 h 1494400"/>
                <a:gd name="connsiteX63-5125" fmla="*/ 1122141 w 5273630"/>
                <a:gd name="connsiteY63-5126" fmla="*/ 285636 h 1494400"/>
                <a:gd name="connsiteX64-5127" fmla="*/ 1059475 w 5273630"/>
                <a:gd name="connsiteY64-5128" fmla="*/ 735949 h 1494400"/>
                <a:gd name="connsiteX65-5129" fmla="*/ 728663 w 5273630"/>
                <a:gd name="connsiteY65-5130" fmla="*/ 735949 h 1494400"/>
                <a:gd name="connsiteX66-5131" fmla="*/ 795700 w 5273630"/>
                <a:gd name="connsiteY66-5132" fmla="*/ 791328 h 1494400"/>
                <a:gd name="connsiteX67-5133" fmla="*/ 1119226 w 5273630"/>
                <a:gd name="connsiteY67-5134" fmla="*/ 746150 h 1494400"/>
                <a:gd name="connsiteX68-5135" fmla="*/ 1100281 w 5273630"/>
                <a:gd name="connsiteY68-5136" fmla="*/ 884596 h 1494400"/>
                <a:gd name="connsiteX69-5137" fmla="*/ 937060 w 5273630"/>
                <a:gd name="connsiteY69-5138" fmla="*/ 907914 h 1494400"/>
                <a:gd name="connsiteX70-5139" fmla="*/ 1884433 w 5273630"/>
                <a:gd name="connsiteY70-5140" fmla="*/ 1489402 h 1494400"/>
                <a:gd name="connsiteX71-5141" fmla="*/ 1608084 w 5273630"/>
                <a:gd name="connsiteY71-5142" fmla="*/ 1476702 h 1494400"/>
                <a:gd name="connsiteX72-5143" fmla="*/ 406594 w 5273630"/>
                <a:gd name="connsiteY72-5144" fmla="*/ 735949 h 1494400"/>
                <a:gd name="connsiteX73-5145" fmla="*/ 319154 w 5273630"/>
                <a:gd name="connsiteY73-5146" fmla="*/ 735949 h 1494400"/>
                <a:gd name="connsiteX74-5147" fmla="*/ 298752 w 5273630"/>
                <a:gd name="connsiteY74-5148" fmla="*/ 881682 h 1494400"/>
                <a:gd name="connsiteX75-5149" fmla="*/ 502777 w 5273630"/>
                <a:gd name="connsiteY75-5150" fmla="*/ 862737 h 1494400"/>
                <a:gd name="connsiteX76-5151" fmla="*/ 482375 w 5273630"/>
                <a:gd name="connsiteY76-5152" fmla="*/ 1004097 h 1494400"/>
                <a:gd name="connsiteX77-5153" fmla="*/ 4372 w 5273630"/>
                <a:gd name="connsiteY77-5154" fmla="*/ 1046359 h 1494400"/>
                <a:gd name="connsiteX78-5155" fmla="*/ 110757 w 5273630"/>
                <a:gd name="connsiteY78-5156" fmla="*/ 285636 h 1494400"/>
                <a:gd name="connsiteX79-5157" fmla="*/ 469259 w 5273630"/>
                <a:gd name="connsiteY79-5158" fmla="*/ 285636 h 1494400"/>
                <a:gd name="connsiteX80-5159" fmla="*/ 482375 w 5273630"/>
                <a:gd name="connsiteY80-5160" fmla="*/ 192367 h 1494400"/>
                <a:gd name="connsiteX81-5161" fmla="*/ 1870577 w 5273630"/>
                <a:gd name="connsiteY81-5162" fmla="*/ 166135 h 1494400"/>
                <a:gd name="connsiteX82-5163" fmla="*/ 1847260 w 5273630"/>
                <a:gd name="connsiteY82-5164" fmla="*/ 332270 h 1494400"/>
                <a:gd name="connsiteX83-5165" fmla="*/ 2179530 w 5273630"/>
                <a:gd name="connsiteY83-5166" fmla="*/ 332270 h 1494400"/>
                <a:gd name="connsiteX84-5167" fmla="*/ 2202847 w 5273630"/>
                <a:gd name="connsiteY84-5168" fmla="*/ 166135 h 1494400"/>
                <a:gd name="connsiteX85-5169" fmla="*/ 1870577 w 5273630"/>
                <a:gd name="connsiteY85-5170" fmla="*/ 166135 h 1494400"/>
                <a:gd name="connsiteX86-5171" fmla="*/ 4598889 w 5273630"/>
                <a:gd name="connsiteY86-5172" fmla="*/ 138446 h 1494400"/>
                <a:gd name="connsiteX87-5173" fmla="*/ 4421095 w 5273630"/>
                <a:gd name="connsiteY87-5174" fmla="*/ 332270 h 1494400"/>
                <a:gd name="connsiteX88-5175" fmla="*/ 4935531 w 5273630"/>
                <a:gd name="connsiteY88-5176" fmla="*/ 332270 h 1494400"/>
                <a:gd name="connsiteX89-5177" fmla="*/ 4813115 w 5273630"/>
                <a:gd name="connsiteY89-5178" fmla="*/ 138446 h 1494400"/>
                <a:gd name="connsiteX90-5179" fmla="*/ 4598889 w 5273630"/>
                <a:gd name="connsiteY90-5180" fmla="*/ 138446 h 1494400"/>
                <a:gd name="connsiteX91-5181" fmla="*/ 1557252 w 5273630"/>
                <a:gd name="connsiteY91-5182" fmla="*/ 27689 h 1494400"/>
                <a:gd name="connsiteX92-5183" fmla="*/ 2498684 w 5273630"/>
                <a:gd name="connsiteY92-5184" fmla="*/ 27689 h 1494400"/>
                <a:gd name="connsiteX93-5185" fmla="*/ 2436019 w 5273630"/>
                <a:gd name="connsiteY93-5186" fmla="*/ 470716 h 1494400"/>
                <a:gd name="connsiteX94-5187" fmla="*/ 1549965 w 5273630"/>
                <a:gd name="connsiteY94-5188" fmla="*/ 470716 h 1494400"/>
                <a:gd name="connsiteX95-5189" fmla="*/ 1605344 w 5273630"/>
                <a:gd name="connsiteY95-5190" fmla="*/ 83068 h 1494400"/>
                <a:gd name="connsiteX96-5191" fmla="*/ 1557252 w 5273630"/>
                <a:gd name="connsiteY96-5192" fmla="*/ 27689 h 1494400"/>
                <a:gd name="connsiteX97-5193" fmla="*/ 259404 w 5273630"/>
                <a:gd name="connsiteY97-5194" fmla="*/ 27689 h 1494400"/>
                <a:gd name="connsiteX98-5195" fmla="*/ 983695 w 5273630"/>
                <a:gd name="connsiteY98-5196" fmla="*/ 27689 h 1494400"/>
                <a:gd name="connsiteX99-5197" fmla="*/ 1215409 w 5273630"/>
                <a:gd name="connsiteY99-5198" fmla="*/ 260861 h 1494400"/>
                <a:gd name="connsiteX100-5199" fmla="*/ 929774 w 5273630"/>
                <a:gd name="connsiteY100-5200" fmla="*/ 260861 h 1494400"/>
                <a:gd name="connsiteX101-5201" fmla="*/ 788413 w 5273630"/>
                <a:gd name="connsiteY101-5202" fmla="*/ 145733 h 1494400"/>
                <a:gd name="connsiteX102-5203" fmla="*/ 476546 w 5273630"/>
                <a:gd name="connsiteY102-5204" fmla="*/ 145733 h 1494400"/>
                <a:gd name="connsiteX103-5205" fmla="*/ 290008 w 5273630"/>
                <a:gd name="connsiteY103-5206" fmla="*/ 260861 h 1494400"/>
                <a:gd name="connsiteX104-5207" fmla="*/ 0 w 5273630"/>
                <a:gd name="connsiteY104-5208" fmla="*/ 260861 h 1494400"/>
                <a:gd name="connsiteX105-5209" fmla="*/ 290008 w 5273630"/>
                <a:gd name="connsiteY105-5210" fmla="*/ 58293 h 1494400"/>
                <a:gd name="connsiteX106-5211" fmla="*/ 259404 w 5273630"/>
                <a:gd name="connsiteY106-5212" fmla="*/ 27689 h 1494400"/>
                <a:gd name="connsiteX107-5213" fmla="*/ 4377375 w 5273630"/>
                <a:gd name="connsiteY107-5214" fmla="*/ 0 h 1494400"/>
                <a:gd name="connsiteX108-5215" fmla="*/ 5001111 w 5273630"/>
                <a:gd name="connsiteY108-5216" fmla="*/ 0 h 1494400"/>
                <a:gd name="connsiteX109-5217" fmla="*/ 5273630 w 5273630"/>
                <a:gd name="connsiteY109-5218" fmla="*/ 429911 h 1494400"/>
                <a:gd name="connsiteX110-5219" fmla="*/ 5078349 w 5273630"/>
                <a:gd name="connsiteY110-5220" fmla="*/ 429911 h 1494400"/>
                <a:gd name="connsiteX111-5221" fmla="*/ 5072519 w 5273630"/>
                <a:gd name="connsiteY111-5222" fmla="*/ 470716 h 1494400"/>
                <a:gd name="connsiteX112-5223" fmla="*/ 4795628 w 5273630"/>
                <a:gd name="connsiteY112-5224" fmla="*/ 470716 h 1494400"/>
                <a:gd name="connsiteX113-5225" fmla="*/ 4778140 w 5273630"/>
                <a:gd name="connsiteY113-5226" fmla="*/ 594589 h 1494400"/>
                <a:gd name="connsiteX114-5227" fmla="*/ 5082721 w 5273630"/>
                <a:gd name="connsiteY114-5228" fmla="*/ 594589 h 1494400"/>
                <a:gd name="connsiteX115-5229" fmla="*/ 5063775 w 5273630"/>
                <a:gd name="connsiteY115-5230" fmla="*/ 733035 h 1494400"/>
                <a:gd name="connsiteX116-5231" fmla="*/ 4759195 w 5273630"/>
                <a:gd name="connsiteY116-5232" fmla="*/ 733035 h 1494400"/>
                <a:gd name="connsiteX117-5233" fmla="*/ 4737335 w 5273630"/>
                <a:gd name="connsiteY117-5234" fmla="*/ 886054 h 1494400"/>
                <a:gd name="connsiteX118-5235" fmla="*/ 5180361 w 5273630"/>
                <a:gd name="connsiteY118-5236" fmla="*/ 886054 h 1494400"/>
                <a:gd name="connsiteX119-5237" fmla="*/ 5161416 w 5273630"/>
                <a:gd name="connsiteY119-5238" fmla="*/ 1024500 h 1494400"/>
                <a:gd name="connsiteX120-5239" fmla="*/ 3998471 w 5273630"/>
                <a:gd name="connsiteY120-5240" fmla="*/ 1024500 h 1494400"/>
                <a:gd name="connsiteX121-5241" fmla="*/ 4017416 w 5273630"/>
                <a:gd name="connsiteY121-5242" fmla="*/ 886054 h 1494400"/>
                <a:gd name="connsiteX122-5243" fmla="*/ 4460443 w 5273630"/>
                <a:gd name="connsiteY122-5244" fmla="*/ 886054 h 1494400"/>
                <a:gd name="connsiteX123-5245" fmla="*/ 4482303 w 5273630"/>
                <a:gd name="connsiteY123-5246" fmla="*/ 733035 h 1494400"/>
                <a:gd name="connsiteX124-5247" fmla="*/ 4177722 w 5273630"/>
                <a:gd name="connsiteY124-5248" fmla="*/ 733035 h 1494400"/>
                <a:gd name="connsiteX125-5249" fmla="*/ 4196667 w 5273630"/>
                <a:gd name="connsiteY125-5250" fmla="*/ 594589 h 1494400"/>
                <a:gd name="connsiteX126-5251" fmla="*/ 4501249 w 5273630"/>
                <a:gd name="connsiteY126-5252" fmla="*/ 594589 h 1494400"/>
                <a:gd name="connsiteX127-5253" fmla="*/ 4518736 w 5273630"/>
                <a:gd name="connsiteY127-5254" fmla="*/ 470716 h 1494400"/>
                <a:gd name="connsiteX128-5255" fmla="*/ 4241845 w 5273630"/>
                <a:gd name="connsiteY128-5256" fmla="*/ 470716 h 1494400"/>
                <a:gd name="connsiteX129-5257" fmla="*/ 4247673 w 5273630"/>
                <a:gd name="connsiteY129-5258" fmla="*/ 429911 h 1494400"/>
                <a:gd name="connsiteX130-5259" fmla="*/ 4055307 w 5273630"/>
                <a:gd name="connsiteY130-5260" fmla="*/ 429911 h 1494400"/>
                <a:gd name="connsiteX131-5261" fmla="*/ 4410894 w 5273630"/>
                <a:gd name="connsiteY131-5262" fmla="*/ 40805 h 1494400"/>
                <a:gd name="connsiteX132-5263" fmla="*/ 4377375 w 5273630"/>
                <a:gd name="connsiteY132-5264" fmla="*/ 0 h 1494400"/>
                <a:gd name="connsiteX133-5265" fmla="*/ 3191742 w 5273630"/>
                <a:gd name="connsiteY133-5266" fmla="*/ 0 h 1494400"/>
                <a:gd name="connsiteX134-5267" fmla="*/ 3522555 w 5273630"/>
                <a:gd name="connsiteY134-5268" fmla="*/ 0 h 1494400"/>
                <a:gd name="connsiteX135-5269" fmla="*/ 3510896 w 5273630"/>
                <a:gd name="connsiteY135-5270" fmla="*/ 83068 h 1494400"/>
                <a:gd name="connsiteX136-5271" fmla="*/ 3953923 w 5273630"/>
                <a:gd name="connsiteY136-5272" fmla="*/ 83068 h 1494400"/>
                <a:gd name="connsiteX137-5273" fmla="*/ 3923319 w 5273630"/>
                <a:gd name="connsiteY137-5274" fmla="*/ 304581 h 1494400"/>
                <a:gd name="connsiteX138-5275" fmla="*/ 3618738 w 5273630"/>
                <a:gd name="connsiteY138-5276" fmla="*/ 304581 h 1494400"/>
                <a:gd name="connsiteX139-5277" fmla="*/ 3630397 w 5273630"/>
                <a:gd name="connsiteY139-5278" fmla="*/ 221513 h 1494400"/>
                <a:gd name="connsiteX140-5279" fmla="*/ 3076613 w 5273630"/>
                <a:gd name="connsiteY140-5280" fmla="*/ 221513 h 1494400"/>
                <a:gd name="connsiteX141-5281" fmla="*/ 3064954 w 5273630"/>
                <a:gd name="connsiteY141-5282" fmla="*/ 304581 h 1494400"/>
                <a:gd name="connsiteX142-5283" fmla="*/ 2760373 w 5273630"/>
                <a:gd name="connsiteY142-5284" fmla="*/ 304581 h 1494400"/>
                <a:gd name="connsiteX143-5285" fmla="*/ 2790977 w 5273630"/>
                <a:gd name="connsiteY143-5286" fmla="*/ 83068 h 1494400"/>
                <a:gd name="connsiteX144-5287" fmla="*/ 3234004 w 5273630"/>
                <a:gd name="connsiteY144-5288" fmla="*/ 83068 h 1494400"/>
                <a:gd name="connsiteX145-5289" fmla="*/ 3238376 w 5273630"/>
                <a:gd name="connsiteY145-5290" fmla="*/ 53921 h 1494400"/>
                <a:gd name="connsiteX146-5291" fmla="*/ 3191742 w 5273630"/>
                <a:gd name="connsiteY146-5292" fmla="*/ 0 h 1494400"/>
                <a:gd name="connsiteX0-5293" fmla="*/ 2215963 w 5273630"/>
                <a:gd name="connsiteY0-5294" fmla="*/ 664540 h 1494400"/>
                <a:gd name="connsiteX1-5295" fmla="*/ 2183902 w 5273630"/>
                <a:gd name="connsiteY1-5296" fmla="*/ 886054 h 1494400"/>
                <a:gd name="connsiteX2-5297" fmla="*/ 2294658 w 5273630"/>
                <a:gd name="connsiteY2-5298" fmla="*/ 886054 h 1494400"/>
                <a:gd name="connsiteX3-5299" fmla="*/ 2326719 w 5273630"/>
                <a:gd name="connsiteY3-5300" fmla="*/ 664540 h 1494400"/>
                <a:gd name="connsiteX4-5301" fmla="*/ 2215963 w 5273630"/>
                <a:gd name="connsiteY4-5302" fmla="*/ 664540 h 1494400"/>
                <a:gd name="connsiteX5-5303" fmla="*/ 1606801 w 5273630"/>
                <a:gd name="connsiteY5-5304" fmla="*/ 664540 h 1494400"/>
                <a:gd name="connsiteX6-5305" fmla="*/ 1574740 w 5273630"/>
                <a:gd name="connsiteY6-5306" fmla="*/ 886054 h 1494400"/>
                <a:gd name="connsiteX7-5307" fmla="*/ 1685497 w 5273630"/>
                <a:gd name="connsiteY7-5308" fmla="*/ 886054 h 1494400"/>
                <a:gd name="connsiteX8-5309" fmla="*/ 1717558 w 5273630"/>
                <a:gd name="connsiteY8-5310" fmla="*/ 664540 h 1494400"/>
                <a:gd name="connsiteX9-5311" fmla="*/ 1606801 w 5273630"/>
                <a:gd name="connsiteY9-5312" fmla="*/ 664540 h 1494400"/>
                <a:gd name="connsiteX10-5313" fmla="*/ 342472 w 5273630"/>
                <a:gd name="connsiteY10-5314" fmla="*/ 563985 h 1494400"/>
                <a:gd name="connsiteX11-5315" fmla="*/ 335185 w 5273630"/>
                <a:gd name="connsiteY11-5316" fmla="*/ 619363 h 1494400"/>
                <a:gd name="connsiteX12-5317" fmla="*/ 826304 w 5273630"/>
                <a:gd name="connsiteY12-5318" fmla="*/ 619363 h 1494400"/>
                <a:gd name="connsiteX13-5319" fmla="*/ 833590 w 5273630"/>
                <a:gd name="connsiteY13-5320" fmla="*/ 563985 h 1494400"/>
                <a:gd name="connsiteX14-5321" fmla="*/ 342472 w 5273630"/>
                <a:gd name="connsiteY14-5322" fmla="*/ 563985 h 1494400"/>
                <a:gd name="connsiteX15-5323" fmla="*/ 3085357 w 5273630"/>
                <a:gd name="connsiteY15-5324" fmla="*/ 553784 h 1494400"/>
                <a:gd name="connsiteX16-5325" fmla="*/ 3078071 w 5273630"/>
                <a:gd name="connsiteY16-5326" fmla="*/ 609162 h 1494400"/>
                <a:gd name="connsiteX17-5327" fmla="*/ 3283553 w 5273630"/>
                <a:gd name="connsiteY17-5328" fmla="*/ 719919 h 1494400"/>
                <a:gd name="connsiteX18-5329" fmla="*/ 3521097 w 5273630"/>
                <a:gd name="connsiteY18-5330" fmla="*/ 609162 h 1494400"/>
                <a:gd name="connsiteX19-5331" fmla="*/ 3528384 w 5273630"/>
                <a:gd name="connsiteY19-5332" fmla="*/ 553784 h 1494400"/>
                <a:gd name="connsiteX20-5333" fmla="*/ 3085357 w 5273630"/>
                <a:gd name="connsiteY20-5334" fmla="*/ 553784 h 1494400"/>
                <a:gd name="connsiteX21-5335" fmla="*/ 2013395 w 5273630"/>
                <a:gd name="connsiteY21-5336" fmla="*/ 526094 h 1494400"/>
                <a:gd name="connsiteX22-5337" fmla="*/ 2567178 w 5273630"/>
                <a:gd name="connsiteY22-5338" fmla="*/ 526094 h 1494400"/>
                <a:gd name="connsiteX23-5339" fmla="*/ 2497227 w 5273630"/>
                <a:gd name="connsiteY23-5340" fmla="*/ 1024500 h 1494400"/>
                <a:gd name="connsiteX24-5341" fmla="*/ 1943443 w 5273630"/>
                <a:gd name="connsiteY24-5342" fmla="*/ 1024500 h 1494400"/>
                <a:gd name="connsiteX25-5343" fmla="*/ 2013395 w 5273630"/>
                <a:gd name="connsiteY25-5344" fmla="*/ 526094 h 1494400"/>
                <a:gd name="connsiteX26-5345" fmla="*/ 1404233 w 5273630"/>
                <a:gd name="connsiteY26-5346" fmla="*/ 526094 h 1494400"/>
                <a:gd name="connsiteX27-5347" fmla="*/ 1958016 w 5273630"/>
                <a:gd name="connsiteY27-5348" fmla="*/ 526094 h 1494400"/>
                <a:gd name="connsiteX28-5349" fmla="*/ 1888065 w 5273630"/>
                <a:gd name="connsiteY28-5350" fmla="*/ 1024500 h 1494400"/>
                <a:gd name="connsiteX29-5351" fmla="*/ 1334281 w 5273630"/>
                <a:gd name="connsiteY29-5352" fmla="*/ 1024500 h 1494400"/>
                <a:gd name="connsiteX30-5353" fmla="*/ 1404233 w 5273630"/>
                <a:gd name="connsiteY30-5354" fmla="*/ 526094 h 1494400"/>
                <a:gd name="connsiteX31-5355" fmla="*/ 365789 w 5273630"/>
                <a:gd name="connsiteY31-5356" fmla="*/ 402222 h 1494400"/>
                <a:gd name="connsiteX32-5357" fmla="*/ 357045 w 5273630"/>
                <a:gd name="connsiteY32-5358" fmla="*/ 457600 h 1494400"/>
                <a:gd name="connsiteX33-5359" fmla="*/ 848163 w 5273630"/>
                <a:gd name="connsiteY33-5360" fmla="*/ 457600 h 1494400"/>
                <a:gd name="connsiteX34-5361" fmla="*/ 856907 w 5273630"/>
                <a:gd name="connsiteY34-5362" fmla="*/ 402222 h 1494400"/>
                <a:gd name="connsiteX35-5363" fmla="*/ 365789 w 5273630"/>
                <a:gd name="connsiteY35-5364" fmla="*/ 402222 h 1494400"/>
                <a:gd name="connsiteX36-5365" fmla="*/ 2865301 w 5273630"/>
                <a:gd name="connsiteY36-5366" fmla="*/ 346843 h 1494400"/>
                <a:gd name="connsiteX37-5367" fmla="*/ 3114504 w 5273630"/>
                <a:gd name="connsiteY37-5368" fmla="*/ 346843 h 1494400"/>
                <a:gd name="connsiteX38-5369" fmla="*/ 3104302 w 5273630"/>
                <a:gd name="connsiteY38-5370" fmla="*/ 415338 h 1494400"/>
                <a:gd name="connsiteX39-5371" fmla="*/ 3547329 w 5273630"/>
                <a:gd name="connsiteY39-5372" fmla="*/ 415338 h 1494400"/>
                <a:gd name="connsiteX40-5373" fmla="*/ 3557530 w 5273630"/>
                <a:gd name="connsiteY40-5374" fmla="*/ 346843 h 1494400"/>
                <a:gd name="connsiteX41-5375" fmla="*/ 3806733 w 5273630"/>
                <a:gd name="connsiteY41-5376" fmla="*/ 346843 h 1494400"/>
                <a:gd name="connsiteX42-5377" fmla="*/ 3796531 w 5273630"/>
                <a:gd name="connsiteY42-5378" fmla="*/ 415338 h 1494400"/>
                <a:gd name="connsiteX43-5379" fmla="*/ 3907289 w 5273630"/>
                <a:gd name="connsiteY43-5380" fmla="*/ 415338 h 1494400"/>
                <a:gd name="connsiteX44-5381" fmla="*/ 3888343 w 5273630"/>
                <a:gd name="connsiteY44-5382" fmla="*/ 553784 h 1494400"/>
                <a:gd name="connsiteX45-5383" fmla="*/ 3777587 w 5273630"/>
                <a:gd name="connsiteY45-5384" fmla="*/ 553784 h 1494400"/>
                <a:gd name="connsiteX46-5385" fmla="*/ 3755727 w 5273630"/>
                <a:gd name="connsiteY46-5386" fmla="*/ 706803 h 1494400"/>
                <a:gd name="connsiteX47-5387" fmla="*/ 3489036 w 5273630"/>
                <a:gd name="connsiteY47-5388" fmla="*/ 830675 h 1494400"/>
                <a:gd name="connsiteX48-5389" fmla="*/ 3850453 w 5273630"/>
                <a:gd name="connsiteY48-5390" fmla="*/ 1024500 h 1494400"/>
                <a:gd name="connsiteX49-5391" fmla="*/ 3407426 w 5273630"/>
                <a:gd name="connsiteY49-5392" fmla="*/ 1024500 h 1494400"/>
                <a:gd name="connsiteX50-5393" fmla="*/ 3252949 w 5273630"/>
                <a:gd name="connsiteY50-5394" fmla="*/ 941432 h 1494400"/>
                <a:gd name="connsiteX51-5395" fmla="*/ 1894056 w 5273630"/>
                <a:gd name="connsiteY51-5396" fmla="*/ 1494400 h 1494400"/>
                <a:gd name="connsiteX52-5397" fmla="*/ 1708204 w 5273630"/>
                <a:gd name="connsiteY52-5398" fmla="*/ 1392165 h 1494400"/>
                <a:gd name="connsiteX53-5399" fmla="*/ 3046009 w 5273630"/>
                <a:gd name="connsiteY53-5400" fmla="*/ 830675 h 1494400"/>
                <a:gd name="connsiteX54-5401" fmla="*/ 2814295 w 5273630"/>
                <a:gd name="connsiteY54-5402" fmla="*/ 706803 h 1494400"/>
                <a:gd name="connsiteX55-5403" fmla="*/ 2836154 w 5273630"/>
                <a:gd name="connsiteY55-5404" fmla="*/ 553784 h 1494400"/>
                <a:gd name="connsiteX56-5405" fmla="*/ 2725398 w 5273630"/>
                <a:gd name="connsiteY56-5406" fmla="*/ 553784 h 1494400"/>
                <a:gd name="connsiteX57-5407" fmla="*/ 2744343 w 5273630"/>
                <a:gd name="connsiteY57-5408" fmla="*/ 415338 h 1494400"/>
                <a:gd name="connsiteX58-5409" fmla="*/ 2855100 w 5273630"/>
                <a:gd name="connsiteY58-5410" fmla="*/ 415338 h 1494400"/>
                <a:gd name="connsiteX59-5411" fmla="*/ 2865301 w 5273630"/>
                <a:gd name="connsiteY59-5412" fmla="*/ 346843 h 1494400"/>
                <a:gd name="connsiteX60-5413" fmla="*/ 482375 w 5273630"/>
                <a:gd name="connsiteY60-5414" fmla="*/ 192367 h 1494400"/>
                <a:gd name="connsiteX61-5415" fmla="*/ 759267 w 5273630"/>
                <a:gd name="connsiteY61-5416" fmla="*/ 192367 h 1494400"/>
                <a:gd name="connsiteX62-5417" fmla="*/ 746151 w 5273630"/>
                <a:gd name="connsiteY62-5418" fmla="*/ 285636 h 1494400"/>
                <a:gd name="connsiteX63-5419" fmla="*/ 1122141 w 5273630"/>
                <a:gd name="connsiteY63-5420" fmla="*/ 285636 h 1494400"/>
                <a:gd name="connsiteX64-5421" fmla="*/ 1059475 w 5273630"/>
                <a:gd name="connsiteY64-5422" fmla="*/ 735949 h 1494400"/>
                <a:gd name="connsiteX65-5423" fmla="*/ 728663 w 5273630"/>
                <a:gd name="connsiteY65-5424" fmla="*/ 735949 h 1494400"/>
                <a:gd name="connsiteX66-5425" fmla="*/ 795700 w 5273630"/>
                <a:gd name="connsiteY66-5426" fmla="*/ 791328 h 1494400"/>
                <a:gd name="connsiteX67-5427" fmla="*/ 1119226 w 5273630"/>
                <a:gd name="connsiteY67-5428" fmla="*/ 746150 h 1494400"/>
                <a:gd name="connsiteX68-5429" fmla="*/ 1100281 w 5273630"/>
                <a:gd name="connsiteY68-5430" fmla="*/ 884596 h 1494400"/>
                <a:gd name="connsiteX69-5431" fmla="*/ 937060 w 5273630"/>
                <a:gd name="connsiteY69-5432" fmla="*/ 907914 h 1494400"/>
                <a:gd name="connsiteX70-5433" fmla="*/ 1932058 w 5273630"/>
                <a:gd name="connsiteY70-5434" fmla="*/ 1451302 h 1494400"/>
                <a:gd name="connsiteX71-5435" fmla="*/ 1608084 w 5273630"/>
                <a:gd name="connsiteY71-5436" fmla="*/ 1476702 h 1494400"/>
                <a:gd name="connsiteX72-5437" fmla="*/ 406594 w 5273630"/>
                <a:gd name="connsiteY72-5438" fmla="*/ 735949 h 1494400"/>
                <a:gd name="connsiteX73-5439" fmla="*/ 319154 w 5273630"/>
                <a:gd name="connsiteY73-5440" fmla="*/ 735949 h 1494400"/>
                <a:gd name="connsiteX74-5441" fmla="*/ 298752 w 5273630"/>
                <a:gd name="connsiteY74-5442" fmla="*/ 881682 h 1494400"/>
                <a:gd name="connsiteX75-5443" fmla="*/ 502777 w 5273630"/>
                <a:gd name="connsiteY75-5444" fmla="*/ 862737 h 1494400"/>
                <a:gd name="connsiteX76-5445" fmla="*/ 482375 w 5273630"/>
                <a:gd name="connsiteY76-5446" fmla="*/ 1004097 h 1494400"/>
                <a:gd name="connsiteX77-5447" fmla="*/ 4372 w 5273630"/>
                <a:gd name="connsiteY77-5448" fmla="*/ 1046359 h 1494400"/>
                <a:gd name="connsiteX78-5449" fmla="*/ 110757 w 5273630"/>
                <a:gd name="connsiteY78-5450" fmla="*/ 285636 h 1494400"/>
                <a:gd name="connsiteX79-5451" fmla="*/ 469259 w 5273630"/>
                <a:gd name="connsiteY79-5452" fmla="*/ 285636 h 1494400"/>
                <a:gd name="connsiteX80-5453" fmla="*/ 482375 w 5273630"/>
                <a:gd name="connsiteY80-5454" fmla="*/ 192367 h 1494400"/>
                <a:gd name="connsiteX81-5455" fmla="*/ 1870577 w 5273630"/>
                <a:gd name="connsiteY81-5456" fmla="*/ 166135 h 1494400"/>
                <a:gd name="connsiteX82-5457" fmla="*/ 1847260 w 5273630"/>
                <a:gd name="connsiteY82-5458" fmla="*/ 332270 h 1494400"/>
                <a:gd name="connsiteX83-5459" fmla="*/ 2179530 w 5273630"/>
                <a:gd name="connsiteY83-5460" fmla="*/ 332270 h 1494400"/>
                <a:gd name="connsiteX84-5461" fmla="*/ 2202847 w 5273630"/>
                <a:gd name="connsiteY84-5462" fmla="*/ 166135 h 1494400"/>
                <a:gd name="connsiteX85-5463" fmla="*/ 1870577 w 5273630"/>
                <a:gd name="connsiteY85-5464" fmla="*/ 166135 h 1494400"/>
                <a:gd name="connsiteX86-5465" fmla="*/ 4598889 w 5273630"/>
                <a:gd name="connsiteY86-5466" fmla="*/ 138446 h 1494400"/>
                <a:gd name="connsiteX87-5467" fmla="*/ 4421095 w 5273630"/>
                <a:gd name="connsiteY87-5468" fmla="*/ 332270 h 1494400"/>
                <a:gd name="connsiteX88-5469" fmla="*/ 4935531 w 5273630"/>
                <a:gd name="connsiteY88-5470" fmla="*/ 332270 h 1494400"/>
                <a:gd name="connsiteX89-5471" fmla="*/ 4813115 w 5273630"/>
                <a:gd name="connsiteY89-5472" fmla="*/ 138446 h 1494400"/>
                <a:gd name="connsiteX90-5473" fmla="*/ 4598889 w 5273630"/>
                <a:gd name="connsiteY90-5474" fmla="*/ 138446 h 1494400"/>
                <a:gd name="connsiteX91-5475" fmla="*/ 1557252 w 5273630"/>
                <a:gd name="connsiteY91-5476" fmla="*/ 27689 h 1494400"/>
                <a:gd name="connsiteX92-5477" fmla="*/ 2498684 w 5273630"/>
                <a:gd name="connsiteY92-5478" fmla="*/ 27689 h 1494400"/>
                <a:gd name="connsiteX93-5479" fmla="*/ 2436019 w 5273630"/>
                <a:gd name="connsiteY93-5480" fmla="*/ 470716 h 1494400"/>
                <a:gd name="connsiteX94-5481" fmla="*/ 1549965 w 5273630"/>
                <a:gd name="connsiteY94-5482" fmla="*/ 470716 h 1494400"/>
                <a:gd name="connsiteX95-5483" fmla="*/ 1605344 w 5273630"/>
                <a:gd name="connsiteY95-5484" fmla="*/ 83068 h 1494400"/>
                <a:gd name="connsiteX96-5485" fmla="*/ 1557252 w 5273630"/>
                <a:gd name="connsiteY96-5486" fmla="*/ 27689 h 1494400"/>
                <a:gd name="connsiteX97-5487" fmla="*/ 259404 w 5273630"/>
                <a:gd name="connsiteY97-5488" fmla="*/ 27689 h 1494400"/>
                <a:gd name="connsiteX98-5489" fmla="*/ 983695 w 5273630"/>
                <a:gd name="connsiteY98-5490" fmla="*/ 27689 h 1494400"/>
                <a:gd name="connsiteX99-5491" fmla="*/ 1215409 w 5273630"/>
                <a:gd name="connsiteY99-5492" fmla="*/ 260861 h 1494400"/>
                <a:gd name="connsiteX100-5493" fmla="*/ 929774 w 5273630"/>
                <a:gd name="connsiteY100-5494" fmla="*/ 260861 h 1494400"/>
                <a:gd name="connsiteX101-5495" fmla="*/ 788413 w 5273630"/>
                <a:gd name="connsiteY101-5496" fmla="*/ 145733 h 1494400"/>
                <a:gd name="connsiteX102-5497" fmla="*/ 476546 w 5273630"/>
                <a:gd name="connsiteY102-5498" fmla="*/ 145733 h 1494400"/>
                <a:gd name="connsiteX103-5499" fmla="*/ 290008 w 5273630"/>
                <a:gd name="connsiteY103-5500" fmla="*/ 260861 h 1494400"/>
                <a:gd name="connsiteX104-5501" fmla="*/ 0 w 5273630"/>
                <a:gd name="connsiteY104-5502" fmla="*/ 260861 h 1494400"/>
                <a:gd name="connsiteX105-5503" fmla="*/ 290008 w 5273630"/>
                <a:gd name="connsiteY105-5504" fmla="*/ 58293 h 1494400"/>
                <a:gd name="connsiteX106-5505" fmla="*/ 259404 w 5273630"/>
                <a:gd name="connsiteY106-5506" fmla="*/ 27689 h 1494400"/>
                <a:gd name="connsiteX107-5507" fmla="*/ 4377375 w 5273630"/>
                <a:gd name="connsiteY107-5508" fmla="*/ 0 h 1494400"/>
                <a:gd name="connsiteX108-5509" fmla="*/ 5001111 w 5273630"/>
                <a:gd name="connsiteY108-5510" fmla="*/ 0 h 1494400"/>
                <a:gd name="connsiteX109-5511" fmla="*/ 5273630 w 5273630"/>
                <a:gd name="connsiteY109-5512" fmla="*/ 429911 h 1494400"/>
                <a:gd name="connsiteX110-5513" fmla="*/ 5078349 w 5273630"/>
                <a:gd name="connsiteY110-5514" fmla="*/ 429911 h 1494400"/>
                <a:gd name="connsiteX111-5515" fmla="*/ 5072519 w 5273630"/>
                <a:gd name="connsiteY111-5516" fmla="*/ 470716 h 1494400"/>
                <a:gd name="connsiteX112-5517" fmla="*/ 4795628 w 5273630"/>
                <a:gd name="connsiteY112-5518" fmla="*/ 470716 h 1494400"/>
                <a:gd name="connsiteX113-5519" fmla="*/ 4778140 w 5273630"/>
                <a:gd name="connsiteY113-5520" fmla="*/ 594589 h 1494400"/>
                <a:gd name="connsiteX114-5521" fmla="*/ 5082721 w 5273630"/>
                <a:gd name="connsiteY114-5522" fmla="*/ 594589 h 1494400"/>
                <a:gd name="connsiteX115-5523" fmla="*/ 5063775 w 5273630"/>
                <a:gd name="connsiteY115-5524" fmla="*/ 733035 h 1494400"/>
                <a:gd name="connsiteX116-5525" fmla="*/ 4759195 w 5273630"/>
                <a:gd name="connsiteY116-5526" fmla="*/ 733035 h 1494400"/>
                <a:gd name="connsiteX117-5527" fmla="*/ 4737335 w 5273630"/>
                <a:gd name="connsiteY117-5528" fmla="*/ 886054 h 1494400"/>
                <a:gd name="connsiteX118-5529" fmla="*/ 5180361 w 5273630"/>
                <a:gd name="connsiteY118-5530" fmla="*/ 886054 h 1494400"/>
                <a:gd name="connsiteX119-5531" fmla="*/ 5161416 w 5273630"/>
                <a:gd name="connsiteY119-5532" fmla="*/ 1024500 h 1494400"/>
                <a:gd name="connsiteX120-5533" fmla="*/ 3998471 w 5273630"/>
                <a:gd name="connsiteY120-5534" fmla="*/ 1024500 h 1494400"/>
                <a:gd name="connsiteX121-5535" fmla="*/ 4017416 w 5273630"/>
                <a:gd name="connsiteY121-5536" fmla="*/ 886054 h 1494400"/>
                <a:gd name="connsiteX122-5537" fmla="*/ 4460443 w 5273630"/>
                <a:gd name="connsiteY122-5538" fmla="*/ 886054 h 1494400"/>
                <a:gd name="connsiteX123-5539" fmla="*/ 4482303 w 5273630"/>
                <a:gd name="connsiteY123-5540" fmla="*/ 733035 h 1494400"/>
                <a:gd name="connsiteX124-5541" fmla="*/ 4177722 w 5273630"/>
                <a:gd name="connsiteY124-5542" fmla="*/ 733035 h 1494400"/>
                <a:gd name="connsiteX125-5543" fmla="*/ 4196667 w 5273630"/>
                <a:gd name="connsiteY125-5544" fmla="*/ 594589 h 1494400"/>
                <a:gd name="connsiteX126-5545" fmla="*/ 4501249 w 5273630"/>
                <a:gd name="connsiteY126-5546" fmla="*/ 594589 h 1494400"/>
                <a:gd name="connsiteX127-5547" fmla="*/ 4518736 w 5273630"/>
                <a:gd name="connsiteY127-5548" fmla="*/ 470716 h 1494400"/>
                <a:gd name="connsiteX128-5549" fmla="*/ 4241845 w 5273630"/>
                <a:gd name="connsiteY128-5550" fmla="*/ 470716 h 1494400"/>
                <a:gd name="connsiteX129-5551" fmla="*/ 4247673 w 5273630"/>
                <a:gd name="connsiteY129-5552" fmla="*/ 429911 h 1494400"/>
                <a:gd name="connsiteX130-5553" fmla="*/ 4055307 w 5273630"/>
                <a:gd name="connsiteY130-5554" fmla="*/ 429911 h 1494400"/>
                <a:gd name="connsiteX131-5555" fmla="*/ 4410894 w 5273630"/>
                <a:gd name="connsiteY131-5556" fmla="*/ 40805 h 1494400"/>
                <a:gd name="connsiteX132-5557" fmla="*/ 4377375 w 5273630"/>
                <a:gd name="connsiteY132-5558" fmla="*/ 0 h 1494400"/>
                <a:gd name="connsiteX133-5559" fmla="*/ 3191742 w 5273630"/>
                <a:gd name="connsiteY133-5560" fmla="*/ 0 h 1494400"/>
                <a:gd name="connsiteX134-5561" fmla="*/ 3522555 w 5273630"/>
                <a:gd name="connsiteY134-5562" fmla="*/ 0 h 1494400"/>
                <a:gd name="connsiteX135-5563" fmla="*/ 3510896 w 5273630"/>
                <a:gd name="connsiteY135-5564" fmla="*/ 83068 h 1494400"/>
                <a:gd name="connsiteX136-5565" fmla="*/ 3953923 w 5273630"/>
                <a:gd name="connsiteY136-5566" fmla="*/ 83068 h 1494400"/>
                <a:gd name="connsiteX137-5567" fmla="*/ 3923319 w 5273630"/>
                <a:gd name="connsiteY137-5568" fmla="*/ 304581 h 1494400"/>
                <a:gd name="connsiteX138-5569" fmla="*/ 3618738 w 5273630"/>
                <a:gd name="connsiteY138-5570" fmla="*/ 304581 h 1494400"/>
                <a:gd name="connsiteX139-5571" fmla="*/ 3630397 w 5273630"/>
                <a:gd name="connsiteY139-5572" fmla="*/ 221513 h 1494400"/>
                <a:gd name="connsiteX140-5573" fmla="*/ 3076613 w 5273630"/>
                <a:gd name="connsiteY140-5574" fmla="*/ 221513 h 1494400"/>
                <a:gd name="connsiteX141-5575" fmla="*/ 3064954 w 5273630"/>
                <a:gd name="connsiteY141-5576" fmla="*/ 304581 h 1494400"/>
                <a:gd name="connsiteX142-5577" fmla="*/ 2760373 w 5273630"/>
                <a:gd name="connsiteY142-5578" fmla="*/ 304581 h 1494400"/>
                <a:gd name="connsiteX143-5579" fmla="*/ 2790977 w 5273630"/>
                <a:gd name="connsiteY143-5580" fmla="*/ 83068 h 1494400"/>
                <a:gd name="connsiteX144-5581" fmla="*/ 3234004 w 5273630"/>
                <a:gd name="connsiteY144-5582" fmla="*/ 83068 h 1494400"/>
                <a:gd name="connsiteX145-5583" fmla="*/ 3238376 w 5273630"/>
                <a:gd name="connsiteY145-5584" fmla="*/ 53921 h 1494400"/>
                <a:gd name="connsiteX146-5585" fmla="*/ 3191742 w 5273630"/>
                <a:gd name="connsiteY146-5586" fmla="*/ 0 h 1494400"/>
                <a:gd name="connsiteX0-5587" fmla="*/ 2215963 w 5273630"/>
                <a:gd name="connsiteY0-5588" fmla="*/ 664540 h 1494400"/>
                <a:gd name="connsiteX1-5589" fmla="*/ 2183902 w 5273630"/>
                <a:gd name="connsiteY1-5590" fmla="*/ 886054 h 1494400"/>
                <a:gd name="connsiteX2-5591" fmla="*/ 2294658 w 5273630"/>
                <a:gd name="connsiteY2-5592" fmla="*/ 886054 h 1494400"/>
                <a:gd name="connsiteX3-5593" fmla="*/ 2326719 w 5273630"/>
                <a:gd name="connsiteY3-5594" fmla="*/ 664540 h 1494400"/>
                <a:gd name="connsiteX4-5595" fmla="*/ 2215963 w 5273630"/>
                <a:gd name="connsiteY4-5596" fmla="*/ 664540 h 1494400"/>
                <a:gd name="connsiteX5-5597" fmla="*/ 1606801 w 5273630"/>
                <a:gd name="connsiteY5-5598" fmla="*/ 664540 h 1494400"/>
                <a:gd name="connsiteX6-5599" fmla="*/ 1574740 w 5273630"/>
                <a:gd name="connsiteY6-5600" fmla="*/ 886054 h 1494400"/>
                <a:gd name="connsiteX7-5601" fmla="*/ 1685497 w 5273630"/>
                <a:gd name="connsiteY7-5602" fmla="*/ 886054 h 1494400"/>
                <a:gd name="connsiteX8-5603" fmla="*/ 1717558 w 5273630"/>
                <a:gd name="connsiteY8-5604" fmla="*/ 664540 h 1494400"/>
                <a:gd name="connsiteX9-5605" fmla="*/ 1606801 w 5273630"/>
                <a:gd name="connsiteY9-5606" fmla="*/ 664540 h 1494400"/>
                <a:gd name="connsiteX10-5607" fmla="*/ 342472 w 5273630"/>
                <a:gd name="connsiteY10-5608" fmla="*/ 563985 h 1494400"/>
                <a:gd name="connsiteX11-5609" fmla="*/ 335185 w 5273630"/>
                <a:gd name="connsiteY11-5610" fmla="*/ 619363 h 1494400"/>
                <a:gd name="connsiteX12-5611" fmla="*/ 826304 w 5273630"/>
                <a:gd name="connsiteY12-5612" fmla="*/ 619363 h 1494400"/>
                <a:gd name="connsiteX13-5613" fmla="*/ 833590 w 5273630"/>
                <a:gd name="connsiteY13-5614" fmla="*/ 563985 h 1494400"/>
                <a:gd name="connsiteX14-5615" fmla="*/ 342472 w 5273630"/>
                <a:gd name="connsiteY14-5616" fmla="*/ 563985 h 1494400"/>
                <a:gd name="connsiteX15-5617" fmla="*/ 3085357 w 5273630"/>
                <a:gd name="connsiteY15-5618" fmla="*/ 553784 h 1494400"/>
                <a:gd name="connsiteX16-5619" fmla="*/ 3078071 w 5273630"/>
                <a:gd name="connsiteY16-5620" fmla="*/ 609162 h 1494400"/>
                <a:gd name="connsiteX17-5621" fmla="*/ 3283553 w 5273630"/>
                <a:gd name="connsiteY17-5622" fmla="*/ 719919 h 1494400"/>
                <a:gd name="connsiteX18-5623" fmla="*/ 3521097 w 5273630"/>
                <a:gd name="connsiteY18-5624" fmla="*/ 609162 h 1494400"/>
                <a:gd name="connsiteX19-5625" fmla="*/ 3528384 w 5273630"/>
                <a:gd name="connsiteY19-5626" fmla="*/ 553784 h 1494400"/>
                <a:gd name="connsiteX20-5627" fmla="*/ 3085357 w 5273630"/>
                <a:gd name="connsiteY20-5628" fmla="*/ 553784 h 1494400"/>
                <a:gd name="connsiteX21-5629" fmla="*/ 2013395 w 5273630"/>
                <a:gd name="connsiteY21-5630" fmla="*/ 526094 h 1494400"/>
                <a:gd name="connsiteX22-5631" fmla="*/ 2567178 w 5273630"/>
                <a:gd name="connsiteY22-5632" fmla="*/ 526094 h 1494400"/>
                <a:gd name="connsiteX23-5633" fmla="*/ 2497227 w 5273630"/>
                <a:gd name="connsiteY23-5634" fmla="*/ 1024500 h 1494400"/>
                <a:gd name="connsiteX24-5635" fmla="*/ 1943443 w 5273630"/>
                <a:gd name="connsiteY24-5636" fmla="*/ 1024500 h 1494400"/>
                <a:gd name="connsiteX25-5637" fmla="*/ 2013395 w 5273630"/>
                <a:gd name="connsiteY25-5638" fmla="*/ 526094 h 1494400"/>
                <a:gd name="connsiteX26-5639" fmla="*/ 1404233 w 5273630"/>
                <a:gd name="connsiteY26-5640" fmla="*/ 526094 h 1494400"/>
                <a:gd name="connsiteX27-5641" fmla="*/ 1958016 w 5273630"/>
                <a:gd name="connsiteY27-5642" fmla="*/ 526094 h 1494400"/>
                <a:gd name="connsiteX28-5643" fmla="*/ 1888065 w 5273630"/>
                <a:gd name="connsiteY28-5644" fmla="*/ 1024500 h 1494400"/>
                <a:gd name="connsiteX29-5645" fmla="*/ 1334281 w 5273630"/>
                <a:gd name="connsiteY29-5646" fmla="*/ 1024500 h 1494400"/>
                <a:gd name="connsiteX30-5647" fmla="*/ 1404233 w 5273630"/>
                <a:gd name="connsiteY30-5648" fmla="*/ 526094 h 1494400"/>
                <a:gd name="connsiteX31-5649" fmla="*/ 365789 w 5273630"/>
                <a:gd name="connsiteY31-5650" fmla="*/ 402222 h 1494400"/>
                <a:gd name="connsiteX32-5651" fmla="*/ 357045 w 5273630"/>
                <a:gd name="connsiteY32-5652" fmla="*/ 457600 h 1494400"/>
                <a:gd name="connsiteX33-5653" fmla="*/ 848163 w 5273630"/>
                <a:gd name="connsiteY33-5654" fmla="*/ 457600 h 1494400"/>
                <a:gd name="connsiteX34-5655" fmla="*/ 856907 w 5273630"/>
                <a:gd name="connsiteY34-5656" fmla="*/ 402222 h 1494400"/>
                <a:gd name="connsiteX35-5657" fmla="*/ 365789 w 5273630"/>
                <a:gd name="connsiteY35-5658" fmla="*/ 402222 h 1494400"/>
                <a:gd name="connsiteX36-5659" fmla="*/ 2865301 w 5273630"/>
                <a:gd name="connsiteY36-5660" fmla="*/ 346843 h 1494400"/>
                <a:gd name="connsiteX37-5661" fmla="*/ 3114504 w 5273630"/>
                <a:gd name="connsiteY37-5662" fmla="*/ 346843 h 1494400"/>
                <a:gd name="connsiteX38-5663" fmla="*/ 3104302 w 5273630"/>
                <a:gd name="connsiteY38-5664" fmla="*/ 415338 h 1494400"/>
                <a:gd name="connsiteX39-5665" fmla="*/ 3547329 w 5273630"/>
                <a:gd name="connsiteY39-5666" fmla="*/ 415338 h 1494400"/>
                <a:gd name="connsiteX40-5667" fmla="*/ 3557530 w 5273630"/>
                <a:gd name="connsiteY40-5668" fmla="*/ 346843 h 1494400"/>
                <a:gd name="connsiteX41-5669" fmla="*/ 3806733 w 5273630"/>
                <a:gd name="connsiteY41-5670" fmla="*/ 346843 h 1494400"/>
                <a:gd name="connsiteX42-5671" fmla="*/ 3796531 w 5273630"/>
                <a:gd name="connsiteY42-5672" fmla="*/ 415338 h 1494400"/>
                <a:gd name="connsiteX43-5673" fmla="*/ 3907289 w 5273630"/>
                <a:gd name="connsiteY43-5674" fmla="*/ 415338 h 1494400"/>
                <a:gd name="connsiteX44-5675" fmla="*/ 3888343 w 5273630"/>
                <a:gd name="connsiteY44-5676" fmla="*/ 553784 h 1494400"/>
                <a:gd name="connsiteX45-5677" fmla="*/ 3777587 w 5273630"/>
                <a:gd name="connsiteY45-5678" fmla="*/ 553784 h 1494400"/>
                <a:gd name="connsiteX46-5679" fmla="*/ 3755727 w 5273630"/>
                <a:gd name="connsiteY46-5680" fmla="*/ 706803 h 1494400"/>
                <a:gd name="connsiteX47-5681" fmla="*/ 3489036 w 5273630"/>
                <a:gd name="connsiteY47-5682" fmla="*/ 830675 h 1494400"/>
                <a:gd name="connsiteX48-5683" fmla="*/ 3850453 w 5273630"/>
                <a:gd name="connsiteY48-5684" fmla="*/ 1024500 h 1494400"/>
                <a:gd name="connsiteX49-5685" fmla="*/ 3407426 w 5273630"/>
                <a:gd name="connsiteY49-5686" fmla="*/ 1024500 h 1494400"/>
                <a:gd name="connsiteX50-5687" fmla="*/ 3252949 w 5273630"/>
                <a:gd name="connsiteY50-5688" fmla="*/ 941432 h 1494400"/>
                <a:gd name="connsiteX51-5689" fmla="*/ 1894056 w 5273630"/>
                <a:gd name="connsiteY51-5690" fmla="*/ 1494400 h 1494400"/>
                <a:gd name="connsiteX52-5691" fmla="*/ 1708204 w 5273630"/>
                <a:gd name="connsiteY52-5692" fmla="*/ 1392165 h 1494400"/>
                <a:gd name="connsiteX53-5693" fmla="*/ 3046009 w 5273630"/>
                <a:gd name="connsiteY53-5694" fmla="*/ 830675 h 1494400"/>
                <a:gd name="connsiteX54-5695" fmla="*/ 2814295 w 5273630"/>
                <a:gd name="connsiteY54-5696" fmla="*/ 706803 h 1494400"/>
                <a:gd name="connsiteX55-5697" fmla="*/ 2836154 w 5273630"/>
                <a:gd name="connsiteY55-5698" fmla="*/ 553784 h 1494400"/>
                <a:gd name="connsiteX56-5699" fmla="*/ 2725398 w 5273630"/>
                <a:gd name="connsiteY56-5700" fmla="*/ 553784 h 1494400"/>
                <a:gd name="connsiteX57-5701" fmla="*/ 2744343 w 5273630"/>
                <a:gd name="connsiteY57-5702" fmla="*/ 415338 h 1494400"/>
                <a:gd name="connsiteX58-5703" fmla="*/ 2855100 w 5273630"/>
                <a:gd name="connsiteY58-5704" fmla="*/ 415338 h 1494400"/>
                <a:gd name="connsiteX59-5705" fmla="*/ 2865301 w 5273630"/>
                <a:gd name="connsiteY59-5706" fmla="*/ 346843 h 1494400"/>
                <a:gd name="connsiteX60-5707" fmla="*/ 482375 w 5273630"/>
                <a:gd name="connsiteY60-5708" fmla="*/ 192367 h 1494400"/>
                <a:gd name="connsiteX61-5709" fmla="*/ 759267 w 5273630"/>
                <a:gd name="connsiteY61-5710" fmla="*/ 192367 h 1494400"/>
                <a:gd name="connsiteX62-5711" fmla="*/ 746151 w 5273630"/>
                <a:gd name="connsiteY62-5712" fmla="*/ 285636 h 1494400"/>
                <a:gd name="connsiteX63-5713" fmla="*/ 1122141 w 5273630"/>
                <a:gd name="connsiteY63-5714" fmla="*/ 285636 h 1494400"/>
                <a:gd name="connsiteX64-5715" fmla="*/ 1059475 w 5273630"/>
                <a:gd name="connsiteY64-5716" fmla="*/ 735949 h 1494400"/>
                <a:gd name="connsiteX65-5717" fmla="*/ 728663 w 5273630"/>
                <a:gd name="connsiteY65-5718" fmla="*/ 735949 h 1494400"/>
                <a:gd name="connsiteX66-5719" fmla="*/ 795700 w 5273630"/>
                <a:gd name="connsiteY66-5720" fmla="*/ 791328 h 1494400"/>
                <a:gd name="connsiteX67-5721" fmla="*/ 1119226 w 5273630"/>
                <a:gd name="connsiteY67-5722" fmla="*/ 746150 h 1494400"/>
                <a:gd name="connsiteX68-5723" fmla="*/ 1100281 w 5273630"/>
                <a:gd name="connsiteY68-5724" fmla="*/ 884596 h 1494400"/>
                <a:gd name="connsiteX69-5725" fmla="*/ 937060 w 5273630"/>
                <a:gd name="connsiteY69-5726" fmla="*/ 907914 h 1494400"/>
                <a:gd name="connsiteX70-5727" fmla="*/ 1922533 w 5273630"/>
                <a:gd name="connsiteY70-5728" fmla="*/ 1460827 h 1494400"/>
                <a:gd name="connsiteX71-5729" fmla="*/ 1608084 w 5273630"/>
                <a:gd name="connsiteY71-5730" fmla="*/ 1476702 h 1494400"/>
                <a:gd name="connsiteX72-5731" fmla="*/ 406594 w 5273630"/>
                <a:gd name="connsiteY72-5732" fmla="*/ 735949 h 1494400"/>
                <a:gd name="connsiteX73-5733" fmla="*/ 319154 w 5273630"/>
                <a:gd name="connsiteY73-5734" fmla="*/ 735949 h 1494400"/>
                <a:gd name="connsiteX74-5735" fmla="*/ 298752 w 5273630"/>
                <a:gd name="connsiteY74-5736" fmla="*/ 881682 h 1494400"/>
                <a:gd name="connsiteX75-5737" fmla="*/ 502777 w 5273630"/>
                <a:gd name="connsiteY75-5738" fmla="*/ 862737 h 1494400"/>
                <a:gd name="connsiteX76-5739" fmla="*/ 482375 w 5273630"/>
                <a:gd name="connsiteY76-5740" fmla="*/ 1004097 h 1494400"/>
                <a:gd name="connsiteX77-5741" fmla="*/ 4372 w 5273630"/>
                <a:gd name="connsiteY77-5742" fmla="*/ 1046359 h 1494400"/>
                <a:gd name="connsiteX78-5743" fmla="*/ 110757 w 5273630"/>
                <a:gd name="connsiteY78-5744" fmla="*/ 285636 h 1494400"/>
                <a:gd name="connsiteX79-5745" fmla="*/ 469259 w 5273630"/>
                <a:gd name="connsiteY79-5746" fmla="*/ 285636 h 1494400"/>
                <a:gd name="connsiteX80-5747" fmla="*/ 482375 w 5273630"/>
                <a:gd name="connsiteY80-5748" fmla="*/ 192367 h 1494400"/>
                <a:gd name="connsiteX81-5749" fmla="*/ 1870577 w 5273630"/>
                <a:gd name="connsiteY81-5750" fmla="*/ 166135 h 1494400"/>
                <a:gd name="connsiteX82-5751" fmla="*/ 1847260 w 5273630"/>
                <a:gd name="connsiteY82-5752" fmla="*/ 332270 h 1494400"/>
                <a:gd name="connsiteX83-5753" fmla="*/ 2179530 w 5273630"/>
                <a:gd name="connsiteY83-5754" fmla="*/ 332270 h 1494400"/>
                <a:gd name="connsiteX84-5755" fmla="*/ 2202847 w 5273630"/>
                <a:gd name="connsiteY84-5756" fmla="*/ 166135 h 1494400"/>
                <a:gd name="connsiteX85-5757" fmla="*/ 1870577 w 5273630"/>
                <a:gd name="connsiteY85-5758" fmla="*/ 166135 h 1494400"/>
                <a:gd name="connsiteX86-5759" fmla="*/ 4598889 w 5273630"/>
                <a:gd name="connsiteY86-5760" fmla="*/ 138446 h 1494400"/>
                <a:gd name="connsiteX87-5761" fmla="*/ 4421095 w 5273630"/>
                <a:gd name="connsiteY87-5762" fmla="*/ 332270 h 1494400"/>
                <a:gd name="connsiteX88-5763" fmla="*/ 4935531 w 5273630"/>
                <a:gd name="connsiteY88-5764" fmla="*/ 332270 h 1494400"/>
                <a:gd name="connsiteX89-5765" fmla="*/ 4813115 w 5273630"/>
                <a:gd name="connsiteY89-5766" fmla="*/ 138446 h 1494400"/>
                <a:gd name="connsiteX90-5767" fmla="*/ 4598889 w 5273630"/>
                <a:gd name="connsiteY90-5768" fmla="*/ 138446 h 1494400"/>
                <a:gd name="connsiteX91-5769" fmla="*/ 1557252 w 5273630"/>
                <a:gd name="connsiteY91-5770" fmla="*/ 27689 h 1494400"/>
                <a:gd name="connsiteX92-5771" fmla="*/ 2498684 w 5273630"/>
                <a:gd name="connsiteY92-5772" fmla="*/ 27689 h 1494400"/>
                <a:gd name="connsiteX93-5773" fmla="*/ 2436019 w 5273630"/>
                <a:gd name="connsiteY93-5774" fmla="*/ 470716 h 1494400"/>
                <a:gd name="connsiteX94-5775" fmla="*/ 1549965 w 5273630"/>
                <a:gd name="connsiteY94-5776" fmla="*/ 470716 h 1494400"/>
                <a:gd name="connsiteX95-5777" fmla="*/ 1605344 w 5273630"/>
                <a:gd name="connsiteY95-5778" fmla="*/ 83068 h 1494400"/>
                <a:gd name="connsiteX96-5779" fmla="*/ 1557252 w 5273630"/>
                <a:gd name="connsiteY96-5780" fmla="*/ 27689 h 1494400"/>
                <a:gd name="connsiteX97-5781" fmla="*/ 259404 w 5273630"/>
                <a:gd name="connsiteY97-5782" fmla="*/ 27689 h 1494400"/>
                <a:gd name="connsiteX98-5783" fmla="*/ 983695 w 5273630"/>
                <a:gd name="connsiteY98-5784" fmla="*/ 27689 h 1494400"/>
                <a:gd name="connsiteX99-5785" fmla="*/ 1215409 w 5273630"/>
                <a:gd name="connsiteY99-5786" fmla="*/ 260861 h 1494400"/>
                <a:gd name="connsiteX100-5787" fmla="*/ 929774 w 5273630"/>
                <a:gd name="connsiteY100-5788" fmla="*/ 260861 h 1494400"/>
                <a:gd name="connsiteX101-5789" fmla="*/ 788413 w 5273630"/>
                <a:gd name="connsiteY101-5790" fmla="*/ 145733 h 1494400"/>
                <a:gd name="connsiteX102-5791" fmla="*/ 476546 w 5273630"/>
                <a:gd name="connsiteY102-5792" fmla="*/ 145733 h 1494400"/>
                <a:gd name="connsiteX103-5793" fmla="*/ 290008 w 5273630"/>
                <a:gd name="connsiteY103-5794" fmla="*/ 260861 h 1494400"/>
                <a:gd name="connsiteX104-5795" fmla="*/ 0 w 5273630"/>
                <a:gd name="connsiteY104-5796" fmla="*/ 260861 h 1494400"/>
                <a:gd name="connsiteX105-5797" fmla="*/ 290008 w 5273630"/>
                <a:gd name="connsiteY105-5798" fmla="*/ 58293 h 1494400"/>
                <a:gd name="connsiteX106-5799" fmla="*/ 259404 w 5273630"/>
                <a:gd name="connsiteY106-5800" fmla="*/ 27689 h 1494400"/>
                <a:gd name="connsiteX107-5801" fmla="*/ 4377375 w 5273630"/>
                <a:gd name="connsiteY107-5802" fmla="*/ 0 h 1494400"/>
                <a:gd name="connsiteX108-5803" fmla="*/ 5001111 w 5273630"/>
                <a:gd name="connsiteY108-5804" fmla="*/ 0 h 1494400"/>
                <a:gd name="connsiteX109-5805" fmla="*/ 5273630 w 5273630"/>
                <a:gd name="connsiteY109-5806" fmla="*/ 429911 h 1494400"/>
                <a:gd name="connsiteX110-5807" fmla="*/ 5078349 w 5273630"/>
                <a:gd name="connsiteY110-5808" fmla="*/ 429911 h 1494400"/>
                <a:gd name="connsiteX111-5809" fmla="*/ 5072519 w 5273630"/>
                <a:gd name="connsiteY111-5810" fmla="*/ 470716 h 1494400"/>
                <a:gd name="connsiteX112-5811" fmla="*/ 4795628 w 5273630"/>
                <a:gd name="connsiteY112-5812" fmla="*/ 470716 h 1494400"/>
                <a:gd name="connsiteX113-5813" fmla="*/ 4778140 w 5273630"/>
                <a:gd name="connsiteY113-5814" fmla="*/ 594589 h 1494400"/>
                <a:gd name="connsiteX114-5815" fmla="*/ 5082721 w 5273630"/>
                <a:gd name="connsiteY114-5816" fmla="*/ 594589 h 1494400"/>
                <a:gd name="connsiteX115-5817" fmla="*/ 5063775 w 5273630"/>
                <a:gd name="connsiteY115-5818" fmla="*/ 733035 h 1494400"/>
                <a:gd name="connsiteX116-5819" fmla="*/ 4759195 w 5273630"/>
                <a:gd name="connsiteY116-5820" fmla="*/ 733035 h 1494400"/>
                <a:gd name="connsiteX117-5821" fmla="*/ 4737335 w 5273630"/>
                <a:gd name="connsiteY117-5822" fmla="*/ 886054 h 1494400"/>
                <a:gd name="connsiteX118-5823" fmla="*/ 5180361 w 5273630"/>
                <a:gd name="connsiteY118-5824" fmla="*/ 886054 h 1494400"/>
                <a:gd name="connsiteX119-5825" fmla="*/ 5161416 w 5273630"/>
                <a:gd name="connsiteY119-5826" fmla="*/ 1024500 h 1494400"/>
                <a:gd name="connsiteX120-5827" fmla="*/ 3998471 w 5273630"/>
                <a:gd name="connsiteY120-5828" fmla="*/ 1024500 h 1494400"/>
                <a:gd name="connsiteX121-5829" fmla="*/ 4017416 w 5273630"/>
                <a:gd name="connsiteY121-5830" fmla="*/ 886054 h 1494400"/>
                <a:gd name="connsiteX122-5831" fmla="*/ 4460443 w 5273630"/>
                <a:gd name="connsiteY122-5832" fmla="*/ 886054 h 1494400"/>
                <a:gd name="connsiteX123-5833" fmla="*/ 4482303 w 5273630"/>
                <a:gd name="connsiteY123-5834" fmla="*/ 733035 h 1494400"/>
                <a:gd name="connsiteX124-5835" fmla="*/ 4177722 w 5273630"/>
                <a:gd name="connsiteY124-5836" fmla="*/ 733035 h 1494400"/>
                <a:gd name="connsiteX125-5837" fmla="*/ 4196667 w 5273630"/>
                <a:gd name="connsiteY125-5838" fmla="*/ 594589 h 1494400"/>
                <a:gd name="connsiteX126-5839" fmla="*/ 4501249 w 5273630"/>
                <a:gd name="connsiteY126-5840" fmla="*/ 594589 h 1494400"/>
                <a:gd name="connsiteX127-5841" fmla="*/ 4518736 w 5273630"/>
                <a:gd name="connsiteY127-5842" fmla="*/ 470716 h 1494400"/>
                <a:gd name="connsiteX128-5843" fmla="*/ 4241845 w 5273630"/>
                <a:gd name="connsiteY128-5844" fmla="*/ 470716 h 1494400"/>
                <a:gd name="connsiteX129-5845" fmla="*/ 4247673 w 5273630"/>
                <a:gd name="connsiteY129-5846" fmla="*/ 429911 h 1494400"/>
                <a:gd name="connsiteX130-5847" fmla="*/ 4055307 w 5273630"/>
                <a:gd name="connsiteY130-5848" fmla="*/ 429911 h 1494400"/>
                <a:gd name="connsiteX131-5849" fmla="*/ 4410894 w 5273630"/>
                <a:gd name="connsiteY131-5850" fmla="*/ 40805 h 1494400"/>
                <a:gd name="connsiteX132-5851" fmla="*/ 4377375 w 5273630"/>
                <a:gd name="connsiteY132-5852" fmla="*/ 0 h 1494400"/>
                <a:gd name="connsiteX133-5853" fmla="*/ 3191742 w 5273630"/>
                <a:gd name="connsiteY133-5854" fmla="*/ 0 h 1494400"/>
                <a:gd name="connsiteX134-5855" fmla="*/ 3522555 w 5273630"/>
                <a:gd name="connsiteY134-5856" fmla="*/ 0 h 1494400"/>
                <a:gd name="connsiteX135-5857" fmla="*/ 3510896 w 5273630"/>
                <a:gd name="connsiteY135-5858" fmla="*/ 83068 h 1494400"/>
                <a:gd name="connsiteX136-5859" fmla="*/ 3953923 w 5273630"/>
                <a:gd name="connsiteY136-5860" fmla="*/ 83068 h 1494400"/>
                <a:gd name="connsiteX137-5861" fmla="*/ 3923319 w 5273630"/>
                <a:gd name="connsiteY137-5862" fmla="*/ 304581 h 1494400"/>
                <a:gd name="connsiteX138-5863" fmla="*/ 3618738 w 5273630"/>
                <a:gd name="connsiteY138-5864" fmla="*/ 304581 h 1494400"/>
                <a:gd name="connsiteX139-5865" fmla="*/ 3630397 w 5273630"/>
                <a:gd name="connsiteY139-5866" fmla="*/ 221513 h 1494400"/>
                <a:gd name="connsiteX140-5867" fmla="*/ 3076613 w 5273630"/>
                <a:gd name="connsiteY140-5868" fmla="*/ 221513 h 1494400"/>
                <a:gd name="connsiteX141-5869" fmla="*/ 3064954 w 5273630"/>
                <a:gd name="connsiteY141-5870" fmla="*/ 304581 h 1494400"/>
                <a:gd name="connsiteX142-5871" fmla="*/ 2760373 w 5273630"/>
                <a:gd name="connsiteY142-5872" fmla="*/ 304581 h 1494400"/>
                <a:gd name="connsiteX143-5873" fmla="*/ 2790977 w 5273630"/>
                <a:gd name="connsiteY143-5874" fmla="*/ 83068 h 1494400"/>
                <a:gd name="connsiteX144-5875" fmla="*/ 3234004 w 5273630"/>
                <a:gd name="connsiteY144-5876" fmla="*/ 83068 h 1494400"/>
                <a:gd name="connsiteX145-5877" fmla="*/ 3238376 w 5273630"/>
                <a:gd name="connsiteY145-5878" fmla="*/ 53921 h 1494400"/>
                <a:gd name="connsiteX146-5879" fmla="*/ 3191742 w 5273630"/>
                <a:gd name="connsiteY146-5880" fmla="*/ 0 h 1494400"/>
                <a:gd name="connsiteX0-5881" fmla="*/ 2215963 w 5273630"/>
                <a:gd name="connsiteY0-5882" fmla="*/ 664540 h 1494400"/>
                <a:gd name="connsiteX1-5883" fmla="*/ 2183902 w 5273630"/>
                <a:gd name="connsiteY1-5884" fmla="*/ 886054 h 1494400"/>
                <a:gd name="connsiteX2-5885" fmla="*/ 2294658 w 5273630"/>
                <a:gd name="connsiteY2-5886" fmla="*/ 886054 h 1494400"/>
                <a:gd name="connsiteX3-5887" fmla="*/ 2326719 w 5273630"/>
                <a:gd name="connsiteY3-5888" fmla="*/ 664540 h 1494400"/>
                <a:gd name="connsiteX4-5889" fmla="*/ 2215963 w 5273630"/>
                <a:gd name="connsiteY4-5890" fmla="*/ 664540 h 1494400"/>
                <a:gd name="connsiteX5-5891" fmla="*/ 1606801 w 5273630"/>
                <a:gd name="connsiteY5-5892" fmla="*/ 664540 h 1494400"/>
                <a:gd name="connsiteX6-5893" fmla="*/ 1574740 w 5273630"/>
                <a:gd name="connsiteY6-5894" fmla="*/ 886054 h 1494400"/>
                <a:gd name="connsiteX7-5895" fmla="*/ 1685497 w 5273630"/>
                <a:gd name="connsiteY7-5896" fmla="*/ 886054 h 1494400"/>
                <a:gd name="connsiteX8-5897" fmla="*/ 1717558 w 5273630"/>
                <a:gd name="connsiteY8-5898" fmla="*/ 664540 h 1494400"/>
                <a:gd name="connsiteX9-5899" fmla="*/ 1606801 w 5273630"/>
                <a:gd name="connsiteY9-5900" fmla="*/ 664540 h 1494400"/>
                <a:gd name="connsiteX10-5901" fmla="*/ 342472 w 5273630"/>
                <a:gd name="connsiteY10-5902" fmla="*/ 563985 h 1494400"/>
                <a:gd name="connsiteX11-5903" fmla="*/ 335185 w 5273630"/>
                <a:gd name="connsiteY11-5904" fmla="*/ 619363 h 1494400"/>
                <a:gd name="connsiteX12-5905" fmla="*/ 826304 w 5273630"/>
                <a:gd name="connsiteY12-5906" fmla="*/ 619363 h 1494400"/>
                <a:gd name="connsiteX13-5907" fmla="*/ 833590 w 5273630"/>
                <a:gd name="connsiteY13-5908" fmla="*/ 563985 h 1494400"/>
                <a:gd name="connsiteX14-5909" fmla="*/ 342472 w 5273630"/>
                <a:gd name="connsiteY14-5910" fmla="*/ 563985 h 1494400"/>
                <a:gd name="connsiteX15-5911" fmla="*/ 3085357 w 5273630"/>
                <a:gd name="connsiteY15-5912" fmla="*/ 553784 h 1494400"/>
                <a:gd name="connsiteX16-5913" fmla="*/ 3078071 w 5273630"/>
                <a:gd name="connsiteY16-5914" fmla="*/ 609162 h 1494400"/>
                <a:gd name="connsiteX17-5915" fmla="*/ 3283553 w 5273630"/>
                <a:gd name="connsiteY17-5916" fmla="*/ 719919 h 1494400"/>
                <a:gd name="connsiteX18-5917" fmla="*/ 3521097 w 5273630"/>
                <a:gd name="connsiteY18-5918" fmla="*/ 609162 h 1494400"/>
                <a:gd name="connsiteX19-5919" fmla="*/ 3528384 w 5273630"/>
                <a:gd name="connsiteY19-5920" fmla="*/ 553784 h 1494400"/>
                <a:gd name="connsiteX20-5921" fmla="*/ 3085357 w 5273630"/>
                <a:gd name="connsiteY20-5922" fmla="*/ 553784 h 1494400"/>
                <a:gd name="connsiteX21-5923" fmla="*/ 2013395 w 5273630"/>
                <a:gd name="connsiteY21-5924" fmla="*/ 526094 h 1494400"/>
                <a:gd name="connsiteX22-5925" fmla="*/ 2567178 w 5273630"/>
                <a:gd name="connsiteY22-5926" fmla="*/ 526094 h 1494400"/>
                <a:gd name="connsiteX23-5927" fmla="*/ 2497227 w 5273630"/>
                <a:gd name="connsiteY23-5928" fmla="*/ 1024500 h 1494400"/>
                <a:gd name="connsiteX24-5929" fmla="*/ 1943443 w 5273630"/>
                <a:gd name="connsiteY24-5930" fmla="*/ 1024500 h 1494400"/>
                <a:gd name="connsiteX25-5931" fmla="*/ 2013395 w 5273630"/>
                <a:gd name="connsiteY25-5932" fmla="*/ 526094 h 1494400"/>
                <a:gd name="connsiteX26-5933" fmla="*/ 1404233 w 5273630"/>
                <a:gd name="connsiteY26-5934" fmla="*/ 526094 h 1494400"/>
                <a:gd name="connsiteX27-5935" fmla="*/ 1958016 w 5273630"/>
                <a:gd name="connsiteY27-5936" fmla="*/ 526094 h 1494400"/>
                <a:gd name="connsiteX28-5937" fmla="*/ 1888065 w 5273630"/>
                <a:gd name="connsiteY28-5938" fmla="*/ 1024500 h 1494400"/>
                <a:gd name="connsiteX29-5939" fmla="*/ 1334281 w 5273630"/>
                <a:gd name="connsiteY29-5940" fmla="*/ 1024500 h 1494400"/>
                <a:gd name="connsiteX30-5941" fmla="*/ 1404233 w 5273630"/>
                <a:gd name="connsiteY30-5942" fmla="*/ 526094 h 1494400"/>
                <a:gd name="connsiteX31-5943" fmla="*/ 365789 w 5273630"/>
                <a:gd name="connsiteY31-5944" fmla="*/ 402222 h 1494400"/>
                <a:gd name="connsiteX32-5945" fmla="*/ 357045 w 5273630"/>
                <a:gd name="connsiteY32-5946" fmla="*/ 457600 h 1494400"/>
                <a:gd name="connsiteX33-5947" fmla="*/ 848163 w 5273630"/>
                <a:gd name="connsiteY33-5948" fmla="*/ 457600 h 1494400"/>
                <a:gd name="connsiteX34-5949" fmla="*/ 856907 w 5273630"/>
                <a:gd name="connsiteY34-5950" fmla="*/ 402222 h 1494400"/>
                <a:gd name="connsiteX35-5951" fmla="*/ 365789 w 5273630"/>
                <a:gd name="connsiteY35-5952" fmla="*/ 402222 h 1494400"/>
                <a:gd name="connsiteX36-5953" fmla="*/ 2865301 w 5273630"/>
                <a:gd name="connsiteY36-5954" fmla="*/ 346843 h 1494400"/>
                <a:gd name="connsiteX37-5955" fmla="*/ 3114504 w 5273630"/>
                <a:gd name="connsiteY37-5956" fmla="*/ 346843 h 1494400"/>
                <a:gd name="connsiteX38-5957" fmla="*/ 3104302 w 5273630"/>
                <a:gd name="connsiteY38-5958" fmla="*/ 415338 h 1494400"/>
                <a:gd name="connsiteX39-5959" fmla="*/ 3547329 w 5273630"/>
                <a:gd name="connsiteY39-5960" fmla="*/ 415338 h 1494400"/>
                <a:gd name="connsiteX40-5961" fmla="*/ 3557530 w 5273630"/>
                <a:gd name="connsiteY40-5962" fmla="*/ 346843 h 1494400"/>
                <a:gd name="connsiteX41-5963" fmla="*/ 3806733 w 5273630"/>
                <a:gd name="connsiteY41-5964" fmla="*/ 346843 h 1494400"/>
                <a:gd name="connsiteX42-5965" fmla="*/ 3796531 w 5273630"/>
                <a:gd name="connsiteY42-5966" fmla="*/ 415338 h 1494400"/>
                <a:gd name="connsiteX43-5967" fmla="*/ 3907289 w 5273630"/>
                <a:gd name="connsiteY43-5968" fmla="*/ 415338 h 1494400"/>
                <a:gd name="connsiteX44-5969" fmla="*/ 3888343 w 5273630"/>
                <a:gd name="connsiteY44-5970" fmla="*/ 553784 h 1494400"/>
                <a:gd name="connsiteX45-5971" fmla="*/ 3777587 w 5273630"/>
                <a:gd name="connsiteY45-5972" fmla="*/ 553784 h 1494400"/>
                <a:gd name="connsiteX46-5973" fmla="*/ 3755727 w 5273630"/>
                <a:gd name="connsiteY46-5974" fmla="*/ 706803 h 1494400"/>
                <a:gd name="connsiteX47-5975" fmla="*/ 3489036 w 5273630"/>
                <a:gd name="connsiteY47-5976" fmla="*/ 830675 h 1494400"/>
                <a:gd name="connsiteX48-5977" fmla="*/ 3850453 w 5273630"/>
                <a:gd name="connsiteY48-5978" fmla="*/ 1024500 h 1494400"/>
                <a:gd name="connsiteX49-5979" fmla="*/ 3407426 w 5273630"/>
                <a:gd name="connsiteY49-5980" fmla="*/ 1024500 h 1494400"/>
                <a:gd name="connsiteX50-5981" fmla="*/ 3252949 w 5273630"/>
                <a:gd name="connsiteY50-5982" fmla="*/ 941432 h 1494400"/>
                <a:gd name="connsiteX51-5983" fmla="*/ 1894056 w 5273630"/>
                <a:gd name="connsiteY51-5984" fmla="*/ 1494400 h 1494400"/>
                <a:gd name="connsiteX52-5985" fmla="*/ 1774879 w 5273630"/>
                <a:gd name="connsiteY52-5986" fmla="*/ 1363590 h 1494400"/>
                <a:gd name="connsiteX53-5987" fmla="*/ 3046009 w 5273630"/>
                <a:gd name="connsiteY53-5988" fmla="*/ 830675 h 1494400"/>
                <a:gd name="connsiteX54-5989" fmla="*/ 2814295 w 5273630"/>
                <a:gd name="connsiteY54-5990" fmla="*/ 706803 h 1494400"/>
                <a:gd name="connsiteX55-5991" fmla="*/ 2836154 w 5273630"/>
                <a:gd name="connsiteY55-5992" fmla="*/ 553784 h 1494400"/>
                <a:gd name="connsiteX56-5993" fmla="*/ 2725398 w 5273630"/>
                <a:gd name="connsiteY56-5994" fmla="*/ 553784 h 1494400"/>
                <a:gd name="connsiteX57-5995" fmla="*/ 2744343 w 5273630"/>
                <a:gd name="connsiteY57-5996" fmla="*/ 415338 h 1494400"/>
                <a:gd name="connsiteX58-5997" fmla="*/ 2855100 w 5273630"/>
                <a:gd name="connsiteY58-5998" fmla="*/ 415338 h 1494400"/>
                <a:gd name="connsiteX59-5999" fmla="*/ 2865301 w 5273630"/>
                <a:gd name="connsiteY59-6000" fmla="*/ 346843 h 1494400"/>
                <a:gd name="connsiteX60-6001" fmla="*/ 482375 w 5273630"/>
                <a:gd name="connsiteY60-6002" fmla="*/ 192367 h 1494400"/>
                <a:gd name="connsiteX61-6003" fmla="*/ 759267 w 5273630"/>
                <a:gd name="connsiteY61-6004" fmla="*/ 192367 h 1494400"/>
                <a:gd name="connsiteX62-6005" fmla="*/ 746151 w 5273630"/>
                <a:gd name="connsiteY62-6006" fmla="*/ 285636 h 1494400"/>
                <a:gd name="connsiteX63-6007" fmla="*/ 1122141 w 5273630"/>
                <a:gd name="connsiteY63-6008" fmla="*/ 285636 h 1494400"/>
                <a:gd name="connsiteX64-6009" fmla="*/ 1059475 w 5273630"/>
                <a:gd name="connsiteY64-6010" fmla="*/ 735949 h 1494400"/>
                <a:gd name="connsiteX65-6011" fmla="*/ 728663 w 5273630"/>
                <a:gd name="connsiteY65-6012" fmla="*/ 735949 h 1494400"/>
                <a:gd name="connsiteX66-6013" fmla="*/ 795700 w 5273630"/>
                <a:gd name="connsiteY66-6014" fmla="*/ 791328 h 1494400"/>
                <a:gd name="connsiteX67-6015" fmla="*/ 1119226 w 5273630"/>
                <a:gd name="connsiteY67-6016" fmla="*/ 746150 h 1494400"/>
                <a:gd name="connsiteX68-6017" fmla="*/ 1100281 w 5273630"/>
                <a:gd name="connsiteY68-6018" fmla="*/ 884596 h 1494400"/>
                <a:gd name="connsiteX69-6019" fmla="*/ 937060 w 5273630"/>
                <a:gd name="connsiteY69-6020" fmla="*/ 907914 h 1494400"/>
                <a:gd name="connsiteX70-6021" fmla="*/ 1922533 w 5273630"/>
                <a:gd name="connsiteY70-6022" fmla="*/ 1460827 h 1494400"/>
                <a:gd name="connsiteX71-6023" fmla="*/ 1608084 w 5273630"/>
                <a:gd name="connsiteY71-6024" fmla="*/ 1476702 h 1494400"/>
                <a:gd name="connsiteX72-6025" fmla="*/ 406594 w 5273630"/>
                <a:gd name="connsiteY72-6026" fmla="*/ 735949 h 1494400"/>
                <a:gd name="connsiteX73-6027" fmla="*/ 319154 w 5273630"/>
                <a:gd name="connsiteY73-6028" fmla="*/ 735949 h 1494400"/>
                <a:gd name="connsiteX74-6029" fmla="*/ 298752 w 5273630"/>
                <a:gd name="connsiteY74-6030" fmla="*/ 881682 h 1494400"/>
                <a:gd name="connsiteX75-6031" fmla="*/ 502777 w 5273630"/>
                <a:gd name="connsiteY75-6032" fmla="*/ 862737 h 1494400"/>
                <a:gd name="connsiteX76-6033" fmla="*/ 482375 w 5273630"/>
                <a:gd name="connsiteY76-6034" fmla="*/ 1004097 h 1494400"/>
                <a:gd name="connsiteX77-6035" fmla="*/ 4372 w 5273630"/>
                <a:gd name="connsiteY77-6036" fmla="*/ 1046359 h 1494400"/>
                <a:gd name="connsiteX78-6037" fmla="*/ 110757 w 5273630"/>
                <a:gd name="connsiteY78-6038" fmla="*/ 285636 h 1494400"/>
                <a:gd name="connsiteX79-6039" fmla="*/ 469259 w 5273630"/>
                <a:gd name="connsiteY79-6040" fmla="*/ 285636 h 1494400"/>
                <a:gd name="connsiteX80-6041" fmla="*/ 482375 w 5273630"/>
                <a:gd name="connsiteY80-6042" fmla="*/ 192367 h 1494400"/>
                <a:gd name="connsiteX81-6043" fmla="*/ 1870577 w 5273630"/>
                <a:gd name="connsiteY81-6044" fmla="*/ 166135 h 1494400"/>
                <a:gd name="connsiteX82-6045" fmla="*/ 1847260 w 5273630"/>
                <a:gd name="connsiteY82-6046" fmla="*/ 332270 h 1494400"/>
                <a:gd name="connsiteX83-6047" fmla="*/ 2179530 w 5273630"/>
                <a:gd name="connsiteY83-6048" fmla="*/ 332270 h 1494400"/>
                <a:gd name="connsiteX84-6049" fmla="*/ 2202847 w 5273630"/>
                <a:gd name="connsiteY84-6050" fmla="*/ 166135 h 1494400"/>
                <a:gd name="connsiteX85-6051" fmla="*/ 1870577 w 5273630"/>
                <a:gd name="connsiteY85-6052" fmla="*/ 166135 h 1494400"/>
                <a:gd name="connsiteX86-6053" fmla="*/ 4598889 w 5273630"/>
                <a:gd name="connsiteY86-6054" fmla="*/ 138446 h 1494400"/>
                <a:gd name="connsiteX87-6055" fmla="*/ 4421095 w 5273630"/>
                <a:gd name="connsiteY87-6056" fmla="*/ 332270 h 1494400"/>
                <a:gd name="connsiteX88-6057" fmla="*/ 4935531 w 5273630"/>
                <a:gd name="connsiteY88-6058" fmla="*/ 332270 h 1494400"/>
                <a:gd name="connsiteX89-6059" fmla="*/ 4813115 w 5273630"/>
                <a:gd name="connsiteY89-6060" fmla="*/ 138446 h 1494400"/>
                <a:gd name="connsiteX90-6061" fmla="*/ 4598889 w 5273630"/>
                <a:gd name="connsiteY90-6062" fmla="*/ 138446 h 1494400"/>
                <a:gd name="connsiteX91-6063" fmla="*/ 1557252 w 5273630"/>
                <a:gd name="connsiteY91-6064" fmla="*/ 27689 h 1494400"/>
                <a:gd name="connsiteX92-6065" fmla="*/ 2498684 w 5273630"/>
                <a:gd name="connsiteY92-6066" fmla="*/ 27689 h 1494400"/>
                <a:gd name="connsiteX93-6067" fmla="*/ 2436019 w 5273630"/>
                <a:gd name="connsiteY93-6068" fmla="*/ 470716 h 1494400"/>
                <a:gd name="connsiteX94-6069" fmla="*/ 1549965 w 5273630"/>
                <a:gd name="connsiteY94-6070" fmla="*/ 470716 h 1494400"/>
                <a:gd name="connsiteX95-6071" fmla="*/ 1605344 w 5273630"/>
                <a:gd name="connsiteY95-6072" fmla="*/ 83068 h 1494400"/>
                <a:gd name="connsiteX96-6073" fmla="*/ 1557252 w 5273630"/>
                <a:gd name="connsiteY96-6074" fmla="*/ 27689 h 1494400"/>
                <a:gd name="connsiteX97-6075" fmla="*/ 259404 w 5273630"/>
                <a:gd name="connsiteY97-6076" fmla="*/ 27689 h 1494400"/>
                <a:gd name="connsiteX98-6077" fmla="*/ 983695 w 5273630"/>
                <a:gd name="connsiteY98-6078" fmla="*/ 27689 h 1494400"/>
                <a:gd name="connsiteX99-6079" fmla="*/ 1215409 w 5273630"/>
                <a:gd name="connsiteY99-6080" fmla="*/ 260861 h 1494400"/>
                <a:gd name="connsiteX100-6081" fmla="*/ 929774 w 5273630"/>
                <a:gd name="connsiteY100-6082" fmla="*/ 260861 h 1494400"/>
                <a:gd name="connsiteX101-6083" fmla="*/ 788413 w 5273630"/>
                <a:gd name="connsiteY101-6084" fmla="*/ 145733 h 1494400"/>
                <a:gd name="connsiteX102-6085" fmla="*/ 476546 w 5273630"/>
                <a:gd name="connsiteY102-6086" fmla="*/ 145733 h 1494400"/>
                <a:gd name="connsiteX103-6087" fmla="*/ 290008 w 5273630"/>
                <a:gd name="connsiteY103-6088" fmla="*/ 260861 h 1494400"/>
                <a:gd name="connsiteX104-6089" fmla="*/ 0 w 5273630"/>
                <a:gd name="connsiteY104-6090" fmla="*/ 260861 h 1494400"/>
                <a:gd name="connsiteX105-6091" fmla="*/ 290008 w 5273630"/>
                <a:gd name="connsiteY105-6092" fmla="*/ 58293 h 1494400"/>
                <a:gd name="connsiteX106-6093" fmla="*/ 259404 w 5273630"/>
                <a:gd name="connsiteY106-6094" fmla="*/ 27689 h 1494400"/>
                <a:gd name="connsiteX107-6095" fmla="*/ 4377375 w 5273630"/>
                <a:gd name="connsiteY107-6096" fmla="*/ 0 h 1494400"/>
                <a:gd name="connsiteX108-6097" fmla="*/ 5001111 w 5273630"/>
                <a:gd name="connsiteY108-6098" fmla="*/ 0 h 1494400"/>
                <a:gd name="connsiteX109-6099" fmla="*/ 5273630 w 5273630"/>
                <a:gd name="connsiteY109-6100" fmla="*/ 429911 h 1494400"/>
                <a:gd name="connsiteX110-6101" fmla="*/ 5078349 w 5273630"/>
                <a:gd name="connsiteY110-6102" fmla="*/ 429911 h 1494400"/>
                <a:gd name="connsiteX111-6103" fmla="*/ 5072519 w 5273630"/>
                <a:gd name="connsiteY111-6104" fmla="*/ 470716 h 1494400"/>
                <a:gd name="connsiteX112-6105" fmla="*/ 4795628 w 5273630"/>
                <a:gd name="connsiteY112-6106" fmla="*/ 470716 h 1494400"/>
                <a:gd name="connsiteX113-6107" fmla="*/ 4778140 w 5273630"/>
                <a:gd name="connsiteY113-6108" fmla="*/ 594589 h 1494400"/>
                <a:gd name="connsiteX114-6109" fmla="*/ 5082721 w 5273630"/>
                <a:gd name="connsiteY114-6110" fmla="*/ 594589 h 1494400"/>
                <a:gd name="connsiteX115-6111" fmla="*/ 5063775 w 5273630"/>
                <a:gd name="connsiteY115-6112" fmla="*/ 733035 h 1494400"/>
                <a:gd name="connsiteX116-6113" fmla="*/ 4759195 w 5273630"/>
                <a:gd name="connsiteY116-6114" fmla="*/ 733035 h 1494400"/>
                <a:gd name="connsiteX117-6115" fmla="*/ 4737335 w 5273630"/>
                <a:gd name="connsiteY117-6116" fmla="*/ 886054 h 1494400"/>
                <a:gd name="connsiteX118-6117" fmla="*/ 5180361 w 5273630"/>
                <a:gd name="connsiteY118-6118" fmla="*/ 886054 h 1494400"/>
                <a:gd name="connsiteX119-6119" fmla="*/ 5161416 w 5273630"/>
                <a:gd name="connsiteY119-6120" fmla="*/ 1024500 h 1494400"/>
                <a:gd name="connsiteX120-6121" fmla="*/ 3998471 w 5273630"/>
                <a:gd name="connsiteY120-6122" fmla="*/ 1024500 h 1494400"/>
                <a:gd name="connsiteX121-6123" fmla="*/ 4017416 w 5273630"/>
                <a:gd name="connsiteY121-6124" fmla="*/ 886054 h 1494400"/>
                <a:gd name="connsiteX122-6125" fmla="*/ 4460443 w 5273630"/>
                <a:gd name="connsiteY122-6126" fmla="*/ 886054 h 1494400"/>
                <a:gd name="connsiteX123-6127" fmla="*/ 4482303 w 5273630"/>
                <a:gd name="connsiteY123-6128" fmla="*/ 733035 h 1494400"/>
                <a:gd name="connsiteX124-6129" fmla="*/ 4177722 w 5273630"/>
                <a:gd name="connsiteY124-6130" fmla="*/ 733035 h 1494400"/>
                <a:gd name="connsiteX125-6131" fmla="*/ 4196667 w 5273630"/>
                <a:gd name="connsiteY125-6132" fmla="*/ 594589 h 1494400"/>
                <a:gd name="connsiteX126-6133" fmla="*/ 4501249 w 5273630"/>
                <a:gd name="connsiteY126-6134" fmla="*/ 594589 h 1494400"/>
                <a:gd name="connsiteX127-6135" fmla="*/ 4518736 w 5273630"/>
                <a:gd name="connsiteY127-6136" fmla="*/ 470716 h 1494400"/>
                <a:gd name="connsiteX128-6137" fmla="*/ 4241845 w 5273630"/>
                <a:gd name="connsiteY128-6138" fmla="*/ 470716 h 1494400"/>
                <a:gd name="connsiteX129-6139" fmla="*/ 4247673 w 5273630"/>
                <a:gd name="connsiteY129-6140" fmla="*/ 429911 h 1494400"/>
                <a:gd name="connsiteX130-6141" fmla="*/ 4055307 w 5273630"/>
                <a:gd name="connsiteY130-6142" fmla="*/ 429911 h 1494400"/>
                <a:gd name="connsiteX131-6143" fmla="*/ 4410894 w 5273630"/>
                <a:gd name="connsiteY131-6144" fmla="*/ 40805 h 1494400"/>
                <a:gd name="connsiteX132-6145" fmla="*/ 4377375 w 5273630"/>
                <a:gd name="connsiteY132-6146" fmla="*/ 0 h 1494400"/>
                <a:gd name="connsiteX133-6147" fmla="*/ 3191742 w 5273630"/>
                <a:gd name="connsiteY133-6148" fmla="*/ 0 h 1494400"/>
                <a:gd name="connsiteX134-6149" fmla="*/ 3522555 w 5273630"/>
                <a:gd name="connsiteY134-6150" fmla="*/ 0 h 1494400"/>
                <a:gd name="connsiteX135-6151" fmla="*/ 3510896 w 5273630"/>
                <a:gd name="connsiteY135-6152" fmla="*/ 83068 h 1494400"/>
                <a:gd name="connsiteX136-6153" fmla="*/ 3953923 w 5273630"/>
                <a:gd name="connsiteY136-6154" fmla="*/ 83068 h 1494400"/>
                <a:gd name="connsiteX137-6155" fmla="*/ 3923319 w 5273630"/>
                <a:gd name="connsiteY137-6156" fmla="*/ 304581 h 1494400"/>
                <a:gd name="connsiteX138-6157" fmla="*/ 3618738 w 5273630"/>
                <a:gd name="connsiteY138-6158" fmla="*/ 304581 h 1494400"/>
                <a:gd name="connsiteX139-6159" fmla="*/ 3630397 w 5273630"/>
                <a:gd name="connsiteY139-6160" fmla="*/ 221513 h 1494400"/>
                <a:gd name="connsiteX140-6161" fmla="*/ 3076613 w 5273630"/>
                <a:gd name="connsiteY140-6162" fmla="*/ 221513 h 1494400"/>
                <a:gd name="connsiteX141-6163" fmla="*/ 3064954 w 5273630"/>
                <a:gd name="connsiteY141-6164" fmla="*/ 304581 h 1494400"/>
                <a:gd name="connsiteX142-6165" fmla="*/ 2760373 w 5273630"/>
                <a:gd name="connsiteY142-6166" fmla="*/ 304581 h 1494400"/>
                <a:gd name="connsiteX143-6167" fmla="*/ 2790977 w 5273630"/>
                <a:gd name="connsiteY143-6168" fmla="*/ 83068 h 1494400"/>
                <a:gd name="connsiteX144-6169" fmla="*/ 3234004 w 5273630"/>
                <a:gd name="connsiteY144-6170" fmla="*/ 83068 h 1494400"/>
                <a:gd name="connsiteX145-6171" fmla="*/ 3238376 w 5273630"/>
                <a:gd name="connsiteY145-6172" fmla="*/ 53921 h 1494400"/>
                <a:gd name="connsiteX146-6173" fmla="*/ 3191742 w 5273630"/>
                <a:gd name="connsiteY146-6174" fmla="*/ 0 h 1494400"/>
                <a:gd name="connsiteX0-6175" fmla="*/ 2215963 w 5273630"/>
                <a:gd name="connsiteY0-6176" fmla="*/ 664540 h 1476702"/>
                <a:gd name="connsiteX1-6177" fmla="*/ 2183902 w 5273630"/>
                <a:gd name="connsiteY1-6178" fmla="*/ 886054 h 1476702"/>
                <a:gd name="connsiteX2-6179" fmla="*/ 2294658 w 5273630"/>
                <a:gd name="connsiteY2-6180" fmla="*/ 886054 h 1476702"/>
                <a:gd name="connsiteX3-6181" fmla="*/ 2326719 w 5273630"/>
                <a:gd name="connsiteY3-6182" fmla="*/ 664540 h 1476702"/>
                <a:gd name="connsiteX4-6183" fmla="*/ 2215963 w 5273630"/>
                <a:gd name="connsiteY4-6184" fmla="*/ 664540 h 1476702"/>
                <a:gd name="connsiteX5-6185" fmla="*/ 1606801 w 5273630"/>
                <a:gd name="connsiteY5-6186" fmla="*/ 664540 h 1476702"/>
                <a:gd name="connsiteX6-6187" fmla="*/ 1574740 w 5273630"/>
                <a:gd name="connsiteY6-6188" fmla="*/ 886054 h 1476702"/>
                <a:gd name="connsiteX7-6189" fmla="*/ 1685497 w 5273630"/>
                <a:gd name="connsiteY7-6190" fmla="*/ 886054 h 1476702"/>
                <a:gd name="connsiteX8-6191" fmla="*/ 1717558 w 5273630"/>
                <a:gd name="connsiteY8-6192" fmla="*/ 664540 h 1476702"/>
                <a:gd name="connsiteX9-6193" fmla="*/ 1606801 w 5273630"/>
                <a:gd name="connsiteY9-6194" fmla="*/ 664540 h 1476702"/>
                <a:gd name="connsiteX10-6195" fmla="*/ 342472 w 5273630"/>
                <a:gd name="connsiteY10-6196" fmla="*/ 563985 h 1476702"/>
                <a:gd name="connsiteX11-6197" fmla="*/ 335185 w 5273630"/>
                <a:gd name="connsiteY11-6198" fmla="*/ 619363 h 1476702"/>
                <a:gd name="connsiteX12-6199" fmla="*/ 826304 w 5273630"/>
                <a:gd name="connsiteY12-6200" fmla="*/ 619363 h 1476702"/>
                <a:gd name="connsiteX13-6201" fmla="*/ 833590 w 5273630"/>
                <a:gd name="connsiteY13-6202" fmla="*/ 563985 h 1476702"/>
                <a:gd name="connsiteX14-6203" fmla="*/ 342472 w 5273630"/>
                <a:gd name="connsiteY14-6204" fmla="*/ 563985 h 1476702"/>
                <a:gd name="connsiteX15-6205" fmla="*/ 3085357 w 5273630"/>
                <a:gd name="connsiteY15-6206" fmla="*/ 553784 h 1476702"/>
                <a:gd name="connsiteX16-6207" fmla="*/ 3078071 w 5273630"/>
                <a:gd name="connsiteY16-6208" fmla="*/ 609162 h 1476702"/>
                <a:gd name="connsiteX17-6209" fmla="*/ 3283553 w 5273630"/>
                <a:gd name="connsiteY17-6210" fmla="*/ 719919 h 1476702"/>
                <a:gd name="connsiteX18-6211" fmla="*/ 3521097 w 5273630"/>
                <a:gd name="connsiteY18-6212" fmla="*/ 609162 h 1476702"/>
                <a:gd name="connsiteX19-6213" fmla="*/ 3528384 w 5273630"/>
                <a:gd name="connsiteY19-6214" fmla="*/ 553784 h 1476702"/>
                <a:gd name="connsiteX20-6215" fmla="*/ 3085357 w 5273630"/>
                <a:gd name="connsiteY20-6216" fmla="*/ 553784 h 1476702"/>
                <a:gd name="connsiteX21-6217" fmla="*/ 2013395 w 5273630"/>
                <a:gd name="connsiteY21-6218" fmla="*/ 526094 h 1476702"/>
                <a:gd name="connsiteX22-6219" fmla="*/ 2567178 w 5273630"/>
                <a:gd name="connsiteY22-6220" fmla="*/ 526094 h 1476702"/>
                <a:gd name="connsiteX23-6221" fmla="*/ 2497227 w 5273630"/>
                <a:gd name="connsiteY23-6222" fmla="*/ 1024500 h 1476702"/>
                <a:gd name="connsiteX24-6223" fmla="*/ 1943443 w 5273630"/>
                <a:gd name="connsiteY24-6224" fmla="*/ 1024500 h 1476702"/>
                <a:gd name="connsiteX25-6225" fmla="*/ 2013395 w 5273630"/>
                <a:gd name="connsiteY25-6226" fmla="*/ 526094 h 1476702"/>
                <a:gd name="connsiteX26-6227" fmla="*/ 1404233 w 5273630"/>
                <a:gd name="connsiteY26-6228" fmla="*/ 526094 h 1476702"/>
                <a:gd name="connsiteX27-6229" fmla="*/ 1958016 w 5273630"/>
                <a:gd name="connsiteY27-6230" fmla="*/ 526094 h 1476702"/>
                <a:gd name="connsiteX28-6231" fmla="*/ 1888065 w 5273630"/>
                <a:gd name="connsiteY28-6232" fmla="*/ 1024500 h 1476702"/>
                <a:gd name="connsiteX29-6233" fmla="*/ 1334281 w 5273630"/>
                <a:gd name="connsiteY29-6234" fmla="*/ 1024500 h 1476702"/>
                <a:gd name="connsiteX30-6235" fmla="*/ 1404233 w 5273630"/>
                <a:gd name="connsiteY30-6236" fmla="*/ 526094 h 1476702"/>
                <a:gd name="connsiteX31-6237" fmla="*/ 365789 w 5273630"/>
                <a:gd name="connsiteY31-6238" fmla="*/ 402222 h 1476702"/>
                <a:gd name="connsiteX32-6239" fmla="*/ 357045 w 5273630"/>
                <a:gd name="connsiteY32-6240" fmla="*/ 457600 h 1476702"/>
                <a:gd name="connsiteX33-6241" fmla="*/ 848163 w 5273630"/>
                <a:gd name="connsiteY33-6242" fmla="*/ 457600 h 1476702"/>
                <a:gd name="connsiteX34-6243" fmla="*/ 856907 w 5273630"/>
                <a:gd name="connsiteY34-6244" fmla="*/ 402222 h 1476702"/>
                <a:gd name="connsiteX35-6245" fmla="*/ 365789 w 5273630"/>
                <a:gd name="connsiteY35-6246" fmla="*/ 402222 h 1476702"/>
                <a:gd name="connsiteX36-6247" fmla="*/ 2865301 w 5273630"/>
                <a:gd name="connsiteY36-6248" fmla="*/ 346843 h 1476702"/>
                <a:gd name="connsiteX37-6249" fmla="*/ 3114504 w 5273630"/>
                <a:gd name="connsiteY37-6250" fmla="*/ 346843 h 1476702"/>
                <a:gd name="connsiteX38-6251" fmla="*/ 3104302 w 5273630"/>
                <a:gd name="connsiteY38-6252" fmla="*/ 415338 h 1476702"/>
                <a:gd name="connsiteX39-6253" fmla="*/ 3547329 w 5273630"/>
                <a:gd name="connsiteY39-6254" fmla="*/ 415338 h 1476702"/>
                <a:gd name="connsiteX40-6255" fmla="*/ 3557530 w 5273630"/>
                <a:gd name="connsiteY40-6256" fmla="*/ 346843 h 1476702"/>
                <a:gd name="connsiteX41-6257" fmla="*/ 3806733 w 5273630"/>
                <a:gd name="connsiteY41-6258" fmla="*/ 346843 h 1476702"/>
                <a:gd name="connsiteX42-6259" fmla="*/ 3796531 w 5273630"/>
                <a:gd name="connsiteY42-6260" fmla="*/ 415338 h 1476702"/>
                <a:gd name="connsiteX43-6261" fmla="*/ 3907289 w 5273630"/>
                <a:gd name="connsiteY43-6262" fmla="*/ 415338 h 1476702"/>
                <a:gd name="connsiteX44-6263" fmla="*/ 3888343 w 5273630"/>
                <a:gd name="connsiteY44-6264" fmla="*/ 553784 h 1476702"/>
                <a:gd name="connsiteX45-6265" fmla="*/ 3777587 w 5273630"/>
                <a:gd name="connsiteY45-6266" fmla="*/ 553784 h 1476702"/>
                <a:gd name="connsiteX46-6267" fmla="*/ 3755727 w 5273630"/>
                <a:gd name="connsiteY46-6268" fmla="*/ 706803 h 1476702"/>
                <a:gd name="connsiteX47-6269" fmla="*/ 3489036 w 5273630"/>
                <a:gd name="connsiteY47-6270" fmla="*/ 830675 h 1476702"/>
                <a:gd name="connsiteX48-6271" fmla="*/ 3850453 w 5273630"/>
                <a:gd name="connsiteY48-6272" fmla="*/ 1024500 h 1476702"/>
                <a:gd name="connsiteX49-6273" fmla="*/ 3407426 w 5273630"/>
                <a:gd name="connsiteY49-6274" fmla="*/ 1024500 h 1476702"/>
                <a:gd name="connsiteX50-6275" fmla="*/ 3252949 w 5273630"/>
                <a:gd name="connsiteY50-6276" fmla="*/ 941432 h 1476702"/>
                <a:gd name="connsiteX51-6277" fmla="*/ 1938506 w 5273630"/>
                <a:gd name="connsiteY51-6278" fmla="*/ 1459475 h 1476702"/>
                <a:gd name="connsiteX52-6279" fmla="*/ 1774879 w 5273630"/>
                <a:gd name="connsiteY52-6280" fmla="*/ 1363590 h 1476702"/>
                <a:gd name="connsiteX53-6281" fmla="*/ 3046009 w 5273630"/>
                <a:gd name="connsiteY53-6282" fmla="*/ 830675 h 1476702"/>
                <a:gd name="connsiteX54-6283" fmla="*/ 2814295 w 5273630"/>
                <a:gd name="connsiteY54-6284" fmla="*/ 706803 h 1476702"/>
                <a:gd name="connsiteX55-6285" fmla="*/ 2836154 w 5273630"/>
                <a:gd name="connsiteY55-6286" fmla="*/ 553784 h 1476702"/>
                <a:gd name="connsiteX56-6287" fmla="*/ 2725398 w 5273630"/>
                <a:gd name="connsiteY56-6288" fmla="*/ 553784 h 1476702"/>
                <a:gd name="connsiteX57-6289" fmla="*/ 2744343 w 5273630"/>
                <a:gd name="connsiteY57-6290" fmla="*/ 415338 h 1476702"/>
                <a:gd name="connsiteX58-6291" fmla="*/ 2855100 w 5273630"/>
                <a:gd name="connsiteY58-6292" fmla="*/ 415338 h 1476702"/>
                <a:gd name="connsiteX59-6293" fmla="*/ 2865301 w 5273630"/>
                <a:gd name="connsiteY59-6294" fmla="*/ 346843 h 1476702"/>
                <a:gd name="connsiteX60-6295" fmla="*/ 482375 w 5273630"/>
                <a:gd name="connsiteY60-6296" fmla="*/ 192367 h 1476702"/>
                <a:gd name="connsiteX61-6297" fmla="*/ 759267 w 5273630"/>
                <a:gd name="connsiteY61-6298" fmla="*/ 192367 h 1476702"/>
                <a:gd name="connsiteX62-6299" fmla="*/ 746151 w 5273630"/>
                <a:gd name="connsiteY62-6300" fmla="*/ 285636 h 1476702"/>
                <a:gd name="connsiteX63-6301" fmla="*/ 1122141 w 5273630"/>
                <a:gd name="connsiteY63-6302" fmla="*/ 285636 h 1476702"/>
                <a:gd name="connsiteX64-6303" fmla="*/ 1059475 w 5273630"/>
                <a:gd name="connsiteY64-6304" fmla="*/ 735949 h 1476702"/>
                <a:gd name="connsiteX65-6305" fmla="*/ 728663 w 5273630"/>
                <a:gd name="connsiteY65-6306" fmla="*/ 735949 h 1476702"/>
                <a:gd name="connsiteX66-6307" fmla="*/ 795700 w 5273630"/>
                <a:gd name="connsiteY66-6308" fmla="*/ 791328 h 1476702"/>
                <a:gd name="connsiteX67-6309" fmla="*/ 1119226 w 5273630"/>
                <a:gd name="connsiteY67-6310" fmla="*/ 746150 h 1476702"/>
                <a:gd name="connsiteX68-6311" fmla="*/ 1100281 w 5273630"/>
                <a:gd name="connsiteY68-6312" fmla="*/ 884596 h 1476702"/>
                <a:gd name="connsiteX69-6313" fmla="*/ 937060 w 5273630"/>
                <a:gd name="connsiteY69-6314" fmla="*/ 907914 h 1476702"/>
                <a:gd name="connsiteX70-6315" fmla="*/ 1922533 w 5273630"/>
                <a:gd name="connsiteY70-6316" fmla="*/ 1460827 h 1476702"/>
                <a:gd name="connsiteX71-6317" fmla="*/ 1608084 w 5273630"/>
                <a:gd name="connsiteY71-6318" fmla="*/ 1476702 h 1476702"/>
                <a:gd name="connsiteX72-6319" fmla="*/ 406594 w 5273630"/>
                <a:gd name="connsiteY72-6320" fmla="*/ 735949 h 1476702"/>
                <a:gd name="connsiteX73-6321" fmla="*/ 319154 w 5273630"/>
                <a:gd name="connsiteY73-6322" fmla="*/ 735949 h 1476702"/>
                <a:gd name="connsiteX74-6323" fmla="*/ 298752 w 5273630"/>
                <a:gd name="connsiteY74-6324" fmla="*/ 881682 h 1476702"/>
                <a:gd name="connsiteX75-6325" fmla="*/ 502777 w 5273630"/>
                <a:gd name="connsiteY75-6326" fmla="*/ 862737 h 1476702"/>
                <a:gd name="connsiteX76-6327" fmla="*/ 482375 w 5273630"/>
                <a:gd name="connsiteY76-6328" fmla="*/ 1004097 h 1476702"/>
                <a:gd name="connsiteX77-6329" fmla="*/ 4372 w 5273630"/>
                <a:gd name="connsiteY77-6330" fmla="*/ 1046359 h 1476702"/>
                <a:gd name="connsiteX78-6331" fmla="*/ 110757 w 5273630"/>
                <a:gd name="connsiteY78-6332" fmla="*/ 285636 h 1476702"/>
                <a:gd name="connsiteX79-6333" fmla="*/ 469259 w 5273630"/>
                <a:gd name="connsiteY79-6334" fmla="*/ 285636 h 1476702"/>
                <a:gd name="connsiteX80-6335" fmla="*/ 482375 w 5273630"/>
                <a:gd name="connsiteY80-6336" fmla="*/ 192367 h 1476702"/>
                <a:gd name="connsiteX81-6337" fmla="*/ 1870577 w 5273630"/>
                <a:gd name="connsiteY81-6338" fmla="*/ 166135 h 1476702"/>
                <a:gd name="connsiteX82-6339" fmla="*/ 1847260 w 5273630"/>
                <a:gd name="connsiteY82-6340" fmla="*/ 332270 h 1476702"/>
                <a:gd name="connsiteX83-6341" fmla="*/ 2179530 w 5273630"/>
                <a:gd name="connsiteY83-6342" fmla="*/ 332270 h 1476702"/>
                <a:gd name="connsiteX84-6343" fmla="*/ 2202847 w 5273630"/>
                <a:gd name="connsiteY84-6344" fmla="*/ 166135 h 1476702"/>
                <a:gd name="connsiteX85-6345" fmla="*/ 1870577 w 5273630"/>
                <a:gd name="connsiteY85-6346" fmla="*/ 166135 h 1476702"/>
                <a:gd name="connsiteX86-6347" fmla="*/ 4598889 w 5273630"/>
                <a:gd name="connsiteY86-6348" fmla="*/ 138446 h 1476702"/>
                <a:gd name="connsiteX87-6349" fmla="*/ 4421095 w 5273630"/>
                <a:gd name="connsiteY87-6350" fmla="*/ 332270 h 1476702"/>
                <a:gd name="connsiteX88-6351" fmla="*/ 4935531 w 5273630"/>
                <a:gd name="connsiteY88-6352" fmla="*/ 332270 h 1476702"/>
                <a:gd name="connsiteX89-6353" fmla="*/ 4813115 w 5273630"/>
                <a:gd name="connsiteY89-6354" fmla="*/ 138446 h 1476702"/>
                <a:gd name="connsiteX90-6355" fmla="*/ 4598889 w 5273630"/>
                <a:gd name="connsiteY90-6356" fmla="*/ 138446 h 1476702"/>
                <a:gd name="connsiteX91-6357" fmla="*/ 1557252 w 5273630"/>
                <a:gd name="connsiteY91-6358" fmla="*/ 27689 h 1476702"/>
                <a:gd name="connsiteX92-6359" fmla="*/ 2498684 w 5273630"/>
                <a:gd name="connsiteY92-6360" fmla="*/ 27689 h 1476702"/>
                <a:gd name="connsiteX93-6361" fmla="*/ 2436019 w 5273630"/>
                <a:gd name="connsiteY93-6362" fmla="*/ 470716 h 1476702"/>
                <a:gd name="connsiteX94-6363" fmla="*/ 1549965 w 5273630"/>
                <a:gd name="connsiteY94-6364" fmla="*/ 470716 h 1476702"/>
                <a:gd name="connsiteX95-6365" fmla="*/ 1605344 w 5273630"/>
                <a:gd name="connsiteY95-6366" fmla="*/ 83068 h 1476702"/>
                <a:gd name="connsiteX96-6367" fmla="*/ 1557252 w 5273630"/>
                <a:gd name="connsiteY96-6368" fmla="*/ 27689 h 1476702"/>
                <a:gd name="connsiteX97-6369" fmla="*/ 259404 w 5273630"/>
                <a:gd name="connsiteY97-6370" fmla="*/ 27689 h 1476702"/>
                <a:gd name="connsiteX98-6371" fmla="*/ 983695 w 5273630"/>
                <a:gd name="connsiteY98-6372" fmla="*/ 27689 h 1476702"/>
                <a:gd name="connsiteX99-6373" fmla="*/ 1215409 w 5273630"/>
                <a:gd name="connsiteY99-6374" fmla="*/ 260861 h 1476702"/>
                <a:gd name="connsiteX100-6375" fmla="*/ 929774 w 5273630"/>
                <a:gd name="connsiteY100-6376" fmla="*/ 260861 h 1476702"/>
                <a:gd name="connsiteX101-6377" fmla="*/ 788413 w 5273630"/>
                <a:gd name="connsiteY101-6378" fmla="*/ 145733 h 1476702"/>
                <a:gd name="connsiteX102-6379" fmla="*/ 476546 w 5273630"/>
                <a:gd name="connsiteY102-6380" fmla="*/ 145733 h 1476702"/>
                <a:gd name="connsiteX103-6381" fmla="*/ 290008 w 5273630"/>
                <a:gd name="connsiteY103-6382" fmla="*/ 260861 h 1476702"/>
                <a:gd name="connsiteX104-6383" fmla="*/ 0 w 5273630"/>
                <a:gd name="connsiteY104-6384" fmla="*/ 260861 h 1476702"/>
                <a:gd name="connsiteX105-6385" fmla="*/ 290008 w 5273630"/>
                <a:gd name="connsiteY105-6386" fmla="*/ 58293 h 1476702"/>
                <a:gd name="connsiteX106-6387" fmla="*/ 259404 w 5273630"/>
                <a:gd name="connsiteY106-6388" fmla="*/ 27689 h 1476702"/>
                <a:gd name="connsiteX107-6389" fmla="*/ 4377375 w 5273630"/>
                <a:gd name="connsiteY107-6390" fmla="*/ 0 h 1476702"/>
                <a:gd name="connsiteX108-6391" fmla="*/ 5001111 w 5273630"/>
                <a:gd name="connsiteY108-6392" fmla="*/ 0 h 1476702"/>
                <a:gd name="connsiteX109-6393" fmla="*/ 5273630 w 5273630"/>
                <a:gd name="connsiteY109-6394" fmla="*/ 429911 h 1476702"/>
                <a:gd name="connsiteX110-6395" fmla="*/ 5078349 w 5273630"/>
                <a:gd name="connsiteY110-6396" fmla="*/ 429911 h 1476702"/>
                <a:gd name="connsiteX111-6397" fmla="*/ 5072519 w 5273630"/>
                <a:gd name="connsiteY111-6398" fmla="*/ 470716 h 1476702"/>
                <a:gd name="connsiteX112-6399" fmla="*/ 4795628 w 5273630"/>
                <a:gd name="connsiteY112-6400" fmla="*/ 470716 h 1476702"/>
                <a:gd name="connsiteX113-6401" fmla="*/ 4778140 w 5273630"/>
                <a:gd name="connsiteY113-6402" fmla="*/ 594589 h 1476702"/>
                <a:gd name="connsiteX114-6403" fmla="*/ 5082721 w 5273630"/>
                <a:gd name="connsiteY114-6404" fmla="*/ 594589 h 1476702"/>
                <a:gd name="connsiteX115-6405" fmla="*/ 5063775 w 5273630"/>
                <a:gd name="connsiteY115-6406" fmla="*/ 733035 h 1476702"/>
                <a:gd name="connsiteX116-6407" fmla="*/ 4759195 w 5273630"/>
                <a:gd name="connsiteY116-6408" fmla="*/ 733035 h 1476702"/>
                <a:gd name="connsiteX117-6409" fmla="*/ 4737335 w 5273630"/>
                <a:gd name="connsiteY117-6410" fmla="*/ 886054 h 1476702"/>
                <a:gd name="connsiteX118-6411" fmla="*/ 5180361 w 5273630"/>
                <a:gd name="connsiteY118-6412" fmla="*/ 886054 h 1476702"/>
                <a:gd name="connsiteX119-6413" fmla="*/ 5161416 w 5273630"/>
                <a:gd name="connsiteY119-6414" fmla="*/ 1024500 h 1476702"/>
                <a:gd name="connsiteX120-6415" fmla="*/ 3998471 w 5273630"/>
                <a:gd name="connsiteY120-6416" fmla="*/ 1024500 h 1476702"/>
                <a:gd name="connsiteX121-6417" fmla="*/ 4017416 w 5273630"/>
                <a:gd name="connsiteY121-6418" fmla="*/ 886054 h 1476702"/>
                <a:gd name="connsiteX122-6419" fmla="*/ 4460443 w 5273630"/>
                <a:gd name="connsiteY122-6420" fmla="*/ 886054 h 1476702"/>
                <a:gd name="connsiteX123-6421" fmla="*/ 4482303 w 5273630"/>
                <a:gd name="connsiteY123-6422" fmla="*/ 733035 h 1476702"/>
                <a:gd name="connsiteX124-6423" fmla="*/ 4177722 w 5273630"/>
                <a:gd name="connsiteY124-6424" fmla="*/ 733035 h 1476702"/>
                <a:gd name="connsiteX125-6425" fmla="*/ 4196667 w 5273630"/>
                <a:gd name="connsiteY125-6426" fmla="*/ 594589 h 1476702"/>
                <a:gd name="connsiteX126-6427" fmla="*/ 4501249 w 5273630"/>
                <a:gd name="connsiteY126-6428" fmla="*/ 594589 h 1476702"/>
                <a:gd name="connsiteX127-6429" fmla="*/ 4518736 w 5273630"/>
                <a:gd name="connsiteY127-6430" fmla="*/ 470716 h 1476702"/>
                <a:gd name="connsiteX128-6431" fmla="*/ 4241845 w 5273630"/>
                <a:gd name="connsiteY128-6432" fmla="*/ 470716 h 1476702"/>
                <a:gd name="connsiteX129-6433" fmla="*/ 4247673 w 5273630"/>
                <a:gd name="connsiteY129-6434" fmla="*/ 429911 h 1476702"/>
                <a:gd name="connsiteX130-6435" fmla="*/ 4055307 w 5273630"/>
                <a:gd name="connsiteY130-6436" fmla="*/ 429911 h 1476702"/>
                <a:gd name="connsiteX131-6437" fmla="*/ 4410894 w 5273630"/>
                <a:gd name="connsiteY131-6438" fmla="*/ 40805 h 1476702"/>
                <a:gd name="connsiteX132-6439" fmla="*/ 4377375 w 5273630"/>
                <a:gd name="connsiteY132-6440" fmla="*/ 0 h 1476702"/>
                <a:gd name="connsiteX133-6441" fmla="*/ 3191742 w 5273630"/>
                <a:gd name="connsiteY133-6442" fmla="*/ 0 h 1476702"/>
                <a:gd name="connsiteX134-6443" fmla="*/ 3522555 w 5273630"/>
                <a:gd name="connsiteY134-6444" fmla="*/ 0 h 1476702"/>
                <a:gd name="connsiteX135-6445" fmla="*/ 3510896 w 5273630"/>
                <a:gd name="connsiteY135-6446" fmla="*/ 83068 h 1476702"/>
                <a:gd name="connsiteX136-6447" fmla="*/ 3953923 w 5273630"/>
                <a:gd name="connsiteY136-6448" fmla="*/ 83068 h 1476702"/>
                <a:gd name="connsiteX137-6449" fmla="*/ 3923319 w 5273630"/>
                <a:gd name="connsiteY137-6450" fmla="*/ 304581 h 1476702"/>
                <a:gd name="connsiteX138-6451" fmla="*/ 3618738 w 5273630"/>
                <a:gd name="connsiteY138-6452" fmla="*/ 304581 h 1476702"/>
                <a:gd name="connsiteX139-6453" fmla="*/ 3630397 w 5273630"/>
                <a:gd name="connsiteY139-6454" fmla="*/ 221513 h 1476702"/>
                <a:gd name="connsiteX140-6455" fmla="*/ 3076613 w 5273630"/>
                <a:gd name="connsiteY140-6456" fmla="*/ 221513 h 1476702"/>
                <a:gd name="connsiteX141-6457" fmla="*/ 3064954 w 5273630"/>
                <a:gd name="connsiteY141-6458" fmla="*/ 304581 h 1476702"/>
                <a:gd name="connsiteX142-6459" fmla="*/ 2760373 w 5273630"/>
                <a:gd name="connsiteY142-6460" fmla="*/ 304581 h 1476702"/>
                <a:gd name="connsiteX143-6461" fmla="*/ 2790977 w 5273630"/>
                <a:gd name="connsiteY143-6462" fmla="*/ 83068 h 1476702"/>
                <a:gd name="connsiteX144-6463" fmla="*/ 3234004 w 5273630"/>
                <a:gd name="connsiteY144-6464" fmla="*/ 83068 h 1476702"/>
                <a:gd name="connsiteX145-6465" fmla="*/ 3238376 w 5273630"/>
                <a:gd name="connsiteY145-6466" fmla="*/ 53921 h 1476702"/>
                <a:gd name="connsiteX146-6467" fmla="*/ 3191742 w 5273630"/>
                <a:gd name="connsiteY146-6468" fmla="*/ 0 h 1476702"/>
                <a:gd name="connsiteX0-6469" fmla="*/ 2215963 w 5273630"/>
                <a:gd name="connsiteY0-6470" fmla="*/ 664540 h 1476702"/>
                <a:gd name="connsiteX1-6471" fmla="*/ 2183902 w 5273630"/>
                <a:gd name="connsiteY1-6472" fmla="*/ 886054 h 1476702"/>
                <a:gd name="connsiteX2-6473" fmla="*/ 2294658 w 5273630"/>
                <a:gd name="connsiteY2-6474" fmla="*/ 886054 h 1476702"/>
                <a:gd name="connsiteX3-6475" fmla="*/ 2326719 w 5273630"/>
                <a:gd name="connsiteY3-6476" fmla="*/ 664540 h 1476702"/>
                <a:gd name="connsiteX4-6477" fmla="*/ 2215963 w 5273630"/>
                <a:gd name="connsiteY4-6478" fmla="*/ 664540 h 1476702"/>
                <a:gd name="connsiteX5-6479" fmla="*/ 1606801 w 5273630"/>
                <a:gd name="connsiteY5-6480" fmla="*/ 664540 h 1476702"/>
                <a:gd name="connsiteX6-6481" fmla="*/ 1574740 w 5273630"/>
                <a:gd name="connsiteY6-6482" fmla="*/ 886054 h 1476702"/>
                <a:gd name="connsiteX7-6483" fmla="*/ 1685497 w 5273630"/>
                <a:gd name="connsiteY7-6484" fmla="*/ 886054 h 1476702"/>
                <a:gd name="connsiteX8-6485" fmla="*/ 1717558 w 5273630"/>
                <a:gd name="connsiteY8-6486" fmla="*/ 664540 h 1476702"/>
                <a:gd name="connsiteX9-6487" fmla="*/ 1606801 w 5273630"/>
                <a:gd name="connsiteY9-6488" fmla="*/ 664540 h 1476702"/>
                <a:gd name="connsiteX10-6489" fmla="*/ 342472 w 5273630"/>
                <a:gd name="connsiteY10-6490" fmla="*/ 563985 h 1476702"/>
                <a:gd name="connsiteX11-6491" fmla="*/ 335185 w 5273630"/>
                <a:gd name="connsiteY11-6492" fmla="*/ 619363 h 1476702"/>
                <a:gd name="connsiteX12-6493" fmla="*/ 826304 w 5273630"/>
                <a:gd name="connsiteY12-6494" fmla="*/ 619363 h 1476702"/>
                <a:gd name="connsiteX13-6495" fmla="*/ 833590 w 5273630"/>
                <a:gd name="connsiteY13-6496" fmla="*/ 563985 h 1476702"/>
                <a:gd name="connsiteX14-6497" fmla="*/ 342472 w 5273630"/>
                <a:gd name="connsiteY14-6498" fmla="*/ 563985 h 1476702"/>
                <a:gd name="connsiteX15-6499" fmla="*/ 3085357 w 5273630"/>
                <a:gd name="connsiteY15-6500" fmla="*/ 553784 h 1476702"/>
                <a:gd name="connsiteX16-6501" fmla="*/ 3078071 w 5273630"/>
                <a:gd name="connsiteY16-6502" fmla="*/ 609162 h 1476702"/>
                <a:gd name="connsiteX17-6503" fmla="*/ 3283553 w 5273630"/>
                <a:gd name="connsiteY17-6504" fmla="*/ 719919 h 1476702"/>
                <a:gd name="connsiteX18-6505" fmla="*/ 3521097 w 5273630"/>
                <a:gd name="connsiteY18-6506" fmla="*/ 609162 h 1476702"/>
                <a:gd name="connsiteX19-6507" fmla="*/ 3528384 w 5273630"/>
                <a:gd name="connsiteY19-6508" fmla="*/ 553784 h 1476702"/>
                <a:gd name="connsiteX20-6509" fmla="*/ 3085357 w 5273630"/>
                <a:gd name="connsiteY20-6510" fmla="*/ 553784 h 1476702"/>
                <a:gd name="connsiteX21-6511" fmla="*/ 2013395 w 5273630"/>
                <a:gd name="connsiteY21-6512" fmla="*/ 526094 h 1476702"/>
                <a:gd name="connsiteX22-6513" fmla="*/ 2567178 w 5273630"/>
                <a:gd name="connsiteY22-6514" fmla="*/ 526094 h 1476702"/>
                <a:gd name="connsiteX23-6515" fmla="*/ 2497227 w 5273630"/>
                <a:gd name="connsiteY23-6516" fmla="*/ 1024500 h 1476702"/>
                <a:gd name="connsiteX24-6517" fmla="*/ 1943443 w 5273630"/>
                <a:gd name="connsiteY24-6518" fmla="*/ 1024500 h 1476702"/>
                <a:gd name="connsiteX25-6519" fmla="*/ 2013395 w 5273630"/>
                <a:gd name="connsiteY25-6520" fmla="*/ 526094 h 1476702"/>
                <a:gd name="connsiteX26-6521" fmla="*/ 1404233 w 5273630"/>
                <a:gd name="connsiteY26-6522" fmla="*/ 526094 h 1476702"/>
                <a:gd name="connsiteX27-6523" fmla="*/ 1958016 w 5273630"/>
                <a:gd name="connsiteY27-6524" fmla="*/ 526094 h 1476702"/>
                <a:gd name="connsiteX28-6525" fmla="*/ 1888065 w 5273630"/>
                <a:gd name="connsiteY28-6526" fmla="*/ 1024500 h 1476702"/>
                <a:gd name="connsiteX29-6527" fmla="*/ 1334281 w 5273630"/>
                <a:gd name="connsiteY29-6528" fmla="*/ 1024500 h 1476702"/>
                <a:gd name="connsiteX30-6529" fmla="*/ 1404233 w 5273630"/>
                <a:gd name="connsiteY30-6530" fmla="*/ 526094 h 1476702"/>
                <a:gd name="connsiteX31-6531" fmla="*/ 365789 w 5273630"/>
                <a:gd name="connsiteY31-6532" fmla="*/ 402222 h 1476702"/>
                <a:gd name="connsiteX32-6533" fmla="*/ 357045 w 5273630"/>
                <a:gd name="connsiteY32-6534" fmla="*/ 457600 h 1476702"/>
                <a:gd name="connsiteX33-6535" fmla="*/ 848163 w 5273630"/>
                <a:gd name="connsiteY33-6536" fmla="*/ 457600 h 1476702"/>
                <a:gd name="connsiteX34-6537" fmla="*/ 856907 w 5273630"/>
                <a:gd name="connsiteY34-6538" fmla="*/ 402222 h 1476702"/>
                <a:gd name="connsiteX35-6539" fmla="*/ 365789 w 5273630"/>
                <a:gd name="connsiteY35-6540" fmla="*/ 402222 h 1476702"/>
                <a:gd name="connsiteX36-6541" fmla="*/ 2865301 w 5273630"/>
                <a:gd name="connsiteY36-6542" fmla="*/ 346843 h 1476702"/>
                <a:gd name="connsiteX37-6543" fmla="*/ 3114504 w 5273630"/>
                <a:gd name="connsiteY37-6544" fmla="*/ 346843 h 1476702"/>
                <a:gd name="connsiteX38-6545" fmla="*/ 3104302 w 5273630"/>
                <a:gd name="connsiteY38-6546" fmla="*/ 415338 h 1476702"/>
                <a:gd name="connsiteX39-6547" fmla="*/ 3547329 w 5273630"/>
                <a:gd name="connsiteY39-6548" fmla="*/ 415338 h 1476702"/>
                <a:gd name="connsiteX40-6549" fmla="*/ 3557530 w 5273630"/>
                <a:gd name="connsiteY40-6550" fmla="*/ 346843 h 1476702"/>
                <a:gd name="connsiteX41-6551" fmla="*/ 3806733 w 5273630"/>
                <a:gd name="connsiteY41-6552" fmla="*/ 346843 h 1476702"/>
                <a:gd name="connsiteX42-6553" fmla="*/ 3796531 w 5273630"/>
                <a:gd name="connsiteY42-6554" fmla="*/ 415338 h 1476702"/>
                <a:gd name="connsiteX43-6555" fmla="*/ 3907289 w 5273630"/>
                <a:gd name="connsiteY43-6556" fmla="*/ 415338 h 1476702"/>
                <a:gd name="connsiteX44-6557" fmla="*/ 3888343 w 5273630"/>
                <a:gd name="connsiteY44-6558" fmla="*/ 553784 h 1476702"/>
                <a:gd name="connsiteX45-6559" fmla="*/ 3777587 w 5273630"/>
                <a:gd name="connsiteY45-6560" fmla="*/ 553784 h 1476702"/>
                <a:gd name="connsiteX46-6561" fmla="*/ 3755727 w 5273630"/>
                <a:gd name="connsiteY46-6562" fmla="*/ 706803 h 1476702"/>
                <a:gd name="connsiteX47-6563" fmla="*/ 3489036 w 5273630"/>
                <a:gd name="connsiteY47-6564" fmla="*/ 830675 h 1476702"/>
                <a:gd name="connsiteX48-6565" fmla="*/ 3850453 w 5273630"/>
                <a:gd name="connsiteY48-6566" fmla="*/ 1024500 h 1476702"/>
                <a:gd name="connsiteX49-6567" fmla="*/ 3407426 w 5273630"/>
                <a:gd name="connsiteY49-6568" fmla="*/ 1024500 h 1476702"/>
                <a:gd name="connsiteX50-6569" fmla="*/ 3252949 w 5273630"/>
                <a:gd name="connsiteY50-6570" fmla="*/ 941432 h 1476702"/>
                <a:gd name="connsiteX51-6571" fmla="*/ 1925806 w 5273630"/>
                <a:gd name="connsiteY51-6572" fmla="*/ 1465825 h 1476702"/>
                <a:gd name="connsiteX52-6573" fmla="*/ 1774879 w 5273630"/>
                <a:gd name="connsiteY52-6574" fmla="*/ 1363590 h 1476702"/>
                <a:gd name="connsiteX53-6575" fmla="*/ 3046009 w 5273630"/>
                <a:gd name="connsiteY53-6576" fmla="*/ 830675 h 1476702"/>
                <a:gd name="connsiteX54-6577" fmla="*/ 2814295 w 5273630"/>
                <a:gd name="connsiteY54-6578" fmla="*/ 706803 h 1476702"/>
                <a:gd name="connsiteX55-6579" fmla="*/ 2836154 w 5273630"/>
                <a:gd name="connsiteY55-6580" fmla="*/ 553784 h 1476702"/>
                <a:gd name="connsiteX56-6581" fmla="*/ 2725398 w 5273630"/>
                <a:gd name="connsiteY56-6582" fmla="*/ 553784 h 1476702"/>
                <a:gd name="connsiteX57-6583" fmla="*/ 2744343 w 5273630"/>
                <a:gd name="connsiteY57-6584" fmla="*/ 415338 h 1476702"/>
                <a:gd name="connsiteX58-6585" fmla="*/ 2855100 w 5273630"/>
                <a:gd name="connsiteY58-6586" fmla="*/ 415338 h 1476702"/>
                <a:gd name="connsiteX59-6587" fmla="*/ 2865301 w 5273630"/>
                <a:gd name="connsiteY59-6588" fmla="*/ 346843 h 1476702"/>
                <a:gd name="connsiteX60-6589" fmla="*/ 482375 w 5273630"/>
                <a:gd name="connsiteY60-6590" fmla="*/ 192367 h 1476702"/>
                <a:gd name="connsiteX61-6591" fmla="*/ 759267 w 5273630"/>
                <a:gd name="connsiteY61-6592" fmla="*/ 192367 h 1476702"/>
                <a:gd name="connsiteX62-6593" fmla="*/ 746151 w 5273630"/>
                <a:gd name="connsiteY62-6594" fmla="*/ 285636 h 1476702"/>
                <a:gd name="connsiteX63-6595" fmla="*/ 1122141 w 5273630"/>
                <a:gd name="connsiteY63-6596" fmla="*/ 285636 h 1476702"/>
                <a:gd name="connsiteX64-6597" fmla="*/ 1059475 w 5273630"/>
                <a:gd name="connsiteY64-6598" fmla="*/ 735949 h 1476702"/>
                <a:gd name="connsiteX65-6599" fmla="*/ 728663 w 5273630"/>
                <a:gd name="connsiteY65-6600" fmla="*/ 735949 h 1476702"/>
                <a:gd name="connsiteX66-6601" fmla="*/ 795700 w 5273630"/>
                <a:gd name="connsiteY66-6602" fmla="*/ 791328 h 1476702"/>
                <a:gd name="connsiteX67-6603" fmla="*/ 1119226 w 5273630"/>
                <a:gd name="connsiteY67-6604" fmla="*/ 746150 h 1476702"/>
                <a:gd name="connsiteX68-6605" fmla="*/ 1100281 w 5273630"/>
                <a:gd name="connsiteY68-6606" fmla="*/ 884596 h 1476702"/>
                <a:gd name="connsiteX69-6607" fmla="*/ 937060 w 5273630"/>
                <a:gd name="connsiteY69-6608" fmla="*/ 907914 h 1476702"/>
                <a:gd name="connsiteX70-6609" fmla="*/ 1922533 w 5273630"/>
                <a:gd name="connsiteY70-6610" fmla="*/ 1460827 h 1476702"/>
                <a:gd name="connsiteX71-6611" fmla="*/ 1608084 w 5273630"/>
                <a:gd name="connsiteY71-6612" fmla="*/ 1476702 h 1476702"/>
                <a:gd name="connsiteX72-6613" fmla="*/ 406594 w 5273630"/>
                <a:gd name="connsiteY72-6614" fmla="*/ 735949 h 1476702"/>
                <a:gd name="connsiteX73-6615" fmla="*/ 319154 w 5273630"/>
                <a:gd name="connsiteY73-6616" fmla="*/ 735949 h 1476702"/>
                <a:gd name="connsiteX74-6617" fmla="*/ 298752 w 5273630"/>
                <a:gd name="connsiteY74-6618" fmla="*/ 881682 h 1476702"/>
                <a:gd name="connsiteX75-6619" fmla="*/ 502777 w 5273630"/>
                <a:gd name="connsiteY75-6620" fmla="*/ 862737 h 1476702"/>
                <a:gd name="connsiteX76-6621" fmla="*/ 482375 w 5273630"/>
                <a:gd name="connsiteY76-6622" fmla="*/ 1004097 h 1476702"/>
                <a:gd name="connsiteX77-6623" fmla="*/ 4372 w 5273630"/>
                <a:gd name="connsiteY77-6624" fmla="*/ 1046359 h 1476702"/>
                <a:gd name="connsiteX78-6625" fmla="*/ 110757 w 5273630"/>
                <a:gd name="connsiteY78-6626" fmla="*/ 285636 h 1476702"/>
                <a:gd name="connsiteX79-6627" fmla="*/ 469259 w 5273630"/>
                <a:gd name="connsiteY79-6628" fmla="*/ 285636 h 1476702"/>
                <a:gd name="connsiteX80-6629" fmla="*/ 482375 w 5273630"/>
                <a:gd name="connsiteY80-6630" fmla="*/ 192367 h 1476702"/>
                <a:gd name="connsiteX81-6631" fmla="*/ 1870577 w 5273630"/>
                <a:gd name="connsiteY81-6632" fmla="*/ 166135 h 1476702"/>
                <a:gd name="connsiteX82-6633" fmla="*/ 1847260 w 5273630"/>
                <a:gd name="connsiteY82-6634" fmla="*/ 332270 h 1476702"/>
                <a:gd name="connsiteX83-6635" fmla="*/ 2179530 w 5273630"/>
                <a:gd name="connsiteY83-6636" fmla="*/ 332270 h 1476702"/>
                <a:gd name="connsiteX84-6637" fmla="*/ 2202847 w 5273630"/>
                <a:gd name="connsiteY84-6638" fmla="*/ 166135 h 1476702"/>
                <a:gd name="connsiteX85-6639" fmla="*/ 1870577 w 5273630"/>
                <a:gd name="connsiteY85-6640" fmla="*/ 166135 h 1476702"/>
                <a:gd name="connsiteX86-6641" fmla="*/ 4598889 w 5273630"/>
                <a:gd name="connsiteY86-6642" fmla="*/ 138446 h 1476702"/>
                <a:gd name="connsiteX87-6643" fmla="*/ 4421095 w 5273630"/>
                <a:gd name="connsiteY87-6644" fmla="*/ 332270 h 1476702"/>
                <a:gd name="connsiteX88-6645" fmla="*/ 4935531 w 5273630"/>
                <a:gd name="connsiteY88-6646" fmla="*/ 332270 h 1476702"/>
                <a:gd name="connsiteX89-6647" fmla="*/ 4813115 w 5273630"/>
                <a:gd name="connsiteY89-6648" fmla="*/ 138446 h 1476702"/>
                <a:gd name="connsiteX90-6649" fmla="*/ 4598889 w 5273630"/>
                <a:gd name="connsiteY90-6650" fmla="*/ 138446 h 1476702"/>
                <a:gd name="connsiteX91-6651" fmla="*/ 1557252 w 5273630"/>
                <a:gd name="connsiteY91-6652" fmla="*/ 27689 h 1476702"/>
                <a:gd name="connsiteX92-6653" fmla="*/ 2498684 w 5273630"/>
                <a:gd name="connsiteY92-6654" fmla="*/ 27689 h 1476702"/>
                <a:gd name="connsiteX93-6655" fmla="*/ 2436019 w 5273630"/>
                <a:gd name="connsiteY93-6656" fmla="*/ 470716 h 1476702"/>
                <a:gd name="connsiteX94-6657" fmla="*/ 1549965 w 5273630"/>
                <a:gd name="connsiteY94-6658" fmla="*/ 470716 h 1476702"/>
                <a:gd name="connsiteX95-6659" fmla="*/ 1605344 w 5273630"/>
                <a:gd name="connsiteY95-6660" fmla="*/ 83068 h 1476702"/>
                <a:gd name="connsiteX96-6661" fmla="*/ 1557252 w 5273630"/>
                <a:gd name="connsiteY96-6662" fmla="*/ 27689 h 1476702"/>
                <a:gd name="connsiteX97-6663" fmla="*/ 259404 w 5273630"/>
                <a:gd name="connsiteY97-6664" fmla="*/ 27689 h 1476702"/>
                <a:gd name="connsiteX98-6665" fmla="*/ 983695 w 5273630"/>
                <a:gd name="connsiteY98-6666" fmla="*/ 27689 h 1476702"/>
                <a:gd name="connsiteX99-6667" fmla="*/ 1215409 w 5273630"/>
                <a:gd name="connsiteY99-6668" fmla="*/ 260861 h 1476702"/>
                <a:gd name="connsiteX100-6669" fmla="*/ 929774 w 5273630"/>
                <a:gd name="connsiteY100-6670" fmla="*/ 260861 h 1476702"/>
                <a:gd name="connsiteX101-6671" fmla="*/ 788413 w 5273630"/>
                <a:gd name="connsiteY101-6672" fmla="*/ 145733 h 1476702"/>
                <a:gd name="connsiteX102-6673" fmla="*/ 476546 w 5273630"/>
                <a:gd name="connsiteY102-6674" fmla="*/ 145733 h 1476702"/>
                <a:gd name="connsiteX103-6675" fmla="*/ 290008 w 5273630"/>
                <a:gd name="connsiteY103-6676" fmla="*/ 260861 h 1476702"/>
                <a:gd name="connsiteX104-6677" fmla="*/ 0 w 5273630"/>
                <a:gd name="connsiteY104-6678" fmla="*/ 260861 h 1476702"/>
                <a:gd name="connsiteX105-6679" fmla="*/ 290008 w 5273630"/>
                <a:gd name="connsiteY105-6680" fmla="*/ 58293 h 1476702"/>
                <a:gd name="connsiteX106-6681" fmla="*/ 259404 w 5273630"/>
                <a:gd name="connsiteY106-6682" fmla="*/ 27689 h 1476702"/>
                <a:gd name="connsiteX107-6683" fmla="*/ 4377375 w 5273630"/>
                <a:gd name="connsiteY107-6684" fmla="*/ 0 h 1476702"/>
                <a:gd name="connsiteX108-6685" fmla="*/ 5001111 w 5273630"/>
                <a:gd name="connsiteY108-6686" fmla="*/ 0 h 1476702"/>
                <a:gd name="connsiteX109-6687" fmla="*/ 5273630 w 5273630"/>
                <a:gd name="connsiteY109-6688" fmla="*/ 429911 h 1476702"/>
                <a:gd name="connsiteX110-6689" fmla="*/ 5078349 w 5273630"/>
                <a:gd name="connsiteY110-6690" fmla="*/ 429911 h 1476702"/>
                <a:gd name="connsiteX111-6691" fmla="*/ 5072519 w 5273630"/>
                <a:gd name="connsiteY111-6692" fmla="*/ 470716 h 1476702"/>
                <a:gd name="connsiteX112-6693" fmla="*/ 4795628 w 5273630"/>
                <a:gd name="connsiteY112-6694" fmla="*/ 470716 h 1476702"/>
                <a:gd name="connsiteX113-6695" fmla="*/ 4778140 w 5273630"/>
                <a:gd name="connsiteY113-6696" fmla="*/ 594589 h 1476702"/>
                <a:gd name="connsiteX114-6697" fmla="*/ 5082721 w 5273630"/>
                <a:gd name="connsiteY114-6698" fmla="*/ 594589 h 1476702"/>
                <a:gd name="connsiteX115-6699" fmla="*/ 5063775 w 5273630"/>
                <a:gd name="connsiteY115-6700" fmla="*/ 733035 h 1476702"/>
                <a:gd name="connsiteX116-6701" fmla="*/ 4759195 w 5273630"/>
                <a:gd name="connsiteY116-6702" fmla="*/ 733035 h 1476702"/>
                <a:gd name="connsiteX117-6703" fmla="*/ 4737335 w 5273630"/>
                <a:gd name="connsiteY117-6704" fmla="*/ 886054 h 1476702"/>
                <a:gd name="connsiteX118-6705" fmla="*/ 5180361 w 5273630"/>
                <a:gd name="connsiteY118-6706" fmla="*/ 886054 h 1476702"/>
                <a:gd name="connsiteX119-6707" fmla="*/ 5161416 w 5273630"/>
                <a:gd name="connsiteY119-6708" fmla="*/ 1024500 h 1476702"/>
                <a:gd name="connsiteX120-6709" fmla="*/ 3998471 w 5273630"/>
                <a:gd name="connsiteY120-6710" fmla="*/ 1024500 h 1476702"/>
                <a:gd name="connsiteX121-6711" fmla="*/ 4017416 w 5273630"/>
                <a:gd name="connsiteY121-6712" fmla="*/ 886054 h 1476702"/>
                <a:gd name="connsiteX122-6713" fmla="*/ 4460443 w 5273630"/>
                <a:gd name="connsiteY122-6714" fmla="*/ 886054 h 1476702"/>
                <a:gd name="connsiteX123-6715" fmla="*/ 4482303 w 5273630"/>
                <a:gd name="connsiteY123-6716" fmla="*/ 733035 h 1476702"/>
                <a:gd name="connsiteX124-6717" fmla="*/ 4177722 w 5273630"/>
                <a:gd name="connsiteY124-6718" fmla="*/ 733035 h 1476702"/>
                <a:gd name="connsiteX125-6719" fmla="*/ 4196667 w 5273630"/>
                <a:gd name="connsiteY125-6720" fmla="*/ 594589 h 1476702"/>
                <a:gd name="connsiteX126-6721" fmla="*/ 4501249 w 5273630"/>
                <a:gd name="connsiteY126-6722" fmla="*/ 594589 h 1476702"/>
                <a:gd name="connsiteX127-6723" fmla="*/ 4518736 w 5273630"/>
                <a:gd name="connsiteY127-6724" fmla="*/ 470716 h 1476702"/>
                <a:gd name="connsiteX128-6725" fmla="*/ 4241845 w 5273630"/>
                <a:gd name="connsiteY128-6726" fmla="*/ 470716 h 1476702"/>
                <a:gd name="connsiteX129-6727" fmla="*/ 4247673 w 5273630"/>
                <a:gd name="connsiteY129-6728" fmla="*/ 429911 h 1476702"/>
                <a:gd name="connsiteX130-6729" fmla="*/ 4055307 w 5273630"/>
                <a:gd name="connsiteY130-6730" fmla="*/ 429911 h 1476702"/>
                <a:gd name="connsiteX131-6731" fmla="*/ 4410894 w 5273630"/>
                <a:gd name="connsiteY131-6732" fmla="*/ 40805 h 1476702"/>
                <a:gd name="connsiteX132-6733" fmla="*/ 4377375 w 5273630"/>
                <a:gd name="connsiteY132-6734" fmla="*/ 0 h 1476702"/>
                <a:gd name="connsiteX133-6735" fmla="*/ 3191742 w 5273630"/>
                <a:gd name="connsiteY133-6736" fmla="*/ 0 h 1476702"/>
                <a:gd name="connsiteX134-6737" fmla="*/ 3522555 w 5273630"/>
                <a:gd name="connsiteY134-6738" fmla="*/ 0 h 1476702"/>
                <a:gd name="connsiteX135-6739" fmla="*/ 3510896 w 5273630"/>
                <a:gd name="connsiteY135-6740" fmla="*/ 83068 h 1476702"/>
                <a:gd name="connsiteX136-6741" fmla="*/ 3953923 w 5273630"/>
                <a:gd name="connsiteY136-6742" fmla="*/ 83068 h 1476702"/>
                <a:gd name="connsiteX137-6743" fmla="*/ 3923319 w 5273630"/>
                <a:gd name="connsiteY137-6744" fmla="*/ 304581 h 1476702"/>
                <a:gd name="connsiteX138-6745" fmla="*/ 3618738 w 5273630"/>
                <a:gd name="connsiteY138-6746" fmla="*/ 304581 h 1476702"/>
                <a:gd name="connsiteX139-6747" fmla="*/ 3630397 w 5273630"/>
                <a:gd name="connsiteY139-6748" fmla="*/ 221513 h 1476702"/>
                <a:gd name="connsiteX140-6749" fmla="*/ 3076613 w 5273630"/>
                <a:gd name="connsiteY140-6750" fmla="*/ 221513 h 1476702"/>
                <a:gd name="connsiteX141-6751" fmla="*/ 3064954 w 5273630"/>
                <a:gd name="connsiteY141-6752" fmla="*/ 304581 h 1476702"/>
                <a:gd name="connsiteX142-6753" fmla="*/ 2760373 w 5273630"/>
                <a:gd name="connsiteY142-6754" fmla="*/ 304581 h 1476702"/>
                <a:gd name="connsiteX143-6755" fmla="*/ 2790977 w 5273630"/>
                <a:gd name="connsiteY143-6756" fmla="*/ 83068 h 1476702"/>
                <a:gd name="connsiteX144-6757" fmla="*/ 3234004 w 5273630"/>
                <a:gd name="connsiteY144-6758" fmla="*/ 83068 h 1476702"/>
                <a:gd name="connsiteX145-6759" fmla="*/ 3238376 w 5273630"/>
                <a:gd name="connsiteY145-6760" fmla="*/ 53921 h 1476702"/>
                <a:gd name="connsiteX146-6761" fmla="*/ 3191742 w 5273630"/>
                <a:gd name="connsiteY146-6762" fmla="*/ 0 h 1476702"/>
                <a:gd name="connsiteX0-6763" fmla="*/ 2215963 w 5273630"/>
                <a:gd name="connsiteY0-6764" fmla="*/ 664540 h 1476702"/>
                <a:gd name="connsiteX1-6765" fmla="*/ 2183902 w 5273630"/>
                <a:gd name="connsiteY1-6766" fmla="*/ 886054 h 1476702"/>
                <a:gd name="connsiteX2-6767" fmla="*/ 2294658 w 5273630"/>
                <a:gd name="connsiteY2-6768" fmla="*/ 886054 h 1476702"/>
                <a:gd name="connsiteX3-6769" fmla="*/ 2326719 w 5273630"/>
                <a:gd name="connsiteY3-6770" fmla="*/ 664540 h 1476702"/>
                <a:gd name="connsiteX4-6771" fmla="*/ 2215963 w 5273630"/>
                <a:gd name="connsiteY4-6772" fmla="*/ 664540 h 1476702"/>
                <a:gd name="connsiteX5-6773" fmla="*/ 1606801 w 5273630"/>
                <a:gd name="connsiteY5-6774" fmla="*/ 664540 h 1476702"/>
                <a:gd name="connsiteX6-6775" fmla="*/ 1574740 w 5273630"/>
                <a:gd name="connsiteY6-6776" fmla="*/ 886054 h 1476702"/>
                <a:gd name="connsiteX7-6777" fmla="*/ 1685497 w 5273630"/>
                <a:gd name="connsiteY7-6778" fmla="*/ 886054 h 1476702"/>
                <a:gd name="connsiteX8-6779" fmla="*/ 1717558 w 5273630"/>
                <a:gd name="connsiteY8-6780" fmla="*/ 664540 h 1476702"/>
                <a:gd name="connsiteX9-6781" fmla="*/ 1606801 w 5273630"/>
                <a:gd name="connsiteY9-6782" fmla="*/ 664540 h 1476702"/>
                <a:gd name="connsiteX10-6783" fmla="*/ 342472 w 5273630"/>
                <a:gd name="connsiteY10-6784" fmla="*/ 563985 h 1476702"/>
                <a:gd name="connsiteX11-6785" fmla="*/ 335185 w 5273630"/>
                <a:gd name="connsiteY11-6786" fmla="*/ 619363 h 1476702"/>
                <a:gd name="connsiteX12-6787" fmla="*/ 826304 w 5273630"/>
                <a:gd name="connsiteY12-6788" fmla="*/ 619363 h 1476702"/>
                <a:gd name="connsiteX13-6789" fmla="*/ 833590 w 5273630"/>
                <a:gd name="connsiteY13-6790" fmla="*/ 563985 h 1476702"/>
                <a:gd name="connsiteX14-6791" fmla="*/ 342472 w 5273630"/>
                <a:gd name="connsiteY14-6792" fmla="*/ 563985 h 1476702"/>
                <a:gd name="connsiteX15-6793" fmla="*/ 3085357 w 5273630"/>
                <a:gd name="connsiteY15-6794" fmla="*/ 553784 h 1476702"/>
                <a:gd name="connsiteX16-6795" fmla="*/ 3078071 w 5273630"/>
                <a:gd name="connsiteY16-6796" fmla="*/ 609162 h 1476702"/>
                <a:gd name="connsiteX17-6797" fmla="*/ 3283553 w 5273630"/>
                <a:gd name="connsiteY17-6798" fmla="*/ 719919 h 1476702"/>
                <a:gd name="connsiteX18-6799" fmla="*/ 3521097 w 5273630"/>
                <a:gd name="connsiteY18-6800" fmla="*/ 609162 h 1476702"/>
                <a:gd name="connsiteX19-6801" fmla="*/ 3528384 w 5273630"/>
                <a:gd name="connsiteY19-6802" fmla="*/ 553784 h 1476702"/>
                <a:gd name="connsiteX20-6803" fmla="*/ 3085357 w 5273630"/>
                <a:gd name="connsiteY20-6804" fmla="*/ 553784 h 1476702"/>
                <a:gd name="connsiteX21-6805" fmla="*/ 2013395 w 5273630"/>
                <a:gd name="connsiteY21-6806" fmla="*/ 526094 h 1476702"/>
                <a:gd name="connsiteX22-6807" fmla="*/ 2567178 w 5273630"/>
                <a:gd name="connsiteY22-6808" fmla="*/ 526094 h 1476702"/>
                <a:gd name="connsiteX23-6809" fmla="*/ 2497227 w 5273630"/>
                <a:gd name="connsiteY23-6810" fmla="*/ 1024500 h 1476702"/>
                <a:gd name="connsiteX24-6811" fmla="*/ 1943443 w 5273630"/>
                <a:gd name="connsiteY24-6812" fmla="*/ 1024500 h 1476702"/>
                <a:gd name="connsiteX25-6813" fmla="*/ 2013395 w 5273630"/>
                <a:gd name="connsiteY25-6814" fmla="*/ 526094 h 1476702"/>
                <a:gd name="connsiteX26-6815" fmla="*/ 1404233 w 5273630"/>
                <a:gd name="connsiteY26-6816" fmla="*/ 526094 h 1476702"/>
                <a:gd name="connsiteX27-6817" fmla="*/ 1958016 w 5273630"/>
                <a:gd name="connsiteY27-6818" fmla="*/ 526094 h 1476702"/>
                <a:gd name="connsiteX28-6819" fmla="*/ 1888065 w 5273630"/>
                <a:gd name="connsiteY28-6820" fmla="*/ 1024500 h 1476702"/>
                <a:gd name="connsiteX29-6821" fmla="*/ 1334281 w 5273630"/>
                <a:gd name="connsiteY29-6822" fmla="*/ 1024500 h 1476702"/>
                <a:gd name="connsiteX30-6823" fmla="*/ 1404233 w 5273630"/>
                <a:gd name="connsiteY30-6824" fmla="*/ 526094 h 1476702"/>
                <a:gd name="connsiteX31-6825" fmla="*/ 365789 w 5273630"/>
                <a:gd name="connsiteY31-6826" fmla="*/ 402222 h 1476702"/>
                <a:gd name="connsiteX32-6827" fmla="*/ 357045 w 5273630"/>
                <a:gd name="connsiteY32-6828" fmla="*/ 457600 h 1476702"/>
                <a:gd name="connsiteX33-6829" fmla="*/ 848163 w 5273630"/>
                <a:gd name="connsiteY33-6830" fmla="*/ 457600 h 1476702"/>
                <a:gd name="connsiteX34-6831" fmla="*/ 856907 w 5273630"/>
                <a:gd name="connsiteY34-6832" fmla="*/ 402222 h 1476702"/>
                <a:gd name="connsiteX35-6833" fmla="*/ 365789 w 5273630"/>
                <a:gd name="connsiteY35-6834" fmla="*/ 402222 h 1476702"/>
                <a:gd name="connsiteX36-6835" fmla="*/ 2865301 w 5273630"/>
                <a:gd name="connsiteY36-6836" fmla="*/ 346843 h 1476702"/>
                <a:gd name="connsiteX37-6837" fmla="*/ 3114504 w 5273630"/>
                <a:gd name="connsiteY37-6838" fmla="*/ 346843 h 1476702"/>
                <a:gd name="connsiteX38-6839" fmla="*/ 3104302 w 5273630"/>
                <a:gd name="connsiteY38-6840" fmla="*/ 415338 h 1476702"/>
                <a:gd name="connsiteX39-6841" fmla="*/ 3547329 w 5273630"/>
                <a:gd name="connsiteY39-6842" fmla="*/ 415338 h 1476702"/>
                <a:gd name="connsiteX40-6843" fmla="*/ 3557530 w 5273630"/>
                <a:gd name="connsiteY40-6844" fmla="*/ 346843 h 1476702"/>
                <a:gd name="connsiteX41-6845" fmla="*/ 3806733 w 5273630"/>
                <a:gd name="connsiteY41-6846" fmla="*/ 346843 h 1476702"/>
                <a:gd name="connsiteX42-6847" fmla="*/ 3796531 w 5273630"/>
                <a:gd name="connsiteY42-6848" fmla="*/ 415338 h 1476702"/>
                <a:gd name="connsiteX43-6849" fmla="*/ 3907289 w 5273630"/>
                <a:gd name="connsiteY43-6850" fmla="*/ 415338 h 1476702"/>
                <a:gd name="connsiteX44-6851" fmla="*/ 3888343 w 5273630"/>
                <a:gd name="connsiteY44-6852" fmla="*/ 553784 h 1476702"/>
                <a:gd name="connsiteX45-6853" fmla="*/ 3777587 w 5273630"/>
                <a:gd name="connsiteY45-6854" fmla="*/ 553784 h 1476702"/>
                <a:gd name="connsiteX46-6855" fmla="*/ 3755727 w 5273630"/>
                <a:gd name="connsiteY46-6856" fmla="*/ 706803 h 1476702"/>
                <a:gd name="connsiteX47-6857" fmla="*/ 3489036 w 5273630"/>
                <a:gd name="connsiteY47-6858" fmla="*/ 830675 h 1476702"/>
                <a:gd name="connsiteX48-6859" fmla="*/ 3850453 w 5273630"/>
                <a:gd name="connsiteY48-6860" fmla="*/ 1024500 h 1476702"/>
                <a:gd name="connsiteX49-6861" fmla="*/ 3407426 w 5273630"/>
                <a:gd name="connsiteY49-6862" fmla="*/ 1024500 h 1476702"/>
                <a:gd name="connsiteX50-6863" fmla="*/ 3252949 w 5273630"/>
                <a:gd name="connsiteY50-6864" fmla="*/ 941432 h 1476702"/>
                <a:gd name="connsiteX51-6865" fmla="*/ 1925806 w 5273630"/>
                <a:gd name="connsiteY51-6866" fmla="*/ 1465825 h 1476702"/>
                <a:gd name="connsiteX52-6867" fmla="*/ 1771704 w 5273630"/>
                <a:gd name="connsiteY52-6868" fmla="*/ 1376290 h 1476702"/>
                <a:gd name="connsiteX53-6869" fmla="*/ 3046009 w 5273630"/>
                <a:gd name="connsiteY53-6870" fmla="*/ 830675 h 1476702"/>
                <a:gd name="connsiteX54-6871" fmla="*/ 2814295 w 5273630"/>
                <a:gd name="connsiteY54-6872" fmla="*/ 706803 h 1476702"/>
                <a:gd name="connsiteX55-6873" fmla="*/ 2836154 w 5273630"/>
                <a:gd name="connsiteY55-6874" fmla="*/ 553784 h 1476702"/>
                <a:gd name="connsiteX56-6875" fmla="*/ 2725398 w 5273630"/>
                <a:gd name="connsiteY56-6876" fmla="*/ 553784 h 1476702"/>
                <a:gd name="connsiteX57-6877" fmla="*/ 2744343 w 5273630"/>
                <a:gd name="connsiteY57-6878" fmla="*/ 415338 h 1476702"/>
                <a:gd name="connsiteX58-6879" fmla="*/ 2855100 w 5273630"/>
                <a:gd name="connsiteY58-6880" fmla="*/ 415338 h 1476702"/>
                <a:gd name="connsiteX59-6881" fmla="*/ 2865301 w 5273630"/>
                <a:gd name="connsiteY59-6882" fmla="*/ 346843 h 1476702"/>
                <a:gd name="connsiteX60-6883" fmla="*/ 482375 w 5273630"/>
                <a:gd name="connsiteY60-6884" fmla="*/ 192367 h 1476702"/>
                <a:gd name="connsiteX61-6885" fmla="*/ 759267 w 5273630"/>
                <a:gd name="connsiteY61-6886" fmla="*/ 192367 h 1476702"/>
                <a:gd name="connsiteX62-6887" fmla="*/ 746151 w 5273630"/>
                <a:gd name="connsiteY62-6888" fmla="*/ 285636 h 1476702"/>
                <a:gd name="connsiteX63-6889" fmla="*/ 1122141 w 5273630"/>
                <a:gd name="connsiteY63-6890" fmla="*/ 285636 h 1476702"/>
                <a:gd name="connsiteX64-6891" fmla="*/ 1059475 w 5273630"/>
                <a:gd name="connsiteY64-6892" fmla="*/ 735949 h 1476702"/>
                <a:gd name="connsiteX65-6893" fmla="*/ 728663 w 5273630"/>
                <a:gd name="connsiteY65-6894" fmla="*/ 735949 h 1476702"/>
                <a:gd name="connsiteX66-6895" fmla="*/ 795700 w 5273630"/>
                <a:gd name="connsiteY66-6896" fmla="*/ 791328 h 1476702"/>
                <a:gd name="connsiteX67-6897" fmla="*/ 1119226 w 5273630"/>
                <a:gd name="connsiteY67-6898" fmla="*/ 746150 h 1476702"/>
                <a:gd name="connsiteX68-6899" fmla="*/ 1100281 w 5273630"/>
                <a:gd name="connsiteY68-6900" fmla="*/ 884596 h 1476702"/>
                <a:gd name="connsiteX69-6901" fmla="*/ 937060 w 5273630"/>
                <a:gd name="connsiteY69-6902" fmla="*/ 907914 h 1476702"/>
                <a:gd name="connsiteX70-6903" fmla="*/ 1922533 w 5273630"/>
                <a:gd name="connsiteY70-6904" fmla="*/ 1460827 h 1476702"/>
                <a:gd name="connsiteX71-6905" fmla="*/ 1608084 w 5273630"/>
                <a:gd name="connsiteY71-6906" fmla="*/ 1476702 h 1476702"/>
                <a:gd name="connsiteX72-6907" fmla="*/ 406594 w 5273630"/>
                <a:gd name="connsiteY72-6908" fmla="*/ 735949 h 1476702"/>
                <a:gd name="connsiteX73-6909" fmla="*/ 319154 w 5273630"/>
                <a:gd name="connsiteY73-6910" fmla="*/ 735949 h 1476702"/>
                <a:gd name="connsiteX74-6911" fmla="*/ 298752 w 5273630"/>
                <a:gd name="connsiteY74-6912" fmla="*/ 881682 h 1476702"/>
                <a:gd name="connsiteX75-6913" fmla="*/ 502777 w 5273630"/>
                <a:gd name="connsiteY75-6914" fmla="*/ 862737 h 1476702"/>
                <a:gd name="connsiteX76-6915" fmla="*/ 482375 w 5273630"/>
                <a:gd name="connsiteY76-6916" fmla="*/ 1004097 h 1476702"/>
                <a:gd name="connsiteX77-6917" fmla="*/ 4372 w 5273630"/>
                <a:gd name="connsiteY77-6918" fmla="*/ 1046359 h 1476702"/>
                <a:gd name="connsiteX78-6919" fmla="*/ 110757 w 5273630"/>
                <a:gd name="connsiteY78-6920" fmla="*/ 285636 h 1476702"/>
                <a:gd name="connsiteX79-6921" fmla="*/ 469259 w 5273630"/>
                <a:gd name="connsiteY79-6922" fmla="*/ 285636 h 1476702"/>
                <a:gd name="connsiteX80-6923" fmla="*/ 482375 w 5273630"/>
                <a:gd name="connsiteY80-6924" fmla="*/ 192367 h 1476702"/>
                <a:gd name="connsiteX81-6925" fmla="*/ 1870577 w 5273630"/>
                <a:gd name="connsiteY81-6926" fmla="*/ 166135 h 1476702"/>
                <a:gd name="connsiteX82-6927" fmla="*/ 1847260 w 5273630"/>
                <a:gd name="connsiteY82-6928" fmla="*/ 332270 h 1476702"/>
                <a:gd name="connsiteX83-6929" fmla="*/ 2179530 w 5273630"/>
                <a:gd name="connsiteY83-6930" fmla="*/ 332270 h 1476702"/>
                <a:gd name="connsiteX84-6931" fmla="*/ 2202847 w 5273630"/>
                <a:gd name="connsiteY84-6932" fmla="*/ 166135 h 1476702"/>
                <a:gd name="connsiteX85-6933" fmla="*/ 1870577 w 5273630"/>
                <a:gd name="connsiteY85-6934" fmla="*/ 166135 h 1476702"/>
                <a:gd name="connsiteX86-6935" fmla="*/ 4598889 w 5273630"/>
                <a:gd name="connsiteY86-6936" fmla="*/ 138446 h 1476702"/>
                <a:gd name="connsiteX87-6937" fmla="*/ 4421095 w 5273630"/>
                <a:gd name="connsiteY87-6938" fmla="*/ 332270 h 1476702"/>
                <a:gd name="connsiteX88-6939" fmla="*/ 4935531 w 5273630"/>
                <a:gd name="connsiteY88-6940" fmla="*/ 332270 h 1476702"/>
                <a:gd name="connsiteX89-6941" fmla="*/ 4813115 w 5273630"/>
                <a:gd name="connsiteY89-6942" fmla="*/ 138446 h 1476702"/>
                <a:gd name="connsiteX90-6943" fmla="*/ 4598889 w 5273630"/>
                <a:gd name="connsiteY90-6944" fmla="*/ 138446 h 1476702"/>
                <a:gd name="connsiteX91-6945" fmla="*/ 1557252 w 5273630"/>
                <a:gd name="connsiteY91-6946" fmla="*/ 27689 h 1476702"/>
                <a:gd name="connsiteX92-6947" fmla="*/ 2498684 w 5273630"/>
                <a:gd name="connsiteY92-6948" fmla="*/ 27689 h 1476702"/>
                <a:gd name="connsiteX93-6949" fmla="*/ 2436019 w 5273630"/>
                <a:gd name="connsiteY93-6950" fmla="*/ 470716 h 1476702"/>
                <a:gd name="connsiteX94-6951" fmla="*/ 1549965 w 5273630"/>
                <a:gd name="connsiteY94-6952" fmla="*/ 470716 h 1476702"/>
                <a:gd name="connsiteX95-6953" fmla="*/ 1605344 w 5273630"/>
                <a:gd name="connsiteY95-6954" fmla="*/ 83068 h 1476702"/>
                <a:gd name="connsiteX96-6955" fmla="*/ 1557252 w 5273630"/>
                <a:gd name="connsiteY96-6956" fmla="*/ 27689 h 1476702"/>
                <a:gd name="connsiteX97-6957" fmla="*/ 259404 w 5273630"/>
                <a:gd name="connsiteY97-6958" fmla="*/ 27689 h 1476702"/>
                <a:gd name="connsiteX98-6959" fmla="*/ 983695 w 5273630"/>
                <a:gd name="connsiteY98-6960" fmla="*/ 27689 h 1476702"/>
                <a:gd name="connsiteX99-6961" fmla="*/ 1215409 w 5273630"/>
                <a:gd name="connsiteY99-6962" fmla="*/ 260861 h 1476702"/>
                <a:gd name="connsiteX100-6963" fmla="*/ 929774 w 5273630"/>
                <a:gd name="connsiteY100-6964" fmla="*/ 260861 h 1476702"/>
                <a:gd name="connsiteX101-6965" fmla="*/ 788413 w 5273630"/>
                <a:gd name="connsiteY101-6966" fmla="*/ 145733 h 1476702"/>
                <a:gd name="connsiteX102-6967" fmla="*/ 476546 w 5273630"/>
                <a:gd name="connsiteY102-6968" fmla="*/ 145733 h 1476702"/>
                <a:gd name="connsiteX103-6969" fmla="*/ 290008 w 5273630"/>
                <a:gd name="connsiteY103-6970" fmla="*/ 260861 h 1476702"/>
                <a:gd name="connsiteX104-6971" fmla="*/ 0 w 5273630"/>
                <a:gd name="connsiteY104-6972" fmla="*/ 260861 h 1476702"/>
                <a:gd name="connsiteX105-6973" fmla="*/ 290008 w 5273630"/>
                <a:gd name="connsiteY105-6974" fmla="*/ 58293 h 1476702"/>
                <a:gd name="connsiteX106-6975" fmla="*/ 259404 w 5273630"/>
                <a:gd name="connsiteY106-6976" fmla="*/ 27689 h 1476702"/>
                <a:gd name="connsiteX107-6977" fmla="*/ 4377375 w 5273630"/>
                <a:gd name="connsiteY107-6978" fmla="*/ 0 h 1476702"/>
                <a:gd name="connsiteX108-6979" fmla="*/ 5001111 w 5273630"/>
                <a:gd name="connsiteY108-6980" fmla="*/ 0 h 1476702"/>
                <a:gd name="connsiteX109-6981" fmla="*/ 5273630 w 5273630"/>
                <a:gd name="connsiteY109-6982" fmla="*/ 429911 h 1476702"/>
                <a:gd name="connsiteX110-6983" fmla="*/ 5078349 w 5273630"/>
                <a:gd name="connsiteY110-6984" fmla="*/ 429911 h 1476702"/>
                <a:gd name="connsiteX111-6985" fmla="*/ 5072519 w 5273630"/>
                <a:gd name="connsiteY111-6986" fmla="*/ 470716 h 1476702"/>
                <a:gd name="connsiteX112-6987" fmla="*/ 4795628 w 5273630"/>
                <a:gd name="connsiteY112-6988" fmla="*/ 470716 h 1476702"/>
                <a:gd name="connsiteX113-6989" fmla="*/ 4778140 w 5273630"/>
                <a:gd name="connsiteY113-6990" fmla="*/ 594589 h 1476702"/>
                <a:gd name="connsiteX114-6991" fmla="*/ 5082721 w 5273630"/>
                <a:gd name="connsiteY114-6992" fmla="*/ 594589 h 1476702"/>
                <a:gd name="connsiteX115-6993" fmla="*/ 5063775 w 5273630"/>
                <a:gd name="connsiteY115-6994" fmla="*/ 733035 h 1476702"/>
                <a:gd name="connsiteX116-6995" fmla="*/ 4759195 w 5273630"/>
                <a:gd name="connsiteY116-6996" fmla="*/ 733035 h 1476702"/>
                <a:gd name="connsiteX117-6997" fmla="*/ 4737335 w 5273630"/>
                <a:gd name="connsiteY117-6998" fmla="*/ 886054 h 1476702"/>
                <a:gd name="connsiteX118-6999" fmla="*/ 5180361 w 5273630"/>
                <a:gd name="connsiteY118-7000" fmla="*/ 886054 h 1476702"/>
                <a:gd name="connsiteX119-7001" fmla="*/ 5161416 w 5273630"/>
                <a:gd name="connsiteY119-7002" fmla="*/ 1024500 h 1476702"/>
                <a:gd name="connsiteX120-7003" fmla="*/ 3998471 w 5273630"/>
                <a:gd name="connsiteY120-7004" fmla="*/ 1024500 h 1476702"/>
                <a:gd name="connsiteX121-7005" fmla="*/ 4017416 w 5273630"/>
                <a:gd name="connsiteY121-7006" fmla="*/ 886054 h 1476702"/>
                <a:gd name="connsiteX122-7007" fmla="*/ 4460443 w 5273630"/>
                <a:gd name="connsiteY122-7008" fmla="*/ 886054 h 1476702"/>
                <a:gd name="connsiteX123-7009" fmla="*/ 4482303 w 5273630"/>
                <a:gd name="connsiteY123-7010" fmla="*/ 733035 h 1476702"/>
                <a:gd name="connsiteX124-7011" fmla="*/ 4177722 w 5273630"/>
                <a:gd name="connsiteY124-7012" fmla="*/ 733035 h 1476702"/>
                <a:gd name="connsiteX125-7013" fmla="*/ 4196667 w 5273630"/>
                <a:gd name="connsiteY125-7014" fmla="*/ 594589 h 1476702"/>
                <a:gd name="connsiteX126-7015" fmla="*/ 4501249 w 5273630"/>
                <a:gd name="connsiteY126-7016" fmla="*/ 594589 h 1476702"/>
                <a:gd name="connsiteX127-7017" fmla="*/ 4518736 w 5273630"/>
                <a:gd name="connsiteY127-7018" fmla="*/ 470716 h 1476702"/>
                <a:gd name="connsiteX128-7019" fmla="*/ 4241845 w 5273630"/>
                <a:gd name="connsiteY128-7020" fmla="*/ 470716 h 1476702"/>
                <a:gd name="connsiteX129-7021" fmla="*/ 4247673 w 5273630"/>
                <a:gd name="connsiteY129-7022" fmla="*/ 429911 h 1476702"/>
                <a:gd name="connsiteX130-7023" fmla="*/ 4055307 w 5273630"/>
                <a:gd name="connsiteY130-7024" fmla="*/ 429911 h 1476702"/>
                <a:gd name="connsiteX131-7025" fmla="*/ 4410894 w 5273630"/>
                <a:gd name="connsiteY131-7026" fmla="*/ 40805 h 1476702"/>
                <a:gd name="connsiteX132-7027" fmla="*/ 4377375 w 5273630"/>
                <a:gd name="connsiteY132-7028" fmla="*/ 0 h 1476702"/>
                <a:gd name="connsiteX133-7029" fmla="*/ 3191742 w 5273630"/>
                <a:gd name="connsiteY133-7030" fmla="*/ 0 h 1476702"/>
                <a:gd name="connsiteX134-7031" fmla="*/ 3522555 w 5273630"/>
                <a:gd name="connsiteY134-7032" fmla="*/ 0 h 1476702"/>
                <a:gd name="connsiteX135-7033" fmla="*/ 3510896 w 5273630"/>
                <a:gd name="connsiteY135-7034" fmla="*/ 83068 h 1476702"/>
                <a:gd name="connsiteX136-7035" fmla="*/ 3953923 w 5273630"/>
                <a:gd name="connsiteY136-7036" fmla="*/ 83068 h 1476702"/>
                <a:gd name="connsiteX137-7037" fmla="*/ 3923319 w 5273630"/>
                <a:gd name="connsiteY137-7038" fmla="*/ 304581 h 1476702"/>
                <a:gd name="connsiteX138-7039" fmla="*/ 3618738 w 5273630"/>
                <a:gd name="connsiteY138-7040" fmla="*/ 304581 h 1476702"/>
                <a:gd name="connsiteX139-7041" fmla="*/ 3630397 w 5273630"/>
                <a:gd name="connsiteY139-7042" fmla="*/ 221513 h 1476702"/>
                <a:gd name="connsiteX140-7043" fmla="*/ 3076613 w 5273630"/>
                <a:gd name="connsiteY140-7044" fmla="*/ 221513 h 1476702"/>
                <a:gd name="connsiteX141-7045" fmla="*/ 3064954 w 5273630"/>
                <a:gd name="connsiteY141-7046" fmla="*/ 304581 h 1476702"/>
                <a:gd name="connsiteX142-7047" fmla="*/ 2760373 w 5273630"/>
                <a:gd name="connsiteY142-7048" fmla="*/ 304581 h 1476702"/>
                <a:gd name="connsiteX143-7049" fmla="*/ 2790977 w 5273630"/>
                <a:gd name="connsiteY143-7050" fmla="*/ 83068 h 1476702"/>
                <a:gd name="connsiteX144-7051" fmla="*/ 3234004 w 5273630"/>
                <a:gd name="connsiteY144-7052" fmla="*/ 83068 h 1476702"/>
                <a:gd name="connsiteX145-7053" fmla="*/ 3238376 w 5273630"/>
                <a:gd name="connsiteY145-7054" fmla="*/ 53921 h 1476702"/>
                <a:gd name="connsiteX146-7055" fmla="*/ 3191742 w 5273630"/>
                <a:gd name="connsiteY146-7056" fmla="*/ 0 h 1476702"/>
                <a:gd name="connsiteX0-7057" fmla="*/ 2215963 w 5273630"/>
                <a:gd name="connsiteY0-7058" fmla="*/ 664540 h 1476702"/>
                <a:gd name="connsiteX1-7059" fmla="*/ 2183902 w 5273630"/>
                <a:gd name="connsiteY1-7060" fmla="*/ 886054 h 1476702"/>
                <a:gd name="connsiteX2-7061" fmla="*/ 2294658 w 5273630"/>
                <a:gd name="connsiteY2-7062" fmla="*/ 886054 h 1476702"/>
                <a:gd name="connsiteX3-7063" fmla="*/ 2326719 w 5273630"/>
                <a:gd name="connsiteY3-7064" fmla="*/ 664540 h 1476702"/>
                <a:gd name="connsiteX4-7065" fmla="*/ 2215963 w 5273630"/>
                <a:gd name="connsiteY4-7066" fmla="*/ 664540 h 1476702"/>
                <a:gd name="connsiteX5-7067" fmla="*/ 1606801 w 5273630"/>
                <a:gd name="connsiteY5-7068" fmla="*/ 664540 h 1476702"/>
                <a:gd name="connsiteX6-7069" fmla="*/ 1574740 w 5273630"/>
                <a:gd name="connsiteY6-7070" fmla="*/ 886054 h 1476702"/>
                <a:gd name="connsiteX7-7071" fmla="*/ 1685497 w 5273630"/>
                <a:gd name="connsiteY7-7072" fmla="*/ 886054 h 1476702"/>
                <a:gd name="connsiteX8-7073" fmla="*/ 1717558 w 5273630"/>
                <a:gd name="connsiteY8-7074" fmla="*/ 664540 h 1476702"/>
                <a:gd name="connsiteX9-7075" fmla="*/ 1606801 w 5273630"/>
                <a:gd name="connsiteY9-7076" fmla="*/ 664540 h 1476702"/>
                <a:gd name="connsiteX10-7077" fmla="*/ 342472 w 5273630"/>
                <a:gd name="connsiteY10-7078" fmla="*/ 563985 h 1476702"/>
                <a:gd name="connsiteX11-7079" fmla="*/ 335185 w 5273630"/>
                <a:gd name="connsiteY11-7080" fmla="*/ 619363 h 1476702"/>
                <a:gd name="connsiteX12-7081" fmla="*/ 826304 w 5273630"/>
                <a:gd name="connsiteY12-7082" fmla="*/ 619363 h 1476702"/>
                <a:gd name="connsiteX13-7083" fmla="*/ 833590 w 5273630"/>
                <a:gd name="connsiteY13-7084" fmla="*/ 563985 h 1476702"/>
                <a:gd name="connsiteX14-7085" fmla="*/ 342472 w 5273630"/>
                <a:gd name="connsiteY14-7086" fmla="*/ 563985 h 1476702"/>
                <a:gd name="connsiteX15-7087" fmla="*/ 3085357 w 5273630"/>
                <a:gd name="connsiteY15-7088" fmla="*/ 553784 h 1476702"/>
                <a:gd name="connsiteX16-7089" fmla="*/ 3078071 w 5273630"/>
                <a:gd name="connsiteY16-7090" fmla="*/ 609162 h 1476702"/>
                <a:gd name="connsiteX17-7091" fmla="*/ 3283553 w 5273630"/>
                <a:gd name="connsiteY17-7092" fmla="*/ 719919 h 1476702"/>
                <a:gd name="connsiteX18-7093" fmla="*/ 3521097 w 5273630"/>
                <a:gd name="connsiteY18-7094" fmla="*/ 609162 h 1476702"/>
                <a:gd name="connsiteX19-7095" fmla="*/ 3528384 w 5273630"/>
                <a:gd name="connsiteY19-7096" fmla="*/ 553784 h 1476702"/>
                <a:gd name="connsiteX20-7097" fmla="*/ 3085357 w 5273630"/>
                <a:gd name="connsiteY20-7098" fmla="*/ 553784 h 1476702"/>
                <a:gd name="connsiteX21-7099" fmla="*/ 2013395 w 5273630"/>
                <a:gd name="connsiteY21-7100" fmla="*/ 526094 h 1476702"/>
                <a:gd name="connsiteX22-7101" fmla="*/ 2567178 w 5273630"/>
                <a:gd name="connsiteY22-7102" fmla="*/ 526094 h 1476702"/>
                <a:gd name="connsiteX23-7103" fmla="*/ 2497227 w 5273630"/>
                <a:gd name="connsiteY23-7104" fmla="*/ 1024500 h 1476702"/>
                <a:gd name="connsiteX24-7105" fmla="*/ 1943443 w 5273630"/>
                <a:gd name="connsiteY24-7106" fmla="*/ 1024500 h 1476702"/>
                <a:gd name="connsiteX25-7107" fmla="*/ 2013395 w 5273630"/>
                <a:gd name="connsiteY25-7108" fmla="*/ 526094 h 1476702"/>
                <a:gd name="connsiteX26-7109" fmla="*/ 1404233 w 5273630"/>
                <a:gd name="connsiteY26-7110" fmla="*/ 526094 h 1476702"/>
                <a:gd name="connsiteX27-7111" fmla="*/ 1958016 w 5273630"/>
                <a:gd name="connsiteY27-7112" fmla="*/ 526094 h 1476702"/>
                <a:gd name="connsiteX28-7113" fmla="*/ 1888065 w 5273630"/>
                <a:gd name="connsiteY28-7114" fmla="*/ 1024500 h 1476702"/>
                <a:gd name="connsiteX29-7115" fmla="*/ 1334281 w 5273630"/>
                <a:gd name="connsiteY29-7116" fmla="*/ 1024500 h 1476702"/>
                <a:gd name="connsiteX30-7117" fmla="*/ 1404233 w 5273630"/>
                <a:gd name="connsiteY30-7118" fmla="*/ 526094 h 1476702"/>
                <a:gd name="connsiteX31-7119" fmla="*/ 365789 w 5273630"/>
                <a:gd name="connsiteY31-7120" fmla="*/ 402222 h 1476702"/>
                <a:gd name="connsiteX32-7121" fmla="*/ 357045 w 5273630"/>
                <a:gd name="connsiteY32-7122" fmla="*/ 457600 h 1476702"/>
                <a:gd name="connsiteX33-7123" fmla="*/ 848163 w 5273630"/>
                <a:gd name="connsiteY33-7124" fmla="*/ 457600 h 1476702"/>
                <a:gd name="connsiteX34-7125" fmla="*/ 856907 w 5273630"/>
                <a:gd name="connsiteY34-7126" fmla="*/ 402222 h 1476702"/>
                <a:gd name="connsiteX35-7127" fmla="*/ 365789 w 5273630"/>
                <a:gd name="connsiteY35-7128" fmla="*/ 402222 h 1476702"/>
                <a:gd name="connsiteX36-7129" fmla="*/ 2865301 w 5273630"/>
                <a:gd name="connsiteY36-7130" fmla="*/ 346843 h 1476702"/>
                <a:gd name="connsiteX37-7131" fmla="*/ 3114504 w 5273630"/>
                <a:gd name="connsiteY37-7132" fmla="*/ 346843 h 1476702"/>
                <a:gd name="connsiteX38-7133" fmla="*/ 3104302 w 5273630"/>
                <a:gd name="connsiteY38-7134" fmla="*/ 415338 h 1476702"/>
                <a:gd name="connsiteX39-7135" fmla="*/ 3547329 w 5273630"/>
                <a:gd name="connsiteY39-7136" fmla="*/ 415338 h 1476702"/>
                <a:gd name="connsiteX40-7137" fmla="*/ 3557530 w 5273630"/>
                <a:gd name="connsiteY40-7138" fmla="*/ 346843 h 1476702"/>
                <a:gd name="connsiteX41-7139" fmla="*/ 3806733 w 5273630"/>
                <a:gd name="connsiteY41-7140" fmla="*/ 346843 h 1476702"/>
                <a:gd name="connsiteX42-7141" fmla="*/ 3796531 w 5273630"/>
                <a:gd name="connsiteY42-7142" fmla="*/ 415338 h 1476702"/>
                <a:gd name="connsiteX43-7143" fmla="*/ 3907289 w 5273630"/>
                <a:gd name="connsiteY43-7144" fmla="*/ 415338 h 1476702"/>
                <a:gd name="connsiteX44-7145" fmla="*/ 3888343 w 5273630"/>
                <a:gd name="connsiteY44-7146" fmla="*/ 553784 h 1476702"/>
                <a:gd name="connsiteX45-7147" fmla="*/ 3777587 w 5273630"/>
                <a:gd name="connsiteY45-7148" fmla="*/ 553784 h 1476702"/>
                <a:gd name="connsiteX46-7149" fmla="*/ 3755727 w 5273630"/>
                <a:gd name="connsiteY46-7150" fmla="*/ 706803 h 1476702"/>
                <a:gd name="connsiteX47-7151" fmla="*/ 3489036 w 5273630"/>
                <a:gd name="connsiteY47-7152" fmla="*/ 830675 h 1476702"/>
                <a:gd name="connsiteX48-7153" fmla="*/ 3850453 w 5273630"/>
                <a:gd name="connsiteY48-7154" fmla="*/ 1024500 h 1476702"/>
                <a:gd name="connsiteX49-7155" fmla="*/ 3407426 w 5273630"/>
                <a:gd name="connsiteY49-7156" fmla="*/ 1024500 h 1476702"/>
                <a:gd name="connsiteX50-7157" fmla="*/ 3252949 w 5273630"/>
                <a:gd name="connsiteY50-7158" fmla="*/ 941432 h 1476702"/>
                <a:gd name="connsiteX51-7159" fmla="*/ 1925806 w 5273630"/>
                <a:gd name="connsiteY51-7160" fmla="*/ 1465825 h 1476702"/>
                <a:gd name="connsiteX52-7161" fmla="*/ 1771704 w 5273630"/>
                <a:gd name="connsiteY52-7162" fmla="*/ 1376290 h 1476702"/>
                <a:gd name="connsiteX53-7163" fmla="*/ 3046009 w 5273630"/>
                <a:gd name="connsiteY53-7164" fmla="*/ 830675 h 1476702"/>
                <a:gd name="connsiteX54-7165" fmla="*/ 2814295 w 5273630"/>
                <a:gd name="connsiteY54-7166" fmla="*/ 706803 h 1476702"/>
                <a:gd name="connsiteX55-7167" fmla="*/ 2836154 w 5273630"/>
                <a:gd name="connsiteY55-7168" fmla="*/ 553784 h 1476702"/>
                <a:gd name="connsiteX56-7169" fmla="*/ 2725398 w 5273630"/>
                <a:gd name="connsiteY56-7170" fmla="*/ 553784 h 1476702"/>
                <a:gd name="connsiteX57-7171" fmla="*/ 2744343 w 5273630"/>
                <a:gd name="connsiteY57-7172" fmla="*/ 415338 h 1476702"/>
                <a:gd name="connsiteX58-7173" fmla="*/ 2855100 w 5273630"/>
                <a:gd name="connsiteY58-7174" fmla="*/ 415338 h 1476702"/>
                <a:gd name="connsiteX59-7175" fmla="*/ 2865301 w 5273630"/>
                <a:gd name="connsiteY59-7176" fmla="*/ 346843 h 1476702"/>
                <a:gd name="connsiteX60-7177" fmla="*/ 482375 w 5273630"/>
                <a:gd name="connsiteY60-7178" fmla="*/ 192367 h 1476702"/>
                <a:gd name="connsiteX61-7179" fmla="*/ 759267 w 5273630"/>
                <a:gd name="connsiteY61-7180" fmla="*/ 192367 h 1476702"/>
                <a:gd name="connsiteX62-7181" fmla="*/ 746151 w 5273630"/>
                <a:gd name="connsiteY62-7182" fmla="*/ 285636 h 1476702"/>
                <a:gd name="connsiteX63-7183" fmla="*/ 1122141 w 5273630"/>
                <a:gd name="connsiteY63-7184" fmla="*/ 285636 h 1476702"/>
                <a:gd name="connsiteX64-7185" fmla="*/ 1059475 w 5273630"/>
                <a:gd name="connsiteY64-7186" fmla="*/ 735949 h 1476702"/>
                <a:gd name="connsiteX65-7187" fmla="*/ 728663 w 5273630"/>
                <a:gd name="connsiteY65-7188" fmla="*/ 735949 h 1476702"/>
                <a:gd name="connsiteX66-7189" fmla="*/ 795700 w 5273630"/>
                <a:gd name="connsiteY66-7190" fmla="*/ 791328 h 1476702"/>
                <a:gd name="connsiteX67-7191" fmla="*/ 1119226 w 5273630"/>
                <a:gd name="connsiteY67-7192" fmla="*/ 746150 h 1476702"/>
                <a:gd name="connsiteX68-7193" fmla="*/ 1100281 w 5273630"/>
                <a:gd name="connsiteY68-7194" fmla="*/ 884596 h 1476702"/>
                <a:gd name="connsiteX69-7195" fmla="*/ 937060 w 5273630"/>
                <a:gd name="connsiteY69-7196" fmla="*/ 907914 h 1476702"/>
                <a:gd name="connsiteX70-7197" fmla="*/ 1913008 w 5273630"/>
                <a:gd name="connsiteY70-7198" fmla="*/ 1458446 h 1476702"/>
                <a:gd name="connsiteX71-7199" fmla="*/ 1608084 w 5273630"/>
                <a:gd name="connsiteY71-7200" fmla="*/ 1476702 h 1476702"/>
                <a:gd name="connsiteX72-7201" fmla="*/ 406594 w 5273630"/>
                <a:gd name="connsiteY72-7202" fmla="*/ 735949 h 1476702"/>
                <a:gd name="connsiteX73-7203" fmla="*/ 319154 w 5273630"/>
                <a:gd name="connsiteY73-7204" fmla="*/ 735949 h 1476702"/>
                <a:gd name="connsiteX74-7205" fmla="*/ 298752 w 5273630"/>
                <a:gd name="connsiteY74-7206" fmla="*/ 881682 h 1476702"/>
                <a:gd name="connsiteX75-7207" fmla="*/ 502777 w 5273630"/>
                <a:gd name="connsiteY75-7208" fmla="*/ 862737 h 1476702"/>
                <a:gd name="connsiteX76-7209" fmla="*/ 482375 w 5273630"/>
                <a:gd name="connsiteY76-7210" fmla="*/ 1004097 h 1476702"/>
                <a:gd name="connsiteX77-7211" fmla="*/ 4372 w 5273630"/>
                <a:gd name="connsiteY77-7212" fmla="*/ 1046359 h 1476702"/>
                <a:gd name="connsiteX78-7213" fmla="*/ 110757 w 5273630"/>
                <a:gd name="connsiteY78-7214" fmla="*/ 285636 h 1476702"/>
                <a:gd name="connsiteX79-7215" fmla="*/ 469259 w 5273630"/>
                <a:gd name="connsiteY79-7216" fmla="*/ 285636 h 1476702"/>
                <a:gd name="connsiteX80-7217" fmla="*/ 482375 w 5273630"/>
                <a:gd name="connsiteY80-7218" fmla="*/ 192367 h 1476702"/>
                <a:gd name="connsiteX81-7219" fmla="*/ 1870577 w 5273630"/>
                <a:gd name="connsiteY81-7220" fmla="*/ 166135 h 1476702"/>
                <a:gd name="connsiteX82-7221" fmla="*/ 1847260 w 5273630"/>
                <a:gd name="connsiteY82-7222" fmla="*/ 332270 h 1476702"/>
                <a:gd name="connsiteX83-7223" fmla="*/ 2179530 w 5273630"/>
                <a:gd name="connsiteY83-7224" fmla="*/ 332270 h 1476702"/>
                <a:gd name="connsiteX84-7225" fmla="*/ 2202847 w 5273630"/>
                <a:gd name="connsiteY84-7226" fmla="*/ 166135 h 1476702"/>
                <a:gd name="connsiteX85-7227" fmla="*/ 1870577 w 5273630"/>
                <a:gd name="connsiteY85-7228" fmla="*/ 166135 h 1476702"/>
                <a:gd name="connsiteX86-7229" fmla="*/ 4598889 w 5273630"/>
                <a:gd name="connsiteY86-7230" fmla="*/ 138446 h 1476702"/>
                <a:gd name="connsiteX87-7231" fmla="*/ 4421095 w 5273630"/>
                <a:gd name="connsiteY87-7232" fmla="*/ 332270 h 1476702"/>
                <a:gd name="connsiteX88-7233" fmla="*/ 4935531 w 5273630"/>
                <a:gd name="connsiteY88-7234" fmla="*/ 332270 h 1476702"/>
                <a:gd name="connsiteX89-7235" fmla="*/ 4813115 w 5273630"/>
                <a:gd name="connsiteY89-7236" fmla="*/ 138446 h 1476702"/>
                <a:gd name="connsiteX90-7237" fmla="*/ 4598889 w 5273630"/>
                <a:gd name="connsiteY90-7238" fmla="*/ 138446 h 1476702"/>
                <a:gd name="connsiteX91-7239" fmla="*/ 1557252 w 5273630"/>
                <a:gd name="connsiteY91-7240" fmla="*/ 27689 h 1476702"/>
                <a:gd name="connsiteX92-7241" fmla="*/ 2498684 w 5273630"/>
                <a:gd name="connsiteY92-7242" fmla="*/ 27689 h 1476702"/>
                <a:gd name="connsiteX93-7243" fmla="*/ 2436019 w 5273630"/>
                <a:gd name="connsiteY93-7244" fmla="*/ 470716 h 1476702"/>
                <a:gd name="connsiteX94-7245" fmla="*/ 1549965 w 5273630"/>
                <a:gd name="connsiteY94-7246" fmla="*/ 470716 h 1476702"/>
                <a:gd name="connsiteX95-7247" fmla="*/ 1605344 w 5273630"/>
                <a:gd name="connsiteY95-7248" fmla="*/ 83068 h 1476702"/>
                <a:gd name="connsiteX96-7249" fmla="*/ 1557252 w 5273630"/>
                <a:gd name="connsiteY96-7250" fmla="*/ 27689 h 1476702"/>
                <a:gd name="connsiteX97-7251" fmla="*/ 259404 w 5273630"/>
                <a:gd name="connsiteY97-7252" fmla="*/ 27689 h 1476702"/>
                <a:gd name="connsiteX98-7253" fmla="*/ 983695 w 5273630"/>
                <a:gd name="connsiteY98-7254" fmla="*/ 27689 h 1476702"/>
                <a:gd name="connsiteX99-7255" fmla="*/ 1215409 w 5273630"/>
                <a:gd name="connsiteY99-7256" fmla="*/ 260861 h 1476702"/>
                <a:gd name="connsiteX100-7257" fmla="*/ 929774 w 5273630"/>
                <a:gd name="connsiteY100-7258" fmla="*/ 260861 h 1476702"/>
                <a:gd name="connsiteX101-7259" fmla="*/ 788413 w 5273630"/>
                <a:gd name="connsiteY101-7260" fmla="*/ 145733 h 1476702"/>
                <a:gd name="connsiteX102-7261" fmla="*/ 476546 w 5273630"/>
                <a:gd name="connsiteY102-7262" fmla="*/ 145733 h 1476702"/>
                <a:gd name="connsiteX103-7263" fmla="*/ 290008 w 5273630"/>
                <a:gd name="connsiteY103-7264" fmla="*/ 260861 h 1476702"/>
                <a:gd name="connsiteX104-7265" fmla="*/ 0 w 5273630"/>
                <a:gd name="connsiteY104-7266" fmla="*/ 260861 h 1476702"/>
                <a:gd name="connsiteX105-7267" fmla="*/ 290008 w 5273630"/>
                <a:gd name="connsiteY105-7268" fmla="*/ 58293 h 1476702"/>
                <a:gd name="connsiteX106-7269" fmla="*/ 259404 w 5273630"/>
                <a:gd name="connsiteY106-7270" fmla="*/ 27689 h 1476702"/>
                <a:gd name="connsiteX107-7271" fmla="*/ 4377375 w 5273630"/>
                <a:gd name="connsiteY107-7272" fmla="*/ 0 h 1476702"/>
                <a:gd name="connsiteX108-7273" fmla="*/ 5001111 w 5273630"/>
                <a:gd name="connsiteY108-7274" fmla="*/ 0 h 1476702"/>
                <a:gd name="connsiteX109-7275" fmla="*/ 5273630 w 5273630"/>
                <a:gd name="connsiteY109-7276" fmla="*/ 429911 h 1476702"/>
                <a:gd name="connsiteX110-7277" fmla="*/ 5078349 w 5273630"/>
                <a:gd name="connsiteY110-7278" fmla="*/ 429911 h 1476702"/>
                <a:gd name="connsiteX111-7279" fmla="*/ 5072519 w 5273630"/>
                <a:gd name="connsiteY111-7280" fmla="*/ 470716 h 1476702"/>
                <a:gd name="connsiteX112-7281" fmla="*/ 4795628 w 5273630"/>
                <a:gd name="connsiteY112-7282" fmla="*/ 470716 h 1476702"/>
                <a:gd name="connsiteX113-7283" fmla="*/ 4778140 w 5273630"/>
                <a:gd name="connsiteY113-7284" fmla="*/ 594589 h 1476702"/>
                <a:gd name="connsiteX114-7285" fmla="*/ 5082721 w 5273630"/>
                <a:gd name="connsiteY114-7286" fmla="*/ 594589 h 1476702"/>
                <a:gd name="connsiteX115-7287" fmla="*/ 5063775 w 5273630"/>
                <a:gd name="connsiteY115-7288" fmla="*/ 733035 h 1476702"/>
                <a:gd name="connsiteX116-7289" fmla="*/ 4759195 w 5273630"/>
                <a:gd name="connsiteY116-7290" fmla="*/ 733035 h 1476702"/>
                <a:gd name="connsiteX117-7291" fmla="*/ 4737335 w 5273630"/>
                <a:gd name="connsiteY117-7292" fmla="*/ 886054 h 1476702"/>
                <a:gd name="connsiteX118-7293" fmla="*/ 5180361 w 5273630"/>
                <a:gd name="connsiteY118-7294" fmla="*/ 886054 h 1476702"/>
                <a:gd name="connsiteX119-7295" fmla="*/ 5161416 w 5273630"/>
                <a:gd name="connsiteY119-7296" fmla="*/ 1024500 h 1476702"/>
                <a:gd name="connsiteX120-7297" fmla="*/ 3998471 w 5273630"/>
                <a:gd name="connsiteY120-7298" fmla="*/ 1024500 h 1476702"/>
                <a:gd name="connsiteX121-7299" fmla="*/ 4017416 w 5273630"/>
                <a:gd name="connsiteY121-7300" fmla="*/ 886054 h 1476702"/>
                <a:gd name="connsiteX122-7301" fmla="*/ 4460443 w 5273630"/>
                <a:gd name="connsiteY122-7302" fmla="*/ 886054 h 1476702"/>
                <a:gd name="connsiteX123-7303" fmla="*/ 4482303 w 5273630"/>
                <a:gd name="connsiteY123-7304" fmla="*/ 733035 h 1476702"/>
                <a:gd name="connsiteX124-7305" fmla="*/ 4177722 w 5273630"/>
                <a:gd name="connsiteY124-7306" fmla="*/ 733035 h 1476702"/>
                <a:gd name="connsiteX125-7307" fmla="*/ 4196667 w 5273630"/>
                <a:gd name="connsiteY125-7308" fmla="*/ 594589 h 1476702"/>
                <a:gd name="connsiteX126-7309" fmla="*/ 4501249 w 5273630"/>
                <a:gd name="connsiteY126-7310" fmla="*/ 594589 h 1476702"/>
                <a:gd name="connsiteX127-7311" fmla="*/ 4518736 w 5273630"/>
                <a:gd name="connsiteY127-7312" fmla="*/ 470716 h 1476702"/>
                <a:gd name="connsiteX128-7313" fmla="*/ 4241845 w 5273630"/>
                <a:gd name="connsiteY128-7314" fmla="*/ 470716 h 1476702"/>
                <a:gd name="connsiteX129-7315" fmla="*/ 4247673 w 5273630"/>
                <a:gd name="connsiteY129-7316" fmla="*/ 429911 h 1476702"/>
                <a:gd name="connsiteX130-7317" fmla="*/ 4055307 w 5273630"/>
                <a:gd name="connsiteY130-7318" fmla="*/ 429911 h 1476702"/>
                <a:gd name="connsiteX131-7319" fmla="*/ 4410894 w 5273630"/>
                <a:gd name="connsiteY131-7320" fmla="*/ 40805 h 1476702"/>
                <a:gd name="connsiteX132-7321" fmla="*/ 4377375 w 5273630"/>
                <a:gd name="connsiteY132-7322" fmla="*/ 0 h 1476702"/>
                <a:gd name="connsiteX133-7323" fmla="*/ 3191742 w 5273630"/>
                <a:gd name="connsiteY133-7324" fmla="*/ 0 h 1476702"/>
                <a:gd name="connsiteX134-7325" fmla="*/ 3522555 w 5273630"/>
                <a:gd name="connsiteY134-7326" fmla="*/ 0 h 1476702"/>
                <a:gd name="connsiteX135-7327" fmla="*/ 3510896 w 5273630"/>
                <a:gd name="connsiteY135-7328" fmla="*/ 83068 h 1476702"/>
                <a:gd name="connsiteX136-7329" fmla="*/ 3953923 w 5273630"/>
                <a:gd name="connsiteY136-7330" fmla="*/ 83068 h 1476702"/>
                <a:gd name="connsiteX137-7331" fmla="*/ 3923319 w 5273630"/>
                <a:gd name="connsiteY137-7332" fmla="*/ 304581 h 1476702"/>
                <a:gd name="connsiteX138-7333" fmla="*/ 3618738 w 5273630"/>
                <a:gd name="connsiteY138-7334" fmla="*/ 304581 h 1476702"/>
                <a:gd name="connsiteX139-7335" fmla="*/ 3630397 w 5273630"/>
                <a:gd name="connsiteY139-7336" fmla="*/ 221513 h 1476702"/>
                <a:gd name="connsiteX140-7337" fmla="*/ 3076613 w 5273630"/>
                <a:gd name="connsiteY140-7338" fmla="*/ 221513 h 1476702"/>
                <a:gd name="connsiteX141-7339" fmla="*/ 3064954 w 5273630"/>
                <a:gd name="connsiteY141-7340" fmla="*/ 304581 h 1476702"/>
                <a:gd name="connsiteX142-7341" fmla="*/ 2760373 w 5273630"/>
                <a:gd name="connsiteY142-7342" fmla="*/ 304581 h 1476702"/>
                <a:gd name="connsiteX143-7343" fmla="*/ 2790977 w 5273630"/>
                <a:gd name="connsiteY143-7344" fmla="*/ 83068 h 1476702"/>
                <a:gd name="connsiteX144-7345" fmla="*/ 3234004 w 5273630"/>
                <a:gd name="connsiteY144-7346" fmla="*/ 83068 h 1476702"/>
                <a:gd name="connsiteX145-7347" fmla="*/ 3238376 w 5273630"/>
                <a:gd name="connsiteY145-7348" fmla="*/ 53921 h 1476702"/>
                <a:gd name="connsiteX146-7349" fmla="*/ 3191742 w 5273630"/>
                <a:gd name="connsiteY146-7350" fmla="*/ 0 h 1476702"/>
                <a:gd name="connsiteX0-7351" fmla="*/ 2215963 w 5273630"/>
                <a:gd name="connsiteY0-7352" fmla="*/ 664540 h 1476702"/>
                <a:gd name="connsiteX1-7353" fmla="*/ 2183902 w 5273630"/>
                <a:gd name="connsiteY1-7354" fmla="*/ 886054 h 1476702"/>
                <a:gd name="connsiteX2-7355" fmla="*/ 2294658 w 5273630"/>
                <a:gd name="connsiteY2-7356" fmla="*/ 886054 h 1476702"/>
                <a:gd name="connsiteX3-7357" fmla="*/ 2326719 w 5273630"/>
                <a:gd name="connsiteY3-7358" fmla="*/ 664540 h 1476702"/>
                <a:gd name="connsiteX4-7359" fmla="*/ 2215963 w 5273630"/>
                <a:gd name="connsiteY4-7360" fmla="*/ 664540 h 1476702"/>
                <a:gd name="connsiteX5-7361" fmla="*/ 1606801 w 5273630"/>
                <a:gd name="connsiteY5-7362" fmla="*/ 664540 h 1476702"/>
                <a:gd name="connsiteX6-7363" fmla="*/ 1574740 w 5273630"/>
                <a:gd name="connsiteY6-7364" fmla="*/ 886054 h 1476702"/>
                <a:gd name="connsiteX7-7365" fmla="*/ 1685497 w 5273630"/>
                <a:gd name="connsiteY7-7366" fmla="*/ 886054 h 1476702"/>
                <a:gd name="connsiteX8-7367" fmla="*/ 1717558 w 5273630"/>
                <a:gd name="connsiteY8-7368" fmla="*/ 664540 h 1476702"/>
                <a:gd name="connsiteX9-7369" fmla="*/ 1606801 w 5273630"/>
                <a:gd name="connsiteY9-7370" fmla="*/ 664540 h 1476702"/>
                <a:gd name="connsiteX10-7371" fmla="*/ 342472 w 5273630"/>
                <a:gd name="connsiteY10-7372" fmla="*/ 563985 h 1476702"/>
                <a:gd name="connsiteX11-7373" fmla="*/ 335185 w 5273630"/>
                <a:gd name="connsiteY11-7374" fmla="*/ 619363 h 1476702"/>
                <a:gd name="connsiteX12-7375" fmla="*/ 826304 w 5273630"/>
                <a:gd name="connsiteY12-7376" fmla="*/ 619363 h 1476702"/>
                <a:gd name="connsiteX13-7377" fmla="*/ 833590 w 5273630"/>
                <a:gd name="connsiteY13-7378" fmla="*/ 563985 h 1476702"/>
                <a:gd name="connsiteX14-7379" fmla="*/ 342472 w 5273630"/>
                <a:gd name="connsiteY14-7380" fmla="*/ 563985 h 1476702"/>
                <a:gd name="connsiteX15-7381" fmla="*/ 3085357 w 5273630"/>
                <a:gd name="connsiteY15-7382" fmla="*/ 553784 h 1476702"/>
                <a:gd name="connsiteX16-7383" fmla="*/ 3078071 w 5273630"/>
                <a:gd name="connsiteY16-7384" fmla="*/ 609162 h 1476702"/>
                <a:gd name="connsiteX17-7385" fmla="*/ 3283553 w 5273630"/>
                <a:gd name="connsiteY17-7386" fmla="*/ 719919 h 1476702"/>
                <a:gd name="connsiteX18-7387" fmla="*/ 3521097 w 5273630"/>
                <a:gd name="connsiteY18-7388" fmla="*/ 609162 h 1476702"/>
                <a:gd name="connsiteX19-7389" fmla="*/ 3528384 w 5273630"/>
                <a:gd name="connsiteY19-7390" fmla="*/ 553784 h 1476702"/>
                <a:gd name="connsiteX20-7391" fmla="*/ 3085357 w 5273630"/>
                <a:gd name="connsiteY20-7392" fmla="*/ 553784 h 1476702"/>
                <a:gd name="connsiteX21-7393" fmla="*/ 2013395 w 5273630"/>
                <a:gd name="connsiteY21-7394" fmla="*/ 526094 h 1476702"/>
                <a:gd name="connsiteX22-7395" fmla="*/ 2567178 w 5273630"/>
                <a:gd name="connsiteY22-7396" fmla="*/ 526094 h 1476702"/>
                <a:gd name="connsiteX23-7397" fmla="*/ 2497227 w 5273630"/>
                <a:gd name="connsiteY23-7398" fmla="*/ 1024500 h 1476702"/>
                <a:gd name="connsiteX24-7399" fmla="*/ 1943443 w 5273630"/>
                <a:gd name="connsiteY24-7400" fmla="*/ 1024500 h 1476702"/>
                <a:gd name="connsiteX25-7401" fmla="*/ 2013395 w 5273630"/>
                <a:gd name="connsiteY25-7402" fmla="*/ 526094 h 1476702"/>
                <a:gd name="connsiteX26-7403" fmla="*/ 1404233 w 5273630"/>
                <a:gd name="connsiteY26-7404" fmla="*/ 526094 h 1476702"/>
                <a:gd name="connsiteX27-7405" fmla="*/ 1958016 w 5273630"/>
                <a:gd name="connsiteY27-7406" fmla="*/ 526094 h 1476702"/>
                <a:gd name="connsiteX28-7407" fmla="*/ 1888065 w 5273630"/>
                <a:gd name="connsiteY28-7408" fmla="*/ 1024500 h 1476702"/>
                <a:gd name="connsiteX29-7409" fmla="*/ 1334281 w 5273630"/>
                <a:gd name="connsiteY29-7410" fmla="*/ 1024500 h 1476702"/>
                <a:gd name="connsiteX30-7411" fmla="*/ 1404233 w 5273630"/>
                <a:gd name="connsiteY30-7412" fmla="*/ 526094 h 1476702"/>
                <a:gd name="connsiteX31-7413" fmla="*/ 365789 w 5273630"/>
                <a:gd name="connsiteY31-7414" fmla="*/ 402222 h 1476702"/>
                <a:gd name="connsiteX32-7415" fmla="*/ 357045 w 5273630"/>
                <a:gd name="connsiteY32-7416" fmla="*/ 457600 h 1476702"/>
                <a:gd name="connsiteX33-7417" fmla="*/ 848163 w 5273630"/>
                <a:gd name="connsiteY33-7418" fmla="*/ 457600 h 1476702"/>
                <a:gd name="connsiteX34-7419" fmla="*/ 856907 w 5273630"/>
                <a:gd name="connsiteY34-7420" fmla="*/ 402222 h 1476702"/>
                <a:gd name="connsiteX35-7421" fmla="*/ 365789 w 5273630"/>
                <a:gd name="connsiteY35-7422" fmla="*/ 402222 h 1476702"/>
                <a:gd name="connsiteX36-7423" fmla="*/ 2865301 w 5273630"/>
                <a:gd name="connsiteY36-7424" fmla="*/ 346843 h 1476702"/>
                <a:gd name="connsiteX37-7425" fmla="*/ 3114504 w 5273630"/>
                <a:gd name="connsiteY37-7426" fmla="*/ 346843 h 1476702"/>
                <a:gd name="connsiteX38-7427" fmla="*/ 3104302 w 5273630"/>
                <a:gd name="connsiteY38-7428" fmla="*/ 415338 h 1476702"/>
                <a:gd name="connsiteX39-7429" fmla="*/ 3547329 w 5273630"/>
                <a:gd name="connsiteY39-7430" fmla="*/ 415338 h 1476702"/>
                <a:gd name="connsiteX40-7431" fmla="*/ 3557530 w 5273630"/>
                <a:gd name="connsiteY40-7432" fmla="*/ 346843 h 1476702"/>
                <a:gd name="connsiteX41-7433" fmla="*/ 3806733 w 5273630"/>
                <a:gd name="connsiteY41-7434" fmla="*/ 346843 h 1476702"/>
                <a:gd name="connsiteX42-7435" fmla="*/ 3796531 w 5273630"/>
                <a:gd name="connsiteY42-7436" fmla="*/ 415338 h 1476702"/>
                <a:gd name="connsiteX43-7437" fmla="*/ 3907289 w 5273630"/>
                <a:gd name="connsiteY43-7438" fmla="*/ 415338 h 1476702"/>
                <a:gd name="connsiteX44-7439" fmla="*/ 3888343 w 5273630"/>
                <a:gd name="connsiteY44-7440" fmla="*/ 553784 h 1476702"/>
                <a:gd name="connsiteX45-7441" fmla="*/ 3777587 w 5273630"/>
                <a:gd name="connsiteY45-7442" fmla="*/ 553784 h 1476702"/>
                <a:gd name="connsiteX46-7443" fmla="*/ 3755727 w 5273630"/>
                <a:gd name="connsiteY46-7444" fmla="*/ 706803 h 1476702"/>
                <a:gd name="connsiteX47-7445" fmla="*/ 3489036 w 5273630"/>
                <a:gd name="connsiteY47-7446" fmla="*/ 830675 h 1476702"/>
                <a:gd name="connsiteX48-7447" fmla="*/ 3850453 w 5273630"/>
                <a:gd name="connsiteY48-7448" fmla="*/ 1024500 h 1476702"/>
                <a:gd name="connsiteX49-7449" fmla="*/ 3407426 w 5273630"/>
                <a:gd name="connsiteY49-7450" fmla="*/ 1024500 h 1476702"/>
                <a:gd name="connsiteX50-7451" fmla="*/ 3252949 w 5273630"/>
                <a:gd name="connsiteY50-7452" fmla="*/ 941432 h 1476702"/>
                <a:gd name="connsiteX51-7453" fmla="*/ 1925806 w 5273630"/>
                <a:gd name="connsiteY51-7454" fmla="*/ 1465825 h 1476702"/>
                <a:gd name="connsiteX52-7455" fmla="*/ 1771704 w 5273630"/>
                <a:gd name="connsiteY52-7456" fmla="*/ 1376290 h 1476702"/>
                <a:gd name="connsiteX53-7457" fmla="*/ 3046009 w 5273630"/>
                <a:gd name="connsiteY53-7458" fmla="*/ 830675 h 1476702"/>
                <a:gd name="connsiteX54-7459" fmla="*/ 2814295 w 5273630"/>
                <a:gd name="connsiteY54-7460" fmla="*/ 706803 h 1476702"/>
                <a:gd name="connsiteX55-7461" fmla="*/ 2836154 w 5273630"/>
                <a:gd name="connsiteY55-7462" fmla="*/ 553784 h 1476702"/>
                <a:gd name="connsiteX56-7463" fmla="*/ 2725398 w 5273630"/>
                <a:gd name="connsiteY56-7464" fmla="*/ 553784 h 1476702"/>
                <a:gd name="connsiteX57-7465" fmla="*/ 2744343 w 5273630"/>
                <a:gd name="connsiteY57-7466" fmla="*/ 415338 h 1476702"/>
                <a:gd name="connsiteX58-7467" fmla="*/ 2855100 w 5273630"/>
                <a:gd name="connsiteY58-7468" fmla="*/ 415338 h 1476702"/>
                <a:gd name="connsiteX59-7469" fmla="*/ 2865301 w 5273630"/>
                <a:gd name="connsiteY59-7470" fmla="*/ 346843 h 1476702"/>
                <a:gd name="connsiteX60-7471" fmla="*/ 482375 w 5273630"/>
                <a:gd name="connsiteY60-7472" fmla="*/ 192367 h 1476702"/>
                <a:gd name="connsiteX61-7473" fmla="*/ 759267 w 5273630"/>
                <a:gd name="connsiteY61-7474" fmla="*/ 192367 h 1476702"/>
                <a:gd name="connsiteX62-7475" fmla="*/ 746151 w 5273630"/>
                <a:gd name="connsiteY62-7476" fmla="*/ 285636 h 1476702"/>
                <a:gd name="connsiteX63-7477" fmla="*/ 1122141 w 5273630"/>
                <a:gd name="connsiteY63-7478" fmla="*/ 285636 h 1476702"/>
                <a:gd name="connsiteX64-7479" fmla="*/ 1059475 w 5273630"/>
                <a:gd name="connsiteY64-7480" fmla="*/ 735949 h 1476702"/>
                <a:gd name="connsiteX65-7481" fmla="*/ 728663 w 5273630"/>
                <a:gd name="connsiteY65-7482" fmla="*/ 735949 h 1476702"/>
                <a:gd name="connsiteX66-7483" fmla="*/ 795700 w 5273630"/>
                <a:gd name="connsiteY66-7484" fmla="*/ 791328 h 1476702"/>
                <a:gd name="connsiteX67-7485" fmla="*/ 1119226 w 5273630"/>
                <a:gd name="connsiteY67-7486" fmla="*/ 746150 h 1476702"/>
                <a:gd name="connsiteX68-7487" fmla="*/ 1100281 w 5273630"/>
                <a:gd name="connsiteY68-7488" fmla="*/ 884596 h 1476702"/>
                <a:gd name="connsiteX69-7489" fmla="*/ 937060 w 5273630"/>
                <a:gd name="connsiteY69-7490" fmla="*/ 907914 h 1476702"/>
                <a:gd name="connsiteX70-7491" fmla="*/ 1876063 w 5273630"/>
                <a:gd name="connsiteY70-7492" fmla="*/ 1449209 h 1476702"/>
                <a:gd name="connsiteX71-7493" fmla="*/ 1608084 w 5273630"/>
                <a:gd name="connsiteY71-7494" fmla="*/ 1476702 h 1476702"/>
                <a:gd name="connsiteX72-7495" fmla="*/ 406594 w 5273630"/>
                <a:gd name="connsiteY72-7496" fmla="*/ 735949 h 1476702"/>
                <a:gd name="connsiteX73-7497" fmla="*/ 319154 w 5273630"/>
                <a:gd name="connsiteY73-7498" fmla="*/ 735949 h 1476702"/>
                <a:gd name="connsiteX74-7499" fmla="*/ 298752 w 5273630"/>
                <a:gd name="connsiteY74-7500" fmla="*/ 881682 h 1476702"/>
                <a:gd name="connsiteX75-7501" fmla="*/ 502777 w 5273630"/>
                <a:gd name="connsiteY75-7502" fmla="*/ 862737 h 1476702"/>
                <a:gd name="connsiteX76-7503" fmla="*/ 482375 w 5273630"/>
                <a:gd name="connsiteY76-7504" fmla="*/ 1004097 h 1476702"/>
                <a:gd name="connsiteX77-7505" fmla="*/ 4372 w 5273630"/>
                <a:gd name="connsiteY77-7506" fmla="*/ 1046359 h 1476702"/>
                <a:gd name="connsiteX78-7507" fmla="*/ 110757 w 5273630"/>
                <a:gd name="connsiteY78-7508" fmla="*/ 285636 h 1476702"/>
                <a:gd name="connsiteX79-7509" fmla="*/ 469259 w 5273630"/>
                <a:gd name="connsiteY79-7510" fmla="*/ 285636 h 1476702"/>
                <a:gd name="connsiteX80-7511" fmla="*/ 482375 w 5273630"/>
                <a:gd name="connsiteY80-7512" fmla="*/ 192367 h 1476702"/>
                <a:gd name="connsiteX81-7513" fmla="*/ 1870577 w 5273630"/>
                <a:gd name="connsiteY81-7514" fmla="*/ 166135 h 1476702"/>
                <a:gd name="connsiteX82-7515" fmla="*/ 1847260 w 5273630"/>
                <a:gd name="connsiteY82-7516" fmla="*/ 332270 h 1476702"/>
                <a:gd name="connsiteX83-7517" fmla="*/ 2179530 w 5273630"/>
                <a:gd name="connsiteY83-7518" fmla="*/ 332270 h 1476702"/>
                <a:gd name="connsiteX84-7519" fmla="*/ 2202847 w 5273630"/>
                <a:gd name="connsiteY84-7520" fmla="*/ 166135 h 1476702"/>
                <a:gd name="connsiteX85-7521" fmla="*/ 1870577 w 5273630"/>
                <a:gd name="connsiteY85-7522" fmla="*/ 166135 h 1476702"/>
                <a:gd name="connsiteX86-7523" fmla="*/ 4598889 w 5273630"/>
                <a:gd name="connsiteY86-7524" fmla="*/ 138446 h 1476702"/>
                <a:gd name="connsiteX87-7525" fmla="*/ 4421095 w 5273630"/>
                <a:gd name="connsiteY87-7526" fmla="*/ 332270 h 1476702"/>
                <a:gd name="connsiteX88-7527" fmla="*/ 4935531 w 5273630"/>
                <a:gd name="connsiteY88-7528" fmla="*/ 332270 h 1476702"/>
                <a:gd name="connsiteX89-7529" fmla="*/ 4813115 w 5273630"/>
                <a:gd name="connsiteY89-7530" fmla="*/ 138446 h 1476702"/>
                <a:gd name="connsiteX90-7531" fmla="*/ 4598889 w 5273630"/>
                <a:gd name="connsiteY90-7532" fmla="*/ 138446 h 1476702"/>
                <a:gd name="connsiteX91-7533" fmla="*/ 1557252 w 5273630"/>
                <a:gd name="connsiteY91-7534" fmla="*/ 27689 h 1476702"/>
                <a:gd name="connsiteX92-7535" fmla="*/ 2498684 w 5273630"/>
                <a:gd name="connsiteY92-7536" fmla="*/ 27689 h 1476702"/>
                <a:gd name="connsiteX93-7537" fmla="*/ 2436019 w 5273630"/>
                <a:gd name="connsiteY93-7538" fmla="*/ 470716 h 1476702"/>
                <a:gd name="connsiteX94-7539" fmla="*/ 1549965 w 5273630"/>
                <a:gd name="connsiteY94-7540" fmla="*/ 470716 h 1476702"/>
                <a:gd name="connsiteX95-7541" fmla="*/ 1605344 w 5273630"/>
                <a:gd name="connsiteY95-7542" fmla="*/ 83068 h 1476702"/>
                <a:gd name="connsiteX96-7543" fmla="*/ 1557252 w 5273630"/>
                <a:gd name="connsiteY96-7544" fmla="*/ 27689 h 1476702"/>
                <a:gd name="connsiteX97-7545" fmla="*/ 259404 w 5273630"/>
                <a:gd name="connsiteY97-7546" fmla="*/ 27689 h 1476702"/>
                <a:gd name="connsiteX98-7547" fmla="*/ 983695 w 5273630"/>
                <a:gd name="connsiteY98-7548" fmla="*/ 27689 h 1476702"/>
                <a:gd name="connsiteX99-7549" fmla="*/ 1215409 w 5273630"/>
                <a:gd name="connsiteY99-7550" fmla="*/ 260861 h 1476702"/>
                <a:gd name="connsiteX100-7551" fmla="*/ 929774 w 5273630"/>
                <a:gd name="connsiteY100-7552" fmla="*/ 260861 h 1476702"/>
                <a:gd name="connsiteX101-7553" fmla="*/ 788413 w 5273630"/>
                <a:gd name="connsiteY101-7554" fmla="*/ 145733 h 1476702"/>
                <a:gd name="connsiteX102-7555" fmla="*/ 476546 w 5273630"/>
                <a:gd name="connsiteY102-7556" fmla="*/ 145733 h 1476702"/>
                <a:gd name="connsiteX103-7557" fmla="*/ 290008 w 5273630"/>
                <a:gd name="connsiteY103-7558" fmla="*/ 260861 h 1476702"/>
                <a:gd name="connsiteX104-7559" fmla="*/ 0 w 5273630"/>
                <a:gd name="connsiteY104-7560" fmla="*/ 260861 h 1476702"/>
                <a:gd name="connsiteX105-7561" fmla="*/ 290008 w 5273630"/>
                <a:gd name="connsiteY105-7562" fmla="*/ 58293 h 1476702"/>
                <a:gd name="connsiteX106-7563" fmla="*/ 259404 w 5273630"/>
                <a:gd name="connsiteY106-7564" fmla="*/ 27689 h 1476702"/>
                <a:gd name="connsiteX107-7565" fmla="*/ 4377375 w 5273630"/>
                <a:gd name="connsiteY107-7566" fmla="*/ 0 h 1476702"/>
                <a:gd name="connsiteX108-7567" fmla="*/ 5001111 w 5273630"/>
                <a:gd name="connsiteY108-7568" fmla="*/ 0 h 1476702"/>
                <a:gd name="connsiteX109-7569" fmla="*/ 5273630 w 5273630"/>
                <a:gd name="connsiteY109-7570" fmla="*/ 429911 h 1476702"/>
                <a:gd name="connsiteX110-7571" fmla="*/ 5078349 w 5273630"/>
                <a:gd name="connsiteY110-7572" fmla="*/ 429911 h 1476702"/>
                <a:gd name="connsiteX111-7573" fmla="*/ 5072519 w 5273630"/>
                <a:gd name="connsiteY111-7574" fmla="*/ 470716 h 1476702"/>
                <a:gd name="connsiteX112-7575" fmla="*/ 4795628 w 5273630"/>
                <a:gd name="connsiteY112-7576" fmla="*/ 470716 h 1476702"/>
                <a:gd name="connsiteX113-7577" fmla="*/ 4778140 w 5273630"/>
                <a:gd name="connsiteY113-7578" fmla="*/ 594589 h 1476702"/>
                <a:gd name="connsiteX114-7579" fmla="*/ 5082721 w 5273630"/>
                <a:gd name="connsiteY114-7580" fmla="*/ 594589 h 1476702"/>
                <a:gd name="connsiteX115-7581" fmla="*/ 5063775 w 5273630"/>
                <a:gd name="connsiteY115-7582" fmla="*/ 733035 h 1476702"/>
                <a:gd name="connsiteX116-7583" fmla="*/ 4759195 w 5273630"/>
                <a:gd name="connsiteY116-7584" fmla="*/ 733035 h 1476702"/>
                <a:gd name="connsiteX117-7585" fmla="*/ 4737335 w 5273630"/>
                <a:gd name="connsiteY117-7586" fmla="*/ 886054 h 1476702"/>
                <a:gd name="connsiteX118-7587" fmla="*/ 5180361 w 5273630"/>
                <a:gd name="connsiteY118-7588" fmla="*/ 886054 h 1476702"/>
                <a:gd name="connsiteX119-7589" fmla="*/ 5161416 w 5273630"/>
                <a:gd name="connsiteY119-7590" fmla="*/ 1024500 h 1476702"/>
                <a:gd name="connsiteX120-7591" fmla="*/ 3998471 w 5273630"/>
                <a:gd name="connsiteY120-7592" fmla="*/ 1024500 h 1476702"/>
                <a:gd name="connsiteX121-7593" fmla="*/ 4017416 w 5273630"/>
                <a:gd name="connsiteY121-7594" fmla="*/ 886054 h 1476702"/>
                <a:gd name="connsiteX122-7595" fmla="*/ 4460443 w 5273630"/>
                <a:gd name="connsiteY122-7596" fmla="*/ 886054 h 1476702"/>
                <a:gd name="connsiteX123-7597" fmla="*/ 4482303 w 5273630"/>
                <a:gd name="connsiteY123-7598" fmla="*/ 733035 h 1476702"/>
                <a:gd name="connsiteX124-7599" fmla="*/ 4177722 w 5273630"/>
                <a:gd name="connsiteY124-7600" fmla="*/ 733035 h 1476702"/>
                <a:gd name="connsiteX125-7601" fmla="*/ 4196667 w 5273630"/>
                <a:gd name="connsiteY125-7602" fmla="*/ 594589 h 1476702"/>
                <a:gd name="connsiteX126-7603" fmla="*/ 4501249 w 5273630"/>
                <a:gd name="connsiteY126-7604" fmla="*/ 594589 h 1476702"/>
                <a:gd name="connsiteX127-7605" fmla="*/ 4518736 w 5273630"/>
                <a:gd name="connsiteY127-7606" fmla="*/ 470716 h 1476702"/>
                <a:gd name="connsiteX128-7607" fmla="*/ 4241845 w 5273630"/>
                <a:gd name="connsiteY128-7608" fmla="*/ 470716 h 1476702"/>
                <a:gd name="connsiteX129-7609" fmla="*/ 4247673 w 5273630"/>
                <a:gd name="connsiteY129-7610" fmla="*/ 429911 h 1476702"/>
                <a:gd name="connsiteX130-7611" fmla="*/ 4055307 w 5273630"/>
                <a:gd name="connsiteY130-7612" fmla="*/ 429911 h 1476702"/>
                <a:gd name="connsiteX131-7613" fmla="*/ 4410894 w 5273630"/>
                <a:gd name="connsiteY131-7614" fmla="*/ 40805 h 1476702"/>
                <a:gd name="connsiteX132-7615" fmla="*/ 4377375 w 5273630"/>
                <a:gd name="connsiteY132-7616" fmla="*/ 0 h 1476702"/>
                <a:gd name="connsiteX133-7617" fmla="*/ 3191742 w 5273630"/>
                <a:gd name="connsiteY133-7618" fmla="*/ 0 h 1476702"/>
                <a:gd name="connsiteX134-7619" fmla="*/ 3522555 w 5273630"/>
                <a:gd name="connsiteY134-7620" fmla="*/ 0 h 1476702"/>
                <a:gd name="connsiteX135-7621" fmla="*/ 3510896 w 5273630"/>
                <a:gd name="connsiteY135-7622" fmla="*/ 83068 h 1476702"/>
                <a:gd name="connsiteX136-7623" fmla="*/ 3953923 w 5273630"/>
                <a:gd name="connsiteY136-7624" fmla="*/ 83068 h 1476702"/>
                <a:gd name="connsiteX137-7625" fmla="*/ 3923319 w 5273630"/>
                <a:gd name="connsiteY137-7626" fmla="*/ 304581 h 1476702"/>
                <a:gd name="connsiteX138-7627" fmla="*/ 3618738 w 5273630"/>
                <a:gd name="connsiteY138-7628" fmla="*/ 304581 h 1476702"/>
                <a:gd name="connsiteX139-7629" fmla="*/ 3630397 w 5273630"/>
                <a:gd name="connsiteY139-7630" fmla="*/ 221513 h 1476702"/>
                <a:gd name="connsiteX140-7631" fmla="*/ 3076613 w 5273630"/>
                <a:gd name="connsiteY140-7632" fmla="*/ 221513 h 1476702"/>
                <a:gd name="connsiteX141-7633" fmla="*/ 3064954 w 5273630"/>
                <a:gd name="connsiteY141-7634" fmla="*/ 304581 h 1476702"/>
                <a:gd name="connsiteX142-7635" fmla="*/ 2760373 w 5273630"/>
                <a:gd name="connsiteY142-7636" fmla="*/ 304581 h 1476702"/>
                <a:gd name="connsiteX143-7637" fmla="*/ 2790977 w 5273630"/>
                <a:gd name="connsiteY143-7638" fmla="*/ 83068 h 1476702"/>
                <a:gd name="connsiteX144-7639" fmla="*/ 3234004 w 5273630"/>
                <a:gd name="connsiteY144-7640" fmla="*/ 83068 h 1476702"/>
                <a:gd name="connsiteX145-7641" fmla="*/ 3238376 w 5273630"/>
                <a:gd name="connsiteY145-7642" fmla="*/ 53921 h 1476702"/>
                <a:gd name="connsiteX146-7643" fmla="*/ 3191742 w 5273630"/>
                <a:gd name="connsiteY146-7644" fmla="*/ 0 h 1476702"/>
                <a:gd name="connsiteX0-7645" fmla="*/ 2215963 w 5273630"/>
                <a:gd name="connsiteY0-7646" fmla="*/ 664540 h 1476702"/>
                <a:gd name="connsiteX1-7647" fmla="*/ 2183902 w 5273630"/>
                <a:gd name="connsiteY1-7648" fmla="*/ 886054 h 1476702"/>
                <a:gd name="connsiteX2-7649" fmla="*/ 2294658 w 5273630"/>
                <a:gd name="connsiteY2-7650" fmla="*/ 886054 h 1476702"/>
                <a:gd name="connsiteX3-7651" fmla="*/ 2326719 w 5273630"/>
                <a:gd name="connsiteY3-7652" fmla="*/ 664540 h 1476702"/>
                <a:gd name="connsiteX4-7653" fmla="*/ 2215963 w 5273630"/>
                <a:gd name="connsiteY4-7654" fmla="*/ 664540 h 1476702"/>
                <a:gd name="connsiteX5-7655" fmla="*/ 1606801 w 5273630"/>
                <a:gd name="connsiteY5-7656" fmla="*/ 664540 h 1476702"/>
                <a:gd name="connsiteX6-7657" fmla="*/ 1574740 w 5273630"/>
                <a:gd name="connsiteY6-7658" fmla="*/ 886054 h 1476702"/>
                <a:gd name="connsiteX7-7659" fmla="*/ 1685497 w 5273630"/>
                <a:gd name="connsiteY7-7660" fmla="*/ 886054 h 1476702"/>
                <a:gd name="connsiteX8-7661" fmla="*/ 1717558 w 5273630"/>
                <a:gd name="connsiteY8-7662" fmla="*/ 664540 h 1476702"/>
                <a:gd name="connsiteX9-7663" fmla="*/ 1606801 w 5273630"/>
                <a:gd name="connsiteY9-7664" fmla="*/ 664540 h 1476702"/>
                <a:gd name="connsiteX10-7665" fmla="*/ 342472 w 5273630"/>
                <a:gd name="connsiteY10-7666" fmla="*/ 563985 h 1476702"/>
                <a:gd name="connsiteX11-7667" fmla="*/ 335185 w 5273630"/>
                <a:gd name="connsiteY11-7668" fmla="*/ 619363 h 1476702"/>
                <a:gd name="connsiteX12-7669" fmla="*/ 826304 w 5273630"/>
                <a:gd name="connsiteY12-7670" fmla="*/ 619363 h 1476702"/>
                <a:gd name="connsiteX13-7671" fmla="*/ 833590 w 5273630"/>
                <a:gd name="connsiteY13-7672" fmla="*/ 563985 h 1476702"/>
                <a:gd name="connsiteX14-7673" fmla="*/ 342472 w 5273630"/>
                <a:gd name="connsiteY14-7674" fmla="*/ 563985 h 1476702"/>
                <a:gd name="connsiteX15-7675" fmla="*/ 3085357 w 5273630"/>
                <a:gd name="connsiteY15-7676" fmla="*/ 553784 h 1476702"/>
                <a:gd name="connsiteX16-7677" fmla="*/ 3078071 w 5273630"/>
                <a:gd name="connsiteY16-7678" fmla="*/ 609162 h 1476702"/>
                <a:gd name="connsiteX17-7679" fmla="*/ 3283553 w 5273630"/>
                <a:gd name="connsiteY17-7680" fmla="*/ 719919 h 1476702"/>
                <a:gd name="connsiteX18-7681" fmla="*/ 3521097 w 5273630"/>
                <a:gd name="connsiteY18-7682" fmla="*/ 609162 h 1476702"/>
                <a:gd name="connsiteX19-7683" fmla="*/ 3528384 w 5273630"/>
                <a:gd name="connsiteY19-7684" fmla="*/ 553784 h 1476702"/>
                <a:gd name="connsiteX20-7685" fmla="*/ 3085357 w 5273630"/>
                <a:gd name="connsiteY20-7686" fmla="*/ 553784 h 1476702"/>
                <a:gd name="connsiteX21-7687" fmla="*/ 2013395 w 5273630"/>
                <a:gd name="connsiteY21-7688" fmla="*/ 526094 h 1476702"/>
                <a:gd name="connsiteX22-7689" fmla="*/ 2567178 w 5273630"/>
                <a:gd name="connsiteY22-7690" fmla="*/ 526094 h 1476702"/>
                <a:gd name="connsiteX23-7691" fmla="*/ 2497227 w 5273630"/>
                <a:gd name="connsiteY23-7692" fmla="*/ 1024500 h 1476702"/>
                <a:gd name="connsiteX24-7693" fmla="*/ 1943443 w 5273630"/>
                <a:gd name="connsiteY24-7694" fmla="*/ 1024500 h 1476702"/>
                <a:gd name="connsiteX25-7695" fmla="*/ 2013395 w 5273630"/>
                <a:gd name="connsiteY25-7696" fmla="*/ 526094 h 1476702"/>
                <a:gd name="connsiteX26-7697" fmla="*/ 1404233 w 5273630"/>
                <a:gd name="connsiteY26-7698" fmla="*/ 526094 h 1476702"/>
                <a:gd name="connsiteX27-7699" fmla="*/ 1958016 w 5273630"/>
                <a:gd name="connsiteY27-7700" fmla="*/ 526094 h 1476702"/>
                <a:gd name="connsiteX28-7701" fmla="*/ 1888065 w 5273630"/>
                <a:gd name="connsiteY28-7702" fmla="*/ 1024500 h 1476702"/>
                <a:gd name="connsiteX29-7703" fmla="*/ 1334281 w 5273630"/>
                <a:gd name="connsiteY29-7704" fmla="*/ 1024500 h 1476702"/>
                <a:gd name="connsiteX30-7705" fmla="*/ 1404233 w 5273630"/>
                <a:gd name="connsiteY30-7706" fmla="*/ 526094 h 1476702"/>
                <a:gd name="connsiteX31-7707" fmla="*/ 365789 w 5273630"/>
                <a:gd name="connsiteY31-7708" fmla="*/ 402222 h 1476702"/>
                <a:gd name="connsiteX32-7709" fmla="*/ 357045 w 5273630"/>
                <a:gd name="connsiteY32-7710" fmla="*/ 457600 h 1476702"/>
                <a:gd name="connsiteX33-7711" fmla="*/ 848163 w 5273630"/>
                <a:gd name="connsiteY33-7712" fmla="*/ 457600 h 1476702"/>
                <a:gd name="connsiteX34-7713" fmla="*/ 856907 w 5273630"/>
                <a:gd name="connsiteY34-7714" fmla="*/ 402222 h 1476702"/>
                <a:gd name="connsiteX35-7715" fmla="*/ 365789 w 5273630"/>
                <a:gd name="connsiteY35-7716" fmla="*/ 402222 h 1476702"/>
                <a:gd name="connsiteX36-7717" fmla="*/ 2865301 w 5273630"/>
                <a:gd name="connsiteY36-7718" fmla="*/ 346843 h 1476702"/>
                <a:gd name="connsiteX37-7719" fmla="*/ 3114504 w 5273630"/>
                <a:gd name="connsiteY37-7720" fmla="*/ 346843 h 1476702"/>
                <a:gd name="connsiteX38-7721" fmla="*/ 3104302 w 5273630"/>
                <a:gd name="connsiteY38-7722" fmla="*/ 415338 h 1476702"/>
                <a:gd name="connsiteX39-7723" fmla="*/ 3547329 w 5273630"/>
                <a:gd name="connsiteY39-7724" fmla="*/ 415338 h 1476702"/>
                <a:gd name="connsiteX40-7725" fmla="*/ 3557530 w 5273630"/>
                <a:gd name="connsiteY40-7726" fmla="*/ 346843 h 1476702"/>
                <a:gd name="connsiteX41-7727" fmla="*/ 3806733 w 5273630"/>
                <a:gd name="connsiteY41-7728" fmla="*/ 346843 h 1476702"/>
                <a:gd name="connsiteX42-7729" fmla="*/ 3796531 w 5273630"/>
                <a:gd name="connsiteY42-7730" fmla="*/ 415338 h 1476702"/>
                <a:gd name="connsiteX43-7731" fmla="*/ 3907289 w 5273630"/>
                <a:gd name="connsiteY43-7732" fmla="*/ 415338 h 1476702"/>
                <a:gd name="connsiteX44-7733" fmla="*/ 3888343 w 5273630"/>
                <a:gd name="connsiteY44-7734" fmla="*/ 553784 h 1476702"/>
                <a:gd name="connsiteX45-7735" fmla="*/ 3777587 w 5273630"/>
                <a:gd name="connsiteY45-7736" fmla="*/ 553784 h 1476702"/>
                <a:gd name="connsiteX46-7737" fmla="*/ 3755727 w 5273630"/>
                <a:gd name="connsiteY46-7738" fmla="*/ 706803 h 1476702"/>
                <a:gd name="connsiteX47-7739" fmla="*/ 3489036 w 5273630"/>
                <a:gd name="connsiteY47-7740" fmla="*/ 830675 h 1476702"/>
                <a:gd name="connsiteX48-7741" fmla="*/ 3850453 w 5273630"/>
                <a:gd name="connsiteY48-7742" fmla="*/ 1024500 h 1476702"/>
                <a:gd name="connsiteX49-7743" fmla="*/ 3407426 w 5273630"/>
                <a:gd name="connsiteY49-7744" fmla="*/ 1024500 h 1476702"/>
                <a:gd name="connsiteX50-7745" fmla="*/ 3252949 w 5273630"/>
                <a:gd name="connsiteY50-7746" fmla="*/ 941432 h 1476702"/>
                <a:gd name="connsiteX51-7747" fmla="*/ 1873418 w 5273630"/>
                <a:gd name="connsiteY51-7748" fmla="*/ 1444394 h 1476702"/>
                <a:gd name="connsiteX52-7749" fmla="*/ 1771704 w 5273630"/>
                <a:gd name="connsiteY52-7750" fmla="*/ 1376290 h 1476702"/>
                <a:gd name="connsiteX53-7751" fmla="*/ 3046009 w 5273630"/>
                <a:gd name="connsiteY53-7752" fmla="*/ 830675 h 1476702"/>
                <a:gd name="connsiteX54-7753" fmla="*/ 2814295 w 5273630"/>
                <a:gd name="connsiteY54-7754" fmla="*/ 706803 h 1476702"/>
                <a:gd name="connsiteX55-7755" fmla="*/ 2836154 w 5273630"/>
                <a:gd name="connsiteY55-7756" fmla="*/ 553784 h 1476702"/>
                <a:gd name="connsiteX56-7757" fmla="*/ 2725398 w 5273630"/>
                <a:gd name="connsiteY56-7758" fmla="*/ 553784 h 1476702"/>
                <a:gd name="connsiteX57-7759" fmla="*/ 2744343 w 5273630"/>
                <a:gd name="connsiteY57-7760" fmla="*/ 415338 h 1476702"/>
                <a:gd name="connsiteX58-7761" fmla="*/ 2855100 w 5273630"/>
                <a:gd name="connsiteY58-7762" fmla="*/ 415338 h 1476702"/>
                <a:gd name="connsiteX59-7763" fmla="*/ 2865301 w 5273630"/>
                <a:gd name="connsiteY59-7764" fmla="*/ 346843 h 1476702"/>
                <a:gd name="connsiteX60-7765" fmla="*/ 482375 w 5273630"/>
                <a:gd name="connsiteY60-7766" fmla="*/ 192367 h 1476702"/>
                <a:gd name="connsiteX61-7767" fmla="*/ 759267 w 5273630"/>
                <a:gd name="connsiteY61-7768" fmla="*/ 192367 h 1476702"/>
                <a:gd name="connsiteX62-7769" fmla="*/ 746151 w 5273630"/>
                <a:gd name="connsiteY62-7770" fmla="*/ 285636 h 1476702"/>
                <a:gd name="connsiteX63-7771" fmla="*/ 1122141 w 5273630"/>
                <a:gd name="connsiteY63-7772" fmla="*/ 285636 h 1476702"/>
                <a:gd name="connsiteX64-7773" fmla="*/ 1059475 w 5273630"/>
                <a:gd name="connsiteY64-7774" fmla="*/ 735949 h 1476702"/>
                <a:gd name="connsiteX65-7775" fmla="*/ 728663 w 5273630"/>
                <a:gd name="connsiteY65-7776" fmla="*/ 735949 h 1476702"/>
                <a:gd name="connsiteX66-7777" fmla="*/ 795700 w 5273630"/>
                <a:gd name="connsiteY66-7778" fmla="*/ 791328 h 1476702"/>
                <a:gd name="connsiteX67-7779" fmla="*/ 1119226 w 5273630"/>
                <a:gd name="connsiteY67-7780" fmla="*/ 746150 h 1476702"/>
                <a:gd name="connsiteX68-7781" fmla="*/ 1100281 w 5273630"/>
                <a:gd name="connsiteY68-7782" fmla="*/ 884596 h 1476702"/>
                <a:gd name="connsiteX69-7783" fmla="*/ 937060 w 5273630"/>
                <a:gd name="connsiteY69-7784" fmla="*/ 907914 h 1476702"/>
                <a:gd name="connsiteX70-7785" fmla="*/ 1876063 w 5273630"/>
                <a:gd name="connsiteY70-7786" fmla="*/ 1449209 h 1476702"/>
                <a:gd name="connsiteX71-7787" fmla="*/ 1608084 w 5273630"/>
                <a:gd name="connsiteY71-7788" fmla="*/ 1476702 h 1476702"/>
                <a:gd name="connsiteX72-7789" fmla="*/ 406594 w 5273630"/>
                <a:gd name="connsiteY72-7790" fmla="*/ 735949 h 1476702"/>
                <a:gd name="connsiteX73-7791" fmla="*/ 319154 w 5273630"/>
                <a:gd name="connsiteY73-7792" fmla="*/ 735949 h 1476702"/>
                <a:gd name="connsiteX74-7793" fmla="*/ 298752 w 5273630"/>
                <a:gd name="connsiteY74-7794" fmla="*/ 881682 h 1476702"/>
                <a:gd name="connsiteX75-7795" fmla="*/ 502777 w 5273630"/>
                <a:gd name="connsiteY75-7796" fmla="*/ 862737 h 1476702"/>
                <a:gd name="connsiteX76-7797" fmla="*/ 482375 w 5273630"/>
                <a:gd name="connsiteY76-7798" fmla="*/ 1004097 h 1476702"/>
                <a:gd name="connsiteX77-7799" fmla="*/ 4372 w 5273630"/>
                <a:gd name="connsiteY77-7800" fmla="*/ 1046359 h 1476702"/>
                <a:gd name="connsiteX78-7801" fmla="*/ 110757 w 5273630"/>
                <a:gd name="connsiteY78-7802" fmla="*/ 285636 h 1476702"/>
                <a:gd name="connsiteX79-7803" fmla="*/ 469259 w 5273630"/>
                <a:gd name="connsiteY79-7804" fmla="*/ 285636 h 1476702"/>
                <a:gd name="connsiteX80-7805" fmla="*/ 482375 w 5273630"/>
                <a:gd name="connsiteY80-7806" fmla="*/ 192367 h 1476702"/>
                <a:gd name="connsiteX81-7807" fmla="*/ 1870577 w 5273630"/>
                <a:gd name="connsiteY81-7808" fmla="*/ 166135 h 1476702"/>
                <a:gd name="connsiteX82-7809" fmla="*/ 1847260 w 5273630"/>
                <a:gd name="connsiteY82-7810" fmla="*/ 332270 h 1476702"/>
                <a:gd name="connsiteX83-7811" fmla="*/ 2179530 w 5273630"/>
                <a:gd name="connsiteY83-7812" fmla="*/ 332270 h 1476702"/>
                <a:gd name="connsiteX84-7813" fmla="*/ 2202847 w 5273630"/>
                <a:gd name="connsiteY84-7814" fmla="*/ 166135 h 1476702"/>
                <a:gd name="connsiteX85-7815" fmla="*/ 1870577 w 5273630"/>
                <a:gd name="connsiteY85-7816" fmla="*/ 166135 h 1476702"/>
                <a:gd name="connsiteX86-7817" fmla="*/ 4598889 w 5273630"/>
                <a:gd name="connsiteY86-7818" fmla="*/ 138446 h 1476702"/>
                <a:gd name="connsiteX87-7819" fmla="*/ 4421095 w 5273630"/>
                <a:gd name="connsiteY87-7820" fmla="*/ 332270 h 1476702"/>
                <a:gd name="connsiteX88-7821" fmla="*/ 4935531 w 5273630"/>
                <a:gd name="connsiteY88-7822" fmla="*/ 332270 h 1476702"/>
                <a:gd name="connsiteX89-7823" fmla="*/ 4813115 w 5273630"/>
                <a:gd name="connsiteY89-7824" fmla="*/ 138446 h 1476702"/>
                <a:gd name="connsiteX90-7825" fmla="*/ 4598889 w 5273630"/>
                <a:gd name="connsiteY90-7826" fmla="*/ 138446 h 1476702"/>
                <a:gd name="connsiteX91-7827" fmla="*/ 1557252 w 5273630"/>
                <a:gd name="connsiteY91-7828" fmla="*/ 27689 h 1476702"/>
                <a:gd name="connsiteX92-7829" fmla="*/ 2498684 w 5273630"/>
                <a:gd name="connsiteY92-7830" fmla="*/ 27689 h 1476702"/>
                <a:gd name="connsiteX93-7831" fmla="*/ 2436019 w 5273630"/>
                <a:gd name="connsiteY93-7832" fmla="*/ 470716 h 1476702"/>
                <a:gd name="connsiteX94-7833" fmla="*/ 1549965 w 5273630"/>
                <a:gd name="connsiteY94-7834" fmla="*/ 470716 h 1476702"/>
                <a:gd name="connsiteX95-7835" fmla="*/ 1605344 w 5273630"/>
                <a:gd name="connsiteY95-7836" fmla="*/ 83068 h 1476702"/>
                <a:gd name="connsiteX96-7837" fmla="*/ 1557252 w 5273630"/>
                <a:gd name="connsiteY96-7838" fmla="*/ 27689 h 1476702"/>
                <a:gd name="connsiteX97-7839" fmla="*/ 259404 w 5273630"/>
                <a:gd name="connsiteY97-7840" fmla="*/ 27689 h 1476702"/>
                <a:gd name="connsiteX98-7841" fmla="*/ 983695 w 5273630"/>
                <a:gd name="connsiteY98-7842" fmla="*/ 27689 h 1476702"/>
                <a:gd name="connsiteX99-7843" fmla="*/ 1215409 w 5273630"/>
                <a:gd name="connsiteY99-7844" fmla="*/ 260861 h 1476702"/>
                <a:gd name="connsiteX100-7845" fmla="*/ 929774 w 5273630"/>
                <a:gd name="connsiteY100-7846" fmla="*/ 260861 h 1476702"/>
                <a:gd name="connsiteX101-7847" fmla="*/ 788413 w 5273630"/>
                <a:gd name="connsiteY101-7848" fmla="*/ 145733 h 1476702"/>
                <a:gd name="connsiteX102-7849" fmla="*/ 476546 w 5273630"/>
                <a:gd name="connsiteY102-7850" fmla="*/ 145733 h 1476702"/>
                <a:gd name="connsiteX103-7851" fmla="*/ 290008 w 5273630"/>
                <a:gd name="connsiteY103-7852" fmla="*/ 260861 h 1476702"/>
                <a:gd name="connsiteX104-7853" fmla="*/ 0 w 5273630"/>
                <a:gd name="connsiteY104-7854" fmla="*/ 260861 h 1476702"/>
                <a:gd name="connsiteX105-7855" fmla="*/ 290008 w 5273630"/>
                <a:gd name="connsiteY105-7856" fmla="*/ 58293 h 1476702"/>
                <a:gd name="connsiteX106-7857" fmla="*/ 259404 w 5273630"/>
                <a:gd name="connsiteY106-7858" fmla="*/ 27689 h 1476702"/>
                <a:gd name="connsiteX107-7859" fmla="*/ 4377375 w 5273630"/>
                <a:gd name="connsiteY107-7860" fmla="*/ 0 h 1476702"/>
                <a:gd name="connsiteX108-7861" fmla="*/ 5001111 w 5273630"/>
                <a:gd name="connsiteY108-7862" fmla="*/ 0 h 1476702"/>
                <a:gd name="connsiteX109-7863" fmla="*/ 5273630 w 5273630"/>
                <a:gd name="connsiteY109-7864" fmla="*/ 429911 h 1476702"/>
                <a:gd name="connsiteX110-7865" fmla="*/ 5078349 w 5273630"/>
                <a:gd name="connsiteY110-7866" fmla="*/ 429911 h 1476702"/>
                <a:gd name="connsiteX111-7867" fmla="*/ 5072519 w 5273630"/>
                <a:gd name="connsiteY111-7868" fmla="*/ 470716 h 1476702"/>
                <a:gd name="connsiteX112-7869" fmla="*/ 4795628 w 5273630"/>
                <a:gd name="connsiteY112-7870" fmla="*/ 470716 h 1476702"/>
                <a:gd name="connsiteX113-7871" fmla="*/ 4778140 w 5273630"/>
                <a:gd name="connsiteY113-7872" fmla="*/ 594589 h 1476702"/>
                <a:gd name="connsiteX114-7873" fmla="*/ 5082721 w 5273630"/>
                <a:gd name="connsiteY114-7874" fmla="*/ 594589 h 1476702"/>
                <a:gd name="connsiteX115-7875" fmla="*/ 5063775 w 5273630"/>
                <a:gd name="connsiteY115-7876" fmla="*/ 733035 h 1476702"/>
                <a:gd name="connsiteX116-7877" fmla="*/ 4759195 w 5273630"/>
                <a:gd name="connsiteY116-7878" fmla="*/ 733035 h 1476702"/>
                <a:gd name="connsiteX117-7879" fmla="*/ 4737335 w 5273630"/>
                <a:gd name="connsiteY117-7880" fmla="*/ 886054 h 1476702"/>
                <a:gd name="connsiteX118-7881" fmla="*/ 5180361 w 5273630"/>
                <a:gd name="connsiteY118-7882" fmla="*/ 886054 h 1476702"/>
                <a:gd name="connsiteX119-7883" fmla="*/ 5161416 w 5273630"/>
                <a:gd name="connsiteY119-7884" fmla="*/ 1024500 h 1476702"/>
                <a:gd name="connsiteX120-7885" fmla="*/ 3998471 w 5273630"/>
                <a:gd name="connsiteY120-7886" fmla="*/ 1024500 h 1476702"/>
                <a:gd name="connsiteX121-7887" fmla="*/ 4017416 w 5273630"/>
                <a:gd name="connsiteY121-7888" fmla="*/ 886054 h 1476702"/>
                <a:gd name="connsiteX122-7889" fmla="*/ 4460443 w 5273630"/>
                <a:gd name="connsiteY122-7890" fmla="*/ 886054 h 1476702"/>
                <a:gd name="connsiteX123-7891" fmla="*/ 4482303 w 5273630"/>
                <a:gd name="connsiteY123-7892" fmla="*/ 733035 h 1476702"/>
                <a:gd name="connsiteX124-7893" fmla="*/ 4177722 w 5273630"/>
                <a:gd name="connsiteY124-7894" fmla="*/ 733035 h 1476702"/>
                <a:gd name="connsiteX125-7895" fmla="*/ 4196667 w 5273630"/>
                <a:gd name="connsiteY125-7896" fmla="*/ 594589 h 1476702"/>
                <a:gd name="connsiteX126-7897" fmla="*/ 4501249 w 5273630"/>
                <a:gd name="connsiteY126-7898" fmla="*/ 594589 h 1476702"/>
                <a:gd name="connsiteX127-7899" fmla="*/ 4518736 w 5273630"/>
                <a:gd name="connsiteY127-7900" fmla="*/ 470716 h 1476702"/>
                <a:gd name="connsiteX128-7901" fmla="*/ 4241845 w 5273630"/>
                <a:gd name="connsiteY128-7902" fmla="*/ 470716 h 1476702"/>
                <a:gd name="connsiteX129-7903" fmla="*/ 4247673 w 5273630"/>
                <a:gd name="connsiteY129-7904" fmla="*/ 429911 h 1476702"/>
                <a:gd name="connsiteX130-7905" fmla="*/ 4055307 w 5273630"/>
                <a:gd name="connsiteY130-7906" fmla="*/ 429911 h 1476702"/>
                <a:gd name="connsiteX131-7907" fmla="*/ 4410894 w 5273630"/>
                <a:gd name="connsiteY131-7908" fmla="*/ 40805 h 1476702"/>
                <a:gd name="connsiteX132-7909" fmla="*/ 4377375 w 5273630"/>
                <a:gd name="connsiteY132-7910" fmla="*/ 0 h 1476702"/>
                <a:gd name="connsiteX133-7911" fmla="*/ 3191742 w 5273630"/>
                <a:gd name="connsiteY133-7912" fmla="*/ 0 h 1476702"/>
                <a:gd name="connsiteX134-7913" fmla="*/ 3522555 w 5273630"/>
                <a:gd name="connsiteY134-7914" fmla="*/ 0 h 1476702"/>
                <a:gd name="connsiteX135-7915" fmla="*/ 3510896 w 5273630"/>
                <a:gd name="connsiteY135-7916" fmla="*/ 83068 h 1476702"/>
                <a:gd name="connsiteX136-7917" fmla="*/ 3953923 w 5273630"/>
                <a:gd name="connsiteY136-7918" fmla="*/ 83068 h 1476702"/>
                <a:gd name="connsiteX137-7919" fmla="*/ 3923319 w 5273630"/>
                <a:gd name="connsiteY137-7920" fmla="*/ 304581 h 1476702"/>
                <a:gd name="connsiteX138-7921" fmla="*/ 3618738 w 5273630"/>
                <a:gd name="connsiteY138-7922" fmla="*/ 304581 h 1476702"/>
                <a:gd name="connsiteX139-7923" fmla="*/ 3630397 w 5273630"/>
                <a:gd name="connsiteY139-7924" fmla="*/ 221513 h 1476702"/>
                <a:gd name="connsiteX140-7925" fmla="*/ 3076613 w 5273630"/>
                <a:gd name="connsiteY140-7926" fmla="*/ 221513 h 1476702"/>
                <a:gd name="connsiteX141-7927" fmla="*/ 3064954 w 5273630"/>
                <a:gd name="connsiteY141-7928" fmla="*/ 304581 h 1476702"/>
                <a:gd name="connsiteX142-7929" fmla="*/ 2760373 w 5273630"/>
                <a:gd name="connsiteY142-7930" fmla="*/ 304581 h 1476702"/>
                <a:gd name="connsiteX143-7931" fmla="*/ 2790977 w 5273630"/>
                <a:gd name="connsiteY143-7932" fmla="*/ 83068 h 1476702"/>
                <a:gd name="connsiteX144-7933" fmla="*/ 3234004 w 5273630"/>
                <a:gd name="connsiteY144-7934" fmla="*/ 83068 h 1476702"/>
                <a:gd name="connsiteX145-7935" fmla="*/ 3238376 w 5273630"/>
                <a:gd name="connsiteY145-7936" fmla="*/ 53921 h 1476702"/>
                <a:gd name="connsiteX146-7937" fmla="*/ 3191742 w 5273630"/>
                <a:gd name="connsiteY146-7938" fmla="*/ 0 h 1476702"/>
                <a:gd name="connsiteX0-7939" fmla="*/ 2215963 w 5273630"/>
                <a:gd name="connsiteY0-7940" fmla="*/ 664540 h 1476702"/>
                <a:gd name="connsiteX1-7941" fmla="*/ 2183902 w 5273630"/>
                <a:gd name="connsiteY1-7942" fmla="*/ 886054 h 1476702"/>
                <a:gd name="connsiteX2-7943" fmla="*/ 2294658 w 5273630"/>
                <a:gd name="connsiteY2-7944" fmla="*/ 886054 h 1476702"/>
                <a:gd name="connsiteX3-7945" fmla="*/ 2326719 w 5273630"/>
                <a:gd name="connsiteY3-7946" fmla="*/ 664540 h 1476702"/>
                <a:gd name="connsiteX4-7947" fmla="*/ 2215963 w 5273630"/>
                <a:gd name="connsiteY4-7948" fmla="*/ 664540 h 1476702"/>
                <a:gd name="connsiteX5-7949" fmla="*/ 1606801 w 5273630"/>
                <a:gd name="connsiteY5-7950" fmla="*/ 664540 h 1476702"/>
                <a:gd name="connsiteX6-7951" fmla="*/ 1574740 w 5273630"/>
                <a:gd name="connsiteY6-7952" fmla="*/ 886054 h 1476702"/>
                <a:gd name="connsiteX7-7953" fmla="*/ 1685497 w 5273630"/>
                <a:gd name="connsiteY7-7954" fmla="*/ 886054 h 1476702"/>
                <a:gd name="connsiteX8-7955" fmla="*/ 1717558 w 5273630"/>
                <a:gd name="connsiteY8-7956" fmla="*/ 664540 h 1476702"/>
                <a:gd name="connsiteX9-7957" fmla="*/ 1606801 w 5273630"/>
                <a:gd name="connsiteY9-7958" fmla="*/ 664540 h 1476702"/>
                <a:gd name="connsiteX10-7959" fmla="*/ 342472 w 5273630"/>
                <a:gd name="connsiteY10-7960" fmla="*/ 563985 h 1476702"/>
                <a:gd name="connsiteX11-7961" fmla="*/ 335185 w 5273630"/>
                <a:gd name="connsiteY11-7962" fmla="*/ 619363 h 1476702"/>
                <a:gd name="connsiteX12-7963" fmla="*/ 826304 w 5273630"/>
                <a:gd name="connsiteY12-7964" fmla="*/ 619363 h 1476702"/>
                <a:gd name="connsiteX13-7965" fmla="*/ 833590 w 5273630"/>
                <a:gd name="connsiteY13-7966" fmla="*/ 563985 h 1476702"/>
                <a:gd name="connsiteX14-7967" fmla="*/ 342472 w 5273630"/>
                <a:gd name="connsiteY14-7968" fmla="*/ 563985 h 1476702"/>
                <a:gd name="connsiteX15-7969" fmla="*/ 3085357 w 5273630"/>
                <a:gd name="connsiteY15-7970" fmla="*/ 553784 h 1476702"/>
                <a:gd name="connsiteX16-7971" fmla="*/ 3078071 w 5273630"/>
                <a:gd name="connsiteY16-7972" fmla="*/ 609162 h 1476702"/>
                <a:gd name="connsiteX17-7973" fmla="*/ 3283553 w 5273630"/>
                <a:gd name="connsiteY17-7974" fmla="*/ 719919 h 1476702"/>
                <a:gd name="connsiteX18-7975" fmla="*/ 3521097 w 5273630"/>
                <a:gd name="connsiteY18-7976" fmla="*/ 609162 h 1476702"/>
                <a:gd name="connsiteX19-7977" fmla="*/ 3528384 w 5273630"/>
                <a:gd name="connsiteY19-7978" fmla="*/ 553784 h 1476702"/>
                <a:gd name="connsiteX20-7979" fmla="*/ 3085357 w 5273630"/>
                <a:gd name="connsiteY20-7980" fmla="*/ 553784 h 1476702"/>
                <a:gd name="connsiteX21-7981" fmla="*/ 2013395 w 5273630"/>
                <a:gd name="connsiteY21-7982" fmla="*/ 526094 h 1476702"/>
                <a:gd name="connsiteX22-7983" fmla="*/ 2567178 w 5273630"/>
                <a:gd name="connsiteY22-7984" fmla="*/ 526094 h 1476702"/>
                <a:gd name="connsiteX23-7985" fmla="*/ 2497227 w 5273630"/>
                <a:gd name="connsiteY23-7986" fmla="*/ 1024500 h 1476702"/>
                <a:gd name="connsiteX24-7987" fmla="*/ 1943443 w 5273630"/>
                <a:gd name="connsiteY24-7988" fmla="*/ 1024500 h 1476702"/>
                <a:gd name="connsiteX25-7989" fmla="*/ 2013395 w 5273630"/>
                <a:gd name="connsiteY25-7990" fmla="*/ 526094 h 1476702"/>
                <a:gd name="connsiteX26-7991" fmla="*/ 1404233 w 5273630"/>
                <a:gd name="connsiteY26-7992" fmla="*/ 526094 h 1476702"/>
                <a:gd name="connsiteX27-7993" fmla="*/ 1958016 w 5273630"/>
                <a:gd name="connsiteY27-7994" fmla="*/ 526094 h 1476702"/>
                <a:gd name="connsiteX28-7995" fmla="*/ 1888065 w 5273630"/>
                <a:gd name="connsiteY28-7996" fmla="*/ 1024500 h 1476702"/>
                <a:gd name="connsiteX29-7997" fmla="*/ 1334281 w 5273630"/>
                <a:gd name="connsiteY29-7998" fmla="*/ 1024500 h 1476702"/>
                <a:gd name="connsiteX30-7999" fmla="*/ 1404233 w 5273630"/>
                <a:gd name="connsiteY30-8000" fmla="*/ 526094 h 1476702"/>
                <a:gd name="connsiteX31-8001" fmla="*/ 365789 w 5273630"/>
                <a:gd name="connsiteY31-8002" fmla="*/ 402222 h 1476702"/>
                <a:gd name="connsiteX32-8003" fmla="*/ 357045 w 5273630"/>
                <a:gd name="connsiteY32-8004" fmla="*/ 457600 h 1476702"/>
                <a:gd name="connsiteX33-8005" fmla="*/ 848163 w 5273630"/>
                <a:gd name="connsiteY33-8006" fmla="*/ 457600 h 1476702"/>
                <a:gd name="connsiteX34-8007" fmla="*/ 856907 w 5273630"/>
                <a:gd name="connsiteY34-8008" fmla="*/ 402222 h 1476702"/>
                <a:gd name="connsiteX35-8009" fmla="*/ 365789 w 5273630"/>
                <a:gd name="connsiteY35-8010" fmla="*/ 402222 h 1476702"/>
                <a:gd name="connsiteX36-8011" fmla="*/ 2865301 w 5273630"/>
                <a:gd name="connsiteY36-8012" fmla="*/ 346843 h 1476702"/>
                <a:gd name="connsiteX37-8013" fmla="*/ 3114504 w 5273630"/>
                <a:gd name="connsiteY37-8014" fmla="*/ 346843 h 1476702"/>
                <a:gd name="connsiteX38-8015" fmla="*/ 3104302 w 5273630"/>
                <a:gd name="connsiteY38-8016" fmla="*/ 415338 h 1476702"/>
                <a:gd name="connsiteX39-8017" fmla="*/ 3547329 w 5273630"/>
                <a:gd name="connsiteY39-8018" fmla="*/ 415338 h 1476702"/>
                <a:gd name="connsiteX40-8019" fmla="*/ 3557530 w 5273630"/>
                <a:gd name="connsiteY40-8020" fmla="*/ 346843 h 1476702"/>
                <a:gd name="connsiteX41-8021" fmla="*/ 3806733 w 5273630"/>
                <a:gd name="connsiteY41-8022" fmla="*/ 346843 h 1476702"/>
                <a:gd name="connsiteX42-8023" fmla="*/ 3796531 w 5273630"/>
                <a:gd name="connsiteY42-8024" fmla="*/ 415338 h 1476702"/>
                <a:gd name="connsiteX43-8025" fmla="*/ 3907289 w 5273630"/>
                <a:gd name="connsiteY43-8026" fmla="*/ 415338 h 1476702"/>
                <a:gd name="connsiteX44-8027" fmla="*/ 3888343 w 5273630"/>
                <a:gd name="connsiteY44-8028" fmla="*/ 553784 h 1476702"/>
                <a:gd name="connsiteX45-8029" fmla="*/ 3777587 w 5273630"/>
                <a:gd name="connsiteY45-8030" fmla="*/ 553784 h 1476702"/>
                <a:gd name="connsiteX46-8031" fmla="*/ 3755727 w 5273630"/>
                <a:gd name="connsiteY46-8032" fmla="*/ 706803 h 1476702"/>
                <a:gd name="connsiteX47-8033" fmla="*/ 3489036 w 5273630"/>
                <a:gd name="connsiteY47-8034" fmla="*/ 830675 h 1476702"/>
                <a:gd name="connsiteX48-8035" fmla="*/ 3850453 w 5273630"/>
                <a:gd name="connsiteY48-8036" fmla="*/ 1024500 h 1476702"/>
                <a:gd name="connsiteX49-8037" fmla="*/ 3407426 w 5273630"/>
                <a:gd name="connsiteY49-8038" fmla="*/ 1024500 h 1476702"/>
                <a:gd name="connsiteX50-8039" fmla="*/ 3252949 w 5273630"/>
                <a:gd name="connsiteY50-8040" fmla="*/ 941432 h 1476702"/>
                <a:gd name="connsiteX51-8041" fmla="*/ 1873418 w 5273630"/>
                <a:gd name="connsiteY51-8042" fmla="*/ 1444394 h 1476702"/>
                <a:gd name="connsiteX52-8043" fmla="*/ 1764560 w 5273630"/>
                <a:gd name="connsiteY52-8044" fmla="*/ 1381052 h 1476702"/>
                <a:gd name="connsiteX53-8045" fmla="*/ 3046009 w 5273630"/>
                <a:gd name="connsiteY53-8046" fmla="*/ 830675 h 1476702"/>
                <a:gd name="connsiteX54-8047" fmla="*/ 2814295 w 5273630"/>
                <a:gd name="connsiteY54-8048" fmla="*/ 706803 h 1476702"/>
                <a:gd name="connsiteX55-8049" fmla="*/ 2836154 w 5273630"/>
                <a:gd name="connsiteY55-8050" fmla="*/ 553784 h 1476702"/>
                <a:gd name="connsiteX56-8051" fmla="*/ 2725398 w 5273630"/>
                <a:gd name="connsiteY56-8052" fmla="*/ 553784 h 1476702"/>
                <a:gd name="connsiteX57-8053" fmla="*/ 2744343 w 5273630"/>
                <a:gd name="connsiteY57-8054" fmla="*/ 415338 h 1476702"/>
                <a:gd name="connsiteX58-8055" fmla="*/ 2855100 w 5273630"/>
                <a:gd name="connsiteY58-8056" fmla="*/ 415338 h 1476702"/>
                <a:gd name="connsiteX59-8057" fmla="*/ 2865301 w 5273630"/>
                <a:gd name="connsiteY59-8058" fmla="*/ 346843 h 1476702"/>
                <a:gd name="connsiteX60-8059" fmla="*/ 482375 w 5273630"/>
                <a:gd name="connsiteY60-8060" fmla="*/ 192367 h 1476702"/>
                <a:gd name="connsiteX61-8061" fmla="*/ 759267 w 5273630"/>
                <a:gd name="connsiteY61-8062" fmla="*/ 192367 h 1476702"/>
                <a:gd name="connsiteX62-8063" fmla="*/ 746151 w 5273630"/>
                <a:gd name="connsiteY62-8064" fmla="*/ 285636 h 1476702"/>
                <a:gd name="connsiteX63-8065" fmla="*/ 1122141 w 5273630"/>
                <a:gd name="connsiteY63-8066" fmla="*/ 285636 h 1476702"/>
                <a:gd name="connsiteX64-8067" fmla="*/ 1059475 w 5273630"/>
                <a:gd name="connsiteY64-8068" fmla="*/ 735949 h 1476702"/>
                <a:gd name="connsiteX65-8069" fmla="*/ 728663 w 5273630"/>
                <a:gd name="connsiteY65-8070" fmla="*/ 735949 h 1476702"/>
                <a:gd name="connsiteX66-8071" fmla="*/ 795700 w 5273630"/>
                <a:gd name="connsiteY66-8072" fmla="*/ 791328 h 1476702"/>
                <a:gd name="connsiteX67-8073" fmla="*/ 1119226 w 5273630"/>
                <a:gd name="connsiteY67-8074" fmla="*/ 746150 h 1476702"/>
                <a:gd name="connsiteX68-8075" fmla="*/ 1100281 w 5273630"/>
                <a:gd name="connsiteY68-8076" fmla="*/ 884596 h 1476702"/>
                <a:gd name="connsiteX69-8077" fmla="*/ 937060 w 5273630"/>
                <a:gd name="connsiteY69-8078" fmla="*/ 907914 h 1476702"/>
                <a:gd name="connsiteX70-8079" fmla="*/ 1876063 w 5273630"/>
                <a:gd name="connsiteY70-8080" fmla="*/ 1449209 h 1476702"/>
                <a:gd name="connsiteX71-8081" fmla="*/ 1608084 w 5273630"/>
                <a:gd name="connsiteY71-8082" fmla="*/ 1476702 h 1476702"/>
                <a:gd name="connsiteX72-8083" fmla="*/ 406594 w 5273630"/>
                <a:gd name="connsiteY72-8084" fmla="*/ 735949 h 1476702"/>
                <a:gd name="connsiteX73-8085" fmla="*/ 319154 w 5273630"/>
                <a:gd name="connsiteY73-8086" fmla="*/ 735949 h 1476702"/>
                <a:gd name="connsiteX74-8087" fmla="*/ 298752 w 5273630"/>
                <a:gd name="connsiteY74-8088" fmla="*/ 881682 h 1476702"/>
                <a:gd name="connsiteX75-8089" fmla="*/ 502777 w 5273630"/>
                <a:gd name="connsiteY75-8090" fmla="*/ 862737 h 1476702"/>
                <a:gd name="connsiteX76-8091" fmla="*/ 482375 w 5273630"/>
                <a:gd name="connsiteY76-8092" fmla="*/ 1004097 h 1476702"/>
                <a:gd name="connsiteX77-8093" fmla="*/ 4372 w 5273630"/>
                <a:gd name="connsiteY77-8094" fmla="*/ 1046359 h 1476702"/>
                <a:gd name="connsiteX78-8095" fmla="*/ 110757 w 5273630"/>
                <a:gd name="connsiteY78-8096" fmla="*/ 285636 h 1476702"/>
                <a:gd name="connsiteX79-8097" fmla="*/ 469259 w 5273630"/>
                <a:gd name="connsiteY79-8098" fmla="*/ 285636 h 1476702"/>
                <a:gd name="connsiteX80-8099" fmla="*/ 482375 w 5273630"/>
                <a:gd name="connsiteY80-8100" fmla="*/ 192367 h 1476702"/>
                <a:gd name="connsiteX81-8101" fmla="*/ 1870577 w 5273630"/>
                <a:gd name="connsiteY81-8102" fmla="*/ 166135 h 1476702"/>
                <a:gd name="connsiteX82-8103" fmla="*/ 1847260 w 5273630"/>
                <a:gd name="connsiteY82-8104" fmla="*/ 332270 h 1476702"/>
                <a:gd name="connsiteX83-8105" fmla="*/ 2179530 w 5273630"/>
                <a:gd name="connsiteY83-8106" fmla="*/ 332270 h 1476702"/>
                <a:gd name="connsiteX84-8107" fmla="*/ 2202847 w 5273630"/>
                <a:gd name="connsiteY84-8108" fmla="*/ 166135 h 1476702"/>
                <a:gd name="connsiteX85-8109" fmla="*/ 1870577 w 5273630"/>
                <a:gd name="connsiteY85-8110" fmla="*/ 166135 h 1476702"/>
                <a:gd name="connsiteX86-8111" fmla="*/ 4598889 w 5273630"/>
                <a:gd name="connsiteY86-8112" fmla="*/ 138446 h 1476702"/>
                <a:gd name="connsiteX87-8113" fmla="*/ 4421095 w 5273630"/>
                <a:gd name="connsiteY87-8114" fmla="*/ 332270 h 1476702"/>
                <a:gd name="connsiteX88-8115" fmla="*/ 4935531 w 5273630"/>
                <a:gd name="connsiteY88-8116" fmla="*/ 332270 h 1476702"/>
                <a:gd name="connsiteX89-8117" fmla="*/ 4813115 w 5273630"/>
                <a:gd name="connsiteY89-8118" fmla="*/ 138446 h 1476702"/>
                <a:gd name="connsiteX90-8119" fmla="*/ 4598889 w 5273630"/>
                <a:gd name="connsiteY90-8120" fmla="*/ 138446 h 1476702"/>
                <a:gd name="connsiteX91-8121" fmla="*/ 1557252 w 5273630"/>
                <a:gd name="connsiteY91-8122" fmla="*/ 27689 h 1476702"/>
                <a:gd name="connsiteX92-8123" fmla="*/ 2498684 w 5273630"/>
                <a:gd name="connsiteY92-8124" fmla="*/ 27689 h 1476702"/>
                <a:gd name="connsiteX93-8125" fmla="*/ 2436019 w 5273630"/>
                <a:gd name="connsiteY93-8126" fmla="*/ 470716 h 1476702"/>
                <a:gd name="connsiteX94-8127" fmla="*/ 1549965 w 5273630"/>
                <a:gd name="connsiteY94-8128" fmla="*/ 470716 h 1476702"/>
                <a:gd name="connsiteX95-8129" fmla="*/ 1605344 w 5273630"/>
                <a:gd name="connsiteY95-8130" fmla="*/ 83068 h 1476702"/>
                <a:gd name="connsiteX96-8131" fmla="*/ 1557252 w 5273630"/>
                <a:gd name="connsiteY96-8132" fmla="*/ 27689 h 1476702"/>
                <a:gd name="connsiteX97-8133" fmla="*/ 259404 w 5273630"/>
                <a:gd name="connsiteY97-8134" fmla="*/ 27689 h 1476702"/>
                <a:gd name="connsiteX98-8135" fmla="*/ 983695 w 5273630"/>
                <a:gd name="connsiteY98-8136" fmla="*/ 27689 h 1476702"/>
                <a:gd name="connsiteX99-8137" fmla="*/ 1215409 w 5273630"/>
                <a:gd name="connsiteY99-8138" fmla="*/ 260861 h 1476702"/>
                <a:gd name="connsiteX100-8139" fmla="*/ 929774 w 5273630"/>
                <a:gd name="connsiteY100-8140" fmla="*/ 260861 h 1476702"/>
                <a:gd name="connsiteX101-8141" fmla="*/ 788413 w 5273630"/>
                <a:gd name="connsiteY101-8142" fmla="*/ 145733 h 1476702"/>
                <a:gd name="connsiteX102-8143" fmla="*/ 476546 w 5273630"/>
                <a:gd name="connsiteY102-8144" fmla="*/ 145733 h 1476702"/>
                <a:gd name="connsiteX103-8145" fmla="*/ 290008 w 5273630"/>
                <a:gd name="connsiteY103-8146" fmla="*/ 260861 h 1476702"/>
                <a:gd name="connsiteX104-8147" fmla="*/ 0 w 5273630"/>
                <a:gd name="connsiteY104-8148" fmla="*/ 260861 h 1476702"/>
                <a:gd name="connsiteX105-8149" fmla="*/ 290008 w 5273630"/>
                <a:gd name="connsiteY105-8150" fmla="*/ 58293 h 1476702"/>
                <a:gd name="connsiteX106-8151" fmla="*/ 259404 w 5273630"/>
                <a:gd name="connsiteY106-8152" fmla="*/ 27689 h 1476702"/>
                <a:gd name="connsiteX107-8153" fmla="*/ 4377375 w 5273630"/>
                <a:gd name="connsiteY107-8154" fmla="*/ 0 h 1476702"/>
                <a:gd name="connsiteX108-8155" fmla="*/ 5001111 w 5273630"/>
                <a:gd name="connsiteY108-8156" fmla="*/ 0 h 1476702"/>
                <a:gd name="connsiteX109-8157" fmla="*/ 5273630 w 5273630"/>
                <a:gd name="connsiteY109-8158" fmla="*/ 429911 h 1476702"/>
                <a:gd name="connsiteX110-8159" fmla="*/ 5078349 w 5273630"/>
                <a:gd name="connsiteY110-8160" fmla="*/ 429911 h 1476702"/>
                <a:gd name="connsiteX111-8161" fmla="*/ 5072519 w 5273630"/>
                <a:gd name="connsiteY111-8162" fmla="*/ 470716 h 1476702"/>
                <a:gd name="connsiteX112-8163" fmla="*/ 4795628 w 5273630"/>
                <a:gd name="connsiteY112-8164" fmla="*/ 470716 h 1476702"/>
                <a:gd name="connsiteX113-8165" fmla="*/ 4778140 w 5273630"/>
                <a:gd name="connsiteY113-8166" fmla="*/ 594589 h 1476702"/>
                <a:gd name="connsiteX114-8167" fmla="*/ 5082721 w 5273630"/>
                <a:gd name="connsiteY114-8168" fmla="*/ 594589 h 1476702"/>
                <a:gd name="connsiteX115-8169" fmla="*/ 5063775 w 5273630"/>
                <a:gd name="connsiteY115-8170" fmla="*/ 733035 h 1476702"/>
                <a:gd name="connsiteX116-8171" fmla="*/ 4759195 w 5273630"/>
                <a:gd name="connsiteY116-8172" fmla="*/ 733035 h 1476702"/>
                <a:gd name="connsiteX117-8173" fmla="*/ 4737335 w 5273630"/>
                <a:gd name="connsiteY117-8174" fmla="*/ 886054 h 1476702"/>
                <a:gd name="connsiteX118-8175" fmla="*/ 5180361 w 5273630"/>
                <a:gd name="connsiteY118-8176" fmla="*/ 886054 h 1476702"/>
                <a:gd name="connsiteX119-8177" fmla="*/ 5161416 w 5273630"/>
                <a:gd name="connsiteY119-8178" fmla="*/ 1024500 h 1476702"/>
                <a:gd name="connsiteX120-8179" fmla="*/ 3998471 w 5273630"/>
                <a:gd name="connsiteY120-8180" fmla="*/ 1024500 h 1476702"/>
                <a:gd name="connsiteX121-8181" fmla="*/ 4017416 w 5273630"/>
                <a:gd name="connsiteY121-8182" fmla="*/ 886054 h 1476702"/>
                <a:gd name="connsiteX122-8183" fmla="*/ 4460443 w 5273630"/>
                <a:gd name="connsiteY122-8184" fmla="*/ 886054 h 1476702"/>
                <a:gd name="connsiteX123-8185" fmla="*/ 4482303 w 5273630"/>
                <a:gd name="connsiteY123-8186" fmla="*/ 733035 h 1476702"/>
                <a:gd name="connsiteX124-8187" fmla="*/ 4177722 w 5273630"/>
                <a:gd name="connsiteY124-8188" fmla="*/ 733035 h 1476702"/>
                <a:gd name="connsiteX125-8189" fmla="*/ 4196667 w 5273630"/>
                <a:gd name="connsiteY125-8190" fmla="*/ 594589 h 1476702"/>
                <a:gd name="connsiteX126-8191" fmla="*/ 4501249 w 5273630"/>
                <a:gd name="connsiteY126-8192" fmla="*/ 594589 h 1476702"/>
                <a:gd name="connsiteX127-8193" fmla="*/ 4518736 w 5273630"/>
                <a:gd name="connsiteY127-8194" fmla="*/ 470716 h 1476702"/>
                <a:gd name="connsiteX128-8195" fmla="*/ 4241845 w 5273630"/>
                <a:gd name="connsiteY128-8196" fmla="*/ 470716 h 1476702"/>
                <a:gd name="connsiteX129-8197" fmla="*/ 4247673 w 5273630"/>
                <a:gd name="connsiteY129-8198" fmla="*/ 429911 h 1476702"/>
                <a:gd name="connsiteX130-8199" fmla="*/ 4055307 w 5273630"/>
                <a:gd name="connsiteY130-8200" fmla="*/ 429911 h 1476702"/>
                <a:gd name="connsiteX131-8201" fmla="*/ 4410894 w 5273630"/>
                <a:gd name="connsiteY131-8202" fmla="*/ 40805 h 1476702"/>
                <a:gd name="connsiteX132-8203" fmla="*/ 4377375 w 5273630"/>
                <a:gd name="connsiteY132-8204" fmla="*/ 0 h 1476702"/>
                <a:gd name="connsiteX133-8205" fmla="*/ 3191742 w 5273630"/>
                <a:gd name="connsiteY133-8206" fmla="*/ 0 h 1476702"/>
                <a:gd name="connsiteX134-8207" fmla="*/ 3522555 w 5273630"/>
                <a:gd name="connsiteY134-8208" fmla="*/ 0 h 1476702"/>
                <a:gd name="connsiteX135-8209" fmla="*/ 3510896 w 5273630"/>
                <a:gd name="connsiteY135-8210" fmla="*/ 83068 h 1476702"/>
                <a:gd name="connsiteX136-8211" fmla="*/ 3953923 w 5273630"/>
                <a:gd name="connsiteY136-8212" fmla="*/ 83068 h 1476702"/>
                <a:gd name="connsiteX137-8213" fmla="*/ 3923319 w 5273630"/>
                <a:gd name="connsiteY137-8214" fmla="*/ 304581 h 1476702"/>
                <a:gd name="connsiteX138-8215" fmla="*/ 3618738 w 5273630"/>
                <a:gd name="connsiteY138-8216" fmla="*/ 304581 h 1476702"/>
                <a:gd name="connsiteX139-8217" fmla="*/ 3630397 w 5273630"/>
                <a:gd name="connsiteY139-8218" fmla="*/ 221513 h 1476702"/>
                <a:gd name="connsiteX140-8219" fmla="*/ 3076613 w 5273630"/>
                <a:gd name="connsiteY140-8220" fmla="*/ 221513 h 1476702"/>
                <a:gd name="connsiteX141-8221" fmla="*/ 3064954 w 5273630"/>
                <a:gd name="connsiteY141-8222" fmla="*/ 304581 h 1476702"/>
                <a:gd name="connsiteX142-8223" fmla="*/ 2760373 w 5273630"/>
                <a:gd name="connsiteY142-8224" fmla="*/ 304581 h 1476702"/>
                <a:gd name="connsiteX143-8225" fmla="*/ 2790977 w 5273630"/>
                <a:gd name="connsiteY143-8226" fmla="*/ 83068 h 1476702"/>
                <a:gd name="connsiteX144-8227" fmla="*/ 3234004 w 5273630"/>
                <a:gd name="connsiteY144-8228" fmla="*/ 83068 h 1476702"/>
                <a:gd name="connsiteX145-8229" fmla="*/ 3238376 w 5273630"/>
                <a:gd name="connsiteY145-8230" fmla="*/ 53921 h 1476702"/>
                <a:gd name="connsiteX146-8231" fmla="*/ 3191742 w 5273630"/>
                <a:gd name="connsiteY146-8232" fmla="*/ 0 h 1476702"/>
                <a:gd name="connsiteX0-8233" fmla="*/ 2215963 w 5273630"/>
                <a:gd name="connsiteY0-8234" fmla="*/ 664540 h 1476702"/>
                <a:gd name="connsiteX1-8235" fmla="*/ 2183902 w 5273630"/>
                <a:gd name="connsiteY1-8236" fmla="*/ 886054 h 1476702"/>
                <a:gd name="connsiteX2-8237" fmla="*/ 2294658 w 5273630"/>
                <a:gd name="connsiteY2-8238" fmla="*/ 886054 h 1476702"/>
                <a:gd name="connsiteX3-8239" fmla="*/ 2326719 w 5273630"/>
                <a:gd name="connsiteY3-8240" fmla="*/ 664540 h 1476702"/>
                <a:gd name="connsiteX4-8241" fmla="*/ 2215963 w 5273630"/>
                <a:gd name="connsiteY4-8242" fmla="*/ 664540 h 1476702"/>
                <a:gd name="connsiteX5-8243" fmla="*/ 1606801 w 5273630"/>
                <a:gd name="connsiteY5-8244" fmla="*/ 664540 h 1476702"/>
                <a:gd name="connsiteX6-8245" fmla="*/ 1574740 w 5273630"/>
                <a:gd name="connsiteY6-8246" fmla="*/ 886054 h 1476702"/>
                <a:gd name="connsiteX7-8247" fmla="*/ 1685497 w 5273630"/>
                <a:gd name="connsiteY7-8248" fmla="*/ 886054 h 1476702"/>
                <a:gd name="connsiteX8-8249" fmla="*/ 1717558 w 5273630"/>
                <a:gd name="connsiteY8-8250" fmla="*/ 664540 h 1476702"/>
                <a:gd name="connsiteX9-8251" fmla="*/ 1606801 w 5273630"/>
                <a:gd name="connsiteY9-8252" fmla="*/ 664540 h 1476702"/>
                <a:gd name="connsiteX10-8253" fmla="*/ 342472 w 5273630"/>
                <a:gd name="connsiteY10-8254" fmla="*/ 563985 h 1476702"/>
                <a:gd name="connsiteX11-8255" fmla="*/ 335185 w 5273630"/>
                <a:gd name="connsiteY11-8256" fmla="*/ 619363 h 1476702"/>
                <a:gd name="connsiteX12-8257" fmla="*/ 826304 w 5273630"/>
                <a:gd name="connsiteY12-8258" fmla="*/ 619363 h 1476702"/>
                <a:gd name="connsiteX13-8259" fmla="*/ 833590 w 5273630"/>
                <a:gd name="connsiteY13-8260" fmla="*/ 563985 h 1476702"/>
                <a:gd name="connsiteX14-8261" fmla="*/ 342472 w 5273630"/>
                <a:gd name="connsiteY14-8262" fmla="*/ 563985 h 1476702"/>
                <a:gd name="connsiteX15-8263" fmla="*/ 3085357 w 5273630"/>
                <a:gd name="connsiteY15-8264" fmla="*/ 553784 h 1476702"/>
                <a:gd name="connsiteX16-8265" fmla="*/ 3078071 w 5273630"/>
                <a:gd name="connsiteY16-8266" fmla="*/ 609162 h 1476702"/>
                <a:gd name="connsiteX17-8267" fmla="*/ 3283553 w 5273630"/>
                <a:gd name="connsiteY17-8268" fmla="*/ 719919 h 1476702"/>
                <a:gd name="connsiteX18-8269" fmla="*/ 3521097 w 5273630"/>
                <a:gd name="connsiteY18-8270" fmla="*/ 609162 h 1476702"/>
                <a:gd name="connsiteX19-8271" fmla="*/ 3528384 w 5273630"/>
                <a:gd name="connsiteY19-8272" fmla="*/ 553784 h 1476702"/>
                <a:gd name="connsiteX20-8273" fmla="*/ 3085357 w 5273630"/>
                <a:gd name="connsiteY20-8274" fmla="*/ 553784 h 1476702"/>
                <a:gd name="connsiteX21-8275" fmla="*/ 2013395 w 5273630"/>
                <a:gd name="connsiteY21-8276" fmla="*/ 526094 h 1476702"/>
                <a:gd name="connsiteX22-8277" fmla="*/ 2567178 w 5273630"/>
                <a:gd name="connsiteY22-8278" fmla="*/ 526094 h 1476702"/>
                <a:gd name="connsiteX23-8279" fmla="*/ 2497227 w 5273630"/>
                <a:gd name="connsiteY23-8280" fmla="*/ 1024500 h 1476702"/>
                <a:gd name="connsiteX24-8281" fmla="*/ 1943443 w 5273630"/>
                <a:gd name="connsiteY24-8282" fmla="*/ 1024500 h 1476702"/>
                <a:gd name="connsiteX25-8283" fmla="*/ 2013395 w 5273630"/>
                <a:gd name="connsiteY25-8284" fmla="*/ 526094 h 1476702"/>
                <a:gd name="connsiteX26-8285" fmla="*/ 1404233 w 5273630"/>
                <a:gd name="connsiteY26-8286" fmla="*/ 526094 h 1476702"/>
                <a:gd name="connsiteX27-8287" fmla="*/ 1958016 w 5273630"/>
                <a:gd name="connsiteY27-8288" fmla="*/ 526094 h 1476702"/>
                <a:gd name="connsiteX28-8289" fmla="*/ 1888065 w 5273630"/>
                <a:gd name="connsiteY28-8290" fmla="*/ 1024500 h 1476702"/>
                <a:gd name="connsiteX29-8291" fmla="*/ 1334281 w 5273630"/>
                <a:gd name="connsiteY29-8292" fmla="*/ 1024500 h 1476702"/>
                <a:gd name="connsiteX30-8293" fmla="*/ 1404233 w 5273630"/>
                <a:gd name="connsiteY30-8294" fmla="*/ 526094 h 1476702"/>
                <a:gd name="connsiteX31-8295" fmla="*/ 365789 w 5273630"/>
                <a:gd name="connsiteY31-8296" fmla="*/ 402222 h 1476702"/>
                <a:gd name="connsiteX32-8297" fmla="*/ 357045 w 5273630"/>
                <a:gd name="connsiteY32-8298" fmla="*/ 457600 h 1476702"/>
                <a:gd name="connsiteX33-8299" fmla="*/ 848163 w 5273630"/>
                <a:gd name="connsiteY33-8300" fmla="*/ 457600 h 1476702"/>
                <a:gd name="connsiteX34-8301" fmla="*/ 856907 w 5273630"/>
                <a:gd name="connsiteY34-8302" fmla="*/ 402222 h 1476702"/>
                <a:gd name="connsiteX35-8303" fmla="*/ 365789 w 5273630"/>
                <a:gd name="connsiteY35-8304" fmla="*/ 402222 h 1476702"/>
                <a:gd name="connsiteX36-8305" fmla="*/ 2865301 w 5273630"/>
                <a:gd name="connsiteY36-8306" fmla="*/ 346843 h 1476702"/>
                <a:gd name="connsiteX37-8307" fmla="*/ 3114504 w 5273630"/>
                <a:gd name="connsiteY37-8308" fmla="*/ 346843 h 1476702"/>
                <a:gd name="connsiteX38-8309" fmla="*/ 3104302 w 5273630"/>
                <a:gd name="connsiteY38-8310" fmla="*/ 415338 h 1476702"/>
                <a:gd name="connsiteX39-8311" fmla="*/ 3547329 w 5273630"/>
                <a:gd name="connsiteY39-8312" fmla="*/ 415338 h 1476702"/>
                <a:gd name="connsiteX40-8313" fmla="*/ 3557530 w 5273630"/>
                <a:gd name="connsiteY40-8314" fmla="*/ 346843 h 1476702"/>
                <a:gd name="connsiteX41-8315" fmla="*/ 3806733 w 5273630"/>
                <a:gd name="connsiteY41-8316" fmla="*/ 346843 h 1476702"/>
                <a:gd name="connsiteX42-8317" fmla="*/ 3796531 w 5273630"/>
                <a:gd name="connsiteY42-8318" fmla="*/ 415338 h 1476702"/>
                <a:gd name="connsiteX43-8319" fmla="*/ 3907289 w 5273630"/>
                <a:gd name="connsiteY43-8320" fmla="*/ 415338 h 1476702"/>
                <a:gd name="connsiteX44-8321" fmla="*/ 3888343 w 5273630"/>
                <a:gd name="connsiteY44-8322" fmla="*/ 553784 h 1476702"/>
                <a:gd name="connsiteX45-8323" fmla="*/ 3777587 w 5273630"/>
                <a:gd name="connsiteY45-8324" fmla="*/ 553784 h 1476702"/>
                <a:gd name="connsiteX46-8325" fmla="*/ 3755727 w 5273630"/>
                <a:gd name="connsiteY46-8326" fmla="*/ 706803 h 1476702"/>
                <a:gd name="connsiteX47-8327" fmla="*/ 3489036 w 5273630"/>
                <a:gd name="connsiteY47-8328" fmla="*/ 830675 h 1476702"/>
                <a:gd name="connsiteX48-8329" fmla="*/ 3850453 w 5273630"/>
                <a:gd name="connsiteY48-8330" fmla="*/ 1024500 h 1476702"/>
                <a:gd name="connsiteX49-8331" fmla="*/ 3407426 w 5273630"/>
                <a:gd name="connsiteY49-8332" fmla="*/ 1024500 h 1476702"/>
                <a:gd name="connsiteX50-8333" fmla="*/ 3252949 w 5273630"/>
                <a:gd name="connsiteY50-8334" fmla="*/ 941432 h 1476702"/>
                <a:gd name="connsiteX51-8335" fmla="*/ 1873418 w 5273630"/>
                <a:gd name="connsiteY51-8336" fmla="*/ 1444394 h 1476702"/>
                <a:gd name="connsiteX52-8337" fmla="*/ 1764560 w 5273630"/>
                <a:gd name="connsiteY52-8338" fmla="*/ 1381052 h 1476702"/>
                <a:gd name="connsiteX53-8339" fmla="*/ 3046009 w 5273630"/>
                <a:gd name="connsiteY53-8340" fmla="*/ 830675 h 1476702"/>
                <a:gd name="connsiteX54-8341" fmla="*/ 2814295 w 5273630"/>
                <a:gd name="connsiteY54-8342" fmla="*/ 706803 h 1476702"/>
                <a:gd name="connsiteX55-8343" fmla="*/ 2836154 w 5273630"/>
                <a:gd name="connsiteY55-8344" fmla="*/ 553784 h 1476702"/>
                <a:gd name="connsiteX56-8345" fmla="*/ 2725398 w 5273630"/>
                <a:gd name="connsiteY56-8346" fmla="*/ 553784 h 1476702"/>
                <a:gd name="connsiteX57-8347" fmla="*/ 2744343 w 5273630"/>
                <a:gd name="connsiteY57-8348" fmla="*/ 415338 h 1476702"/>
                <a:gd name="connsiteX58-8349" fmla="*/ 2855100 w 5273630"/>
                <a:gd name="connsiteY58-8350" fmla="*/ 415338 h 1476702"/>
                <a:gd name="connsiteX59-8351" fmla="*/ 2865301 w 5273630"/>
                <a:gd name="connsiteY59-8352" fmla="*/ 346843 h 1476702"/>
                <a:gd name="connsiteX60-8353" fmla="*/ 482375 w 5273630"/>
                <a:gd name="connsiteY60-8354" fmla="*/ 192367 h 1476702"/>
                <a:gd name="connsiteX61-8355" fmla="*/ 759267 w 5273630"/>
                <a:gd name="connsiteY61-8356" fmla="*/ 192367 h 1476702"/>
                <a:gd name="connsiteX62-8357" fmla="*/ 746151 w 5273630"/>
                <a:gd name="connsiteY62-8358" fmla="*/ 285636 h 1476702"/>
                <a:gd name="connsiteX63-8359" fmla="*/ 1122141 w 5273630"/>
                <a:gd name="connsiteY63-8360" fmla="*/ 285636 h 1476702"/>
                <a:gd name="connsiteX64-8361" fmla="*/ 1059475 w 5273630"/>
                <a:gd name="connsiteY64-8362" fmla="*/ 735949 h 1476702"/>
                <a:gd name="connsiteX65-8363" fmla="*/ 728663 w 5273630"/>
                <a:gd name="connsiteY65-8364" fmla="*/ 735949 h 1476702"/>
                <a:gd name="connsiteX66-8365" fmla="*/ 795700 w 5273630"/>
                <a:gd name="connsiteY66-8366" fmla="*/ 791328 h 1476702"/>
                <a:gd name="connsiteX67-8367" fmla="*/ 1119226 w 5273630"/>
                <a:gd name="connsiteY67-8368" fmla="*/ 746150 h 1476702"/>
                <a:gd name="connsiteX68-8369" fmla="*/ 1100281 w 5273630"/>
                <a:gd name="connsiteY68-8370" fmla="*/ 884596 h 1476702"/>
                <a:gd name="connsiteX69-8371" fmla="*/ 937060 w 5273630"/>
                <a:gd name="connsiteY69-8372" fmla="*/ 907914 h 1476702"/>
                <a:gd name="connsiteX70-8373" fmla="*/ 1871300 w 5273630"/>
                <a:gd name="connsiteY70-8374" fmla="*/ 1444447 h 1476702"/>
                <a:gd name="connsiteX71-8375" fmla="*/ 1608084 w 5273630"/>
                <a:gd name="connsiteY71-8376" fmla="*/ 1476702 h 1476702"/>
                <a:gd name="connsiteX72-8377" fmla="*/ 406594 w 5273630"/>
                <a:gd name="connsiteY72-8378" fmla="*/ 735949 h 1476702"/>
                <a:gd name="connsiteX73-8379" fmla="*/ 319154 w 5273630"/>
                <a:gd name="connsiteY73-8380" fmla="*/ 735949 h 1476702"/>
                <a:gd name="connsiteX74-8381" fmla="*/ 298752 w 5273630"/>
                <a:gd name="connsiteY74-8382" fmla="*/ 881682 h 1476702"/>
                <a:gd name="connsiteX75-8383" fmla="*/ 502777 w 5273630"/>
                <a:gd name="connsiteY75-8384" fmla="*/ 862737 h 1476702"/>
                <a:gd name="connsiteX76-8385" fmla="*/ 482375 w 5273630"/>
                <a:gd name="connsiteY76-8386" fmla="*/ 1004097 h 1476702"/>
                <a:gd name="connsiteX77-8387" fmla="*/ 4372 w 5273630"/>
                <a:gd name="connsiteY77-8388" fmla="*/ 1046359 h 1476702"/>
                <a:gd name="connsiteX78-8389" fmla="*/ 110757 w 5273630"/>
                <a:gd name="connsiteY78-8390" fmla="*/ 285636 h 1476702"/>
                <a:gd name="connsiteX79-8391" fmla="*/ 469259 w 5273630"/>
                <a:gd name="connsiteY79-8392" fmla="*/ 285636 h 1476702"/>
                <a:gd name="connsiteX80-8393" fmla="*/ 482375 w 5273630"/>
                <a:gd name="connsiteY80-8394" fmla="*/ 192367 h 1476702"/>
                <a:gd name="connsiteX81-8395" fmla="*/ 1870577 w 5273630"/>
                <a:gd name="connsiteY81-8396" fmla="*/ 166135 h 1476702"/>
                <a:gd name="connsiteX82-8397" fmla="*/ 1847260 w 5273630"/>
                <a:gd name="connsiteY82-8398" fmla="*/ 332270 h 1476702"/>
                <a:gd name="connsiteX83-8399" fmla="*/ 2179530 w 5273630"/>
                <a:gd name="connsiteY83-8400" fmla="*/ 332270 h 1476702"/>
                <a:gd name="connsiteX84-8401" fmla="*/ 2202847 w 5273630"/>
                <a:gd name="connsiteY84-8402" fmla="*/ 166135 h 1476702"/>
                <a:gd name="connsiteX85-8403" fmla="*/ 1870577 w 5273630"/>
                <a:gd name="connsiteY85-8404" fmla="*/ 166135 h 1476702"/>
                <a:gd name="connsiteX86-8405" fmla="*/ 4598889 w 5273630"/>
                <a:gd name="connsiteY86-8406" fmla="*/ 138446 h 1476702"/>
                <a:gd name="connsiteX87-8407" fmla="*/ 4421095 w 5273630"/>
                <a:gd name="connsiteY87-8408" fmla="*/ 332270 h 1476702"/>
                <a:gd name="connsiteX88-8409" fmla="*/ 4935531 w 5273630"/>
                <a:gd name="connsiteY88-8410" fmla="*/ 332270 h 1476702"/>
                <a:gd name="connsiteX89-8411" fmla="*/ 4813115 w 5273630"/>
                <a:gd name="connsiteY89-8412" fmla="*/ 138446 h 1476702"/>
                <a:gd name="connsiteX90-8413" fmla="*/ 4598889 w 5273630"/>
                <a:gd name="connsiteY90-8414" fmla="*/ 138446 h 1476702"/>
                <a:gd name="connsiteX91-8415" fmla="*/ 1557252 w 5273630"/>
                <a:gd name="connsiteY91-8416" fmla="*/ 27689 h 1476702"/>
                <a:gd name="connsiteX92-8417" fmla="*/ 2498684 w 5273630"/>
                <a:gd name="connsiteY92-8418" fmla="*/ 27689 h 1476702"/>
                <a:gd name="connsiteX93-8419" fmla="*/ 2436019 w 5273630"/>
                <a:gd name="connsiteY93-8420" fmla="*/ 470716 h 1476702"/>
                <a:gd name="connsiteX94-8421" fmla="*/ 1549965 w 5273630"/>
                <a:gd name="connsiteY94-8422" fmla="*/ 470716 h 1476702"/>
                <a:gd name="connsiteX95-8423" fmla="*/ 1605344 w 5273630"/>
                <a:gd name="connsiteY95-8424" fmla="*/ 83068 h 1476702"/>
                <a:gd name="connsiteX96-8425" fmla="*/ 1557252 w 5273630"/>
                <a:gd name="connsiteY96-8426" fmla="*/ 27689 h 1476702"/>
                <a:gd name="connsiteX97-8427" fmla="*/ 259404 w 5273630"/>
                <a:gd name="connsiteY97-8428" fmla="*/ 27689 h 1476702"/>
                <a:gd name="connsiteX98-8429" fmla="*/ 983695 w 5273630"/>
                <a:gd name="connsiteY98-8430" fmla="*/ 27689 h 1476702"/>
                <a:gd name="connsiteX99-8431" fmla="*/ 1215409 w 5273630"/>
                <a:gd name="connsiteY99-8432" fmla="*/ 260861 h 1476702"/>
                <a:gd name="connsiteX100-8433" fmla="*/ 929774 w 5273630"/>
                <a:gd name="connsiteY100-8434" fmla="*/ 260861 h 1476702"/>
                <a:gd name="connsiteX101-8435" fmla="*/ 788413 w 5273630"/>
                <a:gd name="connsiteY101-8436" fmla="*/ 145733 h 1476702"/>
                <a:gd name="connsiteX102-8437" fmla="*/ 476546 w 5273630"/>
                <a:gd name="connsiteY102-8438" fmla="*/ 145733 h 1476702"/>
                <a:gd name="connsiteX103-8439" fmla="*/ 290008 w 5273630"/>
                <a:gd name="connsiteY103-8440" fmla="*/ 260861 h 1476702"/>
                <a:gd name="connsiteX104-8441" fmla="*/ 0 w 5273630"/>
                <a:gd name="connsiteY104-8442" fmla="*/ 260861 h 1476702"/>
                <a:gd name="connsiteX105-8443" fmla="*/ 290008 w 5273630"/>
                <a:gd name="connsiteY105-8444" fmla="*/ 58293 h 1476702"/>
                <a:gd name="connsiteX106-8445" fmla="*/ 259404 w 5273630"/>
                <a:gd name="connsiteY106-8446" fmla="*/ 27689 h 1476702"/>
                <a:gd name="connsiteX107-8447" fmla="*/ 4377375 w 5273630"/>
                <a:gd name="connsiteY107-8448" fmla="*/ 0 h 1476702"/>
                <a:gd name="connsiteX108-8449" fmla="*/ 5001111 w 5273630"/>
                <a:gd name="connsiteY108-8450" fmla="*/ 0 h 1476702"/>
                <a:gd name="connsiteX109-8451" fmla="*/ 5273630 w 5273630"/>
                <a:gd name="connsiteY109-8452" fmla="*/ 429911 h 1476702"/>
                <a:gd name="connsiteX110-8453" fmla="*/ 5078349 w 5273630"/>
                <a:gd name="connsiteY110-8454" fmla="*/ 429911 h 1476702"/>
                <a:gd name="connsiteX111-8455" fmla="*/ 5072519 w 5273630"/>
                <a:gd name="connsiteY111-8456" fmla="*/ 470716 h 1476702"/>
                <a:gd name="connsiteX112-8457" fmla="*/ 4795628 w 5273630"/>
                <a:gd name="connsiteY112-8458" fmla="*/ 470716 h 1476702"/>
                <a:gd name="connsiteX113-8459" fmla="*/ 4778140 w 5273630"/>
                <a:gd name="connsiteY113-8460" fmla="*/ 594589 h 1476702"/>
                <a:gd name="connsiteX114-8461" fmla="*/ 5082721 w 5273630"/>
                <a:gd name="connsiteY114-8462" fmla="*/ 594589 h 1476702"/>
                <a:gd name="connsiteX115-8463" fmla="*/ 5063775 w 5273630"/>
                <a:gd name="connsiteY115-8464" fmla="*/ 733035 h 1476702"/>
                <a:gd name="connsiteX116-8465" fmla="*/ 4759195 w 5273630"/>
                <a:gd name="connsiteY116-8466" fmla="*/ 733035 h 1476702"/>
                <a:gd name="connsiteX117-8467" fmla="*/ 4737335 w 5273630"/>
                <a:gd name="connsiteY117-8468" fmla="*/ 886054 h 1476702"/>
                <a:gd name="connsiteX118-8469" fmla="*/ 5180361 w 5273630"/>
                <a:gd name="connsiteY118-8470" fmla="*/ 886054 h 1476702"/>
                <a:gd name="connsiteX119-8471" fmla="*/ 5161416 w 5273630"/>
                <a:gd name="connsiteY119-8472" fmla="*/ 1024500 h 1476702"/>
                <a:gd name="connsiteX120-8473" fmla="*/ 3998471 w 5273630"/>
                <a:gd name="connsiteY120-8474" fmla="*/ 1024500 h 1476702"/>
                <a:gd name="connsiteX121-8475" fmla="*/ 4017416 w 5273630"/>
                <a:gd name="connsiteY121-8476" fmla="*/ 886054 h 1476702"/>
                <a:gd name="connsiteX122-8477" fmla="*/ 4460443 w 5273630"/>
                <a:gd name="connsiteY122-8478" fmla="*/ 886054 h 1476702"/>
                <a:gd name="connsiteX123-8479" fmla="*/ 4482303 w 5273630"/>
                <a:gd name="connsiteY123-8480" fmla="*/ 733035 h 1476702"/>
                <a:gd name="connsiteX124-8481" fmla="*/ 4177722 w 5273630"/>
                <a:gd name="connsiteY124-8482" fmla="*/ 733035 h 1476702"/>
                <a:gd name="connsiteX125-8483" fmla="*/ 4196667 w 5273630"/>
                <a:gd name="connsiteY125-8484" fmla="*/ 594589 h 1476702"/>
                <a:gd name="connsiteX126-8485" fmla="*/ 4501249 w 5273630"/>
                <a:gd name="connsiteY126-8486" fmla="*/ 594589 h 1476702"/>
                <a:gd name="connsiteX127-8487" fmla="*/ 4518736 w 5273630"/>
                <a:gd name="connsiteY127-8488" fmla="*/ 470716 h 1476702"/>
                <a:gd name="connsiteX128-8489" fmla="*/ 4241845 w 5273630"/>
                <a:gd name="connsiteY128-8490" fmla="*/ 470716 h 1476702"/>
                <a:gd name="connsiteX129-8491" fmla="*/ 4247673 w 5273630"/>
                <a:gd name="connsiteY129-8492" fmla="*/ 429911 h 1476702"/>
                <a:gd name="connsiteX130-8493" fmla="*/ 4055307 w 5273630"/>
                <a:gd name="connsiteY130-8494" fmla="*/ 429911 h 1476702"/>
                <a:gd name="connsiteX131-8495" fmla="*/ 4410894 w 5273630"/>
                <a:gd name="connsiteY131-8496" fmla="*/ 40805 h 1476702"/>
                <a:gd name="connsiteX132-8497" fmla="*/ 4377375 w 5273630"/>
                <a:gd name="connsiteY132-8498" fmla="*/ 0 h 1476702"/>
                <a:gd name="connsiteX133-8499" fmla="*/ 3191742 w 5273630"/>
                <a:gd name="connsiteY133-8500" fmla="*/ 0 h 1476702"/>
                <a:gd name="connsiteX134-8501" fmla="*/ 3522555 w 5273630"/>
                <a:gd name="connsiteY134-8502" fmla="*/ 0 h 1476702"/>
                <a:gd name="connsiteX135-8503" fmla="*/ 3510896 w 5273630"/>
                <a:gd name="connsiteY135-8504" fmla="*/ 83068 h 1476702"/>
                <a:gd name="connsiteX136-8505" fmla="*/ 3953923 w 5273630"/>
                <a:gd name="connsiteY136-8506" fmla="*/ 83068 h 1476702"/>
                <a:gd name="connsiteX137-8507" fmla="*/ 3923319 w 5273630"/>
                <a:gd name="connsiteY137-8508" fmla="*/ 304581 h 1476702"/>
                <a:gd name="connsiteX138-8509" fmla="*/ 3618738 w 5273630"/>
                <a:gd name="connsiteY138-8510" fmla="*/ 304581 h 1476702"/>
                <a:gd name="connsiteX139-8511" fmla="*/ 3630397 w 5273630"/>
                <a:gd name="connsiteY139-8512" fmla="*/ 221513 h 1476702"/>
                <a:gd name="connsiteX140-8513" fmla="*/ 3076613 w 5273630"/>
                <a:gd name="connsiteY140-8514" fmla="*/ 221513 h 1476702"/>
                <a:gd name="connsiteX141-8515" fmla="*/ 3064954 w 5273630"/>
                <a:gd name="connsiteY141-8516" fmla="*/ 304581 h 1476702"/>
                <a:gd name="connsiteX142-8517" fmla="*/ 2760373 w 5273630"/>
                <a:gd name="connsiteY142-8518" fmla="*/ 304581 h 1476702"/>
                <a:gd name="connsiteX143-8519" fmla="*/ 2790977 w 5273630"/>
                <a:gd name="connsiteY143-8520" fmla="*/ 83068 h 1476702"/>
                <a:gd name="connsiteX144-8521" fmla="*/ 3234004 w 5273630"/>
                <a:gd name="connsiteY144-8522" fmla="*/ 83068 h 1476702"/>
                <a:gd name="connsiteX145-8523" fmla="*/ 3238376 w 5273630"/>
                <a:gd name="connsiteY145-8524" fmla="*/ 53921 h 1476702"/>
                <a:gd name="connsiteX146-8525" fmla="*/ 3191742 w 5273630"/>
                <a:gd name="connsiteY146-8526" fmla="*/ 0 h 1476702"/>
                <a:gd name="connsiteX0-8527" fmla="*/ 2215963 w 5273630"/>
                <a:gd name="connsiteY0-8528" fmla="*/ 664540 h 1476702"/>
                <a:gd name="connsiteX1-8529" fmla="*/ 2183902 w 5273630"/>
                <a:gd name="connsiteY1-8530" fmla="*/ 886054 h 1476702"/>
                <a:gd name="connsiteX2-8531" fmla="*/ 2294658 w 5273630"/>
                <a:gd name="connsiteY2-8532" fmla="*/ 886054 h 1476702"/>
                <a:gd name="connsiteX3-8533" fmla="*/ 2326719 w 5273630"/>
                <a:gd name="connsiteY3-8534" fmla="*/ 664540 h 1476702"/>
                <a:gd name="connsiteX4-8535" fmla="*/ 2215963 w 5273630"/>
                <a:gd name="connsiteY4-8536" fmla="*/ 664540 h 1476702"/>
                <a:gd name="connsiteX5-8537" fmla="*/ 1606801 w 5273630"/>
                <a:gd name="connsiteY5-8538" fmla="*/ 664540 h 1476702"/>
                <a:gd name="connsiteX6-8539" fmla="*/ 1574740 w 5273630"/>
                <a:gd name="connsiteY6-8540" fmla="*/ 886054 h 1476702"/>
                <a:gd name="connsiteX7-8541" fmla="*/ 1685497 w 5273630"/>
                <a:gd name="connsiteY7-8542" fmla="*/ 886054 h 1476702"/>
                <a:gd name="connsiteX8-8543" fmla="*/ 1717558 w 5273630"/>
                <a:gd name="connsiteY8-8544" fmla="*/ 664540 h 1476702"/>
                <a:gd name="connsiteX9-8545" fmla="*/ 1606801 w 5273630"/>
                <a:gd name="connsiteY9-8546" fmla="*/ 664540 h 1476702"/>
                <a:gd name="connsiteX10-8547" fmla="*/ 342472 w 5273630"/>
                <a:gd name="connsiteY10-8548" fmla="*/ 563985 h 1476702"/>
                <a:gd name="connsiteX11-8549" fmla="*/ 335185 w 5273630"/>
                <a:gd name="connsiteY11-8550" fmla="*/ 619363 h 1476702"/>
                <a:gd name="connsiteX12-8551" fmla="*/ 826304 w 5273630"/>
                <a:gd name="connsiteY12-8552" fmla="*/ 619363 h 1476702"/>
                <a:gd name="connsiteX13-8553" fmla="*/ 833590 w 5273630"/>
                <a:gd name="connsiteY13-8554" fmla="*/ 563985 h 1476702"/>
                <a:gd name="connsiteX14-8555" fmla="*/ 342472 w 5273630"/>
                <a:gd name="connsiteY14-8556" fmla="*/ 563985 h 1476702"/>
                <a:gd name="connsiteX15-8557" fmla="*/ 3085357 w 5273630"/>
                <a:gd name="connsiteY15-8558" fmla="*/ 553784 h 1476702"/>
                <a:gd name="connsiteX16-8559" fmla="*/ 3078071 w 5273630"/>
                <a:gd name="connsiteY16-8560" fmla="*/ 609162 h 1476702"/>
                <a:gd name="connsiteX17-8561" fmla="*/ 3283553 w 5273630"/>
                <a:gd name="connsiteY17-8562" fmla="*/ 719919 h 1476702"/>
                <a:gd name="connsiteX18-8563" fmla="*/ 3521097 w 5273630"/>
                <a:gd name="connsiteY18-8564" fmla="*/ 609162 h 1476702"/>
                <a:gd name="connsiteX19-8565" fmla="*/ 3528384 w 5273630"/>
                <a:gd name="connsiteY19-8566" fmla="*/ 553784 h 1476702"/>
                <a:gd name="connsiteX20-8567" fmla="*/ 3085357 w 5273630"/>
                <a:gd name="connsiteY20-8568" fmla="*/ 553784 h 1476702"/>
                <a:gd name="connsiteX21-8569" fmla="*/ 2013395 w 5273630"/>
                <a:gd name="connsiteY21-8570" fmla="*/ 526094 h 1476702"/>
                <a:gd name="connsiteX22-8571" fmla="*/ 2567178 w 5273630"/>
                <a:gd name="connsiteY22-8572" fmla="*/ 526094 h 1476702"/>
                <a:gd name="connsiteX23-8573" fmla="*/ 2497227 w 5273630"/>
                <a:gd name="connsiteY23-8574" fmla="*/ 1024500 h 1476702"/>
                <a:gd name="connsiteX24-8575" fmla="*/ 1943443 w 5273630"/>
                <a:gd name="connsiteY24-8576" fmla="*/ 1024500 h 1476702"/>
                <a:gd name="connsiteX25-8577" fmla="*/ 2013395 w 5273630"/>
                <a:gd name="connsiteY25-8578" fmla="*/ 526094 h 1476702"/>
                <a:gd name="connsiteX26-8579" fmla="*/ 1404233 w 5273630"/>
                <a:gd name="connsiteY26-8580" fmla="*/ 526094 h 1476702"/>
                <a:gd name="connsiteX27-8581" fmla="*/ 1958016 w 5273630"/>
                <a:gd name="connsiteY27-8582" fmla="*/ 526094 h 1476702"/>
                <a:gd name="connsiteX28-8583" fmla="*/ 1888065 w 5273630"/>
                <a:gd name="connsiteY28-8584" fmla="*/ 1024500 h 1476702"/>
                <a:gd name="connsiteX29-8585" fmla="*/ 1334281 w 5273630"/>
                <a:gd name="connsiteY29-8586" fmla="*/ 1024500 h 1476702"/>
                <a:gd name="connsiteX30-8587" fmla="*/ 1404233 w 5273630"/>
                <a:gd name="connsiteY30-8588" fmla="*/ 526094 h 1476702"/>
                <a:gd name="connsiteX31-8589" fmla="*/ 365789 w 5273630"/>
                <a:gd name="connsiteY31-8590" fmla="*/ 402222 h 1476702"/>
                <a:gd name="connsiteX32-8591" fmla="*/ 357045 w 5273630"/>
                <a:gd name="connsiteY32-8592" fmla="*/ 457600 h 1476702"/>
                <a:gd name="connsiteX33-8593" fmla="*/ 848163 w 5273630"/>
                <a:gd name="connsiteY33-8594" fmla="*/ 457600 h 1476702"/>
                <a:gd name="connsiteX34-8595" fmla="*/ 856907 w 5273630"/>
                <a:gd name="connsiteY34-8596" fmla="*/ 402222 h 1476702"/>
                <a:gd name="connsiteX35-8597" fmla="*/ 365789 w 5273630"/>
                <a:gd name="connsiteY35-8598" fmla="*/ 402222 h 1476702"/>
                <a:gd name="connsiteX36-8599" fmla="*/ 2865301 w 5273630"/>
                <a:gd name="connsiteY36-8600" fmla="*/ 346843 h 1476702"/>
                <a:gd name="connsiteX37-8601" fmla="*/ 3114504 w 5273630"/>
                <a:gd name="connsiteY37-8602" fmla="*/ 346843 h 1476702"/>
                <a:gd name="connsiteX38-8603" fmla="*/ 3104302 w 5273630"/>
                <a:gd name="connsiteY38-8604" fmla="*/ 415338 h 1476702"/>
                <a:gd name="connsiteX39-8605" fmla="*/ 3547329 w 5273630"/>
                <a:gd name="connsiteY39-8606" fmla="*/ 415338 h 1476702"/>
                <a:gd name="connsiteX40-8607" fmla="*/ 3557530 w 5273630"/>
                <a:gd name="connsiteY40-8608" fmla="*/ 346843 h 1476702"/>
                <a:gd name="connsiteX41-8609" fmla="*/ 3806733 w 5273630"/>
                <a:gd name="connsiteY41-8610" fmla="*/ 346843 h 1476702"/>
                <a:gd name="connsiteX42-8611" fmla="*/ 3796531 w 5273630"/>
                <a:gd name="connsiteY42-8612" fmla="*/ 415338 h 1476702"/>
                <a:gd name="connsiteX43-8613" fmla="*/ 3907289 w 5273630"/>
                <a:gd name="connsiteY43-8614" fmla="*/ 415338 h 1476702"/>
                <a:gd name="connsiteX44-8615" fmla="*/ 3888343 w 5273630"/>
                <a:gd name="connsiteY44-8616" fmla="*/ 553784 h 1476702"/>
                <a:gd name="connsiteX45-8617" fmla="*/ 3777587 w 5273630"/>
                <a:gd name="connsiteY45-8618" fmla="*/ 553784 h 1476702"/>
                <a:gd name="connsiteX46-8619" fmla="*/ 3755727 w 5273630"/>
                <a:gd name="connsiteY46-8620" fmla="*/ 706803 h 1476702"/>
                <a:gd name="connsiteX47-8621" fmla="*/ 3489036 w 5273630"/>
                <a:gd name="connsiteY47-8622" fmla="*/ 830675 h 1476702"/>
                <a:gd name="connsiteX48-8623" fmla="*/ 3850453 w 5273630"/>
                <a:gd name="connsiteY48-8624" fmla="*/ 1024500 h 1476702"/>
                <a:gd name="connsiteX49-8625" fmla="*/ 3407426 w 5273630"/>
                <a:gd name="connsiteY49-8626" fmla="*/ 1024500 h 1476702"/>
                <a:gd name="connsiteX50-8627" fmla="*/ 3252949 w 5273630"/>
                <a:gd name="connsiteY50-8628" fmla="*/ 941432 h 1476702"/>
                <a:gd name="connsiteX51-8629" fmla="*/ 1873418 w 5273630"/>
                <a:gd name="connsiteY51-8630" fmla="*/ 1444394 h 1476702"/>
                <a:gd name="connsiteX52-8631" fmla="*/ 1764560 w 5273630"/>
                <a:gd name="connsiteY52-8632" fmla="*/ 1381052 h 1476702"/>
                <a:gd name="connsiteX53-8633" fmla="*/ 3046009 w 5273630"/>
                <a:gd name="connsiteY53-8634" fmla="*/ 830675 h 1476702"/>
                <a:gd name="connsiteX54-8635" fmla="*/ 2814295 w 5273630"/>
                <a:gd name="connsiteY54-8636" fmla="*/ 706803 h 1476702"/>
                <a:gd name="connsiteX55-8637" fmla="*/ 2836154 w 5273630"/>
                <a:gd name="connsiteY55-8638" fmla="*/ 553784 h 1476702"/>
                <a:gd name="connsiteX56-8639" fmla="*/ 2725398 w 5273630"/>
                <a:gd name="connsiteY56-8640" fmla="*/ 553784 h 1476702"/>
                <a:gd name="connsiteX57-8641" fmla="*/ 2744343 w 5273630"/>
                <a:gd name="connsiteY57-8642" fmla="*/ 415338 h 1476702"/>
                <a:gd name="connsiteX58-8643" fmla="*/ 2855100 w 5273630"/>
                <a:gd name="connsiteY58-8644" fmla="*/ 415338 h 1476702"/>
                <a:gd name="connsiteX59-8645" fmla="*/ 2865301 w 5273630"/>
                <a:gd name="connsiteY59-8646" fmla="*/ 346843 h 1476702"/>
                <a:gd name="connsiteX60-8647" fmla="*/ 482375 w 5273630"/>
                <a:gd name="connsiteY60-8648" fmla="*/ 192367 h 1476702"/>
                <a:gd name="connsiteX61-8649" fmla="*/ 759267 w 5273630"/>
                <a:gd name="connsiteY61-8650" fmla="*/ 192367 h 1476702"/>
                <a:gd name="connsiteX62-8651" fmla="*/ 746151 w 5273630"/>
                <a:gd name="connsiteY62-8652" fmla="*/ 285636 h 1476702"/>
                <a:gd name="connsiteX63-8653" fmla="*/ 1122141 w 5273630"/>
                <a:gd name="connsiteY63-8654" fmla="*/ 285636 h 1476702"/>
                <a:gd name="connsiteX64-8655" fmla="*/ 1059475 w 5273630"/>
                <a:gd name="connsiteY64-8656" fmla="*/ 735949 h 1476702"/>
                <a:gd name="connsiteX65-8657" fmla="*/ 728663 w 5273630"/>
                <a:gd name="connsiteY65-8658" fmla="*/ 735949 h 1476702"/>
                <a:gd name="connsiteX66-8659" fmla="*/ 795700 w 5273630"/>
                <a:gd name="connsiteY66-8660" fmla="*/ 791328 h 1476702"/>
                <a:gd name="connsiteX67-8661" fmla="*/ 1119226 w 5273630"/>
                <a:gd name="connsiteY67-8662" fmla="*/ 746150 h 1476702"/>
                <a:gd name="connsiteX68-8663" fmla="*/ 1100281 w 5273630"/>
                <a:gd name="connsiteY68-8664" fmla="*/ 884596 h 1476702"/>
                <a:gd name="connsiteX69-8665" fmla="*/ 937060 w 5273630"/>
                <a:gd name="connsiteY69-8666" fmla="*/ 907914 h 1476702"/>
                <a:gd name="connsiteX70-8667" fmla="*/ 1852250 w 5273630"/>
                <a:gd name="connsiteY70-8668" fmla="*/ 1438097 h 1476702"/>
                <a:gd name="connsiteX71-8669" fmla="*/ 1608084 w 5273630"/>
                <a:gd name="connsiteY71-8670" fmla="*/ 1476702 h 1476702"/>
                <a:gd name="connsiteX72-8671" fmla="*/ 406594 w 5273630"/>
                <a:gd name="connsiteY72-8672" fmla="*/ 735949 h 1476702"/>
                <a:gd name="connsiteX73-8673" fmla="*/ 319154 w 5273630"/>
                <a:gd name="connsiteY73-8674" fmla="*/ 735949 h 1476702"/>
                <a:gd name="connsiteX74-8675" fmla="*/ 298752 w 5273630"/>
                <a:gd name="connsiteY74-8676" fmla="*/ 881682 h 1476702"/>
                <a:gd name="connsiteX75-8677" fmla="*/ 502777 w 5273630"/>
                <a:gd name="connsiteY75-8678" fmla="*/ 862737 h 1476702"/>
                <a:gd name="connsiteX76-8679" fmla="*/ 482375 w 5273630"/>
                <a:gd name="connsiteY76-8680" fmla="*/ 1004097 h 1476702"/>
                <a:gd name="connsiteX77-8681" fmla="*/ 4372 w 5273630"/>
                <a:gd name="connsiteY77-8682" fmla="*/ 1046359 h 1476702"/>
                <a:gd name="connsiteX78-8683" fmla="*/ 110757 w 5273630"/>
                <a:gd name="connsiteY78-8684" fmla="*/ 285636 h 1476702"/>
                <a:gd name="connsiteX79-8685" fmla="*/ 469259 w 5273630"/>
                <a:gd name="connsiteY79-8686" fmla="*/ 285636 h 1476702"/>
                <a:gd name="connsiteX80-8687" fmla="*/ 482375 w 5273630"/>
                <a:gd name="connsiteY80-8688" fmla="*/ 192367 h 1476702"/>
                <a:gd name="connsiteX81-8689" fmla="*/ 1870577 w 5273630"/>
                <a:gd name="connsiteY81-8690" fmla="*/ 166135 h 1476702"/>
                <a:gd name="connsiteX82-8691" fmla="*/ 1847260 w 5273630"/>
                <a:gd name="connsiteY82-8692" fmla="*/ 332270 h 1476702"/>
                <a:gd name="connsiteX83-8693" fmla="*/ 2179530 w 5273630"/>
                <a:gd name="connsiteY83-8694" fmla="*/ 332270 h 1476702"/>
                <a:gd name="connsiteX84-8695" fmla="*/ 2202847 w 5273630"/>
                <a:gd name="connsiteY84-8696" fmla="*/ 166135 h 1476702"/>
                <a:gd name="connsiteX85-8697" fmla="*/ 1870577 w 5273630"/>
                <a:gd name="connsiteY85-8698" fmla="*/ 166135 h 1476702"/>
                <a:gd name="connsiteX86-8699" fmla="*/ 4598889 w 5273630"/>
                <a:gd name="connsiteY86-8700" fmla="*/ 138446 h 1476702"/>
                <a:gd name="connsiteX87-8701" fmla="*/ 4421095 w 5273630"/>
                <a:gd name="connsiteY87-8702" fmla="*/ 332270 h 1476702"/>
                <a:gd name="connsiteX88-8703" fmla="*/ 4935531 w 5273630"/>
                <a:gd name="connsiteY88-8704" fmla="*/ 332270 h 1476702"/>
                <a:gd name="connsiteX89-8705" fmla="*/ 4813115 w 5273630"/>
                <a:gd name="connsiteY89-8706" fmla="*/ 138446 h 1476702"/>
                <a:gd name="connsiteX90-8707" fmla="*/ 4598889 w 5273630"/>
                <a:gd name="connsiteY90-8708" fmla="*/ 138446 h 1476702"/>
                <a:gd name="connsiteX91-8709" fmla="*/ 1557252 w 5273630"/>
                <a:gd name="connsiteY91-8710" fmla="*/ 27689 h 1476702"/>
                <a:gd name="connsiteX92-8711" fmla="*/ 2498684 w 5273630"/>
                <a:gd name="connsiteY92-8712" fmla="*/ 27689 h 1476702"/>
                <a:gd name="connsiteX93-8713" fmla="*/ 2436019 w 5273630"/>
                <a:gd name="connsiteY93-8714" fmla="*/ 470716 h 1476702"/>
                <a:gd name="connsiteX94-8715" fmla="*/ 1549965 w 5273630"/>
                <a:gd name="connsiteY94-8716" fmla="*/ 470716 h 1476702"/>
                <a:gd name="connsiteX95-8717" fmla="*/ 1605344 w 5273630"/>
                <a:gd name="connsiteY95-8718" fmla="*/ 83068 h 1476702"/>
                <a:gd name="connsiteX96-8719" fmla="*/ 1557252 w 5273630"/>
                <a:gd name="connsiteY96-8720" fmla="*/ 27689 h 1476702"/>
                <a:gd name="connsiteX97-8721" fmla="*/ 259404 w 5273630"/>
                <a:gd name="connsiteY97-8722" fmla="*/ 27689 h 1476702"/>
                <a:gd name="connsiteX98-8723" fmla="*/ 983695 w 5273630"/>
                <a:gd name="connsiteY98-8724" fmla="*/ 27689 h 1476702"/>
                <a:gd name="connsiteX99-8725" fmla="*/ 1215409 w 5273630"/>
                <a:gd name="connsiteY99-8726" fmla="*/ 260861 h 1476702"/>
                <a:gd name="connsiteX100-8727" fmla="*/ 929774 w 5273630"/>
                <a:gd name="connsiteY100-8728" fmla="*/ 260861 h 1476702"/>
                <a:gd name="connsiteX101-8729" fmla="*/ 788413 w 5273630"/>
                <a:gd name="connsiteY101-8730" fmla="*/ 145733 h 1476702"/>
                <a:gd name="connsiteX102-8731" fmla="*/ 476546 w 5273630"/>
                <a:gd name="connsiteY102-8732" fmla="*/ 145733 h 1476702"/>
                <a:gd name="connsiteX103-8733" fmla="*/ 290008 w 5273630"/>
                <a:gd name="connsiteY103-8734" fmla="*/ 260861 h 1476702"/>
                <a:gd name="connsiteX104-8735" fmla="*/ 0 w 5273630"/>
                <a:gd name="connsiteY104-8736" fmla="*/ 260861 h 1476702"/>
                <a:gd name="connsiteX105-8737" fmla="*/ 290008 w 5273630"/>
                <a:gd name="connsiteY105-8738" fmla="*/ 58293 h 1476702"/>
                <a:gd name="connsiteX106-8739" fmla="*/ 259404 w 5273630"/>
                <a:gd name="connsiteY106-8740" fmla="*/ 27689 h 1476702"/>
                <a:gd name="connsiteX107-8741" fmla="*/ 4377375 w 5273630"/>
                <a:gd name="connsiteY107-8742" fmla="*/ 0 h 1476702"/>
                <a:gd name="connsiteX108-8743" fmla="*/ 5001111 w 5273630"/>
                <a:gd name="connsiteY108-8744" fmla="*/ 0 h 1476702"/>
                <a:gd name="connsiteX109-8745" fmla="*/ 5273630 w 5273630"/>
                <a:gd name="connsiteY109-8746" fmla="*/ 429911 h 1476702"/>
                <a:gd name="connsiteX110-8747" fmla="*/ 5078349 w 5273630"/>
                <a:gd name="connsiteY110-8748" fmla="*/ 429911 h 1476702"/>
                <a:gd name="connsiteX111-8749" fmla="*/ 5072519 w 5273630"/>
                <a:gd name="connsiteY111-8750" fmla="*/ 470716 h 1476702"/>
                <a:gd name="connsiteX112-8751" fmla="*/ 4795628 w 5273630"/>
                <a:gd name="connsiteY112-8752" fmla="*/ 470716 h 1476702"/>
                <a:gd name="connsiteX113-8753" fmla="*/ 4778140 w 5273630"/>
                <a:gd name="connsiteY113-8754" fmla="*/ 594589 h 1476702"/>
                <a:gd name="connsiteX114-8755" fmla="*/ 5082721 w 5273630"/>
                <a:gd name="connsiteY114-8756" fmla="*/ 594589 h 1476702"/>
                <a:gd name="connsiteX115-8757" fmla="*/ 5063775 w 5273630"/>
                <a:gd name="connsiteY115-8758" fmla="*/ 733035 h 1476702"/>
                <a:gd name="connsiteX116-8759" fmla="*/ 4759195 w 5273630"/>
                <a:gd name="connsiteY116-8760" fmla="*/ 733035 h 1476702"/>
                <a:gd name="connsiteX117-8761" fmla="*/ 4737335 w 5273630"/>
                <a:gd name="connsiteY117-8762" fmla="*/ 886054 h 1476702"/>
                <a:gd name="connsiteX118-8763" fmla="*/ 5180361 w 5273630"/>
                <a:gd name="connsiteY118-8764" fmla="*/ 886054 h 1476702"/>
                <a:gd name="connsiteX119-8765" fmla="*/ 5161416 w 5273630"/>
                <a:gd name="connsiteY119-8766" fmla="*/ 1024500 h 1476702"/>
                <a:gd name="connsiteX120-8767" fmla="*/ 3998471 w 5273630"/>
                <a:gd name="connsiteY120-8768" fmla="*/ 1024500 h 1476702"/>
                <a:gd name="connsiteX121-8769" fmla="*/ 4017416 w 5273630"/>
                <a:gd name="connsiteY121-8770" fmla="*/ 886054 h 1476702"/>
                <a:gd name="connsiteX122-8771" fmla="*/ 4460443 w 5273630"/>
                <a:gd name="connsiteY122-8772" fmla="*/ 886054 h 1476702"/>
                <a:gd name="connsiteX123-8773" fmla="*/ 4482303 w 5273630"/>
                <a:gd name="connsiteY123-8774" fmla="*/ 733035 h 1476702"/>
                <a:gd name="connsiteX124-8775" fmla="*/ 4177722 w 5273630"/>
                <a:gd name="connsiteY124-8776" fmla="*/ 733035 h 1476702"/>
                <a:gd name="connsiteX125-8777" fmla="*/ 4196667 w 5273630"/>
                <a:gd name="connsiteY125-8778" fmla="*/ 594589 h 1476702"/>
                <a:gd name="connsiteX126-8779" fmla="*/ 4501249 w 5273630"/>
                <a:gd name="connsiteY126-8780" fmla="*/ 594589 h 1476702"/>
                <a:gd name="connsiteX127-8781" fmla="*/ 4518736 w 5273630"/>
                <a:gd name="connsiteY127-8782" fmla="*/ 470716 h 1476702"/>
                <a:gd name="connsiteX128-8783" fmla="*/ 4241845 w 5273630"/>
                <a:gd name="connsiteY128-8784" fmla="*/ 470716 h 1476702"/>
                <a:gd name="connsiteX129-8785" fmla="*/ 4247673 w 5273630"/>
                <a:gd name="connsiteY129-8786" fmla="*/ 429911 h 1476702"/>
                <a:gd name="connsiteX130-8787" fmla="*/ 4055307 w 5273630"/>
                <a:gd name="connsiteY130-8788" fmla="*/ 429911 h 1476702"/>
                <a:gd name="connsiteX131-8789" fmla="*/ 4410894 w 5273630"/>
                <a:gd name="connsiteY131-8790" fmla="*/ 40805 h 1476702"/>
                <a:gd name="connsiteX132-8791" fmla="*/ 4377375 w 5273630"/>
                <a:gd name="connsiteY132-8792" fmla="*/ 0 h 1476702"/>
                <a:gd name="connsiteX133-8793" fmla="*/ 3191742 w 5273630"/>
                <a:gd name="connsiteY133-8794" fmla="*/ 0 h 1476702"/>
                <a:gd name="connsiteX134-8795" fmla="*/ 3522555 w 5273630"/>
                <a:gd name="connsiteY134-8796" fmla="*/ 0 h 1476702"/>
                <a:gd name="connsiteX135-8797" fmla="*/ 3510896 w 5273630"/>
                <a:gd name="connsiteY135-8798" fmla="*/ 83068 h 1476702"/>
                <a:gd name="connsiteX136-8799" fmla="*/ 3953923 w 5273630"/>
                <a:gd name="connsiteY136-8800" fmla="*/ 83068 h 1476702"/>
                <a:gd name="connsiteX137-8801" fmla="*/ 3923319 w 5273630"/>
                <a:gd name="connsiteY137-8802" fmla="*/ 304581 h 1476702"/>
                <a:gd name="connsiteX138-8803" fmla="*/ 3618738 w 5273630"/>
                <a:gd name="connsiteY138-8804" fmla="*/ 304581 h 1476702"/>
                <a:gd name="connsiteX139-8805" fmla="*/ 3630397 w 5273630"/>
                <a:gd name="connsiteY139-8806" fmla="*/ 221513 h 1476702"/>
                <a:gd name="connsiteX140-8807" fmla="*/ 3076613 w 5273630"/>
                <a:gd name="connsiteY140-8808" fmla="*/ 221513 h 1476702"/>
                <a:gd name="connsiteX141-8809" fmla="*/ 3064954 w 5273630"/>
                <a:gd name="connsiteY141-8810" fmla="*/ 304581 h 1476702"/>
                <a:gd name="connsiteX142-8811" fmla="*/ 2760373 w 5273630"/>
                <a:gd name="connsiteY142-8812" fmla="*/ 304581 h 1476702"/>
                <a:gd name="connsiteX143-8813" fmla="*/ 2790977 w 5273630"/>
                <a:gd name="connsiteY143-8814" fmla="*/ 83068 h 1476702"/>
                <a:gd name="connsiteX144-8815" fmla="*/ 3234004 w 5273630"/>
                <a:gd name="connsiteY144-8816" fmla="*/ 83068 h 1476702"/>
                <a:gd name="connsiteX145-8817" fmla="*/ 3238376 w 5273630"/>
                <a:gd name="connsiteY145-8818" fmla="*/ 53921 h 1476702"/>
                <a:gd name="connsiteX146-8819" fmla="*/ 3191742 w 5273630"/>
                <a:gd name="connsiteY146-8820" fmla="*/ 0 h 1476702"/>
                <a:gd name="connsiteX0-8821" fmla="*/ 2215963 w 5273630"/>
                <a:gd name="connsiteY0-8822" fmla="*/ 664540 h 1476702"/>
                <a:gd name="connsiteX1-8823" fmla="*/ 2183902 w 5273630"/>
                <a:gd name="connsiteY1-8824" fmla="*/ 886054 h 1476702"/>
                <a:gd name="connsiteX2-8825" fmla="*/ 2294658 w 5273630"/>
                <a:gd name="connsiteY2-8826" fmla="*/ 886054 h 1476702"/>
                <a:gd name="connsiteX3-8827" fmla="*/ 2326719 w 5273630"/>
                <a:gd name="connsiteY3-8828" fmla="*/ 664540 h 1476702"/>
                <a:gd name="connsiteX4-8829" fmla="*/ 2215963 w 5273630"/>
                <a:gd name="connsiteY4-8830" fmla="*/ 664540 h 1476702"/>
                <a:gd name="connsiteX5-8831" fmla="*/ 1606801 w 5273630"/>
                <a:gd name="connsiteY5-8832" fmla="*/ 664540 h 1476702"/>
                <a:gd name="connsiteX6-8833" fmla="*/ 1574740 w 5273630"/>
                <a:gd name="connsiteY6-8834" fmla="*/ 886054 h 1476702"/>
                <a:gd name="connsiteX7-8835" fmla="*/ 1685497 w 5273630"/>
                <a:gd name="connsiteY7-8836" fmla="*/ 886054 h 1476702"/>
                <a:gd name="connsiteX8-8837" fmla="*/ 1717558 w 5273630"/>
                <a:gd name="connsiteY8-8838" fmla="*/ 664540 h 1476702"/>
                <a:gd name="connsiteX9-8839" fmla="*/ 1606801 w 5273630"/>
                <a:gd name="connsiteY9-8840" fmla="*/ 664540 h 1476702"/>
                <a:gd name="connsiteX10-8841" fmla="*/ 342472 w 5273630"/>
                <a:gd name="connsiteY10-8842" fmla="*/ 563985 h 1476702"/>
                <a:gd name="connsiteX11-8843" fmla="*/ 335185 w 5273630"/>
                <a:gd name="connsiteY11-8844" fmla="*/ 619363 h 1476702"/>
                <a:gd name="connsiteX12-8845" fmla="*/ 826304 w 5273630"/>
                <a:gd name="connsiteY12-8846" fmla="*/ 619363 h 1476702"/>
                <a:gd name="connsiteX13-8847" fmla="*/ 833590 w 5273630"/>
                <a:gd name="connsiteY13-8848" fmla="*/ 563985 h 1476702"/>
                <a:gd name="connsiteX14-8849" fmla="*/ 342472 w 5273630"/>
                <a:gd name="connsiteY14-8850" fmla="*/ 563985 h 1476702"/>
                <a:gd name="connsiteX15-8851" fmla="*/ 3085357 w 5273630"/>
                <a:gd name="connsiteY15-8852" fmla="*/ 553784 h 1476702"/>
                <a:gd name="connsiteX16-8853" fmla="*/ 3078071 w 5273630"/>
                <a:gd name="connsiteY16-8854" fmla="*/ 609162 h 1476702"/>
                <a:gd name="connsiteX17-8855" fmla="*/ 3283553 w 5273630"/>
                <a:gd name="connsiteY17-8856" fmla="*/ 719919 h 1476702"/>
                <a:gd name="connsiteX18-8857" fmla="*/ 3521097 w 5273630"/>
                <a:gd name="connsiteY18-8858" fmla="*/ 609162 h 1476702"/>
                <a:gd name="connsiteX19-8859" fmla="*/ 3528384 w 5273630"/>
                <a:gd name="connsiteY19-8860" fmla="*/ 553784 h 1476702"/>
                <a:gd name="connsiteX20-8861" fmla="*/ 3085357 w 5273630"/>
                <a:gd name="connsiteY20-8862" fmla="*/ 553784 h 1476702"/>
                <a:gd name="connsiteX21-8863" fmla="*/ 2013395 w 5273630"/>
                <a:gd name="connsiteY21-8864" fmla="*/ 526094 h 1476702"/>
                <a:gd name="connsiteX22-8865" fmla="*/ 2567178 w 5273630"/>
                <a:gd name="connsiteY22-8866" fmla="*/ 526094 h 1476702"/>
                <a:gd name="connsiteX23-8867" fmla="*/ 2497227 w 5273630"/>
                <a:gd name="connsiteY23-8868" fmla="*/ 1024500 h 1476702"/>
                <a:gd name="connsiteX24-8869" fmla="*/ 1943443 w 5273630"/>
                <a:gd name="connsiteY24-8870" fmla="*/ 1024500 h 1476702"/>
                <a:gd name="connsiteX25-8871" fmla="*/ 2013395 w 5273630"/>
                <a:gd name="connsiteY25-8872" fmla="*/ 526094 h 1476702"/>
                <a:gd name="connsiteX26-8873" fmla="*/ 1404233 w 5273630"/>
                <a:gd name="connsiteY26-8874" fmla="*/ 526094 h 1476702"/>
                <a:gd name="connsiteX27-8875" fmla="*/ 1958016 w 5273630"/>
                <a:gd name="connsiteY27-8876" fmla="*/ 526094 h 1476702"/>
                <a:gd name="connsiteX28-8877" fmla="*/ 1888065 w 5273630"/>
                <a:gd name="connsiteY28-8878" fmla="*/ 1024500 h 1476702"/>
                <a:gd name="connsiteX29-8879" fmla="*/ 1334281 w 5273630"/>
                <a:gd name="connsiteY29-8880" fmla="*/ 1024500 h 1476702"/>
                <a:gd name="connsiteX30-8881" fmla="*/ 1404233 w 5273630"/>
                <a:gd name="connsiteY30-8882" fmla="*/ 526094 h 1476702"/>
                <a:gd name="connsiteX31-8883" fmla="*/ 365789 w 5273630"/>
                <a:gd name="connsiteY31-8884" fmla="*/ 402222 h 1476702"/>
                <a:gd name="connsiteX32-8885" fmla="*/ 357045 w 5273630"/>
                <a:gd name="connsiteY32-8886" fmla="*/ 457600 h 1476702"/>
                <a:gd name="connsiteX33-8887" fmla="*/ 848163 w 5273630"/>
                <a:gd name="connsiteY33-8888" fmla="*/ 457600 h 1476702"/>
                <a:gd name="connsiteX34-8889" fmla="*/ 856907 w 5273630"/>
                <a:gd name="connsiteY34-8890" fmla="*/ 402222 h 1476702"/>
                <a:gd name="connsiteX35-8891" fmla="*/ 365789 w 5273630"/>
                <a:gd name="connsiteY35-8892" fmla="*/ 402222 h 1476702"/>
                <a:gd name="connsiteX36-8893" fmla="*/ 2865301 w 5273630"/>
                <a:gd name="connsiteY36-8894" fmla="*/ 346843 h 1476702"/>
                <a:gd name="connsiteX37-8895" fmla="*/ 3114504 w 5273630"/>
                <a:gd name="connsiteY37-8896" fmla="*/ 346843 h 1476702"/>
                <a:gd name="connsiteX38-8897" fmla="*/ 3104302 w 5273630"/>
                <a:gd name="connsiteY38-8898" fmla="*/ 415338 h 1476702"/>
                <a:gd name="connsiteX39-8899" fmla="*/ 3547329 w 5273630"/>
                <a:gd name="connsiteY39-8900" fmla="*/ 415338 h 1476702"/>
                <a:gd name="connsiteX40-8901" fmla="*/ 3557530 w 5273630"/>
                <a:gd name="connsiteY40-8902" fmla="*/ 346843 h 1476702"/>
                <a:gd name="connsiteX41-8903" fmla="*/ 3806733 w 5273630"/>
                <a:gd name="connsiteY41-8904" fmla="*/ 346843 h 1476702"/>
                <a:gd name="connsiteX42-8905" fmla="*/ 3796531 w 5273630"/>
                <a:gd name="connsiteY42-8906" fmla="*/ 415338 h 1476702"/>
                <a:gd name="connsiteX43-8907" fmla="*/ 3907289 w 5273630"/>
                <a:gd name="connsiteY43-8908" fmla="*/ 415338 h 1476702"/>
                <a:gd name="connsiteX44-8909" fmla="*/ 3888343 w 5273630"/>
                <a:gd name="connsiteY44-8910" fmla="*/ 553784 h 1476702"/>
                <a:gd name="connsiteX45-8911" fmla="*/ 3777587 w 5273630"/>
                <a:gd name="connsiteY45-8912" fmla="*/ 553784 h 1476702"/>
                <a:gd name="connsiteX46-8913" fmla="*/ 3755727 w 5273630"/>
                <a:gd name="connsiteY46-8914" fmla="*/ 706803 h 1476702"/>
                <a:gd name="connsiteX47-8915" fmla="*/ 3489036 w 5273630"/>
                <a:gd name="connsiteY47-8916" fmla="*/ 830675 h 1476702"/>
                <a:gd name="connsiteX48-8917" fmla="*/ 3850453 w 5273630"/>
                <a:gd name="connsiteY48-8918" fmla="*/ 1024500 h 1476702"/>
                <a:gd name="connsiteX49-8919" fmla="*/ 3407426 w 5273630"/>
                <a:gd name="connsiteY49-8920" fmla="*/ 1024500 h 1476702"/>
                <a:gd name="connsiteX50-8921" fmla="*/ 3252949 w 5273630"/>
                <a:gd name="connsiteY50-8922" fmla="*/ 941432 h 1476702"/>
                <a:gd name="connsiteX51-8923" fmla="*/ 1955968 w 5273630"/>
                <a:gd name="connsiteY51-8924" fmla="*/ 1399944 h 1476702"/>
                <a:gd name="connsiteX52-8925" fmla="*/ 1764560 w 5273630"/>
                <a:gd name="connsiteY52-8926" fmla="*/ 1381052 h 1476702"/>
                <a:gd name="connsiteX53-8927" fmla="*/ 3046009 w 5273630"/>
                <a:gd name="connsiteY53-8928" fmla="*/ 830675 h 1476702"/>
                <a:gd name="connsiteX54-8929" fmla="*/ 2814295 w 5273630"/>
                <a:gd name="connsiteY54-8930" fmla="*/ 706803 h 1476702"/>
                <a:gd name="connsiteX55-8931" fmla="*/ 2836154 w 5273630"/>
                <a:gd name="connsiteY55-8932" fmla="*/ 553784 h 1476702"/>
                <a:gd name="connsiteX56-8933" fmla="*/ 2725398 w 5273630"/>
                <a:gd name="connsiteY56-8934" fmla="*/ 553784 h 1476702"/>
                <a:gd name="connsiteX57-8935" fmla="*/ 2744343 w 5273630"/>
                <a:gd name="connsiteY57-8936" fmla="*/ 415338 h 1476702"/>
                <a:gd name="connsiteX58-8937" fmla="*/ 2855100 w 5273630"/>
                <a:gd name="connsiteY58-8938" fmla="*/ 415338 h 1476702"/>
                <a:gd name="connsiteX59-8939" fmla="*/ 2865301 w 5273630"/>
                <a:gd name="connsiteY59-8940" fmla="*/ 346843 h 1476702"/>
                <a:gd name="connsiteX60-8941" fmla="*/ 482375 w 5273630"/>
                <a:gd name="connsiteY60-8942" fmla="*/ 192367 h 1476702"/>
                <a:gd name="connsiteX61-8943" fmla="*/ 759267 w 5273630"/>
                <a:gd name="connsiteY61-8944" fmla="*/ 192367 h 1476702"/>
                <a:gd name="connsiteX62-8945" fmla="*/ 746151 w 5273630"/>
                <a:gd name="connsiteY62-8946" fmla="*/ 285636 h 1476702"/>
                <a:gd name="connsiteX63-8947" fmla="*/ 1122141 w 5273630"/>
                <a:gd name="connsiteY63-8948" fmla="*/ 285636 h 1476702"/>
                <a:gd name="connsiteX64-8949" fmla="*/ 1059475 w 5273630"/>
                <a:gd name="connsiteY64-8950" fmla="*/ 735949 h 1476702"/>
                <a:gd name="connsiteX65-8951" fmla="*/ 728663 w 5273630"/>
                <a:gd name="connsiteY65-8952" fmla="*/ 735949 h 1476702"/>
                <a:gd name="connsiteX66-8953" fmla="*/ 795700 w 5273630"/>
                <a:gd name="connsiteY66-8954" fmla="*/ 791328 h 1476702"/>
                <a:gd name="connsiteX67-8955" fmla="*/ 1119226 w 5273630"/>
                <a:gd name="connsiteY67-8956" fmla="*/ 746150 h 1476702"/>
                <a:gd name="connsiteX68-8957" fmla="*/ 1100281 w 5273630"/>
                <a:gd name="connsiteY68-8958" fmla="*/ 884596 h 1476702"/>
                <a:gd name="connsiteX69-8959" fmla="*/ 937060 w 5273630"/>
                <a:gd name="connsiteY69-8960" fmla="*/ 907914 h 1476702"/>
                <a:gd name="connsiteX70-8961" fmla="*/ 1852250 w 5273630"/>
                <a:gd name="connsiteY70-8962" fmla="*/ 1438097 h 1476702"/>
                <a:gd name="connsiteX71-8963" fmla="*/ 1608084 w 5273630"/>
                <a:gd name="connsiteY71-8964" fmla="*/ 1476702 h 1476702"/>
                <a:gd name="connsiteX72-8965" fmla="*/ 406594 w 5273630"/>
                <a:gd name="connsiteY72-8966" fmla="*/ 735949 h 1476702"/>
                <a:gd name="connsiteX73-8967" fmla="*/ 319154 w 5273630"/>
                <a:gd name="connsiteY73-8968" fmla="*/ 735949 h 1476702"/>
                <a:gd name="connsiteX74-8969" fmla="*/ 298752 w 5273630"/>
                <a:gd name="connsiteY74-8970" fmla="*/ 881682 h 1476702"/>
                <a:gd name="connsiteX75-8971" fmla="*/ 502777 w 5273630"/>
                <a:gd name="connsiteY75-8972" fmla="*/ 862737 h 1476702"/>
                <a:gd name="connsiteX76-8973" fmla="*/ 482375 w 5273630"/>
                <a:gd name="connsiteY76-8974" fmla="*/ 1004097 h 1476702"/>
                <a:gd name="connsiteX77-8975" fmla="*/ 4372 w 5273630"/>
                <a:gd name="connsiteY77-8976" fmla="*/ 1046359 h 1476702"/>
                <a:gd name="connsiteX78-8977" fmla="*/ 110757 w 5273630"/>
                <a:gd name="connsiteY78-8978" fmla="*/ 285636 h 1476702"/>
                <a:gd name="connsiteX79-8979" fmla="*/ 469259 w 5273630"/>
                <a:gd name="connsiteY79-8980" fmla="*/ 285636 h 1476702"/>
                <a:gd name="connsiteX80-8981" fmla="*/ 482375 w 5273630"/>
                <a:gd name="connsiteY80-8982" fmla="*/ 192367 h 1476702"/>
                <a:gd name="connsiteX81-8983" fmla="*/ 1870577 w 5273630"/>
                <a:gd name="connsiteY81-8984" fmla="*/ 166135 h 1476702"/>
                <a:gd name="connsiteX82-8985" fmla="*/ 1847260 w 5273630"/>
                <a:gd name="connsiteY82-8986" fmla="*/ 332270 h 1476702"/>
                <a:gd name="connsiteX83-8987" fmla="*/ 2179530 w 5273630"/>
                <a:gd name="connsiteY83-8988" fmla="*/ 332270 h 1476702"/>
                <a:gd name="connsiteX84-8989" fmla="*/ 2202847 w 5273630"/>
                <a:gd name="connsiteY84-8990" fmla="*/ 166135 h 1476702"/>
                <a:gd name="connsiteX85-8991" fmla="*/ 1870577 w 5273630"/>
                <a:gd name="connsiteY85-8992" fmla="*/ 166135 h 1476702"/>
                <a:gd name="connsiteX86-8993" fmla="*/ 4598889 w 5273630"/>
                <a:gd name="connsiteY86-8994" fmla="*/ 138446 h 1476702"/>
                <a:gd name="connsiteX87-8995" fmla="*/ 4421095 w 5273630"/>
                <a:gd name="connsiteY87-8996" fmla="*/ 332270 h 1476702"/>
                <a:gd name="connsiteX88-8997" fmla="*/ 4935531 w 5273630"/>
                <a:gd name="connsiteY88-8998" fmla="*/ 332270 h 1476702"/>
                <a:gd name="connsiteX89-8999" fmla="*/ 4813115 w 5273630"/>
                <a:gd name="connsiteY89-9000" fmla="*/ 138446 h 1476702"/>
                <a:gd name="connsiteX90-9001" fmla="*/ 4598889 w 5273630"/>
                <a:gd name="connsiteY90-9002" fmla="*/ 138446 h 1476702"/>
                <a:gd name="connsiteX91-9003" fmla="*/ 1557252 w 5273630"/>
                <a:gd name="connsiteY91-9004" fmla="*/ 27689 h 1476702"/>
                <a:gd name="connsiteX92-9005" fmla="*/ 2498684 w 5273630"/>
                <a:gd name="connsiteY92-9006" fmla="*/ 27689 h 1476702"/>
                <a:gd name="connsiteX93-9007" fmla="*/ 2436019 w 5273630"/>
                <a:gd name="connsiteY93-9008" fmla="*/ 470716 h 1476702"/>
                <a:gd name="connsiteX94-9009" fmla="*/ 1549965 w 5273630"/>
                <a:gd name="connsiteY94-9010" fmla="*/ 470716 h 1476702"/>
                <a:gd name="connsiteX95-9011" fmla="*/ 1605344 w 5273630"/>
                <a:gd name="connsiteY95-9012" fmla="*/ 83068 h 1476702"/>
                <a:gd name="connsiteX96-9013" fmla="*/ 1557252 w 5273630"/>
                <a:gd name="connsiteY96-9014" fmla="*/ 27689 h 1476702"/>
                <a:gd name="connsiteX97-9015" fmla="*/ 259404 w 5273630"/>
                <a:gd name="connsiteY97-9016" fmla="*/ 27689 h 1476702"/>
                <a:gd name="connsiteX98-9017" fmla="*/ 983695 w 5273630"/>
                <a:gd name="connsiteY98-9018" fmla="*/ 27689 h 1476702"/>
                <a:gd name="connsiteX99-9019" fmla="*/ 1215409 w 5273630"/>
                <a:gd name="connsiteY99-9020" fmla="*/ 260861 h 1476702"/>
                <a:gd name="connsiteX100-9021" fmla="*/ 929774 w 5273630"/>
                <a:gd name="connsiteY100-9022" fmla="*/ 260861 h 1476702"/>
                <a:gd name="connsiteX101-9023" fmla="*/ 788413 w 5273630"/>
                <a:gd name="connsiteY101-9024" fmla="*/ 145733 h 1476702"/>
                <a:gd name="connsiteX102-9025" fmla="*/ 476546 w 5273630"/>
                <a:gd name="connsiteY102-9026" fmla="*/ 145733 h 1476702"/>
                <a:gd name="connsiteX103-9027" fmla="*/ 290008 w 5273630"/>
                <a:gd name="connsiteY103-9028" fmla="*/ 260861 h 1476702"/>
                <a:gd name="connsiteX104-9029" fmla="*/ 0 w 5273630"/>
                <a:gd name="connsiteY104-9030" fmla="*/ 260861 h 1476702"/>
                <a:gd name="connsiteX105-9031" fmla="*/ 290008 w 5273630"/>
                <a:gd name="connsiteY105-9032" fmla="*/ 58293 h 1476702"/>
                <a:gd name="connsiteX106-9033" fmla="*/ 259404 w 5273630"/>
                <a:gd name="connsiteY106-9034" fmla="*/ 27689 h 1476702"/>
                <a:gd name="connsiteX107-9035" fmla="*/ 4377375 w 5273630"/>
                <a:gd name="connsiteY107-9036" fmla="*/ 0 h 1476702"/>
                <a:gd name="connsiteX108-9037" fmla="*/ 5001111 w 5273630"/>
                <a:gd name="connsiteY108-9038" fmla="*/ 0 h 1476702"/>
                <a:gd name="connsiteX109-9039" fmla="*/ 5273630 w 5273630"/>
                <a:gd name="connsiteY109-9040" fmla="*/ 429911 h 1476702"/>
                <a:gd name="connsiteX110-9041" fmla="*/ 5078349 w 5273630"/>
                <a:gd name="connsiteY110-9042" fmla="*/ 429911 h 1476702"/>
                <a:gd name="connsiteX111-9043" fmla="*/ 5072519 w 5273630"/>
                <a:gd name="connsiteY111-9044" fmla="*/ 470716 h 1476702"/>
                <a:gd name="connsiteX112-9045" fmla="*/ 4795628 w 5273630"/>
                <a:gd name="connsiteY112-9046" fmla="*/ 470716 h 1476702"/>
                <a:gd name="connsiteX113-9047" fmla="*/ 4778140 w 5273630"/>
                <a:gd name="connsiteY113-9048" fmla="*/ 594589 h 1476702"/>
                <a:gd name="connsiteX114-9049" fmla="*/ 5082721 w 5273630"/>
                <a:gd name="connsiteY114-9050" fmla="*/ 594589 h 1476702"/>
                <a:gd name="connsiteX115-9051" fmla="*/ 5063775 w 5273630"/>
                <a:gd name="connsiteY115-9052" fmla="*/ 733035 h 1476702"/>
                <a:gd name="connsiteX116-9053" fmla="*/ 4759195 w 5273630"/>
                <a:gd name="connsiteY116-9054" fmla="*/ 733035 h 1476702"/>
                <a:gd name="connsiteX117-9055" fmla="*/ 4737335 w 5273630"/>
                <a:gd name="connsiteY117-9056" fmla="*/ 886054 h 1476702"/>
                <a:gd name="connsiteX118-9057" fmla="*/ 5180361 w 5273630"/>
                <a:gd name="connsiteY118-9058" fmla="*/ 886054 h 1476702"/>
                <a:gd name="connsiteX119-9059" fmla="*/ 5161416 w 5273630"/>
                <a:gd name="connsiteY119-9060" fmla="*/ 1024500 h 1476702"/>
                <a:gd name="connsiteX120-9061" fmla="*/ 3998471 w 5273630"/>
                <a:gd name="connsiteY120-9062" fmla="*/ 1024500 h 1476702"/>
                <a:gd name="connsiteX121-9063" fmla="*/ 4017416 w 5273630"/>
                <a:gd name="connsiteY121-9064" fmla="*/ 886054 h 1476702"/>
                <a:gd name="connsiteX122-9065" fmla="*/ 4460443 w 5273630"/>
                <a:gd name="connsiteY122-9066" fmla="*/ 886054 h 1476702"/>
                <a:gd name="connsiteX123-9067" fmla="*/ 4482303 w 5273630"/>
                <a:gd name="connsiteY123-9068" fmla="*/ 733035 h 1476702"/>
                <a:gd name="connsiteX124-9069" fmla="*/ 4177722 w 5273630"/>
                <a:gd name="connsiteY124-9070" fmla="*/ 733035 h 1476702"/>
                <a:gd name="connsiteX125-9071" fmla="*/ 4196667 w 5273630"/>
                <a:gd name="connsiteY125-9072" fmla="*/ 594589 h 1476702"/>
                <a:gd name="connsiteX126-9073" fmla="*/ 4501249 w 5273630"/>
                <a:gd name="connsiteY126-9074" fmla="*/ 594589 h 1476702"/>
                <a:gd name="connsiteX127-9075" fmla="*/ 4518736 w 5273630"/>
                <a:gd name="connsiteY127-9076" fmla="*/ 470716 h 1476702"/>
                <a:gd name="connsiteX128-9077" fmla="*/ 4241845 w 5273630"/>
                <a:gd name="connsiteY128-9078" fmla="*/ 470716 h 1476702"/>
                <a:gd name="connsiteX129-9079" fmla="*/ 4247673 w 5273630"/>
                <a:gd name="connsiteY129-9080" fmla="*/ 429911 h 1476702"/>
                <a:gd name="connsiteX130-9081" fmla="*/ 4055307 w 5273630"/>
                <a:gd name="connsiteY130-9082" fmla="*/ 429911 h 1476702"/>
                <a:gd name="connsiteX131-9083" fmla="*/ 4410894 w 5273630"/>
                <a:gd name="connsiteY131-9084" fmla="*/ 40805 h 1476702"/>
                <a:gd name="connsiteX132-9085" fmla="*/ 4377375 w 5273630"/>
                <a:gd name="connsiteY132-9086" fmla="*/ 0 h 1476702"/>
                <a:gd name="connsiteX133-9087" fmla="*/ 3191742 w 5273630"/>
                <a:gd name="connsiteY133-9088" fmla="*/ 0 h 1476702"/>
                <a:gd name="connsiteX134-9089" fmla="*/ 3522555 w 5273630"/>
                <a:gd name="connsiteY134-9090" fmla="*/ 0 h 1476702"/>
                <a:gd name="connsiteX135-9091" fmla="*/ 3510896 w 5273630"/>
                <a:gd name="connsiteY135-9092" fmla="*/ 83068 h 1476702"/>
                <a:gd name="connsiteX136-9093" fmla="*/ 3953923 w 5273630"/>
                <a:gd name="connsiteY136-9094" fmla="*/ 83068 h 1476702"/>
                <a:gd name="connsiteX137-9095" fmla="*/ 3923319 w 5273630"/>
                <a:gd name="connsiteY137-9096" fmla="*/ 304581 h 1476702"/>
                <a:gd name="connsiteX138-9097" fmla="*/ 3618738 w 5273630"/>
                <a:gd name="connsiteY138-9098" fmla="*/ 304581 h 1476702"/>
                <a:gd name="connsiteX139-9099" fmla="*/ 3630397 w 5273630"/>
                <a:gd name="connsiteY139-9100" fmla="*/ 221513 h 1476702"/>
                <a:gd name="connsiteX140-9101" fmla="*/ 3076613 w 5273630"/>
                <a:gd name="connsiteY140-9102" fmla="*/ 221513 h 1476702"/>
                <a:gd name="connsiteX141-9103" fmla="*/ 3064954 w 5273630"/>
                <a:gd name="connsiteY141-9104" fmla="*/ 304581 h 1476702"/>
                <a:gd name="connsiteX142-9105" fmla="*/ 2760373 w 5273630"/>
                <a:gd name="connsiteY142-9106" fmla="*/ 304581 h 1476702"/>
                <a:gd name="connsiteX143-9107" fmla="*/ 2790977 w 5273630"/>
                <a:gd name="connsiteY143-9108" fmla="*/ 83068 h 1476702"/>
                <a:gd name="connsiteX144-9109" fmla="*/ 3234004 w 5273630"/>
                <a:gd name="connsiteY144-9110" fmla="*/ 83068 h 1476702"/>
                <a:gd name="connsiteX145-9111" fmla="*/ 3238376 w 5273630"/>
                <a:gd name="connsiteY145-9112" fmla="*/ 53921 h 1476702"/>
                <a:gd name="connsiteX146-9113" fmla="*/ 3191742 w 5273630"/>
                <a:gd name="connsiteY146-9114" fmla="*/ 0 h 1476702"/>
                <a:gd name="connsiteX0-9115" fmla="*/ 2215963 w 5273630"/>
                <a:gd name="connsiteY0-9116" fmla="*/ 664540 h 1476702"/>
                <a:gd name="connsiteX1-9117" fmla="*/ 2183902 w 5273630"/>
                <a:gd name="connsiteY1-9118" fmla="*/ 886054 h 1476702"/>
                <a:gd name="connsiteX2-9119" fmla="*/ 2294658 w 5273630"/>
                <a:gd name="connsiteY2-9120" fmla="*/ 886054 h 1476702"/>
                <a:gd name="connsiteX3-9121" fmla="*/ 2326719 w 5273630"/>
                <a:gd name="connsiteY3-9122" fmla="*/ 664540 h 1476702"/>
                <a:gd name="connsiteX4-9123" fmla="*/ 2215963 w 5273630"/>
                <a:gd name="connsiteY4-9124" fmla="*/ 664540 h 1476702"/>
                <a:gd name="connsiteX5-9125" fmla="*/ 1606801 w 5273630"/>
                <a:gd name="connsiteY5-9126" fmla="*/ 664540 h 1476702"/>
                <a:gd name="connsiteX6-9127" fmla="*/ 1574740 w 5273630"/>
                <a:gd name="connsiteY6-9128" fmla="*/ 886054 h 1476702"/>
                <a:gd name="connsiteX7-9129" fmla="*/ 1685497 w 5273630"/>
                <a:gd name="connsiteY7-9130" fmla="*/ 886054 h 1476702"/>
                <a:gd name="connsiteX8-9131" fmla="*/ 1717558 w 5273630"/>
                <a:gd name="connsiteY8-9132" fmla="*/ 664540 h 1476702"/>
                <a:gd name="connsiteX9-9133" fmla="*/ 1606801 w 5273630"/>
                <a:gd name="connsiteY9-9134" fmla="*/ 664540 h 1476702"/>
                <a:gd name="connsiteX10-9135" fmla="*/ 342472 w 5273630"/>
                <a:gd name="connsiteY10-9136" fmla="*/ 563985 h 1476702"/>
                <a:gd name="connsiteX11-9137" fmla="*/ 335185 w 5273630"/>
                <a:gd name="connsiteY11-9138" fmla="*/ 619363 h 1476702"/>
                <a:gd name="connsiteX12-9139" fmla="*/ 826304 w 5273630"/>
                <a:gd name="connsiteY12-9140" fmla="*/ 619363 h 1476702"/>
                <a:gd name="connsiteX13-9141" fmla="*/ 833590 w 5273630"/>
                <a:gd name="connsiteY13-9142" fmla="*/ 563985 h 1476702"/>
                <a:gd name="connsiteX14-9143" fmla="*/ 342472 w 5273630"/>
                <a:gd name="connsiteY14-9144" fmla="*/ 563985 h 1476702"/>
                <a:gd name="connsiteX15-9145" fmla="*/ 3085357 w 5273630"/>
                <a:gd name="connsiteY15-9146" fmla="*/ 553784 h 1476702"/>
                <a:gd name="connsiteX16-9147" fmla="*/ 3078071 w 5273630"/>
                <a:gd name="connsiteY16-9148" fmla="*/ 609162 h 1476702"/>
                <a:gd name="connsiteX17-9149" fmla="*/ 3283553 w 5273630"/>
                <a:gd name="connsiteY17-9150" fmla="*/ 719919 h 1476702"/>
                <a:gd name="connsiteX18-9151" fmla="*/ 3521097 w 5273630"/>
                <a:gd name="connsiteY18-9152" fmla="*/ 609162 h 1476702"/>
                <a:gd name="connsiteX19-9153" fmla="*/ 3528384 w 5273630"/>
                <a:gd name="connsiteY19-9154" fmla="*/ 553784 h 1476702"/>
                <a:gd name="connsiteX20-9155" fmla="*/ 3085357 w 5273630"/>
                <a:gd name="connsiteY20-9156" fmla="*/ 553784 h 1476702"/>
                <a:gd name="connsiteX21-9157" fmla="*/ 2013395 w 5273630"/>
                <a:gd name="connsiteY21-9158" fmla="*/ 526094 h 1476702"/>
                <a:gd name="connsiteX22-9159" fmla="*/ 2567178 w 5273630"/>
                <a:gd name="connsiteY22-9160" fmla="*/ 526094 h 1476702"/>
                <a:gd name="connsiteX23-9161" fmla="*/ 2497227 w 5273630"/>
                <a:gd name="connsiteY23-9162" fmla="*/ 1024500 h 1476702"/>
                <a:gd name="connsiteX24-9163" fmla="*/ 1943443 w 5273630"/>
                <a:gd name="connsiteY24-9164" fmla="*/ 1024500 h 1476702"/>
                <a:gd name="connsiteX25-9165" fmla="*/ 2013395 w 5273630"/>
                <a:gd name="connsiteY25-9166" fmla="*/ 526094 h 1476702"/>
                <a:gd name="connsiteX26-9167" fmla="*/ 1404233 w 5273630"/>
                <a:gd name="connsiteY26-9168" fmla="*/ 526094 h 1476702"/>
                <a:gd name="connsiteX27-9169" fmla="*/ 1958016 w 5273630"/>
                <a:gd name="connsiteY27-9170" fmla="*/ 526094 h 1476702"/>
                <a:gd name="connsiteX28-9171" fmla="*/ 1888065 w 5273630"/>
                <a:gd name="connsiteY28-9172" fmla="*/ 1024500 h 1476702"/>
                <a:gd name="connsiteX29-9173" fmla="*/ 1334281 w 5273630"/>
                <a:gd name="connsiteY29-9174" fmla="*/ 1024500 h 1476702"/>
                <a:gd name="connsiteX30-9175" fmla="*/ 1404233 w 5273630"/>
                <a:gd name="connsiteY30-9176" fmla="*/ 526094 h 1476702"/>
                <a:gd name="connsiteX31-9177" fmla="*/ 365789 w 5273630"/>
                <a:gd name="connsiteY31-9178" fmla="*/ 402222 h 1476702"/>
                <a:gd name="connsiteX32-9179" fmla="*/ 357045 w 5273630"/>
                <a:gd name="connsiteY32-9180" fmla="*/ 457600 h 1476702"/>
                <a:gd name="connsiteX33-9181" fmla="*/ 848163 w 5273630"/>
                <a:gd name="connsiteY33-9182" fmla="*/ 457600 h 1476702"/>
                <a:gd name="connsiteX34-9183" fmla="*/ 856907 w 5273630"/>
                <a:gd name="connsiteY34-9184" fmla="*/ 402222 h 1476702"/>
                <a:gd name="connsiteX35-9185" fmla="*/ 365789 w 5273630"/>
                <a:gd name="connsiteY35-9186" fmla="*/ 402222 h 1476702"/>
                <a:gd name="connsiteX36-9187" fmla="*/ 2865301 w 5273630"/>
                <a:gd name="connsiteY36-9188" fmla="*/ 346843 h 1476702"/>
                <a:gd name="connsiteX37-9189" fmla="*/ 3114504 w 5273630"/>
                <a:gd name="connsiteY37-9190" fmla="*/ 346843 h 1476702"/>
                <a:gd name="connsiteX38-9191" fmla="*/ 3104302 w 5273630"/>
                <a:gd name="connsiteY38-9192" fmla="*/ 415338 h 1476702"/>
                <a:gd name="connsiteX39-9193" fmla="*/ 3547329 w 5273630"/>
                <a:gd name="connsiteY39-9194" fmla="*/ 415338 h 1476702"/>
                <a:gd name="connsiteX40-9195" fmla="*/ 3557530 w 5273630"/>
                <a:gd name="connsiteY40-9196" fmla="*/ 346843 h 1476702"/>
                <a:gd name="connsiteX41-9197" fmla="*/ 3806733 w 5273630"/>
                <a:gd name="connsiteY41-9198" fmla="*/ 346843 h 1476702"/>
                <a:gd name="connsiteX42-9199" fmla="*/ 3796531 w 5273630"/>
                <a:gd name="connsiteY42-9200" fmla="*/ 415338 h 1476702"/>
                <a:gd name="connsiteX43-9201" fmla="*/ 3907289 w 5273630"/>
                <a:gd name="connsiteY43-9202" fmla="*/ 415338 h 1476702"/>
                <a:gd name="connsiteX44-9203" fmla="*/ 3888343 w 5273630"/>
                <a:gd name="connsiteY44-9204" fmla="*/ 553784 h 1476702"/>
                <a:gd name="connsiteX45-9205" fmla="*/ 3777587 w 5273630"/>
                <a:gd name="connsiteY45-9206" fmla="*/ 553784 h 1476702"/>
                <a:gd name="connsiteX46-9207" fmla="*/ 3755727 w 5273630"/>
                <a:gd name="connsiteY46-9208" fmla="*/ 706803 h 1476702"/>
                <a:gd name="connsiteX47-9209" fmla="*/ 3489036 w 5273630"/>
                <a:gd name="connsiteY47-9210" fmla="*/ 830675 h 1476702"/>
                <a:gd name="connsiteX48-9211" fmla="*/ 3850453 w 5273630"/>
                <a:gd name="connsiteY48-9212" fmla="*/ 1024500 h 1476702"/>
                <a:gd name="connsiteX49-9213" fmla="*/ 3407426 w 5273630"/>
                <a:gd name="connsiteY49-9214" fmla="*/ 1024500 h 1476702"/>
                <a:gd name="connsiteX50-9215" fmla="*/ 3252949 w 5273630"/>
                <a:gd name="connsiteY50-9216" fmla="*/ 941432 h 1476702"/>
                <a:gd name="connsiteX51-9217" fmla="*/ 1955968 w 5273630"/>
                <a:gd name="connsiteY51-9218" fmla="*/ 1399944 h 1476702"/>
                <a:gd name="connsiteX52-9219" fmla="*/ 1764560 w 5273630"/>
                <a:gd name="connsiteY52-9220" fmla="*/ 1381052 h 1476702"/>
                <a:gd name="connsiteX53-9221" fmla="*/ 3046009 w 5273630"/>
                <a:gd name="connsiteY53-9222" fmla="*/ 830675 h 1476702"/>
                <a:gd name="connsiteX54-9223" fmla="*/ 2814295 w 5273630"/>
                <a:gd name="connsiteY54-9224" fmla="*/ 706803 h 1476702"/>
                <a:gd name="connsiteX55-9225" fmla="*/ 2836154 w 5273630"/>
                <a:gd name="connsiteY55-9226" fmla="*/ 553784 h 1476702"/>
                <a:gd name="connsiteX56-9227" fmla="*/ 2725398 w 5273630"/>
                <a:gd name="connsiteY56-9228" fmla="*/ 553784 h 1476702"/>
                <a:gd name="connsiteX57-9229" fmla="*/ 2744343 w 5273630"/>
                <a:gd name="connsiteY57-9230" fmla="*/ 415338 h 1476702"/>
                <a:gd name="connsiteX58-9231" fmla="*/ 2855100 w 5273630"/>
                <a:gd name="connsiteY58-9232" fmla="*/ 415338 h 1476702"/>
                <a:gd name="connsiteX59-9233" fmla="*/ 2865301 w 5273630"/>
                <a:gd name="connsiteY59-9234" fmla="*/ 346843 h 1476702"/>
                <a:gd name="connsiteX60-9235" fmla="*/ 482375 w 5273630"/>
                <a:gd name="connsiteY60-9236" fmla="*/ 192367 h 1476702"/>
                <a:gd name="connsiteX61-9237" fmla="*/ 759267 w 5273630"/>
                <a:gd name="connsiteY61-9238" fmla="*/ 192367 h 1476702"/>
                <a:gd name="connsiteX62-9239" fmla="*/ 746151 w 5273630"/>
                <a:gd name="connsiteY62-9240" fmla="*/ 285636 h 1476702"/>
                <a:gd name="connsiteX63-9241" fmla="*/ 1122141 w 5273630"/>
                <a:gd name="connsiteY63-9242" fmla="*/ 285636 h 1476702"/>
                <a:gd name="connsiteX64-9243" fmla="*/ 1059475 w 5273630"/>
                <a:gd name="connsiteY64-9244" fmla="*/ 735949 h 1476702"/>
                <a:gd name="connsiteX65-9245" fmla="*/ 728663 w 5273630"/>
                <a:gd name="connsiteY65-9246" fmla="*/ 735949 h 1476702"/>
                <a:gd name="connsiteX66-9247" fmla="*/ 795700 w 5273630"/>
                <a:gd name="connsiteY66-9248" fmla="*/ 791328 h 1476702"/>
                <a:gd name="connsiteX67-9249" fmla="*/ 1119226 w 5273630"/>
                <a:gd name="connsiteY67-9250" fmla="*/ 746150 h 1476702"/>
                <a:gd name="connsiteX68-9251" fmla="*/ 1100281 w 5273630"/>
                <a:gd name="connsiteY68-9252" fmla="*/ 884596 h 1476702"/>
                <a:gd name="connsiteX69-9253" fmla="*/ 937060 w 5273630"/>
                <a:gd name="connsiteY69-9254" fmla="*/ 907914 h 1476702"/>
                <a:gd name="connsiteX70-9255" fmla="*/ 1845900 w 5273630"/>
                <a:gd name="connsiteY70-9256" fmla="*/ 1431747 h 1476702"/>
                <a:gd name="connsiteX71-9257" fmla="*/ 1608084 w 5273630"/>
                <a:gd name="connsiteY71-9258" fmla="*/ 1476702 h 1476702"/>
                <a:gd name="connsiteX72-9259" fmla="*/ 406594 w 5273630"/>
                <a:gd name="connsiteY72-9260" fmla="*/ 735949 h 1476702"/>
                <a:gd name="connsiteX73-9261" fmla="*/ 319154 w 5273630"/>
                <a:gd name="connsiteY73-9262" fmla="*/ 735949 h 1476702"/>
                <a:gd name="connsiteX74-9263" fmla="*/ 298752 w 5273630"/>
                <a:gd name="connsiteY74-9264" fmla="*/ 881682 h 1476702"/>
                <a:gd name="connsiteX75-9265" fmla="*/ 502777 w 5273630"/>
                <a:gd name="connsiteY75-9266" fmla="*/ 862737 h 1476702"/>
                <a:gd name="connsiteX76-9267" fmla="*/ 482375 w 5273630"/>
                <a:gd name="connsiteY76-9268" fmla="*/ 1004097 h 1476702"/>
                <a:gd name="connsiteX77-9269" fmla="*/ 4372 w 5273630"/>
                <a:gd name="connsiteY77-9270" fmla="*/ 1046359 h 1476702"/>
                <a:gd name="connsiteX78-9271" fmla="*/ 110757 w 5273630"/>
                <a:gd name="connsiteY78-9272" fmla="*/ 285636 h 1476702"/>
                <a:gd name="connsiteX79-9273" fmla="*/ 469259 w 5273630"/>
                <a:gd name="connsiteY79-9274" fmla="*/ 285636 h 1476702"/>
                <a:gd name="connsiteX80-9275" fmla="*/ 482375 w 5273630"/>
                <a:gd name="connsiteY80-9276" fmla="*/ 192367 h 1476702"/>
                <a:gd name="connsiteX81-9277" fmla="*/ 1870577 w 5273630"/>
                <a:gd name="connsiteY81-9278" fmla="*/ 166135 h 1476702"/>
                <a:gd name="connsiteX82-9279" fmla="*/ 1847260 w 5273630"/>
                <a:gd name="connsiteY82-9280" fmla="*/ 332270 h 1476702"/>
                <a:gd name="connsiteX83-9281" fmla="*/ 2179530 w 5273630"/>
                <a:gd name="connsiteY83-9282" fmla="*/ 332270 h 1476702"/>
                <a:gd name="connsiteX84-9283" fmla="*/ 2202847 w 5273630"/>
                <a:gd name="connsiteY84-9284" fmla="*/ 166135 h 1476702"/>
                <a:gd name="connsiteX85-9285" fmla="*/ 1870577 w 5273630"/>
                <a:gd name="connsiteY85-9286" fmla="*/ 166135 h 1476702"/>
                <a:gd name="connsiteX86-9287" fmla="*/ 4598889 w 5273630"/>
                <a:gd name="connsiteY86-9288" fmla="*/ 138446 h 1476702"/>
                <a:gd name="connsiteX87-9289" fmla="*/ 4421095 w 5273630"/>
                <a:gd name="connsiteY87-9290" fmla="*/ 332270 h 1476702"/>
                <a:gd name="connsiteX88-9291" fmla="*/ 4935531 w 5273630"/>
                <a:gd name="connsiteY88-9292" fmla="*/ 332270 h 1476702"/>
                <a:gd name="connsiteX89-9293" fmla="*/ 4813115 w 5273630"/>
                <a:gd name="connsiteY89-9294" fmla="*/ 138446 h 1476702"/>
                <a:gd name="connsiteX90-9295" fmla="*/ 4598889 w 5273630"/>
                <a:gd name="connsiteY90-9296" fmla="*/ 138446 h 1476702"/>
                <a:gd name="connsiteX91-9297" fmla="*/ 1557252 w 5273630"/>
                <a:gd name="connsiteY91-9298" fmla="*/ 27689 h 1476702"/>
                <a:gd name="connsiteX92-9299" fmla="*/ 2498684 w 5273630"/>
                <a:gd name="connsiteY92-9300" fmla="*/ 27689 h 1476702"/>
                <a:gd name="connsiteX93-9301" fmla="*/ 2436019 w 5273630"/>
                <a:gd name="connsiteY93-9302" fmla="*/ 470716 h 1476702"/>
                <a:gd name="connsiteX94-9303" fmla="*/ 1549965 w 5273630"/>
                <a:gd name="connsiteY94-9304" fmla="*/ 470716 h 1476702"/>
                <a:gd name="connsiteX95-9305" fmla="*/ 1605344 w 5273630"/>
                <a:gd name="connsiteY95-9306" fmla="*/ 83068 h 1476702"/>
                <a:gd name="connsiteX96-9307" fmla="*/ 1557252 w 5273630"/>
                <a:gd name="connsiteY96-9308" fmla="*/ 27689 h 1476702"/>
                <a:gd name="connsiteX97-9309" fmla="*/ 259404 w 5273630"/>
                <a:gd name="connsiteY97-9310" fmla="*/ 27689 h 1476702"/>
                <a:gd name="connsiteX98-9311" fmla="*/ 983695 w 5273630"/>
                <a:gd name="connsiteY98-9312" fmla="*/ 27689 h 1476702"/>
                <a:gd name="connsiteX99-9313" fmla="*/ 1215409 w 5273630"/>
                <a:gd name="connsiteY99-9314" fmla="*/ 260861 h 1476702"/>
                <a:gd name="connsiteX100-9315" fmla="*/ 929774 w 5273630"/>
                <a:gd name="connsiteY100-9316" fmla="*/ 260861 h 1476702"/>
                <a:gd name="connsiteX101-9317" fmla="*/ 788413 w 5273630"/>
                <a:gd name="connsiteY101-9318" fmla="*/ 145733 h 1476702"/>
                <a:gd name="connsiteX102-9319" fmla="*/ 476546 w 5273630"/>
                <a:gd name="connsiteY102-9320" fmla="*/ 145733 h 1476702"/>
                <a:gd name="connsiteX103-9321" fmla="*/ 290008 w 5273630"/>
                <a:gd name="connsiteY103-9322" fmla="*/ 260861 h 1476702"/>
                <a:gd name="connsiteX104-9323" fmla="*/ 0 w 5273630"/>
                <a:gd name="connsiteY104-9324" fmla="*/ 260861 h 1476702"/>
                <a:gd name="connsiteX105-9325" fmla="*/ 290008 w 5273630"/>
                <a:gd name="connsiteY105-9326" fmla="*/ 58293 h 1476702"/>
                <a:gd name="connsiteX106-9327" fmla="*/ 259404 w 5273630"/>
                <a:gd name="connsiteY106-9328" fmla="*/ 27689 h 1476702"/>
                <a:gd name="connsiteX107-9329" fmla="*/ 4377375 w 5273630"/>
                <a:gd name="connsiteY107-9330" fmla="*/ 0 h 1476702"/>
                <a:gd name="connsiteX108-9331" fmla="*/ 5001111 w 5273630"/>
                <a:gd name="connsiteY108-9332" fmla="*/ 0 h 1476702"/>
                <a:gd name="connsiteX109-9333" fmla="*/ 5273630 w 5273630"/>
                <a:gd name="connsiteY109-9334" fmla="*/ 429911 h 1476702"/>
                <a:gd name="connsiteX110-9335" fmla="*/ 5078349 w 5273630"/>
                <a:gd name="connsiteY110-9336" fmla="*/ 429911 h 1476702"/>
                <a:gd name="connsiteX111-9337" fmla="*/ 5072519 w 5273630"/>
                <a:gd name="connsiteY111-9338" fmla="*/ 470716 h 1476702"/>
                <a:gd name="connsiteX112-9339" fmla="*/ 4795628 w 5273630"/>
                <a:gd name="connsiteY112-9340" fmla="*/ 470716 h 1476702"/>
                <a:gd name="connsiteX113-9341" fmla="*/ 4778140 w 5273630"/>
                <a:gd name="connsiteY113-9342" fmla="*/ 594589 h 1476702"/>
                <a:gd name="connsiteX114-9343" fmla="*/ 5082721 w 5273630"/>
                <a:gd name="connsiteY114-9344" fmla="*/ 594589 h 1476702"/>
                <a:gd name="connsiteX115-9345" fmla="*/ 5063775 w 5273630"/>
                <a:gd name="connsiteY115-9346" fmla="*/ 733035 h 1476702"/>
                <a:gd name="connsiteX116-9347" fmla="*/ 4759195 w 5273630"/>
                <a:gd name="connsiteY116-9348" fmla="*/ 733035 h 1476702"/>
                <a:gd name="connsiteX117-9349" fmla="*/ 4737335 w 5273630"/>
                <a:gd name="connsiteY117-9350" fmla="*/ 886054 h 1476702"/>
                <a:gd name="connsiteX118-9351" fmla="*/ 5180361 w 5273630"/>
                <a:gd name="connsiteY118-9352" fmla="*/ 886054 h 1476702"/>
                <a:gd name="connsiteX119-9353" fmla="*/ 5161416 w 5273630"/>
                <a:gd name="connsiteY119-9354" fmla="*/ 1024500 h 1476702"/>
                <a:gd name="connsiteX120-9355" fmla="*/ 3998471 w 5273630"/>
                <a:gd name="connsiteY120-9356" fmla="*/ 1024500 h 1476702"/>
                <a:gd name="connsiteX121-9357" fmla="*/ 4017416 w 5273630"/>
                <a:gd name="connsiteY121-9358" fmla="*/ 886054 h 1476702"/>
                <a:gd name="connsiteX122-9359" fmla="*/ 4460443 w 5273630"/>
                <a:gd name="connsiteY122-9360" fmla="*/ 886054 h 1476702"/>
                <a:gd name="connsiteX123-9361" fmla="*/ 4482303 w 5273630"/>
                <a:gd name="connsiteY123-9362" fmla="*/ 733035 h 1476702"/>
                <a:gd name="connsiteX124-9363" fmla="*/ 4177722 w 5273630"/>
                <a:gd name="connsiteY124-9364" fmla="*/ 733035 h 1476702"/>
                <a:gd name="connsiteX125-9365" fmla="*/ 4196667 w 5273630"/>
                <a:gd name="connsiteY125-9366" fmla="*/ 594589 h 1476702"/>
                <a:gd name="connsiteX126-9367" fmla="*/ 4501249 w 5273630"/>
                <a:gd name="connsiteY126-9368" fmla="*/ 594589 h 1476702"/>
                <a:gd name="connsiteX127-9369" fmla="*/ 4518736 w 5273630"/>
                <a:gd name="connsiteY127-9370" fmla="*/ 470716 h 1476702"/>
                <a:gd name="connsiteX128-9371" fmla="*/ 4241845 w 5273630"/>
                <a:gd name="connsiteY128-9372" fmla="*/ 470716 h 1476702"/>
                <a:gd name="connsiteX129-9373" fmla="*/ 4247673 w 5273630"/>
                <a:gd name="connsiteY129-9374" fmla="*/ 429911 h 1476702"/>
                <a:gd name="connsiteX130-9375" fmla="*/ 4055307 w 5273630"/>
                <a:gd name="connsiteY130-9376" fmla="*/ 429911 h 1476702"/>
                <a:gd name="connsiteX131-9377" fmla="*/ 4410894 w 5273630"/>
                <a:gd name="connsiteY131-9378" fmla="*/ 40805 h 1476702"/>
                <a:gd name="connsiteX132-9379" fmla="*/ 4377375 w 5273630"/>
                <a:gd name="connsiteY132-9380" fmla="*/ 0 h 1476702"/>
                <a:gd name="connsiteX133-9381" fmla="*/ 3191742 w 5273630"/>
                <a:gd name="connsiteY133-9382" fmla="*/ 0 h 1476702"/>
                <a:gd name="connsiteX134-9383" fmla="*/ 3522555 w 5273630"/>
                <a:gd name="connsiteY134-9384" fmla="*/ 0 h 1476702"/>
                <a:gd name="connsiteX135-9385" fmla="*/ 3510896 w 5273630"/>
                <a:gd name="connsiteY135-9386" fmla="*/ 83068 h 1476702"/>
                <a:gd name="connsiteX136-9387" fmla="*/ 3953923 w 5273630"/>
                <a:gd name="connsiteY136-9388" fmla="*/ 83068 h 1476702"/>
                <a:gd name="connsiteX137-9389" fmla="*/ 3923319 w 5273630"/>
                <a:gd name="connsiteY137-9390" fmla="*/ 304581 h 1476702"/>
                <a:gd name="connsiteX138-9391" fmla="*/ 3618738 w 5273630"/>
                <a:gd name="connsiteY138-9392" fmla="*/ 304581 h 1476702"/>
                <a:gd name="connsiteX139-9393" fmla="*/ 3630397 w 5273630"/>
                <a:gd name="connsiteY139-9394" fmla="*/ 221513 h 1476702"/>
                <a:gd name="connsiteX140-9395" fmla="*/ 3076613 w 5273630"/>
                <a:gd name="connsiteY140-9396" fmla="*/ 221513 h 1476702"/>
                <a:gd name="connsiteX141-9397" fmla="*/ 3064954 w 5273630"/>
                <a:gd name="connsiteY141-9398" fmla="*/ 304581 h 1476702"/>
                <a:gd name="connsiteX142-9399" fmla="*/ 2760373 w 5273630"/>
                <a:gd name="connsiteY142-9400" fmla="*/ 304581 h 1476702"/>
                <a:gd name="connsiteX143-9401" fmla="*/ 2790977 w 5273630"/>
                <a:gd name="connsiteY143-9402" fmla="*/ 83068 h 1476702"/>
                <a:gd name="connsiteX144-9403" fmla="*/ 3234004 w 5273630"/>
                <a:gd name="connsiteY144-9404" fmla="*/ 83068 h 1476702"/>
                <a:gd name="connsiteX145-9405" fmla="*/ 3238376 w 5273630"/>
                <a:gd name="connsiteY145-9406" fmla="*/ 53921 h 1476702"/>
                <a:gd name="connsiteX146-9407" fmla="*/ 3191742 w 5273630"/>
                <a:gd name="connsiteY146-9408" fmla="*/ 0 h 1476702"/>
                <a:gd name="connsiteX0-9409" fmla="*/ 2215963 w 5273630"/>
                <a:gd name="connsiteY0-9410" fmla="*/ 664540 h 1476702"/>
                <a:gd name="connsiteX1-9411" fmla="*/ 2183902 w 5273630"/>
                <a:gd name="connsiteY1-9412" fmla="*/ 886054 h 1476702"/>
                <a:gd name="connsiteX2-9413" fmla="*/ 2294658 w 5273630"/>
                <a:gd name="connsiteY2-9414" fmla="*/ 886054 h 1476702"/>
                <a:gd name="connsiteX3-9415" fmla="*/ 2326719 w 5273630"/>
                <a:gd name="connsiteY3-9416" fmla="*/ 664540 h 1476702"/>
                <a:gd name="connsiteX4-9417" fmla="*/ 2215963 w 5273630"/>
                <a:gd name="connsiteY4-9418" fmla="*/ 664540 h 1476702"/>
                <a:gd name="connsiteX5-9419" fmla="*/ 1606801 w 5273630"/>
                <a:gd name="connsiteY5-9420" fmla="*/ 664540 h 1476702"/>
                <a:gd name="connsiteX6-9421" fmla="*/ 1574740 w 5273630"/>
                <a:gd name="connsiteY6-9422" fmla="*/ 886054 h 1476702"/>
                <a:gd name="connsiteX7-9423" fmla="*/ 1685497 w 5273630"/>
                <a:gd name="connsiteY7-9424" fmla="*/ 886054 h 1476702"/>
                <a:gd name="connsiteX8-9425" fmla="*/ 1717558 w 5273630"/>
                <a:gd name="connsiteY8-9426" fmla="*/ 664540 h 1476702"/>
                <a:gd name="connsiteX9-9427" fmla="*/ 1606801 w 5273630"/>
                <a:gd name="connsiteY9-9428" fmla="*/ 664540 h 1476702"/>
                <a:gd name="connsiteX10-9429" fmla="*/ 342472 w 5273630"/>
                <a:gd name="connsiteY10-9430" fmla="*/ 563985 h 1476702"/>
                <a:gd name="connsiteX11-9431" fmla="*/ 335185 w 5273630"/>
                <a:gd name="connsiteY11-9432" fmla="*/ 619363 h 1476702"/>
                <a:gd name="connsiteX12-9433" fmla="*/ 826304 w 5273630"/>
                <a:gd name="connsiteY12-9434" fmla="*/ 619363 h 1476702"/>
                <a:gd name="connsiteX13-9435" fmla="*/ 833590 w 5273630"/>
                <a:gd name="connsiteY13-9436" fmla="*/ 563985 h 1476702"/>
                <a:gd name="connsiteX14-9437" fmla="*/ 342472 w 5273630"/>
                <a:gd name="connsiteY14-9438" fmla="*/ 563985 h 1476702"/>
                <a:gd name="connsiteX15-9439" fmla="*/ 3085357 w 5273630"/>
                <a:gd name="connsiteY15-9440" fmla="*/ 553784 h 1476702"/>
                <a:gd name="connsiteX16-9441" fmla="*/ 3078071 w 5273630"/>
                <a:gd name="connsiteY16-9442" fmla="*/ 609162 h 1476702"/>
                <a:gd name="connsiteX17-9443" fmla="*/ 3283553 w 5273630"/>
                <a:gd name="connsiteY17-9444" fmla="*/ 719919 h 1476702"/>
                <a:gd name="connsiteX18-9445" fmla="*/ 3521097 w 5273630"/>
                <a:gd name="connsiteY18-9446" fmla="*/ 609162 h 1476702"/>
                <a:gd name="connsiteX19-9447" fmla="*/ 3528384 w 5273630"/>
                <a:gd name="connsiteY19-9448" fmla="*/ 553784 h 1476702"/>
                <a:gd name="connsiteX20-9449" fmla="*/ 3085357 w 5273630"/>
                <a:gd name="connsiteY20-9450" fmla="*/ 553784 h 1476702"/>
                <a:gd name="connsiteX21-9451" fmla="*/ 2013395 w 5273630"/>
                <a:gd name="connsiteY21-9452" fmla="*/ 526094 h 1476702"/>
                <a:gd name="connsiteX22-9453" fmla="*/ 2567178 w 5273630"/>
                <a:gd name="connsiteY22-9454" fmla="*/ 526094 h 1476702"/>
                <a:gd name="connsiteX23-9455" fmla="*/ 2497227 w 5273630"/>
                <a:gd name="connsiteY23-9456" fmla="*/ 1024500 h 1476702"/>
                <a:gd name="connsiteX24-9457" fmla="*/ 1943443 w 5273630"/>
                <a:gd name="connsiteY24-9458" fmla="*/ 1024500 h 1476702"/>
                <a:gd name="connsiteX25-9459" fmla="*/ 2013395 w 5273630"/>
                <a:gd name="connsiteY25-9460" fmla="*/ 526094 h 1476702"/>
                <a:gd name="connsiteX26-9461" fmla="*/ 1404233 w 5273630"/>
                <a:gd name="connsiteY26-9462" fmla="*/ 526094 h 1476702"/>
                <a:gd name="connsiteX27-9463" fmla="*/ 1958016 w 5273630"/>
                <a:gd name="connsiteY27-9464" fmla="*/ 526094 h 1476702"/>
                <a:gd name="connsiteX28-9465" fmla="*/ 1888065 w 5273630"/>
                <a:gd name="connsiteY28-9466" fmla="*/ 1024500 h 1476702"/>
                <a:gd name="connsiteX29-9467" fmla="*/ 1334281 w 5273630"/>
                <a:gd name="connsiteY29-9468" fmla="*/ 1024500 h 1476702"/>
                <a:gd name="connsiteX30-9469" fmla="*/ 1404233 w 5273630"/>
                <a:gd name="connsiteY30-9470" fmla="*/ 526094 h 1476702"/>
                <a:gd name="connsiteX31-9471" fmla="*/ 365789 w 5273630"/>
                <a:gd name="connsiteY31-9472" fmla="*/ 402222 h 1476702"/>
                <a:gd name="connsiteX32-9473" fmla="*/ 357045 w 5273630"/>
                <a:gd name="connsiteY32-9474" fmla="*/ 457600 h 1476702"/>
                <a:gd name="connsiteX33-9475" fmla="*/ 848163 w 5273630"/>
                <a:gd name="connsiteY33-9476" fmla="*/ 457600 h 1476702"/>
                <a:gd name="connsiteX34-9477" fmla="*/ 856907 w 5273630"/>
                <a:gd name="connsiteY34-9478" fmla="*/ 402222 h 1476702"/>
                <a:gd name="connsiteX35-9479" fmla="*/ 365789 w 5273630"/>
                <a:gd name="connsiteY35-9480" fmla="*/ 402222 h 1476702"/>
                <a:gd name="connsiteX36-9481" fmla="*/ 2865301 w 5273630"/>
                <a:gd name="connsiteY36-9482" fmla="*/ 346843 h 1476702"/>
                <a:gd name="connsiteX37-9483" fmla="*/ 3114504 w 5273630"/>
                <a:gd name="connsiteY37-9484" fmla="*/ 346843 h 1476702"/>
                <a:gd name="connsiteX38-9485" fmla="*/ 3104302 w 5273630"/>
                <a:gd name="connsiteY38-9486" fmla="*/ 415338 h 1476702"/>
                <a:gd name="connsiteX39-9487" fmla="*/ 3547329 w 5273630"/>
                <a:gd name="connsiteY39-9488" fmla="*/ 415338 h 1476702"/>
                <a:gd name="connsiteX40-9489" fmla="*/ 3557530 w 5273630"/>
                <a:gd name="connsiteY40-9490" fmla="*/ 346843 h 1476702"/>
                <a:gd name="connsiteX41-9491" fmla="*/ 3806733 w 5273630"/>
                <a:gd name="connsiteY41-9492" fmla="*/ 346843 h 1476702"/>
                <a:gd name="connsiteX42-9493" fmla="*/ 3796531 w 5273630"/>
                <a:gd name="connsiteY42-9494" fmla="*/ 415338 h 1476702"/>
                <a:gd name="connsiteX43-9495" fmla="*/ 3907289 w 5273630"/>
                <a:gd name="connsiteY43-9496" fmla="*/ 415338 h 1476702"/>
                <a:gd name="connsiteX44-9497" fmla="*/ 3888343 w 5273630"/>
                <a:gd name="connsiteY44-9498" fmla="*/ 553784 h 1476702"/>
                <a:gd name="connsiteX45-9499" fmla="*/ 3777587 w 5273630"/>
                <a:gd name="connsiteY45-9500" fmla="*/ 553784 h 1476702"/>
                <a:gd name="connsiteX46-9501" fmla="*/ 3755727 w 5273630"/>
                <a:gd name="connsiteY46-9502" fmla="*/ 706803 h 1476702"/>
                <a:gd name="connsiteX47-9503" fmla="*/ 3489036 w 5273630"/>
                <a:gd name="connsiteY47-9504" fmla="*/ 830675 h 1476702"/>
                <a:gd name="connsiteX48-9505" fmla="*/ 3850453 w 5273630"/>
                <a:gd name="connsiteY48-9506" fmla="*/ 1024500 h 1476702"/>
                <a:gd name="connsiteX49-9507" fmla="*/ 3407426 w 5273630"/>
                <a:gd name="connsiteY49-9508" fmla="*/ 1024500 h 1476702"/>
                <a:gd name="connsiteX50-9509" fmla="*/ 3252949 w 5273630"/>
                <a:gd name="connsiteY50-9510" fmla="*/ 941432 h 1476702"/>
                <a:gd name="connsiteX51-9511" fmla="*/ 1955968 w 5273630"/>
                <a:gd name="connsiteY51-9512" fmla="*/ 1399944 h 1476702"/>
                <a:gd name="connsiteX52-9513" fmla="*/ 1755035 w 5273630"/>
                <a:gd name="connsiteY52-9514" fmla="*/ 1381052 h 1476702"/>
                <a:gd name="connsiteX53-9515" fmla="*/ 3046009 w 5273630"/>
                <a:gd name="connsiteY53-9516" fmla="*/ 830675 h 1476702"/>
                <a:gd name="connsiteX54-9517" fmla="*/ 2814295 w 5273630"/>
                <a:gd name="connsiteY54-9518" fmla="*/ 706803 h 1476702"/>
                <a:gd name="connsiteX55-9519" fmla="*/ 2836154 w 5273630"/>
                <a:gd name="connsiteY55-9520" fmla="*/ 553784 h 1476702"/>
                <a:gd name="connsiteX56-9521" fmla="*/ 2725398 w 5273630"/>
                <a:gd name="connsiteY56-9522" fmla="*/ 553784 h 1476702"/>
                <a:gd name="connsiteX57-9523" fmla="*/ 2744343 w 5273630"/>
                <a:gd name="connsiteY57-9524" fmla="*/ 415338 h 1476702"/>
                <a:gd name="connsiteX58-9525" fmla="*/ 2855100 w 5273630"/>
                <a:gd name="connsiteY58-9526" fmla="*/ 415338 h 1476702"/>
                <a:gd name="connsiteX59-9527" fmla="*/ 2865301 w 5273630"/>
                <a:gd name="connsiteY59-9528" fmla="*/ 346843 h 1476702"/>
                <a:gd name="connsiteX60-9529" fmla="*/ 482375 w 5273630"/>
                <a:gd name="connsiteY60-9530" fmla="*/ 192367 h 1476702"/>
                <a:gd name="connsiteX61-9531" fmla="*/ 759267 w 5273630"/>
                <a:gd name="connsiteY61-9532" fmla="*/ 192367 h 1476702"/>
                <a:gd name="connsiteX62-9533" fmla="*/ 746151 w 5273630"/>
                <a:gd name="connsiteY62-9534" fmla="*/ 285636 h 1476702"/>
                <a:gd name="connsiteX63-9535" fmla="*/ 1122141 w 5273630"/>
                <a:gd name="connsiteY63-9536" fmla="*/ 285636 h 1476702"/>
                <a:gd name="connsiteX64-9537" fmla="*/ 1059475 w 5273630"/>
                <a:gd name="connsiteY64-9538" fmla="*/ 735949 h 1476702"/>
                <a:gd name="connsiteX65-9539" fmla="*/ 728663 w 5273630"/>
                <a:gd name="connsiteY65-9540" fmla="*/ 735949 h 1476702"/>
                <a:gd name="connsiteX66-9541" fmla="*/ 795700 w 5273630"/>
                <a:gd name="connsiteY66-9542" fmla="*/ 791328 h 1476702"/>
                <a:gd name="connsiteX67-9543" fmla="*/ 1119226 w 5273630"/>
                <a:gd name="connsiteY67-9544" fmla="*/ 746150 h 1476702"/>
                <a:gd name="connsiteX68-9545" fmla="*/ 1100281 w 5273630"/>
                <a:gd name="connsiteY68-9546" fmla="*/ 884596 h 1476702"/>
                <a:gd name="connsiteX69-9547" fmla="*/ 937060 w 5273630"/>
                <a:gd name="connsiteY69-9548" fmla="*/ 907914 h 1476702"/>
                <a:gd name="connsiteX70-9549" fmla="*/ 1845900 w 5273630"/>
                <a:gd name="connsiteY70-9550" fmla="*/ 1431747 h 1476702"/>
                <a:gd name="connsiteX71-9551" fmla="*/ 1608084 w 5273630"/>
                <a:gd name="connsiteY71-9552" fmla="*/ 1476702 h 1476702"/>
                <a:gd name="connsiteX72-9553" fmla="*/ 406594 w 5273630"/>
                <a:gd name="connsiteY72-9554" fmla="*/ 735949 h 1476702"/>
                <a:gd name="connsiteX73-9555" fmla="*/ 319154 w 5273630"/>
                <a:gd name="connsiteY73-9556" fmla="*/ 735949 h 1476702"/>
                <a:gd name="connsiteX74-9557" fmla="*/ 298752 w 5273630"/>
                <a:gd name="connsiteY74-9558" fmla="*/ 881682 h 1476702"/>
                <a:gd name="connsiteX75-9559" fmla="*/ 502777 w 5273630"/>
                <a:gd name="connsiteY75-9560" fmla="*/ 862737 h 1476702"/>
                <a:gd name="connsiteX76-9561" fmla="*/ 482375 w 5273630"/>
                <a:gd name="connsiteY76-9562" fmla="*/ 1004097 h 1476702"/>
                <a:gd name="connsiteX77-9563" fmla="*/ 4372 w 5273630"/>
                <a:gd name="connsiteY77-9564" fmla="*/ 1046359 h 1476702"/>
                <a:gd name="connsiteX78-9565" fmla="*/ 110757 w 5273630"/>
                <a:gd name="connsiteY78-9566" fmla="*/ 285636 h 1476702"/>
                <a:gd name="connsiteX79-9567" fmla="*/ 469259 w 5273630"/>
                <a:gd name="connsiteY79-9568" fmla="*/ 285636 h 1476702"/>
                <a:gd name="connsiteX80-9569" fmla="*/ 482375 w 5273630"/>
                <a:gd name="connsiteY80-9570" fmla="*/ 192367 h 1476702"/>
                <a:gd name="connsiteX81-9571" fmla="*/ 1870577 w 5273630"/>
                <a:gd name="connsiteY81-9572" fmla="*/ 166135 h 1476702"/>
                <a:gd name="connsiteX82-9573" fmla="*/ 1847260 w 5273630"/>
                <a:gd name="connsiteY82-9574" fmla="*/ 332270 h 1476702"/>
                <a:gd name="connsiteX83-9575" fmla="*/ 2179530 w 5273630"/>
                <a:gd name="connsiteY83-9576" fmla="*/ 332270 h 1476702"/>
                <a:gd name="connsiteX84-9577" fmla="*/ 2202847 w 5273630"/>
                <a:gd name="connsiteY84-9578" fmla="*/ 166135 h 1476702"/>
                <a:gd name="connsiteX85-9579" fmla="*/ 1870577 w 5273630"/>
                <a:gd name="connsiteY85-9580" fmla="*/ 166135 h 1476702"/>
                <a:gd name="connsiteX86-9581" fmla="*/ 4598889 w 5273630"/>
                <a:gd name="connsiteY86-9582" fmla="*/ 138446 h 1476702"/>
                <a:gd name="connsiteX87-9583" fmla="*/ 4421095 w 5273630"/>
                <a:gd name="connsiteY87-9584" fmla="*/ 332270 h 1476702"/>
                <a:gd name="connsiteX88-9585" fmla="*/ 4935531 w 5273630"/>
                <a:gd name="connsiteY88-9586" fmla="*/ 332270 h 1476702"/>
                <a:gd name="connsiteX89-9587" fmla="*/ 4813115 w 5273630"/>
                <a:gd name="connsiteY89-9588" fmla="*/ 138446 h 1476702"/>
                <a:gd name="connsiteX90-9589" fmla="*/ 4598889 w 5273630"/>
                <a:gd name="connsiteY90-9590" fmla="*/ 138446 h 1476702"/>
                <a:gd name="connsiteX91-9591" fmla="*/ 1557252 w 5273630"/>
                <a:gd name="connsiteY91-9592" fmla="*/ 27689 h 1476702"/>
                <a:gd name="connsiteX92-9593" fmla="*/ 2498684 w 5273630"/>
                <a:gd name="connsiteY92-9594" fmla="*/ 27689 h 1476702"/>
                <a:gd name="connsiteX93-9595" fmla="*/ 2436019 w 5273630"/>
                <a:gd name="connsiteY93-9596" fmla="*/ 470716 h 1476702"/>
                <a:gd name="connsiteX94-9597" fmla="*/ 1549965 w 5273630"/>
                <a:gd name="connsiteY94-9598" fmla="*/ 470716 h 1476702"/>
                <a:gd name="connsiteX95-9599" fmla="*/ 1605344 w 5273630"/>
                <a:gd name="connsiteY95-9600" fmla="*/ 83068 h 1476702"/>
                <a:gd name="connsiteX96-9601" fmla="*/ 1557252 w 5273630"/>
                <a:gd name="connsiteY96-9602" fmla="*/ 27689 h 1476702"/>
                <a:gd name="connsiteX97-9603" fmla="*/ 259404 w 5273630"/>
                <a:gd name="connsiteY97-9604" fmla="*/ 27689 h 1476702"/>
                <a:gd name="connsiteX98-9605" fmla="*/ 983695 w 5273630"/>
                <a:gd name="connsiteY98-9606" fmla="*/ 27689 h 1476702"/>
                <a:gd name="connsiteX99-9607" fmla="*/ 1215409 w 5273630"/>
                <a:gd name="connsiteY99-9608" fmla="*/ 260861 h 1476702"/>
                <a:gd name="connsiteX100-9609" fmla="*/ 929774 w 5273630"/>
                <a:gd name="connsiteY100-9610" fmla="*/ 260861 h 1476702"/>
                <a:gd name="connsiteX101-9611" fmla="*/ 788413 w 5273630"/>
                <a:gd name="connsiteY101-9612" fmla="*/ 145733 h 1476702"/>
                <a:gd name="connsiteX102-9613" fmla="*/ 476546 w 5273630"/>
                <a:gd name="connsiteY102-9614" fmla="*/ 145733 h 1476702"/>
                <a:gd name="connsiteX103-9615" fmla="*/ 290008 w 5273630"/>
                <a:gd name="connsiteY103-9616" fmla="*/ 260861 h 1476702"/>
                <a:gd name="connsiteX104-9617" fmla="*/ 0 w 5273630"/>
                <a:gd name="connsiteY104-9618" fmla="*/ 260861 h 1476702"/>
                <a:gd name="connsiteX105-9619" fmla="*/ 290008 w 5273630"/>
                <a:gd name="connsiteY105-9620" fmla="*/ 58293 h 1476702"/>
                <a:gd name="connsiteX106-9621" fmla="*/ 259404 w 5273630"/>
                <a:gd name="connsiteY106-9622" fmla="*/ 27689 h 1476702"/>
                <a:gd name="connsiteX107-9623" fmla="*/ 4377375 w 5273630"/>
                <a:gd name="connsiteY107-9624" fmla="*/ 0 h 1476702"/>
                <a:gd name="connsiteX108-9625" fmla="*/ 5001111 w 5273630"/>
                <a:gd name="connsiteY108-9626" fmla="*/ 0 h 1476702"/>
                <a:gd name="connsiteX109-9627" fmla="*/ 5273630 w 5273630"/>
                <a:gd name="connsiteY109-9628" fmla="*/ 429911 h 1476702"/>
                <a:gd name="connsiteX110-9629" fmla="*/ 5078349 w 5273630"/>
                <a:gd name="connsiteY110-9630" fmla="*/ 429911 h 1476702"/>
                <a:gd name="connsiteX111-9631" fmla="*/ 5072519 w 5273630"/>
                <a:gd name="connsiteY111-9632" fmla="*/ 470716 h 1476702"/>
                <a:gd name="connsiteX112-9633" fmla="*/ 4795628 w 5273630"/>
                <a:gd name="connsiteY112-9634" fmla="*/ 470716 h 1476702"/>
                <a:gd name="connsiteX113-9635" fmla="*/ 4778140 w 5273630"/>
                <a:gd name="connsiteY113-9636" fmla="*/ 594589 h 1476702"/>
                <a:gd name="connsiteX114-9637" fmla="*/ 5082721 w 5273630"/>
                <a:gd name="connsiteY114-9638" fmla="*/ 594589 h 1476702"/>
                <a:gd name="connsiteX115-9639" fmla="*/ 5063775 w 5273630"/>
                <a:gd name="connsiteY115-9640" fmla="*/ 733035 h 1476702"/>
                <a:gd name="connsiteX116-9641" fmla="*/ 4759195 w 5273630"/>
                <a:gd name="connsiteY116-9642" fmla="*/ 733035 h 1476702"/>
                <a:gd name="connsiteX117-9643" fmla="*/ 4737335 w 5273630"/>
                <a:gd name="connsiteY117-9644" fmla="*/ 886054 h 1476702"/>
                <a:gd name="connsiteX118-9645" fmla="*/ 5180361 w 5273630"/>
                <a:gd name="connsiteY118-9646" fmla="*/ 886054 h 1476702"/>
                <a:gd name="connsiteX119-9647" fmla="*/ 5161416 w 5273630"/>
                <a:gd name="connsiteY119-9648" fmla="*/ 1024500 h 1476702"/>
                <a:gd name="connsiteX120-9649" fmla="*/ 3998471 w 5273630"/>
                <a:gd name="connsiteY120-9650" fmla="*/ 1024500 h 1476702"/>
                <a:gd name="connsiteX121-9651" fmla="*/ 4017416 w 5273630"/>
                <a:gd name="connsiteY121-9652" fmla="*/ 886054 h 1476702"/>
                <a:gd name="connsiteX122-9653" fmla="*/ 4460443 w 5273630"/>
                <a:gd name="connsiteY122-9654" fmla="*/ 886054 h 1476702"/>
                <a:gd name="connsiteX123-9655" fmla="*/ 4482303 w 5273630"/>
                <a:gd name="connsiteY123-9656" fmla="*/ 733035 h 1476702"/>
                <a:gd name="connsiteX124-9657" fmla="*/ 4177722 w 5273630"/>
                <a:gd name="connsiteY124-9658" fmla="*/ 733035 h 1476702"/>
                <a:gd name="connsiteX125-9659" fmla="*/ 4196667 w 5273630"/>
                <a:gd name="connsiteY125-9660" fmla="*/ 594589 h 1476702"/>
                <a:gd name="connsiteX126-9661" fmla="*/ 4501249 w 5273630"/>
                <a:gd name="connsiteY126-9662" fmla="*/ 594589 h 1476702"/>
                <a:gd name="connsiteX127-9663" fmla="*/ 4518736 w 5273630"/>
                <a:gd name="connsiteY127-9664" fmla="*/ 470716 h 1476702"/>
                <a:gd name="connsiteX128-9665" fmla="*/ 4241845 w 5273630"/>
                <a:gd name="connsiteY128-9666" fmla="*/ 470716 h 1476702"/>
                <a:gd name="connsiteX129-9667" fmla="*/ 4247673 w 5273630"/>
                <a:gd name="connsiteY129-9668" fmla="*/ 429911 h 1476702"/>
                <a:gd name="connsiteX130-9669" fmla="*/ 4055307 w 5273630"/>
                <a:gd name="connsiteY130-9670" fmla="*/ 429911 h 1476702"/>
                <a:gd name="connsiteX131-9671" fmla="*/ 4410894 w 5273630"/>
                <a:gd name="connsiteY131-9672" fmla="*/ 40805 h 1476702"/>
                <a:gd name="connsiteX132-9673" fmla="*/ 4377375 w 5273630"/>
                <a:gd name="connsiteY132-9674" fmla="*/ 0 h 1476702"/>
                <a:gd name="connsiteX133-9675" fmla="*/ 3191742 w 5273630"/>
                <a:gd name="connsiteY133-9676" fmla="*/ 0 h 1476702"/>
                <a:gd name="connsiteX134-9677" fmla="*/ 3522555 w 5273630"/>
                <a:gd name="connsiteY134-9678" fmla="*/ 0 h 1476702"/>
                <a:gd name="connsiteX135-9679" fmla="*/ 3510896 w 5273630"/>
                <a:gd name="connsiteY135-9680" fmla="*/ 83068 h 1476702"/>
                <a:gd name="connsiteX136-9681" fmla="*/ 3953923 w 5273630"/>
                <a:gd name="connsiteY136-9682" fmla="*/ 83068 h 1476702"/>
                <a:gd name="connsiteX137-9683" fmla="*/ 3923319 w 5273630"/>
                <a:gd name="connsiteY137-9684" fmla="*/ 304581 h 1476702"/>
                <a:gd name="connsiteX138-9685" fmla="*/ 3618738 w 5273630"/>
                <a:gd name="connsiteY138-9686" fmla="*/ 304581 h 1476702"/>
                <a:gd name="connsiteX139-9687" fmla="*/ 3630397 w 5273630"/>
                <a:gd name="connsiteY139-9688" fmla="*/ 221513 h 1476702"/>
                <a:gd name="connsiteX140-9689" fmla="*/ 3076613 w 5273630"/>
                <a:gd name="connsiteY140-9690" fmla="*/ 221513 h 1476702"/>
                <a:gd name="connsiteX141-9691" fmla="*/ 3064954 w 5273630"/>
                <a:gd name="connsiteY141-9692" fmla="*/ 304581 h 1476702"/>
                <a:gd name="connsiteX142-9693" fmla="*/ 2760373 w 5273630"/>
                <a:gd name="connsiteY142-9694" fmla="*/ 304581 h 1476702"/>
                <a:gd name="connsiteX143-9695" fmla="*/ 2790977 w 5273630"/>
                <a:gd name="connsiteY143-9696" fmla="*/ 83068 h 1476702"/>
                <a:gd name="connsiteX144-9697" fmla="*/ 3234004 w 5273630"/>
                <a:gd name="connsiteY144-9698" fmla="*/ 83068 h 1476702"/>
                <a:gd name="connsiteX145-9699" fmla="*/ 3238376 w 5273630"/>
                <a:gd name="connsiteY145-9700" fmla="*/ 53921 h 1476702"/>
                <a:gd name="connsiteX146-9701" fmla="*/ 3191742 w 5273630"/>
                <a:gd name="connsiteY146-9702" fmla="*/ 0 h 1476702"/>
                <a:gd name="connsiteX0-9703" fmla="*/ 2215963 w 5273630"/>
                <a:gd name="connsiteY0-9704" fmla="*/ 664540 h 1501544"/>
                <a:gd name="connsiteX1-9705" fmla="*/ 2183902 w 5273630"/>
                <a:gd name="connsiteY1-9706" fmla="*/ 886054 h 1501544"/>
                <a:gd name="connsiteX2-9707" fmla="*/ 2294658 w 5273630"/>
                <a:gd name="connsiteY2-9708" fmla="*/ 886054 h 1501544"/>
                <a:gd name="connsiteX3-9709" fmla="*/ 2326719 w 5273630"/>
                <a:gd name="connsiteY3-9710" fmla="*/ 664540 h 1501544"/>
                <a:gd name="connsiteX4-9711" fmla="*/ 2215963 w 5273630"/>
                <a:gd name="connsiteY4-9712" fmla="*/ 664540 h 1501544"/>
                <a:gd name="connsiteX5-9713" fmla="*/ 1606801 w 5273630"/>
                <a:gd name="connsiteY5-9714" fmla="*/ 664540 h 1501544"/>
                <a:gd name="connsiteX6-9715" fmla="*/ 1574740 w 5273630"/>
                <a:gd name="connsiteY6-9716" fmla="*/ 886054 h 1501544"/>
                <a:gd name="connsiteX7-9717" fmla="*/ 1685497 w 5273630"/>
                <a:gd name="connsiteY7-9718" fmla="*/ 886054 h 1501544"/>
                <a:gd name="connsiteX8-9719" fmla="*/ 1717558 w 5273630"/>
                <a:gd name="connsiteY8-9720" fmla="*/ 664540 h 1501544"/>
                <a:gd name="connsiteX9-9721" fmla="*/ 1606801 w 5273630"/>
                <a:gd name="connsiteY9-9722" fmla="*/ 664540 h 1501544"/>
                <a:gd name="connsiteX10-9723" fmla="*/ 342472 w 5273630"/>
                <a:gd name="connsiteY10-9724" fmla="*/ 563985 h 1501544"/>
                <a:gd name="connsiteX11-9725" fmla="*/ 335185 w 5273630"/>
                <a:gd name="connsiteY11-9726" fmla="*/ 619363 h 1501544"/>
                <a:gd name="connsiteX12-9727" fmla="*/ 826304 w 5273630"/>
                <a:gd name="connsiteY12-9728" fmla="*/ 619363 h 1501544"/>
                <a:gd name="connsiteX13-9729" fmla="*/ 833590 w 5273630"/>
                <a:gd name="connsiteY13-9730" fmla="*/ 563985 h 1501544"/>
                <a:gd name="connsiteX14-9731" fmla="*/ 342472 w 5273630"/>
                <a:gd name="connsiteY14-9732" fmla="*/ 563985 h 1501544"/>
                <a:gd name="connsiteX15-9733" fmla="*/ 3085357 w 5273630"/>
                <a:gd name="connsiteY15-9734" fmla="*/ 553784 h 1501544"/>
                <a:gd name="connsiteX16-9735" fmla="*/ 3078071 w 5273630"/>
                <a:gd name="connsiteY16-9736" fmla="*/ 609162 h 1501544"/>
                <a:gd name="connsiteX17-9737" fmla="*/ 3283553 w 5273630"/>
                <a:gd name="connsiteY17-9738" fmla="*/ 719919 h 1501544"/>
                <a:gd name="connsiteX18-9739" fmla="*/ 3521097 w 5273630"/>
                <a:gd name="connsiteY18-9740" fmla="*/ 609162 h 1501544"/>
                <a:gd name="connsiteX19-9741" fmla="*/ 3528384 w 5273630"/>
                <a:gd name="connsiteY19-9742" fmla="*/ 553784 h 1501544"/>
                <a:gd name="connsiteX20-9743" fmla="*/ 3085357 w 5273630"/>
                <a:gd name="connsiteY20-9744" fmla="*/ 553784 h 1501544"/>
                <a:gd name="connsiteX21-9745" fmla="*/ 2013395 w 5273630"/>
                <a:gd name="connsiteY21-9746" fmla="*/ 526094 h 1501544"/>
                <a:gd name="connsiteX22-9747" fmla="*/ 2567178 w 5273630"/>
                <a:gd name="connsiteY22-9748" fmla="*/ 526094 h 1501544"/>
                <a:gd name="connsiteX23-9749" fmla="*/ 2497227 w 5273630"/>
                <a:gd name="connsiteY23-9750" fmla="*/ 1024500 h 1501544"/>
                <a:gd name="connsiteX24-9751" fmla="*/ 1943443 w 5273630"/>
                <a:gd name="connsiteY24-9752" fmla="*/ 1024500 h 1501544"/>
                <a:gd name="connsiteX25-9753" fmla="*/ 2013395 w 5273630"/>
                <a:gd name="connsiteY25-9754" fmla="*/ 526094 h 1501544"/>
                <a:gd name="connsiteX26-9755" fmla="*/ 1404233 w 5273630"/>
                <a:gd name="connsiteY26-9756" fmla="*/ 526094 h 1501544"/>
                <a:gd name="connsiteX27-9757" fmla="*/ 1958016 w 5273630"/>
                <a:gd name="connsiteY27-9758" fmla="*/ 526094 h 1501544"/>
                <a:gd name="connsiteX28-9759" fmla="*/ 1888065 w 5273630"/>
                <a:gd name="connsiteY28-9760" fmla="*/ 1024500 h 1501544"/>
                <a:gd name="connsiteX29-9761" fmla="*/ 1334281 w 5273630"/>
                <a:gd name="connsiteY29-9762" fmla="*/ 1024500 h 1501544"/>
                <a:gd name="connsiteX30-9763" fmla="*/ 1404233 w 5273630"/>
                <a:gd name="connsiteY30-9764" fmla="*/ 526094 h 1501544"/>
                <a:gd name="connsiteX31-9765" fmla="*/ 365789 w 5273630"/>
                <a:gd name="connsiteY31-9766" fmla="*/ 402222 h 1501544"/>
                <a:gd name="connsiteX32-9767" fmla="*/ 357045 w 5273630"/>
                <a:gd name="connsiteY32-9768" fmla="*/ 457600 h 1501544"/>
                <a:gd name="connsiteX33-9769" fmla="*/ 848163 w 5273630"/>
                <a:gd name="connsiteY33-9770" fmla="*/ 457600 h 1501544"/>
                <a:gd name="connsiteX34-9771" fmla="*/ 856907 w 5273630"/>
                <a:gd name="connsiteY34-9772" fmla="*/ 402222 h 1501544"/>
                <a:gd name="connsiteX35-9773" fmla="*/ 365789 w 5273630"/>
                <a:gd name="connsiteY35-9774" fmla="*/ 402222 h 1501544"/>
                <a:gd name="connsiteX36-9775" fmla="*/ 2865301 w 5273630"/>
                <a:gd name="connsiteY36-9776" fmla="*/ 346843 h 1501544"/>
                <a:gd name="connsiteX37-9777" fmla="*/ 3114504 w 5273630"/>
                <a:gd name="connsiteY37-9778" fmla="*/ 346843 h 1501544"/>
                <a:gd name="connsiteX38-9779" fmla="*/ 3104302 w 5273630"/>
                <a:gd name="connsiteY38-9780" fmla="*/ 415338 h 1501544"/>
                <a:gd name="connsiteX39-9781" fmla="*/ 3547329 w 5273630"/>
                <a:gd name="connsiteY39-9782" fmla="*/ 415338 h 1501544"/>
                <a:gd name="connsiteX40-9783" fmla="*/ 3557530 w 5273630"/>
                <a:gd name="connsiteY40-9784" fmla="*/ 346843 h 1501544"/>
                <a:gd name="connsiteX41-9785" fmla="*/ 3806733 w 5273630"/>
                <a:gd name="connsiteY41-9786" fmla="*/ 346843 h 1501544"/>
                <a:gd name="connsiteX42-9787" fmla="*/ 3796531 w 5273630"/>
                <a:gd name="connsiteY42-9788" fmla="*/ 415338 h 1501544"/>
                <a:gd name="connsiteX43-9789" fmla="*/ 3907289 w 5273630"/>
                <a:gd name="connsiteY43-9790" fmla="*/ 415338 h 1501544"/>
                <a:gd name="connsiteX44-9791" fmla="*/ 3888343 w 5273630"/>
                <a:gd name="connsiteY44-9792" fmla="*/ 553784 h 1501544"/>
                <a:gd name="connsiteX45-9793" fmla="*/ 3777587 w 5273630"/>
                <a:gd name="connsiteY45-9794" fmla="*/ 553784 h 1501544"/>
                <a:gd name="connsiteX46-9795" fmla="*/ 3755727 w 5273630"/>
                <a:gd name="connsiteY46-9796" fmla="*/ 706803 h 1501544"/>
                <a:gd name="connsiteX47-9797" fmla="*/ 3489036 w 5273630"/>
                <a:gd name="connsiteY47-9798" fmla="*/ 830675 h 1501544"/>
                <a:gd name="connsiteX48-9799" fmla="*/ 3850453 w 5273630"/>
                <a:gd name="connsiteY48-9800" fmla="*/ 1024500 h 1501544"/>
                <a:gd name="connsiteX49-9801" fmla="*/ 3407426 w 5273630"/>
                <a:gd name="connsiteY49-9802" fmla="*/ 1024500 h 1501544"/>
                <a:gd name="connsiteX50-9803" fmla="*/ 3252949 w 5273630"/>
                <a:gd name="connsiteY50-9804" fmla="*/ 941432 h 1501544"/>
                <a:gd name="connsiteX51-9805" fmla="*/ 1679743 w 5273630"/>
                <a:gd name="connsiteY51-9806" fmla="*/ 1501544 h 1501544"/>
                <a:gd name="connsiteX52-9807" fmla="*/ 1755035 w 5273630"/>
                <a:gd name="connsiteY52-9808" fmla="*/ 1381052 h 1501544"/>
                <a:gd name="connsiteX53-9809" fmla="*/ 3046009 w 5273630"/>
                <a:gd name="connsiteY53-9810" fmla="*/ 830675 h 1501544"/>
                <a:gd name="connsiteX54-9811" fmla="*/ 2814295 w 5273630"/>
                <a:gd name="connsiteY54-9812" fmla="*/ 706803 h 1501544"/>
                <a:gd name="connsiteX55-9813" fmla="*/ 2836154 w 5273630"/>
                <a:gd name="connsiteY55-9814" fmla="*/ 553784 h 1501544"/>
                <a:gd name="connsiteX56-9815" fmla="*/ 2725398 w 5273630"/>
                <a:gd name="connsiteY56-9816" fmla="*/ 553784 h 1501544"/>
                <a:gd name="connsiteX57-9817" fmla="*/ 2744343 w 5273630"/>
                <a:gd name="connsiteY57-9818" fmla="*/ 415338 h 1501544"/>
                <a:gd name="connsiteX58-9819" fmla="*/ 2855100 w 5273630"/>
                <a:gd name="connsiteY58-9820" fmla="*/ 415338 h 1501544"/>
                <a:gd name="connsiteX59-9821" fmla="*/ 2865301 w 5273630"/>
                <a:gd name="connsiteY59-9822" fmla="*/ 346843 h 1501544"/>
                <a:gd name="connsiteX60-9823" fmla="*/ 482375 w 5273630"/>
                <a:gd name="connsiteY60-9824" fmla="*/ 192367 h 1501544"/>
                <a:gd name="connsiteX61-9825" fmla="*/ 759267 w 5273630"/>
                <a:gd name="connsiteY61-9826" fmla="*/ 192367 h 1501544"/>
                <a:gd name="connsiteX62-9827" fmla="*/ 746151 w 5273630"/>
                <a:gd name="connsiteY62-9828" fmla="*/ 285636 h 1501544"/>
                <a:gd name="connsiteX63-9829" fmla="*/ 1122141 w 5273630"/>
                <a:gd name="connsiteY63-9830" fmla="*/ 285636 h 1501544"/>
                <a:gd name="connsiteX64-9831" fmla="*/ 1059475 w 5273630"/>
                <a:gd name="connsiteY64-9832" fmla="*/ 735949 h 1501544"/>
                <a:gd name="connsiteX65-9833" fmla="*/ 728663 w 5273630"/>
                <a:gd name="connsiteY65-9834" fmla="*/ 735949 h 1501544"/>
                <a:gd name="connsiteX66-9835" fmla="*/ 795700 w 5273630"/>
                <a:gd name="connsiteY66-9836" fmla="*/ 791328 h 1501544"/>
                <a:gd name="connsiteX67-9837" fmla="*/ 1119226 w 5273630"/>
                <a:gd name="connsiteY67-9838" fmla="*/ 746150 h 1501544"/>
                <a:gd name="connsiteX68-9839" fmla="*/ 1100281 w 5273630"/>
                <a:gd name="connsiteY68-9840" fmla="*/ 884596 h 1501544"/>
                <a:gd name="connsiteX69-9841" fmla="*/ 937060 w 5273630"/>
                <a:gd name="connsiteY69-9842" fmla="*/ 907914 h 1501544"/>
                <a:gd name="connsiteX70-9843" fmla="*/ 1845900 w 5273630"/>
                <a:gd name="connsiteY70-9844" fmla="*/ 1431747 h 1501544"/>
                <a:gd name="connsiteX71-9845" fmla="*/ 1608084 w 5273630"/>
                <a:gd name="connsiteY71-9846" fmla="*/ 1476702 h 1501544"/>
                <a:gd name="connsiteX72-9847" fmla="*/ 406594 w 5273630"/>
                <a:gd name="connsiteY72-9848" fmla="*/ 735949 h 1501544"/>
                <a:gd name="connsiteX73-9849" fmla="*/ 319154 w 5273630"/>
                <a:gd name="connsiteY73-9850" fmla="*/ 735949 h 1501544"/>
                <a:gd name="connsiteX74-9851" fmla="*/ 298752 w 5273630"/>
                <a:gd name="connsiteY74-9852" fmla="*/ 881682 h 1501544"/>
                <a:gd name="connsiteX75-9853" fmla="*/ 502777 w 5273630"/>
                <a:gd name="connsiteY75-9854" fmla="*/ 862737 h 1501544"/>
                <a:gd name="connsiteX76-9855" fmla="*/ 482375 w 5273630"/>
                <a:gd name="connsiteY76-9856" fmla="*/ 1004097 h 1501544"/>
                <a:gd name="connsiteX77-9857" fmla="*/ 4372 w 5273630"/>
                <a:gd name="connsiteY77-9858" fmla="*/ 1046359 h 1501544"/>
                <a:gd name="connsiteX78-9859" fmla="*/ 110757 w 5273630"/>
                <a:gd name="connsiteY78-9860" fmla="*/ 285636 h 1501544"/>
                <a:gd name="connsiteX79-9861" fmla="*/ 469259 w 5273630"/>
                <a:gd name="connsiteY79-9862" fmla="*/ 285636 h 1501544"/>
                <a:gd name="connsiteX80-9863" fmla="*/ 482375 w 5273630"/>
                <a:gd name="connsiteY80-9864" fmla="*/ 192367 h 1501544"/>
                <a:gd name="connsiteX81-9865" fmla="*/ 1870577 w 5273630"/>
                <a:gd name="connsiteY81-9866" fmla="*/ 166135 h 1501544"/>
                <a:gd name="connsiteX82-9867" fmla="*/ 1847260 w 5273630"/>
                <a:gd name="connsiteY82-9868" fmla="*/ 332270 h 1501544"/>
                <a:gd name="connsiteX83-9869" fmla="*/ 2179530 w 5273630"/>
                <a:gd name="connsiteY83-9870" fmla="*/ 332270 h 1501544"/>
                <a:gd name="connsiteX84-9871" fmla="*/ 2202847 w 5273630"/>
                <a:gd name="connsiteY84-9872" fmla="*/ 166135 h 1501544"/>
                <a:gd name="connsiteX85-9873" fmla="*/ 1870577 w 5273630"/>
                <a:gd name="connsiteY85-9874" fmla="*/ 166135 h 1501544"/>
                <a:gd name="connsiteX86-9875" fmla="*/ 4598889 w 5273630"/>
                <a:gd name="connsiteY86-9876" fmla="*/ 138446 h 1501544"/>
                <a:gd name="connsiteX87-9877" fmla="*/ 4421095 w 5273630"/>
                <a:gd name="connsiteY87-9878" fmla="*/ 332270 h 1501544"/>
                <a:gd name="connsiteX88-9879" fmla="*/ 4935531 w 5273630"/>
                <a:gd name="connsiteY88-9880" fmla="*/ 332270 h 1501544"/>
                <a:gd name="connsiteX89-9881" fmla="*/ 4813115 w 5273630"/>
                <a:gd name="connsiteY89-9882" fmla="*/ 138446 h 1501544"/>
                <a:gd name="connsiteX90-9883" fmla="*/ 4598889 w 5273630"/>
                <a:gd name="connsiteY90-9884" fmla="*/ 138446 h 1501544"/>
                <a:gd name="connsiteX91-9885" fmla="*/ 1557252 w 5273630"/>
                <a:gd name="connsiteY91-9886" fmla="*/ 27689 h 1501544"/>
                <a:gd name="connsiteX92-9887" fmla="*/ 2498684 w 5273630"/>
                <a:gd name="connsiteY92-9888" fmla="*/ 27689 h 1501544"/>
                <a:gd name="connsiteX93-9889" fmla="*/ 2436019 w 5273630"/>
                <a:gd name="connsiteY93-9890" fmla="*/ 470716 h 1501544"/>
                <a:gd name="connsiteX94-9891" fmla="*/ 1549965 w 5273630"/>
                <a:gd name="connsiteY94-9892" fmla="*/ 470716 h 1501544"/>
                <a:gd name="connsiteX95-9893" fmla="*/ 1605344 w 5273630"/>
                <a:gd name="connsiteY95-9894" fmla="*/ 83068 h 1501544"/>
                <a:gd name="connsiteX96-9895" fmla="*/ 1557252 w 5273630"/>
                <a:gd name="connsiteY96-9896" fmla="*/ 27689 h 1501544"/>
                <a:gd name="connsiteX97-9897" fmla="*/ 259404 w 5273630"/>
                <a:gd name="connsiteY97-9898" fmla="*/ 27689 h 1501544"/>
                <a:gd name="connsiteX98-9899" fmla="*/ 983695 w 5273630"/>
                <a:gd name="connsiteY98-9900" fmla="*/ 27689 h 1501544"/>
                <a:gd name="connsiteX99-9901" fmla="*/ 1215409 w 5273630"/>
                <a:gd name="connsiteY99-9902" fmla="*/ 260861 h 1501544"/>
                <a:gd name="connsiteX100-9903" fmla="*/ 929774 w 5273630"/>
                <a:gd name="connsiteY100-9904" fmla="*/ 260861 h 1501544"/>
                <a:gd name="connsiteX101-9905" fmla="*/ 788413 w 5273630"/>
                <a:gd name="connsiteY101-9906" fmla="*/ 145733 h 1501544"/>
                <a:gd name="connsiteX102-9907" fmla="*/ 476546 w 5273630"/>
                <a:gd name="connsiteY102-9908" fmla="*/ 145733 h 1501544"/>
                <a:gd name="connsiteX103-9909" fmla="*/ 290008 w 5273630"/>
                <a:gd name="connsiteY103-9910" fmla="*/ 260861 h 1501544"/>
                <a:gd name="connsiteX104-9911" fmla="*/ 0 w 5273630"/>
                <a:gd name="connsiteY104-9912" fmla="*/ 260861 h 1501544"/>
                <a:gd name="connsiteX105-9913" fmla="*/ 290008 w 5273630"/>
                <a:gd name="connsiteY105-9914" fmla="*/ 58293 h 1501544"/>
                <a:gd name="connsiteX106-9915" fmla="*/ 259404 w 5273630"/>
                <a:gd name="connsiteY106-9916" fmla="*/ 27689 h 1501544"/>
                <a:gd name="connsiteX107-9917" fmla="*/ 4377375 w 5273630"/>
                <a:gd name="connsiteY107-9918" fmla="*/ 0 h 1501544"/>
                <a:gd name="connsiteX108-9919" fmla="*/ 5001111 w 5273630"/>
                <a:gd name="connsiteY108-9920" fmla="*/ 0 h 1501544"/>
                <a:gd name="connsiteX109-9921" fmla="*/ 5273630 w 5273630"/>
                <a:gd name="connsiteY109-9922" fmla="*/ 429911 h 1501544"/>
                <a:gd name="connsiteX110-9923" fmla="*/ 5078349 w 5273630"/>
                <a:gd name="connsiteY110-9924" fmla="*/ 429911 h 1501544"/>
                <a:gd name="connsiteX111-9925" fmla="*/ 5072519 w 5273630"/>
                <a:gd name="connsiteY111-9926" fmla="*/ 470716 h 1501544"/>
                <a:gd name="connsiteX112-9927" fmla="*/ 4795628 w 5273630"/>
                <a:gd name="connsiteY112-9928" fmla="*/ 470716 h 1501544"/>
                <a:gd name="connsiteX113-9929" fmla="*/ 4778140 w 5273630"/>
                <a:gd name="connsiteY113-9930" fmla="*/ 594589 h 1501544"/>
                <a:gd name="connsiteX114-9931" fmla="*/ 5082721 w 5273630"/>
                <a:gd name="connsiteY114-9932" fmla="*/ 594589 h 1501544"/>
                <a:gd name="connsiteX115-9933" fmla="*/ 5063775 w 5273630"/>
                <a:gd name="connsiteY115-9934" fmla="*/ 733035 h 1501544"/>
                <a:gd name="connsiteX116-9935" fmla="*/ 4759195 w 5273630"/>
                <a:gd name="connsiteY116-9936" fmla="*/ 733035 h 1501544"/>
                <a:gd name="connsiteX117-9937" fmla="*/ 4737335 w 5273630"/>
                <a:gd name="connsiteY117-9938" fmla="*/ 886054 h 1501544"/>
                <a:gd name="connsiteX118-9939" fmla="*/ 5180361 w 5273630"/>
                <a:gd name="connsiteY118-9940" fmla="*/ 886054 h 1501544"/>
                <a:gd name="connsiteX119-9941" fmla="*/ 5161416 w 5273630"/>
                <a:gd name="connsiteY119-9942" fmla="*/ 1024500 h 1501544"/>
                <a:gd name="connsiteX120-9943" fmla="*/ 3998471 w 5273630"/>
                <a:gd name="connsiteY120-9944" fmla="*/ 1024500 h 1501544"/>
                <a:gd name="connsiteX121-9945" fmla="*/ 4017416 w 5273630"/>
                <a:gd name="connsiteY121-9946" fmla="*/ 886054 h 1501544"/>
                <a:gd name="connsiteX122-9947" fmla="*/ 4460443 w 5273630"/>
                <a:gd name="connsiteY122-9948" fmla="*/ 886054 h 1501544"/>
                <a:gd name="connsiteX123-9949" fmla="*/ 4482303 w 5273630"/>
                <a:gd name="connsiteY123-9950" fmla="*/ 733035 h 1501544"/>
                <a:gd name="connsiteX124-9951" fmla="*/ 4177722 w 5273630"/>
                <a:gd name="connsiteY124-9952" fmla="*/ 733035 h 1501544"/>
                <a:gd name="connsiteX125-9953" fmla="*/ 4196667 w 5273630"/>
                <a:gd name="connsiteY125-9954" fmla="*/ 594589 h 1501544"/>
                <a:gd name="connsiteX126-9955" fmla="*/ 4501249 w 5273630"/>
                <a:gd name="connsiteY126-9956" fmla="*/ 594589 h 1501544"/>
                <a:gd name="connsiteX127-9957" fmla="*/ 4518736 w 5273630"/>
                <a:gd name="connsiteY127-9958" fmla="*/ 470716 h 1501544"/>
                <a:gd name="connsiteX128-9959" fmla="*/ 4241845 w 5273630"/>
                <a:gd name="connsiteY128-9960" fmla="*/ 470716 h 1501544"/>
                <a:gd name="connsiteX129-9961" fmla="*/ 4247673 w 5273630"/>
                <a:gd name="connsiteY129-9962" fmla="*/ 429911 h 1501544"/>
                <a:gd name="connsiteX130-9963" fmla="*/ 4055307 w 5273630"/>
                <a:gd name="connsiteY130-9964" fmla="*/ 429911 h 1501544"/>
                <a:gd name="connsiteX131-9965" fmla="*/ 4410894 w 5273630"/>
                <a:gd name="connsiteY131-9966" fmla="*/ 40805 h 1501544"/>
                <a:gd name="connsiteX132-9967" fmla="*/ 4377375 w 5273630"/>
                <a:gd name="connsiteY132-9968" fmla="*/ 0 h 1501544"/>
                <a:gd name="connsiteX133-9969" fmla="*/ 3191742 w 5273630"/>
                <a:gd name="connsiteY133-9970" fmla="*/ 0 h 1501544"/>
                <a:gd name="connsiteX134-9971" fmla="*/ 3522555 w 5273630"/>
                <a:gd name="connsiteY134-9972" fmla="*/ 0 h 1501544"/>
                <a:gd name="connsiteX135-9973" fmla="*/ 3510896 w 5273630"/>
                <a:gd name="connsiteY135-9974" fmla="*/ 83068 h 1501544"/>
                <a:gd name="connsiteX136-9975" fmla="*/ 3953923 w 5273630"/>
                <a:gd name="connsiteY136-9976" fmla="*/ 83068 h 1501544"/>
                <a:gd name="connsiteX137-9977" fmla="*/ 3923319 w 5273630"/>
                <a:gd name="connsiteY137-9978" fmla="*/ 304581 h 1501544"/>
                <a:gd name="connsiteX138-9979" fmla="*/ 3618738 w 5273630"/>
                <a:gd name="connsiteY138-9980" fmla="*/ 304581 h 1501544"/>
                <a:gd name="connsiteX139-9981" fmla="*/ 3630397 w 5273630"/>
                <a:gd name="connsiteY139-9982" fmla="*/ 221513 h 1501544"/>
                <a:gd name="connsiteX140-9983" fmla="*/ 3076613 w 5273630"/>
                <a:gd name="connsiteY140-9984" fmla="*/ 221513 h 1501544"/>
                <a:gd name="connsiteX141-9985" fmla="*/ 3064954 w 5273630"/>
                <a:gd name="connsiteY141-9986" fmla="*/ 304581 h 1501544"/>
                <a:gd name="connsiteX142-9987" fmla="*/ 2760373 w 5273630"/>
                <a:gd name="connsiteY142-9988" fmla="*/ 304581 h 1501544"/>
                <a:gd name="connsiteX143-9989" fmla="*/ 2790977 w 5273630"/>
                <a:gd name="connsiteY143-9990" fmla="*/ 83068 h 1501544"/>
                <a:gd name="connsiteX144-9991" fmla="*/ 3234004 w 5273630"/>
                <a:gd name="connsiteY144-9992" fmla="*/ 83068 h 1501544"/>
                <a:gd name="connsiteX145-9993" fmla="*/ 3238376 w 5273630"/>
                <a:gd name="connsiteY145-9994" fmla="*/ 53921 h 1501544"/>
                <a:gd name="connsiteX146-9995" fmla="*/ 3191742 w 5273630"/>
                <a:gd name="connsiteY146-9996" fmla="*/ 0 h 1501544"/>
                <a:gd name="connsiteX0-9997" fmla="*/ 2215963 w 5273630"/>
                <a:gd name="connsiteY0-9998" fmla="*/ 664540 h 1501544"/>
                <a:gd name="connsiteX1-9999" fmla="*/ 2183902 w 5273630"/>
                <a:gd name="connsiteY1-10000" fmla="*/ 886054 h 1501544"/>
                <a:gd name="connsiteX2-10001" fmla="*/ 2294658 w 5273630"/>
                <a:gd name="connsiteY2-10002" fmla="*/ 886054 h 1501544"/>
                <a:gd name="connsiteX3-10003" fmla="*/ 2326719 w 5273630"/>
                <a:gd name="connsiteY3-10004" fmla="*/ 664540 h 1501544"/>
                <a:gd name="connsiteX4-10005" fmla="*/ 2215963 w 5273630"/>
                <a:gd name="connsiteY4-10006" fmla="*/ 664540 h 1501544"/>
                <a:gd name="connsiteX5-10007" fmla="*/ 1606801 w 5273630"/>
                <a:gd name="connsiteY5-10008" fmla="*/ 664540 h 1501544"/>
                <a:gd name="connsiteX6-10009" fmla="*/ 1574740 w 5273630"/>
                <a:gd name="connsiteY6-10010" fmla="*/ 886054 h 1501544"/>
                <a:gd name="connsiteX7-10011" fmla="*/ 1685497 w 5273630"/>
                <a:gd name="connsiteY7-10012" fmla="*/ 886054 h 1501544"/>
                <a:gd name="connsiteX8-10013" fmla="*/ 1717558 w 5273630"/>
                <a:gd name="connsiteY8-10014" fmla="*/ 664540 h 1501544"/>
                <a:gd name="connsiteX9-10015" fmla="*/ 1606801 w 5273630"/>
                <a:gd name="connsiteY9-10016" fmla="*/ 664540 h 1501544"/>
                <a:gd name="connsiteX10-10017" fmla="*/ 342472 w 5273630"/>
                <a:gd name="connsiteY10-10018" fmla="*/ 563985 h 1501544"/>
                <a:gd name="connsiteX11-10019" fmla="*/ 335185 w 5273630"/>
                <a:gd name="connsiteY11-10020" fmla="*/ 619363 h 1501544"/>
                <a:gd name="connsiteX12-10021" fmla="*/ 826304 w 5273630"/>
                <a:gd name="connsiteY12-10022" fmla="*/ 619363 h 1501544"/>
                <a:gd name="connsiteX13-10023" fmla="*/ 833590 w 5273630"/>
                <a:gd name="connsiteY13-10024" fmla="*/ 563985 h 1501544"/>
                <a:gd name="connsiteX14-10025" fmla="*/ 342472 w 5273630"/>
                <a:gd name="connsiteY14-10026" fmla="*/ 563985 h 1501544"/>
                <a:gd name="connsiteX15-10027" fmla="*/ 3085357 w 5273630"/>
                <a:gd name="connsiteY15-10028" fmla="*/ 553784 h 1501544"/>
                <a:gd name="connsiteX16-10029" fmla="*/ 3078071 w 5273630"/>
                <a:gd name="connsiteY16-10030" fmla="*/ 609162 h 1501544"/>
                <a:gd name="connsiteX17-10031" fmla="*/ 3283553 w 5273630"/>
                <a:gd name="connsiteY17-10032" fmla="*/ 719919 h 1501544"/>
                <a:gd name="connsiteX18-10033" fmla="*/ 3521097 w 5273630"/>
                <a:gd name="connsiteY18-10034" fmla="*/ 609162 h 1501544"/>
                <a:gd name="connsiteX19-10035" fmla="*/ 3528384 w 5273630"/>
                <a:gd name="connsiteY19-10036" fmla="*/ 553784 h 1501544"/>
                <a:gd name="connsiteX20-10037" fmla="*/ 3085357 w 5273630"/>
                <a:gd name="connsiteY20-10038" fmla="*/ 553784 h 1501544"/>
                <a:gd name="connsiteX21-10039" fmla="*/ 2013395 w 5273630"/>
                <a:gd name="connsiteY21-10040" fmla="*/ 526094 h 1501544"/>
                <a:gd name="connsiteX22-10041" fmla="*/ 2567178 w 5273630"/>
                <a:gd name="connsiteY22-10042" fmla="*/ 526094 h 1501544"/>
                <a:gd name="connsiteX23-10043" fmla="*/ 2497227 w 5273630"/>
                <a:gd name="connsiteY23-10044" fmla="*/ 1024500 h 1501544"/>
                <a:gd name="connsiteX24-10045" fmla="*/ 1943443 w 5273630"/>
                <a:gd name="connsiteY24-10046" fmla="*/ 1024500 h 1501544"/>
                <a:gd name="connsiteX25-10047" fmla="*/ 2013395 w 5273630"/>
                <a:gd name="connsiteY25-10048" fmla="*/ 526094 h 1501544"/>
                <a:gd name="connsiteX26-10049" fmla="*/ 1404233 w 5273630"/>
                <a:gd name="connsiteY26-10050" fmla="*/ 526094 h 1501544"/>
                <a:gd name="connsiteX27-10051" fmla="*/ 1958016 w 5273630"/>
                <a:gd name="connsiteY27-10052" fmla="*/ 526094 h 1501544"/>
                <a:gd name="connsiteX28-10053" fmla="*/ 1888065 w 5273630"/>
                <a:gd name="connsiteY28-10054" fmla="*/ 1024500 h 1501544"/>
                <a:gd name="connsiteX29-10055" fmla="*/ 1334281 w 5273630"/>
                <a:gd name="connsiteY29-10056" fmla="*/ 1024500 h 1501544"/>
                <a:gd name="connsiteX30-10057" fmla="*/ 1404233 w 5273630"/>
                <a:gd name="connsiteY30-10058" fmla="*/ 526094 h 1501544"/>
                <a:gd name="connsiteX31-10059" fmla="*/ 365789 w 5273630"/>
                <a:gd name="connsiteY31-10060" fmla="*/ 402222 h 1501544"/>
                <a:gd name="connsiteX32-10061" fmla="*/ 357045 w 5273630"/>
                <a:gd name="connsiteY32-10062" fmla="*/ 457600 h 1501544"/>
                <a:gd name="connsiteX33-10063" fmla="*/ 848163 w 5273630"/>
                <a:gd name="connsiteY33-10064" fmla="*/ 457600 h 1501544"/>
                <a:gd name="connsiteX34-10065" fmla="*/ 856907 w 5273630"/>
                <a:gd name="connsiteY34-10066" fmla="*/ 402222 h 1501544"/>
                <a:gd name="connsiteX35-10067" fmla="*/ 365789 w 5273630"/>
                <a:gd name="connsiteY35-10068" fmla="*/ 402222 h 1501544"/>
                <a:gd name="connsiteX36-10069" fmla="*/ 2865301 w 5273630"/>
                <a:gd name="connsiteY36-10070" fmla="*/ 346843 h 1501544"/>
                <a:gd name="connsiteX37-10071" fmla="*/ 3114504 w 5273630"/>
                <a:gd name="connsiteY37-10072" fmla="*/ 346843 h 1501544"/>
                <a:gd name="connsiteX38-10073" fmla="*/ 3104302 w 5273630"/>
                <a:gd name="connsiteY38-10074" fmla="*/ 415338 h 1501544"/>
                <a:gd name="connsiteX39-10075" fmla="*/ 3547329 w 5273630"/>
                <a:gd name="connsiteY39-10076" fmla="*/ 415338 h 1501544"/>
                <a:gd name="connsiteX40-10077" fmla="*/ 3557530 w 5273630"/>
                <a:gd name="connsiteY40-10078" fmla="*/ 346843 h 1501544"/>
                <a:gd name="connsiteX41-10079" fmla="*/ 3806733 w 5273630"/>
                <a:gd name="connsiteY41-10080" fmla="*/ 346843 h 1501544"/>
                <a:gd name="connsiteX42-10081" fmla="*/ 3796531 w 5273630"/>
                <a:gd name="connsiteY42-10082" fmla="*/ 415338 h 1501544"/>
                <a:gd name="connsiteX43-10083" fmla="*/ 3907289 w 5273630"/>
                <a:gd name="connsiteY43-10084" fmla="*/ 415338 h 1501544"/>
                <a:gd name="connsiteX44-10085" fmla="*/ 3888343 w 5273630"/>
                <a:gd name="connsiteY44-10086" fmla="*/ 553784 h 1501544"/>
                <a:gd name="connsiteX45-10087" fmla="*/ 3777587 w 5273630"/>
                <a:gd name="connsiteY45-10088" fmla="*/ 553784 h 1501544"/>
                <a:gd name="connsiteX46-10089" fmla="*/ 3755727 w 5273630"/>
                <a:gd name="connsiteY46-10090" fmla="*/ 706803 h 1501544"/>
                <a:gd name="connsiteX47-10091" fmla="*/ 3489036 w 5273630"/>
                <a:gd name="connsiteY47-10092" fmla="*/ 830675 h 1501544"/>
                <a:gd name="connsiteX48-10093" fmla="*/ 3850453 w 5273630"/>
                <a:gd name="connsiteY48-10094" fmla="*/ 1024500 h 1501544"/>
                <a:gd name="connsiteX49-10095" fmla="*/ 3407426 w 5273630"/>
                <a:gd name="connsiteY49-10096" fmla="*/ 1024500 h 1501544"/>
                <a:gd name="connsiteX50-10097" fmla="*/ 3252949 w 5273630"/>
                <a:gd name="connsiteY50-10098" fmla="*/ 941432 h 1501544"/>
                <a:gd name="connsiteX51-10099" fmla="*/ 1679743 w 5273630"/>
                <a:gd name="connsiteY51-10100" fmla="*/ 1501544 h 1501544"/>
                <a:gd name="connsiteX52-10101" fmla="*/ 1755035 w 5273630"/>
                <a:gd name="connsiteY52-10102" fmla="*/ 1381052 h 1501544"/>
                <a:gd name="connsiteX53-10103" fmla="*/ 3046009 w 5273630"/>
                <a:gd name="connsiteY53-10104" fmla="*/ 830675 h 1501544"/>
                <a:gd name="connsiteX54-10105" fmla="*/ 2814295 w 5273630"/>
                <a:gd name="connsiteY54-10106" fmla="*/ 706803 h 1501544"/>
                <a:gd name="connsiteX55-10107" fmla="*/ 2836154 w 5273630"/>
                <a:gd name="connsiteY55-10108" fmla="*/ 553784 h 1501544"/>
                <a:gd name="connsiteX56-10109" fmla="*/ 2725398 w 5273630"/>
                <a:gd name="connsiteY56-10110" fmla="*/ 553784 h 1501544"/>
                <a:gd name="connsiteX57-10111" fmla="*/ 2744343 w 5273630"/>
                <a:gd name="connsiteY57-10112" fmla="*/ 415338 h 1501544"/>
                <a:gd name="connsiteX58-10113" fmla="*/ 2855100 w 5273630"/>
                <a:gd name="connsiteY58-10114" fmla="*/ 415338 h 1501544"/>
                <a:gd name="connsiteX59-10115" fmla="*/ 2865301 w 5273630"/>
                <a:gd name="connsiteY59-10116" fmla="*/ 346843 h 1501544"/>
                <a:gd name="connsiteX60-10117" fmla="*/ 482375 w 5273630"/>
                <a:gd name="connsiteY60-10118" fmla="*/ 192367 h 1501544"/>
                <a:gd name="connsiteX61-10119" fmla="*/ 759267 w 5273630"/>
                <a:gd name="connsiteY61-10120" fmla="*/ 192367 h 1501544"/>
                <a:gd name="connsiteX62-10121" fmla="*/ 746151 w 5273630"/>
                <a:gd name="connsiteY62-10122" fmla="*/ 285636 h 1501544"/>
                <a:gd name="connsiteX63-10123" fmla="*/ 1122141 w 5273630"/>
                <a:gd name="connsiteY63-10124" fmla="*/ 285636 h 1501544"/>
                <a:gd name="connsiteX64-10125" fmla="*/ 1059475 w 5273630"/>
                <a:gd name="connsiteY64-10126" fmla="*/ 735949 h 1501544"/>
                <a:gd name="connsiteX65-10127" fmla="*/ 728663 w 5273630"/>
                <a:gd name="connsiteY65-10128" fmla="*/ 735949 h 1501544"/>
                <a:gd name="connsiteX66-10129" fmla="*/ 795700 w 5273630"/>
                <a:gd name="connsiteY66-10130" fmla="*/ 791328 h 1501544"/>
                <a:gd name="connsiteX67-10131" fmla="*/ 1119226 w 5273630"/>
                <a:gd name="connsiteY67-10132" fmla="*/ 746150 h 1501544"/>
                <a:gd name="connsiteX68-10133" fmla="*/ 1100281 w 5273630"/>
                <a:gd name="connsiteY68-10134" fmla="*/ 884596 h 1501544"/>
                <a:gd name="connsiteX69-10135" fmla="*/ 937060 w 5273630"/>
                <a:gd name="connsiteY69-10136" fmla="*/ 907914 h 1501544"/>
                <a:gd name="connsiteX70-10137" fmla="*/ 1766525 w 5273630"/>
                <a:gd name="connsiteY70-10138" fmla="*/ 1384122 h 1501544"/>
                <a:gd name="connsiteX71-10139" fmla="*/ 1608084 w 5273630"/>
                <a:gd name="connsiteY71-10140" fmla="*/ 1476702 h 1501544"/>
                <a:gd name="connsiteX72-10141" fmla="*/ 406594 w 5273630"/>
                <a:gd name="connsiteY72-10142" fmla="*/ 735949 h 1501544"/>
                <a:gd name="connsiteX73-10143" fmla="*/ 319154 w 5273630"/>
                <a:gd name="connsiteY73-10144" fmla="*/ 735949 h 1501544"/>
                <a:gd name="connsiteX74-10145" fmla="*/ 298752 w 5273630"/>
                <a:gd name="connsiteY74-10146" fmla="*/ 881682 h 1501544"/>
                <a:gd name="connsiteX75-10147" fmla="*/ 502777 w 5273630"/>
                <a:gd name="connsiteY75-10148" fmla="*/ 862737 h 1501544"/>
                <a:gd name="connsiteX76-10149" fmla="*/ 482375 w 5273630"/>
                <a:gd name="connsiteY76-10150" fmla="*/ 1004097 h 1501544"/>
                <a:gd name="connsiteX77-10151" fmla="*/ 4372 w 5273630"/>
                <a:gd name="connsiteY77-10152" fmla="*/ 1046359 h 1501544"/>
                <a:gd name="connsiteX78-10153" fmla="*/ 110757 w 5273630"/>
                <a:gd name="connsiteY78-10154" fmla="*/ 285636 h 1501544"/>
                <a:gd name="connsiteX79-10155" fmla="*/ 469259 w 5273630"/>
                <a:gd name="connsiteY79-10156" fmla="*/ 285636 h 1501544"/>
                <a:gd name="connsiteX80-10157" fmla="*/ 482375 w 5273630"/>
                <a:gd name="connsiteY80-10158" fmla="*/ 192367 h 1501544"/>
                <a:gd name="connsiteX81-10159" fmla="*/ 1870577 w 5273630"/>
                <a:gd name="connsiteY81-10160" fmla="*/ 166135 h 1501544"/>
                <a:gd name="connsiteX82-10161" fmla="*/ 1847260 w 5273630"/>
                <a:gd name="connsiteY82-10162" fmla="*/ 332270 h 1501544"/>
                <a:gd name="connsiteX83-10163" fmla="*/ 2179530 w 5273630"/>
                <a:gd name="connsiteY83-10164" fmla="*/ 332270 h 1501544"/>
                <a:gd name="connsiteX84-10165" fmla="*/ 2202847 w 5273630"/>
                <a:gd name="connsiteY84-10166" fmla="*/ 166135 h 1501544"/>
                <a:gd name="connsiteX85-10167" fmla="*/ 1870577 w 5273630"/>
                <a:gd name="connsiteY85-10168" fmla="*/ 166135 h 1501544"/>
                <a:gd name="connsiteX86-10169" fmla="*/ 4598889 w 5273630"/>
                <a:gd name="connsiteY86-10170" fmla="*/ 138446 h 1501544"/>
                <a:gd name="connsiteX87-10171" fmla="*/ 4421095 w 5273630"/>
                <a:gd name="connsiteY87-10172" fmla="*/ 332270 h 1501544"/>
                <a:gd name="connsiteX88-10173" fmla="*/ 4935531 w 5273630"/>
                <a:gd name="connsiteY88-10174" fmla="*/ 332270 h 1501544"/>
                <a:gd name="connsiteX89-10175" fmla="*/ 4813115 w 5273630"/>
                <a:gd name="connsiteY89-10176" fmla="*/ 138446 h 1501544"/>
                <a:gd name="connsiteX90-10177" fmla="*/ 4598889 w 5273630"/>
                <a:gd name="connsiteY90-10178" fmla="*/ 138446 h 1501544"/>
                <a:gd name="connsiteX91-10179" fmla="*/ 1557252 w 5273630"/>
                <a:gd name="connsiteY91-10180" fmla="*/ 27689 h 1501544"/>
                <a:gd name="connsiteX92-10181" fmla="*/ 2498684 w 5273630"/>
                <a:gd name="connsiteY92-10182" fmla="*/ 27689 h 1501544"/>
                <a:gd name="connsiteX93-10183" fmla="*/ 2436019 w 5273630"/>
                <a:gd name="connsiteY93-10184" fmla="*/ 470716 h 1501544"/>
                <a:gd name="connsiteX94-10185" fmla="*/ 1549965 w 5273630"/>
                <a:gd name="connsiteY94-10186" fmla="*/ 470716 h 1501544"/>
                <a:gd name="connsiteX95-10187" fmla="*/ 1605344 w 5273630"/>
                <a:gd name="connsiteY95-10188" fmla="*/ 83068 h 1501544"/>
                <a:gd name="connsiteX96-10189" fmla="*/ 1557252 w 5273630"/>
                <a:gd name="connsiteY96-10190" fmla="*/ 27689 h 1501544"/>
                <a:gd name="connsiteX97-10191" fmla="*/ 259404 w 5273630"/>
                <a:gd name="connsiteY97-10192" fmla="*/ 27689 h 1501544"/>
                <a:gd name="connsiteX98-10193" fmla="*/ 983695 w 5273630"/>
                <a:gd name="connsiteY98-10194" fmla="*/ 27689 h 1501544"/>
                <a:gd name="connsiteX99-10195" fmla="*/ 1215409 w 5273630"/>
                <a:gd name="connsiteY99-10196" fmla="*/ 260861 h 1501544"/>
                <a:gd name="connsiteX100-10197" fmla="*/ 929774 w 5273630"/>
                <a:gd name="connsiteY100-10198" fmla="*/ 260861 h 1501544"/>
                <a:gd name="connsiteX101-10199" fmla="*/ 788413 w 5273630"/>
                <a:gd name="connsiteY101-10200" fmla="*/ 145733 h 1501544"/>
                <a:gd name="connsiteX102-10201" fmla="*/ 476546 w 5273630"/>
                <a:gd name="connsiteY102-10202" fmla="*/ 145733 h 1501544"/>
                <a:gd name="connsiteX103-10203" fmla="*/ 290008 w 5273630"/>
                <a:gd name="connsiteY103-10204" fmla="*/ 260861 h 1501544"/>
                <a:gd name="connsiteX104-10205" fmla="*/ 0 w 5273630"/>
                <a:gd name="connsiteY104-10206" fmla="*/ 260861 h 1501544"/>
                <a:gd name="connsiteX105-10207" fmla="*/ 290008 w 5273630"/>
                <a:gd name="connsiteY105-10208" fmla="*/ 58293 h 1501544"/>
                <a:gd name="connsiteX106-10209" fmla="*/ 259404 w 5273630"/>
                <a:gd name="connsiteY106-10210" fmla="*/ 27689 h 1501544"/>
                <a:gd name="connsiteX107-10211" fmla="*/ 4377375 w 5273630"/>
                <a:gd name="connsiteY107-10212" fmla="*/ 0 h 1501544"/>
                <a:gd name="connsiteX108-10213" fmla="*/ 5001111 w 5273630"/>
                <a:gd name="connsiteY108-10214" fmla="*/ 0 h 1501544"/>
                <a:gd name="connsiteX109-10215" fmla="*/ 5273630 w 5273630"/>
                <a:gd name="connsiteY109-10216" fmla="*/ 429911 h 1501544"/>
                <a:gd name="connsiteX110-10217" fmla="*/ 5078349 w 5273630"/>
                <a:gd name="connsiteY110-10218" fmla="*/ 429911 h 1501544"/>
                <a:gd name="connsiteX111-10219" fmla="*/ 5072519 w 5273630"/>
                <a:gd name="connsiteY111-10220" fmla="*/ 470716 h 1501544"/>
                <a:gd name="connsiteX112-10221" fmla="*/ 4795628 w 5273630"/>
                <a:gd name="connsiteY112-10222" fmla="*/ 470716 h 1501544"/>
                <a:gd name="connsiteX113-10223" fmla="*/ 4778140 w 5273630"/>
                <a:gd name="connsiteY113-10224" fmla="*/ 594589 h 1501544"/>
                <a:gd name="connsiteX114-10225" fmla="*/ 5082721 w 5273630"/>
                <a:gd name="connsiteY114-10226" fmla="*/ 594589 h 1501544"/>
                <a:gd name="connsiteX115-10227" fmla="*/ 5063775 w 5273630"/>
                <a:gd name="connsiteY115-10228" fmla="*/ 733035 h 1501544"/>
                <a:gd name="connsiteX116-10229" fmla="*/ 4759195 w 5273630"/>
                <a:gd name="connsiteY116-10230" fmla="*/ 733035 h 1501544"/>
                <a:gd name="connsiteX117-10231" fmla="*/ 4737335 w 5273630"/>
                <a:gd name="connsiteY117-10232" fmla="*/ 886054 h 1501544"/>
                <a:gd name="connsiteX118-10233" fmla="*/ 5180361 w 5273630"/>
                <a:gd name="connsiteY118-10234" fmla="*/ 886054 h 1501544"/>
                <a:gd name="connsiteX119-10235" fmla="*/ 5161416 w 5273630"/>
                <a:gd name="connsiteY119-10236" fmla="*/ 1024500 h 1501544"/>
                <a:gd name="connsiteX120-10237" fmla="*/ 3998471 w 5273630"/>
                <a:gd name="connsiteY120-10238" fmla="*/ 1024500 h 1501544"/>
                <a:gd name="connsiteX121-10239" fmla="*/ 4017416 w 5273630"/>
                <a:gd name="connsiteY121-10240" fmla="*/ 886054 h 1501544"/>
                <a:gd name="connsiteX122-10241" fmla="*/ 4460443 w 5273630"/>
                <a:gd name="connsiteY122-10242" fmla="*/ 886054 h 1501544"/>
                <a:gd name="connsiteX123-10243" fmla="*/ 4482303 w 5273630"/>
                <a:gd name="connsiteY123-10244" fmla="*/ 733035 h 1501544"/>
                <a:gd name="connsiteX124-10245" fmla="*/ 4177722 w 5273630"/>
                <a:gd name="connsiteY124-10246" fmla="*/ 733035 h 1501544"/>
                <a:gd name="connsiteX125-10247" fmla="*/ 4196667 w 5273630"/>
                <a:gd name="connsiteY125-10248" fmla="*/ 594589 h 1501544"/>
                <a:gd name="connsiteX126-10249" fmla="*/ 4501249 w 5273630"/>
                <a:gd name="connsiteY126-10250" fmla="*/ 594589 h 1501544"/>
                <a:gd name="connsiteX127-10251" fmla="*/ 4518736 w 5273630"/>
                <a:gd name="connsiteY127-10252" fmla="*/ 470716 h 1501544"/>
                <a:gd name="connsiteX128-10253" fmla="*/ 4241845 w 5273630"/>
                <a:gd name="connsiteY128-10254" fmla="*/ 470716 h 1501544"/>
                <a:gd name="connsiteX129-10255" fmla="*/ 4247673 w 5273630"/>
                <a:gd name="connsiteY129-10256" fmla="*/ 429911 h 1501544"/>
                <a:gd name="connsiteX130-10257" fmla="*/ 4055307 w 5273630"/>
                <a:gd name="connsiteY130-10258" fmla="*/ 429911 h 1501544"/>
                <a:gd name="connsiteX131-10259" fmla="*/ 4410894 w 5273630"/>
                <a:gd name="connsiteY131-10260" fmla="*/ 40805 h 1501544"/>
                <a:gd name="connsiteX132-10261" fmla="*/ 4377375 w 5273630"/>
                <a:gd name="connsiteY132-10262" fmla="*/ 0 h 1501544"/>
                <a:gd name="connsiteX133-10263" fmla="*/ 3191742 w 5273630"/>
                <a:gd name="connsiteY133-10264" fmla="*/ 0 h 1501544"/>
                <a:gd name="connsiteX134-10265" fmla="*/ 3522555 w 5273630"/>
                <a:gd name="connsiteY134-10266" fmla="*/ 0 h 1501544"/>
                <a:gd name="connsiteX135-10267" fmla="*/ 3510896 w 5273630"/>
                <a:gd name="connsiteY135-10268" fmla="*/ 83068 h 1501544"/>
                <a:gd name="connsiteX136-10269" fmla="*/ 3953923 w 5273630"/>
                <a:gd name="connsiteY136-10270" fmla="*/ 83068 h 1501544"/>
                <a:gd name="connsiteX137-10271" fmla="*/ 3923319 w 5273630"/>
                <a:gd name="connsiteY137-10272" fmla="*/ 304581 h 1501544"/>
                <a:gd name="connsiteX138-10273" fmla="*/ 3618738 w 5273630"/>
                <a:gd name="connsiteY138-10274" fmla="*/ 304581 h 1501544"/>
                <a:gd name="connsiteX139-10275" fmla="*/ 3630397 w 5273630"/>
                <a:gd name="connsiteY139-10276" fmla="*/ 221513 h 1501544"/>
                <a:gd name="connsiteX140-10277" fmla="*/ 3076613 w 5273630"/>
                <a:gd name="connsiteY140-10278" fmla="*/ 221513 h 1501544"/>
                <a:gd name="connsiteX141-10279" fmla="*/ 3064954 w 5273630"/>
                <a:gd name="connsiteY141-10280" fmla="*/ 304581 h 1501544"/>
                <a:gd name="connsiteX142-10281" fmla="*/ 2760373 w 5273630"/>
                <a:gd name="connsiteY142-10282" fmla="*/ 304581 h 1501544"/>
                <a:gd name="connsiteX143-10283" fmla="*/ 2790977 w 5273630"/>
                <a:gd name="connsiteY143-10284" fmla="*/ 83068 h 1501544"/>
                <a:gd name="connsiteX144-10285" fmla="*/ 3234004 w 5273630"/>
                <a:gd name="connsiteY144-10286" fmla="*/ 83068 h 1501544"/>
                <a:gd name="connsiteX145-10287" fmla="*/ 3238376 w 5273630"/>
                <a:gd name="connsiteY145-10288" fmla="*/ 53921 h 1501544"/>
                <a:gd name="connsiteX146-10289" fmla="*/ 3191742 w 5273630"/>
                <a:gd name="connsiteY146-10290" fmla="*/ 0 h 1501544"/>
                <a:gd name="connsiteX0-10291" fmla="*/ 2215963 w 5273630"/>
                <a:gd name="connsiteY0-10292" fmla="*/ 664540 h 1501544"/>
                <a:gd name="connsiteX1-10293" fmla="*/ 2183902 w 5273630"/>
                <a:gd name="connsiteY1-10294" fmla="*/ 886054 h 1501544"/>
                <a:gd name="connsiteX2-10295" fmla="*/ 2294658 w 5273630"/>
                <a:gd name="connsiteY2-10296" fmla="*/ 886054 h 1501544"/>
                <a:gd name="connsiteX3-10297" fmla="*/ 2326719 w 5273630"/>
                <a:gd name="connsiteY3-10298" fmla="*/ 664540 h 1501544"/>
                <a:gd name="connsiteX4-10299" fmla="*/ 2215963 w 5273630"/>
                <a:gd name="connsiteY4-10300" fmla="*/ 664540 h 1501544"/>
                <a:gd name="connsiteX5-10301" fmla="*/ 1606801 w 5273630"/>
                <a:gd name="connsiteY5-10302" fmla="*/ 664540 h 1501544"/>
                <a:gd name="connsiteX6-10303" fmla="*/ 1574740 w 5273630"/>
                <a:gd name="connsiteY6-10304" fmla="*/ 886054 h 1501544"/>
                <a:gd name="connsiteX7-10305" fmla="*/ 1685497 w 5273630"/>
                <a:gd name="connsiteY7-10306" fmla="*/ 886054 h 1501544"/>
                <a:gd name="connsiteX8-10307" fmla="*/ 1717558 w 5273630"/>
                <a:gd name="connsiteY8-10308" fmla="*/ 664540 h 1501544"/>
                <a:gd name="connsiteX9-10309" fmla="*/ 1606801 w 5273630"/>
                <a:gd name="connsiteY9-10310" fmla="*/ 664540 h 1501544"/>
                <a:gd name="connsiteX10-10311" fmla="*/ 342472 w 5273630"/>
                <a:gd name="connsiteY10-10312" fmla="*/ 563985 h 1501544"/>
                <a:gd name="connsiteX11-10313" fmla="*/ 335185 w 5273630"/>
                <a:gd name="connsiteY11-10314" fmla="*/ 619363 h 1501544"/>
                <a:gd name="connsiteX12-10315" fmla="*/ 826304 w 5273630"/>
                <a:gd name="connsiteY12-10316" fmla="*/ 619363 h 1501544"/>
                <a:gd name="connsiteX13-10317" fmla="*/ 833590 w 5273630"/>
                <a:gd name="connsiteY13-10318" fmla="*/ 563985 h 1501544"/>
                <a:gd name="connsiteX14-10319" fmla="*/ 342472 w 5273630"/>
                <a:gd name="connsiteY14-10320" fmla="*/ 563985 h 1501544"/>
                <a:gd name="connsiteX15-10321" fmla="*/ 3085357 w 5273630"/>
                <a:gd name="connsiteY15-10322" fmla="*/ 553784 h 1501544"/>
                <a:gd name="connsiteX16-10323" fmla="*/ 3078071 w 5273630"/>
                <a:gd name="connsiteY16-10324" fmla="*/ 609162 h 1501544"/>
                <a:gd name="connsiteX17-10325" fmla="*/ 3283553 w 5273630"/>
                <a:gd name="connsiteY17-10326" fmla="*/ 719919 h 1501544"/>
                <a:gd name="connsiteX18-10327" fmla="*/ 3521097 w 5273630"/>
                <a:gd name="connsiteY18-10328" fmla="*/ 609162 h 1501544"/>
                <a:gd name="connsiteX19-10329" fmla="*/ 3528384 w 5273630"/>
                <a:gd name="connsiteY19-10330" fmla="*/ 553784 h 1501544"/>
                <a:gd name="connsiteX20-10331" fmla="*/ 3085357 w 5273630"/>
                <a:gd name="connsiteY20-10332" fmla="*/ 553784 h 1501544"/>
                <a:gd name="connsiteX21-10333" fmla="*/ 2013395 w 5273630"/>
                <a:gd name="connsiteY21-10334" fmla="*/ 526094 h 1501544"/>
                <a:gd name="connsiteX22-10335" fmla="*/ 2567178 w 5273630"/>
                <a:gd name="connsiteY22-10336" fmla="*/ 526094 h 1501544"/>
                <a:gd name="connsiteX23-10337" fmla="*/ 2497227 w 5273630"/>
                <a:gd name="connsiteY23-10338" fmla="*/ 1024500 h 1501544"/>
                <a:gd name="connsiteX24-10339" fmla="*/ 1943443 w 5273630"/>
                <a:gd name="connsiteY24-10340" fmla="*/ 1024500 h 1501544"/>
                <a:gd name="connsiteX25-10341" fmla="*/ 2013395 w 5273630"/>
                <a:gd name="connsiteY25-10342" fmla="*/ 526094 h 1501544"/>
                <a:gd name="connsiteX26-10343" fmla="*/ 1404233 w 5273630"/>
                <a:gd name="connsiteY26-10344" fmla="*/ 526094 h 1501544"/>
                <a:gd name="connsiteX27-10345" fmla="*/ 1958016 w 5273630"/>
                <a:gd name="connsiteY27-10346" fmla="*/ 526094 h 1501544"/>
                <a:gd name="connsiteX28-10347" fmla="*/ 1888065 w 5273630"/>
                <a:gd name="connsiteY28-10348" fmla="*/ 1024500 h 1501544"/>
                <a:gd name="connsiteX29-10349" fmla="*/ 1334281 w 5273630"/>
                <a:gd name="connsiteY29-10350" fmla="*/ 1024500 h 1501544"/>
                <a:gd name="connsiteX30-10351" fmla="*/ 1404233 w 5273630"/>
                <a:gd name="connsiteY30-10352" fmla="*/ 526094 h 1501544"/>
                <a:gd name="connsiteX31-10353" fmla="*/ 365789 w 5273630"/>
                <a:gd name="connsiteY31-10354" fmla="*/ 402222 h 1501544"/>
                <a:gd name="connsiteX32-10355" fmla="*/ 357045 w 5273630"/>
                <a:gd name="connsiteY32-10356" fmla="*/ 457600 h 1501544"/>
                <a:gd name="connsiteX33-10357" fmla="*/ 848163 w 5273630"/>
                <a:gd name="connsiteY33-10358" fmla="*/ 457600 h 1501544"/>
                <a:gd name="connsiteX34-10359" fmla="*/ 856907 w 5273630"/>
                <a:gd name="connsiteY34-10360" fmla="*/ 402222 h 1501544"/>
                <a:gd name="connsiteX35-10361" fmla="*/ 365789 w 5273630"/>
                <a:gd name="connsiteY35-10362" fmla="*/ 402222 h 1501544"/>
                <a:gd name="connsiteX36-10363" fmla="*/ 2865301 w 5273630"/>
                <a:gd name="connsiteY36-10364" fmla="*/ 346843 h 1501544"/>
                <a:gd name="connsiteX37-10365" fmla="*/ 3114504 w 5273630"/>
                <a:gd name="connsiteY37-10366" fmla="*/ 346843 h 1501544"/>
                <a:gd name="connsiteX38-10367" fmla="*/ 3104302 w 5273630"/>
                <a:gd name="connsiteY38-10368" fmla="*/ 415338 h 1501544"/>
                <a:gd name="connsiteX39-10369" fmla="*/ 3547329 w 5273630"/>
                <a:gd name="connsiteY39-10370" fmla="*/ 415338 h 1501544"/>
                <a:gd name="connsiteX40-10371" fmla="*/ 3557530 w 5273630"/>
                <a:gd name="connsiteY40-10372" fmla="*/ 346843 h 1501544"/>
                <a:gd name="connsiteX41-10373" fmla="*/ 3806733 w 5273630"/>
                <a:gd name="connsiteY41-10374" fmla="*/ 346843 h 1501544"/>
                <a:gd name="connsiteX42-10375" fmla="*/ 3796531 w 5273630"/>
                <a:gd name="connsiteY42-10376" fmla="*/ 415338 h 1501544"/>
                <a:gd name="connsiteX43-10377" fmla="*/ 3907289 w 5273630"/>
                <a:gd name="connsiteY43-10378" fmla="*/ 415338 h 1501544"/>
                <a:gd name="connsiteX44-10379" fmla="*/ 3888343 w 5273630"/>
                <a:gd name="connsiteY44-10380" fmla="*/ 553784 h 1501544"/>
                <a:gd name="connsiteX45-10381" fmla="*/ 3777587 w 5273630"/>
                <a:gd name="connsiteY45-10382" fmla="*/ 553784 h 1501544"/>
                <a:gd name="connsiteX46-10383" fmla="*/ 3755727 w 5273630"/>
                <a:gd name="connsiteY46-10384" fmla="*/ 706803 h 1501544"/>
                <a:gd name="connsiteX47-10385" fmla="*/ 3489036 w 5273630"/>
                <a:gd name="connsiteY47-10386" fmla="*/ 830675 h 1501544"/>
                <a:gd name="connsiteX48-10387" fmla="*/ 3850453 w 5273630"/>
                <a:gd name="connsiteY48-10388" fmla="*/ 1024500 h 1501544"/>
                <a:gd name="connsiteX49-10389" fmla="*/ 3407426 w 5273630"/>
                <a:gd name="connsiteY49-10390" fmla="*/ 1024500 h 1501544"/>
                <a:gd name="connsiteX50-10391" fmla="*/ 3252949 w 5273630"/>
                <a:gd name="connsiteY50-10392" fmla="*/ 941432 h 1501544"/>
                <a:gd name="connsiteX51-10393" fmla="*/ 1679743 w 5273630"/>
                <a:gd name="connsiteY51-10394" fmla="*/ 1501544 h 1501544"/>
                <a:gd name="connsiteX52-10395" fmla="*/ 1755035 w 5273630"/>
                <a:gd name="connsiteY52-10396" fmla="*/ 1381052 h 1501544"/>
                <a:gd name="connsiteX53-10397" fmla="*/ 3046009 w 5273630"/>
                <a:gd name="connsiteY53-10398" fmla="*/ 830675 h 1501544"/>
                <a:gd name="connsiteX54-10399" fmla="*/ 2814295 w 5273630"/>
                <a:gd name="connsiteY54-10400" fmla="*/ 706803 h 1501544"/>
                <a:gd name="connsiteX55-10401" fmla="*/ 2836154 w 5273630"/>
                <a:gd name="connsiteY55-10402" fmla="*/ 553784 h 1501544"/>
                <a:gd name="connsiteX56-10403" fmla="*/ 2725398 w 5273630"/>
                <a:gd name="connsiteY56-10404" fmla="*/ 553784 h 1501544"/>
                <a:gd name="connsiteX57-10405" fmla="*/ 2744343 w 5273630"/>
                <a:gd name="connsiteY57-10406" fmla="*/ 415338 h 1501544"/>
                <a:gd name="connsiteX58-10407" fmla="*/ 2855100 w 5273630"/>
                <a:gd name="connsiteY58-10408" fmla="*/ 415338 h 1501544"/>
                <a:gd name="connsiteX59-10409" fmla="*/ 2865301 w 5273630"/>
                <a:gd name="connsiteY59-10410" fmla="*/ 346843 h 1501544"/>
                <a:gd name="connsiteX60-10411" fmla="*/ 482375 w 5273630"/>
                <a:gd name="connsiteY60-10412" fmla="*/ 192367 h 1501544"/>
                <a:gd name="connsiteX61-10413" fmla="*/ 759267 w 5273630"/>
                <a:gd name="connsiteY61-10414" fmla="*/ 192367 h 1501544"/>
                <a:gd name="connsiteX62-10415" fmla="*/ 746151 w 5273630"/>
                <a:gd name="connsiteY62-10416" fmla="*/ 285636 h 1501544"/>
                <a:gd name="connsiteX63-10417" fmla="*/ 1122141 w 5273630"/>
                <a:gd name="connsiteY63-10418" fmla="*/ 285636 h 1501544"/>
                <a:gd name="connsiteX64-10419" fmla="*/ 1059475 w 5273630"/>
                <a:gd name="connsiteY64-10420" fmla="*/ 735949 h 1501544"/>
                <a:gd name="connsiteX65-10421" fmla="*/ 728663 w 5273630"/>
                <a:gd name="connsiteY65-10422" fmla="*/ 735949 h 1501544"/>
                <a:gd name="connsiteX66-10423" fmla="*/ 795700 w 5273630"/>
                <a:gd name="connsiteY66-10424" fmla="*/ 791328 h 1501544"/>
                <a:gd name="connsiteX67-10425" fmla="*/ 1119226 w 5273630"/>
                <a:gd name="connsiteY67-10426" fmla="*/ 746150 h 1501544"/>
                <a:gd name="connsiteX68-10427" fmla="*/ 1100281 w 5273630"/>
                <a:gd name="connsiteY68-10428" fmla="*/ 884596 h 1501544"/>
                <a:gd name="connsiteX69-10429" fmla="*/ 937060 w 5273630"/>
                <a:gd name="connsiteY69-10430" fmla="*/ 907914 h 1501544"/>
                <a:gd name="connsiteX70-10431" fmla="*/ 1766525 w 5273630"/>
                <a:gd name="connsiteY70-10432" fmla="*/ 1384122 h 1501544"/>
                <a:gd name="connsiteX71-10433" fmla="*/ 1668409 w 5273630"/>
                <a:gd name="connsiteY71-10434" fmla="*/ 1498927 h 1501544"/>
                <a:gd name="connsiteX72-10435" fmla="*/ 406594 w 5273630"/>
                <a:gd name="connsiteY72-10436" fmla="*/ 735949 h 1501544"/>
                <a:gd name="connsiteX73-10437" fmla="*/ 319154 w 5273630"/>
                <a:gd name="connsiteY73-10438" fmla="*/ 735949 h 1501544"/>
                <a:gd name="connsiteX74-10439" fmla="*/ 298752 w 5273630"/>
                <a:gd name="connsiteY74-10440" fmla="*/ 881682 h 1501544"/>
                <a:gd name="connsiteX75-10441" fmla="*/ 502777 w 5273630"/>
                <a:gd name="connsiteY75-10442" fmla="*/ 862737 h 1501544"/>
                <a:gd name="connsiteX76-10443" fmla="*/ 482375 w 5273630"/>
                <a:gd name="connsiteY76-10444" fmla="*/ 1004097 h 1501544"/>
                <a:gd name="connsiteX77-10445" fmla="*/ 4372 w 5273630"/>
                <a:gd name="connsiteY77-10446" fmla="*/ 1046359 h 1501544"/>
                <a:gd name="connsiteX78-10447" fmla="*/ 110757 w 5273630"/>
                <a:gd name="connsiteY78-10448" fmla="*/ 285636 h 1501544"/>
                <a:gd name="connsiteX79-10449" fmla="*/ 469259 w 5273630"/>
                <a:gd name="connsiteY79-10450" fmla="*/ 285636 h 1501544"/>
                <a:gd name="connsiteX80-10451" fmla="*/ 482375 w 5273630"/>
                <a:gd name="connsiteY80-10452" fmla="*/ 192367 h 1501544"/>
                <a:gd name="connsiteX81-10453" fmla="*/ 1870577 w 5273630"/>
                <a:gd name="connsiteY81-10454" fmla="*/ 166135 h 1501544"/>
                <a:gd name="connsiteX82-10455" fmla="*/ 1847260 w 5273630"/>
                <a:gd name="connsiteY82-10456" fmla="*/ 332270 h 1501544"/>
                <a:gd name="connsiteX83-10457" fmla="*/ 2179530 w 5273630"/>
                <a:gd name="connsiteY83-10458" fmla="*/ 332270 h 1501544"/>
                <a:gd name="connsiteX84-10459" fmla="*/ 2202847 w 5273630"/>
                <a:gd name="connsiteY84-10460" fmla="*/ 166135 h 1501544"/>
                <a:gd name="connsiteX85-10461" fmla="*/ 1870577 w 5273630"/>
                <a:gd name="connsiteY85-10462" fmla="*/ 166135 h 1501544"/>
                <a:gd name="connsiteX86-10463" fmla="*/ 4598889 w 5273630"/>
                <a:gd name="connsiteY86-10464" fmla="*/ 138446 h 1501544"/>
                <a:gd name="connsiteX87-10465" fmla="*/ 4421095 w 5273630"/>
                <a:gd name="connsiteY87-10466" fmla="*/ 332270 h 1501544"/>
                <a:gd name="connsiteX88-10467" fmla="*/ 4935531 w 5273630"/>
                <a:gd name="connsiteY88-10468" fmla="*/ 332270 h 1501544"/>
                <a:gd name="connsiteX89-10469" fmla="*/ 4813115 w 5273630"/>
                <a:gd name="connsiteY89-10470" fmla="*/ 138446 h 1501544"/>
                <a:gd name="connsiteX90-10471" fmla="*/ 4598889 w 5273630"/>
                <a:gd name="connsiteY90-10472" fmla="*/ 138446 h 1501544"/>
                <a:gd name="connsiteX91-10473" fmla="*/ 1557252 w 5273630"/>
                <a:gd name="connsiteY91-10474" fmla="*/ 27689 h 1501544"/>
                <a:gd name="connsiteX92-10475" fmla="*/ 2498684 w 5273630"/>
                <a:gd name="connsiteY92-10476" fmla="*/ 27689 h 1501544"/>
                <a:gd name="connsiteX93-10477" fmla="*/ 2436019 w 5273630"/>
                <a:gd name="connsiteY93-10478" fmla="*/ 470716 h 1501544"/>
                <a:gd name="connsiteX94-10479" fmla="*/ 1549965 w 5273630"/>
                <a:gd name="connsiteY94-10480" fmla="*/ 470716 h 1501544"/>
                <a:gd name="connsiteX95-10481" fmla="*/ 1605344 w 5273630"/>
                <a:gd name="connsiteY95-10482" fmla="*/ 83068 h 1501544"/>
                <a:gd name="connsiteX96-10483" fmla="*/ 1557252 w 5273630"/>
                <a:gd name="connsiteY96-10484" fmla="*/ 27689 h 1501544"/>
                <a:gd name="connsiteX97-10485" fmla="*/ 259404 w 5273630"/>
                <a:gd name="connsiteY97-10486" fmla="*/ 27689 h 1501544"/>
                <a:gd name="connsiteX98-10487" fmla="*/ 983695 w 5273630"/>
                <a:gd name="connsiteY98-10488" fmla="*/ 27689 h 1501544"/>
                <a:gd name="connsiteX99-10489" fmla="*/ 1215409 w 5273630"/>
                <a:gd name="connsiteY99-10490" fmla="*/ 260861 h 1501544"/>
                <a:gd name="connsiteX100-10491" fmla="*/ 929774 w 5273630"/>
                <a:gd name="connsiteY100-10492" fmla="*/ 260861 h 1501544"/>
                <a:gd name="connsiteX101-10493" fmla="*/ 788413 w 5273630"/>
                <a:gd name="connsiteY101-10494" fmla="*/ 145733 h 1501544"/>
                <a:gd name="connsiteX102-10495" fmla="*/ 476546 w 5273630"/>
                <a:gd name="connsiteY102-10496" fmla="*/ 145733 h 1501544"/>
                <a:gd name="connsiteX103-10497" fmla="*/ 290008 w 5273630"/>
                <a:gd name="connsiteY103-10498" fmla="*/ 260861 h 1501544"/>
                <a:gd name="connsiteX104-10499" fmla="*/ 0 w 5273630"/>
                <a:gd name="connsiteY104-10500" fmla="*/ 260861 h 1501544"/>
                <a:gd name="connsiteX105-10501" fmla="*/ 290008 w 5273630"/>
                <a:gd name="connsiteY105-10502" fmla="*/ 58293 h 1501544"/>
                <a:gd name="connsiteX106-10503" fmla="*/ 259404 w 5273630"/>
                <a:gd name="connsiteY106-10504" fmla="*/ 27689 h 1501544"/>
                <a:gd name="connsiteX107-10505" fmla="*/ 4377375 w 5273630"/>
                <a:gd name="connsiteY107-10506" fmla="*/ 0 h 1501544"/>
                <a:gd name="connsiteX108-10507" fmla="*/ 5001111 w 5273630"/>
                <a:gd name="connsiteY108-10508" fmla="*/ 0 h 1501544"/>
                <a:gd name="connsiteX109-10509" fmla="*/ 5273630 w 5273630"/>
                <a:gd name="connsiteY109-10510" fmla="*/ 429911 h 1501544"/>
                <a:gd name="connsiteX110-10511" fmla="*/ 5078349 w 5273630"/>
                <a:gd name="connsiteY110-10512" fmla="*/ 429911 h 1501544"/>
                <a:gd name="connsiteX111-10513" fmla="*/ 5072519 w 5273630"/>
                <a:gd name="connsiteY111-10514" fmla="*/ 470716 h 1501544"/>
                <a:gd name="connsiteX112-10515" fmla="*/ 4795628 w 5273630"/>
                <a:gd name="connsiteY112-10516" fmla="*/ 470716 h 1501544"/>
                <a:gd name="connsiteX113-10517" fmla="*/ 4778140 w 5273630"/>
                <a:gd name="connsiteY113-10518" fmla="*/ 594589 h 1501544"/>
                <a:gd name="connsiteX114-10519" fmla="*/ 5082721 w 5273630"/>
                <a:gd name="connsiteY114-10520" fmla="*/ 594589 h 1501544"/>
                <a:gd name="connsiteX115-10521" fmla="*/ 5063775 w 5273630"/>
                <a:gd name="connsiteY115-10522" fmla="*/ 733035 h 1501544"/>
                <a:gd name="connsiteX116-10523" fmla="*/ 4759195 w 5273630"/>
                <a:gd name="connsiteY116-10524" fmla="*/ 733035 h 1501544"/>
                <a:gd name="connsiteX117-10525" fmla="*/ 4737335 w 5273630"/>
                <a:gd name="connsiteY117-10526" fmla="*/ 886054 h 1501544"/>
                <a:gd name="connsiteX118-10527" fmla="*/ 5180361 w 5273630"/>
                <a:gd name="connsiteY118-10528" fmla="*/ 886054 h 1501544"/>
                <a:gd name="connsiteX119-10529" fmla="*/ 5161416 w 5273630"/>
                <a:gd name="connsiteY119-10530" fmla="*/ 1024500 h 1501544"/>
                <a:gd name="connsiteX120-10531" fmla="*/ 3998471 w 5273630"/>
                <a:gd name="connsiteY120-10532" fmla="*/ 1024500 h 1501544"/>
                <a:gd name="connsiteX121-10533" fmla="*/ 4017416 w 5273630"/>
                <a:gd name="connsiteY121-10534" fmla="*/ 886054 h 1501544"/>
                <a:gd name="connsiteX122-10535" fmla="*/ 4460443 w 5273630"/>
                <a:gd name="connsiteY122-10536" fmla="*/ 886054 h 1501544"/>
                <a:gd name="connsiteX123-10537" fmla="*/ 4482303 w 5273630"/>
                <a:gd name="connsiteY123-10538" fmla="*/ 733035 h 1501544"/>
                <a:gd name="connsiteX124-10539" fmla="*/ 4177722 w 5273630"/>
                <a:gd name="connsiteY124-10540" fmla="*/ 733035 h 1501544"/>
                <a:gd name="connsiteX125-10541" fmla="*/ 4196667 w 5273630"/>
                <a:gd name="connsiteY125-10542" fmla="*/ 594589 h 1501544"/>
                <a:gd name="connsiteX126-10543" fmla="*/ 4501249 w 5273630"/>
                <a:gd name="connsiteY126-10544" fmla="*/ 594589 h 1501544"/>
                <a:gd name="connsiteX127-10545" fmla="*/ 4518736 w 5273630"/>
                <a:gd name="connsiteY127-10546" fmla="*/ 470716 h 1501544"/>
                <a:gd name="connsiteX128-10547" fmla="*/ 4241845 w 5273630"/>
                <a:gd name="connsiteY128-10548" fmla="*/ 470716 h 1501544"/>
                <a:gd name="connsiteX129-10549" fmla="*/ 4247673 w 5273630"/>
                <a:gd name="connsiteY129-10550" fmla="*/ 429911 h 1501544"/>
                <a:gd name="connsiteX130-10551" fmla="*/ 4055307 w 5273630"/>
                <a:gd name="connsiteY130-10552" fmla="*/ 429911 h 1501544"/>
                <a:gd name="connsiteX131-10553" fmla="*/ 4410894 w 5273630"/>
                <a:gd name="connsiteY131-10554" fmla="*/ 40805 h 1501544"/>
                <a:gd name="connsiteX132-10555" fmla="*/ 4377375 w 5273630"/>
                <a:gd name="connsiteY132-10556" fmla="*/ 0 h 1501544"/>
                <a:gd name="connsiteX133-10557" fmla="*/ 3191742 w 5273630"/>
                <a:gd name="connsiteY133-10558" fmla="*/ 0 h 1501544"/>
                <a:gd name="connsiteX134-10559" fmla="*/ 3522555 w 5273630"/>
                <a:gd name="connsiteY134-10560" fmla="*/ 0 h 1501544"/>
                <a:gd name="connsiteX135-10561" fmla="*/ 3510896 w 5273630"/>
                <a:gd name="connsiteY135-10562" fmla="*/ 83068 h 1501544"/>
                <a:gd name="connsiteX136-10563" fmla="*/ 3953923 w 5273630"/>
                <a:gd name="connsiteY136-10564" fmla="*/ 83068 h 1501544"/>
                <a:gd name="connsiteX137-10565" fmla="*/ 3923319 w 5273630"/>
                <a:gd name="connsiteY137-10566" fmla="*/ 304581 h 1501544"/>
                <a:gd name="connsiteX138-10567" fmla="*/ 3618738 w 5273630"/>
                <a:gd name="connsiteY138-10568" fmla="*/ 304581 h 1501544"/>
                <a:gd name="connsiteX139-10569" fmla="*/ 3630397 w 5273630"/>
                <a:gd name="connsiteY139-10570" fmla="*/ 221513 h 1501544"/>
                <a:gd name="connsiteX140-10571" fmla="*/ 3076613 w 5273630"/>
                <a:gd name="connsiteY140-10572" fmla="*/ 221513 h 1501544"/>
                <a:gd name="connsiteX141-10573" fmla="*/ 3064954 w 5273630"/>
                <a:gd name="connsiteY141-10574" fmla="*/ 304581 h 1501544"/>
                <a:gd name="connsiteX142-10575" fmla="*/ 2760373 w 5273630"/>
                <a:gd name="connsiteY142-10576" fmla="*/ 304581 h 1501544"/>
                <a:gd name="connsiteX143-10577" fmla="*/ 2790977 w 5273630"/>
                <a:gd name="connsiteY143-10578" fmla="*/ 83068 h 1501544"/>
                <a:gd name="connsiteX144-10579" fmla="*/ 3234004 w 5273630"/>
                <a:gd name="connsiteY144-10580" fmla="*/ 83068 h 1501544"/>
                <a:gd name="connsiteX145-10581" fmla="*/ 3238376 w 5273630"/>
                <a:gd name="connsiteY145-10582" fmla="*/ 53921 h 1501544"/>
                <a:gd name="connsiteX146-10583" fmla="*/ 3191742 w 5273630"/>
                <a:gd name="connsiteY146-10584" fmla="*/ 0 h 1501544"/>
                <a:gd name="connsiteX0-10585" fmla="*/ 2215963 w 5273630"/>
                <a:gd name="connsiteY0-10586" fmla="*/ 664540 h 1501544"/>
                <a:gd name="connsiteX1-10587" fmla="*/ 2183902 w 5273630"/>
                <a:gd name="connsiteY1-10588" fmla="*/ 886054 h 1501544"/>
                <a:gd name="connsiteX2-10589" fmla="*/ 2294658 w 5273630"/>
                <a:gd name="connsiteY2-10590" fmla="*/ 886054 h 1501544"/>
                <a:gd name="connsiteX3-10591" fmla="*/ 2326719 w 5273630"/>
                <a:gd name="connsiteY3-10592" fmla="*/ 664540 h 1501544"/>
                <a:gd name="connsiteX4-10593" fmla="*/ 2215963 w 5273630"/>
                <a:gd name="connsiteY4-10594" fmla="*/ 664540 h 1501544"/>
                <a:gd name="connsiteX5-10595" fmla="*/ 1606801 w 5273630"/>
                <a:gd name="connsiteY5-10596" fmla="*/ 664540 h 1501544"/>
                <a:gd name="connsiteX6-10597" fmla="*/ 1574740 w 5273630"/>
                <a:gd name="connsiteY6-10598" fmla="*/ 886054 h 1501544"/>
                <a:gd name="connsiteX7-10599" fmla="*/ 1685497 w 5273630"/>
                <a:gd name="connsiteY7-10600" fmla="*/ 886054 h 1501544"/>
                <a:gd name="connsiteX8-10601" fmla="*/ 1717558 w 5273630"/>
                <a:gd name="connsiteY8-10602" fmla="*/ 664540 h 1501544"/>
                <a:gd name="connsiteX9-10603" fmla="*/ 1606801 w 5273630"/>
                <a:gd name="connsiteY9-10604" fmla="*/ 664540 h 1501544"/>
                <a:gd name="connsiteX10-10605" fmla="*/ 342472 w 5273630"/>
                <a:gd name="connsiteY10-10606" fmla="*/ 563985 h 1501544"/>
                <a:gd name="connsiteX11-10607" fmla="*/ 335185 w 5273630"/>
                <a:gd name="connsiteY11-10608" fmla="*/ 619363 h 1501544"/>
                <a:gd name="connsiteX12-10609" fmla="*/ 826304 w 5273630"/>
                <a:gd name="connsiteY12-10610" fmla="*/ 619363 h 1501544"/>
                <a:gd name="connsiteX13-10611" fmla="*/ 833590 w 5273630"/>
                <a:gd name="connsiteY13-10612" fmla="*/ 563985 h 1501544"/>
                <a:gd name="connsiteX14-10613" fmla="*/ 342472 w 5273630"/>
                <a:gd name="connsiteY14-10614" fmla="*/ 563985 h 1501544"/>
                <a:gd name="connsiteX15-10615" fmla="*/ 3085357 w 5273630"/>
                <a:gd name="connsiteY15-10616" fmla="*/ 553784 h 1501544"/>
                <a:gd name="connsiteX16-10617" fmla="*/ 3078071 w 5273630"/>
                <a:gd name="connsiteY16-10618" fmla="*/ 609162 h 1501544"/>
                <a:gd name="connsiteX17-10619" fmla="*/ 3283553 w 5273630"/>
                <a:gd name="connsiteY17-10620" fmla="*/ 719919 h 1501544"/>
                <a:gd name="connsiteX18-10621" fmla="*/ 3521097 w 5273630"/>
                <a:gd name="connsiteY18-10622" fmla="*/ 609162 h 1501544"/>
                <a:gd name="connsiteX19-10623" fmla="*/ 3528384 w 5273630"/>
                <a:gd name="connsiteY19-10624" fmla="*/ 553784 h 1501544"/>
                <a:gd name="connsiteX20-10625" fmla="*/ 3085357 w 5273630"/>
                <a:gd name="connsiteY20-10626" fmla="*/ 553784 h 1501544"/>
                <a:gd name="connsiteX21-10627" fmla="*/ 2013395 w 5273630"/>
                <a:gd name="connsiteY21-10628" fmla="*/ 526094 h 1501544"/>
                <a:gd name="connsiteX22-10629" fmla="*/ 2567178 w 5273630"/>
                <a:gd name="connsiteY22-10630" fmla="*/ 526094 h 1501544"/>
                <a:gd name="connsiteX23-10631" fmla="*/ 2497227 w 5273630"/>
                <a:gd name="connsiteY23-10632" fmla="*/ 1024500 h 1501544"/>
                <a:gd name="connsiteX24-10633" fmla="*/ 1943443 w 5273630"/>
                <a:gd name="connsiteY24-10634" fmla="*/ 1024500 h 1501544"/>
                <a:gd name="connsiteX25-10635" fmla="*/ 2013395 w 5273630"/>
                <a:gd name="connsiteY25-10636" fmla="*/ 526094 h 1501544"/>
                <a:gd name="connsiteX26-10637" fmla="*/ 1404233 w 5273630"/>
                <a:gd name="connsiteY26-10638" fmla="*/ 526094 h 1501544"/>
                <a:gd name="connsiteX27-10639" fmla="*/ 1958016 w 5273630"/>
                <a:gd name="connsiteY27-10640" fmla="*/ 526094 h 1501544"/>
                <a:gd name="connsiteX28-10641" fmla="*/ 1888065 w 5273630"/>
                <a:gd name="connsiteY28-10642" fmla="*/ 1024500 h 1501544"/>
                <a:gd name="connsiteX29-10643" fmla="*/ 1334281 w 5273630"/>
                <a:gd name="connsiteY29-10644" fmla="*/ 1024500 h 1501544"/>
                <a:gd name="connsiteX30-10645" fmla="*/ 1404233 w 5273630"/>
                <a:gd name="connsiteY30-10646" fmla="*/ 526094 h 1501544"/>
                <a:gd name="connsiteX31-10647" fmla="*/ 365789 w 5273630"/>
                <a:gd name="connsiteY31-10648" fmla="*/ 402222 h 1501544"/>
                <a:gd name="connsiteX32-10649" fmla="*/ 357045 w 5273630"/>
                <a:gd name="connsiteY32-10650" fmla="*/ 457600 h 1501544"/>
                <a:gd name="connsiteX33-10651" fmla="*/ 848163 w 5273630"/>
                <a:gd name="connsiteY33-10652" fmla="*/ 457600 h 1501544"/>
                <a:gd name="connsiteX34-10653" fmla="*/ 856907 w 5273630"/>
                <a:gd name="connsiteY34-10654" fmla="*/ 402222 h 1501544"/>
                <a:gd name="connsiteX35-10655" fmla="*/ 365789 w 5273630"/>
                <a:gd name="connsiteY35-10656" fmla="*/ 402222 h 1501544"/>
                <a:gd name="connsiteX36-10657" fmla="*/ 2865301 w 5273630"/>
                <a:gd name="connsiteY36-10658" fmla="*/ 346843 h 1501544"/>
                <a:gd name="connsiteX37-10659" fmla="*/ 3114504 w 5273630"/>
                <a:gd name="connsiteY37-10660" fmla="*/ 346843 h 1501544"/>
                <a:gd name="connsiteX38-10661" fmla="*/ 3104302 w 5273630"/>
                <a:gd name="connsiteY38-10662" fmla="*/ 415338 h 1501544"/>
                <a:gd name="connsiteX39-10663" fmla="*/ 3547329 w 5273630"/>
                <a:gd name="connsiteY39-10664" fmla="*/ 415338 h 1501544"/>
                <a:gd name="connsiteX40-10665" fmla="*/ 3557530 w 5273630"/>
                <a:gd name="connsiteY40-10666" fmla="*/ 346843 h 1501544"/>
                <a:gd name="connsiteX41-10667" fmla="*/ 3806733 w 5273630"/>
                <a:gd name="connsiteY41-10668" fmla="*/ 346843 h 1501544"/>
                <a:gd name="connsiteX42-10669" fmla="*/ 3796531 w 5273630"/>
                <a:gd name="connsiteY42-10670" fmla="*/ 415338 h 1501544"/>
                <a:gd name="connsiteX43-10671" fmla="*/ 3907289 w 5273630"/>
                <a:gd name="connsiteY43-10672" fmla="*/ 415338 h 1501544"/>
                <a:gd name="connsiteX44-10673" fmla="*/ 3888343 w 5273630"/>
                <a:gd name="connsiteY44-10674" fmla="*/ 553784 h 1501544"/>
                <a:gd name="connsiteX45-10675" fmla="*/ 3777587 w 5273630"/>
                <a:gd name="connsiteY45-10676" fmla="*/ 553784 h 1501544"/>
                <a:gd name="connsiteX46-10677" fmla="*/ 3755727 w 5273630"/>
                <a:gd name="connsiteY46-10678" fmla="*/ 706803 h 1501544"/>
                <a:gd name="connsiteX47-10679" fmla="*/ 3489036 w 5273630"/>
                <a:gd name="connsiteY47-10680" fmla="*/ 830675 h 1501544"/>
                <a:gd name="connsiteX48-10681" fmla="*/ 3850453 w 5273630"/>
                <a:gd name="connsiteY48-10682" fmla="*/ 1024500 h 1501544"/>
                <a:gd name="connsiteX49-10683" fmla="*/ 3407426 w 5273630"/>
                <a:gd name="connsiteY49-10684" fmla="*/ 1024500 h 1501544"/>
                <a:gd name="connsiteX50-10685" fmla="*/ 3252949 w 5273630"/>
                <a:gd name="connsiteY50-10686" fmla="*/ 941432 h 1501544"/>
                <a:gd name="connsiteX51-10687" fmla="*/ 1679743 w 5273630"/>
                <a:gd name="connsiteY51-10688" fmla="*/ 1501544 h 1501544"/>
                <a:gd name="connsiteX52-10689" fmla="*/ 1762179 w 5273630"/>
                <a:gd name="connsiteY52-10690" fmla="*/ 1383434 h 1501544"/>
                <a:gd name="connsiteX53-10691" fmla="*/ 3046009 w 5273630"/>
                <a:gd name="connsiteY53-10692" fmla="*/ 830675 h 1501544"/>
                <a:gd name="connsiteX54-10693" fmla="*/ 2814295 w 5273630"/>
                <a:gd name="connsiteY54-10694" fmla="*/ 706803 h 1501544"/>
                <a:gd name="connsiteX55-10695" fmla="*/ 2836154 w 5273630"/>
                <a:gd name="connsiteY55-10696" fmla="*/ 553784 h 1501544"/>
                <a:gd name="connsiteX56-10697" fmla="*/ 2725398 w 5273630"/>
                <a:gd name="connsiteY56-10698" fmla="*/ 553784 h 1501544"/>
                <a:gd name="connsiteX57-10699" fmla="*/ 2744343 w 5273630"/>
                <a:gd name="connsiteY57-10700" fmla="*/ 415338 h 1501544"/>
                <a:gd name="connsiteX58-10701" fmla="*/ 2855100 w 5273630"/>
                <a:gd name="connsiteY58-10702" fmla="*/ 415338 h 1501544"/>
                <a:gd name="connsiteX59-10703" fmla="*/ 2865301 w 5273630"/>
                <a:gd name="connsiteY59-10704" fmla="*/ 346843 h 1501544"/>
                <a:gd name="connsiteX60-10705" fmla="*/ 482375 w 5273630"/>
                <a:gd name="connsiteY60-10706" fmla="*/ 192367 h 1501544"/>
                <a:gd name="connsiteX61-10707" fmla="*/ 759267 w 5273630"/>
                <a:gd name="connsiteY61-10708" fmla="*/ 192367 h 1501544"/>
                <a:gd name="connsiteX62-10709" fmla="*/ 746151 w 5273630"/>
                <a:gd name="connsiteY62-10710" fmla="*/ 285636 h 1501544"/>
                <a:gd name="connsiteX63-10711" fmla="*/ 1122141 w 5273630"/>
                <a:gd name="connsiteY63-10712" fmla="*/ 285636 h 1501544"/>
                <a:gd name="connsiteX64-10713" fmla="*/ 1059475 w 5273630"/>
                <a:gd name="connsiteY64-10714" fmla="*/ 735949 h 1501544"/>
                <a:gd name="connsiteX65-10715" fmla="*/ 728663 w 5273630"/>
                <a:gd name="connsiteY65-10716" fmla="*/ 735949 h 1501544"/>
                <a:gd name="connsiteX66-10717" fmla="*/ 795700 w 5273630"/>
                <a:gd name="connsiteY66-10718" fmla="*/ 791328 h 1501544"/>
                <a:gd name="connsiteX67-10719" fmla="*/ 1119226 w 5273630"/>
                <a:gd name="connsiteY67-10720" fmla="*/ 746150 h 1501544"/>
                <a:gd name="connsiteX68-10721" fmla="*/ 1100281 w 5273630"/>
                <a:gd name="connsiteY68-10722" fmla="*/ 884596 h 1501544"/>
                <a:gd name="connsiteX69-10723" fmla="*/ 937060 w 5273630"/>
                <a:gd name="connsiteY69-10724" fmla="*/ 907914 h 1501544"/>
                <a:gd name="connsiteX70-10725" fmla="*/ 1766525 w 5273630"/>
                <a:gd name="connsiteY70-10726" fmla="*/ 1384122 h 1501544"/>
                <a:gd name="connsiteX71-10727" fmla="*/ 1668409 w 5273630"/>
                <a:gd name="connsiteY71-10728" fmla="*/ 1498927 h 1501544"/>
                <a:gd name="connsiteX72-10729" fmla="*/ 406594 w 5273630"/>
                <a:gd name="connsiteY72-10730" fmla="*/ 735949 h 1501544"/>
                <a:gd name="connsiteX73-10731" fmla="*/ 319154 w 5273630"/>
                <a:gd name="connsiteY73-10732" fmla="*/ 735949 h 1501544"/>
                <a:gd name="connsiteX74-10733" fmla="*/ 298752 w 5273630"/>
                <a:gd name="connsiteY74-10734" fmla="*/ 881682 h 1501544"/>
                <a:gd name="connsiteX75-10735" fmla="*/ 502777 w 5273630"/>
                <a:gd name="connsiteY75-10736" fmla="*/ 862737 h 1501544"/>
                <a:gd name="connsiteX76-10737" fmla="*/ 482375 w 5273630"/>
                <a:gd name="connsiteY76-10738" fmla="*/ 1004097 h 1501544"/>
                <a:gd name="connsiteX77-10739" fmla="*/ 4372 w 5273630"/>
                <a:gd name="connsiteY77-10740" fmla="*/ 1046359 h 1501544"/>
                <a:gd name="connsiteX78-10741" fmla="*/ 110757 w 5273630"/>
                <a:gd name="connsiteY78-10742" fmla="*/ 285636 h 1501544"/>
                <a:gd name="connsiteX79-10743" fmla="*/ 469259 w 5273630"/>
                <a:gd name="connsiteY79-10744" fmla="*/ 285636 h 1501544"/>
                <a:gd name="connsiteX80-10745" fmla="*/ 482375 w 5273630"/>
                <a:gd name="connsiteY80-10746" fmla="*/ 192367 h 1501544"/>
                <a:gd name="connsiteX81-10747" fmla="*/ 1870577 w 5273630"/>
                <a:gd name="connsiteY81-10748" fmla="*/ 166135 h 1501544"/>
                <a:gd name="connsiteX82-10749" fmla="*/ 1847260 w 5273630"/>
                <a:gd name="connsiteY82-10750" fmla="*/ 332270 h 1501544"/>
                <a:gd name="connsiteX83-10751" fmla="*/ 2179530 w 5273630"/>
                <a:gd name="connsiteY83-10752" fmla="*/ 332270 h 1501544"/>
                <a:gd name="connsiteX84-10753" fmla="*/ 2202847 w 5273630"/>
                <a:gd name="connsiteY84-10754" fmla="*/ 166135 h 1501544"/>
                <a:gd name="connsiteX85-10755" fmla="*/ 1870577 w 5273630"/>
                <a:gd name="connsiteY85-10756" fmla="*/ 166135 h 1501544"/>
                <a:gd name="connsiteX86-10757" fmla="*/ 4598889 w 5273630"/>
                <a:gd name="connsiteY86-10758" fmla="*/ 138446 h 1501544"/>
                <a:gd name="connsiteX87-10759" fmla="*/ 4421095 w 5273630"/>
                <a:gd name="connsiteY87-10760" fmla="*/ 332270 h 1501544"/>
                <a:gd name="connsiteX88-10761" fmla="*/ 4935531 w 5273630"/>
                <a:gd name="connsiteY88-10762" fmla="*/ 332270 h 1501544"/>
                <a:gd name="connsiteX89-10763" fmla="*/ 4813115 w 5273630"/>
                <a:gd name="connsiteY89-10764" fmla="*/ 138446 h 1501544"/>
                <a:gd name="connsiteX90-10765" fmla="*/ 4598889 w 5273630"/>
                <a:gd name="connsiteY90-10766" fmla="*/ 138446 h 1501544"/>
                <a:gd name="connsiteX91-10767" fmla="*/ 1557252 w 5273630"/>
                <a:gd name="connsiteY91-10768" fmla="*/ 27689 h 1501544"/>
                <a:gd name="connsiteX92-10769" fmla="*/ 2498684 w 5273630"/>
                <a:gd name="connsiteY92-10770" fmla="*/ 27689 h 1501544"/>
                <a:gd name="connsiteX93-10771" fmla="*/ 2436019 w 5273630"/>
                <a:gd name="connsiteY93-10772" fmla="*/ 470716 h 1501544"/>
                <a:gd name="connsiteX94-10773" fmla="*/ 1549965 w 5273630"/>
                <a:gd name="connsiteY94-10774" fmla="*/ 470716 h 1501544"/>
                <a:gd name="connsiteX95-10775" fmla="*/ 1605344 w 5273630"/>
                <a:gd name="connsiteY95-10776" fmla="*/ 83068 h 1501544"/>
                <a:gd name="connsiteX96-10777" fmla="*/ 1557252 w 5273630"/>
                <a:gd name="connsiteY96-10778" fmla="*/ 27689 h 1501544"/>
                <a:gd name="connsiteX97-10779" fmla="*/ 259404 w 5273630"/>
                <a:gd name="connsiteY97-10780" fmla="*/ 27689 h 1501544"/>
                <a:gd name="connsiteX98-10781" fmla="*/ 983695 w 5273630"/>
                <a:gd name="connsiteY98-10782" fmla="*/ 27689 h 1501544"/>
                <a:gd name="connsiteX99-10783" fmla="*/ 1215409 w 5273630"/>
                <a:gd name="connsiteY99-10784" fmla="*/ 260861 h 1501544"/>
                <a:gd name="connsiteX100-10785" fmla="*/ 929774 w 5273630"/>
                <a:gd name="connsiteY100-10786" fmla="*/ 260861 h 1501544"/>
                <a:gd name="connsiteX101-10787" fmla="*/ 788413 w 5273630"/>
                <a:gd name="connsiteY101-10788" fmla="*/ 145733 h 1501544"/>
                <a:gd name="connsiteX102-10789" fmla="*/ 476546 w 5273630"/>
                <a:gd name="connsiteY102-10790" fmla="*/ 145733 h 1501544"/>
                <a:gd name="connsiteX103-10791" fmla="*/ 290008 w 5273630"/>
                <a:gd name="connsiteY103-10792" fmla="*/ 260861 h 1501544"/>
                <a:gd name="connsiteX104-10793" fmla="*/ 0 w 5273630"/>
                <a:gd name="connsiteY104-10794" fmla="*/ 260861 h 1501544"/>
                <a:gd name="connsiteX105-10795" fmla="*/ 290008 w 5273630"/>
                <a:gd name="connsiteY105-10796" fmla="*/ 58293 h 1501544"/>
                <a:gd name="connsiteX106-10797" fmla="*/ 259404 w 5273630"/>
                <a:gd name="connsiteY106-10798" fmla="*/ 27689 h 1501544"/>
                <a:gd name="connsiteX107-10799" fmla="*/ 4377375 w 5273630"/>
                <a:gd name="connsiteY107-10800" fmla="*/ 0 h 1501544"/>
                <a:gd name="connsiteX108-10801" fmla="*/ 5001111 w 5273630"/>
                <a:gd name="connsiteY108-10802" fmla="*/ 0 h 1501544"/>
                <a:gd name="connsiteX109-10803" fmla="*/ 5273630 w 5273630"/>
                <a:gd name="connsiteY109-10804" fmla="*/ 429911 h 1501544"/>
                <a:gd name="connsiteX110-10805" fmla="*/ 5078349 w 5273630"/>
                <a:gd name="connsiteY110-10806" fmla="*/ 429911 h 1501544"/>
                <a:gd name="connsiteX111-10807" fmla="*/ 5072519 w 5273630"/>
                <a:gd name="connsiteY111-10808" fmla="*/ 470716 h 1501544"/>
                <a:gd name="connsiteX112-10809" fmla="*/ 4795628 w 5273630"/>
                <a:gd name="connsiteY112-10810" fmla="*/ 470716 h 1501544"/>
                <a:gd name="connsiteX113-10811" fmla="*/ 4778140 w 5273630"/>
                <a:gd name="connsiteY113-10812" fmla="*/ 594589 h 1501544"/>
                <a:gd name="connsiteX114-10813" fmla="*/ 5082721 w 5273630"/>
                <a:gd name="connsiteY114-10814" fmla="*/ 594589 h 1501544"/>
                <a:gd name="connsiteX115-10815" fmla="*/ 5063775 w 5273630"/>
                <a:gd name="connsiteY115-10816" fmla="*/ 733035 h 1501544"/>
                <a:gd name="connsiteX116-10817" fmla="*/ 4759195 w 5273630"/>
                <a:gd name="connsiteY116-10818" fmla="*/ 733035 h 1501544"/>
                <a:gd name="connsiteX117-10819" fmla="*/ 4737335 w 5273630"/>
                <a:gd name="connsiteY117-10820" fmla="*/ 886054 h 1501544"/>
                <a:gd name="connsiteX118-10821" fmla="*/ 5180361 w 5273630"/>
                <a:gd name="connsiteY118-10822" fmla="*/ 886054 h 1501544"/>
                <a:gd name="connsiteX119-10823" fmla="*/ 5161416 w 5273630"/>
                <a:gd name="connsiteY119-10824" fmla="*/ 1024500 h 1501544"/>
                <a:gd name="connsiteX120-10825" fmla="*/ 3998471 w 5273630"/>
                <a:gd name="connsiteY120-10826" fmla="*/ 1024500 h 1501544"/>
                <a:gd name="connsiteX121-10827" fmla="*/ 4017416 w 5273630"/>
                <a:gd name="connsiteY121-10828" fmla="*/ 886054 h 1501544"/>
                <a:gd name="connsiteX122-10829" fmla="*/ 4460443 w 5273630"/>
                <a:gd name="connsiteY122-10830" fmla="*/ 886054 h 1501544"/>
                <a:gd name="connsiteX123-10831" fmla="*/ 4482303 w 5273630"/>
                <a:gd name="connsiteY123-10832" fmla="*/ 733035 h 1501544"/>
                <a:gd name="connsiteX124-10833" fmla="*/ 4177722 w 5273630"/>
                <a:gd name="connsiteY124-10834" fmla="*/ 733035 h 1501544"/>
                <a:gd name="connsiteX125-10835" fmla="*/ 4196667 w 5273630"/>
                <a:gd name="connsiteY125-10836" fmla="*/ 594589 h 1501544"/>
                <a:gd name="connsiteX126-10837" fmla="*/ 4501249 w 5273630"/>
                <a:gd name="connsiteY126-10838" fmla="*/ 594589 h 1501544"/>
                <a:gd name="connsiteX127-10839" fmla="*/ 4518736 w 5273630"/>
                <a:gd name="connsiteY127-10840" fmla="*/ 470716 h 1501544"/>
                <a:gd name="connsiteX128-10841" fmla="*/ 4241845 w 5273630"/>
                <a:gd name="connsiteY128-10842" fmla="*/ 470716 h 1501544"/>
                <a:gd name="connsiteX129-10843" fmla="*/ 4247673 w 5273630"/>
                <a:gd name="connsiteY129-10844" fmla="*/ 429911 h 1501544"/>
                <a:gd name="connsiteX130-10845" fmla="*/ 4055307 w 5273630"/>
                <a:gd name="connsiteY130-10846" fmla="*/ 429911 h 1501544"/>
                <a:gd name="connsiteX131-10847" fmla="*/ 4410894 w 5273630"/>
                <a:gd name="connsiteY131-10848" fmla="*/ 40805 h 1501544"/>
                <a:gd name="connsiteX132-10849" fmla="*/ 4377375 w 5273630"/>
                <a:gd name="connsiteY132-10850" fmla="*/ 0 h 1501544"/>
                <a:gd name="connsiteX133-10851" fmla="*/ 3191742 w 5273630"/>
                <a:gd name="connsiteY133-10852" fmla="*/ 0 h 1501544"/>
                <a:gd name="connsiteX134-10853" fmla="*/ 3522555 w 5273630"/>
                <a:gd name="connsiteY134-10854" fmla="*/ 0 h 1501544"/>
                <a:gd name="connsiteX135-10855" fmla="*/ 3510896 w 5273630"/>
                <a:gd name="connsiteY135-10856" fmla="*/ 83068 h 1501544"/>
                <a:gd name="connsiteX136-10857" fmla="*/ 3953923 w 5273630"/>
                <a:gd name="connsiteY136-10858" fmla="*/ 83068 h 1501544"/>
                <a:gd name="connsiteX137-10859" fmla="*/ 3923319 w 5273630"/>
                <a:gd name="connsiteY137-10860" fmla="*/ 304581 h 1501544"/>
                <a:gd name="connsiteX138-10861" fmla="*/ 3618738 w 5273630"/>
                <a:gd name="connsiteY138-10862" fmla="*/ 304581 h 1501544"/>
                <a:gd name="connsiteX139-10863" fmla="*/ 3630397 w 5273630"/>
                <a:gd name="connsiteY139-10864" fmla="*/ 221513 h 1501544"/>
                <a:gd name="connsiteX140-10865" fmla="*/ 3076613 w 5273630"/>
                <a:gd name="connsiteY140-10866" fmla="*/ 221513 h 1501544"/>
                <a:gd name="connsiteX141-10867" fmla="*/ 3064954 w 5273630"/>
                <a:gd name="connsiteY141-10868" fmla="*/ 304581 h 1501544"/>
                <a:gd name="connsiteX142-10869" fmla="*/ 2760373 w 5273630"/>
                <a:gd name="connsiteY142-10870" fmla="*/ 304581 h 1501544"/>
                <a:gd name="connsiteX143-10871" fmla="*/ 2790977 w 5273630"/>
                <a:gd name="connsiteY143-10872" fmla="*/ 83068 h 1501544"/>
                <a:gd name="connsiteX144-10873" fmla="*/ 3234004 w 5273630"/>
                <a:gd name="connsiteY144-10874" fmla="*/ 83068 h 1501544"/>
                <a:gd name="connsiteX145-10875" fmla="*/ 3238376 w 5273630"/>
                <a:gd name="connsiteY145-10876" fmla="*/ 53921 h 1501544"/>
                <a:gd name="connsiteX146-10877" fmla="*/ 3191742 w 5273630"/>
                <a:gd name="connsiteY146-10878" fmla="*/ 0 h 1501544"/>
                <a:gd name="connsiteX0-10879" fmla="*/ 2215963 w 5273630"/>
                <a:gd name="connsiteY0-10880" fmla="*/ 664540 h 1498927"/>
                <a:gd name="connsiteX1-10881" fmla="*/ 2183902 w 5273630"/>
                <a:gd name="connsiteY1-10882" fmla="*/ 886054 h 1498927"/>
                <a:gd name="connsiteX2-10883" fmla="*/ 2294658 w 5273630"/>
                <a:gd name="connsiteY2-10884" fmla="*/ 886054 h 1498927"/>
                <a:gd name="connsiteX3-10885" fmla="*/ 2326719 w 5273630"/>
                <a:gd name="connsiteY3-10886" fmla="*/ 664540 h 1498927"/>
                <a:gd name="connsiteX4-10887" fmla="*/ 2215963 w 5273630"/>
                <a:gd name="connsiteY4-10888" fmla="*/ 664540 h 1498927"/>
                <a:gd name="connsiteX5-10889" fmla="*/ 1606801 w 5273630"/>
                <a:gd name="connsiteY5-10890" fmla="*/ 664540 h 1498927"/>
                <a:gd name="connsiteX6-10891" fmla="*/ 1574740 w 5273630"/>
                <a:gd name="connsiteY6-10892" fmla="*/ 886054 h 1498927"/>
                <a:gd name="connsiteX7-10893" fmla="*/ 1685497 w 5273630"/>
                <a:gd name="connsiteY7-10894" fmla="*/ 886054 h 1498927"/>
                <a:gd name="connsiteX8-10895" fmla="*/ 1717558 w 5273630"/>
                <a:gd name="connsiteY8-10896" fmla="*/ 664540 h 1498927"/>
                <a:gd name="connsiteX9-10897" fmla="*/ 1606801 w 5273630"/>
                <a:gd name="connsiteY9-10898" fmla="*/ 664540 h 1498927"/>
                <a:gd name="connsiteX10-10899" fmla="*/ 342472 w 5273630"/>
                <a:gd name="connsiteY10-10900" fmla="*/ 563985 h 1498927"/>
                <a:gd name="connsiteX11-10901" fmla="*/ 335185 w 5273630"/>
                <a:gd name="connsiteY11-10902" fmla="*/ 619363 h 1498927"/>
                <a:gd name="connsiteX12-10903" fmla="*/ 826304 w 5273630"/>
                <a:gd name="connsiteY12-10904" fmla="*/ 619363 h 1498927"/>
                <a:gd name="connsiteX13-10905" fmla="*/ 833590 w 5273630"/>
                <a:gd name="connsiteY13-10906" fmla="*/ 563985 h 1498927"/>
                <a:gd name="connsiteX14-10907" fmla="*/ 342472 w 5273630"/>
                <a:gd name="connsiteY14-10908" fmla="*/ 563985 h 1498927"/>
                <a:gd name="connsiteX15-10909" fmla="*/ 3085357 w 5273630"/>
                <a:gd name="connsiteY15-10910" fmla="*/ 553784 h 1498927"/>
                <a:gd name="connsiteX16-10911" fmla="*/ 3078071 w 5273630"/>
                <a:gd name="connsiteY16-10912" fmla="*/ 609162 h 1498927"/>
                <a:gd name="connsiteX17-10913" fmla="*/ 3283553 w 5273630"/>
                <a:gd name="connsiteY17-10914" fmla="*/ 719919 h 1498927"/>
                <a:gd name="connsiteX18-10915" fmla="*/ 3521097 w 5273630"/>
                <a:gd name="connsiteY18-10916" fmla="*/ 609162 h 1498927"/>
                <a:gd name="connsiteX19-10917" fmla="*/ 3528384 w 5273630"/>
                <a:gd name="connsiteY19-10918" fmla="*/ 553784 h 1498927"/>
                <a:gd name="connsiteX20-10919" fmla="*/ 3085357 w 5273630"/>
                <a:gd name="connsiteY20-10920" fmla="*/ 553784 h 1498927"/>
                <a:gd name="connsiteX21-10921" fmla="*/ 2013395 w 5273630"/>
                <a:gd name="connsiteY21-10922" fmla="*/ 526094 h 1498927"/>
                <a:gd name="connsiteX22-10923" fmla="*/ 2567178 w 5273630"/>
                <a:gd name="connsiteY22-10924" fmla="*/ 526094 h 1498927"/>
                <a:gd name="connsiteX23-10925" fmla="*/ 2497227 w 5273630"/>
                <a:gd name="connsiteY23-10926" fmla="*/ 1024500 h 1498927"/>
                <a:gd name="connsiteX24-10927" fmla="*/ 1943443 w 5273630"/>
                <a:gd name="connsiteY24-10928" fmla="*/ 1024500 h 1498927"/>
                <a:gd name="connsiteX25-10929" fmla="*/ 2013395 w 5273630"/>
                <a:gd name="connsiteY25-10930" fmla="*/ 526094 h 1498927"/>
                <a:gd name="connsiteX26-10931" fmla="*/ 1404233 w 5273630"/>
                <a:gd name="connsiteY26-10932" fmla="*/ 526094 h 1498927"/>
                <a:gd name="connsiteX27-10933" fmla="*/ 1958016 w 5273630"/>
                <a:gd name="connsiteY27-10934" fmla="*/ 526094 h 1498927"/>
                <a:gd name="connsiteX28-10935" fmla="*/ 1888065 w 5273630"/>
                <a:gd name="connsiteY28-10936" fmla="*/ 1024500 h 1498927"/>
                <a:gd name="connsiteX29-10937" fmla="*/ 1334281 w 5273630"/>
                <a:gd name="connsiteY29-10938" fmla="*/ 1024500 h 1498927"/>
                <a:gd name="connsiteX30-10939" fmla="*/ 1404233 w 5273630"/>
                <a:gd name="connsiteY30-10940" fmla="*/ 526094 h 1498927"/>
                <a:gd name="connsiteX31-10941" fmla="*/ 365789 w 5273630"/>
                <a:gd name="connsiteY31-10942" fmla="*/ 402222 h 1498927"/>
                <a:gd name="connsiteX32-10943" fmla="*/ 357045 w 5273630"/>
                <a:gd name="connsiteY32-10944" fmla="*/ 457600 h 1498927"/>
                <a:gd name="connsiteX33-10945" fmla="*/ 848163 w 5273630"/>
                <a:gd name="connsiteY33-10946" fmla="*/ 457600 h 1498927"/>
                <a:gd name="connsiteX34-10947" fmla="*/ 856907 w 5273630"/>
                <a:gd name="connsiteY34-10948" fmla="*/ 402222 h 1498927"/>
                <a:gd name="connsiteX35-10949" fmla="*/ 365789 w 5273630"/>
                <a:gd name="connsiteY35-10950" fmla="*/ 402222 h 1498927"/>
                <a:gd name="connsiteX36-10951" fmla="*/ 2865301 w 5273630"/>
                <a:gd name="connsiteY36-10952" fmla="*/ 346843 h 1498927"/>
                <a:gd name="connsiteX37-10953" fmla="*/ 3114504 w 5273630"/>
                <a:gd name="connsiteY37-10954" fmla="*/ 346843 h 1498927"/>
                <a:gd name="connsiteX38-10955" fmla="*/ 3104302 w 5273630"/>
                <a:gd name="connsiteY38-10956" fmla="*/ 415338 h 1498927"/>
                <a:gd name="connsiteX39-10957" fmla="*/ 3547329 w 5273630"/>
                <a:gd name="connsiteY39-10958" fmla="*/ 415338 h 1498927"/>
                <a:gd name="connsiteX40-10959" fmla="*/ 3557530 w 5273630"/>
                <a:gd name="connsiteY40-10960" fmla="*/ 346843 h 1498927"/>
                <a:gd name="connsiteX41-10961" fmla="*/ 3806733 w 5273630"/>
                <a:gd name="connsiteY41-10962" fmla="*/ 346843 h 1498927"/>
                <a:gd name="connsiteX42-10963" fmla="*/ 3796531 w 5273630"/>
                <a:gd name="connsiteY42-10964" fmla="*/ 415338 h 1498927"/>
                <a:gd name="connsiteX43-10965" fmla="*/ 3907289 w 5273630"/>
                <a:gd name="connsiteY43-10966" fmla="*/ 415338 h 1498927"/>
                <a:gd name="connsiteX44-10967" fmla="*/ 3888343 w 5273630"/>
                <a:gd name="connsiteY44-10968" fmla="*/ 553784 h 1498927"/>
                <a:gd name="connsiteX45-10969" fmla="*/ 3777587 w 5273630"/>
                <a:gd name="connsiteY45-10970" fmla="*/ 553784 h 1498927"/>
                <a:gd name="connsiteX46-10971" fmla="*/ 3755727 w 5273630"/>
                <a:gd name="connsiteY46-10972" fmla="*/ 706803 h 1498927"/>
                <a:gd name="connsiteX47-10973" fmla="*/ 3489036 w 5273630"/>
                <a:gd name="connsiteY47-10974" fmla="*/ 830675 h 1498927"/>
                <a:gd name="connsiteX48-10975" fmla="*/ 3850453 w 5273630"/>
                <a:gd name="connsiteY48-10976" fmla="*/ 1024500 h 1498927"/>
                <a:gd name="connsiteX49-10977" fmla="*/ 3407426 w 5273630"/>
                <a:gd name="connsiteY49-10978" fmla="*/ 1024500 h 1498927"/>
                <a:gd name="connsiteX50-10979" fmla="*/ 3252949 w 5273630"/>
                <a:gd name="connsiteY50-10980" fmla="*/ 941432 h 1498927"/>
                <a:gd name="connsiteX51-10981" fmla="*/ 1672599 w 5273630"/>
                <a:gd name="connsiteY51-10982" fmla="*/ 1496782 h 1498927"/>
                <a:gd name="connsiteX52-10983" fmla="*/ 1762179 w 5273630"/>
                <a:gd name="connsiteY52-10984" fmla="*/ 1383434 h 1498927"/>
                <a:gd name="connsiteX53-10985" fmla="*/ 3046009 w 5273630"/>
                <a:gd name="connsiteY53-10986" fmla="*/ 830675 h 1498927"/>
                <a:gd name="connsiteX54-10987" fmla="*/ 2814295 w 5273630"/>
                <a:gd name="connsiteY54-10988" fmla="*/ 706803 h 1498927"/>
                <a:gd name="connsiteX55-10989" fmla="*/ 2836154 w 5273630"/>
                <a:gd name="connsiteY55-10990" fmla="*/ 553784 h 1498927"/>
                <a:gd name="connsiteX56-10991" fmla="*/ 2725398 w 5273630"/>
                <a:gd name="connsiteY56-10992" fmla="*/ 553784 h 1498927"/>
                <a:gd name="connsiteX57-10993" fmla="*/ 2744343 w 5273630"/>
                <a:gd name="connsiteY57-10994" fmla="*/ 415338 h 1498927"/>
                <a:gd name="connsiteX58-10995" fmla="*/ 2855100 w 5273630"/>
                <a:gd name="connsiteY58-10996" fmla="*/ 415338 h 1498927"/>
                <a:gd name="connsiteX59-10997" fmla="*/ 2865301 w 5273630"/>
                <a:gd name="connsiteY59-10998" fmla="*/ 346843 h 1498927"/>
                <a:gd name="connsiteX60-10999" fmla="*/ 482375 w 5273630"/>
                <a:gd name="connsiteY60-11000" fmla="*/ 192367 h 1498927"/>
                <a:gd name="connsiteX61-11001" fmla="*/ 759267 w 5273630"/>
                <a:gd name="connsiteY61-11002" fmla="*/ 192367 h 1498927"/>
                <a:gd name="connsiteX62-11003" fmla="*/ 746151 w 5273630"/>
                <a:gd name="connsiteY62-11004" fmla="*/ 285636 h 1498927"/>
                <a:gd name="connsiteX63-11005" fmla="*/ 1122141 w 5273630"/>
                <a:gd name="connsiteY63-11006" fmla="*/ 285636 h 1498927"/>
                <a:gd name="connsiteX64-11007" fmla="*/ 1059475 w 5273630"/>
                <a:gd name="connsiteY64-11008" fmla="*/ 735949 h 1498927"/>
                <a:gd name="connsiteX65-11009" fmla="*/ 728663 w 5273630"/>
                <a:gd name="connsiteY65-11010" fmla="*/ 735949 h 1498927"/>
                <a:gd name="connsiteX66-11011" fmla="*/ 795700 w 5273630"/>
                <a:gd name="connsiteY66-11012" fmla="*/ 791328 h 1498927"/>
                <a:gd name="connsiteX67-11013" fmla="*/ 1119226 w 5273630"/>
                <a:gd name="connsiteY67-11014" fmla="*/ 746150 h 1498927"/>
                <a:gd name="connsiteX68-11015" fmla="*/ 1100281 w 5273630"/>
                <a:gd name="connsiteY68-11016" fmla="*/ 884596 h 1498927"/>
                <a:gd name="connsiteX69-11017" fmla="*/ 937060 w 5273630"/>
                <a:gd name="connsiteY69-11018" fmla="*/ 907914 h 1498927"/>
                <a:gd name="connsiteX70-11019" fmla="*/ 1766525 w 5273630"/>
                <a:gd name="connsiteY70-11020" fmla="*/ 1384122 h 1498927"/>
                <a:gd name="connsiteX71-11021" fmla="*/ 1668409 w 5273630"/>
                <a:gd name="connsiteY71-11022" fmla="*/ 1498927 h 1498927"/>
                <a:gd name="connsiteX72-11023" fmla="*/ 406594 w 5273630"/>
                <a:gd name="connsiteY72-11024" fmla="*/ 735949 h 1498927"/>
                <a:gd name="connsiteX73-11025" fmla="*/ 319154 w 5273630"/>
                <a:gd name="connsiteY73-11026" fmla="*/ 735949 h 1498927"/>
                <a:gd name="connsiteX74-11027" fmla="*/ 298752 w 5273630"/>
                <a:gd name="connsiteY74-11028" fmla="*/ 881682 h 1498927"/>
                <a:gd name="connsiteX75-11029" fmla="*/ 502777 w 5273630"/>
                <a:gd name="connsiteY75-11030" fmla="*/ 862737 h 1498927"/>
                <a:gd name="connsiteX76-11031" fmla="*/ 482375 w 5273630"/>
                <a:gd name="connsiteY76-11032" fmla="*/ 1004097 h 1498927"/>
                <a:gd name="connsiteX77-11033" fmla="*/ 4372 w 5273630"/>
                <a:gd name="connsiteY77-11034" fmla="*/ 1046359 h 1498927"/>
                <a:gd name="connsiteX78-11035" fmla="*/ 110757 w 5273630"/>
                <a:gd name="connsiteY78-11036" fmla="*/ 285636 h 1498927"/>
                <a:gd name="connsiteX79-11037" fmla="*/ 469259 w 5273630"/>
                <a:gd name="connsiteY79-11038" fmla="*/ 285636 h 1498927"/>
                <a:gd name="connsiteX80-11039" fmla="*/ 482375 w 5273630"/>
                <a:gd name="connsiteY80-11040" fmla="*/ 192367 h 1498927"/>
                <a:gd name="connsiteX81-11041" fmla="*/ 1870577 w 5273630"/>
                <a:gd name="connsiteY81-11042" fmla="*/ 166135 h 1498927"/>
                <a:gd name="connsiteX82-11043" fmla="*/ 1847260 w 5273630"/>
                <a:gd name="connsiteY82-11044" fmla="*/ 332270 h 1498927"/>
                <a:gd name="connsiteX83-11045" fmla="*/ 2179530 w 5273630"/>
                <a:gd name="connsiteY83-11046" fmla="*/ 332270 h 1498927"/>
                <a:gd name="connsiteX84-11047" fmla="*/ 2202847 w 5273630"/>
                <a:gd name="connsiteY84-11048" fmla="*/ 166135 h 1498927"/>
                <a:gd name="connsiteX85-11049" fmla="*/ 1870577 w 5273630"/>
                <a:gd name="connsiteY85-11050" fmla="*/ 166135 h 1498927"/>
                <a:gd name="connsiteX86-11051" fmla="*/ 4598889 w 5273630"/>
                <a:gd name="connsiteY86-11052" fmla="*/ 138446 h 1498927"/>
                <a:gd name="connsiteX87-11053" fmla="*/ 4421095 w 5273630"/>
                <a:gd name="connsiteY87-11054" fmla="*/ 332270 h 1498927"/>
                <a:gd name="connsiteX88-11055" fmla="*/ 4935531 w 5273630"/>
                <a:gd name="connsiteY88-11056" fmla="*/ 332270 h 1498927"/>
                <a:gd name="connsiteX89-11057" fmla="*/ 4813115 w 5273630"/>
                <a:gd name="connsiteY89-11058" fmla="*/ 138446 h 1498927"/>
                <a:gd name="connsiteX90-11059" fmla="*/ 4598889 w 5273630"/>
                <a:gd name="connsiteY90-11060" fmla="*/ 138446 h 1498927"/>
                <a:gd name="connsiteX91-11061" fmla="*/ 1557252 w 5273630"/>
                <a:gd name="connsiteY91-11062" fmla="*/ 27689 h 1498927"/>
                <a:gd name="connsiteX92-11063" fmla="*/ 2498684 w 5273630"/>
                <a:gd name="connsiteY92-11064" fmla="*/ 27689 h 1498927"/>
                <a:gd name="connsiteX93-11065" fmla="*/ 2436019 w 5273630"/>
                <a:gd name="connsiteY93-11066" fmla="*/ 470716 h 1498927"/>
                <a:gd name="connsiteX94-11067" fmla="*/ 1549965 w 5273630"/>
                <a:gd name="connsiteY94-11068" fmla="*/ 470716 h 1498927"/>
                <a:gd name="connsiteX95-11069" fmla="*/ 1605344 w 5273630"/>
                <a:gd name="connsiteY95-11070" fmla="*/ 83068 h 1498927"/>
                <a:gd name="connsiteX96-11071" fmla="*/ 1557252 w 5273630"/>
                <a:gd name="connsiteY96-11072" fmla="*/ 27689 h 1498927"/>
                <a:gd name="connsiteX97-11073" fmla="*/ 259404 w 5273630"/>
                <a:gd name="connsiteY97-11074" fmla="*/ 27689 h 1498927"/>
                <a:gd name="connsiteX98-11075" fmla="*/ 983695 w 5273630"/>
                <a:gd name="connsiteY98-11076" fmla="*/ 27689 h 1498927"/>
                <a:gd name="connsiteX99-11077" fmla="*/ 1215409 w 5273630"/>
                <a:gd name="connsiteY99-11078" fmla="*/ 260861 h 1498927"/>
                <a:gd name="connsiteX100-11079" fmla="*/ 929774 w 5273630"/>
                <a:gd name="connsiteY100-11080" fmla="*/ 260861 h 1498927"/>
                <a:gd name="connsiteX101-11081" fmla="*/ 788413 w 5273630"/>
                <a:gd name="connsiteY101-11082" fmla="*/ 145733 h 1498927"/>
                <a:gd name="connsiteX102-11083" fmla="*/ 476546 w 5273630"/>
                <a:gd name="connsiteY102-11084" fmla="*/ 145733 h 1498927"/>
                <a:gd name="connsiteX103-11085" fmla="*/ 290008 w 5273630"/>
                <a:gd name="connsiteY103-11086" fmla="*/ 260861 h 1498927"/>
                <a:gd name="connsiteX104-11087" fmla="*/ 0 w 5273630"/>
                <a:gd name="connsiteY104-11088" fmla="*/ 260861 h 1498927"/>
                <a:gd name="connsiteX105-11089" fmla="*/ 290008 w 5273630"/>
                <a:gd name="connsiteY105-11090" fmla="*/ 58293 h 1498927"/>
                <a:gd name="connsiteX106-11091" fmla="*/ 259404 w 5273630"/>
                <a:gd name="connsiteY106-11092" fmla="*/ 27689 h 1498927"/>
                <a:gd name="connsiteX107-11093" fmla="*/ 4377375 w 5273630"/>
                <a:gd name="connsiteY107-11094" fmla="*/ 0 h 1498927"/>
                <a:gd name="connsiteX108-11095" fmla="*/ 5001111 w 5273630"/>
                <a:gd name="connsiteY108-11096" fmla="*/ 0 h 1498927"/>
                <a:gd name="connsiteX109-11097" fmla="*/ 5273630 w 5273630"/>
                <a:gd name="connsiteY109-11098" fmla="*/ 429911 h 1498927"/>
                <a:gd name="connsiteX110-11099" fmla="*/ 5078349 w 5273630"/>
                <a:gd name="connsiteY110-11100" fmla="*/ 429911 h 1498927"/>
                <a:gd name="connsiteX111-11101" fmla="*/ 5072519 w 5273630"/>
                <a:gd name="connsiteY111-11102" fmla="*/ 470716 h 1498927"/>
                <a:gd name="connsiteX112-11103" fmla="*/ 4795628 w 5273630"/>
                <a:gd name="connsiteY112-11104" fmla="*/ 470716 h 1498927"/>
                <a:gd name="connsiteX113-11105" fmla="*/ 4778140 w 5273630"/>
                <a:gd name="connsiteY113-11106" fmla="*/ 594589 h 1498927"/>
                <a:gd name="connsiteX114-11107" fmla="*/ 5082721 w 5273630"/>
                <a:gd name="connsiteY114-11108" fmla="*/ 594589 h 1498927"/>
                <a:gd name="connsiteX115-11109" fmla="*/ 5063775 w 5273630"/>
                <a:gd name="connsiteY115-11110" fmla="*/ 733035 h 1498927"/>
                <a:gd name="connsiteX116-11111" fmla="*/ 4759195 w 5273630"/>
                <a:gd name="connsiteY116-11112" fmla="*/ 733035 h 1498927"/>
                <a:gd name="connsiteX117-11113" fmla="*/ 4737335 w 5273630"/>
                <a:gd name="connsiteY117-11114" fmla="*/ 886054 h 1498927"/>
                <a:gd name="connsiteX118-11115" fmla="*/ 5180361 w 5273630"/>
                <a:gd name="connsiteY118-11116" fmla="*/ 886054 h 1498927"/>
                <a:gd name="connsiteX119-11117" fmla="*/ 5161416 w 5273630"/>
                <a:gd name="connsiteY119-11118" fmla="*/ 1024500 h 1498927"/>
                <a:gd name="connsiteX120-11119" fmla="*/ 3998471 w 5273630"/>
                <a:gd name="connsiteY120-11120" fmla="*/ 1024500 h 1498927"/>
                <a:gd name="connsiteX121-11121" fmla="*/ 4017416 w 5273630"/>
                <a:gd name="connsiteY121-11122" fmla="*/ 886054 h 1498927"/>
                <a:gd name="connsiteX122-11123" fmla="*/ 4460443 w 5273630"/>
                <a:gd name="connsiteY122-11124" fmla="*/ 886054 h 1498927"/>
                <a:gd name="connsiteX123-11125" fmla="*/ 4482303 w 5273630"/>
                <a:gd name="connsiteY123-11126" fmla="*/ 733035 h 1498927"/>
                <a:gd name="connsiteX124-11127" fmla="*/ 4177722 w 5273630"/>
                <a:gd name="connsiteY124-11128" fmla="*/ 733035 h 1498927"/>
                <a:gd name="connsiteX125-11129" fmla="*/ 4196667 w 5273630"/>
                <a:gd name="connsiteY125-11130" fmla="*/ 594589 h 1498927"/>
                <a:gd name="connsiteX126-11131" fmla="*/ 4501249 w 5273630"/>
                <a:gd name="connsiteY126-11132" fmla="*/ 594589 h 1498927"/>
                <a:gd name="connsiteX127-11133" fmla="*/ 4518736 w 5273630"/>
                <a:gd name="connsiteY127-11134" fmla="*/ 470716 h 1498927"/>
                <a:gd name="connsiteX128-11135" fmla="*/ 4241845 w 5273630"/>
                <a:gd name="connsiteY128-11136" fmla="*/ 470716 h 1498927"/>
                <a:gd name="connsiteX129-11137" fmla="*/ 4247673 w 5273630"/>
                <a:gd name="connsiteY129-11138" fmla="*/ 429911 h 1498927"/>
                <a:gd name="connsiteX130-11139" fmla="*/ 4055307 w 5273630"/>
                <a:gd name="connsiteY130-11140" fmla="*/ 429911 h 1498927"/>
                <a:gd name="connsiteX131-11141" fmla="*/ 4410894 w 5273630"/>
                <a:gd name="connsiteY131-11142" fmla="*/ 40805 h 1498927"/>
                <a:gd name="connsiteX132-11143" fmla="*/ 4377375 w 5273630"/>
                <a:gd name="connsiteY132-11144" fmla="*/ 0 h 1498927"/>
                <a:gd name="connsiteX133-11145" fmla="*/ 3191742 w 5273630"/>
                <a:gd name="connsiteY133-11146" fmla="*/ 0 h 1498927"/>
                <a:gd name="connsiteX134-11147" fmla="*/ 3522555 w 5273630"/>
                <a:gd name="connsiteY134-11148" fmla="*/ 0 h 1498927"/>
                <a:gd name="connsiteX135-11149" fmla="*/ 3510896 w 5273630"/>
                <a:gd name="connsiteY135-11150" fmla="*/ 83068 h 1498927"/>
                <a:gd name="connsiteX136-11151" fmla="*/ 3953923 w 5273630"/>
                <a:gd name="connsiteY136-11152" fmla="*/ 83068 h 1498927"/>
                <a:gd name="connsiteX137-11153" fmla="*/ 3923319 w 5273630"/>
                <a:gd name="connsiteY137-11154" fmla="*/ 304581 h 1498927"/>
                <a:gd name="connsiteX138-11155" fmla="*/ 3618738 w 5273630"/>
                <a:gd name="connsiteY138-11156" fmla="*/ 304581 h 1498927"/>
                <a:gd name="connsiteX139-11157" fmla="*/ 3630397 w 5273630"/>
                <a:gd name="connsiteY139-11158" fmla="*/ 221513 h 1498927"/>
                <a:gd name="connsiteX140-11159" fmla="*/ 3076613 w 5273630"/>
                <a:gd name="connsiteY140-11160" fmla="*/ 221513 h 1498927"/>
                <a:gd name="connsiteX141-11161" fmla="*/ 3064954 w 5273630"/>
                <a:gd name="connsiteY141-11162" fmla="*/ 304581 h 1498927"/>
                <a:gd name="connsiteX142-11163" fmla="*/ 2760373 w 5273630"/>
                <a:gd name="connsiteY142-11164" fmla="*/ 304581 h 1498927"/>
                <a:gd name="connsiteX143-11165" fmla="*/ 2790977 w 5273630"/>
                <a:gd name="connsiteY143-11166" fmla="*/ 83068 h 1498927"/>
                <a:gd name="connsiteX144-11167" fmla="*/ 3234004 w 5273630"/>
                <a:gd name="connsiteY144-11168" fmla="*/ 83068 h 1498927"/>
                <a:gd name="connsiteX145-11169" fmla="*/ 3238376 w 5273630"/>
                <a:gd name="connsiteY145-11170" fmla="*/ 53921 h 1498927"/>
                <a:gd name="connsiteX146-11171" fmla="*/ 3191742 w 5273630"/>
                <a:gd name="connsiteY146-11172" fmla="*/ 0 h 1498927"/>
                <a:gd name="connsiteX0-11173" fmla="*/ 2215963 w 5273630"/>
                <a:gd name="connsiteY0-11174" fmla="*/ 664540 h 1496782"/>
                <a:gd name="connsiteX1-11175" fmla="*/ 2183902 w 5273630"/>
                <a:gd name="connsiteY1-11176" fmla="*/ 886054 h 1496782"/>
                <a:gd name="connsiteX2-11177" fmla="*/ 2294658 w 5273630"/>
                <a:gd name="connsiteY2-11178" fmla="*/ 886054 h 1496782"/>
                <a:gd name="connsiteX3-11179" fmla="*/ 2326719 w 5273630"/>
                <a:gd name="connsiteY3-11180" fmla="*/ 664540 h 1496782"/>
                <a:gd name="connsiteX4-11181" fmla="*/ 2215963 w 5273630"/>
                <a:gd name="connsiteY4-11182" fmla="*/ 664540 h 1496782"/>
                <a:gd name="connsiteX5-11183" fmla="*/ 1606801 w 5273630"/>
                <a:gd name="connsiteY5-11184" fmla="*/ 664540 h 1496782"/>
                <a:gd name="connsiteX6-11185" fmla="*/ 1574740 w 5273630"/>
                <a:gd name="connsiteY6-11186" fmla="*/ 886054 h 1496782"/>
                <a:gd name="connsiteX7-11187" fmla="*/ 1685497 w 5273630"/>
                <a:gd name="connsiteY7-11188" fmla="*/ 886054 h 1496782"/>
                <a:gd name="connsiteX8-11189" fmla="*/ 1717558 w 5273630"/>
                <a:gd name="connsiteY8-11190" fmla="*/ 664540 h 1496782"/>
                <a:gd name="connsiteX9-11191" fmla="*/ 1606801 w 5273630"/>
                <a:gd name="connsiteY9-11192" fmla="*/ 664540 h 1496782"/>
                <a:gd name="connsiteX10-11193" fmla="*/ 342472 w 5273630"/>
                <a:gd name="connsiteY10-11194" fmla="*/ 563985 h 1496782"/>
                <a:gd name="connsiteX11-11195" fmla="*/ 335185 w 5273630"/>
                <a:gd name="connsiteY11-11196" fmla="*/ 619363 h 1496782"/>
                <a:gd name="connsiteX12-11197" fmla="*/ 826304 w 5273630"/>
                <a:gd name="connsiteY12-11198" fmla="*/ 619363 h 1496782"/>
                <a:gd name="connsiteX13-11199" fmla="*/ 833590 w 5273630"/>
                <a:gd name="connsiteY13-11200" fmla="*/ 563985 h 1496782"/>
                <a:gd name="connsiteX14-11201" fmla="*/ 342472 w 5273630"/>
                <a:gd name="connsiteY14-11202" fmla="*/ 563985 h 1496782"/>
                <a:gd name="connsiteX15-11203" fmla="*/ 3085357 w 5273630"/>
                <a:gd name="connsiteY15-11204" fmla="*/ 553784 h 1496782"/>
                <a:gd name="connsiteX16-11205" fmla="*/ 3078071 w 5273630"/>
                <a:gd name="connsiteY16-11206" fmla="*/ 609162 h 1496782"/>
                <a:gd name="connsiteX17-11207" fmla="*/ 3283553 w 5273630"/>
                <a:gd name="connsiteY17-11208" fmla="*/ 719919 h 1496782"/>
                <a:gd name="connsiteX18-11209" fmla="*/ 3521097 w 5273630"/>
                <a:gd name="connsiteY18-11210" fmla="*/ 609162 h 1496782"/>
                <a:gd name="connsiteX19-11211" fmla="*/ 3528384 w 5273630"/>
                <a:gd name="connsiteY19-11212" fmla="*/ 553784 h 1496782"/>
                <a:gd name="connsiteX20-11213" fmla="*/ 3085357 w 5273630"/>
                <a:gd name="connsiteY20-11214" fmla="*/ 553784 h 1496782"/>
                <a:gd name="connsiteX21-11215" fmla="*/ 2013395 w 5273630"/>
                <a:gd name="connsiteY21-11216" fmla="*/ 526094 h 1496782"/>
                <a:gd name="connsiteX22-11217" fmla="*/ 2567178 w 5273630"/>
                <a:gd name="connsiteY22-11218" fmla="*/ 526094 h 1496782"/>
                <a:gd name="connsiteX23-11219" fmla="*/ 2497227 w 5273630"/>
                <a:gd name="connsiteY23-11220" fmla="*/ 1024500 h 1496782"/>
                <a:gd name="connsiteX24-11221" fmla="*/ 1943443 w 5273630"/>
                <a:gd name="connsiteY24-11222" fmla="*/ 1024500 h 1496782"/>
                <a:gd name="connsiteX25-11223" fmla="*/ 2013395 w 5273630"/>
                <a:gd name="connsiteY25-11224" fmla="*/ 526094 h 1496782"/>
                <a:gd name="connsiteX26-11225" fmla="*/ 1404233 w 5273630"/>
                <a:gd name="connsiteY26-11226" fmla="*/ 526094 h 1496782"/>
                <a:gd name="connsiteX27-11227" fmla="*/ 1958016 w 5273630"/>
                <a:gd name="connsiteY27-11228" fmla="*/ 526094 h 1496782"/>
                <a:gd name="connsiteX28-11229" fmla="*/ 1888065 w 5273630"/>
                <a:gd name="connsiteY28-11230" fmla="*/ 1024500 h 1496782"/>
                <a:gd name="connsiteX29-11231" fmla="*/ 1334281 w 5273630"/>
                <a:gd name="connsiteY29-11232" fmla="*/ 1024500 h 1496782"/>
                <a:gd name="connsiteX30-11233" fmla="*/ 1404233 w 5273630"/>
                <a:gd name="connsiteY30-11234" fmla="*/ 526094 h 1496782"/>
                <a:gd name="connsiteX31-11235" fmla="*/ 365789 w 5273630"/>
                <a:gd name="connsiteY31-11236" fmla="*/ 402222 h 1496782"/>
                <a:gd name="connsiteX32-11237" fmla="*/ 357045 w 5273630"/>
                <a:gd name="connsiteY32-11238" fmla="*/ 457600 h 1496782"/>
                <a:gd name="connsiteX33-11239" fmla="*/ 848163 w 5273630"/>
                <a:gd name="connsiteY33-11240" fmla="*/ 457600 h 1496782"/>
                <a:gd name="connsiteX34-11241" fmla="*/ 856907 w 5273630"/>
                <a:gd name="connsiteY34-11242" fmla="*/ 402222 h 1496782"/>
                <a:gd name="connsiteX35-11243" fmla="*/ 365789 w 5273630"/>
                <a:gd name="connsiteY35-11244" fmla="*/ 402222 h 1496782"/>
                <a:gd name="connsiteX36-11245" fmla="*/ 2865301 w 5273630"/>
                <a:gd name="connsiteY36-11246" fmla="*/ 346843 h 1496782"/>
                <a:gd name="connsiteX37-11247" fmla="*/ 3114504 w 5273630"/>
                <a:gd name="connsiteY37-11248" fmla="*/ 346843 h 1496782"/>
                <a:gd name="connsiteX38-11249" fmla="*/ 3104302 w 5273630"/>
                <a:gd name="connsiteY38-11250" fmla="*/ 415338 h 1496782"/>
                <a:gd name="connsiteX39-11251" fmla="*/ 3547329 w 5273630"/>
                <a:gd name="connsiteY39-11252" fmla="*/ 415338 h 1496782"/>
                <a:gd name="connsiteX40-11253" fmla="*/ 3557530 w 5273630"/>
                <a:gd name="connsiteY40-11254" fmla="*/ 346843 h 1496782"/>
                <a:gd name="connsiteX41-11255" fmla="*/ 3806733 w 5273630"/>
                <a:gd name="connsiteY41-11256" fmla="*/ 346843 h 1496782"/>
                <a:gd name="connsiteX42-11257" fmla="*/ 3796531 w 5273630"/>
                <a:gd name="connsiteY42-11258" fmla="*/ 415338 h 1496782"/>
                <a:gd name="connsiteX43-11259" fmla="*/ 3907289 w 5273630"/>
                <a:gd name="connsiteY43-11260" fmla="*/ 415338 h 1496782"/>
                <a:gd name="connsiteX44-11261" fmla="*/ 3888343 w 5273630"/>
                <a:gd name="connsiteY44-11262" fmla="*/ 553784 h 1496782"/>
                <a:gd name="connsiteX45-11263" fmla="*/ 3777587 w 5273630"/>
                <a:gd name="connsiteY45-11264" fmla="*/ 553784 h 1496782"/>
                <a:gd name="connsiteX46-11265" fmla="*/ 3755727 w 5273630"/>
                <a:gd name="connsiteY46-11266" fmla="*/ 706803 h 1496782"/>
                <a:gd name="connsiteX47-11267" fmla="*/ 3489036 w 5273630"/>
                <a:gd name="connsiteY47-11268" fmla="*/ 830675 h 1496782"/>
                <a:gd name="connsiteX48-11269" fmla="*/ 3850453 w 5273630"/>
                <a:gd name="connsiteY48-11270" fmla="*/ 1024500 h 1496782"/>
                <a:gd name="connsiteX49-11271" fmla="*/ 3407426 w 5273630"/>
                <a:gd name="connsiteY49-11272" fmla="*/ 1024500 h 1496782"/>
                <a:gd name="connsiteX50-11273" fmla="*/ 3252949 w 5273630"/>
                <a:gd name="connsiteY50-11274" fmla="*/ 941432 h 1496782"/>
                <a:gd name="connsiteX51-11275" fmla="*/ 1672599 w 5273630"/>
                <a:gd name="connsiteY51-11276" fmla="*/ 1496782 h 1496782"/>
                <a:gd name="connsiteX52-11277" fmla="*/ 1762179 w 5273630"/>
                <a:gd name="connsiteY52-11278" fmla="*/ 1383434 h 1496782"/>
                <a:gd name="connsiteX53-11279" fmla="*/ 3046009 w 5273630"/>
                <a:gd name="connsiteY53-11280" fmla="*/ 830675 h 1496782"/>
                <a:gd name="connsiteX54-11281" fmla="*/ 2814295 w 5273630"/>
                <a:gd name="connsiteY54-11282" fmla="*/ 706803 h 1496782"/>
                <a:gd name="connsiteX55-11283" fmla="*/ 2836154 w 5273630"/>
                <a:gd name="connsiteY55-11284" fmla="*/ 553784 h 1496782"/>
                <a:gd name="connsiteX56-11285" fmla="*/ 2725398 w 5273630"/>
                <a:gd name="connsiteY56-11286" fmla="*/ 553784 h 1496782"/>
                <a:gd name="connsiteX57-11287" fmla="*/ 2744343 w 5273630"/>
                <a:gd name="connsiteY57-11288" fmla="*/ 415338 h 1496782"/>
                <a:gd name="connsiteX58-11289" fmla="*/ 2855100 w 5273630"/>
                <a:gd name="connsiteY58-11290" fmla="*/ 415338 h 1496782"/>
                <a:gd name="connsiteX59-11291" fmla="*/ 2865301 w 5273630"/>
                <a:gd name="connsiteY59-11292" fmla="*/ 346843 h 1496782"/>
                <a:gd name="connsiteX60-11293" fmla="*/ 482375 w 5273630"/>
                <a:gd name="connsiteY60-11294" fmla="*/ 192367 h 1496782"/>
                <a:gd name="connsiteX61-11295" fmla="*/ 759267 w 5273630"/>
                <a:gd name="connsiteY61-11296" fmla="*/ 192367 h 1496782"/>
                <a:gd name="connsiteX62-11297" fmla="*/ 746151 w 5273630"/>
                <a:gd name="connsiteY62-11298" fmla="*/ 285636 h 1496782"/>
                <a:gd name="connsiteX63-11299" fmla="*/ 1122141 w 5273630"/>
                <a:gd name="connsiteY63-11300" fmla="*/ 285636 h 1496782"/>
                <a:gd name="connsiteX64-11301" fmla="*/ 1059475 w 5273630"/>
                <a:gd name="connsiteY64-11302" fmla="*/ 735949 h 1496782"/>
                <a:gd name="connsiteX65-11303" fmla="*/ 728663 w 5273630"/>
                <a:gd name="connsiteY65-11304" fmla="*/ 735949 h 1496782"/>
                <a:gd name="connsiteX66-11305" fmla="*/ 795700 w 5273630"/>
                <a:gd name="connsiteY66-11306" fmla="*/ 791328 h 1496782"/>
                <a:gd name="connsiteX67-11307" fmla="*/ 1119226 w 5273630"/>
                <a:gd name="connsiteY67-11308" fmla="*/ 746150 h 1496782"/>
                <a:gd name="connsiteX68-11309" fmla="*/ 1100281 w 5273630"/>
                <a:gd name="connsiteY68-11310" fmla="*/ 884596 h 1496782"/>
                <a:gd name="connsiteX69-11311" fmla="*/ 937060 w 5273630"/>
                <a:gd name="connsiteY69-11312" fmla="*/ 907914 h 1496782"/>
                <a:gd name="connsiteX70-11313" fmla="*/ 1766525 w 5273630"/>
                <a:gd name="connsiteY70-11314" fmla="*/ 1384122 h 1496782"/>
                <a:gd name="connsiteX71-11315" fmla="*/ 1658884 w 5273630"/>
                <a:gd name="connsiteY71-11316" fmla="*/ 1489402 h 1496782"/>
                <a:gd name="connsiteX72-11317" fmla="*/ 406594 w 5273630"/>
                <a:gd name="connsiteY72-11318" fmla="*/ 735949 h 1496782"/>
                <a:gd name="connsiteX73-11319" fmla="*/ 319154 w 5273630"/>
                <a:gd name="connsiteY73-11320" fmla="*/ 735949 h 1496782"/>
                <a:gd name="connsiteX74-11321" fmla="*/ 298752 w 5273630"/>
                <a:gd name="connsiteY74-11322" fmla="*/ 881682 h 1496782"/>
                <a:gd name="connsiteX75-11323" fmla="*/ 502777 w 5273630"/>
                <a:gd name="connsiteY75-11324" fmla="*/ 862737 h 1496782"/>
                <a:gd name="connsiteX76-11325" fmla="*/ 482375 w 5273630"/>
                <a:gd name="connsiteY76-11326" fmla="*/ 1004097 h 1496782"/>
                <a:gd name="connsiteX77-11327" fmla="*/ 4372 w 5273630"/>
                <a:gd name="connsiteY77-11328" fmla="*/ 1046359 h 1496782"/>
                <a:gd name="connsiteX78-11329" fmla="*/ 110757 w 5273630"/>
                <a:gd name="connsiteY78-11330" fmla="*/ 285636 h 1496782"/>
                <a:gd name="connsiteX79-11331" fmla="*/ 469259 w 5273630"/>
                <a:gd name="connsiteY79-11332" fmla="*/ 285636 h 1496782"/>
                <a:gd name="connsiteX80-11333" fmla="*/ 482375 w 5273630"/>
                <a:gd name="connsiteY80-11334" fmla="*/ 192367 h 1496782"/>
                <a:gd name="connsiteX81-11335" fmla="*/ 1870577 w 5273630"/>
                <a:gd name="connsiteY81-11336" fmla="*/ 166135 h 1496782"/>
                <a:gd name="connsiteX82-11337" fmla="*/ 1847260 w 5273630"/>
                <a:gd name="connsiteY82-11338" fmla="*/ 332270 h 1496782"/>
                <a:gd name="connsiteX83-11339" fmla="*/ 2179530 w 5273630"/>
                <a:gd name="connsiteY83-11340" fmla="*/ 332270 h 1496782"/>
                <a:gd name="connsiteX84-11341" fmla="*/ 2202847 w 5273630"/>
                <a:gd name="connsiteY84-11342" fmla="*/ 166135 h 1496782"/>
                <a:gd name="connsiteX85-11343" fmla="*/ 1870577 w 5273630"/>
                <a:gd name="connsiteY85-11344" fmla="*/ 166135 h 1496782"/>
                <a:gd name="connsiteX86-11345" fmla="*/ 4598889 w 5273630"/>
                <a:gd name="connsiteY86-11346" fmla="*/ 138446 h 1496782"/>
                <a:gd name="connsiteX87-11347" fmla="*/ 4421095 w 5273630"/>
                <a:gd name="connsiteY87-11348" fmla="*/ 332270 h 1496782"/>
                <a:gd name="connsiteX88-11349" fmla="*/ 4935531 w 5273630"/>
                <a:gd name="connsiteY88-11350" fmla="*/ 332270 h 1496782"/>
                <a:gd name="connsiteX89-11351" fmla="*/ 4813115 w 5273630"/>
                <a:gd name="connsiteY89-11352" fmla="*/ 138446 h 1496782"/>
                <a:gd name="connsiteX90-11353" fmla="*/ 4598889 w 5273630"/>
                <a:gd name="connsiteY90-11354" fmla="*/ 138446 h 1496782"/>
                <a:gd name="connsiteX91-11355" fmla="*/ 1557252 w 5273630"/>
                <a:gd name="connsiteY91-11356" fmla="*/ 27689 h 1496782"/>
                <a:gd name="connsiteX92-11357" fmla="*/ 2498684 w 5273630"/>
                <a:gd name="connsiteY92-11358" fmla="*/ 27689 h 1496782"/>
                <a:gd name="connsiteX93-11359" fmla="*/ 2436019 w 5273630"/>
                <a:gd name="connsiteY93-11360" fmla="*/ 470716 h 1496782"/>
                <a:gd name="connsiteX94-11361" fmla="*/ 1549965 w 5273630"/>
                <a:gd name="connsiteY94-11362" fmla="*/ 470716 h 1496782"/>
                <a:gd name="connsiteX95-11363" fmla="*/ 1605344 w 5273630"/>
                <a:gd name="connsiteY95-11364" fmla="*/ 83068 h 1496782"/>
                <a:gd name="connsiteX96-11365" fmla="*/ 1557252 w 5273630"/>
                <a:gd name="connsiteY96-11366" fmla="*/ 27689 h 1496782"/>
                <a:gd name="connsiteX97-11367" fmla="*/ 259404 w 5273630"/>
                <a:gd name="connsiteY97-11368" fmla="*/ 27689 h 1496782"/>
                <a:gd name="connsiteX98-11369" fmla="*/ 983695 w 5273630"/>
                <a:gd name="connsiteY98-11370" fmla="*/ 27689 h 1496782"/>
                <a:gd name="connsiteX99-11371" fmla="*/ 1215409 w 5273630"/>
                <a:gd name="connsiteY99-11372" fmla="*/ 260861 h 1496782"/>
                <a:gd name="connsiteX100-11373" fmla="*/ 929774 w 5273630"/>
                <a:gd name="connsiteY100-11374" fmla="*/ 260861 h 1496782"/>
                <a:gd name="connsiteX101-11375" fmla="*/ 788413 w 5273630"/>
                <a:gd name="connsiteY101-11376" fmla="*/ 145733 h 1496782"/>
                <a:gd name="connsiteX102-11377" fmla="*/ 476546 w 5273630"/>
                <a:gd name="connsiteY102-11378" fmla="*/ 145733 h 1496782"/>
                <a:gd name="connsiteX103-11379" fmla="*/ 290008 w 5273630"/>
                <a:gd name="connsiteY103-11380" fmla="*/ 260861 h 1496782"/>
                <a:gd name="connsiteX104-11381" fmla="*/ 0 w 5273630"/>
                <a:gd name="connsiteY104-11382" fmla="*/ 260861 h 1496782"/>
                <a:gd name="connsiteX105-11383" fmla="*/ 290008 w 5273630"/>
                <a:gd name="connsiteY105-11384" fmla="*/ 58293 h 1496782"/>
                <a:gd name="connsiteX106-11385" fmla="*/ 259404 w 5273630"/>
                <a:gd name="connsiteY106-11386" fmla="*/ 27689 h 1496782"/>
                <a:gd name="connsiteX107-11387" fmla="*/ 4377375 w 5273630"/>
                <a:gd name="connsiteY107-11388" fmla="*/ 0 h 1496782"/>
                <a:gd name="connsiteX108-11389" fmla="*/ 5001111 w 5273630"/>
                <a:gd name="connsiteY108-11390" fmla="*/ 0 h 1496782"/>
                <a:gd name="connsiteX109-11391" fmla="*/ 5273630 w 5273630"/>
                <a:gd name="connsiteY109-11392" fmla="*/ 429911 h 1496782"/>
                <a:gd name="connsiteX110-11393" fmla="*/ 5078349 w 5273630"/>
                <a:gd name="connsiteY110-11394" fmla="*/ 429911 h 1496782"/>
                <a:gd name="connsiteX111-11395" fmla="*/ 5072519 w 5273630"/>
                <a:gd name="connsiteY111-11396" fmla="*/ 470716 h 1496782"/>
                <a:gd name="connsiteX112-11397" fmla="*/ 4795628 w 5273630"/>
                <a:gd name="connsiteY112-11398" fmla="*/ 470716 h 1496782"/>
                <a:gd name="connsiteX113-11399" fmla="*/ 4778140 w 5273630"/>
                <a:gd name="connsiteY113-11400" fmla="*/ 594589 h 1496782"/>
                <a:gd name="connsiteX114-11401" fmla="*/ 5082721 w 5273630"/>
                <a:gd name="connsiteY114-11402" fmla="*/ 594589 h 1496782"/>
                <a:gd name="connsiteX115-11403" fmla="*/ 5063775 w 5273630"/>
                <a:gd name="connsiteY115-11404" fmla="*/ 733035 h 1496782"/>
                <a:gd name="connsiteX116-11405" fmla="*/ 4759195 w 5273630"/>
                <a:gd name="connsiteY116-11406" fmla="*/ 733035 h 1496782"/>
                <a:gd name="connsiteX117-11407" fmla="*/ 4737335 w 5273630"/>
                <a:gd name="connsiteY117-11408" fmla="*/ 886054 h 1496782"/>
                <a:gd name="connsiteX118-11409" fmla="*/ 5180361 w 5273630"/>
                <a:gd name="connsiteY118-11410" fmla="*/ 886054 h 1496782"/>
                <a:gd name="connsiteX119-11411" fmla="*/ 5161416 w 5273630"/>
                <a:gd name="connsiteY119-11412" fmla="*/ 1024500 h 1496782"/>
                <a:gd name="connsiteX120-11413" fmla="*/ 3998471 w 5273630"/>
                <a:gd name="connsiteY120-11414" fmla="*/ 1024500 h 1496782"/>
                <a:gd name="connsiteX121-11415" fmla="*/ 4017416 w 5273630"/>
                <a:gd name="connsiteY121-11416" fmla="*/ 886054 h 1496782"/>
                <a:gd name="connsiteX122-11417" fmla="*/ 4460443 w 5273630"/>
                <a:gd name="connsiteY122-11418" fmla="*/ 886054 h 1496782"/>
                <a:gd name="connsiteX123-11419" fmla="*/ 4482303 w 5273630"/>
                <a:gd name="connsiteY123-11420" fmla="*/ 733035 h 1496782"/>
                <a:gd name="connsiteX124-11421" fmla="*/ 4177722 w 5273630"/>
                <a:gd name="connsiteY124-11422" fmla="*/ 733035 h 1496782"/>
                <a:gd name="connsiteX125-11423" fmla="*/ 4196667 w 5273630"/>
                <a:gd name="connsiteY125-11424" fmla="*/ 594589 h 1496782"/>
                <a:gd name="connsiteX126-11425" fmla="*/ 4501249 w 5273630"/>
                <a:gd name="connsiteY126-11426" fmla="*/ 594589 h 1496782"/>
                <a:gd name="connsiteX127-11427" fmla="*/ 4518736 w 5273630"/>
                <a:gd name="connsiteY127-11428" fmla="*/ 470716 h 1496782"/>
                <a:gd name="connsiteX128-11429" fmla="*/ 4241845 w 5273630"/>
                <a:gd name="connsiteY128-11430" fmla="*/ 470716 h 1496782"/>
                <a:gd name="connsiteX129-11431" fmla="*/ 4247673 w 5273630"/>
                <a:gd name="connsiteY129-11432" fmla="*/ 429911 h 1496782"/>
                <a:gd name="connsiteX130-11433" fmla="*/ 4055307 w 5273630"/>
                <a:gd name="connsiteY130-11434" fmla="*/ 429911 h 1496782"/>
                <a:gd name="connsiteX131-11435" fmla="*/ 4410894 w 5273630"/>
                <a:gd name="connsiteY131-11436" fmla="*/ 40805 h 1496782"/>
                <a:gd name="connsiteX132-11437" fmla="*/ 4377375 w 5273630"/>
                <a:gd name="connsiteY132-11438" fmla="*/ 0 h 1496782"/>
                <a:gd name="connsiteX133-11439" fmla="*/ 3191742 w 5273630"/>
                <a:gd name="connsiteY133-11440" fmla="*/ 0 h 1496782"/>
                <a:gd name="connsiteX134-11441" fmla="*/ 3522555 w 5273630"/>
                <a:gd name="connsiteY134-11442" fmla="*/ 0 h 1496782"/>
                <a:gd name="connsiteX135-11443" fmla="*/ 3510896 w 5273630"/>
                <a:gd name="connsiteY135-11444" fmla="*/ 83068 h 1496782"/>
                <a:gd name="connsiteX136-11445" fmla="*/ 3953923 w 5273630"/>
                <a:gd name="connsiteY136-11446" fmla="*/ 83068 h 1496782"/>
                <a:gd name="connsiteX137-11447" fmla="*/ 3923319 w 5273630"/>
                <a:gd name="connsiteY137-11448" fmla="*/ 304581 h 1496782"/>
                <a:gd name="connsiteX138-11449" fmla="*/ 3618738 w 5273630"/>
                <a:gd name="connsiteY138-11450" fmla="*/ 304581 h 1496782"/>
                <a:gd name="connsiteX139-11451" fmla="*/ 3630397 w 5273630"/>
                <a:gd name="connsiteY139-11452" fmla="*/ 221513 h 1496782"/>
                <a:gd name="connsiteX140-11453" fmla="*/ 3076613 w 5273630"/>
                <a:gd name="connsiteY140-11454" fmla="*/ 221513 h 1496782"/>
                <a:gd name="connsiteX141-11455" fmla="*/ 3064954 w 5273630"/>
                <a:gd name="connsiteY141-11456" fmla="*/ 304581 h 1496782"/>
                <a:gd name="connsiteX142-11457" fmla="*/ 2760373 w 5273630"/>
                <a:gd name="connsiteY142-11458" fmla="*/ 304581 h 1496782"/>
                <a:gd name="connsiteX143-11459" fmla="*/ 2790977 w 5273630"/>
                <a:gd name="connsiteY143-11460" fmla="*/ 83068 h 1496782"/>
                <a:gd name="connsiteX144-11461" fmla="*/ 3234004 w 5273630"/>
                <a:gd name="connsiteY144-11462" fmla="*/ 83068 h 1496782"/>
                <a:gd name="connsiteX145-11463" fmla="*/ 3238376 w 5273630"/>
                <a:gd name="connsiteY145-11464" fmla="*/ 53921 h 1496782"/>
                <a:gd name="connsiteX146-11465" fmla="*/ 3191742 w 5273630"/>
                <a:gd name="connsiteY146-11466" fmla="*/ 0 h 1496782"/>
                <a:gd name="connsiteX0-11467" fmla="*/ 2215963 w 5273630"/>
                <a:gd name="connsiteY0-11468" fmla="*/ 664540 h 1496782"/>
                <a:gd name="connsiteX1-11469" fmla="*/ 2183902 w 5273630"/>
                <a:gd name="connsiteY1-11470" fmla="*/ 886054 h 1496782"/>
                <a:gd name="connsiteX2-11471" fmla="*/ 2294658 w 5273630"/>
                <a:gd name="connsiteY2-11472" fmla="*/ 886054 h 1496782"/>
                <a:gd name="connsiteX3-11473" fmla="*/ 2326719 w 5273630"/>
                <a:gd name="connsiteY3-11474" fmla="*/ 664540 h 1496782"/>
                <a:gd name="connsiteX4-11475" fmla="*/ 2215963 w 5273630"/>
                <a:gd name="connsiteY4-11476" fmla="*/ 664540 h 1496782"/>
                <a:gd name="connsiteX5-11477" fmla="*/ 1606801 w 5273630"/>
                <a:gd name="connsiteY5-11478" fmla="*/ 664540 h 1496782"/>
                <a:gd name="connsiteX6-11479" fmla="*/ 1574740 w 5273630"/>
                <a:gd name="connsiteY6-11480" fmla="*/ 886054 h 1496782"/>
                <a:gd name="connsiteX7-11481" fmla="*/ 1685497 w 5273630"/>
                <a:gd name="connsiteY7-11482" fmla="*/ 886054 h 1496782"/>
                <a:gd name="connsiteX8-11483" fmla="*/ 1717558 w 5273630"/>
                <a:gd name="connsiteY8-11484" fmla="*/ 664540 h 1496782"/>
                <a:gd name="connsiteX9-11485" fmla="*/ 1606801 w 5273630"/>
                <a:gd name="connsiteY9-11486" fmla="*/ 664540 h 1496782"/>
                <a:gd name="connsiteX10-11487" fmla="*/ 342472 w 5273630"/>
                <a:gd name="connsiteY10-11488" fmla="*/ 563985 h 1496782"/>
                <a:gd name="connsiteX11-11489" fmla="*/ 335185 w 5273630"/>
                <a:gd name="connsiteY11-11490" fmla="*/ 619363 h 1496782"/>
                <a:gd name="connsiteX12-11491" fmla="*/ 826304 w 5273630"/>
                <a:gd name="connsiteY12-11492" fmla="*/ 619363 h 1496782"/>
                <a:gd name="connsiteX13-11493" fmla="*/ 833590 w 5273630"/>
                <a:gd name="connsiteY13-11494" fmla="*/ 563985 h 1496782"/>
                <a:gd name="connsiteX14-11495" fmla="*/ 342472 w 5273630"/>
                <a:gd name="connsiteY14-11496" fmla="*/ 563985 h 1496782"/>
                <a:gd name="connsiteX15-11497" fmla="*/ 3085357 w 5273630"/>
                <a:gd name="connsiteY15-11498" fmla="*/ 553784 h 1496782"/>
                <a:gd name="connsiteX16-11499" fmla="*/ 3078071 w 5273630"/>
                <a:gd name="connsiteY16-11500" fmla="*/ 609162 h 1496782"/>
                <a:gd name="connsiteX17-11501" fmla="*/ 3283553 w 5273630"/>
                <a:gd name="connsiteY17-11502" fmla="*/ 719919 h 1496782"/>
                <a:gd name="connsiteX18-11503" fmla="*/ 3521097 w 5273630"/>
                <a:gd name="connsiteY18-11504" fmla="*/ 609162 h 1496782"/>
                <a:gd name="connsiteX19-11505" fmla="*/ 3528384 w 5273630"/>
                <a:gd name="connsiteY19-11506" fmla="*/ 553784 h 1496782"/>
                <a:gd name="connsiteX20-11507" fmla="*/ 3085357 w 5273630"/>
                <a:gd name="connsiteY20-11508" fmla="*/ 553784 h 1496782"/>
                <a:gd name="connsiteX21-11509" fmla="*/ 2013395 w 5273630"/>
                <a:gd name="connsiteY21-11510" fmla="*/ 526094 h 1496782"/>
                <a:gd name="connsiteX22-11511" fmla="*/ 2567178 w 5273630"/>
                <a:gd name="connsiteY22-11512" fmla="*/ 526094 h 1496782"/>
                <a:gd name="connsiteX23-11513" fmla="*/ 2497227 w 5273630"/>
                <a:gd name="connsiteY23-11514" fmla="*/ 1024500 h 1496782"/>
                <a:gd name="connsiteX24-11515" fmla="*/ 1943443 w 5273630"/>
                <a:gd name="connsiteY24-11516" fmla="*/ 1024500 h 1496782"/>
                <a:gd name="connsiteX25-11517" fmla="*/ 2013395 w 5273630"/>
                <a:gd name="connsiteY25-11518" fmla="*/ 526094 h 1496782"/>
                <a:gd name="connsiteX26-11519" fmla="*/ 1404233 w 5273630"/>
                <a:gd name="connsiteY26-11520" fmla="*/ 526094 h 1496782"/>
                <a:gd name="connsiteX27-11521" fmla="*/ 1958016 w 5273630"/>
                <a:gd name="connsiteY27-11522" fmla="*/ 526094 h 1496782"/>
                <a:gd name="connsiteX28-11523" fmla="*/ 1888065 w 5273630"/>
                <a:gd name="connsiteY28-11524" fmla="*/ 1024500 h 1496782"/>
                <a:gd name="connsiteX29-11525" fmla="*/ 1334281 w 5273630"/>
                <a:gd name="connsiteY29-11526" fmla="*/ 1024500 h 1496782"/>
                <a:gd name="connsiteX30-11527" fmla="*/ 1404233 w 5273630"/>
                <a:gd name="connsiteY30-11528" fmla="*/ 526094 h 1496782"/>
                <a:gd name="connsiteX31-11529" fmla="*/ 365789 w 5273630"/>
                <a:gd name="connsiteY31-11530" fmla="*/ 402222 h 1496782"/>
                <a:gd name="connsiteX32-11531" fmla="*/ 357045 w 5273630"/>
                <a:gd name="connsiteY32-11532" fmla="*/ 457600 h 1496782"/>
                <a:gd name="connsiteX33-11533" fmla="*/ 848163 w 5273630"/>
                <a:gd name="connsiteY33-11534" fmla="*/ 457600 h 1496782"/>
                <a:gd name="connsiteX34-11535" fmla="*/ 856907 w 5273630"/>
                <a:gd name="connsiteY34-11536" fmla="*/ 402222 h 1496782"/>
                <a:gd name="connsiteX35-11537" fmla="*/ 365789 w 5273630"/>
                <a:gd name="connsiteY35-11538" fmla="*/ 402222 h 1496782"/>
                <a:gd name="connsiteX36-11539" fmla="*/ 2865301 w 5273630"/>
                <a:gd name="connsiteY36-11540" fmla="*/ 346843 h 1496782"/>
                <a:gd name="connsiteX37-11541" fmla="*/ 3114504 w 5273630"/>
                <a:gd name="connsiteY37-11542" fmla="*/ 346843 h 1496782"/>
                <a:gd name="connsiteX38-11543" fmla="*/ 3104302 w 5273630"/>
                <a:gd name="connsiteY38-11544" fmla="*/ 415338 h 1496782"/>
                <a:gd name="connsiteX39-11545" fmla="*/ 3547329 w 5273630"/>
                <a:gd name="connsiteY39-11546" fmla="*/ 415338 h 1496782"/>
                <a:gd name="connsiteX40-11547" fmla="*/ 3557530 w 5273630"/>
                <a:gd name="connsiteY40-11548" fmla="*/ 346843 h 1496782"/>
                <a:gd name="connsiteX41-11549" fmla="*/ 3806733 w 5273630"/>
                <a:gd name="connsiteY41-11550" fmla="*/ 346843 h 1496782"/>
                <a:gd name="connsiteX42-11551" fmla="*/ 3796531 w 5273630"/>
                <a:gd name="connsiteY42-11552" fmla="*/ 415338 h 1496782"/>
                <a:gd name="connsiteX43-11553" fmla="*/ 3907289 w 5273630"/>
                <a:gd name="connsiteY43-11554" fmla="*/ 415338 h 1496782"/>
                <a:gd name="connsiteX44-11555" fmla="*/ 3888343 w 5273630"/>
                <a:gd name="connsiteY44-11556" fmla="*/ 553784 h 1496782"/>
                <a:gd name="connsiteX45-11557" fmla="*/ 3777587 w 5273630"/>
                <a:gd name="connsiteY45-11558" fmla="*/ 553784 h 1496782"/>
                <a:gd name="connsiteX46-11559" fmla="*/ 3755727 w 5273630"/>
                <a:gd name="connsiteY46-11560" fmla="*/ 706803 h 1496782"/>
                <a:gd name="connsiteX47-11561" fmla="*/ 3489036 w 5273630"/>
                <a:gd name="connsiteY47-11562" fmla="*/ 830675 h 1496782"/>
                <a:gd name="connsiteX48-11563" fmla="*/ 3850453 w 5273630"/>
                <a:gd name="connsiteY48-11564" fmla="*/ 1024500 h 1496782"/>
                <a:gd name="connsiteX49-11565" fmla="*/ 3407426 w 5273630"/>
                <a:gd name="connsiteY49-11566" fmla="*/ 1024500 h 1496782"/>
                <a:gd name="connsiteX50-11567" fmla="*/ 3252949 w 5273630"/>
                <a:gd name="connsiteY50-11568" fmla="*/ 941432 h 1496782"/>
                <a:gd name="connsiteX51-11569" fmla="*/ 1672599 w 5273630"/>
                <a:gd name="connsiteY51-11570" fmla="*/ 1496782 h 1496782"/>
                <a:gd name="connsiteX52-11571" fmla="*/ 1762179 w 5273630"/>
                <a:gd name="connsiteY52-11572" fmla="*/ 1383434 h 1496782"/>
                <a:gd name="connsiteX53-11573" fmla="*/ 3046009 w 5273630"/>
                <a:gd name="connsiteY53-11574" fmla="*/ 830675 h 1496782"/>
                <a:gd name="connsiteX54-11575" fmla="*/ 2814295 w 5273630"/>
                <a:gd name="connsiteY54-11576" fmla="*/ 706803 h 1496782"/>
                <a:gd name="connsiteX55-11577" fmla="*/ 2836154 w 5273630"/>
                <a:gd name="connsiteY55-11578" fmla="*/ 553784 h 1496782"/>
                <a:gd name="connsiteX56-11579" fmla="*/ 2725398 w 5273630"/>
                <a:gd name="connsiteY56-11580" fmla="*/ 553784 h 1496782"/>
                <a:gd name="connsiteX57-11581" fmla="*/ 2744343 w 5273630"/>
                <a:gd name="connsiteY57-11582" fmla="*/ 415338 h 1496782"/>
                <a:gd name="connsiteX58-11583" fmla="*/ 2855100 w 5273630"/>
                <a:gd name="connsiteY58-11584" fmla="*/ 415338 h 1496782"/>
                <a:gd name="connsiteX59-11585" fmla="*/ 2865301 w 5273630"/>
                <a:gd name="connsiteY59-11586" fmla="*/ 346843 h 1496782"/>
                <a:gd name="connsiteX60-11587" fmla="*/ 482375 w 5273630"/>
                <a:gd name="connsiteY60-11588" fmla="*/ 192367 h 1496782"/>
                <a:gd name="connsiteX61-11589" fmla="*/ 759267 w 5273630"/>
                <a:gd name="connsiteY61-11590" fmla="*/ 192367 h 1496782"/>
                <a:gd name="connsiteX62-11591" fmla="*/ 746151 w 5273630"/>
                <a:gd name="connsiteY62-11592" fmla="*/ 285636 h 1496782"/>
                <a:gd name="connsiteX63-11593" fmla="*/ 1122141 w 5273630"/>
                <a:gd name="connsiteY63-11594" fmla="*/ 285636 h 1496782"/>
                <a:gd name="connsiteX64-11595" fmla="*/ 1059475 w 5273630"/>
                <a:gd name="connsiteY64-11596" fmla="*/ 735949 h 1496782"/>
                <a:gd name="connsiteX65-11597" fmla="*/ 728663 w 5273630"/>
                <a:gd name="connsiteY65-11598" fmla="*/ 735949 h 1496782"/>
                <a:gd name="connsiteX66-11599" fmla="*/ 795700 w 5273630"/>
                <a:gd name="connsiteY66-11600" fmla="*/ 791328 h 1496782"/>
                <a:gd name="connsiteX67-11601" fmla="*/ 1119226 w 5273630"/>
                <a:gd name="connsiteY67-11602" fmla="*/ 746150 h 1496782"/>
                <a:gd name="connsiteX68-11603" fmla="*/ 1100281 w 5273630"/>
                <a:gd name="connsiteY68-11604" fmla="*/ 884596 h 1496782"/>
                <a:gd name="connsiteX69-11605" fmla="*/ 937060 w 5273630"/>
                <a:gd name="connsiteY69-11606" fmla="*/ 907914 h 1496782"/>
                <a:gd name="connsiteX70-11607" fmla="*/ 1733187 w 5273630"/>
                <a:gd name="connsiteY70-11608" fmla="*/ 1417459 h 1496782"/>
                <a:gd name="connsiteX71-11609" fmla="*/ 1658884 w 5273630"/>
                <a:gd name="connsiteY71-11610" fmla="*/ 1489402 h 1496782"/>
                <a:gd name="connsiteX72-11611" fmla="*/ 406594 w 5273630"/>
                <a:gd name="connsiteY72-11612" fmla="*/ 735949 h 1496782"/>
                <a:gd name="connsiteX73-11613" fmla="*/ 319154 w 5273630"/>
                <a:gd name="connsiteY73-11614" fmla="*/ 735949 h 1496782"/>
                <a:gd name="connsiteX74-11615" fmla="*/ 298752 w 5273630"/>
                <a:gd name="connsiteY74-11616" fmla="*/ 881682 h 1496782"/>
                <a:gd name="connsiteX75-11617" fmla="*/ 502777 w 5273630"/>
                <a:gd name="connsiteY75-11618" fmla="*/ 862737 h 1496782"/>
                <a:gd name="connsiteX76-11619" fmla="*/ 482375 w 5273630"/>
                <a:gd name="connsiteY76-11620" fmla="*/ 1004097 h 1496782"/>
                <a:gd name="connsiteX77-11621" fmla="*/ 4372 w 5273630"/>
                <a:gd name="connsiteY77-11622" fmla="*/ 1046359 h 1496782"/>
                <a:gd name="connsiteX78-11623" fmla="*/ 110757 w 5273630"/>
                <a:gd name="connsiteY78-11624" fmla="*/ 285636 h 1496782"/>
                <a:gd name="connsiteX79-11625" fmla="*/ 469259 w 5273630"/>
                <a:gd name="connsiteY79-11626" fmla="*/ 285636 h 1496782"/>
                <a:gd name="connsiteX80-11627" fmla="*/ 482375 w 5273630"/>
                <a:gd name="connsiteY80-11628" fmla="*/ 192367 h 1496782"/>
                <a:gd name="connsiteX81-11629" fmla="*/ 1870577 w 5273630"/>
                <a:gd name="connsiteY81-11630" fmla="*/ 166135 h 1496782"/>
                <a:gd name="connsiteX82-11631" fmla="*/ 1847260 w 5273630"/>
                <a:gd name="connsiteY82-11632" fmla="*/ 332270 h 1496782"/>
                <a:gd name="connsiteX83-11633" fmla="*/ 2179530 w 5273630"/>
                <a:gd name="connsiteY83-11634" fmla="*/ 332270 h 1496782"/>
                <a:gd name="connsiteX84-11635" fmla="*/ 2202847 w 5273630"/>
                <a:gd name="connsiteY84-11636" fmla="*/ 166135 h 1496782"/>
                <a:gd name="connsiteX85-11637" fmla="*/ 1870577 w 5273630"/>
                <a:gd name="connsiteY85-11638" fmla="*/ 166135 h 1496782"/>
                <a:gd name="connsiteX86-11639" fmla="*/ 4598889 w 5273630"/>
                <a:gd name="connsiteY86-11640" fmla="*/ 138446 h 1496782"/>
                <a:gd name="connsiteX87-11641" fmla="*/ 4421095 w 5273630"/>
                <a:gd name="connsiteY87-11642" fmla="*/ 332270 h 1496782"/>
                <a:gd name="connsiteX88-11643" fmla="*/ 4935531 w 5273630"/>
                <a:gd name="connsiteY88-11644" fmla="*/ 332270 h 1496782"/>
                <a:gd name="connsiteX89-11645" fmla="*/ 4813115 w 5273630"/>
                <a:gd name="connsiteY89-11646" fmla="*/ 138446 h 1496782"/>
                <a:gd name="connsiteX90-11647" fmla="*/ 4598889 w 5273630"/>
                <a:gd name="connsiteY90-11648" fmla="*/ 138446 h 1496782"/>
                <a:gd name="connsiteX91-11649" fmla="*/ 1557252 w 5273630"/>
                <a:gd name="connsiteY91-11650" fmla="*/ 27689 h 1496782"/>
                <a:gd name="connsiteX92-11651" fmla="*/ 2498684 w 5273630"/>
                <a:gd name="connsiteY92-11652" fmla="*/ 27689 h 1496782"/>
                <a:gd name="connsiteX93-11653" fmla="*/ 2436019 w 5273630"/>
                <a:gd name="connsiteY93-11654" fmla="*/ 470716 h 1496782"/>
                <a:gd name="connsiteX94-11655" fmla="*/ 1549965 w 5273630"/>
                <a:gd name="connsiteY94-11656" fmla="*/ 470716 h 1496782"/>
                <a:gd name="connsiteX95-11657" fmla="*/ 1605344 w 5273630"/>
                <a:gd name="connsiteY95-11658" fmla="*/ 83068 h 1496782"/>
                <a:gd name="connsiteX96-11659" fmla="*/ 1557252 w 5273630"/>
                <a:gd name="connsiteY96-11660" fmla="*/ 27689 h 1496782"/>
                <a:gd name="connsiteX97-11661" fmla="*/ 259404 w 5273630"/>
                <a:gd name="connsiteY97-11662" fmla="*/ 27689 h 1496782"/>
                <a:gd name="connsiteX98-11663" fmla="*/ 983695 w 5273630"/>
                <a:gd name="connsiteY98-11664" fmla="*/ 27689 h 1496782"/>
                <a:gd name="connsiteX99-11665" fmla="*/ 1215409 w 5273630"/>
                <a:gd name="connsiteY99-11666" fmla="*/ 260861 h 1496782"/>
                <a:gd name="connsiteX100-11667" fmla="*/ 929774 w 5273630"/>
                <a:gd name="connsiteY100-11668" fmla="*/ 260861 h 1496782"/>
                <a:gd name="connsiteX101-11669" fmla="*/ 788413 w 5273630"/>
                <a:gd name="connsiteY101-11670" fmla="*/ 145733 h 1496782"/>
                <a:gd name="connsiteX102-11671" fmla="*/ 476546 w 5273630"/>
                <a:gd name="connsiteY102-11672" fmla="*/ 145733 h 1496782"/>
                <a:gd name="connsiteX103-11673" fmla="*/ 290008 w 5273630"/>
                <a:gd name="connsiteY103-11674" fmla="*/ 260861 h 1496782"/>
                <a:gd name="connsiteX104-11675" fmla="*/ 0 w 5273630"/>
                <a:gd name="connsiteY104-11676" fmla="*/ 260861 h 1496782"/>
                <a:gd name="connsiteX105-11677" fmla="*/ 290008 w 5273630"/>
                <a:gd name="connsiteY105-11678" fmla="*/ 58293 h 1496782"/>
                <a:gd name="connsiteX106-11679" fmla="*/ 259404 w 5273630"/>
                <a:gd name="connsiteY106-11680" fmla="*/ 27689 h 1496782"/>
                <a:gd name="connsiteX107-11681" fmla="*/ 4377375 w 5273630"/>
                <a:gd name="connsiteY107-11682" fmla="*/ 0 h 1496782"/>
                <a:gd name="connsiteX108-11683" fmla="*/ 5001111 w 5273630"/>
                <a:gd name="connsiteY108-11684" fmla="*/ 0 h 1496782"/>
                <a:gd name="connsiteX109-11685" fmla="*/ 5273630 w 5273630"/>
                <a:gd name="connsiteY109-11686" fmla="*/ 429911 h 1496782"/>
                <a:gd name="connsiteX110-11687" fmla="*/ 5078349 w 5273630"/>
                <a:gd name="connsiteY110-11688" fmla="*/ 429911 h 1496782"/>
                <a:gd name="connsiteX111-11689" fmla="*/ 5072519 w 5273630"/>
                <a:gd name="connsiteY111-11690" fmla="*/ 470716 h 1496782"/>
                <a:gd name="connsiteX112-11691" fmla="*/ 4795628 w 5273630"/>
                <a:gd name="connsiteY112-11692" fmla="*/ 470716 h 1496782"/>
                <a:gd name="connsiteX113-11693" fmla="*/ 4778140 w 5273630"/>
                <a:gd name="connsiteY113-11694" fmla="*/ 594589 h 1496782"/>
                <a:gd name="connsiteX114-11695" fmla="*/ 5082721 w 5273630"/>
                <a:gd name="connsiteY114-11696" fmla="*/ 594589 h 1496782"/>
                <a:gd name="connsiteX115-11697" fmla="*/ 5063775 w 5273630"/>
                <a:gd name="connsiteY115-11698" fmla="*/ 733035 h 1496782"/>
                <a:gd name="connsiteX116-11699" fmla="*/ 4759195 w 5273630"/>
                <a:gd name="connsiteY116-11700" fmla="*/ 733035 h 1496782"/>
                <a:gd name="connsiteX117-11701" fmla="*/ 4737335 w 5273630"/>
                <a:gd name="connsiteY117-11702" fmla="*/ 886054 h 1496782"/>
                <a:gd name="connsiteX118-11703" fmla="*/ 5180361 w 5273630"/>
                <a:gd name="connsiteY118-11704" fmla="*/ 886054 h 1496782"/>
                <a:gd name="connsiteX119-11705" fmla="*/ 5161416 w 5273630"/>
                <a:gd name="connsiteY119-11706" fmla="*/ 1024500 h 1496782"/>
                <a:gd name="connsiteX120-11707" fmla="*/ 3998471 w 5273630"/>
                <a:gd name="connsiteY120-11708" fmla="*/ 1024500 h 1496782"/>
                <a:gd name="connsiteX121-11709" fmla="*/ 4017416 w 5273630"/>
                <a:gd name="connsiteY121-11710" fmla="*/ 886054 h 1496782"/>
                <a:gd name="connsiteX122-11711" fmla="*/ 4460443 w 5273630"/>
                <a:gd name="connsiteY122-11712" fmla="*/ 886054 h 1496782"/>
                <a:gd name="connsiteX123-11713" fmla="*/ 4482303 w 5273630"/>
                <a:gd name="connsiteY123-11714" fmla="*/ 733035 h 1496782"/>
                <a:gd name="connsiteX124-11715" fmla="*/ 4177722 w 5273630"/>
                <a:gd name="connsiteY124-11716" fmla="*/ 733035 h 1496782"/>
                <a:gd name="connsiteX125-11717" fmla="*/ 4196667 w 5273630"/>
                <a:gd name="connsiteY125-11718" fmla="*/ 594589 h 1496782"/>
                <a:gd name="connsiteX126-11719" fmla="*/ 4501249 w 5273630"/>
                <a:gd name="connsiteY126-11720" fmla="*/ 594589 h 1496782"/>
                <a:gd name="connsiteX127-11721" fmla="*/ 4518736 w 5273630"/>
                <a:gd name="connsiteY127-11722" fmla="*/ 470716 h 1496782"/>
                <a:gd name="connsiteX128-11723" fmla="*/ 4241845 w 5273630"/>
                <a:gd name="connsiteY128-11724" fmla="*/ 470716 h 1496782"/>
                <a:gd name="connsiteX129-11725" fmla="*/ 4247673 w 5273630"/>
                <a:gd name="connsiteY129-11726" fmla="*/ 429911 h 1496782"/>
                <a:gd name="connsiteX130-11727" fmla="*/ 4055307 w 5273630"/>
                <a:gd name="connsiteY130-11728" fmla="*/ 429911 h 1496782"/>
                <a:gd name="connsiteX131-11729" fmla="*/ 4410894 w 5273630"/>
                <a:gd name="connsiteY131-11730" fmla="*/ 40805 h 1496782"/>
                <a:gd name="connsiteX132-11731" fmla="*/ 4377375 w 5273630"/>
                <a:gd name="connsiteY132-11732" fmla="*/ 0 h 1496782"/>
                <a:gd name="connsiteX133-11733" fmla="*/ 3191742 w 5273630"/>
                <a:gd name="connsiteY133-11734" fmla="*/ 0 h 1496782"/>
                <a:gd name="connsiteX134-11735" fmla="*/ 3522555 w 5273630"/>
                <a:gd name="connsiteY134-11736" fmla="*/ 0 h 1496782"/>
                <a:gd name="connsiteX135-11737" fmla="*/ 3510896 w 5273630"/>
                <a:gd name="connsiteY135-11738" fmla="*/ 83068 h 1496782"/>
                <a:gd name="connsiteX136-11739" fmla="*/ 3953923 w 5273630"/>
                <a:gd name="connsiteY136-11740" fmla="*/ 83068 h 1496782"/>
                <a:gd name="connsiteX137-11741" fmla="*/ 3923319 w 5273630"/>
                <a:gd name="connsiteY137-11742" fmla="*/ 304581 h 1496782"/>
                <a:gd name="connsiteX138-11743" fmla="*/ 3618738 w 5273630"/>
                <a:gd name="connsiteY138-11744" fmla="*/ 304581 h 1496782"/>
                <a:gd name="connsiteX139-11745" fmla="*/ 3630397 w 5273630"/>
                <a:gd name="connsiteY139-11746" fmla="*/ 221513 h 1496782"/>
                <a:gd name="connsiteX140-11747" fmla="*/ 3076613 w 5273630"/>
                <a:gd name="connsiteY140-11748" fmla="*/ 221513 h 1496782"/>
                <a:gd name="connsiteX141-11749" fmla="*/ 3064954 w 5273630"/>
                <a:gd name="connsiteY141-11750" fmla="*/ 304581 h 1496782"/>
                <a:gd name="connsiteX142-11751" fmla="*/ 2760373 w 5273630"/>
                <a:gd name="connsiteY142-11752" fmla="*/ 304581 h 1496782"/>
                <a:gd name="connsiteX143-11753" fmla="*/ 2790977 w 5273630"/>
                <a:gd name="connsiteY143-11754" fmla="*/ 83068 h 1496782"/>
                <a:gd name="connsiteX144-11755" fmla="*/ 3234004 w 5273630"/>
                <a:gd name="connsiteY144-11756" fmla="*/ 83068 h 1496782"/>
                <a:gd name="connsiteX145-11757" fmla="*/ 3238376 w 5273630"/>
                <a:gd name="connsiteY145-11758" fmla="*/ 53921 h 1496782"/>
                <a:gd name="connsiteX146-11759" fmla="*/ 3191742 w 5273630"/>
                <a:gd name="connsiteY146-11760" fmla="*/ 0 h 1496782"/>
                <a:gd name="connsiteX0-11761" fmla="*/ 2215963 w 5273630"/>
                <a:gd name="connsiteY0-11762" fmla="*/ 664540 h 1496782"/>
                <a:gd name="connsiteX1-11763" fmla="*/ 2183902 w 5273630"/>
                <a:gd name="connsiteY1-11764" fmla="*/ 886054 h 1496782"/>
                <a:gd name="connsiteX2-11765" fmla="*/ 2294658 w 5273630"/>
                <a:gd name="connsiteY2-11766" fmla="*/ 886054 h 1496782"/>
                <a:gd name="connsiteX3-11767" fmla="*/ 2326719 w 5273630"/>
                <a:gd name="connsiteY3-11768" fmla="*/ 664540 h 1496782"/>
                <a:gd name="connsiteX4-11769" fmla="*/ 2215963 w 5273630"/>
                <a:gd name="connsiteY4-11770" fmla="*/ 664540 h 1496782"/>
                <a:gd name="connsiteX5-11771" fmla="*/ 1606801 w 5273630"/>
                <a:gd name="connsiteY5-11772" fmla="*/ 664540 h 1496782"/>
                <a:gd name="connsiteX6-11773" fmla="*/ 1574740 w 5273630"/>
                <a:gd name="connsiteY6-11774" fmla="*/ 886054 h 1496782"/>
                <a:gd name="connsiteX7-11775" fmla="*/ 1685497 w 5273630"/>
                <a:gd name="connsiteY7-11776" fmla="*/ 886054 h 1496782"/>
                <a:gd name="connsiteX8-11777" fmla="*/ 1717558 w 5273630"/>
                <a:gd name="connsiteY8-11778" fmla="*/ 664540 h 1496782"/>
                <a:gd name="connsiteX9-11779" fmla="*/ 1606801 w 5273630"/>
                <a:gd name="connsiteY9-11780" fmla="*/ 664540 h 1496782"/>
                <a:gd name="connsiteX10-11781" fmla="*/ 342472 w 5273630"/>
                <a:gd name="connsiteY10-11782" fmla="*/ 563985 h 1496782"/>
                <a:gd name="connsiteX11-11783" fmla="*/ 335185 w 5273630"/>
                <a:gd name="connsiteY11-11784" fmla="*/ 619363 h 1496782"/>
                <a:gd name="connsiteX12-11785" fmla="*/ 826304 w 5273630"/>
                <a:gd name="connsiteY12-11786" fmla="*/ 619363 h 1496782"/>
                <a:gd name="connsiteX13-11787" fmla="*/ 833590 w 5273630"/>
                <a:gd name="connsiteY13-11788" fmla="*/ 563985 h 1496782"/>
                <a:gd name="connsiteX14-11789" fmla="*/ 342472 w 5273630"/>
                <a:gd name="connsiteY14-11790" fmla="*/ 563985 h 1496782"/>
                <a:gd name="connsiteX15-11791" fmla="*/ 3085357 w 5273630"/>
                <a:gd name="connsiteY15-11792" fmla="*/ 553784 h 1496782"/>
                <a:gd name="connsiteX16-11793" fmla="*/ 3078071 w 5273630"/>
                <a:gd name="connsiteY16-11794" fmla="*/ 609162 h 1496782"/>
                <a:gd name="connsiteX17-11795" fmla="*/ 3283553 w 5273630"/>
                <a:gd name="connsiteY17-11796" fmla="*/ 719919 h 1496782"/>
                <a:gd name="connsiteX18-11797" fmla="*/ 3521097 w 5273630"/>
                <a:gd name="connsiteY18-11798" fmla="*/ 609162 h 1496782"/>
                <a:gd name="connsiteX19-11799" fmla="*/ 3528384 w 5273630"/>
                <a:gd name="connsiteY19-11800" fmla="*/ 553784 h 1496782"/>
                <a:gd name="connsiteX20-11801" fmla="*/ 3085357 w 5273630"/>
                <a:gd name="connsiteY20-11802" fmla="*/ 553784 h 1496782"/>
                <a:gd name="connsiteX21-11803" fmla="*/ 2013395 w 5273630"/>
                <a:gd name="connsiteY21-11804" fmla="*/ 526094 h 1496782"/>
                <a:gd name="connsiteX22-11805" fmla="*/ 2567178 w 5273630"/>
                <a:gd name="connsiteY22-11806" fmla="*/ 526094 h 1496782"/>
                <a:gd name="connsiteX23-11807" fmla="*/ 2497227 w 5273630"/>
                <a:gd name="connsiteY23-11808" fmla="*/ 1024500 h 1496782"/>
                <a:gd name="connsiteX24-11809" fmla="*/ 1943443 w 5273630"/>
                <a:gd name="connsiteY24-11810" fmla="*/ 1024500 h 1496782"/>
                <a:gd name="connsiteX25-11811" fmla="*/ 2013395 w 5273630"/>
                <a:gd name="connsiteY25-11812" fmla="*/ 526094 h 1496782"/>
                <a:gd name="connsiteX26-11813" fmla="*/ 1404233 w 5273630"/>
                <a:gd name="connsiteY26-11814" fmla="*/ 526094 h 1496782"/>
                <a:gd name="connsiteX27-11815" fmla="*/ 1958016 w 5273630"/>
                <a:gd name="connsiteY27-11816" fmla="*/ 526094 h 1496782"/>
                <a:gd name="connsiteX28-11817" fmla="*/ 1888065 w 5273630"/>
                <a:gd name="connsiteY28-11818" fmla="*/ 1024500 h 1496782"/>
                <a:gd name="connsiteX29-11819" fmla="*/ 1334281 w 5273630"/>
                <a:gd name="connsiteY29-11820" fmla="*/ 1024500 h 1496782"/>
                <a:gd name="connsiteX30-11821" fmla="*/ 1404233 w 5273630"/>
                <a:gd name="connsiteY30-11822" fmla="*/ 526094 h 1496782"/>
                <a:gd name="connsiteX31-11823" fmla="*/ 365789 w 5273630"/>
                <a:gd name="connsiteY31-11824" fmla="*/ 402222 h 1496782"/>
                <a:gd name="connsiteX32-11825" fmla="*/ 357045 w 5273630"/>
                <a:gd name="connsiteY32-11826" fmla="*/ 457600 h 1496782"/>
                <a:gd name="connsiteX33-11827" fmla="*/ 848163 w 5273630"/>
                <a:gd name="connsiteY33-11828" fmla="*/ 457600 h 1496782"/>
                <a:gd name="connsiteX34-11829" fmla="*/ 856907 w 5273630"/>
                <a:gd name="connsiteY34-11830" fmla="*/ 402222 h 1496782"/>
                <a:gd name="connsiteX35-11831" fmla="*/ 365789 w 5273630"/>
                <a:gd name="connsiteY35-11832" fmla="*/ 402222 h 1496782"/>
                <a:gd name="connsiteX36-11833" fmla="*/ 2865301 w 5273630"/>
                <a:gd name="connsiteY36-11834" fmla="*/ 346843 h 1496782"/>
                <a:gd name="connsiteX37-11835" fmla="*/ 3114504 w 5273630"/>
                <a:gd name="connsiteY37-11836" fmla="*/ 346843 h 1496782"/>
                <a:gd name="connsiteX38-11837" fmla="*/ 3104302 w 5273630"/>
                <a:gd name="connsiteY38-11838" fmla="*/ 415338 h 1496782"/>
                <a:gd name="connsiteX39-11839" fmla="*/ 3547329 w 5273630"/>
                <a:gd name="connsiteY39-11840" fmla="*/ 415338 h 1496782"/>
                <a:gd name="connsiteX40-11841" fmla="*/ 3557530 w 5273630"/>
                <a:gd name="connsiteY40-11842" fmla="*/ 346843 h 1496782"/>
                <a:gd name="connsiteX41-11843" fmla="*/ 3806733 w 5273630"/>
                <a:gd name="connsiteY41-11844" fmla="*/ 346843 h 1496782"/>
                <a:gd name="connsiteX42-11845" fmla="*/ 3796531 w 5273630"/>
                <a:gd name="connsiteY42-11846" fmla="*/ 415338 h 1496782"/>
                <a:gd name="connsiteX43-11847" fmla="*/ 3907289 w 5273630"/>
                <a:gd name="connsiteY43-11848" fmla="*/ 415338 h 1496782"/>
                <a:gd name="connsiteX44-11849" fmla="*/ 3888343 w 5273630"/>
                <a:gd name="connsiteY44-11850" fmla="*/ 553784 h 1496782"/>
                <a:gd name="connsiteX45-11851" fmla="*/ 3777587 w 5273630"/>
                <a:gd name="connsiteY45-11852" fmla="*/ 553784 h 1496782"/>
                <a:gd name="connsiteX46-11853" fmla="*/ 3755727 w 5273630"/>
                <a:gd name="connsiteY46-11854" fmla="*/ 706803 h 1496782"/>
                <a:gd name="connsiteX47-11855" fmla="*/ 3489036 w 5273630"/>
                <a:gd name="connsiteY47-11856" fmla="*/ 830675 h 1496782"/>
                <a:gd name="connsiteX48-11857" fmla="*/ 3850453 w 5273630"/>
                <a:gd name="connsiteY48-11858" fmla="*/ 1024500 h 1496782"/>
                <a:gd name="connsiteX49-11859" fmla="*/ 3407426 w 5273630"/>
                <a:gd name="connsiteY49-11860" fmla="*/ 1024500 h 1496782"/>
                <a:gd name="connsiteX50-11861" fmla="*/ 3252949 w 5273630"/>
                <a:gd name="connsiteY50-11862" fmla="*/ 941432 h 1496782"/>
                <a:gd name="connsiteX51-11863" fmla="*/ 1672599 w 5273630"/>
                <a:gd name="connsiteY51-11864" fmla="*/ 1496782 h 1496782"/>
                <a:gd name="connsiteX52-11865" fmla="*/ 1726460 w 5273630"/>
                <a:gd name="connsiteY52-11866" fmla="*/ 1412009 h 1496782"/>
                <a:gd name="connsiteX53-11867" fmla="*/ 3046009 w 5273630"/>
                <a:gd name="connsiteY53-11868" fmla="*/ 830675 h 1496782"/>
                <a:gd name="connsiteX54-11869" fmla="*/ 2814295 w 5273630"/>
                <a:gd name="connsiteY54-11870" fmla="*/ 706803 h 1496782"/>
                <a:gd name="connsiteX55-11871" fmla="*/ 2836154 w 5273630"/>
                <a:gd name="connsiteY55-11872" fmla="*/ 553784 h 1496782"/>
                <a:gd name="connsiteX56-11873" fmla="*/ 2725398 w 5273630"/>
                <a:gd name="connsiteY56-11874" fmla="*/ 553784 h 1496782"/>
                <a:gd name="connsiteX57-11875" fmla="*/ 2744343 w 5273630"/>
                <a:gd name="connsiteY57-11876" fmla="*/ 415338 h 1496782"/>
                <a:gd name="connsiteX58-11877" fmla="*/ 2855100 w 5273630"/>
                <a:gd name="connsiteY58-11878" fmla="*/ 415338 h 1496782"/>
                <a:gd name="connsiteX59-11879" fmla="*/ 2865301 w 5273630"/>
                <a:gd name="connsiteY59-11880" fmla="*/ 346843 h 1496782"/>
                <a:gd name="connsiteX60-11881" fmla="*/ 482375 w 5273630"/>
                <a:gd name="connsiteY60-11882" fmla="*/ 192367 h 1496782"/>
                <a:gd name="connsiteX61-11883" fmla="*/ 759267 w 5273630"/>
                <a:gd name="connsiteY61-11884" fmla="*/ 192367 h 1496782"/>
                <a:gd name="connsiteX62-11885" fmla="*/ 746151 w 5273630"/>
                <a:gd name="connsiteY62-11886" fmla="*/ 285636 h 1496782"/>
                <a:gd name="connsiteX63-11887" fmla="*/ 1122141 w 5273630"/>
                <a:gd name="connsiteY63-11888" fmla="*/ 285636 h 1496782"/>
                <a:gd name="connsiteX64-11889" fmla="*/ 1059475 w 5273630"/>
                <a:gd name="connsiteY64-11890" fmla="*/ 735949 h 1496782"/>
                <a:gd name="connsiteX65-11891" fmla="*/ 728663 w 5273630"/>
                <a:gd name="connsiteY65-11892" fmla="*/ 735949 h 1496782"/>
                <a:gd name="connsiteX66-11893" fmla="*/ 795700 w 5273630"/>
                <a:gd name="connsiteY66-11894" fmla="*/ 791328 h 1496782"/>
                <a:gd name="connsiteX67-11895" fmla="*/ 1119226 w 5273630"/>
                <a:gd name="connsiteY67-11896" fmla="*/ 746150 h 1496782"/>
                <a:gd name="connsiteX68-11897" fmla="*/ 1100281 w 5273630"/>
                <a:gd name="connsiteY68-11898" fmla="*/ 884596 h 1496782"/>
                <a:gd name="connsiteX69-11899" fmla="*/ 937060 w 5273630"/>
                <a:gd name="connsiteY69-11900" fmla="*/ 907914 h 1496782"/>
                <a:gd name="connsiteX70-11901" fmla="*/ 1733187 w 5273630"/>
                <a:gd name="connsiteY70-11902" fmla="*/ 1417459 h 1496782"/>
                <a:gd name="connsiteX71-11903" fmla="*/ 1658884 w 5273630"/>
                <a:gd name="connsiteY71-11904" fmla="*/ 1489402 h 1496782"/>
                <a:gd name="connsiteX72-11905" fmla="*/ 406594 w 5273630"/>
                <a:gd name="connsiteY72-11906" fmla="*/ 735949 h 1496782"/>
                <a:gd name="connsiteX73-11907" fmla="*/ 319154 w 5273630"/>
                <a:gd name="connsiteY73-11908" fmla="*/ 735949 h 1496782"/>
                <a:gd name="connsiteX74-11909" fmla="*/ 298752 w 5273630"/>
                <a:gd name="connsiteY74-11910" fmla="*/ 881682 h 1496782"/>
                <a:gd name="connsiteX75-11911" fmla="*/ 502777 w 5273630"/>
                <a:gd name="connsiteY75-11912" fmla="*/ 862737 h 1496782"/>
                <a:gd name="connsiteX76-11913" fmla="*/ 482375 w 5273630"/>
                <a:gd name="connsiteY76-11914" fmla="*/ 1004097 h 1496782"/>
                <a:gd name="connsiteX77-11915" fmla="*/ 4372 w 5273630"/>
                <a:gd name="connsiteY77-11916" fmla="*/ 1046359 h 1496782"/>
                <a:gd name="connsiteX78-11917" fmla="*/ 110757 w 5273630"/>
                <a:gd name="connsiteY78-11918" fmla="*/ 285636 h 1496782"/>
                <a:gd name="connsiteX79-11919" fmla="*/ 469259 w 5273630"/>
                <a:gd name="connsiteY79-11920" fmla="*/ 285636 h 1496782"/>
                <a:gd name="connsiteX80-11921" fmla="*/ 482375 w 5273630"/>
                <a:gd name="connsiteY80-11922" fmla="*/ 192367 h 1496782"/>
                <a:gd name="connsiteX81-11923" fmla="*/ 1870577 w 5273630"/>
                <a:gd name="connsiteY81-11924" fmla="*/ 166135 h 1496782"/>
                <a:gd name="connsiteX82-11925" fmla="*/ 1847260 w 5273630"/>
                <a:gd name="connsiteY82-11926" fmla="*/ 332270 h 1496782"/>
                <a:gd name="connsiteX83-11927" fmla="*/ 2179530 w 5273630"/>
                <a:gd name="connsiteY83-11928" fmla="*/ 332270 h 1496782"/>
                <a:gd name="connsiteX84-11929" fmla="*/ 2202847 w 5273630"/>
                <a:gd name="connsiteY84-11930" fmla="*/ 166135 h 1496782"/>
                <a:gd name="connsiteX85-11931" fmla="*/ 1870577 w 5273630"/>
                <a:gd name="connsiteY85-11932" fmla="*/ 166135 h 1496782"/>
                <a:gd name="connsiteX86-11933" fmla="*/ 4598889 w 5273630"/>
                <a:gd name="connsiteY86-11934" fmla="*/ 138446 h 1496782"/>
                <a:gd name="connsiteX87-11935" fmla="*/ 4421095 w 5273630"/>
                <a:gd name="connsiteY87-11936" fmla="*/ 332270 h 1496782"/>
                <a:gd name="connsiteX88-11937" fmla="*/ 4935531 w 5273630"/>
                <a:gd name="connsiteY88-11938" fmla="*/ 332270 h 1496782"/>
                <a:gd name="connsiteX89-11939" fmla="*/ 4813115 w 5273630"/>
                <a:gd name="connsiteY89-11940" fmla="*/ 138446 h 1496782"/>
                <a:gd name="connsiteX90-11941" fmla="*/ 4598889 w 5273630"/>
                <a:gd name="connsiteY90-11942" fmla="*/ 138446 h 1496782"/>
                <a:gd name="connsiteX91-11943" fmla="*/ 1557252 w 5273630"/>
                <a:gd name="connsiteY91-11944" fmla="*/ 27689 h 1496782"/>
                <a:gd name="connsiteX92-11945" fmla="*/ 2498684 w 5273630"/>
                <a:gd name="connsiteY92-11946" fmla="*/ 27689 h 1496782"/>
                <a:gd name="connsiteX93-11947" fmla="*/ 2436019 w 5273630"/>
                <a:gd name="connsiteY93-11948" fmla="*/ 470716 h 1496782"/>
                <a:gd name="connsiteX94-11949" fmla="*/ 1549965 w 5273630"/>
                <a:gd name="connsiteY94-11950" fmla="*/ 470716 h 1496782"/>
                <a:gd name="connsiteX95-11951" fmla="*/ 1605344 w 5273630"/>
                <a:gd name="connsiteY95-11952" fmla="*/ 83068 h 1496782"/>
                <a:gd name="connsiteX96-11953" fmla="*/ 1557252 w 5273630"/>
                <a:gd name="connsiteY96-11954" fmla="*/ 27689 h 1496782"/>
                <a:gd name="connsiteX97-11955" fmla="*/ 259404 w 5273630"/>
                <a:gd name="connsiteY97-11956" fmla="*/ 27689 h 1496782"/>
                <a:gd name="connsiteX98-11957" fmla="*/ 983695 w 5273630"/>
                <a:gd name="connsiteY98-11958" fmla="*/ 27689 h 1496782"/>
                <a:gd name="connsiteX99-11959" fmla="*/ 1215409 w 5273630"/>
                <a:gd name="connsiteY99-11960" fmla="*/ 260861 h 1496782"/>
                <a:gd name="connsiteX100-11961" fmla="*/ 929774 w 5273630"/>
                <a:gd name="connsiteY100-11962" fmla="*/ 260861 h 1496782"/>
                <a:gd name="connsiteX101-11963" fmla="*/ 788413 w 5273630"/>
                <a:gd name="connsiteY101-11964" fmla="*/ 145733 h 1496782"/>
                <a:gd name="connsiteX102-11965" fmla="*/ 476546 w 5273630"/>
                <a:gd name="connsiteY102-11966" fmla="*/ 145733 h 1496782"/>
                <a:gd name="connsiteX103-11967" fmla="*/ 290008 w 5273630"/>
                <a:gd name="connsiteY103-11968" fmla="*/ 260861 h 1496782"/>
                <a:gd name="connsiteX104-11969" fmla="*/ 0 w 5273630"/>
                <a:gd name="connsiteY104-11970" fmla="*/ 260861 h 1496782"/>
                <a:gd name="connsiteX105-11971" fmla="*/ 290008 w 5273630"/>
                <a:gd name="connsiteY105-11972" fmla="*/ 58293 h 1496782"/>
                <a:gd name="connsiteX106-11973" fmla="*/ 259404 w 5273630"/>
                <a:gd name="connsiteY106-11974" fmla="*/ 27689 h 1496782"/>
                <a:gd name="connsiteX107-11975" fmla="*/ 4377375 w 5273630"/>
                <a:gd name="connsiteY107-11976" fmla="*/ 0 h 1496782"/>
                <a:gd name="connsiteX108-11977" fmla="*/ 5001111 w 5273630"/>
                <a:gd name="connsiteY108-11978" fmla="*/ 0 h 1496782"/>
                <a:gd name="connsiteX109-11979" fmla="*/ 5273630 w 5273630"/>
                <a:gd name="connsiteY109-11980" fmla="*/ 429911 h 1496782"/>
                <a:gd name="connsiteX110-11981" fmla="*/ 5078349 w 5273630"/>
                <a:gd name="connsiteY110-11982" fmla="*/ 429911 h 1496782"/>
                <a:gd name="connsiteX111-11983" fmla="*/ 5072519 w 5273630"/>
                <a:gd name="connsiteY111-11984" fmla="*/ 470716 h 1496782"/>
                <a:gd name="connsiteX112-11985" fmla="*/ 4795628 w 5273630"/>
                <a:gd name="connsiteY112-11986" fmla="*/ 470716 h 1496782"/>
                <a:gd name="connsiteX113-11987" fmla="*/ 4778140 w 5273630"/>
                <a:gd name="connsiteY113-11988" fmla="*/ 594589 h 1496782"/>
                <a:gd name="connsiteX114-11989" fmla="*/ 5082721 w 5273630"/>
                <a:gd name="connsiteY114-11990" fmla="*/ 594589 h 1496782"/>
                <a:gd name="connsiteX115-11991" fmla="*/ 5063775 w 5273630"/>
                <a:gd name="connsiteY115-11992" fmla="*/ 733035 h 1496782"/>
                <a:gd name="connsiteX116-11993" fmla="*/ 4759195 w 5273630"/>
                <a:gd name="connsiteY116-11994" fmla="*/ 733035 h 1496782"/>
                <a:gd name="connsiteX117-11995" fmla="*/ 4737335 w 5273630"/>
                <a:gd name="connsiteY117-11996" fmla="*/ 886054 h 1496782"/>
                <a:gd name="connsiteX118-11997" fmla="*/ 5180361 w 5273630"/>
                <a:gd name="connsiteY118-11998" fmla="*/ 886054 h 1496782"/>
                <a:gd name="connsiteX119-11999" fmla="*/ 5161416 w 5273630"/>
                <a:gd name="connsiteY119-12000" fmla="*/ 1024500 h 1496782"/>
                <a:gd name="connsiteX120-12001" fmla="*/ 3998471 w 5273630"/>
                <a:gd name="connsiteY120-12002" fmla="*/ 1024500 h 1496782"/>
                <a:gd name="connsiteX121-12003" fmla="*/ 4017416 w 5273630"/>
                <a:gd name="connsiteY121-12004" fmla="*/ 886054 h 1496782"/>
                <a:gd name="connsiteX122-12005" fmla="*/ 4460443 w 5273630"/>
                <a:gd name="connsiteY122-12006" fmla="*/ 886054 h 1496782"/>
                <a:gd name="connsiteX123-12007" fmla="*/ 4482303 w 5273630"/>
                <a:gd name="connsiteY123-12008" fmla="*/ 733035 h 1496782"/>
                <a:gd name="connsiteX124-12009" fmla="*/ 4177722 w 5273630"/>
                <a:gd name="connsiteY124-12010" fmla="*/ 733035 h 1496782"/>
                <a:gd name="connsiteX125-12011" fmla="*/ 4196667 w 5273630"/>
                <a:gd name="connsiteY125-12012" fmla="*/ 594589 h 1496782"/>
                <a:gd name="connsiteX126-12013" fmla="*/ 4501249 w 5273630"/>
                <a:gd name="connsiteY126-12014" fmla="*/ 594589 h 1496782"/>
                <a:gd name="connsiteX127-12015" fmla="*/ 4518736 w 5273630"/>
                <a:gd name="connsiteY127-12016" fmla="*/ 470716 h 1496782"/>
                <a:gd name="connsiteX128-12017" fmla="*/ 4241845 w 5273630"/>
                <a:gd name="connsiteY128-12018" fmla="*/ 470716 h 1496782"/>
                <a:gd name="connsiteX129-12019" fmla="*/ 4247673 w 5273630"/>
                <a:gd name="connsiteY129-12020" fmla="*/ 429911 h 1496782"/>
                <a:gd name="connsiteX130-12021" fmla="*/ 4055307 w 5273630"/>
                <a:gd name="connsiteY130-12022" fmla="*/ 429911 h 1496782"/>
                <a:gd name="connsiteX131-12023" fmla="*/ 4410894 w 5273630"/>
                <a:gd name="connsiteY131-12024" fmla="*/ 40805 h 1496782"/>
                <a:gd name="connsiteX132-12025" fmla="*/ 4377375 w 5273630"/>
                <a:gd name="connsiteY132-12026" fmla="*/ 0 h 1496782"/>
                <a:gd name="connsiteX133-12027" fmla="*/ 3191742 w 5273630"/>
                <a:gd name="connsiteY133-12028" fmla="*/ 0 h 1496782"/>
                <a:gd name="connsiteX134-12029" fmla="*/ 3522555 w 5273630"/>
                <a:gd name="connsiteY134-12030" fmla="*/ 0 h 1496782"/>
                <a:gd name="connsiteX135-12031" fmla="*/ 3510896 w 5273630"/>
                <a:gd name="connsiteY135-12032" fmla="*/ 83068 h 1496782"/>
                <a:gd name="connsiteX136-12033" fmla="*/ 3953923 w 5273630"/>
                <a:gd name="connsiteY136-12034" fmla="*/ 83068 h 1496782"/>
                <a:gd name="connsiteX137-12035" fmla="*/ 3923319 w 5273630"/>
                <a:gd name="connsiteY137-12036" fmla="*/ 304581 h 1496782"/>
                <a:gd name="connsiteX138-12037" fmla="*/ 3618738 w 5273630"/>
                <a:gd name="connsiteY138-12038" fmla="*/ 304581 h 1496782"/>
                <a:gd name="connsiteX139-12039" fmla="*/ 3630397 w 5273630"/>
                <a:gd name="connsiteY139-12040" fmla="*/ 221513 h 1496782"/>
                <a:gd name="connsiteX140-12041" fmla="*/ 3076613 w 5273630"/>
                <a:gd name="connsiteY140-12042" fmla="*/ 221513 h 1496782"/>
                <a:gd name="connsiteX141-12043" fmla="*/ 3064954 w 5273630"/>
                <a:gd name="connsiteY141-12044" fmla="*/ 304581 h 1496782"/>
                <a:gd name="connsiteX142-12045" fmla="*/ 2760373 w 5273630"/>
                <a:gd name="connsiteY142-12046" fmla="*/ 304581 h 1496782"/>
                <a:gd name="connsiteX143-12047" fmla="*/ 2790977 w 5273630"/>
                <a:gd name="connsiteY143-12048" fmla="*/ 83068 h 1496782"/>
                <a:gd name="connsiteX144-12049" fmla="*/ 3234004 w 5273630"/>
                <a:gd name="connsiteY144-12050" fmla="*/ 83068 h 1496782"/>
                <a:gd name="connsiteX145-12051" fmla="*/ 3238376 w 5273630"/>
                <a:gd name="connsiteY145-12052" fmla="*/ 53921 h 1496782"/>
                <a:gd name="connsiteX146-12053" fmla="*/ 3191742 w 5273630"/>
                <a:gd name="connsiteY146-12054" fmla="*/ 0 h 1496782"/>
                <a:gd name="connsiteX0-12055" fmla="*/ 2215963 w 5273630"/>
                <a:gd name="connsiteY0-12056" fmla="*/ 664540 h 1489638"/>
                <a:gd name="connsiteX1-12057" fmla="*/ 2183902 w 5273630"/>
                <a:gd name="connsiteY1-12058" fmla="*/ 886054 h 1489638"/>
                <a:gd name="connsiteX2-12059" fmla="*/ 2294658 w 5273630"/>
                <a:gd name="connsiteY2-12060" fmla="*/ 886054 h 1489638"/>
                <a:gd name="connsiteX3-12061" fmla="*/ 2326719 w 5273630"/>
                <a:gd name="connsiteY3-12062" fmla="*/ 664540 h 1489638"/>
                <a:gd name="connsiteX4-12063" fmla="*/ 2215963 w 5273630"/>
                <a:gd name="connsiteY4-12064" fmla="*/ 664540 h 1489638"/>
                <a:gd name="connsiteX5-12065" fmla="*/ 1606801 w 5273630"/>
                <a:gd name="connsiteY5-12066" fmla="*/ 664540 h 1489638"/>
                <a:gd name="connsiteX6-12067" fmla="*/ 1574740 w 5273630"/>
                <a:gd name="connsiteY6-12068" fmla="*/ 886054 h 1489638"/>
                <a:gd name="connsiteX7-12069" fmla="*/ 1685497 w 5273630"/>
                <a:gd name="connsiteY7-12070" fmla="*/ 886054 h 1489638"/>
                <a:gd name="connsiteX8-12071" fmla="*/ 1717558 w 5273630"/>
                <a:gd name="connsiteY8-12072" fmla="*/ 664540 h 1489638"/>
                <a:gd name="connsiteX9-12073" fmla="*/ 1606801 w 5273630"/>
                <a:gd name="connsiteY9-12074" fmla="*/ 664540 h 1489638"/>
                <a:gd name="connsiteX10-12075" fmla="*/ 342472 w 5273630"/>
                <a:gd name="connsiteY10-12076" fmla="*/ 563985 h 1489638"/>
                <a:gd name="connsiteX11-12077" fmla="*/ 335185 w 5273630"/>
                <a:gd name="connsiteY11-12078" fmla="*/ 619363 h 1489638"/>
                <a:gd name="connsiteX12-12079" fmla="*/ 826304 w 5273630"/>
                <a:gd name="connsiteY12-12080" fmla="*/ 619363 h 1489638"/>
                <a:gd name="connsiteX13-12081" fmla="*/ 833590 w 5273630"/>
                <a:gd name="connsiteY13-12082" fmla="*/ 563985 h 1489638"/>
                <a:gd name="connsiteX14-12083" fmla="*/ 342472 w 5273630"/>
                <a:gd name="connsiteY14-12084" fmla="*/ 563985 h 1489638"/>
                <a:gd name="connsiteX15-12085" fmla="*/ 3085357 w 5273630"/>
                <a:gd name="connsiteY15-12086" fmla="*/ 553784 h 1489638"/>
                <a:gd name="connsiteX16-12087" fmla="*/ 3078071 w 5273630"/>
                <a:gd name="connsiteY16-12088" fmla="*/ 609162 h 1489638"/>
                <a:gd name="connsiteX17-12089" fmla="*/ 3283553 w 5273630"/>
                <a:gd name="connsiteY17-12090" fmla="*/ 719919 h 1489638"/>
                <a:gd name="connsiteX18-12091" fmla="*/ 3521097 w 5273630"/>
                <a:gd name="connsiteY18-12092" fmla="*/ 609162 h 1489638"/>
                <a:gd name="connsiteX19-12093" fmla="*/ 3528384 w 5273630"/>
                <a:gd name="connsiteY19-12094" fmla="*/ 553784 h 1489638"/>
                <a:gd name="connsiteX20-12095" fmla="*/ 3085357 w 5273630"/>
                <a:gd name="connsiteY20-12096" fmla="*/ 553784 h 1489638"/>
                <a:gd name="connsiteX21-12097" fmla="*/ 2013395 w 5273630"/>
                <a:gd name="connsiteY21-12098" fmla="*/ 526094 h 1489638"/>
                <a:gd name="connsiteX22-12099" fmla="*/ 2567178 w 5273630"/>
                <a:gd name="connsiteY22-12100" fmla="*/ 526094 h 1489638"/>
                <a:gd name="connsiteX23-12101" fmla="*/ 2497227 w 5273630"/>
                <a:gd name="connsiteY23-12102" fmla="*/ 1024500 h 1489638"/>
                <a:gd name="connsiteX24-12103" fmla="*/ 1943443 w 5273630"/>
                <a:gd name="connsiteY24-12104" fmla="*/ 1024500 h 1489638"/>
                <a:gd name="connsiteX25-12105" fmla="*/ 2013395 w 5273630"/>
                <a:gd name="connsiteY25-12106" fmla="*/ 526094 h 1489638"/>
                <a:gd name="connsiteX26-12107" fmla="*/ 1404233 w 5273630"/>
                <a:gd name="connsiteY26-12108" fmla="*/ 526094 h 1489638"/>
                <a:gd name="connsiteX27-12109" fmla="*/ 1958016 w 5273630"/>
                <a:gd name="connsiteY27-12110" fmla="*/ 526094 h 1489638"/>
                <a:gd name="connsiteX28-12111" fmla="*/ 1888065 w 5273630"/>
                <a:gd name="connsiteY28-12112" fmla="*/ 1024500 h 1489638"/>
                <a:gd name="connsiteX29-12113" fmla="*/ 1334281 w 5273630"/>
                <a:gd name="connsiteY29-12114" fmla="*/ 1024500 h 1489638"/>
                <a:gd name="connsiteX30-12115" fmla="*/ 1404233 w 5273630"/>
                <a:gd name="connsiteY30-12116" fmla="*/ 526094 h 1489638"/>
                <a:gd name="connsiteX31-12117" fmla="*/ 365789 w 5273630"/>
                <a:gd name="connsiteY31-12118" fmla="*/ 402222 h 1489638"/>
                <a:gd name="connsiteX32-12119" fmla="*/ 357045 w 5273630"/>
                <a:gd name="connsiteY32-12120" fmla="*/ 457600 h 1489638"/>
                <a:gd name="connsiteX33-12121" fmla="*/ 848163 w 5273630"/>
                <a:gd name="connsiteY33-12122" fmla="*/ 457600 h 1489638"/>
                <a:gd name="connsiteX34-12123" fmla="*/ 856907 w 5273630"/>
                <a:gd name="connsiteY34-12124" fmla="*/ 402222 h 1489638"/>
                <a:gd name="connsiteX35-12125" fmla="*/ 365789 w 5273630"/>
                <a:gd name="connsiteY35-12126" fmla="*/ 402222 h 1489638"/>
                <a:gd name="connsiteX36-12127" fmla="*/ 2865301 w 5273630"/>
                <a:gd name="connsiteY36-12128" fmla="*/ 346843 h 1489638"/>
                <a:gd name="connsiteX37-12129" fmla="*/ 3114504 w 5273630"/>
                <a:gd name="connsiteY37-12130" fmla="*/ 346843 h 1489638"/>
                <a:gd name="connsiteX38-12131" fmla="*/ 3104302 w 5273630"/>
                <a:gd name="connsiteY38-12132" fmla="*/ 415338 h 1489638"/>
                <a:gd name="connsiteX39-12133" fmla="*/ 3547329 w 5273630"/>
                <a:gd name="connsiteY39-12134" fmla="*/ 415338 h 1489638"/>
                <a:gd name="connsiteX40-12135" fmla="*/ 3557530 w 5273630"/>
                <a:gd name="connsiteY40-12136" fmla="*/ 346843 h 1489638"/>
                <a:gd name="connsiteX41-12137" fmla="*/ 3806733 w 5273630"/>
                <a:gd name="connsiteY41-12138" fmla="*/ 346843 h 1489638"/>
                <a:gd name="connsiteX42-12139" fmla="*/ 3796531 w 5273630"/>
                <a:gd name="connsiteY42-12140" fmla="*/ 415338 h 1489638"/>
                <a:gd name="connsiteX43-12141" fmla="*/ 3907289 w 5273630"/>
                <a:gd name="connsiteY43-12142" fmla="*/ 415338 h 1489638"/>
                <a:gd name="connsiteX44-12143" fmla="*/ 3888343 w 5273630"/>
                <a:gd name="connsiteY44-12144" fmla="*/ 553784 h 1489638"/>
                <a:gd name="connsiteX45-12145" fmla="*/ 3777587 w 5273630"/>
                <a:gd name="connsiteY45-12146" fmla="*/ 553784 h 1489638"/>
                <a:gd name="connsiteX46-12147" fmla="*/ 3755727 w 5273630"/>
                <a:gd name="connsiteY46-12148" fmla="*/ 706803 h 1489638"/>
                <a:gd name="connsiteX47-12149" fmla="*/ 3489036 w 5273630"/>
                <a:gd name="connsiteY47-12150" fmla="*/ 830675 h 1489638"/>
                <a:gd name="connsiteX48-12151" fmla="*/ 3850453 w 5273630"/>
                <a:gd name="connsiteY48-12152" fmla="*/ 1024500 h 1489638"/>
                <a:gd name="connsiteX49-12153" fmla="*/ 3407426 w 5273630"/>
                <a:gd name="connsiteY49-12154" fmla="*/ 1024500 h 1489638"/>
                <a:gd name="connsiteX50-12155" fmla="*/ 3252949 w 5273630"/>
                <a:gd name="connsiteY50-12156" fmla="*/ 941432 h 1489638"/>
                <a:gd name="connsiteX51-12157" fmla="*/ 1658312 w 5273630"/>
                <a:gd name="connsiteY51-12158" fmla="*/ 1489638 h 1489638"/>
                <a:gd name="connsiteX52-12159" fmla="*/ 1726460 w 5273630"/>
                <a:gd name="connsiteY52-12160" fmla="*/ 1412009 h 1489638"/>
                <a:gd name="connsiteX53-12161" fmla="*/ 3046009 w 5273630"/>
                <a:gd name="connsiteY53-12162" fmla="*/ 830675 h 1489638"/>
                <a:gd name="connsiteX54-12163" fmla="*/ 2814295 w 5273630"/>
                <a:gd name="connsiteY54-12164" fmla="*/ 706803 h 1489638"/>
                <a:gd name="connsiteX55-12165" fmla="*/ 2836154 w 5273630"/>
                <a:gd name="connsiteY55-12166" fmla="*/ 553784 h 1489638"/>
                <a:gd name="connsiteX56-12167" fmla="*/ 2725398 w 5273630"/>
                <a:gd name="connsiteY56-12168" fmla="*/ 553784 h 1489638"/>
                <a:gd name="connsiteX57-12169" fmla="*/ 2744343 w 5273630"/>
                <a:gd name="connsiteY57-12170" fmla="*/ 415338 h 1489638"/>
                <a:gd name="connsiteX58-12171" fmla="*/ 2855100 w 5273630"/>
                <a:gd name="connsiteY58-12172" fmla="*/ 415338 h 1489638"/>
                <a:gd name="connsiteX59-12173" fmla="*/ 2865301 w 5273630"/>
                <a:gd name="connsiteY59-12174" fmla="*/ 346843 h 1489638"/>
                <a:gd name="connsiteX60-12175" fmla="*/ 482375 w 5273630"/>
                <a:gd name="connsiteY60-12176" fmla="*/ 192367 h 1489638"/>
                <a:gd name="connsiteX61-12177" fmla="*/ 759267 w 5273630"/>
                <a:gd name="connsiteY61-12178" fmla="*/ 192367 h 1489638"/>
                <a:gd name="connsiteX62-12179" fmla="*/ 746151 w 5273630"/>
                <a:gd name="connsiteY62-12180" fmla="*/ 285636 h 1489638"/>
                <a:gd name="connsiteX63-12181" fmla="*/ 1122141 w 5273630"/>
                <a:gd name="connsiteY63-12182" fmla="*/ 285636 h 1489638"/>
                <a:gd name="connsiteX64-12183" fmla="*/ 1059475 w 5273630"/>
                <a:gd name="connsiteY64-12184" fmla="*/ 735949 h 1489638"/>
                <a:gd name="connsiteX65-12185" fmla="*/ 728663 w 5273630"/>
                <a:gd name="connsiteY65-12186" fmla="*/ 735949 h 1489638"/>
                <a:gd name="connsiteX66-12187" fmla="*/ 795700 w 5273630"/>
                <a:gd name="connsiteY66-12188" fmla="*/ 791328 h 1489638"/>
                <a:gd name="connsiteX67-12189" fmla="*/ 1119226 w 5273630"/>
                <a:gd name="connsiteY67-12190" fmla="*/ 746150 h 1489638"/>
                <a:gd name="connsiteX68-12191" fmla="*/ 1100281 w 5273630"/>
                <a:gd name="connsiteY68-12192" fmla="*/ 884596 h 1489638"/>
                <a:gd name="connsiteX69-12193" fmla="*/ 937060 w 5273630"/>
                <a:gd name="connsiteY69-12194" fmla="*/ 907914 h 1489638"/>
                <a:gd name="connsiteX70-12195" fmla="*/ 1733187 w 5273630"/>
                <a:gd name="connsiteY70-12196" fmla="*/ 1417459 h 1489638"/>
                <a:gd name="connsiteX71-12197" fmla="*/ 1658884 w 5273630"/>
                <a:gd name="connsiteY71-12198" fmla="*/ 1489402 h 1489638"/>
                <a:gd name="connsiteX72-12199" fmla="*/ 406594 w 5273630"/>
                <a:gd name="connsiteY72-12200" fmla="*/ 735949 h 1489638"/>
                <a:gd name="connsiteX73-12201" fmla="*/ 319154 w 5273630"/>
                <a:gd name="connsiteY73-12202" fmla="*/ 735949 h 1489638"/>
                <a:gd name="connsiteX74-12203" fmla="*/ 298752 w 5273630"/>
                <a:gd name="connsiteY74-12204" fmla="*/ 881682 h 1489638"/>
                <a:gd name="connsiteX75-12205" fmla="*/ 502777 w 5273630"/>
                <a:gd name="connsiteY75-12206" fmla="*/ 862737 h 1489638"/>
                <a:gd name="connsiteX76-12207" fmla="*/ 482375 w 5273630"/>
                <a:gd name="connsiteY76-12208" fmla="*/ 1004097 h 1489638"/>
                <a:gd name="connsiteX77-12209" fmla="*/ 4372 w 5273630"/>
                <a:gd name="connsiteY77-12210" fmla="*/ 1046359 h 1489638"/>
                <a:gd name="connsiteX78-12211" fmla="*/ 110757 w 5273630"/>
                <a:gd name="connsiteY78-12212" fmla="*/ 285636 h 1489638"/>
                <a:gd name="connsiteX79-12213" fmla="*/ 469259 w 5273630"/>
                <a:gd name="connsiteY79-12214" fmla="*/ 285636 h 1489638"/>
                <a:gd name="connsiteX80-12215" fmla="*/ 482375 w 5273630"/>
                <a:gd name="connsiteY80-12216" fmla="*/ 192367 h 1489638"/>
                <a:gd name="connsiteX81-12217" fmla="*/ 1870577 w 5273630"/>
                <a:gd name="connsiteY81-12218" fmla="*/ 166135 h 1489638"/>
                <a:gd name="connsiteX82-12219" fmla="*/ 1847260 w 5273630"/>
                <a:gd name="connsiteY82-12220" fmla="*/ 332270 h 1489638"/>
                <a:gd name="connsiteX83-12221" fmla="*/ 2179530 w 5273630"/>
                <a:gd name="connsiteY83-12222" fmla="*/ 332270 h 1489638"/>
                <a:gd name="connsiteX84-12223" fmla="*/ 2202847 w 5273630"/>
                <a:gd name="connsiteY84-12224" fmla="*/ 166135 h 1489638"/>
                <a:gd name="connsiteX85-12225" fmla="*/ 1870577 w 5273630"/>
                <a:gd name="connsiteY85-12226" fmla="*/ 166135 h 1489638"/>
                <a:gd name="connsiteX86-12227" fmla="*/ 4598889 w 5273630"/>
                <a:gd name="connsiteY86-12228" fmla="*/ 138446 h 1489638"/>
                <a:gd name="connsiteX87-12229" fmla="*/ 4421095 w 5273630"/>
                <a:gd name="connsiteY87-12230" fmla="*/ 332270 h 1489638"/>
                <a:gd name="connsiteX88-12231" fmla="*/ 4935531 w 5273630"/>
                <a:gd name="connsiteY88-12232" fmla="*/ 332270 h 1489638"/>
                <a:gd name="connsiteX89-12233" fmla="*/ 4813115 w 5273630"/>
                <a:gd name="connsiteY89-12234" fmla="*/ 138446 h 1489638"/>
                <a:gd name="connsiteX90-12235" fmla="*/ 4598889 w 5273630"/>
                <a:gd name="connsiteY90-12236" fmla="*/ 138446 h 1489638"/>
                <a:gd name="connsiteX91-12237" fmla="*/ 1557252 w 5273630"/>
                <a:gd name="connsiteY91-12238" fmla="*/ 27689 h 1489638"/>
                <a:gd name="connsiteX92-12239" fmla="*/ 2498684 w 5273630"/>
                <a:gd name="connsiteY92-12240" fmla="*/ 27689 h 1489638"/>
                <a:gd name="connsiteX93-12241" fmla="*/ 2436019 w 5273630"/>
                <a:gd name="connsiteY93-12242" fmla="*/ 470716 h 1489638"/>
                <a:gd name="connsiteX94-12243" fmla="*/ 1549965 w 5273630"/>
                <a:gd name="connsiteY94-12244" fmla="*/ 470716 h 1489638"/>
                <a:gd name="connsiteX95-12245" fmla="*/ 1605344 w 5273630"/>
                <a:gd name="connsiteY95-12246" fmla="*/ 83068 h 1489638"/>
                <a:gd name="connsiteX96-12247" fmla="*/ 1557252 w 5273630"/>
                <a:gd name="connsiteY96-12248" fmla="*/ 27689 h 1489638"/>
                <a:gd name="connsiteX97-12249" fmla="*/ 259404 w 5273630"/>
                <a:gd name="connsiteY97-12250" fmla="*/ 27689 h 1489638"/>
                <a:gd name="connsiteX98-12251" fmla="*/ 983695 w 5273630"/>
                <a:gd name="connsiteY98-12252" fmla="*/ 27689 h 1489638"/>
                <a:gd name="connsiteX99-12253" fmla="*/ 1215409 w 5273630"/>
                <a:gd name="connsiteY99-12254" fmla="*/ 260861 h 1489638"/>
                <a:gd name="connsiteX100-12255" fmla="*/ 929774 w 5273630"/>
                <a:gd name="connsiteY100-12256" fmla="*/ 260861 h 1489638"/>
                <a:gd name="connsiteX101-12257" fmla="*/ 788413 w 5273630"/>
                <a:gd name="connsiteY101-12258" fmla="*/ 145733 h 1489638"/>
                <a:gd name="connsiteX102-12259" fmla="*/ 476546 w 5273630"/>
                <a:gd name="connsiteY102-12260" fmla="*/ 145733 h 1489638"/>
                <a:gd name="connsiteX103-12261" fmla="*/ 290008 w 5273630"/>
                <a:gd name="connsiteY103-12262" fmla="*/ 260861 h 1489638"/>
                <a:gd name="connsiteX104-12263" fmla="*/ 0 w 5273630"/>
                <a:gd name="connsiteY104-12264" fmla="*/ 260861 h 1489638"/>
                <a:gd name="connsiteX105-12265" fmla="*/ 290008 w 5273630"/>
                <a:gd name="connsiteY105-12266" fmla="*/ 58293 h 1489638"/>
                <a:gd name="connsiteX106-12267" fmla="*/ 259404 w 5273630"/>
                <a:gd name="connsiteY106-12268" fmla="*/ 27689 h 1489638"/>
                <a:gd name="connsiteX107-12269" fmla="*/ 4377375 w 5273630"/>
                <a:gd name="connsiteY107-12270" fmla="*/ 0 h 1489638"/>
                <a:gd name="connsiteX108-12271" fmla="*/ 5001111 w 5273630"/>
                <a:gd name="connsiteY108-12272" fmla="*/ 0 h 1489638"/>
                <a:gd name="connsiteX109-12273" fmla="*/ 5273630 w 5273630"/>
                <a:gd name="connsiteY109-12274" fmla="*/ 429911 h 1489638"/>
                <a:gd name="connsiteX110-12275" fmla="*/ 5078349 w 5273630"/>
                <a:gd name="connsiteY110-12276" fmla="*/ 429911 h 1489638"/>
                <a:gd name="connsiteX111-12277" fmla="*/ 5072519 w 5273630"/>
                <a:gd name="connsiteY111-12278" fmla="*/ 470716 h 1489638"/>
                <a:gd name="connsiteX112-12279" fmla="*/ 4795628 w 5273630"/>
                <a:gd name="connsiteY112-12280" fmla="*/ 470716 h 1489638"/>
                <a:gd name="connsiteX113-12281" fmla="*/ 4778140 w 5273630"/>
                <a:gd name="connsiteY113-12282" fmla="*/ 594589 h 1489638"/>
                <a:gd name="connsiteX114-12283" fmla="*/ 5082721 w 5273630"/>
                <a:gd name="connsiteY114-12284" fmla="*/ 594589 h 1489638"/>
                <a:gd name="connsiteX115-12285" fmla="*/ 5063775 w 5273630"/>
                <a:gd name="connsiteY115-12286" fmla="*/ 733035 h 1489638"/>
                <a:gd name="connsiteX116-12287" fmla="*/ 4759195 w 5273630"/>
                <a:gd name="connsiteY116-12288" fmla="*/ 733035 h 1489638"/>
                <a:gd name="connsiteX117-12289" fmla="*/ 4737335 w 5273630"/>
                <a:gd name="connsiteY117-12290" fmla="*/ 886054 h 1489638"/>
                <a:gd name="connsiteX118-12291" fmla="*/ 5180361 w 5273630"/>
                <a:gd name="connsiteY118-12292" fmla="*/ 886054 h 1489638"/>
                <a:gd name="connsiteX119-12293" fmla="*/ 5161416 w 5273630"/>
                <a:gd name="connsiteY119-12294" fmla="*/ 1024500 h 1489638"/>
                <a:gd name="connsiteX120-12295" fmla="*/ 3998471 w 5273630"/>
                <a:gd name="connsiteY120-12296" fmla="*/ 1024500 h 1489638"/>
                <a:gd name="connsiteX121-12297" fmla="*/ 4017416 w 5273630"/>
                <a:gd name="connsiteY121-12298" fmla="*/ 886054 h 1489638"/>
                <a:gd name="connsiteX122-12299" fmla="*/ 4460443 w 5273630"/>
                <a:gd name="connsiteY122-12300" fmla="*/ 886054 h 1489638"/>
                <a:gd name="connsiteX123-12301" fmla="*/ 4482303 w 5273630"/>
                <a:gd name="connsiteY123-12302" fmla="*/ 733035 h 1489638"/>
                <a:gd name="connsiteX124-12303" fmla="*/ 4177722 w 5273630"/>
                <a:gd name="connsiteY124-12304" fmla="*/ 733035 h 1489638"/>
                <a:gd name="connsiteX125-12305" fmla="*/ 4196667 w 5273630"/>
                <a:gd name="connsiteY125-12306" fmla="*/ 594589 h 1489638"/>
                <a:gd name="connsiteX126-12307" fmla="*/ 4501249 w 5273630"/>
                <a:gd name="connsiteY126-12308" fmla="*/ 594589 h 1489638"/>
                <a:gd name="connsiteX127-12309" fmla="*/ 4518736 w 5273630"/>
                <a:gd name="connsiteY127-12310" fmla="*/ 470716 h 1489638"/>
                <a:gd name="connsiteX128-12311" fmla="*/ 4241845 w 5273630"/>
                <a:gd name="connsiteY128-12312" fmla="*/ 470716 h 1489638"/>
                <a:gd name="connsiteX129-12313" fmla="*/ 4247673 w 5273630"/>
                <a:gd name="connsiteY129-12314" fmla="*/ 429911 h 1489638"/>
                <a:gd name="connsiteX130-12315" fmla="*/ 4055307 w 5273630"/>
                <a:gd name="connsiteY130-12316" fmla="*/ 429911 h 1489638"/>
                <a:gd name="connsiteX131-12317" fmla="*/ 4410894 w 5273630"/>
                <a:gd name="connsiteY131-12318" fmla="*/ 40805 h 1489638"/>
                <a:gd name="connsiteX132-12319" fmla="*/ 4377375 w 5273630"/>
                <a:gd name="connsiteY132-12320" fmla="*/ 0 h 1489638"/>
                <a:gd name="connsiteX133-12321" fmla="*/ 3191742 w 5273630"/>
                <a:gd name="connsiteY133-12322" fmla="*/ 0 h 1489638"/>
                <a:gd name="connsiteX134-12323" fmla="*/ 3522555 w 5273630"/>
                <a:gd name="connsiteY134-12324" fmla="*/ 0 h 1489638"/>
                <a:gd name="connsiteX135-12325" fmla="*/ 3510896 w 5273630"/>
                <a:gd name="connsiteY135-12326" fmla="*/ 83068 h 1489638"/>
                <a:gd name="connsiteX136-12327" fmla="*/ 3953923 w 5273630"/>
                <a:gd name="connsiteY136-12328" fmla="*/ 83068 h 1489638"/>
                <a:gd name="connsiteX137-12329" fmla="*/ 3923319 w 5273630"/>
                <a:gd name="connsiteY137-12330" fmla="*/ 304581 h 1489638"/>
                <a:gd name="connsiteX138-12331" fmla="*/ 3618738 w 5273630"/>
                <a:gd name="connsiteY138-12332" fmla="*/ 304581 h 1489638"/>
                <a:gd name="connsiteX139-12333" fmla="*/ 3630397 w 5273630"/>
                <a:gd name="connsiteY139-12334" fmla="*/ 221513 h 1489638"/>
                <a:gd name="connsiteX140-12335" fmla="*/ 3076613 w 5273630"/>
                <a:gd name="connsiteY140-12336" fmla="*/ 221513 h 1489638"/>
                <a:gd name="connsiteX141-12337" fmla="*/ 3064954 w 5273630"/>
                <a:gd name="connsiteY141-12338" fmla="*/ 304581 h 1489638"/>
                <a:gd name="connsiteX142-12339" fmla="*/ 2760373 w 5273630"/>
                <a:gd name="connsiteY142-12340" fmla="*/ 304581 h 1489638"/>
                <a:gd name="connsiteX143-12341" fmla="*/ 2790977 w 5273630"/>
                <a:gd name="connsiteY143-12342" fmla="*/ 83068 h 1489638"/>
                <a:gd name="connsiteX144-12343" fmla="*/ 3234004 w 5273630"/>
                <a:gd name="connsiteY144-12344" fmla="*/ 83068 h 1489638"/>
                <a:gd name="connsiteX145-12345" fmla="*/ 3238376 w 5273630"/>
                <a:gd name="connsiteY145-12346" fmla="*/ 53921 h 1489638"/>
                <a:gd name="connsiteX146-12347" fmla="*/ 3191742 w 5273630"/>
                <a:gd name="connsiteY146-12348" fmla="*/ 0 h 1489638"/>
                <a:gd name="connsiteX0-12349" fmla="*/ 2215963 w 5273630"/>
                <a:gd name="connsiteY0-12350" fmla="*/ 664540 h 1489638"/>
                <a:gd name="connsiteX1-12351" fmla="*/ 2183902 w 5273630"/>
                <a:gd name="connsiteY1-12352" fmla="*/ 886054 h 1489638"/>
                <a:gd name="connsiteX2-12353" fmla="*/ 2294658 w 5273630"/>
                <a:gd name="connsiteY2-12354" fmla="*/ 886054 h 1489638"/>
                <a:gd name="connsiteX3-12355" fmla="*/ 2326719 w 5273630"/>
                <a:gd name="connsiteY3-12356" fmla="*/ 664540 h 1489638"/>
                <a:gd name="connsiteX4-12357" fmla="*/ 2215963 w 5273630"/>
                <a:gd name="connsiteY4-12358" fmla="*/ 664540 h 1489638"/>
                <a:gd name="connsiteX5-12359" fmla="*/ 1606801 w 5273630"/>
                <a:gd name="connsiteY5-12360" fmla="*/ 664540 h 1489638"/>
                <a:gd name="connsiteX6-12361" fmla="*/ 1574740 w 5273630"/>
                <a:gd name="connsiteY6-12362" fmla="*/ 886054 h 1489638"/>
                <a:gd name="connsiteX7-12363" fmla="*/ 1685497 w 5273630"/>
                <a:gd name="connsiteY7-12364" fmla="*/ 886054 h 1489638"/>
                <a:gd name="connsiteX8-12365" fmla="*/ 1717558 w 5273630"/>
                <a:gd name="connsiteY8-12366" fmla="*/ 664540 h 1489638"/>
                <a:gd name="connsiteX9-12367" fmla="*/ 1606801 w 5273630"/>
                <a:gd name="connsiteY9-12368" fmla="*/ 664540 h 1489638"/>
                <a:gd name="connsiteX10-12369" fmla="*/ 342472 w 5273630"/>
                <a:gd name="connsiteY10-12370" fmla="*/ 563985 h 1489638"/>
                <a:gd name="connsiteX11-12371" fmla="*/ 335185 w 5273630"/>
                <a:gd name="connsiteY11-12372" fmla="*/ 619363 h 1489638"/>
                <a:gd name="connsiteX12-12373" fmla="*/ 826304 w 5273630"/>
                <a:gd name="connsiteY12-12374" fmla="*/ 619363 h 1489638"/>
                <a:gd name="connsiteX13-12375" fmla="*/ 833590 w 5273630"/>
                <a:gd name="connsiteY13-12376" fmla="*/ 563985 h 1489638"/>
                <a:gd name="connsiteX14-12377" fmla="*/ 342472 w 5273630"/>
                <a:gd name="connsiteY14-12378" fmla="*/ 563985 h 1489638"/>
                <a:gd name="connsiteX15-12379" fmla="*/ 3085357 w 5273630"/>
                <a:gd name="connsiteY15-12380" fmla="*/ 553784 h 1489638"/>
                <a:gd name="connsiteX16-12381" fmla="*/ 3078071 w 5273630"/>
                <a:gd name="connsiteY16-12382" fmla="*/ 609162 h 1489638"/>
                <a:gd name="connsiteX17-12383" fmla="*/ 3283553 w 5273630"/>
                <a:gd name="connsiteY17-12384" fmla="*/ 719919 h 1489638"/>
                <a:gd name="connsiteX18-12385" fmla="*/ 3521097 w 5273630"/>
                <a:gd name="connsiteY18-12386" fmla="*/ 609162 h 1489638"/>
                <a:gd name="connsiteX19-12387" fmla="*/ 3528384 w 5273630"/>
                <a:gd name="connsiteY19-12388" fmla="*/ 553784 h 1489638"/>
                <a:gd name="connsiteX20-12389" fmla="*/ 3085357 w 5273630"/>
                <a:gd name="connsiteY20-12390" fmla="*/ 553784 h 1489638"/>
                <a:gd name="connsiteX21-12391" fmla="*/ 2013395 w 5273630"/>
                <a:gd name="connsiteY21-12392" fmla="*/ 526094 h 1489638"/>
                <a:gd name="connsiteX22-12393" fmla="*/ 2567178 w 5273630"/>
                <a:gd name="connsiteY22-12394" fmla="*/ 526094 h 1489638"/>
                <a:gd name="connsiteX23-12395" fmla="*/ 2497227 w 5273630"/>
                <a:gd name="connsiteY23-12396" fmla="*/ 1024500 h 1489638"/>
                <a:gd name="connsiteX24-12397" fmla="*/ 1943443 w 5273630"/>
                <a:gd name="connsiteY24-12398" fmla="*/ 1024500 h 1489638"/>
                <a:gd name="connsiteX25-12399" fmla="*/ 2013395 w 5273630"/>
                <a:gd name="connsiteY25-12400" fmla="*/ 526094 h 1489638"/>
                <a:gd name="connsiteX26-12401" fmla="*/ 1404233 w 5273630"/>
                <a:gd name="connsiteY26-12402" fmla="*/ 526094 h 1489638"/>
                <a:gd name="connsiteX27-12403" fmla="*/ 1958016 w 5273630"/>
                <a:gd name="connsiteY27-12404" fmla="*/ 526094 h 1489638"/>
                <a:gd name="connsiteX28-12405" fmla="*/ 1888065 w 5273630"/>
                <a:gd name="connsiteY28-12406" fmla="*/ 1024500 h 1489638"/>
                <a:gd name="connsiteX29-12407" fmla="*/ 1334281 w 5273630"/>
                <a:gd name="connsiteY29-12408" fmla="*/ 1024500 h 1489638"/>
                <a:gd name="connsiteX30-12409" fmla="*/ 1404233 w 5273630"/>
                <a:gd name="connsiteY30-12410" fmla="*/ 526094 h 1489638"/>
                <a:gd name="connsiteX31-12411" fmla="*/ 365789 w 5273630"/>
                <a:gd name="connsiteY31-12412" fmla="*/ 402222 h 1489638"/>
                <a:gd name="connsiteX32-12413" fmla="*/ 357045 w 5273630"/>
                <a:gd name="connsiteY32-12414" fmla="*/ 457600 h 1489638"/>
                <a:gd name="connsiteX33-12415" fmla="*/ 848163 w 5273630"/>
                <a:gd name="connsiteY33-12416" fmla="*/ 457600 h 1489638"/>
                <a:gd name="connsiteX34-12417" fmla="*/ 856907 w 5273630"/>
                <a:gd name="connsiteY34-12418" fmla="*/ 402222 h 1489638"/>
                <a:gd name="connsiteX35-12419" fmla="*/ 365789 w 5273630"/>
                <a:gd name="connsiteY35-12420" fmla="*/ 402222 h 1489638"/>
                <a:gd name="connsiteX36-12421" fmla="*/ 2865301 w 5273630"/>
                <a:gd name="connsiteY36-12422" fmla="*/ 346843 h 1489638"/>
                <a:gd name="connsiteX37-12423" fmla="*/ 3114504 w 5273630"/>
                <a:gd name="connsiteY37-12424" fmla="*/ 346843 h 1489638"/>
                <a:gd name="connsiteX38-12425" fmla="*/ 3104302 w 5273630"/>
                <a:gd name="connsiteY38-12426" fmla="*/ 415338 h 1489638"/>
                <a:gd name="connsiteX39-12427" fmla="*/ 3547329 w 5273630"/>
                <a:gd name="connsiteY39-12428" fmla="*/ 415338 h 1489638"/>
                <a:gd name="connsiteX40-12429" fmla="*/ 3557530 w 5273630"/>
                <a:gd name="connsiteY40-12430" fmla="*/ 346843 h 1489638"/>
                <a:gd name="connsiteX41-12431" fmla="*/ 3806733 w 5273630"/>
                <a:gd name="connsiteY41-12432" fmla="*/ 346843 h 1489638"/>
                <a:gd name="connsiteX42-12433" fmla="*/ 3796531 w 5273630"/>
                <a:gd name="connsiteY42-12434" fmla="*/ 415338 h 1489638"/>
                <a:gd name="connsiteX43-12435" fmla="*/ 3907289 w 5273630"/>
                <a:gd name="connsiteY43-12436" fmla="*/ 415338 h 1489638"/>
                <a:gd name="connsiteX44-12437" fmla="*/ 3888343 w 5273630"/>
                <a:gd name="connsiteY44-12438" fmla="*/ 553784 h 1489638"/>
                <a:gd name="connsiteX45-12439" fmla="*/ 3777587 w 5273630"/>
                <a:gd name="connsiteY45-12440" fmla="*/ 553784 h 1489638"/>
                <a:gd name="connsiteX46-12441" fmla="*/ 3755727 w 5273630"/>
                <a:gd name="connsiteY46-12442" fmla="*/ 706803 h 1489638"/>
                <a:gd name="connsiteX47-12443" fmla="*/ 3489036 w 5273630"/>
                <a:gd name="connsiteY47-12444" fmla="*/ 830675 h 1489638"/>
                <a:gd name="connsiteX48-12445" fmla="*/ 3850453 w 5273630"/>
                <a:gd name="connsiteY48-12446" fmla="*/ 1024500 h 1489638"/>
                <a:gd name="connsiteX49-12447" fmla="*/ 3407426 w 5273630"/>
                <a:gd name="connsiteY49-12448" fmla="*/ 1024500 h 1489638"/>
                <a:gd name="connsiteX50-12449" fmla="*/ 3252949 w 5273630"/>
                <a:gd name="connsiteY50-12450" fmla="*/ 941432 h 1489638"/>
                <a:gd name="connsiteX51-12451" fmla="*/ 1658312 w 5273630"/>
                <a:gd name="connsiteY51-12452" fmla="*/ 1489638 h 1489638"/>
                <a:gd name="connsiteX52-12453" fmla="*/ 1726460 w 5273630"/>
                <a:gd name="connsiteY52-12454" fmla="*/ 1412009 h 1489638"/>
                <a:gd name="connsiteX53-12455" fmla="*/ 3046009 w 5273630"/>
                <a:gd name="connsiteY53-12456" fmla="*/ 830675 h 1489638"/>
                <a:gd name="connsiteX54-12457" fmla="*/ 2814295 w 5273630"/>
                <a:gd name="connsiteY54-12458" fmla="*/ 706803 h 1489638"/>
                <a:gd name="connsiteX55-12459" fmla="*/ 2836154 w 5273630"/>
                <a:gd name="connsiteY55-12460" fmla="*/ 553784 h 1489638"/>
                <a:gd name="connsiteX56-12461" fmla="*/ 2725398 w 5273630"/>
                <a:gd name="connsiteY56-12462" fmla="*/ 553784 h 1489638"/>
                <a:gd name="connsiteX57-12463" fmla="*/ 2744343 w 5273630"/>
                <a:gd name="connsiteY57-12464" fmla="*/ 415338 h 1489638"/>
                <a:gd name="connsiteX58-12465" fmla="*/ 2855100 w 5273630"/>
                <a:gd name="connsiteY58-12466" fmla="*/ 415338 h 1489638"/>
                <a:gd name="connsiteX59-12467" fmla="*/ 2865301 w 5273630"/>
                <a:gd name="connsiteY59-12468" fmla="*/ 346843 h 1489638"/>
                <a:gd name="connsiteX60-12469" fmla="*/ 482375 w 5273630"/>
                <a:gd name="connsiteY60-12470" fmla="*/ 192367 h 1489638"/>
                <a:gd name="connsiteX61-12471" fmla="*/ 759267 w 5273630"/>
                <a:gd name="connsiteY61-12472" fmla="*/ 192367 h 1489638"/>
                <a:gd name="connsiteX62-12473" fmla="*/ 746151 w 5273630"/>
                <a:gd name="connsiteY62-12474" fmla="*/ 285636 h 1489638"/>
                <a:gd name="connsiteX63-12475" fmla="*/ 1122141 w 5273630"/>
                <a:gd name="connsiteY63-12476" fmla="*/ 285636 h 1489638"/>
                <a:gd name="connsiteX64-12477" fmla="*/ 1059475 w 5273630"/>
                <a:gd name="connsiteY64-12478" fmla="*/ 735949 h 1489638"/>
                <a:gd name="connsiteX65-12479" fmla="*/ 728663 w 5273630"/>
                <a:gd name="connsiteY65-12480" fmla="*/ 735949 h 1489638"/>
                <a:gd name="connsiteX66-12481" fmla="*/ 795700 w 5273630"/>
                <a:gd name="connsiteY66-12482" fmla="*/ 791328 h 1489638"/>
                <a:gd name="connsiteX67-12483" fmla="*/ 1119226 w 5273630"/>
                <a:gd name="connsiteY67-12484" fmla="*/ 746150 h 1489638"/>
                <a:gd name="connsiteX68-12485" fmla="*/ 1100281 w 5273630"/>
                <a:gd name="connsiteY68-12486" fmla="*/ 884596 h 1489638"/>
                <a:gd name="connsiteX69-12487" fmla="*/ 937060 w 5273630"/>
                <a:gd name="connsiteY69-12488" fmla="*/ 907914 h 1489638"/>
                <a:gd name="connsiteX70-12489" fmla="*/ 1733187 w 5273630"/>
                <a:gd name="connsiteY70-12490" fmla="*/ 1417459 h 1489638"/>
                <a:gd name="connsiteX71-12491" fmla="*/ 1658884 w 5273630"/>
                <a:gd name="connsiteY71-12492" fmla="*/ 1477496 h 1489638"/>
                <a:gd name="connsiteX72-12493" fmla="*/ 406594 w 5273630"/>
                <a:gd name="connsiteY72-12494" fmla="*/ 735949 h 1489638"/>
                <a:gd name="connsiteX73-12495" fmla="*/ 319154 w 5273630"/>
                <a:gd name="connsiteY73-12496" fmla="*/ 735949 h 1489638"/>
                <a:gd name="connsiteX74-12497" fmla="*/ 298752 w 5273630"/>
                <a:gd name="connsiteY74-12498" fmla="*/ 881682 h 1489638"/>
                <a:gd name="connsiteX75-12499" fmla="*/ 502777 w 5273630"/>
                <a:gd name="connsiteY75-12500" fmla="*/ 862737 h 1489638"/>
                <a:gd name="connsiteX76-12501" fmla="*/ 482375 w 5273630"/>
                <a:gd name="connsiteY76-12502" fmla="*/ 1004097 h 1489638"/>
                <a:gd name="connsiteX77-12503" fmla="*/ 4372 w 5273630"/>
                <a:gd name="connsiteY77-12504" fmla="*/ 1046359 h 1489638"/>
                <a:gd name="connsiteX78-12505" fmla="*/ 110757 w 5273630"/>
                <a:gd name="connsiteY78-12506" fmla="*/ 285636 h 1489638"/>
                <a:gd name="connsiteX79-12507" fmla="*/ 469259 w 5273630"/>
                <a:gd name="connsiteY79-12508" fmla="*/ 285636 h 1489638"/>
                <a:gd name="connsiteX80-12509" fmla="*/ 482375 w 5273630"/>
                <a:gd name="connsiteY80-12510" fmla="*/ 192367 h 1489638"/>
                <a:gd name="connsiteX81-12511" fmla="*/ 1870577 w 5273630"/>
                <a:gd name="connsiteY81-12512" fmla="*/ 166135 h 1489638"/>
                <a:gd name="connsiteX82-12513" fmla="*/ 1847260 w 5273630"/>
                <a:gd name="connsiteY82-12514" fmla="*/ 332270 h 1489638"/>
                <a:gd name="connsiteX83-12515" fmla="*/ 2179530 w 5273630"/>
                <a:gd name="connsiteY83-12516" fmla="*/ 332270 h 1489638"/>
                <a:gd name="connsiteX84-12517" fmla="*/ 2202847 w 5273630"/>
                <a:gd name="connsiteY84-12518" fmla="*/ 166135 h 1489638"/>
                <a:gd name="connsiteX85-12519" fmla="*/ 1870577 w 5273630"/>
                <a:gd name="connsiteY85-12520" fmla="*/ 166135 h 1489638"/>
                <a:gd name="connsiteX86-12521" fmla="*/ 4598889 w 5273630"/>
                <a:gd name="connsiteY86-12522" fmla="*/ 138446 h 1489638"/>
                <a:gd name="connsiteX87-12523" fmla="*/ 4421095 w 5273630"/>
                <a:gd name="connsiteY87-12524" fmla="*/ 332270 h 1489638"/>
                <a:gd name="connsiteX88-12525" fmla="*/ 4935531 w 5273630"/>
                <a:gd name="connsiteY88-12526" fmla="*/ 332270 h 1489638"/>
                <a:gd name="connsiteX89-12527" fmla="*/ 4813115 w 5273630"/>
                <a:gd name="connsiteY89-12528" fmla="*/ 138446 h 1489638"/>
                <a:gd name="connsiteX90-12529" fmla="*/ 4598889 w 5273630"/>
                <a:gd name="connsiteY90-12530" fmla="*/ 138446 h 1489638"/>
                <a:gd name="connsiteX91-12531" fmla="*/ 1557252 w 5273630"/>
                <a:gd name="connsiteY91-12532" fmla="*/ 27689 h 1489638"/>
                <a:gd name="connsiteX92-12533" fmla="*/ 2498684 w 5273630"/>
                <a:gd name="connsiteY92-12534" fmla="*/ 27689 h 1489638"/>
                <a:gd name="connsiteX93-12535" fmla="*/ 2436019 w 5273630"/>
                <a:gd name="connsiteY93-12536" fmla="*/ 470716 h 1489638"/>
                <a:gd name="connsiteX94-12537" fmla="*/ 1549965 w 5273630"/>
                <a:gd name="connsiteY94-12538" fmla="*/ 470716 h 1489638"/>
                <a:gd name="connsiteX95-12539" fmla="*/ 1605344 w 5273630"/>
                <a:gd name="connsiteY95-12540" fmla="*/ 83068 h 1489638"/>
                <a:gd name="connsiteX96-12541" fmla="*/ 1557252 w 5273630"/>
                <a:gd name="connsiteY96-12542" fmla="*/ 27689 h 1489638"/>
                <a:gd name="connsiteX97-12543" fmla="*/ 259404 w 5273630"/>
                <a:gd name="connsiteY97-12544" fmla="*/ 27689 h 1489638"/>
                <a:gd name="connsiteX98-12545" fmla="*/ 983695 w 5273630"/>
                <a:gd name="connsiteY98-12546" fmla="*/ 27689 h 1489638"/>
                <a:gd name="connsiteX99-12547" fmla="*/ 1215409 w 5273630"/>
                <a:gd name="connsiteY99-12548" fmla="*/ 260861 h 1489638"/>
                <a:gd name="connsiteX100-12549" fmla="*/ 929774 w 5273630"/>
                <a:gd name="connsiteY100-12550" fmla="*/ 260861 h 1489638"/>
                <a:gd name="connsiteX101-12551" fmla="*/ 788413 w 5273630"/>
                <a:gd name="connsiteY101-12552" fmla="*/ 145733 h 1489638"/>
                <a:gd name="connsiteX102-12553" fmla="*/ 476546 w 5273630"/>
                <a:gd name="connsiteY102-12554" fmla="*/ 145733 h 1489638"/>
                <a:gd name="connsiteX103-12555" fmla="*/ 290008 w 5273630"/>
                <a:gd name="connsiteY103-12556" fmla="*/ 260861 h 1489638"/>
                <a:gd name="connsiteX104-12557" fmla="*/ 0 w 5273630"/>
                <a:gd name="connsiteY104-12558" fmla="*/ 260861 h 1489638"/>
                <a:gd name="connsiteX105-12559" fmla="*/ 290008 w 5273630"/>
                <a:gd name="connsiteY105-12560" fmla="*/ 58293 h 1489638"/>
                <a:gd name="connsiteX106-12561" fmla="*/ 259404 w 5273630"/>
                <a:gd name="connsiteY106-12562" fmla="*/ 27689 h 1489638"/>
                <a:gd name="connsiteX107-12563" fmla="*/ 4377375 w 5273630"/>
                <a:gd name="connsiteY107-12564" fmla="*/ 0 h 1489638"/>
                <a:gd name="connsiteX108-12565" fmla="*/ 5001111 w 5273630"/>
                <a:gd name="connsiteY108-12566" fmla="*/ 0 h 1489638"/>
                <a:gd name="connsiteX109-12567" fmla="*/ 5273630 w 5273630"/>
                <a:gd name="connsiteY109-12568" fmla="*/ 429911 h 1489638"/>
                <a:gd name="connsiteX110-12569" fmla="*/ 5078349 w 5273630"/>
                <a:gd name="connsiteY110-12570" fmla="*/ 429911 h 1489638"/>
                <a:gd name="connsiteX111-12571" fmla="*/ 5072519 w 5273630"/>
                <a:gd name="connsiteY111-12572" fmla="*/ 470716 h 1489638"/>
                <a:gd name="connsiteX112-12573" fmla="*/ 4795628 w 5273630"/>
                <a:gd name="connsiteY112-12574" fmla="*/ 470716 h 1489638"/>
                <a:gd name="connsiteX113-12575" fmla="*/ 4778140 w 5273630"/>
                <a:gd name="connsiteY113-12576" fmla="*/ 594589 h 1489638"/>
                <a:gd name="connsiteX114-12577" fmla="*/ 5082721 w 5273630"/>
                <a:gd name="connsiteY114-12578" fmla="*/ 594589 h 1489638"/>
                <a:gd name="connsiteX115-12579" fmla="*/ 5063775 w 5273630"/>
                <a:gd name="connsiteY115-12580" fmla="*/ 733035 h 1489638"/>
                <a:gd name="connsiteX116-12581" fmla="*/ 4759195 w 5273630"/>
                <a:gd name="connsiteY116-12582" fmla="*/ 733035 h 1489638"/>
                <a:gd name="connsiteX117-12583" fmla="*/ 4737335 w 5273630"/>
                <a:gd name="connsiteY117-12584" fmla="*/ 886054 h 1489638"/>
                <a:gd name="connsiteX118-12585" fmla="*/ 5180361 w 5273630"/>
                <a:gd name="connsiteY118-12586" fmla="*/ 886054 h 1489638"/>
                <a:gd name="connsiteX119-12587" fmla="*/ 5161416 w 5273630"/>
                <a:gd name="connsiteY119-12588" fmla="*/ 1024500 h 1489638"/>
                <a:gd name="connsiteX120-12589" fmla="*/ 3998471 w 5273630"/>
                <a:gd name="connsiteY120-12590" fmla="*/ 1024500 h 1489638"/>
                <a:gd name="connsiteX121-12591" fmla="*/ 4017416 w 5273630"/>
                <a:gd name="connsiteY121-12592" fmla="*/ 886054 h 1489638"/>
                <a:gd name="connsiteX122-12593" fmla="*/ 4460443 w 5273630"/>
                <a:gd name="connsiteY122-12594" fmla="*/ 886054 h 1489638"/>
                <a:gd name="connsiteX123-12595" fmla="*/ 4482303 w 5273630"/>
                <a:gd name="connsiteY123-12596" fmla="*/ 733035 h 1489638"/>
                <a:gd name="connsiteX124-12597" fmla="*/ 4177722 w 5273630"/>
                <a:gd name="connsiteY124-12598" fmla="*/ 733035 h 1489638"/>
                <a:gd name="connsiteX125-12599" fmla="*/ 4196667 w 5273630"/>
                <a:gd name="connsiteY125-12600" fmla="*/ 594589 h 1489638"/>
                <a:gd name="connsiteX126-12601" fmla="*/ 4501249 w 5273630"/>
                <a:gd name="connsiteY126-12602" fmla="*/ 594589 h 1489638"/>
                <a:gd name="connsiteX127-12603" fmla="*/ 4518736 w 5273630"/>
                <a:gd name="connsiteY127-12604" fmla="*/ 470716 h 1489638"/>
                <a:gd name="connsiteX128-12605" fmla="*/ 4241845 w 5273630"/>
                <a:gd name="connsiteY128-12606" fmla="*/ 470716 h 1489638"/>
                <a:gd name="connsiteX129-12607" fmla="*/ 4247673 w 5273630"/>
                <a:gd name="connsiteY129-12608" fmla="*/ 429911 h 1489638"/>
                <a:gd name="connsiteX130-12609" fmla="*/ 4055307 w 5273630"/>
                <a:gd name="connsiteY130-12610" fmla="*/ 429911 h 1489638"/>
                <a:gd name="connsiteX131-12611" fmla="*/ 4410894 w 5273630"/>
                <a:gd name="connsiteY131-12612" fmla="*/ 40805 h 1489638"/>
                <a:gd name="connsiteX132-12613" fmla="*/ 4377375 w 5273630"/>
                <a:gd name="connsiteY132-12614" fmla="*/ 0 h 1489638"/>
                <a:gd name="connsiteX133-12615" fmla="*/ 3191742 w 5273630"/>
                <a:gd name="connsiteY133-12616" fmla="*/ 0 h 1489638"/>
                <a:gd name="connsiteX134-12617" fmla="*/ 3522555 w 5273630"/>
                <a:gd name="connsiteY134-12618" fmla="*/ 0 h 1489638"/>
                <a:gd name="connsiteX135-12619" fmla="*/ 3510896 w 5273630"/>
                <a:gd name="connsiteY135-12620" fmla="*/ 83068 h 1489638"/>
                <a:gd name="connsiteX136-12621" fmla="*/ 3953923 w 5273630"/>
                <a:gd name="connsiteY136-12622" fmla="*/ 83068 h 1489638"/>
                <a:gd name="connsiteX137-12623" fmla="*/ 3923319 w 5273630"/>
                <a:gd name="connsiteY137-12624" fmla="*/ 304581 h 1489638"/>
                <a:gd name="connsiteX138-12625" fmla="*/ 3618738 w 5273630"/>
                <a:gd name="connsiteY138-12626" fmla="*/ 304581 h 1489638"/>
                <a:gd name="connsiteX139-12627" fmla="*/ 3630397 w 5273630"/>
                <a:gd name="connsiteY139-12628" fmla="*/ 221513 h 1489638"/>
                <a:gd name="connsiteX140-12629" fmla="*/ 3076613 w 5273630"/>
                <a:gd name="connsiteY140-12630" fmla="*/ 221513 h 1489638"/>
                <a:gd name="connsiteX141-12631" fmla="*/ 3064954 w 5273630"/>
                <a:gd name="connsiteY141-12632" fmla="*/ 304581 h 1489638"/>
                <a:gd name="connsiteX142-12633" fmla="*/ 2760373 w 5273630"/>
                <a:gd name="connsiteY142-12634" fmla="*/ 304581 h 1489638"/>
                <a:gd name="connsiteX143-12635" fmla="*/ 2790977 w 5273630"/>
                <a:gd name="connsiteY143-12636" fmla="*/ 83068 h 1489638"/>
                <a:gd name="connsiteX144-12637" fmla="*/ 3234004 w 5273630"/>
                <a:gd name="connsiteY144-12638" fmla="*/ 83068 h 1489638"/>
                <a:gd name="connsiteX145-12639" fmla="*/ 3238376 w 5273630"/>
                <a:gd name="connsiteY145-12640" fmla="*/ 53921 h 1489638"/>
                <a:gd name="connsiteX146-12641" fmla="*/ 3191742 w 5273630"/>
                <a:gd name="connsiteY146-12642" fmla="*/ 0 h 1489638"/>
                <a:gd name="connsiteX0-12643" fmla="*/ 2215963 w 5273630"/>
                <a:gd name="connsiteY0-12644" fmla="*/ 664540 h 1496781"/>
                <a:gd name="connsiteX1-12645" fmla="*/ 2183902 w 5273630"/>
                <a:gd name="connsiteY1-12646" fmla="*/ 886054 h 1496781"/>
                <a:gd name="connsiteX2-12647" fmla="*/ 2294658 w 5273630"/>
                <a:gd name="connsiteY2-12648" fmla="*/ 886054 h 1496781"/>
                <a:gd name="connsiteX3-12649" fmla="*/ 2326719 w 5273630"/>
                <a:gd name="connsiteY3-12650" fmla="*/ 664540 h 1496781"/>
                <a:gd name="connsiteX4-12651" fmla="*/ 2215963 w 5273630"/>
                <a:gd name="connsiteY4-12652" fmla="*/ 664540 h 1496781"/>
                <a:gd name="connsiteX5-12653" fmla="*/ 1606801 w 5273630"/>
                <a:gd name="connsiteY5-12654" fmla="*/ 664540 h 1496781"/>
                <a:gd name="connsiteX6-12655" fmla="*/ 1574740 w 5273630"/>
                <a:gd name="connsiteY6-12656" fmla="*/ 886054 h 1496781"/>
                <a:gd name="connsiteX7-12657" fmla="*/ 1685497 w 5273630"/>
                <a:gd name="connsiteY7-12658" fmla="*/ 886054 h 1496781"/>
                <a:gd name="connsiteX8-12659" fmla="*/ 1717558 w 5273630"/>
                <a:gd name="connsiteY8-12660" fmla="*/ 664540 h 1496781"/>
                <a:gd name="connsiteX9-12661" fmla="*/ 1606801 w 5273630"/>
                <a:gd name="connsiteY9-12662" fmla="*/ 664540 h 1496781"/>
                <a:gd name="connsiteX10-12663" fmla="*/ 342472 w 5273630"/>
                <a:gd name="connsiteY10-12664" fmla="*/ 563985 h 1496781"/>
                <a:gd name="connsiteX11-12665" fmla="*/ 335185 w 5273630"/>
                <a:gd name="connsiteY11-12666" fmla="*/ 619363 h 1496781"/>
                <a:gd name="connsiteX12-12667" fmla="*/ 826304 w 5273630"/>
                <a:gd name="connsiteY12-12668" fmla="*/ 619363 h 1496781"/>
                <a:gd name="connsiteX13-12669" fmla="*/ 833590 w 5273630"/>
                <a:gd name="connsiteY13-12670" fmla="*/ 563985 h 1496781"/>
                <a:gd name="connsiteX14-12671" fmla="*/ 342472 w 5273630"/>
                <a:gd name="connsiteY14-12672" fmla="*/ 563985 h 1496781"/>
                <a:gd name="connsiteX15-12673" fmla="*/ 3085357 w 5273630"/>
                <a:gd name="connsiteY15-12674" fmla="*/ 553784 h 1496781"/>
                <a:gd name="connsiteX16-12675" fmla="*/ 3078071 w 5273630"/>
                <a:gd name="connsiteY16-12676" fmla="*/ 609162 h 1496781"/>
                <a:gd name="connsiteX17-12677" fmla="*/ 3283553 w 5273630"/>
                <a:gd name="connsiteY17-12678" fmla="*/ 719919 h 1496781"/>
                <a:gd name="connsiteX18-12679" fmla="*/ 3521097 w 5273630"/>
                <a:gd name="connsiteY18-12680" fmla="*/ 609162 h 1496781"/>
                <a:gd name="connsiteX19-12681" fmla="*/ 3528384 w 5273630"/>
                <a:gd name="connsiteY19-12682" fmla="*/ 553784 h 1496781"/>
                <a:gd name="connsiteX20-12683" fmla="*/ 3085357 w 5273630"/>
                <a:gd name="connsiteY20-12684" fmla="*/ 553784 h 1496781"/>
                <a:gd name="connsiteX21-12685" fmla="*/ 2013395 w 5273630"/>
                <a:gd name="connsiteY21-12686" fmla="*/ 526094 h 1496781"/>
                <a:gd name="connsiteX22-12687" fmla="*/ 2567178 w 5273630"/>
                <a:gd name="connsiteY22-12688" fmla="*/ 526094 h 1496781"/>
                <a:gd name="connsiteX23-12689" fmla="*/ 2497227 w 5273630"/>
                <a:gd name="connsiteY23-12690" fmla="*/ 1024500 h 1496781"/>
                <a:gd name="connsiteX24-12691" fmla="*/ 1943443 w 5273630"/>
                <a:gd name="connsiteY24-12692" fmla="*/ 1024500 h 1496781"/>
                <a:gd name="connsiteX25-12693" fmla="*/ 2013395 w 5273630"/>
                <a:gd name="connsiteY25-12694" fmla="*/ 526094 h 1496781"/>
                <a:gd name="connsiteX26-12695" fmla="*/ 1404233 w 5273630"/>
                <a:gd name="connsiteY26-12696" fmla="*/ 526094 h 1496781"/>
                <a:gd name="connsiteX27-12697" fmla="*/ 1958016 w 5273630"/>
                <a:gd name="connsiteY27-12698" fmla="*/ 526094 h 1496781"/>
                <a:gd name="connsiteX28-12699" fmla="*/ 1888065 w 5273630"/>
                <a:gd name="connsiteY28-12700" fmla="*/ 1024500 h 1496781"/>
                <a:gd name="connsiteX29-12701" fmla="*/ 1334281 w 5273630"/>
                <a:gd name="connsiteY29-12702" fmla="*/ 1024500 h 1496781"/>
                <a:gd name="connsiteX30-12703" fmla="*/ 1404233 w 5273630"/>
                <a:gd name="connsiteY30-12704" fmla="*/ 526094 h 1496781"/>
                <a:gd name="connsiteX31-12705" fmla="*/ 365789 w 5273630"/>
                <a:gd name="connsiteY31-12706" fmla="*/ 402222 h 1496781"/>
                <a:gd name="connsiteX32-12707" fmla="*/ 357045 w 5273630"/>
                <a:gd name="connsiteY32-12708" fmla="*/ 457600 h 1496781"/>
                <a:gd name="connsiteX33-12709" fmla="*/ 848163 w 5273630"/>
                <a:gd name="connsiteY33-12710" fmla="*/ 457600 h 1496781"/>
                <a:gd name="connsiteX34-12711" fmla="*/ 856907 w 5273630"/>
                <a:gd name="connsiteY34-12712" fmla="*/ 402222 h 1496781"/>
                <a:gd name="connsiteX35-12713" fmla="*/ 365789 w 5273630"/>
                <a:gd name="connsiteY35-12714" fmla="*/ 402222 h 1496781"/>
                <a:gd name="connsiteX36-12715" fmla="*/ 2865301 w 5273630"/>
                <a:gd name="connsiteY36-12716" fmla="*/ 346843 h 1496781"/>
                <a:gd name="connsiteX37-12717" fmla="*/ 3114504 w 5273630"/>
                <a:gd name="connsiteY37-12718" fmla="*/ 346843 h 1496781"/>
                <a:gd name="connsiteX38-12719" fmla="*/ 3104302 w 5273630"/>
                <a:gd name="connsiteY38-12720" fmla="*/ 415338 h 1496781"/>
                <a:gd name="connsiteX39-12721" fmla="*/ 3547329 w 5273630"/>
                <a:gd name="connsiteY39-12722" fmla="*/ 415338 h 1496781"/>
                <a:gd name="connsiteX40-12723" fmla="*/ 3557530 w 5273630"/>
                <a:gd name="connsiteY40-12724" fmla="*/ 346843 h 1496781"/>
                <a:gd name="connsiteX41-12725" fmla="*/ 3806733 w 5273630"/>
                <a:gd name="connsiteY41-12726" fmla="*/ 346843 h 1496781"/>
                <a:gd name="connsiteX42-12727" fmla="*/ 3796531 w 5273630"/>
                <a:gd name="connsiteY42-12728" fmla="*/ 415338 h 1496781"/>
                <a:gd name="connsiteX43-12729" fmla="*/ 3907289 w 5273630"/>
                <a:gd name="connsiteY43-12730" fmla="*/ 415338 h 1496781"/>
                <a:gd name="connsiteX44-12731" fmla="*/ 3888343 w 5273630"/>
                <a:gd name="connsiteY44-12732" fmla="*/ 553784 h 1496781"/>
                <a:gd name="connsiteX45-12733" fmla="*/ 3777587 w 5273630"/>
                <a:gd name="connsiteY45-12734" fmla="*/ 553784 h 1496781"/>
                <a:gd name="connsiteX46-12735" fmla="*/ 3755727 w 5273630"/>
                <a:gd name="connsiteY46-12736" fmla="*/ 706803 h 1496781"/>
                <a:gd name="connsiteX47-12737" fmla="*/ 3489036 w 5273630"/>
                <a:gd name="connsiteY47-12738" fmla="*/ 830675 h 1496781"/>
                <a:gd name="connsiteX48-12739" fmla="*/ 3850453 w 5273630"/>
                <a:gd name="connsiteY48-12740" fmla="*/ 1024500 h 1496781"/>
                <a:gd name="connsiteX49-12741" fmla="*/ 3407426 w 5273630"/>
                <a:gd name="connsiteY49-12742" fmla="*/ 1024500 h 1496781"/>
                <a:gd name="connsiteX50-12743" fmla="*/ 3252949 w 5273630"/>
                <a:gd name="connsiteY50-12744" fmla="*/ 941432 h 1496781"/>
                <a:gd name="connsiteX51-12745" fmla="*/ 1672599 w 5273630"/>
                <a:gd name="connsiteY51-12746" fmla="*/ 1496781 h 1496781"/>
                <a:gd name="connsiteX52-12747" fmla="*/ 1726460 w 5273630"/>
                <a:gd name="connsiteY52-12748" fmla="*/ 1412009 h 1496781"/>
                <a:gd name="connsiteX53-12749" fmla="*/ 3046009 w 5273630"/>
                <a:gd name="connsiteY53-12750" fmla="*/ 830675 h 1496781"/>
                <a:gd name="connsiteX54-12751" fmla="*/ 2814295 w 5273630"/>
                <a:gd name="connsiteY54-12752" fmla="*/ 706803 h 1496781"/>
                <a:gd name="connsiteX55-12753" fmla="*/ 2836154 w 5273630"/>
                <a:gd name="connsiteY55-12754" fmla="*/ 553784 h 1496781"/>
                <a:gd name="connsiteX56-12755" fmla="*/ 2725398 w 5273630"/>
                <a:gd name="connsiteY56-12756" fmla="*/ 553784 h 1496781"/>
                <a:gd name="connsiteX57-12757" fmla="*/ 2744343 w 5273630"/>
                <a:gd name="connsiteY57-12758" fmla="*/ 415338 h 1496781"/>
                <a:gd name="connsiteX58-12759" fmla="*/ 2855100 w 5273630"/>
                <a:gd name="connsiteY58-12760" fmla="*/ 415338 h 1496781"/>
                <a:gd name="connsiteX59-12761" fmla="*/ 2865301 w 5273630"/>
                <a:gd name="connsiteY59-12762" fmla="*/ 346843 h 1496781"/>
                <a:gd name="connsiteX60-12763" fmla="*/ 482375 w 5273630"/>
                <a:gd name="connsiteY60-12764" fmla="*/ 192367 h 1496781"/>
                <a:gd name="connsiteX61-12765" fmla="*/ 759267 w 5273630"/>
                <a:gd name="connsiteY61-12766" fmla="*/ 192367 h 1496781"/>
                <a:gd name="connsiteX62-12767" fmla="*/ 746151 w 5273630"/>
                <a:gd name="connsiteY62-12768" fmla="*/ 285636 h 1496781"/>
                <a:gd name="connsiteX63-12769" fmla="*/ 1122141 w 5273630"/>
                <a:gd name="connsiteY63-12770" fmla="*/ 285636 h 1496781"/>
                <a:gd name="connsiteX64-12771" fmla="*/ 1059475 w 5273630"/>
                <a:gd name="connsiteY64-12772" fmla="*/ 735949 h 1496781"/>
                <a:gd name="connsiteX65-12773" fmla="*/ 728663 w 5273630"/>
                <a:gd name="connsiteY65-12774" fmla="*/ 735949 h 1496781"/>
                <a:gd name="connsiteX66-12775" fmla="*/ 795700 w 5273630"/>
                <a:gd name="connsiteY66-12776" fmla="*/ 791328 h 1496781"/>
                <a:gd name="connsiteX67-12777" fmla="*/ 1119226 w 5273630"/>
                <a:gd name="connsiteY67-12778" fmla="*/ 746150 h 1496781"/>
                <a:gd name="connsiteX68-12779" fmla="*/ 1100281 w 5273630"/>
                <a:gd name="connsiteY68-12780" fmla="*/ 884596 h 1496781"/>
                <a:gd name="connsiteX69-12781" fmla="*/ 937060 w 5273630"/>
                <a:gd name="connsiteY69-12782" fmla="*/ 907914 h 1496781"/>
                <a:gd name="connsiteX70-12783" fmla="*/ 1733187 w 5273630"/>
                <a:gd name="connsiteY70-12784" fmla="*/ 1417459 h 1496781"/>
                <a:gd name="connsiteX71-12785" fmla="*/ 1658884 w 5273630"/>
                <a:gd name="connsiteY71-12786" fmla="*/ 1477496 h 1496781"/>
                <a:gd name="connsiteX72-12787" fmla="*/ 406594 w 5273630"/>
                <a:gd name="connsiteY72-12788" fmla="*/ 735949 h 1496781"/>
                <a:gd name="connsiteX73-12789" fmla="*/ 319154 w 5273630"/>
                <a:gd name="connsiteY73-12790" fmla="*/ 735949 h 1496781"/>
                <a:gd name="connsiteX74-12791" fmla="*/ 298752 w 5273630"/>
                <a:gd name="connsiteY74-12792" fmla="*/ 881682 h 1496781"/>
                <a:gd name="connsiteX75-12793" fmla="*/ 502777 w 5273630"/>
                <a:gd name="connsiteY75-12794" fmla="*/ 862737 h 1496781"/>
                <a:gd name="connsiteX76-12795" fmla="*/ 482375 w 5273630"/>
                <a:gd name="connsiteY76-12796" fmla="*/ 1004097 h 1496781"/>
                <a:gd name="connsiteX77-12797" fmla="*/ 4372 w 5273630"/>
                <a:gd name="connsiteY77-12798" fmla="*/ 1046359 h 1496781"/>
                <a:gd name="connsiteX78-12799" fmla="*/ 110757 w 5273630"/>
                <a:gd name="connsiteY78-12800" fmla="*/ 285636 h 1496781"/>
                <a:gd name="connsiteX79-12801" fmla="*/ 469259 w 5273630"/>
                <a:gd name="connsiteY79-12802" fmla="*/ 285636 h 1496781"/>
                <a:gd name="connsiteX80-12803" fmla="*/ 482375 w 5273630"/>
                <a:gd name="connsiteY80-12804" fmla="*/ 192367 h 1496781"/>
                <a:gd name="connsiteX81-12805" fmla="*/ 1870577 w 5273630"/>
                <a:gd name="connsiteY81-12806" fmla="*/ 166135 h 1496781"/>
                <a:gd name="connsiteX82-12807" fmla="*/ 1847260 w 5273630"/>
                <a:gd name="connsiteY82-12808" fmla="*/ 332270 h 1496781"/>
                <a:gd name="connsiteX83-12809" fmla="*/ 2179530 w 5273630"/>
                <a:gd name="connsiteY83-12810" fmla="*/ 332270 h 1496781"/>
                <a:gd name="connsiteX84-12811" fmla="*/ 2202847 w 5273630"/>
                <a:gd name="connsiteY84-12812" fmla="*/ 166135 h 1496781"/>
                <a:gd name="connsiteX85-12813" fmla="*/ 1870577 w 5273630"/>
                <a:gd name="connsiteY85-12814" fmla="*/ 166135 h 1496781"/>
                <a:gd name="connsiteX86-12815" fmla="*/ 4598889 w 5273630"/>
                <a:gd name="connsiteY86-12816" fmla="*/ 138446 h 1496781"/>
                <a:gd name="connsiteX87-12817" fmla="*/ 4421095 w 5273630"/>
                <a:gd name="connsiteY87-12818" fmla="*/ 332270 h 1496781"/>
                <a:gd name="connsiteX88-12819" fmla="*/ 4935531 w 5273630"/>
                <a:gd name="connsiteY88-12820" fmla="*/ 332270 h 1496781"/>
                <a:gd name="connsiteX89-12821" fmla="*/ 4813115 w 5273630"/>
                <a:gd name="connsiteY89-12822" fmla="*/ 138446 h 1496781"/>
                <a:gd name="connsiteX90-12823" fmla="*/ 4598889 w 5273630"/>
                <a:gd name="connsiteY90-12824" fmla="*/ 138446 h 1496781"/>
                <a:gd name="connsiteX91-12825" fmla="*/ 1557252 w 5273630"/>
                <a:gd name="connsiteY91-12826" fmla="*/ 27689 h 1496781"/>
                <a:gd name="connsiteX92-12827" fmla="*/ 2498684 w 5273630"/>
                <a:gd name="connsiteY92-12828" fmla="*/ 27689 h 1496781"/>
                <a:gd name="connsiteX93-12829" fmla="*/ 2436019 w 5273630"/>
                <a:gd name="connsiteY93-12830" fmla="*/ 470716 h 1496781"/>
                <a:gd name="connsiteX94-12831" fmla="*/ 1549965 w 5273630"/>
                <a:gd name="connsiteY94-12832" fmla="*/ 470716 h 1496781"/>
                <a:gd name="connsiteX95-12833" fmla="*/ 1605344 w 5273630"/>
                <a:gd name="connsiteY95-12834" fmla="*/ 83068 h 1496781"/>
                <a:gd name="connsiteX96-12835" fmla="*/ 1557252 w 5273630"/>
                <a:gd name="connsiteY96-12836" fmla="*/ 27689 h 1496781"/>
                <a:gd name="connsiteX97-12837" fmla="*/ 259404 w 5273630"/>
                <a:gd name="connsiteY97-12838" fmla="*/ 27689 h 1496781"/>
                <a:gd name="connsiteX98-12839" fmla="*/ 983695 w 5273630"/>
                <a:gd name="connsiteY98-12840" fmla="*/ 27689 h 1496781"/>
                <a:gd name="connsiteX99-12841" fmla="*/ 1215409 w 5273630"/>
                <a:gd name="connsiteY99-12842" fmla="*/ 260861 h 1496781"/>
                <a:gd name="connsiteX100-12843" fmla="*/ 929774 w 5273630"/>
                <a:gd name="connsiteY100-12844" fmla="*/ 260861 h 1496781"/>
                <a:gd name="connsiteX101-12845" fmla="*/ 788413 w 5273630"/>
                <a:gd name="connsiteY101-12846" fmla="*/ 145733 h 1496781"/>
                <a:gd name="connsiteX102-12847" fmla="*/ 476546 w 5273630"/>
                <a:gd name="connsiteY102-12848" fmla="*/ 145733 h 1496781"/>
                <a:gd name="connsiteX103-12849" fmla="*/ 290008 w 5273630"/>
                <a:gd name="connsiteY103-12850" fmla="*/ 260861 h 1496781"/>
                <a:gd name="connsiteX104-12851" fmla="*/ 0 w 5273630"/>
                <a:gd name="connsiteY104-12852" fmla="*/ 260861 h 1496781"/>
                <a:gd name="connsiteX105-12853" fmla="*/ 290008 w 5273630"/>
                <a:gd name="connsiteY105-12854" fmla="*/ 58293 h 1496781"/>
                <a:gd name="connsiteX106-12855" fmla="*/ 259404 w 5273630"/>
                <a:gd name="connsiteY106-12856" fmla="*/ 27689 h 1496781"/>
                <a:gd name="connsiteX107-12857" fmla="*/ 4377375 w 5273630"/>
                <a:gd name="connsiteY107-12858" fmla="*/ 0 h 1496781"/>
                <a:gd name="connsiteX108-12859" fmla="*/ 5001111 w 5273630"/>
                <a:gd name="connsiteY108-12860" fmla="*/ 0 h 1496781"/>
                <a:gd name="connsiteX109-12861" fmla="*/ 5273630 w 5273630"/>
                <a:gd name="connsiteY109-12862" fmla="*/ 429911 h 1496781"/>
                <a:gd name="connsiteX110-12863" fmla="*/ 5078349 w 5273630"/>
                <a:gd name="connsiteY110-12864" fmla="*/ 429911 h 1496781"/>
                <a:gd name="connsiteX111-12865" fmla="*/ 5072519 w 5273630"/>
                <a:gd name="connsiteY111-12866" fmla="*/ 470716 h 1496781"/>
                <a:gd name="connsiteX112-12867" fmla="*/ 4795628 w 5273630"/>
                <a:gd name="connsiteY112-12868" fmla="*/ 470716 h 1496781"/>
                <a:gd name="connsiteX113-12869" fmla="*/ 4778140 w 5273630"/>
                <a:gd name="connsiteY113-12870" fmla="*/ 594589 h 1496781"/>
                <a:gd name="connsiteX114-12871" fmla="*/ 5082721 w 5273630"/>
                <a:gd name="connsiteY114-12872" fmla="*/ 594589 h 1496781"/>
                <a:gd name="connsiteX115-12873" fmla="*/ 5063775 w 5273630"/>
                <a:gd name="connsiteY115-12874" fmla="*/ 733035 h 1496781"/>
                <a:gd name="connsiteX116-12875" fmla="*/ 4759195 w 5273630"/>
                <a:gd name="connsiteY116-12876" fmla="*/ 733035 h 1496781"/>
                <a:gd name="connsiteX117-12877" fmla="*/ 4737335 w 5273630"/>
                <a:gd name="connsiteY117-12878" fmla="*/ 886054 h 1496781"/>
                <a:gd name="connsiteX118-12879" fmla="*/ 5180361 w 5273630"/>
                <a:gd name="connsiteY118-12880" fmla="*/ 886054 h 1496781"/>
                <a:gd name="connsiteX119-12881" fmla="*/ 5161416 w 5273630"/>
                <a:gd name="connsiteY119-12882" fmla="*/ 1024500 h 1496781"/>
                <a:gd name="connsiteX120-12883" fmla="*/ 3998471 w 5273630"/>
                <a:gd name="connsiteY120-12884" fmla="*/ 1024500 h 1496781"/>
                <a:gd name="connsiteX121-12885" fmla="*/ 4017416 w 5273630"/>
                <a:gd name="connsiteY121-12886" fmla="*/ 886054 h 1496781"/>
                <a:gd name="connsiteX122-12887" fmla="*/ 4460443 w 5273630"/>
                <a:gd name="connsiteY122-12888" fmla="*/ 886054 h 1496781"/>
                <a:gd name="connsiteX123-12889" fmla="*/ 4482303 w 5273630"/>
                <a:gd name="connsiteY123-12890" fmla="*/ 733035 h 1496781"/>
                <a:gd name="connsiteX124-12891" fmla="*/ 4177722 w 5273630"/>
                <a:gd name="connsiteY124-12892" fmla="*/ 733035 h 1496781"/>
                <a:gd name="connsiteX125-12893" fmla="*/ 4196667 w 5273630"/>
                <a:gd name="connsiteY125-12894" fmla="*/ 594589 h 1496781"/>
                <a:gd name="connsiteX126-12895" fmla="*/ 4501249 w 5273630"/>
                <a:gd name="connsiteY126-12896" fmla="*/ 594589 h 1496781"/>
                <a:gd name="connsiteX127-12897" fmla="*/ 4518736 w 5273630"/>
                <a:gd name="connsiteY127-12898" fmla="*/ 470716 h 1496781"/>
                <a:gd name="connsiteX128-12899" fmla="*/ 4241845 w 5273630"/>
                <a:gd name="connsiteY128-12900" fmla="*/ 470716 h 1496781"/>
                <a:gd name="connsiteX129-12901" fmla="*/ 4247673 w 5273630"/>
                <a:gd name="connsiteY129-12902" fmla="*/ 429911 h 1496781"/>
                <a:gd name="connsiteX130-12903" fmla="*/ 4055307 w 5273630"/>
                <a:gd name="connsiteY130-12904" fmla="*/ 429911 h 1496781"/>
                <a:gd name="connsiteX131-12905" fmla="*/ 4410894 w 5273630"/>
                <a:gd name="connsiteY131-12906" fmla="*/ 40805 h 1496781"/>
                <a:gd name="connsiteX132-12907" fmla="*/ 4377375 w 5273630"/>
                <a:gd name="connsiteY132-12908" fmla="*/ 0 h 1496781"/>
                <a:gd name="connsiteX133-12909" fmla="*/ 3191742 w 5273630"/>
                <a:gd name="connsiteY133-12910" fmla="*/ 0 h 1496781"/>
                <a:gd name="connsiteX134-12911" fmla="*/ 3522555 w 5273630"/>
                <a:gd name="connsiteY134-12912" fmla="*/ 0 h 1496781"/>
                <a:gd name="connsiteX135-12913" fmla="*/ 3510896 w 5273630"/>
                <a:gd name="connsiteY135-12914" fmla="*/ 83068 h 1496781"/>
                <a:gd name="connsiteX136-12915" fmla="*/ 3953923 w 5273630"/>
                <a:gd name="connsiteY136-12916" fmla="*/ 83068 h 1496781"/>
                <a:gd name="connsiteX137-12917" fmla="*/ 3923319 w 5273630"/>
                <a:gd name="connsiteY137-12918" fmla="*/ 304581 h 1496781"/>
                <a:gd name="connsiteX138-12919" fmla="*/ 3618738 w 5273630"/>
                <a:gd name="connsiteY138-12920" fmla="*/ 304581 h 1496781"/>
                <a:gd name="connsiteX139-12921" fmla="*/ 3630397 w 5273630"/>
                <a:gd name="connsiteY139-12922" fmla="*/ 221513 h 1496781"/>
                <a:gd name="connsiteX140-12923" fmla="*/ 3076613 w 5273630"/>
                <a:gd name="connsiteY140-12924" fmla="*/ 221513 h 1496781"/>
                <a:gd name="connsiteX141-12925" fmla="*/ 3064954 w 5273630"/>
                <a:gd name="connsiteY141-12926" fmla="*/ 304581 h 1496781"/>
                <a:gd name="connsiteX142-12927" fmla="*/ 2760373 w 5273630"/>
                <a:gd name="connsiteY142-12928" fmla="*/ 304581 h 1496781"/>
                <a:gd name="connsiteX143-12929" fmla="*/ 2790977 w 5273630"/>
                <a:gd name="connsiteY143-12930" fmla="*/ 83068 h 1496781"/>
                <a:gd name="connsiteX144-12931" fmla="*/ 3234004 w 5273630"/>
                <a:gd name="connsiteY144-12932" fmla="*/ 83068 h 1496781"/>
                <a:gd name="connsiteX145-12933" fmla="*/ 3238376 w 5273630"/>
                <a:gd name="connsiteY145-12934" fmla="*/ 53921 h 1496781"/>
                <a:gd name="connsiteX146-12935" fmla="*/ 3191742 w 5273630"/>
                <a:gd name="connsiteY146-12936" fmla="*/ 0 h 1496781"/>
                <a:gd name="connsiteX0-12937" fmla="*/ 2215963 w 5273630"/>
                <a:gd name="connsiteY0-12938" fmla="*/ 664540 h 1482493"/>
                <a:gd name="connsiteX1-12939" fmla="*/ 2183902 w 5273630"/>
                <a:gd name="connsiteY1-12940" fmla="*/ 886054 h 1482493"/>
                <a:gd name="connsiteX2-12941" fmla="*/ 2294658 w 5273630"/>
                <a:gd name="connsiteY2-12942" fmla="*/ 886054 h 1482493"/>
                <a:gd name="connsiteX3-12943" fmla="*/ 2326719 w 5273630"/>
                <a:gd name="connsiteY3-12944" fmla="*/ 664540 h 1482493"/>
                <a:gd name="connsiteX4-12945" fmla="*/ 2215963 w 5273630"/>
                <a:gd name="connsiteY4-12946" fmla="*/ 664540 h 1482493"/>
                <a:gd name="connsiteX5-12947" fmla="*/ 1606801 w 5273630"/>
                <a:gd name="connsiteY5-12948" fmla="*/ 664540 h 1482493"/>
                <a:gd name="connsiteX6-12949" fmla="*/ 1574740 w 5273630"/>
                <a:gd name="connsiteY6-12950" fmla="*/ 886054 h 1482493"/>
                <a:gd name="connsiteX7-12951" fmla="*/ 1685497 w 5273630"/>
                <a:gd name="connsiteY7-12952" fmla="*/ 886054 h 1482493"/>
                <a:gd name="connsiteX8-12953" fmla="*/ 1717558 w 5273630"/>
                <a:gd name="connsiteY8-12954" fmla="*/ 664540 h 1482493"/>
                <a:gd name="connsiteX9-12955" fmla="*/ 1606801 w 5273630"/>
                <a:gd name="connsiteY9-12956" fmla="*/ 664540 h 1482493"/>
                <a:gd name="connsiteX10-12957" fmla="*/ 342472 w 5273630"/>
                <a:gd name="connsiteY10-12958" fmla="*/ 563985 h 1482493"/>
                <a:gd name="connsiteX11-12959" fmla="*/ 335185 w 5273630"/>
                <a:gd name="connsiteY11-12960" fmla="*/ 619363 h 1482493"/>
                <a:gd name="connsiteX12-12961" fmla="*/ 826304 w 5273630"/>
                <a:gd name="connsiteY12-12962" fmla="*/ 619363 h 1482493"/>
                <a:gd name="connsiteX13-12963" fmla="*/ 833590 w 5273630"/>
                <a:gd name="connsiteY13-12964" fmla="*/ 563985 h 1482493"/>
                <a:gd name="connsiteX14-12965" fmla="*/ 342472 w 5273630"/>
                <a:gd name="connsiteY14-12966" fmla="*/ 563985 h 1482493"/>
                <a:gd name="connsiteX15-12967" fmla="*/ 3085357 w 5273630"/>
                <a:gd name="connsiteY15-12968" fmla="*/ 553784 h 1482493"/>
                <a:gd name="connsiteX16-12969" fmla="*/ 3078071 w 5273630"/>
                <a:gd name="connsiteY16-12970" fmla="*/ 609162 h 1482493"/>
                <a:gd name="connsiteX17-12971" fmla="*/ 3283553 w 5273630"/>
                <a:gd name="connsiteY17-12972" fmla="*/ 719919 h 1482493"/>
                <a:gd name="connsiteX18-12973" fmla="*/ 3521097 w 5273630"/>
                <a:gd name="connsiteY18-12974" fmla="*/ 609162 h 1482493"/>
                <a:gd name="connsiteX19-12975" fmla="*/ 3528384 w 5273630"/>
                <a:gd name="connsiteY19-12976" fmla="*/ 553784 h 1482493"/>
                <a:gd name="connsiteX20-12977" fmla="*/ 3085357 w 5273630"/>
                <a:gd name="connsiteY20-12978" fmla="*/ 553784 h 1482493"/>
                <a:gd name="connsiteX21-12979" fmla="*/ 2013395 w 5273630"/>
                <a:gd name="connsiteY21-12980" fmla="*/ 526094 h 1482493"/>
                <a:gd name="connsiteX22-12981" fmla="*/ 2567178 w 5273630"/>
                <a:gd name="connsiteY22-12982" fmla="*/ 526094 h 1482493"/>
                <a:gd name="connsiteX23-12983" fmla="*/ 2497227 w 5273630"/>
                <a:gd name="connsiteY23-12984" fmla="*/ 1024500 h 1482493"/>
                <a:gd name="connsiteX24-12985" fmla="*/ 1943443 w 5273630"/>
                <a:gd name="connsiteY24-12986" fmla="*/ 1024500 h 1482493"/>
                <a:gd name="connsiteX25-12987" fmla="*/ 2013395 w 5273630"/>
                <a:gd name="connsiteY25-12988" fmla="*/ 526094 h 1482493"/>
                <a:gd name="connsiteX26-12989" fmla="*/ 1404233 w 5273630"/>
                <a:gd name="connsiteY26-12990" fmla="*/ 526094 h 1482493"/>
                <a:gd name="connsiteX27-12991" fmla="*/ 1958016 w 5273630"/>
                <a:gd name="connsiteY27-12992" fmla="*/ 526094 h 1482493"/>
                <a:gd name="connsiteX28-12993" fmla="*/ 1888065 w 5273630"/>
                <a:gd name="connsiteY28-12994" fmla="*/ 1024500 h 1482493"/>
                <a:gd name="connsiteX29-12995" fmla="*/ 1334281 w 5273630"/>
                <a:gd name="connsiteY29-12996" fmla="*/ 1024500 h 1482493"/>
                <a:gd name="connsiteX30-12997" fmla="*/ 1404233 w 5273630"/>
                <a:gd name="connsiteY30-12998" fmla="*/ 526094 h 1482493"/>
                <a:gd name="connsiteX31-12999" fmla="*/ 365789 w 5273630"/>
                <a:gd name="connsiteY31-13000" fmla="*/ 402222 h 1482493"/>
                <a:gd name="connsiteX32-13001" fmla="*/ 357045 w 5273630"/>
                <a:gd name="connsiteY32-13002" fmla="*/ 457600 h 1482493"/>
                <a:gd name="connsiteX33-13003" fmla="*/ 848163 w 5273630"/>
                <a:gd name="connsiteY33-13004" fmla="*/ 457600 h 1482493"/>
                <a:gd name="connsiteX34-13005" fmla="*/ 856907 w 5273630"/>
                <a:gd name="connsiteY34-13006" fmla="*/ 402222 h 1482493"/>
                <a:gd name="connsiteX35-13007" fmla="*/ 365789 w 5273630"/>
                <a:gd name="connsiteY35-13008" fmla="*/ 402222 h 1482493"/>
                <a:gd name="connsiteX36-13009" fmla="*/ 2865301 w 5273630"/>
                <a:gd name="connsiteY36-13010" fmla="*/ 346843 h 1482493"/>
                <a:gd name="connsiteX37-13011" fmla="*/ 3114504 w 5273630"/>
                <a:gd name="connsiteY37-13012" fmla="*/ 346843 h 1482493"/>
                <a:gd name="connsiteX38-13013" fmla="*/ 3104302 w 5273630"/>
                <a:gd name="connsiteY38-13014" fmla="*/ 415338 h 1482493"/>
                <a:gd name="connsiteX39-13015" fmla="*/ 3547329 w 5273630"/>
                <a:gd name="connsiteY39-13016" fmla="*/ 415338 h 1482493"/>
                <a:gd name="connsiteX40-13017" fmla="*/ 3557530 w 5273630"/>
                <a:gd name="connsiteY40-13018" fmla="*/ 346843 h 1482493"/>
                <a:gd name="connsiteX41-13019" fmla="*/ 3806733 w 5273630"/>
                <a:gd name="connsiteY41-13020" fmla="*/ 346843 h 1482493"/>
                <a:gd name="connsiteX42-13021" fmla="*/ 3796531 w 5273630"/>
                <a:gd name="connsiteY42-13022" fmla="*/ 415338 h 1482493"/>
                <a:gd name="connsiteX43-13023" fmla="*/ 3907289 w 5273630"/>
                <a:gd name="connsiteY43-13024" fmla="*/ 415338 h 1482493"/>
                <a:gd name="connsiteX44-13025" fmla="*/ 3888343 w 5273630"/>
                <a:gd name="connsiteY44-13026" fmla="*/ 553784 h 1482493"/>
                <a:gd name="connsiteX45-13027" fmla="*/ 3777587 w 5273630"/>
                <a:gd name="connsiteY45-13028" fmla="*/ 553784 h 1482493"/>
                <a:gd name="connsiteX46-13029" fmla="*/ 3755727 w 5273630"/>
                <a:gd name="connsiteY46-13030" fmla="*/ 706803 h 1482493"/>
                <a:gd name="connsiteX47-13031" fmla="*/ 3489036 w 5273630"/>
                <a:gd name="connsiteY47-13032" fmla="*/ 830675 h 1482493"/>
                <a:gd name="connsiteX48-13033" fmla="*/ 3850453 w 5273630"/>
                <a:gd name="connsiteY48-13034" fmla="*/ 1024500 h 1482493"/>
                <a:gd name="connsiteX49-13035" fmla="*/ 3407426 w 5273630"/>
                <a:gd name="connsiteY49-13036" fmla="*/ 1024500 h 1482493"/>
                <a:gd name="connsiteX50-13037" fmla="*/ 3252949 w 5273630"/>
                <a:gd name="connsiteY50-13038" fmla="*/ 941432 h 1482493"/>
                <a:gd name="connsiteX51-13039" fmla="*/ 1663074 w 5273630"/>
                <a:gd name="connsiteY51-13040" fmla="*/ 1482493 h 1482493"/>
                <a:gd name="connsiteX52-13041" fmla="*/ 1726460 w 5273630"/>
                <a:gd name="connsiteY52-13042" fmla="*/ 1412009 h 1482493"/>
                <a:gd name="connsiteX53-13043" fmla="*/ 3046009 w 5273630"/>
                <a:gd name="connsiteY53-13044" fmla="*/ 830675 h 1482493"/>
                <a:gd name="connsiteX54-13045" fmla="*/ 2814295 w 5273630"/>
                <a:gd name="connsiteY54-13046" fmla="*/ 706803 h 1482493"/>
                <a:gd name="connsiteX55-13047" fmla="*/ 2836154 w 5273630"/>
                <a:gd name="connsiteY55-13048" fmla="*/ 553784 h 1482493"/>
                <a:gd name="connsiteX56-13049" fmla="*/ 2725398 w 5273630"/>
                <a:gd name="connsiteY56-13050" fmla="*/ 553784 h 1482493"/>
                <a:gd name="connsiteX57-13051" fmla="*/ 2744343 w 5273630"/>
                <a:gd name="connsiteY57-13052" fmla="*/ 415338 h 1482493"/>
                <a:gd name="connsiteX58-13053" fmla="*/ 2855100 w 5273630"/>
                <a:gd name="connsiteY58-13054" fmla="*/ 415338 h 1482493"/>
                <a:gd name="connsiteX59-13055" fmla="*/ 2865301 w 5273630"/>
                <a:gd name="connsiteY59-13056" fmla="*/ 346843 h 1482493"/>
                <a:gd name="connsiteX60-13057" fmla="*/ 482375 w 5273630"/>
                <a:gd name="connsiteY60-13058" fmla="*/ 192367 h 1482493"/>
                <a:gd name="connsiteX61-13059" fmla="*/ 759267 w 5273630"/>
                <a:gd name="connsiteY61-13060" fmla="*/ 192367 h 1482493"/>
                <a:gd name="connsiteX62-13061" fmla="*/ 746151 w 5273630"/>
                <a:gd name="connsiteY62-13062" fmla="*/ 285636 h 1482493"/>
                <a:gd name="connsiteX63-13063" fmla="*/ 1122141 w 5273630"/>
                <a:gd name="connsiteY63-13064" fmla="*/ 285636 h 1482493"/>
                <a:gd name="connsiteX64-13065" fmla="*/ 1059475 w 5273630"/>
                <a:gd name="connsiteY64-13066" fmla="*/ 735949 h 1482493"/>
                <a:gd name="connsiteX65-13067" fmla="*/ 728663 w 5273630"/>
                <a:gd name="connsiteY65-13068" fmla="*/ 735949 h 1482493"/>
                <a:gd name="connsiteX66-13069" fmla="*/ 795700 w 5273630"/>
                <a:gd name="connsiteY66-13070" fmla="*/ 791328 h 1482493"/>
                <a:gd name="connsiteX67-13071" fmla="*/ 1119226 w 5273630"/>
                <a:gd name="connsiteY67-13072" fmla="*/ 746150 h 1482493"/>
                <a:gd name="connsiteX68-13073" fmla="*/ 1100281 w 5273630"/>
                <a:gd name="connsiteY68-13074" fmla="*/ 884596 h 1482493"/>
                <a:gd name="connsiteX69-13075" fmla="*/ 937060 w 5273630"/>
                <a:gd name="connsiteY69-13076" fmla="*/ 907914 h 1482493"/>
                <a:gd name="connsiteX70-13077" fmla="*/ 1733187 w 5273630"/>
                <a:gd name="connsiteY70-13078" fmla="*/ 1417459 h 1482493"/>
                <a:gd name="connsiteX71-13079" fmla="*/ 1658884 w 5273630"/>
                <a:gd name="connsiteY71-13080" fmla="*/ 1477496 h 1482493"/>
                <a:gd name="connsiteX72-13081" fmla="*/ 406594 w 5273630"/>
                <a:gd name="connsiteY72-13082" fmla="*/ 735949 h 1482493"/>
                <a:gd name="connsiteX73-13083" fmla="*/ 319154 w 5273630"/>
                <a:gd name="connsiteY73-13084" fmla="*/ 735949 h 1482493"/>
                <a:gd name="connsiteX74-13085" fmla="*/ 298752 w 5273630"/>
                <a:gd name="connsiteY74-13086" fmla="*/ 881682 h 1482493"/>
                <a:gd name="connsiteX75-13087" fmla="*/ 502777 w 5273630"/>
                <a:gd name="connsiteY75-13088" fmla="*/ 862737 h 1482493"/>
                <a:gd name="connsiteX76-13089" fmla="*/ 482375 w 5273630"/>
                <a:gd name="connsiteY76-13090" fmla="*/ 1004097 h 1482493"/>
                <a:gd name="connsiteX77-13091" fmla="*/ 4372 w 5273630"/>
                <a:gd name="connsiteY77-13092" fmla="*/ 1046359 h 1482493"/>
                <a:gd name="connsiteX78-13093" fmla="*/ 110757 w 5273630"/>
                <a:gd name="connsiteY78-13094" fmla="*/ 285636 h 1482493"/>
                <a:gd name="connsiteX79-13095" fmla="*/ 469259 w 5273630"/>
                <a:gd name="connsiteY79-13096" fmla="*/ 285636 h 1482493"/>
                <a:gd name="connsiteX80-13097" fmla="*/ 482375 w 5273630"/>
                <a:gd name="connsiteY80-13098" fmla="*/ 192367 h 1482493"/>
                <a:gd name="connsiteX81-13099" fmla="*/ 1870577 w 5273630"/>
                <a:gd name="connsiteY81-13100" fmla="*/ 166135 h 1482493"/>
                <a:gd name="connsiteX82-13101" fmla="*/ 1847260 w 5273630"/>
                <a:gd name="connsiteY82-13102" fmla="*/ 332270 h 1482493"/>
                <a:gd name="connsiteX83-13103" fmla="*/ 2179530 w 5273630"/>
                <a:gd name="connsiteY83-13104" fmla="*/ 332270 h 1482493"/>
                <a:gd name="connsiteX84-13105" fmla="*/ 2202847 w 5273630"/>
                <a:gd name="connsiteY84-13106" fmla="*/ 166135 h 1482493"/>
                <a:gd name="connsiteX85-13107" fmla="*/ 1870577 w 5273630"/>
                <a:gd name="connsiteY85-13108" fmla="*/ 166135 h 1482493"/>
                <a:gd name="connsiteX86-13109" fmla="*/ 4598889 w 5273630"/>
                <a:gd name="connsiteY86-13110" fmla="*/ 138446 h 1482493"/>
                <a:gd name="connsiteX87-13111" fmla="*/ 4421095 w 5273630"/>
                <a:gd name="connsiteY87-13112" fmla="*/ 332270 h 1482493"/>
                <a:gd name="connsiteX88-13113" fmla="*/ 4935531 w 5273630"/>
                <a:gd name="connsiteY88-13114" fmla="*/ 332270 h 1482493"/>
                <a:gd name="connsiteX89-13115" fmla="*/ 4813115 w 5273630"/>
                <a:gd name="connsiteY89-13116" fmla="*/ 138446 h 1482493"/>
                <a:gd name="connsiteX90-13117" fmla="*/ 4598889 w 5273630"/>
                <a:gd name="connsiteY90-13118" fmla="*/ 138446 h 1482493"/>
                <a:gd name="connsiteX91-13119" fmla="*/ 1557252 w 5273630"/>
                <a:gd name="connsiteY91-13120" fmla="*/ 27689 h 1482493"/>
                <a:gd name="connsiteX92-13121" fmla="*/ 2498684 w 5273630"/>
                <a:gd name="connsiteY92-13122" fmla="*/ 27689 h 1482493"/>
                <a:gd name="connsiteX93-13123" fmla="*/ 2436019 w 5273630"/>
                <a:gd name="connsiteY93-13124" fmla="*/ 470716 h 1482493"/>
                <a:gd name="connsiteX94-13125" fmla="*/ 1549965 w 5273630"/>
                <a:gd name="connsiteY94-13126" fmla="*/ 470716 h 1482493"/>
                <a:gd name="connsiteX95-13127" fmla="*/ 1605344 w 5273630"/>
                <a:gd name="connsiteY95-13128" fmla="*/ 83068 h 1482493"/>
                <a:gd name="connsiteX96-13129" fmla="*/ 1557252 w 5273630"/>
                <a:gd name="connsiteY96-13130" fmla="*/ 27689 h 1482493"/>
                <a:gd name="connsiteX97-13131" fmla="*/ 259404 w 5273630"/>
                <a:gd name="connsiteY97-13132" fmla="*/ 27689 h 1482493"/>
                <a:gd name="connsiteX98-13133" fmla="*/ 983695 w 5273630"/>
                <a:gd name="connsiteY98-13134" fmla="*/ 27689 h 1482493"/>
                <a:gd name="connsiteX99-13135" fmla="*/ 1215409 w 5273630"/>
                <a:gd name="connsiteY99-13136" fmla="*/ 260861 h 1482493"/>
                <a:gd name="connsiteX100-13137" fmla="*/ 929774 w 5273630"/>
                <a:gd name="connsiteY100-13138" fmla="*/ 260861 h 1482493"/>
                <a:gd name="connsiteX101-13139" fmla="*/ 788413 w 5273630"/>
                <a:gd name="connsiteY101-13140" fmla="*/ 145733 h 1482493"/>
                <a:gd name="connsiteX102-13141" fmla="*/ 476546 w 5273630"/>
                <a:gd name="connsiteY102-13142" fmla="*/ 145733 h 1482493"/>
                <a:gd name="connsiteX103-13143" fmla="*/ 290008 w 5273630"/>
                <a:gd name="connsiteY103-13144" fmla="*/ 260861 h 1482493"/>
                <a:gd name="connsiteX104-13145" fmla="*/ 0 w 5273630"/>
                <a:gd name="connsiteY104-13146" fmla="*/ 260861 h 1482493"/>
                <a:gd name="connsiteX105-13147" fmla="*/ 290008 w 5273630"/>
                <a:gd name="connsiteY105-13148" fmla="*/ 58293 h 1482493"/>
                <a:gd name="connsiteX106-13149" fmla="*/ 259404 w 5273630"/>
                <a:gd name="connsiteY106-13150" fmla="*/ 27689 h 1482493"/>
                <a:gd name="connsiteX107-13151" fmla="*/ 4377375 w 5273630"/>
                <a:gd name="connsiteY107-13152" fmla="*/ 0 h 1482493"/>
                <a:gd name="connsiteX108-13153" fmla="*/ 5001111 w 5273630"/>
                <a:gd name="connsiteY108-13154" fmla="*/ 0 h 1482493"/>
                <a:gd name="connsiteX109-13155" fmla="*/ 5273630 w 5273630"/>
                <a:gd name="connsiteY109-13156" fmla="*/ 429911 h 1482493"/>
                <a:gd name="connsiteX110-13157" fmla="*/ 5078349 w 5273630"/>
                <a:gd name="connsiteY110-13158" fmla="*/ 429911 h 1482493"/>
                <a:gd name="connsiteX111-13159" fmla="*/ 5072519 w 5273630"/>
                <a:gd name="connsiteY111-13160" fmla="*/ 470716 h 1482493"/>
                <a:gd name="connsiteX112-13161" fmla="*/ 4795628 w 5273630"/>
                <a:gd name="connsiteY112-13162" fmla="*/ 470716 h 1482493"/>
                <a:gd name="connsiteX113-13163" fmla="*/ 4778140 w 5273630"/>
                <a:gd name="connsiteY113-13164" fmla="*/ 594589 h 1482493"/>
                <a:gd name="connsiteX114-13165" fmla="*/ 5082721 w 5273630"/>
                <a:gd name="connsiteY114-13166" fmla="*/ 594589 h 1482493"/>
                <a:gd name="connsiteX115-13167" fmla="*/ 5063775 w 5273630"/>
                <a:gd name="connsiteY115-13168" fmla="*/ 733035 h 1482493"/>
                <a:gd name="connsiteX116-13169" fmla="*/ 4759195 w 5273630"/>
                <a:gd name="connsiteY116-13170" fmla="*/ 733035 h 1482493"/>
                <a:gd name="connsiteX117-13171" fmla="*/ 4737335 w 5273630"/>
                <a:gd name="connsiteY117-13172" fmla="*/ 886054 h 1482493"/>
                <a:gd name="connsiteX118-13173" fmla="*/ 5180361 w 5273630"/>
                <a:gd name="connsiteY118-13174" fmla="*/ 886054 h 1482493"/>
                <a:gd name="connsiteX119-13175" fmla="*/ 5161416 w 5273630"/>
                <a:gd name="connsiteY119-13176" fmla="*/ 1024500 h 1482493"/>
                <a:gd name="connsiteX120-13177" fmla="*/ 3998471 w 5273630"/>
                <a:gd name="connsiteY120-13178" fmla="*/ 1024500 h 1482493"/>
                <a:gd name="connsiteX121-13179" fmla="*/ 4017416 w 5273630"/>
                <a:gd name="connsiteY121-13180" fmla="*/ 886054 h 1482493"/>
                <a:gd name="connsiteX122-13181" fmla="*/ 4460443 w 5273630"/>
                <a:gd name="connsiteY122-13182" fmla="*/ 886054 h 1482493"/>
                <a:gd name="connsiteX123-13183" fmla="*/ 4482303 w 5273630"/>
                <a:gd name="connsiteY123-13184" fmla="*/ 733035 h 1482493"/>
                <a:gd name="connsiteX124-13185" fmla="*/ 4177722 w 5273630"/>
                <a:gd name="connsiteY124-13186" fmla="*/ 733035 h 1482493"/>
                <a:gd name="connsiteX125-13187" fmla="*/ 4196667 w 5273630"/>
                <a:gd name="connsiteY125-13188" fmla="*/ 594589 h 1482493"/>
                <a:gd name="connsiteX126-13189" fmla="*/ 4501249 w 5273630"/>
                <a:gd name="connsiteY126-13190" fmla="*/ 594589 h 1482493"/>
                <a:gd name="connsiteX127-13191" fmla="*/ 4518736 w 5273630"/>
                <a:gd name="connsiteY127-13192" fmla="*/ 470716 h 1482493"/>
                <a:gd name="connsiteX128-13193" fmla="*/ 4241845 w 5273630"/>
                <a:gd name="connsiteY128-13194" fmla="*/ 470716 h 1482493"/>
                <a:gd name="connsiteX129-13195" fmla="*/ 4247673 w 5273630"/>
                <a:gd name="connsiteY129-13196" fmla="*/ 429911 h 1482493"/>
                <a:gd name="connsiteX130-13197" fmla="*/ 4055307 w 5273630"/>
                <a:gd name="connsiteY130-13198" fmla="*/ 429911 h 1482493"/>
                <a:gd name="connsiteX131-13199" fmla="*/ 4410894 w 5273630"/>
                <a:gd name="connsiteY131-13200" fmla="*/ 40805 h 1482493"/>
                <a:gd name="connsiteX132-13201" fmla="*/ 4377375 w 5273630"/>
                <a:gd name="connsiteY132-13202" fmla="*/ 0 h 1482493"/>
                <a:gd name="connsiteX133-13203" fmla="*/ 3191742 w 5273630"/>
                <a:gd name="connsiteY133-13204" fmla="*/ 0 h 1482493"/>
                <a:gd name="connsiteX134-13205" fmla="*/ 3522555 w 5273630"/>
                <a:gd name="connsiteY134-13206" fmla="*/ 0 h 1482493"/>
                <a:gd name="connsiteX135-13207" fmla="*/ 3510896 w 5273630"/>
                <a:gd name="connsiteY135-13208" fmla="*/ 83068 h 1482493"/>
                <a:gd name="connsiteX136-13209" fmla="*/ 3953923 w 5273630"/>
                <a:gd name="connsiteY136-13210" fmla="*/ 83068 h 1482493"/>
                <a:gd name="connsiteX137-13211" fmla="*/ 3923319 w 5273630"/>
                <a:gd name="connsiteY137-13212" fmla="*/ 304581 h 1482493"/>
                <a:gd name="connsiteX138-13213" fmla="*/ 3618738 w 5273630"/>
                <a:gd name="connsiteY138-13214" fmla="*/ 304581 h 1482493"/>
                <a:gd name="connsiteX139-13215" fmla="*/ 3630397 w 5273630"/>
                <a:gd name="connsiteY139-13216" fmla="*/ 221513 h 1482493"/>
                <a:gd name="connsiteX140-13217" fmla="*/ 3076613 w 5273630"/>
                <a:gd name="connsiteY140-13218" fmla="*/ 221513 h 1482493"/>
                <a:gd name="connsiteX141-13219" fmla="*/ 3064954 w 5273630"/>
                <a:gd name="connsiteY141-13220" fmla="*/ 304581 h 1482493"/>
                <a:gd name="connsiteX142-13221" fmla="*/ 2760373 w 5273630"/>
                <a:gd name="connsiteY142-13222" fmla="*/ 304581 h 1482493"/>
                <a:gd name="connsiteX143-13223" fmla="*/ 2790977 w 5273630"/>
                <a:gd name="connsiteY143-13224" fmla="*/ 83068 h 1482493"/>
                <a:gd name="connsiteX144-13225" fmla="*/ 3234004 w 5273630"/>
                <a:gd name="connsiteY144-13226" fmla="*/ 83068 h 1482493"/>
                <a:gd name="connsiteX145-13227" fmla="*/ 3238376 w 5273630"/>
                <a:gd name="connsiteY145-13228" fmla="*/ 53921 h 1482493"/>
                <a:gd name="connsiteX146-13229" fmla="*/ 3191742 w 5273630"/>
                <a:gd name="connsiteY146-13230" fmla="*/ 0 h 1482493"/>
                <a:gd name="connsiteX0-13231" fmla="*/ 2215963 w 5273630"/>
                <a:gd name="connsiteY0-13232" fmla="*/ 664540 h 1482493"/>
                <a:gd name="connsiteX1-13233" fmla="*/ 2183902 w 5273630"/>
                <a:gd name="connsiteY1-13234" fmla="*/ 886054 h 1482493"/>
                <a:gd name="connsiteX2-13235" fmla="*/ 2294658 w 5273630"/>
                <a:gd name="connsiteY2-13236" fmla="*/ 886054 h 1482493"/>
                <a:gd name="connsiteX3-13237" fmla="*/ 2326719 w 5273630"/>
                <a:gd name="connsiteY3-13238" fmla="*/ 664540 h 1482493"/>
                <a:gd name="connsiteX4-13239" fmla="*/ 2215963 w 5273630"/>
                <a:gd name="connsiteY4-13240" fmla="*/ 664540 h 1482493"/>
                <a:gd name="connsiteX5-13241" fmla="*/ 1606801 w 5273630"/>
                <a:gd name="connsiteY5-13242" fmla="*/ 664540 h 1482493"/>
                <a:gd name="connsiteX6-13243" fmla="*/ 1574740 w 5273630"/>
                <a:gd name="connsiteY6-13244" fmla="*/ 886054 h 1482493"/>
                <a:gd name="connsiteX7-13245" fmla="*/ 1685497 w 5273630"/>
                <a:gd name="connsiteY7-13246" fmla="*/ 886054 h 1482493"/>
                <a:gd name="connsiteX8-13247" fmla="*/ 1717558 w 5273630"/>
                <a:gd name="connsiteY8-13248" fmla="*/ 664540 h 1482493"/>
                <a:gd name="connsiteX9-13249" fmla="*/ 1606801 w 5273630"/>
                <a:gd name="connsiteY9-13250" fmla="*/ 664540 h 1482493"/>
                <a:gd name="connsiteX10-13251" fmla="*/ 342472 w 5273630"/>
                <a:gd name="connsiteY10-13252" fmla="*/ 563985 h 1482493"/>
                <a:gd name="connsiteX11-13253" fmla="*/ 335185 w 5273630"/>
                <a:gd name="connsiteY11-13254" fmla="*/ 619363 h 1482493"/>
                <a:gd name="connsiteX12-13255" fmla="*/ 826304 w 5273630"/>
                <a:gd name="connsiteY12-13256" fmla="*/ 619363 h 1482493"/>
                <a:gd name="connsiteX13-13257" fmla="*/ 833590 w 5273630"/>
                <a:gd name="connsiteY13-13258" fmla="*/ 563985 h 1482493"/>
                <a:gd name="connsiteX14-13259" fmla="*/ 342472 w 5273630"/>
                <a:gd name="connsiteY14-13260" fmla="*/ 563985 h 1482493"/>
                <a:gd name="connsiteX15-13261" fmla="*/ 3085357 w 5273630"/>
                <a:gd name="connsiteY15-13262" fmla="*/ 553784 h 1482493"/>
                <a:gd name="connsiteX16-13263" fmla="*/ 3078071 w 5273630"/>
                <a:gd name="connsiteY16-13264" fmla="*/ 609162 h 1482493"/>
                <a:gd name="connsiteX17-13265" fmla="*/ 3283553 w 5273630"/>
                <a:gd name="connsiteY17-13266" fmla="*/ 719919 h 1482493"/>
                <a:gd name="connsiteX18-13267" fmla="*/ 3521097 w 5273630"/>
                <a:gd name="connsiteY18-13268" fmla="*/ 609162 h 1482493"/>
                <a:gd name="connsiteX19-13269" fmla="*/ 3528384 w 5273630"/>
                <a:gd name="connsiteY19-13270" fmla="*/ 553784 h 1482493"/>
                <a:gd name="connsiteX20-13271" fmla="*/ 3085357 w 5273630"/>
                <a:gd name="connsiteY20-13272" fmla="*/ 553784 h 1482493"/>
                <a:gd name="connsiteX21-13273" fmla="*/ 2013395 w 5273630"/>
                <a:gd name="connsiteY21-13274" fmla="*/ 526094 h 1482493"/>
                <a:gd name="connsiteX22-13275" fmla="*/ 2567178 w 5273630"/>
                <a:gd name="connsiteY22-13276" fmla="*/ 526094 h 1482493"/>
                <a:gd name="connsiteX23-13277" fmla="*/ 2497227 w 5273630"/>
                <a:gd name="connsiteY23-13278" fmla="*/ 1024500 h 1482493"/>
                <a:gd name="connsiteX24-13279" fmla="*/ 1943443 w 5273630"/>
                <a:gd name="connsiteY24-13280" fmla="*/ 1024500 h 1482493"/>
                <a:gd name="connsiteX25-13281" fmla="*/ 2013395 w 5273630"/>
                <a:gd name="connsiteY25-13282" fmla="*/ 526094 h 1482493"/>
                <a:gd name="connsiteX26-13283" fmla="*/ 1404233 w 5273630"/>
                <a:gd name="connsiteY26-13284" fmla="*/ 526094 h 1482493"/>
                <a:gd name="connsiteX27-13285" fmla="*/ 1958016 w 5273630"/>
                <a:gd name="connsiteY27-13286" fmla="*/ 526094 h 1482493"/>
                <a:gd name="connsiteX28-13287" fmla="*/ 1888065 w 5273630"/>
                <a:gd name="connsiteY28-13288" fmla="*/ 1024500 h 1482493"/>
                <a:gd name="connsiteX29-13289" fmla="*/ 1334281 w 5273630"/>
                <a:gd name="connsiteY29-13290" fmla="*/ 1024500 h 1482493"/>
                <a:gd name="connsiteX30-13291" fmla="*/ 1404233 w 5273630"/>
                <a:gd name="connsiteY30-13292" fmla="*/ 526094 h 1482493"/>
                <a:gd name="connsiteX31-13293" fmla="*/ 365789 w 5273630"/>
                <a:gd name="connsiteY31-13294" fmla="*/ 402222 h 1482493"/>
                <a:gd name="connsiteX32-13295" fmla="*/ 357045 w 5273630"/>
                <a:gd name="connsiteY32-13296" fmla="*/ 457600 h 1482493"/>
                <a:gd name="connsiteX33-13297" fmla="*/ 848163 w 5273630"/>
                <a:gd name="connsiteY33-13298" fmla="*/ 457600 h 1482493"/>
                <a:gd name="connsiteX34-13299" fmla="*/ 856907 w 5273630"/>
                <a:gd name="connsiteY34-13300" fmla="*/ 402222 h 1482493"/>
                <a:gd name="connsiteX35-13301" fmla="*/ 365789 w 5273630"/>
                <a:gd name="connsiteY35-13302" fmla="*/ 402222 h 1482493"/>
                <a:gd name="connsiteX36-13303" fmla="*/ 2865301 w 5273630"/>
                <a:gd name="connsiteY36-13304" fmla="*/ 346843 h 1482493"/>
                <a:gd name="connsiteX37-13305" fmla="*/ 3114504 w 5273630"/>
                <a:gd name="connsiteY37-13306" fmla="*/ 346843 h 1482493"/>
                <a:gd name="connsiteX38-13307" fmla="*/ 3104302 w 5273630"/>
                <a:gd name="connsiteY38-13308" fmla="*/ 415338 h 1482493"/>
                <a:gd name="connsiteX39-13309" fmla="*/ 3547329 w 5273630"/>
                <a:gd name="connsiteY39-13310" fmla="*/ 415338 h 1482493"/>
                <a:gd name="connsiteX40-13311" fmla="*/ 3557530 w 5273630"/>
                <a:gd name="connsiteY40-13312" fmla="*/ 346843 h 1482493"/>
                <a:gd name="connsiteX41-13313" fmla="*/ 3806733 w 5273630"/>
                <a:gd name="connsiteY41-13314" fmla="*/ 346843 h 1482493"/>
                <a:gd name="connsiteX42-13315" fmla="*/ 3796531 w 5273630"/>
                <a:gd name="connsiteY42-13316" fmla="*/ 415338 h 1482493"/>
                <a:gd name="connsiteX43-13317" fmla="*/ 3907289 w 5273630"/>
                <a:gd name="connsiteY43-13318" fmla="*/ 415338 h 1482493"/>
                <a:gd name="connsiteX44-13319" fmla="*/ 3888343 w 5273630"/>
                <a:gd name="connsiteY44-13320" fmla="*/ 553784 h 1482493"/>
                <a:gd name="connsiteX45-13321" fmla="*/ 3777587 w 5273630"/>
                <a:gd name="connsiteY45-13322" fmla="*/ 553784 h 1482493"/>
                <a:gd name="connsiteX46-13323" fmla="*/ 3755727 w 5273630"/>
                <a:gd name="connsiteY46-13324" fmla="*/ 706803 h 1482493"/>
                <a:gd name="connsiteX47-13325" fmla="*/ 3489036 w 5273630"/>
                <a:gd name="connsiteY47-13326" fmla="*/ 830675 h 1482493"/>
                <a:gd name="connsiteX48-13327" fmla="*/ 3850453 w 5273630"/>
                <a:gd name="connsiteY48-13328" fmla="*/ 1024500 h 1482493"/>
                <a:gd name="connsiteX49-13329" fmla="*/ 3407426 w 5273630"/>
                <a:gd name="connsiteY49-13330" fmla="*/ 1024500 h 1482493"/>
                <a:gd name="connsiteX50-13331" fmla="*/ 3252949 w 5273630"/>
                <a:gd name="connsiteY50-13332" fmla="*/ 941432 h 1482493"/>
                <a:gd name="connsiteX51-13333" fmla="*/ 1663074 w 5273630"/>
                <a:gd name="connsiteY51-13334" fmla="*/ 1482493 h 1482493"/>
                <a:gd name="connsiteX52-13335" fmla="*/ 1726460 w 5273630"/>
                <a:gd name="connsiteY52-13336" fmla="*/ 1412009 h 1482493"/>
                <a:gd name="connsiteX53-13337" fmla="*/ 3046009 w 5273630"/>
                <a:gd name="connsiteY53-13338" fmla="*/ 830675 h 1482493"/>
                <a:gd name="connsiteX54-13339" fmla="*/ 2814295 w 5273630"/>
                <a:gd name="connsiteY54-13340" fmla="*/ 706803 h 1482493"/>
                <a:gd name="connsiteX55-13341" fmla="*/ 2836154 w 5273630"/>
                <a:gd name="connsiteY55-13342" fmla="*/ 553784 h 1482493"/>
                <a:gd name="connsiteX56-13343" fmla="*/ 2725398 w 5273630"/>
                <a:gd name="connsiteY56-13344" fmla="*/ 553784 h 1482493"/>
                <a:gd name="connsiteX57-13345" fmla="*/ 2744343 w 5273630"/>
                <a:gd name="connsiteY57-13346" fmla="*/ 415338 h 1482493"/>
                <a:gd name="connsiteX58-13347" fmla="*/ 2855100 w 5273630"/>
                <a:gd name="connsiteY58-13348" fmla="*/ 415338 h 1482493"/>
                <a:gd name="connsiteX59-13349" fmla="*/ 2865301 w 5273630"/>
                <a:gd name="connsiteY59-13350" fmla="*/ 346843 h 1482493"/>
                <a:gd name="connsiteX60-13351" fmla="*/ 482375 w 5273630"/>
                <a:gd name="connsiteY60-13352" fmla="*/ 192367 h 1482493"/>
                <a:gd name="connsiteX61-13353" fmla="*/ 759267 w 5273630"/>
                <a:gd name="connsiteY61-13354" fmla="*/ 192367 h 1482493"/>
                <a:gd name="connsiteX62-13355" fmla="*/ 746151 w 5273630"/>
                <a:gd name="connsiteY62-13356" fmla="*/ 285636 h 1482493"/>
                <a:gd name="connsiteX63-13357" fmla="*/ 1122141 w 5273630"/>
                <a:gd name="connsiteY63-13358" fmla="*/ 285636 h 1482493"/>
                <a:gd name="connsiteX64-13359" fmla="*/ 1059475 w 5273630"/>
                <a:gd name="connsiteY64-13360" fmla="*/ 735949 h 1482493"/>
                <a:gd name="connsiteX65-13361" fmla="*/ 728663 w 5273630"/>
                <a:gd name="connsiteY65-13362" fmla="*/ 735949 h 1482493"/>
                <a:gd name="connsiteX66-13363" fmla="*/ 795700 w 5273630"/>
                <a:gd name="connsiteY66-13364" fmla="*/ 791328 h 1482493"/>
                <a:gd name="connsiteX67-13365" fmla="*/ 1119226 w 5273630"/>
                <a:gd name="connsiteY67-13366" fmla="*/ 746150 h 1482493"/>
                <a:gd name="connsiteX68-13367" fmla="*/ 1100281 w 5273630"/>
                <a:gd name="connsiteY68-13368" fmla="*/ 884596 h 1482493"/>
                <a:gd name="connsiteX69-13369" fmla="*/ 937060 w 5273630"/>
                <a:gd name="connsiteY69-13370" fmla="*/ 907914 h 1482493"/>
                <a:gd name="connsiteX70-13371" fmla="*/ 1688737 w 5273630"/>
                <a:gd name="connsiteY70-13372" fmla="*/ 1404759 h 1482493"/>
                <a:gd name="connsiteX71-13373" fmla="*/ 1658884 w 5273630"/>
                <a:gd name="connsiteY71-13374" fmla="*/ 1477496 h 1482493"/>
                <a:gd name="connsiteX72-13375" fmla="*/ 406594 w 5273630"/>
                <a:gd name="connsiteY72-13376" fmla="*/ 735949 h 1482493"/>
                <a:gd name="connsiteX73-13377" fmla="*/ 319154 w 5273630"/>
                <a:gd name="connsiteY73-13378" fmla="*/ 735949 h 1482493"/>
                <a:gd name="connsiteX74-13379" fmla="*/ 298752 w 5273630"/>
                <a:gd name="connsiteY74-13380" fmla="*/ 881682 h 1482493"/>
                <a:gd name="connsiteX75-13381" fmla="*/ 502777 w 5273630"/>
                <a:gd name="connsiteY75-13382" fmla="*/ 862737 h 1482493"/>
                <a:gd name="connsiteX76-13383" fmla="*/ 482375 w 5273630"/>
                <a:gd name="connsiteY76-13384" fmla="*/ 1004097 h 1482493"/>
                <a:gd name="connsiteX77-13385" fmla="*/ 4372 w 5273630"/>
                <a:gd name="connsiteY77-13386" fmla="*/ 1046359 h 1482493"/>
                <a:gd name="connsiteX78-13387" fmla="*/ 110757 w 5273630"/>
                <a:gd name="connsiteY78-13388" fmla="*/ 285636 h 1482493"/>
                <a:gd name="connsiteX79-13389" fmla="*/ 469259 w 5273630"/>
                <a:gd name="connsiteY79-13390" fmla="*/ 285636 h 1482493"/>
                <a:gd name="connsiteX80-13391" fmla="*/ 482375 w 5273630"/>
                <a:gd name="connsiteY80-13392" fmla="*/ 192367 h 1482493"/>
                <a:gd name="connsiteX81-13393" fmla="*/ 1870577 w 5273630"/>
                <a:gd name="connsiteY81-13394" fmla="*/ 166135 h 1482493"/>
                <a:gd name="connsiteX82-13395" fmla="*/ 1847260 w 5273630"/>
                <a:gd name="connsiteY82-13396" fmla="*/ 332270 h 1482493"/>
                <a:gd name="connsiteX83-13397" fmla="*/ 2179530 w 5273630"/>
                <a:gd name="connsiteY83-13398" fmla="*/ 332270 h 1482493"/>
                <a:gd name="connsiteX84-13399" fmla="*/ 2202847 w 5273630"/>
                <a:gd name="connsiteY84-13400" fmla="*/ 166135 h 1482493"/>
                <a:gd name="connsiteX85-13401" fmla="*/ 1870577 w 5273630"/>
                <a:gd name="connsiteY85-13402" fmla="*/ 166135 h 1482493"/>
                <a:gd name="connsiteX86-13403" fmla="*/ 4598889 w 5273630"/>
                <a:gd name="connsiteY86-13404" fmla="*/ 138446 h 1482493"/>
                <a:gd name="connsiteX87-13405" fmla="*/ 4421095 w 5273630"/>
                <a:gd name="connsiteY87-13406" fmla="*/ 332270 h 1482493"/>
                <a:gd name="connsiteX88-13407" fmla="*/ 4935531 w 5273630"/>
                <a:gd name="connsiteY88-13408" fmla="*/ 332270 h 1482493"/>
                <a:gd name="connsiteX89-13409" fmla="*/ 4813115 w 5273630"/>
                <a:gd name="connsiteY89-13410" fmla="*/ 138446 h 1482493"/>
                <a:gd name="connsiteX90-13411" fmla="*/ 4598889 w 5273630"/>
                <a:gd name="connsiteY90-13412" fmla="*/ 138446 h 1482493"/>
                <a:gd name="connsiteX91-13413" fmla="*/ 1557252 w 5273630"/>
                <a:gd name="connsiteY91-13414" fmla="*/ 27689 h 1482493"/>
                <a:gd name="connsiteX92-13415" fmla="*/ 2498684 w 5273630"/>
                <a:gd name="connsiteY92-13416" fmla="*/ 27689 h 1482493"/>
                <a:gd name="connsiteX93-13417" fmla="*/ 2436019 w 5273630"/>
                <a:gd name="connsiteY93-13418" fmla="*/ 470716 h 1482493"/>
                <a:gd name="connsiteX94-13419" fmla="*/ 1549965 w 5273630"/>
                <a:gd name="connsiteY94-13420" fmla="*/ 470716 h 1482493"/>
                <a:gd name="connsiteX95-13421" fmla="*/ 1605344 w 5273630"/>
                <a:gd name="connsiteY95-13422" fmla="*/ 83068 h 1482493"/>
                <a:gd name="connsiteX96-13423" fmla="*/ 1557252 w 5273630"/>
                <a:gd name="connsiteY96-13424" fmla="*/ 27689 h 1482493"/>
                <a:gd name="connsiteX97-13425" fmla="*/ 259404 w 5273630"/>
                <a:gd name="connsiteY97-13426" fmla="*/ 27689 h 1482493"/>
                <a:gd name="connsiteX98-13427" fmla="*/ 983695 w 5273630"/>
                <a:gd name="connsiteY98-13428" fmla="*/ 27689 h 1482493"/>
                <a:gd name="connsiteX99-13429" fmla="*/ 1215409 w 5273630"/>
                <a:gd name="connsiteY99-13430" fmla="*/ 260861 h 1482493"/>
                <a:gd name="connsiteX100-13431" fmla="*/ 929774 w 5273630"/>
                <a:gd name="connsiteY100-13432" fmla="*/ 260861 h 1482493"/>
                <a:gd name="connsiteX101-13433" fmla="*/ 788413 w 5273630"/>
                <a:gd name="connsiteY101-13434" fmla="*/ 145733 h 1482493"/>
                <a:gd name="connsiteX102-13435" fmla="*/ 476546 w 5273630"/>
                <a:gd name="connsiteY102-13436" fmla="*/ 145733 h 1482493"/>
                <a:gd name="connsiteX103-13437" fmla="*/ 290008 w 5273630"/>
                <a:gd name="connsiteY103-13438" fmla="*/ 260861 h 1482493"/>
                <a:gd name="connsiteX104-13439" fmla="*/ 0 w 5273630"/>
                <a:gd name="connsiteY104-13440" fmla="*/ 260861 h 1482493"/>
                <a:gd name="connsiteX105-13441" fmla="*/ 290008 w 5273630"/>
                <a:gd name="connsiteY105-13442" fmla="*/ 58293 h 1482493"/>
                <a:gd name="connsiteX106-13443" fmla="*/ 259404 w 5273630"/>
                <a:gd name="connsiteY106-13444" fmla="*/ 27689 h 1482493"/>
                <a:gd name="connsiteX107-13445" fmla="*/ 4377375 w 5273630"/>
                <a:gd name="connsiteY107-13446" fmla="*/ 0 h 1482493"/>
                <a:gd name="connsiteX108-13447" fmla="*/ 5001111 w 5273630"/>
                <a:gd name="connsiteY108-13448" fmla="*/ 0 h 1482493"/>
                <a:gd name="connsiteX109-13449" fmla="*/ 5273630 w 5273630"/>
                <a:gd name="connsiteY109-13450" fmla="*/ 429911 h 1482493"/>
                <a:gd name="connsiteX110-13451" fmla="*/ 5078349 w 5273630"/>
                <a:gd name="connsiteY110-13452" fmla="*/ 429911 h 1482493"/>
                <a:gd name="connsiteX111-13453" fmla="*/ 5072519 w 5273630"/>
                <a:gd name="connsiteY111-13454" fmla="*/ 470716 h 1482493"/>
                <a:gd name="connsiteX112-13455" fmla="*/ 4795628 w 5273630"/>
                <a:gd name="connsiteY112-13456" fmla="*/ 470716 h 1482493"/>
                <a:gd name="connsiteX113-13457" fmla="*/ 4778140 w 5273630"/>
                <a:gd name="connsiteY113-13458" fmla="*/ 594589 h 1482493"/>
                <a:gd name="connsiteX114-13459" fmla="*/ 5082721 w 5273630"/>
                <a:gd name="connsiteY114-13460" fmla="*/ 594589 h 1482493"/>
                <a:gd name="connsiteX115-13461" fmla="*/ 5063775 w 5273630"/>
                <a:gd name="connsiteY115-13462" fmla="*/ 733035 h 1482493"/>
                <a:gd name="connsiteX116-13463" fmla="*/ 4759195 w 5273630"/>
                <a:gd name="connsiteY116-13464" fmla="*/ 733035 h 1482493"/>
                <a:gd name="connsiteX117-13465" fmla="*/ 4737335 w 5273630"/>
                <a:gd name="connsiteY117-13466" fmla="*/ 886054 h 1482493"/>
                <a:gd name="connsiteX118-13467" fmla="*/ 5180361 w 5273630"/>
                <a:gd name="connsiteY118-13468" fmla="*/ 886054 h 1482493"/>
                <a:gd name="connsiteX119-13469" fmla="*/ 5161416 w 5273630"/>
                <a:gd name="connsiteY119-13470" fmla="*/ 1024500 h 1482493"/>
                <a:gd name="connsiteX120-13471" fmla="*/ 3998471 w 5273630"/>
                <a:gd name="connsiteY120-13472" fmla="*/ 1024500 h 1482493"/>
                <a:gd name="connsiteX121-13473" fmla="*/ 4017416 w 5273630"/>
                <a:gd name="connsiteY121-13474" fmla="*/ 886054 h 1482493"/>
                <a:gd name="connsiteX122-13475" fmla="*/ 4460443 w 5273630"/>
                <a:gd name="connsiteY122-13476" fmla="*/ 886054 h 1482493"/>
                <a:gd name="connsiteX123-13477" fmla="*/ 4482303 w 5273630"/>
                <a:gd name="connsiteY123-13478" fmla="*/ 733035 h 1482493"/>
                <a:gd name="connsiteX124-13479" fmla="*/ 4177722 w 5273630"/>
                <a:gd name="connsiteY124-13480" fmla="*/ 733035 h 1482493"/>
                <a:gd name="connsiteX125-13481" fmla="*/ 4196667 w 5273630"/>
                <a:gd name="connsiteY125-13482" fmla="*/ 594589 h 1482493"/>
                <a:gd name="connsiteX126-13483" fmla="*/ 4501249 w 5273630"/>
                <a:gd name="connsiteY126-13484" fmla="*/ 594589 h 1482493"/>
                <a:gd name="connsiteX127-13485" fmla="*/ 4518736 w 5273630"/>
                <a:gd name="connsiteY127-13486" fmla="*/ 470716 h 1482493"/>
                <a:gd name="connsiteX128-13487" fmla="*/ 4241845 w 5273630"/>
                <a:gd name="connsiteY128-13488" fmla="*/ 470716 h 1482493"/>
                <a:gd name="connsiteX129-13489" fmla="*/ 4247673 w 5273630"/>
                <a:gd name="connsiteY129-13490" fmla="*/ 429911 h 1482493"/>
                <a:gd name="connsiteX130-13491" fmla="*/ 4055307 w 5273630"/>
                <a:gd name="connsiteY130-13492" fmla="*/ 429911 h 1482493"/>
                <a:gd name="connsiteX131-13493" fmla="*/ 4410894 w 5273630"/>
                <a:gd name="connsiteY131-13494" fmla="*/ 40805 h 1482493"/>
                <a:gd name="connsiteX132-13495" fmla="*/ 4377375 w 5273630"/>
                <a:gd name="connsiteY132-13496" fmla="*/ 0 h 1482493"/>
                <a:gd name="connsiteX133-13497" fmla="*/ 3191742 w 5273630"/>
                <a:gd name="connsiteY133-13498" fmla="*/ 0 h 1482493"/>
                <a:gd name="connsiteX134-13499" fmla="*/ 3522555 w 5273630"/>
                <a:gd name="connsiteY134-13500" fmla="*/ 0 h 1482493"/>
                <a:gd name="connsiteX135-13501" fmla="*/ 3510896 w 5273630"/>
                <a:gd name="connsiteY135-13502" fmla="*/ 83068 h 1482493"/>
                <a:gd name="connsiteX136-13503" fmla="*/ 3953923 w 5273630"/>
                <a:gd name="connsiteY136-13504" fmla="*/ 83068 h 1482493"/>
                <a:gd name="connsiteX137-13505" fmla="*/ 3923319 w 5273630"/>
                <a:gd name="connsiteY137-13506" fmla="*/ 304581 h 1482493"/>
                <a:gd name="connsiteX138-13507" fmla="*/ 3618738 w 5273630"/>
                <a:gd name="connsiteY138-13508" fmla="*/ 304581 h 1482493"/>
                <a:gd name="connsiteX139-13509" fmla="*/ 3630397 w 5273630"/>
                <a:gd name="connsiteY139-13510" fmla="*/ 221513 h 1482493"/>
                <a:gd name="connsiteX140-13511" fmla="*/ 3076613 w 5273630"/>
                <a:gd name="connsiteY140-13512" fmla="*/ 221513 h 1482493"/>
                <a:gd name="connsiteX141-13513" fmla="*/ 3064954 w 5273630"/>
                <a:gd name="connsiteY141-13514" fmla="*/ 304581 h 1482493"/>
                <a:gd name="connsiteX142-13515" fmla="*/ 2760373 w 5273630"/>
                <a:gd name="connsiteY142-13516" fmla="*/ 304581 h 1482493"/>
                <a:gd name="connsiteX143-13517" fmla="*/ 2790977 w 5273630"/>
                <a:gd name="connsiteY143-13518" fmla="*/ 83068 h 1482493"/>
                <a:gd name="connsiteX144-13519" fmla="*/ 3234004 w 5273630"/>
                <a:gd name="connsiteY144-13520" fmla="*/ 83068 h 1482493"/>
                <a:gd name="connsiteX145-13521" fmla="*/ 3238376 w 5273630"/>
                <a:gd name="connsiteY145-13522" fmla="*/ 53921 h 1482493"/>
                <a:gd name="connsiteX146-13523" fmla="*/ 3191742 w 5273630"/>
                <a:gd name="connsiteY146-13524" fmla="*/ 0 h 1482493"/>
                <a:gd name="connsiteX0-13525" fmla="*/ 2215963 w 5273630"/>
                <a:gd name="connsiteY0-13526" fmla="*/ 664540 h 1482493"/>
                <a:gd name="connsiteX1-13527" fmla="*/ 2183902 w 5273630"/>
                <a:gd name="connsiteY1-13528" fmla="*/ 886054 h 1482493"/>
                <a:gd name="connsiteX2-13529" fmla="*/ 2294658 w 5273630"/>
                <a:gd name="connsiteY2-13530" fmla="*/ 886054 h 1482493"/>
                <a:gd name="connsiteX3-13531" fmla="*/ 2326719 w 5273630"/>
                <a:gd name="connsiteY3-13532" fmla="*/ 664540 h 1482493"/>
                <a:gd name="connsiteX4-13533" fmla="*/ 2215963 w 5273630"/>
                <a:gd name="connsiteY4-13534" fmla="*/ 664540 h 1482493"/>
                <a:gd name="connsiteX5-13535" fmla="*/ 1606801 w 5273630"/>
                <a:gd name="connsiteY5-13536" fmla="*/ 664540 h 1482493"/>
                <a:gd name="connsiteX6-13537" fmla="*/ 1574740 w 5273630"/>
                <a:gd name="connsiteY6-13538" fmla="*/ 886054 h 1482493"/>
                <a:gd name="connsiteX7-13539" fmla="*/ 1685497 w 5273630"/>
                <a:gd name="connsiteY7-13540" fmla="*/ 886054 h 1482493"/>
                <a:gd name="connsiteX8-13541" fmla="*/ 1717558 w 5273630"/>
                <a:gd name="connsiteY8-13542" fmla="*/ 664540 h 1482493"/>
                <a:gd name="connsiteX9-13543" fmla="*/ 1606801 w 5273630"/>
                <a:gd name="connsiteY9-13544" fmla="*/ 664540 h 1482493"/>
                <a:gd name="connsiteX10-13545" fmla="*/ 342472 w 5273630"/>
                <a:gd name="connsiteY10-13546" fmla="*/ 563985 h 1482493"/>
                <a:gd name="connsiteX11-13547" fmla="*/ 335185 w 5273630"/>
                <a:gd name="connsiteY11-13548" fmla="*/ 619363 h 1482493"/>
                <a:gd name="connsiteX12-13549" fmla="*/ 826304 w 5273630"/>
                <a:gd name="connsiteY12-13550" fmla="*/ 619363 h 1482493"/>
                <a:gd name="connsiteX13-13551" fmla="*/ 833590 w 5273630"/>
                <a:gd name="connsiteY13-13552" fmla="*/ 563985 h 1482493"/>
                <a:gd name="connsiteX14-13553" fmla="*/ 342472 w 5273630"/>
                <a:gd name="connsiteY14-13554" fmla="*/ 563985 h 1482493"/>
                <a:gd name="connsiteX15-13555" fmla="*/ 3085357 w 5273630"/>
                <a:gd name="connsiteY15-13556" fmla="*/ 553784 h 1482493"/>
                <a:gd name="connsiteX16-13557" fmla="*/ 3078071 w 5273630"/>
                <a:gd name="connsiteY16-13558" fmla="*/ 609162 h 1482493"/>
                <a:gd name="connsiteX17-13559" fmla="*/ 3283553 w 5273630"/>
                <a:gd name="connsiteY17-13560" fmla="*/ 719919 h 1482493"/>
                <a:gd name="connsiteX18-13561" fmla="*/ 3521097 w 5273630"/>
                <a:gd name="connsiteY18-13562" fmla="*/ 609162 h 1482493"/>
                <a:gd name="connsiteX19-13563" fmla="*/ 3528384 w 5273630"/>
                <a:gd name="connsiteY19-13564" fmla="*/ 553784 h 1482493"/>
                <a:gd name="connsiteX20-13565" fmla="*/ 3085357 w 5273630"/>
                <a:gd name="connsiteY20-13566" fmla="*/ 553784 h 1482493"/>
                <a:gd name="connsiteX21-13567" fmla="*/ 2013395 w 5273630"/>
                <a:gd name="connsiteY21-13568" fmla="*/ 526094 h 1482493"/>
                <a:gd name="connsiteX22-13569" fmla="*/ 2567178 w 5273630"/>
                <a:gd name="connsiteY22-13570" fmla="*/ 526094 h 1482493"/>
                <a:gd name="connsiteX23-13571" fmla="*/ 2497227 w 5273630"/>
                <a:gd name="connsiteY23-13572" fmla="*/ 1024500 h 1482493"/>
                <a:gd name="connsiteX24-13573" fmla="*/ 1943443 w 5273630"/>
                <a:gd name="connsiteY24-13574" fmla="*/ 1024500 h 1482493"/>
                <a:gd name="connsiteX25-13575" fmla="*/ 2013395 w 5273630"/>
                <a:gd name="connsiteY25-13576" fmla="*/ 526094 h 1482493"/>
                <a:gd name="connsiteX26-13577" fmla="*/ 1404233 w 5273630"/>
                <a:gd name="connsiteY26-13578" fmla="*/ 526094 h 1482493"/>
                <a:gd name="connsiteX27-13579" fmla="*/ 1958016 w 5273630"/>
                <a:gd name="connsiteY27-13580" fmla="*/ 526094 h 1482493"/>
                <a:gd name="connsiteX28-13581" fmla="*/ 1888065 w 5273630"/>
                <a:gd name="connsiteY28-13582" fmla="*/ 1024500 h 1482493"/>
                <a:gd name="connsiteX29-13583" fmla="*/ 1334281 w 5273630"/>
                <a:gd name="connsiteY29-13584" fmla="*/ 1024500 h 1482493"/>
                <a:gd name="connsiteX30-13585" fmla="*/ 1404233 w 5273630"/>
                <a:gd name="connsiteY30-13586" fmla="*/ 526094 h 1482493"/>
                <a:gd name="connsiteX31-13587" fmla="*/ 365789 w 5273630"/>
                <a:gd name="connsiteY31-13588" fmla="*/ 402222 h 1482493"/>
                <a:gd name="connsiteX32-13589" fmla="*/ 357045 w 5273630"/>
                <a:gd name="connsiteY32-13590" fmla="*/ 457600 h 1482493"/>
                <a:gd name="connsiteX33-13591" fmla="*/ 848163 w 5273630"/>
                <a:gd name="connsiteY33-13592" fmla="*/ 457600 h 1482493"/>
                <a:gd name="connsiteX34-13593" fmla="*/ 856907 w 5273630"/>
                <a:gd name="connsiteY34-13594" fmla="*/ 402222 h 1482493"/>
                <a:gd name="connsiteX35-13595" fmla="*/ 365789 w 5273630"/>
                <a:gd name="connsiteY35-13596" fmla="*/ 402222 h 1482493"/>
                <a:gd name="connsiteX36-13597" fmla="*/ 2865301 w 5273630"/>
                <a:gd name="connsiteY36-13598" fmla="*/ 346843 h 1482493"/>
                <a:gd name="connsiteX37-13599" fmla="*/ 3114504 w 5273630"/>
                <a:gd name="connsiteY37-13600" fmla="*/ 346843 h 1482493"/>
                <a:gd name="connsiteX38-13601" fmla="*/ 3104302 w 5273630"/>
                <a:gd name="connsiteY38-13602" fmla="*/ 415338 h 1482493"/>
                <a:gd name="connsiteX39-13603" fmla="*/ 3547329 w 5273630"/>
                <a:gd name="connsiteY39-13604" fmla="*/ 415338 h 1482493"/>
                <a:gd name="connsiteX40-13605" fmla="*/ 3557530 w 5273630"/>
                <a:gd name="connsiteY40-13606" fmla="*/ 346843 h 1482493"/>
                <a:gd name="connsiteX41-13607" fmla="*/ 3806733 w 5273630"/>
                <a:gd name="connsiteY41-13608" fmla="*/ 346843 h 1482493"/>
                <a:gd name="connsiteX42-13609" fmla="*/ 3796531 w 5273630"/>
                <a:gd name="connsiteY42-13610" fmla="*/ 415338 h 1482493"/>
                <a:gd name="connsiteX43-13611" fmla="*/ 3907289 w 5273630"/>
                <a:gd name="connsiteY43-13612" fmla="*/ 415338 h 1482493"/>
                <a:gd name="connsiteX44-13613" fmla="*/ 3888343 w 5273630"/>
                <a:gd name="connsiteY44-13614" fmla="*/ 553784 h 1482493"/>
                <a:gd name="connsiteX45-13615" fmla="*/ 3777587 w 5273630"/>
                <a:gd name="connsiteY45-13616" fmla="*/ 553784 h 1482493"/>
                <a:gd name="connsiteX46-13617" fmla="*/ 3755727 w 5273630"/>
                <a:gd name="connsiteY46-13618" fmla="*/ 706803 h 1482493"/>
                <a:gd name="connsiteX47-13619" fmla="*/ 3489036 w 5273630"/>
                <a:gd name="connsiteY47-13620" fmla="*/ 830675 h 1482493"/>
                <a:gd name="connsiteX48-13621" fmla="*/ 3850453 w 5273630"/>
                <a:gd name="connsiteY48-13622" fmla="*/ 1024500 h 1482493"/>
                <a:gd name="connsiteX49-13623" fmla="*/ 3407426 w 5273630"/>
                <a:gd name="connsiteY49-13624" fmla="*/ 1024500 h 1482493"/>
                <a:gd name="connsiteX50-13625" fmla="*/ 3252949 w 5273630"/>
                <a:gd name="connsiteY50-13626" fmla="*/ 941432 h 1482493"/>
                <a:gd name="connsiteX51-13627" fmla="*/ 1663074 w 5273630"/>
                <a:gd name="connsiteY51-13628" fmla="*/ 1482493 h 1482493"/>
                <a:gd name="connsiteX52-13629" fmla="*/ 1726460 w 5273630"/>
                <a:gd name="connsiteY52-13630" fmla="*/ 1412009 h 1482493"/>
                <a:gd name="connsiteX53-13631" fmla="*/ 3046009 w 5273630"/>
                <a:gd name="connsiteY53-13632" fmla="*/ 830675 h 1482493"/>
                <a:gd name="connsiteX54-13633" fmla="*/ 2814295 w 5273630"/>
                <a:gd name="connsiteY54-13634" fmla="*/ 706803 h 1482493"/>
                <a:gd name="connsiteX55-13635" fmla="*/ 2836154 w 5273630"/>
                <a:gd name="connsiteY55-13636" fmla="*/ 553784 h 1482493"/>
                <a:gd name="connsiteX56-13637" fmla="*/ 2725398 w 5273630"/>
                <a:gd name="connsiteY56-13638" fmla="*/ 553784 h 1482493"/>
                <a:gd name="connsiteX57-13639" fmla="*/ 2744343 w 5273630"/>
                <a:gd name="connsiteY57-13640" fmla="*/ 415338 h 1482493"/>
                <a:gd name="connsiteX58-13641" fmla="*/ 2855100 w 5273630"/>
                <a:gd name="connsiteY58-13642" fmla="*/ 415338 h 1482493"/>
                <a:gd name="connsiteX59-13643" fmla="*/ 2865301 w 5273630"/>
                <a:gd name="connsiteY59-13644" fmla="*/ 346843 h 1482493"/>
                <a:gd name="connsiteX60-13645" fmla="*/ 482375 w 5273630"/>
                <a:gd name="connsiteY60-13646" fmla="*/ 192367 h 1482493"/>
                <a:gd name="connsiteX61-13647" fmla="*/ 759267 w 5273630"/>
                <a:gd name="connsiteY61-13648" fmla="*/ 192367 h 1482493"/>
                <a:gd name="connsiteX62-13649" fmla="*/ 746151 w 5273630"/>
                <a:gd name="connsiteY62-13650" fmla="*/ 285636 h 1482493"/>
                <a:gd name="connsiteX63-13651" fmla="*/ 1122141 w 5273630"/>
                <a:gd name="connsiteY63-13652" fmla="*/ 285636 h 1482493"/>
                <a:gd name="connsiteX64-13653" fmla="*/ 1059475 w 5273630"/>
                <a:gd name="connsiteY64-13654" fmla="*/ 735949 h 1482493"/>
                <a:gd name="connsiteX65-13655" fmla="*/ 728663 w 5273630"/>
                <a:gd name="connsiteY65-13656" fmla="*/ 735949 h 1482493"/>
                <a:gd name="connsiteX66-13657" fmla="*/ 795700 w 5273630"/>
                <a:gd name="connsiteY66-13658" fmla="*/ 791328 h 1482493"/>
                <a:gd name="connsiteX67-13659" fmla="*/ 1119226 w 5273630"/>
                <a:gd name="connsiteY67-13660" fmla="*/ 746150 h 1482493"/>
                <a:gd name="connsiteX68-13661" fmla="*/ 1100281 w 5273630"/>
                <a:gd name="connsiteY68-13662" fmla="*/ 884596 h 1482493"/>
                <a:gd name="connsiteX69-13663" fmla="*/ 937060 w 5273630"/>
                <a:gd name="connsiteY69-13664" fmla="*/ 907914 h 1482493"/>
                <a:gd name="connsiteX70-13665" fmla="*/ 1717312 w 5273630"/>
                <a:gd name="connsiteY70-13666" fmla="*/ 1416665 h 1482493"/>
                <a:gd name="connsiteX71-13667" fmla="*/ 1658884 w 5273630"/>
                <a:gd name="connsiteY71-13668" fmla="*/ 1477496 h 1482493"/>
                <a:gd name="connsiteX72-13669" fmla="*/ 406594 w 5273630"/>
                <a:gd name="connsiteY72-13670" fmla="*/ 735949 h 1482493"/>
                <a:gd name="connsiteX73-13671" fmla="*/ 319154 w 5273630"/>
                <a:gd name="connsiteY73-13672" fmla="*/ 735949 h 1482493"/>
                <a:gd name="connsiteX74-13673" fmla="*/ 298752 w 5273630"/>
                <a:gd name="connsiteY74-13674" fmla="*/ 881682 h 1482493"/>
                <a:gd name="connsiteX75-13675" fmla="*/ 502777 w 5273630"/>
                <a:gd name="connsiteY75-13676" fmla="*/ 862737 h 1482493"/>
                <a:gd name="connsiteX76-13677" fmla="*/ 482375 w 5273630"/>
                <a:gd name="connsiteY76-13678" fmla="*/ 1004097 h 1482493"/>
                <a:gd name="connsiteX77-13679" fmla="*/ 4372 w 5273630"/>
                <a:gd name="connsiteY77-13680" fmla="*/ 1046359 h 1482493"/>
                <a:gd name="connsiteX78-13681" fmla="*/ 110757 w 5273630"/>
                <a:gd name="connsiteY78-13682" fmla="*/ 285636 h 1482493"/>
                <a:gd name="connsiteX79-13683" fmla="*/ 469259 w 5273630"/>
                <a:gd name="connsiteY79-13684" fmla="*/ 285636 h 1482493"/>
                <a:gd name="connsiteX80-13685" fmla="*/ 482375 w 5273630"/>
                <a:gd name="connsiteY80-13686" fmla="*/ 192367 h 1482493"/>
                <a:gd name="connsiteX81-13687" fmla="*/ 1870577 w 5273630"/>
                <a:gd name="connsiteY81-13688" fmla="*/ 166135 h 1482493"/>
                <a:gd name="connsiteX82-13689" fmla="*/ 1847260 w 5273630"/>
                <a:gd name="connsiteY82-13690" fmla="*/ 332270 h 1482493"/>
                <a:gd name="connsiteX83-13691" fmla="*/ 2179530 w 5273630"/>
                <a:gd name="connsiteY83-13692" fmla="*/ 332270 h 1482493"/>
                <a:gd name="connsiteX84-13693" fmla="*/ 2202847 w 5273630"/>
                <a:gd name="connsiteY84-13694" fmla="*/ 166135 h 1482493"/>
                <a:gd name="connsiteX85-13695" fmla="*/ 1870577 w 5273630"/>
                <a:gd name="connsiteY85-13696" fmla="*/ 166135 h 1482493"/>
                <a:gd name="connsiteX86-13697" fmla="*/ 4598889 w 5273630"/>
                <a:gd name="connsiteY86-13698" fmla="*/ 138446 h 1482493"/>
                <a:gd name="connsiteX87-13699" fmla="*/ 4421095 w 5273630"/>
                <a:gd name="connsiteY87-13700" fmla="*/ 332270 h 1482493"/>
                <a:gd name="connsiteX88-13701" fmla="*/ 4935531 w 5273630"/>
                <a:gd name="connsiteY88-13702" fmla="*/ 332270 h 1482493"/>
                <a:gd name="connsiteX89-13703" fmla="*/ 4813115 w 5273630"/>
                <a:gd name="connsiteY89-13704" fmla="*/ 138446 h 1482493"/>
                <a:gd name="connsiteX90-13705" fmla="*/ 4598889 w 5273630"/>
                <a:gd name="connsiteY90-13706" fmla="*/ 138446 h 1482493"/>
                <a:gd name="connsiteX91-13707" fmla="*/ 1557252 w 5273630"/>
                <a:gd name="connsiteY91-13708" fmla="*/ 27689 h 1482493"/>
                <a:gd name="connsiteX92-13709" fmla="*/ 2498684 w 5273630"/>
                <a:gd name="connsiteY92-13710" fmla="*/ 27689 h 1482493"/>
                <a:gd name="connsiteX93-13711" fmla="*/ 2436019 w 5273630"/>
                <a:gd name="connsiteY93-13712" fmla="*/ 470716 h 1482493"/>
                <a:gd name="connsiteX94-13713" fmla="*/ 1549965 w 5273630"/>
                <a:gd name="connsiteY94-13714" fmla="*/ 470716 h 1482493"/>
                <a:gd name="connsiteX95-13715" fmla="*/ 1605344 w 5273630"/>
                <a:gd name="connsiteY95-13716" fmla="*/ 83068 h 1482493"/>
                <a:gd name="connsiteX96-13717" fmla="*/ 1557252 w 5273630"/>
                <a:gd name="connsiteY96-13718" fmla="*/ 27689 h 1482493"/>
                <a:gd name="connsiteX97-13719" fmla="*/ 259404 w 5273630"/>
                <a:gd name="connsiteY97-13720" fmla="*/ 27689 h 1482493"/>
                <a:gd name="connsiteX98-13721" fmla="*/ 983695 w 5273630"/>
                <a:gd name="connsiteY98-13722" fmla="*/ 27689 h 1482493"/>
                <a:gd name="connsiteX99-13723" fmla="*/ 1215409 w 5273630"/>
                <a:gd name="connsiteY99-13724" fmla="*/ 260861 h 1482493"/>
                <a:gd name="connsiteX100-13725" fmla="*/ 929774 w 5273630"/>
                <a:gd name="connsiteY100-13726" fmla="*/ 260861 h 1482493"/>
                <a:gd name="connsiteX101-13727" fmla="*/ 788413 w 5273630"/>
                <a:gd name="connsiteY101-13728" fmla="*/ 145733 h 1482493"/>
                <a:gd name="connsiteX102-13729" fmla="*/ 476546 w 5273630"/>
                <a:gd name="connsiteY102-13730" fmla="*/ 145733 h 1482493"/>
                <a:gd name="connsiteX103-13731" fmla="*/ 290008 w 5273630"/>
                <a:gd name="connsiteY103-13732" fmla="*/ 260861 h 1482493"/>
                <a:gd name="connsiteX104-13733" fmla="*/ 0 w 5273630"/>
                <a:gd name="connsiteY104-13734" fmla="*/ 260861 h 1482493"/>
                <a:gd name="connsiteX105-13735" fmla="*/ 290008 w 5273630"/>
                <a:gd name="connsiteY105-13736" fmla="*/ 58293 h 1482493"/>
                <a:gd name="connsiteX106-13737" fmla="*/ 259404 w 5273630"/>
                <a:gd name="connsiteY106-13738" fmla="*/ 27689 h 1482493"/>
                <a:gd name="connsiteX107-13739" fmla="*/ 4377375 w 5273630"/>
                <a:gd name="connsiteY107-13740" fmla="*/ 0 h 1482493"/>
                <a:gd name="connsiteX108-13741" fmla="*/ 5001111 w 5273630"/>
                <a:gd name="connsiteY108-13742" fmla="*/ 0 h 1482493"/>
                <a:gd name="connsiteX109-13743" fmla="*/ 5273630 w 5273630"/>
                <a:gd name="connsiteY109-13744" fmla="*/ 429911 h 1482493"/>
                <a:gd name="connsiteX110-13745" fmla="*/ 5078349 w 5273630"/>
                <a:gd name="connsiteY110-13746" fmla="*/ 429911 h 1482493"/>
                <a:gd name="connsiteX111-13747" fmla="*/ 5072519 w 5273630"/>
                <a:gd name="connsiteY111-13748" fmla="*/ 470716 h 1482493"/>
                <a:gd name="connsiteX112-13749" fmla="*/ 4795628 w 5273630"/>
                <a:gd name="connsiteY112-13750" fmla="*/ 470716 h 1482493"/>
                <a:gd name="connsiteX113-13751" fmla="*/ 4778140 w 5273630"/>
                <a:gd name="connsiteY113-13752" fmla="*/ 594589 h 1482493"/>
                <a:gd name="connsiteX114-13753" fmla="*/ 5082721 w 5273630"/>
                <a:gd name="connsiteY114-13754" fmla="*/ 594589 h 1482493"/>
                <a:gd name="connsiteX115-13755" fmla="*/ 5063775 w 5273630"/>
                <a:gd name="connsiteY115-13756" fmla="*/ 733035 h 1482493"/>
                <a:gd name="connsiteX116-13757" fmla="*/ 4759195 w 5273630"/>
                <a:gd name="connsiteY116-13758" fmla="*/ 733035 h 1482493"/>
                <a:gd name="connsiteX117-13759" fmla="*/ 4737335 w 5273630"/>
                <a:gd name="connsiteY117-13760" fmla="*/ 886054 h 1482493"/>
                <a:gd name="connsiteX118-13761" fmla="*/ 5180361 w 5273630"/>
                <a:gd name="connsiteY118-13762" fmla="*/ 886054 h 1482493"/>
                <a:gd name="connsiteX119-13763" fmla="*/ 5161416 w 5273630"/>
                <a:gd name="connsiteY119-13764" fmla="*/ 1024500 h 1482493"/>
                <a:gd name="connsiteX120-13765" fmla="*/ 3998471 w 5273630"/>
                <a:gd name="connsiteY120-13766" fmla="*/ 1024500 h 1482493"/>
                <a:gd name="connsiteX121-13767" fmla="*/ 4017416 w 5273630"/>
                <a:gd name="connsiteY121-13768" fmla="*/ 886054 h 1482493"/>
                <a:gd name="connsiteX122-13769" fmla="*/ 4460443 w 5273630"/>
                <a:gd name="connsiteY122-13770" fmla="*/ 886054 h 1482493"/>
                <a:gd name="connsiteX123-13771" fmla="*/ 4482303 w 5273630"/>
                <a:gd name="connsiteY123-13772" fmla="*/ 733035 h 1482493"/>
                <a:gd name="connsiteX124-13773" fmla="*/ 4177722 w 5273630"/>
                <a:gd name="connsiteY124-13774" fmla="*/ 733035 h 1482493"/>
                <a:gd name="connsiteX125-13775" fmla="*/ 4196667 w 5273630"/>
                <a:gd name="connsiteY125-13776" fmla="*/ 594589 h 1482493"/>
                <a:gd name="connsiteX126-13777" fmla="*/ 4501249 w 5273630"/>
                <a:gd name="connsiteY126-13778" fmla="*/ 594589 h 1482493"/>
                <a:gd name="connsiteX127-13779" fmla="*/ 4518736 w 5273630"/>
                <a:gd name="connsiteY127-13780" fmla="*/ 470716 h 1482493"/>
                <a:gd name="connsiteX128-13781" fmla="*/ 4241845 w 5273630"/>
                <a:gd name="connsiteY128-13782" fmla="*/ 470716 h 1482493"/>
                <a:gd name="connsiteX129-13783" fmla="*/ 4247673 w 5273630"/>
                <a:gd name="connsiteY129-13784" fmla="*/ 429911 h 1482493"/>
                <a:gd name="connsiteX130-13785" fmla="*/ 4055307 w 5273630"/>
                <a:gd name="connsiteY130-13786" fmla="*/ 429911 h 1482493"/>
                <a:gd name="connsiteX131-13787" fmla="*/ 4410894 w 5273630"/>
                <a:gd name="connsiteY131-13788" fmla="*/ 40805 h 1482493"/>
                <a:gd name="connsiteX132-13789" fmla="*/ 4377375 w 5273630"/>
                <a:gd name="connsiteY132-13790" fmla="*/ 0 h 1482493"/>
                <a:gd name="connsiteX133-13791" fmla="*/ 3191742 w 5273630"/>
                <a:gd name="connsiteY133-13792" fmla="*/ 0 h 1482493"/>
                <a:gd name="connsiteX134-13793" fmla="*/ 3522555 w 5273630"/>
                <a:gd name="connsiteY134-13794" fmla="*/ 0 h 1482493"/>
                <a:gd name="connsiteX135-13795" fmla="*/ 3510896 w 5273630"/>
                <a:gd name="connsiteY135-13796" fmla="*/ 83068 h 1482493"/>
                <a:gd name="connsiteX136-13797" fmla="*/ 3953923 w 5273630"/>
                <a:gd name="connsiteY136-13798" fmla="*/ 83068 h 1482493"/>
                <a:gd name="connsiteX137-13799" fmla="*/ 3923319 w 5273630"/>
                <a:gd name="connsiteY137-13800" fmla="*/ 304581 h 1482493"/>
                <a:gd name="connsiteX138-13801" fmla="*/ 3618738 w 5273630"/>
                <a:gd name="connsiteY138-13802" fmla="*/ 304581 h 1482493"/>
                <a:gd name="connsiteX139-13803" fmla="*/ 3630397 w 5273630"/>
                <a:gd name="connsiteY139-13804" fmla="*/ 221513 h 1482493"/>
                <a:gd name="connsiteX140-13805" fmla="*/ 3076613 w 5273630"/>
                <a:gd name="connsiteY140-13806" fmla="*/ 221513 h 1482493"/>
                <a:gd name="connsiteX141-13807" fmla="*/ 3064954 w 5273630"/>
                <a:gd name="connsiteY141-13808" fmla="*/ 304581 h 1482493"/>
                <a:gd name="connsiteX142-13809" fmla="*/ 2760373 w 5273630"/>
                <a:gd name="connsiteY142-13810" fmla="*/ 304581 h 1482493"/>
                <a:gd name="connsiteX143-13811" fmla="*/ 2790977 w 5273630"/>
                <a:gd name="connsiteY143-13812" fmla="*/ 83068 h 1482493"/>
                <a:gd name="connsiteX144-13813" fmla="*/ 3234004 w 5273630"/>
                <a:gd name="connsiteY144-13814" fmla="*/ 83068 h 1482493"/>
                <a:gd name="connsiteX145-13815" fmla="*/ 3238376 w 5273630"/>
                <a:gd name="connsiteY145-13816" fmla="*/ 53921 h 1482493"/>
                <a:gd name="connsiteX146-13817" fmla="*/ 3191742 w 5273630"/>
                <a:gd name="connsiteY146-13818" fmla="*/ 0 h 1482493"/>
                <a:gd name="connsiteX0-13819" fmla="*/ 2215963 w 5273630"/>
                <a:gd name="connsiteY0-13820" fmla="*/ 664540 h 1482493"/>
                <a:gd name="connsiteX1-13821" fmla="*/ 2183902 w 5273630"/>
                <a:gd name="connsiteY1-13822" fmla="*/ 886054 h 1482493"/>
                <a:gd name="connsiteX2-13823" fmla="*/ 2294658 w 5273630"/>
                <a:gd name="connsiteY2-13824" fmla="*/ 886054 h 1482493"/>
                <a:gd name="connsiteX3-13825" fmla="*/ 2326719 w 5273630"/>
                <a:gd name="connsiteY3-13826" fmla="*/ 664540 h 1482493"/>
                <a:gd name="connsiteX4-13827" fmla="*/ 2215963 w 5273630"/>
                <a:gd name="connsiteY4-13828" fmla="*/ 664540 h 1482493"/>
                <a:gd name="connsiteX5-13829" fmla="*/ 1606801 w 5273630"/>
                <a:gd name="connsiteY5-13830" fmla="*/ 664540 h 1482493"/>
                <a:gd name="connsiteX6-13831" fmla="*/ 1574740 w 5273630"/>
                <a:gd name="connsiteY6-13832" fmla="*/ 886054 h 1482493"/>
                <a:gd name="connsiteX7-13833" fmla="*/ 1685497 w 5273630"/>
                <a:gd name="connsiteY7-13834" fmla="*/ 886054 h 1482493"/>
                <a:gd name="connsiteX8-13835" fmla="*/ 1717558 w 5273630"/>
                <a:gd name="connsiteY8-13836" fmla="*/ 664540 h 1482493"/>
                <a:gd name="connsiteX9-13837" fmla="*/ 1606801 w 5273630"/>
                <a:gd name="connsiteY9-13838" fmla="*/ 664540 h 1482493"/>
                <a:gd name="connsiteX10-13839" fmla="*/ 342472 w 5273630"/>
                <a:gd name="connsiteY10-13840" fmla="*/ 563985 h 1482493"/>
                <a:gd name="connsiteX11-13841" fmla="*/ 335185 w 5273630"/>
                <a:gd name="connsiteY11-13842" fmla="*/ 619363 h 1482493"/>
                <a:gd name="connsiteX12-13843" fmla="*/ 826304 w 5273630"/>
                <a:gd name="connsiteY12-13844" fmla="*/ 619363 h 1482493"/>
                <a:gd name="connsiteX13-13845" fmla="*/ 833590 w 5273630"/>
                <a:gd name="connsiteY13-13846" fmla="*/ 563985 h 1482493"/>
                <a:gd name="connsiteX14-13847" fmla="*/ 342472 w 5273630"/>
                <a:gd name="connsiteY14-13848" fmla="*/ 563985 h 1482493"/>
                <a:gd name="connsiteX15-13849" fmla="*/ 3085357 w 5273630"/>
                <a:gd name="connsiteY15-13850" fmla="*/ 553784 h 1482493"/>
                <a:gd name="connsiteX16-13851" fmla="*/ 3078071 w 5273630"/>
                <a:gd name="connsiteY16-13852" fmla="*/ 609162 h 1482493"/>
                <a:gd name="connsiteX17-13853" fmla="*/ 3283553 w 5273630"/>
                <a:gd name="connsiteY17-13854" fmla="*/ 719919 h 1482493"/>
                <a:gd name="connsiteX18-13855" fmla="*/ 3521097 w 5273630"/>
                <a:gd name="connsiteY18-13856" fmla="*/ 609162 h 1482493"/>
                <a:gd name="connsiteX19-13857" fmla="*/ 3528384 w 5273630"/>
                <a:gd name="connsiteY19-13858" fmla="*/ 553784 h 1482493"/>
                <a:gd name="connsiteX20-13859" fmla="*/ 3085357 w 5273630"/>
                <a:gd name="connsiteY20-13860" fmla="*/ 553784 h 1482493"/>
                <a:gd name="connsiteX21-13861" fmla="*/ 2013395 w 5273630"/>
                <a:gd name="connsiteY21-13862" fmla="*/ 526094 h 1482493"/>
                <a:gd name="connsiteX22-13863" fmla="*/ 2567178 w 5273630"/>
                <a:gd name="connsiteY22-13864" fmla="*/ 526094 h 1482493"/>
                <a:gd name="connsiteX23-13865" fmla="*/ 2497227 w 5273630"/>
                <a:gd name="connsiteY23-13866" fmla="*/ 1024500 h 1482493"/>
                <a:gd name="connsiteX24-13867" fmla="*/ 1943443 w 5273630"/>
                <a:gd name="connsiteY24-13868" fmla="*/ 1024500 h 1482493"/>
                <a:gd name="connsiteX25-13869" fmla="*/ 2013395 w 5273630"/>
                <a:gd name="connsiteY25-13870" fmla="*/ 526094 h 1482493"/>
                <a:gd name="connsiteX26-13871" fmla="*/ 1404233 w 5273630"/>
                <a:gd name="connsiteY26-13872" fmla="*/ 526094 h 1482493"/>
                <a:gd name="connsiteX27-13873" fmla="*/ 1958016 w 5273630"/>
                <a:gd name="connsiteY27-13874" fmla="*/ 526094 h 1482493"/>
                <a:gd name="connsiteX28-13875" fmla="*/ 1888065 w 5273630"/>
                <a:gd name="connsiteY28-13876" fmla="*/ 1024500 h 1482493"/>
                <a:gd name="connsiteX29-13877" fmla="*/ 1334281 w 5273630"/>
                <a:gd name="connsiteY29-13878" fmla="*/ 1024500 h 1482493"/>
                <a:gd name="connsiteX30-13879" fmla="*/ 1404233 w 5273630"/>
                <a:gd name="connsiteY30-13880" fmla="*/ 526094 h 1482493"/>
                <a:gd name="connsiteX31-13881" fmla="*/ 365789 w 5273630"/>
                <a:gd name="connsiteY31-13882" fmla="*/ 402222 h 1482493"/>
                <a:gd name="connsiteX32-13883" fmla="*/ 357045 w 5273630"/>
                <a:gd name="connsiteY32-13884" fmla="*/ 457600 h 1482493"/>
                <a:gd name="connsiteX33-13885" fmla="*/ 848163 w 5273630"/>
                <a:gd name="connsiteY33-13886" fmla="*/ 457600 h 1482493"/>
                <a:gd name="connsiteX34-13887" fmla="*/ 856907 w 5273630"/>
                <a:gd name="connsiteY34-13888" fmla="*/ 402222 h 1482493"/>
                <a:gd name="connsiteX35-13889" fmla="*/ 365789 w 5273630"/>
                <a:gd name="connsiteY35-13890" fmla="*/ 402222 h 1482493"/>
                <a:gd name="connsiteX36-13891" fmla="*/ 2865301 w 5273630"/>
                <a:gd name="connsiteY36-13892" fmla="*/ 346843 h 1482493"/>
                <a:gd name="connsiteX37-13893" fmla="*/ 3114504 w 5273630"/>
                <a:gd name="connsiteY37-13894" fmla="*/ 346843 h 1482493"/>
                <a:gd name="connsiteX38-13895" fmla="*/ 3104302 w 5273630"/>
                <a:gd name="connsiteY38-13896" fmla="*/ 415338 h 1482493"/>
                <a:gd name="connsiteX39-13897" fmla="*/ 3547329 w 5273630"/>
                <a:gd name="connsiteY39-13898" fmla="*/ 415338 h 1482493"/>
                <a:gd name="connsiteX40-13899" fmla="*/ 3557530 w 5273630"/>
                <a:gd name="connsiteY40-13900" fmla="*/ 346843 h 1482493"/>
                <a:gd name="connsiteX41-13901" fmla="*/ 3806733 w 5273630"/>
                <a:gd name="connsiteY41-13902" fmla="*/ 346843 h 1482493"/>
                <a:gd name="connsiteX42-13903" fmla="*/ 3796531 w 5273630"/>
                <a:gd name="connsiteY42-13904" fmla="*/ 415338 h 1482493"/>
                <a:gd name="connsiteX43-13905" fmla="*/ 3907289 w 5273630"/>
                <a:gd name="connsiteY43-13906" fmla="*/ 415338 h 1482493"/>
                <a:gd name="connsiteX44-13907" fmla="*/ 3888343 w 5273630"/>
                <a:gd name="connsiteY44-13908" fmla="*/ 553784 h 1482493"/>
                <a:gd name="connsiteX45-13909" fmla="*/ 3777587 w 5273630"/>
                <a:gd name="connsiteY45-13910" fmla="*/ 553784 h 1482493"/>
                <a:gd name="connsiteX46-13911" fmla="*/ 3755727 w 5273630"/>
                <a:gd name="connsiteY46-13912" fmla="*/ 706803 h 1482493"/>
                <a:gd name="connsiteX47-13913" fmla="*/ 3489036 w 5273630"/>
                <a:gd name="connsiteY47-13914" fmla="*/ 830675 h 1482493"/>
                <a:gd name="connsiteX48-13915" fmla="*/ 3850453 w 5273630"/>
                <a:gd name="connsiteY48-13916" fmla="*/ 1024500 h 1482493"/>
                <a:gd name="connsiteX49-13917" fmla="*/ 3407426 w 5273630"/>
                <a:gd name="connsiteY49-13918" fmla="*/ 1024500 h 1482493"/>
                <a:gd name="connsiteX50-13919" fmla="*/ 3252949 w 5273630"/>
                <a:gd name="connsiteY50-13920" fmla="*/ 941432 h 1482493"/>
                <a:gd name="connsiteX51-13921" fmla="*/ 1663074 w 5273630"/>
                <a:gd name="connsiteY51-13922" fmla="*/ 1482493 h 1482493"/>
                <a:gd name="connsiteX52-13923" fmla="*/ 1726460 w 5273630"/>
                <a:gd name="connsiteY52-13924" fmla="*/ 1412009 h 1482493"/>
                <a:gd name="connsiteX53-13925" fmla="*/ 3046009 w 5273630"/>
                <a:gd name="connsiteY53-13926" fmla="*/ 830675 h 1482493"/>
                <a:gd name="connsiteX54-13927" fmla="*/ 2814295 w 5273630"/>
                <a:gd name="connsiteY54-13928" fmla="*/ 706803 h 1482493"/>
                <a:gd name="connsiteX55-13929" fmla="*/ 2836154 w 5273630"/>
                <a:gd name="connsiteY55-13930" fmla="*/ 553784 h 1482493"/>
                <a:gd name="connsiteX56-13931" fmla="*/ 2725398 w 5273630"/>
                <a:gd name="connsiteY56-13932" fmla="*/ 553784 h 1482493"/>
                <a:gd name="connsiteX57-13933" fmla="*/ 2744343 w 5273630"/>
                <a:gd name="connsiteY57-13934" fmla="*/ 415338 h 1482493"/>
                <a:gd name="connsiteX58-13935" fmla="*/ 2855100 w 5273630"/>
                <a:gd name="connsiteY58-13936" fmla="*/ 415338 h 1482493"/>
                <a:gd name="connsiteX59-13937" fmla="*/ 2865301 w 5273630"/>
                <a:gd name="connsiteY59-13938" fmla="*/ 346843 h 1482493"/>
                <a:gd name="connsiteX60-13939" fmla="*/ 482375 w 5273630"/>
                <a:gd name="connsiteY60-13940" fmla="*/ 192367 h 1482493"/>
                <a:gd name="connsiteX61-13941" fmla="*/ 759267 w 5273630"/>
                <a:gd name="connsiteY61-13942" fmla="*/ 192367 h 1482493"/>
                <a:gd name="connsiteX62-13943" fmla="*/ 746151 w 5273630"/>
                <a:gd name="connsiteY62-13944" fmla="*/ 285636 h 1482493"/>
                <a:gd name="connsiteX63-13945" fmla="*/ 1122141 w 5273630"/>
                <a:gd name="connsiteY63-13946" fmla="*/ 285636 h 1482493"/>
                <a:gd name="connsiteX64-13947" fmla="*/ 1059475 w 5273630"/>
                <a:gd name="connsiteY64-13948" fmla="*/ 735949 h 1482493"/>
                <a:gd name="connsiteX65-13949" fmla="*/ 728663 w 5273630"/>
                <a:gd name="connsiteY65-13950" fmla="*/ 735949 h 1482493"/>
                <a:gd name="connsiteX66-13951" fmla="*/ 795700 w 5273630"/>
                <a:gd name="connsiteY66-13952" fmla="*/ 791328 h 1482493"/>
                <a:gd name="connsiteX67-13953" fmla="*/ 1119226 w 5273630"/>
                <a:gd name="connsiteY67-13954" fmla="*/ 746150 h 1482493"/>
                <a:gd name="connsiteX68-13955" fmla="*/ 1100281 w 5273630"/>
                <a:gd name="connsiteY68-13956" fmla="*/ 884596 h 1482493"/>
                <a:gd name="connsiteX69-13957" fmla="*/ 937060 w 5273630"/>
                <a:gd name="connsiteY69-13958" fmla="*/ 907914 h 1482493"/>
                <a:gd name="connsiteX70-13959" fmla="*/ 1717312 w 5273630"/>
                <a:gd name="connsiteY70-13960" fmla="*/ 1416665 h 1482493"/>
                <a:gd name="connsiteX71-13961" fmla="*/ 1654122 w 5273630"/>
                <a:gd name="connsiteY71-13962" fmla="*/ 1470352 h 1482493"/>
                <a:gd name="connsiteX72-13963" fmla="*/ 406594 w 5273630"/>
                <a:gd name="connsiteY72-13964" fmla="*/ 735949 h 1482493"/>
                <a:gd name="connsiteX73-13965" fmla="*/ 319154 w 5273630"/>
                <a:gd name="connsiteY73-13966" fmla="*/ 735949 h 1482493"/>
                <a:gd name="connsiteX74-13967" fmla="*/ 298752 w 5273630"/>
                <a:gd name="connsiteY74-13968" fmla="*/ 881682 h 1482493"/>
                <a:gd name="connsiteX75-13969" fmla="*/ 502777 w 5273630"/>
                <a:gd name="connsiteY75-13970" fmla="*/ 862737 h 1482493"/>
                <a:gd name="connsiteX76-13971" fmla="*/ 482375 w 5273630"/>
                <a:gd name="connsiteY76-13972" fmla="*/ 1004097 h 1482493"/>
                <a:gd name="connsiteX77-13973" fmla="*/ 4372 w 5273630"/>
                <a:gd name="connsiteY77-13974" fmla="*/ 1046359 h 1482493"/>
                <a:gd name="connsiteX78-13975" fmla="*/ 110757 w 5273630"/>
                <a:gd name="connsiteY78-13976" fmla="*/ 285636 h 1482493"/>
                <a:gd name="connsiteX79-13977" fmla="*/ 469259 w 5273630"/>
                <a:gd name="connsiteY79-13978" fmla="*/ 285636 h 1482493"/>
                <a:gd name="connsiteX80-13979" fmla="*/ 482375 w 5273630"/>
                <a:gd name="connsiteY80-13980" fmla="*/ 192367 h 1482493"/>
                <a:gd name="connsiteX81-13981" fmla="*/ 1870577 w 5273630"/>
                <a:gd name="connsiteY81-13982" fmla="*/ 166135 h 1482493"/>
                <a:gd name="connsiteX82-13983" fmla="*/ 1847260 w 5273630"/>
                <a:gd name="connsiteY82-13984" fmla="*/ 332270 h 1482493"/>
                <a:gd name="connsiteX83-13985" fmla="*/ 2179530 w 5273630"/>
                <a:gd name="connsiteY83-13986" fmla="*/ 332270 h 1482493"/>
                <a:gd name="connsiteX84-13987" fmla="*/ 2202847 w 5273630"/>
                <a:gd name="connsiteY84-13988" fmla="*/ 166135 h 1482493"/>
                <a:gd name="connsiteX85-13989" fmla="*/ 1870577 w 5273630"/>
                <a:gd name="connsiteY85-13990" fmla="*/ 166135 h 1482493"/>
                <a:gd name="connsiteX86-13991" fmla="*/ 4598889 w 5273630"/>
                <a:gd name="connsiteY86-13992" fmla="*/ 138446 h 1482493"/>
                <a:gd name="connsiteX87-13993" fmla="*/ 4421095 w 5273630"/>
                <a:gd name="connsiteY87-13994" fmla="*/ 332270 h 1482493"/>
                <a:gd name="connsiteX88-13995" fmla="*/ 4935531 w 5273630"/>
                <a:gd name="connsiteY88-13996" fmla="*/ 332270 h 1482493"/>
                <a:gd name="connsiteX89-13997" fmla="*/ 4813115 w 5273630"/>
                <a:gd name="connsiteY89-13998" fmla="*/ 138446 h 1482493"/>
                <a:gd name="connsiteX90-13999" fmla="*/ 4598889 w 5273630"/>
                <a:gd name="connsiteY90-14000" fmla="*/ 138446 h 1482493"/>
                <a:gd name="connsiteX91-14001" fmla="*/ 1557252 w 5273630"/>
                <a:gd name="connsiteY91-14002" fmla="*/ 27689 h 1482493"/>
                <a:gd name="connsiteX92-14003" fmla="*/ 2498684 w 5273630"/>
                <a:gd name="connsiteY92-14004" fmla="*/ 27689 h 1482493"/>
                <a:gd name="connsiteX93-14005" fmla="*/ 2436019 w 5273630"/>
                <a:gd name="connsiteY93-14006" fmla="*/ 470716 h 1482493"/>
                <a:gd name="connsiteX94-14007" fmla="*/ 1549965 w 5273630"/>
                <a:gd name="connsiteY94-14008" fmla="*/ 470716 h 1482493"/>
                <a:gd name="connsiteX95-14009" fmla="*/ 1605344 w 5273630"/>
                <a:gd name="connsiteY95-14010" fmla="*/ 83068 h 1482493"/>
                <a:gd name="connsiteX96-14011" fmla="*/ 1557252 w 5273630"/>
                <a:gd name="connsiteY96-14012" fmla="*/ 27689 h 1482493"/>
                <a:gd name="connsiteX97-14013" fmla="*/ 259404 w 5273630"/>
                <a:gd name="connsiteY97-14014" fmla="*/ 27689 h 1482493"/>
                <a:gd name="connsiteX98-14015" fmla="*/ 983695 w 5273630"/>
                <a:gd name="connsiteY98-14016" fmla="*/ 27689 h 1482493"/>
                <a:gd name="connsiteX99-14017" fmla="*/ 1215409 w 5273630"/>
                <a:gd name="connsiteY99-14018" fmla="*/ 260861 h 1482493"/>
                <a:gd name="connsiteX100-14019" fmla="*/ 929774 w 5273630"/>
                <a:gd name="connsiteY100-14020" fmla="*/ 260861 h 1482493"/>
                <a:gd name="connsiteX101-14021" fmla="*/ 788413 w 5273630"/>
                <a:gd name="connsiteY101-14022" fmla="*/ 145733 h 1482493"/>
                <a:gd name="connsiteX102-14023" fmla="*/ 476546 w 5273630"/>
                <a:gd name="connsiteY102-14024" fmla="*/ 145733 h 1482493"/>
                <a:gd name="connsiteX103-14025" fmla="*/ 290008 w 5273630"/>
                <a:gd name="connsiteY103-14026" fmla="*/ 260861 h 1482493"/>
                <a:gd name="connsiteX104-14027" fmla="*/ 0 w 5273630"/>
                <a:gd name="connsiteY104-14028" fmla="*/ 260861 h 1482493"/>
                <a:gd name="connsiteX105-14029" fmla="*/ 290008 w 5273630"/>
                <a:gd name="connsiteY105-14030" fmla="*/ 58293 h 1482493"/>
                <a:gd name="connsiteX106-14031" fmla="*/ 259404 w 5273630"/>
                <a:gd name="connsiteY106-14032" fmla="*/ 27689 h 1482493"/>
                <a:gd name="connsiteX107-14033" fmla="*/ 4377375 w 5273630"/>
                <a:gd name="connsiteY107-14034" fmla="*/ 0 h 1482493"/>
                <a:gd name="connsiteX108-14035" fmla="*/ 5001111 w 5273630"/>
                <a:gd name="connsiteY108-14036" fmla="*/ 0 h 1482493"/>
                <a:gd name="connsiteX109-14037" fmla="*/ 5273630 w 5273630"/>
                <a:gd name="connsiteY109-14038" fmla="*/ 429911 h 1482493"/>
                <a:gd name="connsiteX110-14039" fmla="*/ 5078349 w 5273630"/>
                <a:gd name="connsiteY110-14040" fmla="*/ 429911 h 1482493"/>
                <a:gd name="connsiteX111-14041" fmla="*/ 5072519 w 5273630"/>
                <a:gd name="connsiteY111-14042" fmla="*/ 470716 h 1482493"/>
                <a:gd name="connsiteX112-14043" fmla="*/ 4795628 w 5273630"/>
                <a:gd name="connsiteY112-14044" fmla="*/ 470716 h 1482493"/>
                <a:gd name="connsiteX113-14045" fmla="*/ 4778140 w 5273630"/>
                <a:gd name="connsiteY113-14046" fmla="*/ 594589 h 1482493"/>
                <a:gd name="connsiteX114-14047" fmla="*/ 5082721 w 5273630"/>
                <a:gd name="connsiteY114-14048" fmla="*/ 594589 h 1482493"/>
                <a:gd name="connsiteX115-14049" fmla="*/ 5063775 w 5273630"/>
                <a:gd name="connsiteY115-14050" fmla="*/ 733035 h 1482493"/>
                <a:gd name="connsiteX116-14051" fmla="*/ 4759195 w 5273630"/>
                <a:gd name="connsiteY116-14052" fmla="*/ 733035 h 1482493"/>
                <a:gd name="connsiteX117-14053" fmla="*/ 4737335 w 5273630"/>
                <a:gd name="connsiteY117-14054" fmla="*/ 886054 h 1482493"/>
                <a:gd name="connsiteX118-14055" fmla="*/ 5180361 w 5273630"/>
                <a:gd name="connsiteY118-14056" fmla="*/ 886054 h 1482493"/>
                <a:gd name="connsiteX119-14057" fmla="*/ 5161416 w 5273630"/>
                <a:gd name="connsiteY119-14058" fmla="*/ 1024500 h 1482493"/>
                <a:gd name="connsiteX120-14059" fmla="*/ 3998471 w 5273630"/>
                <a:gd name="connsiteY120-14060" fmla="*/ 1024500 h 1482493"/>
                <a:gd name="connsiteX121-14061" fmla="*/ 4017416 w 5273630"/>
                <a:gd name="connsiteY121-14062" fmla="*/ 886054 h 1482493"/>
                <a:gd name="connsiteX122-14063" fmla="*/ 4460443 w 5273630"/>
                <a:gd name="connsiteY122-14064" fmla="*/ 886054 h 1482493"/>
                <a:gd name="connsiteX123-14065" fmla="*/ 4482303 w 5273630"/>
                <a:gd name="connsiteY123-14066" fmla="*/ 733035 h 1482493"/>
                <a:gd name="connsiteX124-14067" fmla="*/ 4177722 w 5273630"/>
                <a:gd name="connsiteY124-14068" fmla="*/ 733035 h 1482493"/>
                <a:gd name="connsiteX125-14069" fmla="*/ 4196667 w 5273630"/>
                <a:gd name="connsiteY125-14070" fmla="*/ 594589 h 1482493"/>
                <a:gd name="connsiteX126-14071" fmla="*/ 4501249 w 5273630"/>
                <a:gd name="connsiteY126-14072" fmla="*/ 594589 h 1482493"/>
                <a:gd name="connsiteX127-14073" fmla="*/ 4518736 w 5273630"/>
                <a:gd name="connsiteY127-14074" fmla="*/ 470716 h 1482493"/>
                <a:gd name="connsiteX128-14075" fmla="*/ 4241845 w 5273630"/>
                <a:gd name="connsiteY128-14076" fmla="*/ 470716 h 1482493"/>
                <a:gd name="connsiteX129-14077" fmla="*/ 4247673 w 5273630"/>
                <a:gd name="connsiteY129-14078" fmla="*/ 429911 h 1482493"/>
                <a:gd name="connsiteX130-14079" fmla="*/ 4055307 w 5273630"/>
                <a:gd name="connsiteY130-14080" fmla="*/ 429911 h 1482493"/>
                <a:gd name="connsiteX131-14081" fmla="*/ 4410894 w 5273630"/>
                <a:gd name="connsiteY131-14082" fmla="*/ 40805 h 1482493"/>
                <a:gd name="connsiteX132-14083" fmla="*/ 4377375 w 5273630"/>
                <a:gd name="connsiteY132-14084" fmla="*/ 0 h 1482493"/>
                <a:gd name="connsiteX133-14085" fmla="*/ 3191742 w 5273630"/>
                <a:gd name="connsiteY133-14086" fmla="*/ 0 h 1482493"/>
                <a:gd name="connsiteX134-14087" fmla="*/ 3522555 w 5273630"/>
                <a:gd name="connsiteY134-14088" fmla="*/ 0 h 1482493"/>
                <a:gd name="connsiteX135-14089" fmla="*/ 3510896 w 5273630"/>
                <a:gd name="connsiteY135-14090" fmla="*/ 83068 h 1482493"/>
                <a:gd name="connsiteX136-14091" fmla="*/ 3953923 w 5273630"/>
                <a:gd name="connsiteY136-14092" fmla="*/ 83068 h 1482493"/>
                <a:gd name="connsiteX137-14093" fmla="*/ 3923319 w 5273630"/>
                <a:gd name="connsiteY137-14094" fmla="*/ 304581 h 1482493"/>
                <a:gd name="connsiteX138-14095" fmla="*/ 3618738 w 5273630"/>
                <a:gd name="connsiteY138-14096" fmla="*/ 304581 h 1482493"/>
                <a:gd name="connsiteX139-14097" fmla="*/ 3630397 w 5273630"/>
                <a:gd name="connsiteY139-14098" fmla="*/ 221513 h 1482493"/>
                <a:gd name="connsiteX140-14099" fmla="*/ 3076613 w 5273630"/>
                <a:gd name="connsiteY140-14100" fmla="*/ 221513 h 1482493"/>
                <a:gd name="connsiteX141-14101" fmla="*/ 3064954 w 5273630"/>
                <a:gd name="connsiteY141-14102" fmla="*/ 304581 h 1482493"/>
                <a:gd name="connsiteX142-14103" fmla="*/ 2760373 w 5273630"/>
                <a:gd name="connsiteY142-14104" fmla="*/ 304581 h 1482493"/>
                <a:gd name="connsiteX143-14105" fmla="*/ 2790977 w 5273630"/>
                <a:gd name="connsiteY143-14106" fmla="*/ 83068 h 1482493"/>
                <a:gd name="connsiteX144-14107" fmla="*/ 3234004 w 5273630"/>
                <a:gd name="connsiteY144-14108" fmla="*/ 83068 h 1482493"/>
                <a:gd name="connsiteX145-14109" fmla="*/ 3238376 w 5273630"/>
                <a:gd name="connsiteY145-14110" fmla="*/ 53921 h 1482493"/>
                <a:gd name="connsiteX146-14111" fmla="*/ 3191742 w 5273630"/>
                <a:gd name="connsiteY146-14112" fmla="*/ 0 h 1482493"/>
                <a:gd name="connsiteX0-14113" fmla="*/ 2215963 w 5273630"/>
                <a:gd name="connsiteY0-14114" fmla="*/ 664540 h 1482493"/>
                <a:gd name="connsiteX1-14115" fmla="*/ 2183902 w 5273630"/>
                <a:gd name="connsiteY1-14116" fmla="*/ 886054 h 1482493"/>
                <a:gd name="connsiteX2-14117" fmla="*/ 2294658 w 5273630"/>
                <a:gd name="connsiteY2-14118" fmla="*/ 886054 h 1482493"/>
                <a:gd name="connsiteX3-14119" fmla="*/ 2326719 w 5273630"/>
                <a:gd name="connsiteY3-14120" fmla="*/ 664540 h 1482493"/>
                <a:gd name="connsiteX4-14121" fmla="*/ 2215963 w 5273630"/>
                <a:gd name="connsiteY4-14122" fmla="*/ 664540 h 1482493"/>
                <a:gd name="connsiteX5-14123" fmla="*/ 1606801 w 5273630"/>
                <a:gd name="connsiteY5-14124" fmla="*/ 664540 h 1482493"/>
                <a:gd name="connsiteX6-14125" fmla="*/ 1574740 w 5273630"/>
                <a:gd name="connsiteY6-14126" fmla="*/ 886054 h 1482493"/>
                <a:gd name="connsiteX7-14127" fmla="*/ 1685497 w 5273630"/>
                <a:gd name="connsiteY7-14128" fmla="*/ 886054 h 1482493"/>
                <a:gd name="connsiteX8-14129" fmla="*/ 1717558 w 5273630"/>
                <a:gd name="connsiteY8-14130" fmla="*/ 664540 h 1482493"/>
                <a:gd name="connsiteX9-14131" fmla="*/ 1606801 w 5273630"/>
                <a:gd name="connsiteY9-14132" fmla="*/ 664540 h 1482493"/>
                <a:gd name="connsiteX10-14133" fmla="*/ 342472 w 5273630"/>
                <a:gd name="connsiteY10-14134" fmla="*/ 563985 h 1482493"/>
                <a:gd name="connsiteX11-14135" fmla="*/ 335185 w 5273630"/>
                <a:gd name="connsiteY11-14136" fmla="*/ 619363 h 1482493"/>
                <a:gd name="connsiteX12-14137" fmla="*/ 826304 w 5273630"/>
                <a:gd name="connsiteY12-14138" fmla="*/ 619363 h 1482493"/>
                <a:gd name="connsiteX13-14139" fmla="*/ 833590 w 5273630"/>
                <a:gd name="connsiteY13-14140" fmla="*/ 563985 h 1482493"/>
                <a:gd name="connsiteX14-14141" fmla="*/ 342472 w 5273630"/>
                <a:gd name="connsiteY14-14142" fmla="*/ 563985 h 1482493"/>
                <a:gd name="connsiteX15-14143" fmla="*/ 3085357 w 5273630"/>
                <a:gd name="connsiteY15-14144" fmla="*/ 553784 h 1482493"/>
                <a:gd name="connsiteX16-14145" fmla="*/ 3078071 w 5273630"/>
                <a:gd name="connsiteY16-14146" fmla="*/ 609162 h 1482493"/>
                <a:gd name="connsiteX17-14147" fmla="*/ 3283553 w 5273630"/>
                <a:gd name="connsiteY17-14148" fmla="*/ 719919 h 1482493"/>
                <a:gd name="connsiteX18-14149" fmla="*/ 3521097 w 5273630"/>
                <a:gd name="connsiteY18-14150" fmla="*/ 609162 h 1482493"/>
                <a:gd name="connsiteX19-14151" fmla="*/ 3528384 w 5273630"/>
                <a:gd name="connsiteY19-14152" fmla="*/ 553784 h 1482493"/>
                <a:gd name="connsiteX20-14153" fmla="*/ 3085357 w 5273630"/>
                <a:gd name="connsiteY20-14154" fmla="*/ 553784 h 1482493"/>
                <a:gd name="connsiteX21-14155" fmla="*/ 2013395 w 5273630"/>
                <a:gd name="connsiteY21-14156" fmla="*/ 526094 h 1482493"/>
                <a:gd name="connsiteX22-14157" fmla="*/ 2567178 w 5273630"/>
                <a:gd name="connsiteY22-14158" fmla="*/ 526094 h 1482493"/>
                <a:gd name="connsiteX23-14159" fmla="*/ 2497227 w 5273630"/>
                <a:gd name="connsiteY23-14160" fmla="*/ 1024500 h 1482493"/>
                <a:gd name="connsiteX24-14161" fmla="*/ 1943443 w 5273630"/>
                <a:gd name="connsiteY24-14162" fmla="*/ 1024500 h 1482493"/>
                <a:gd name="connsiteX25-14163" fmla="*/ 2013395 w 5273630"/>
                <a:gd name="connsiteY25-14164" fmla="*/ 526094 h 1482493"/>
                <a:gd name="connsiteX26-14165" fmla="*/ 1404233 w 5273630"/>
                <a:gd name="connsiteY26-14166" fmla="*/ 526094 h 1482493"/>
                <a:gd name="connsiteX27-14167" fmla="*/ 1958016 w 5273630"/>
                <a:gd name="connsiteY27-14168" fmla="*/ 526094 h 1482493"/>
                <a:gd name="connsiteX28-14169" fmla="*/ 1888065 w 5273630"/>
                <a:gd name="connsiteY28-14170" fmla="*/ 1024500 h 1482493"/>
                <a:gd name="connsiteX29-14171" fmla="*/ 1334281 w 5273630"/>
                <a:gd name="connsiteY29-14172" fmla="*/ 1024500 h 1482493"/>
                <a:gd name="connsiteX30-14173" fmla="*/ 1404233 w 5273630"/>
                <a:gd name="connsiteY30-14174" fmla="*/ 526094 h 1482493"/>
                <a:gd name="connsiteX31-14175" fmla="*/ 365789 w 5273630"/>
                <a:gd name="connsiteY31-14176" fmla="*/ 402222 h 1482493"/>
                <a:gd name="connsiteX32-14177" fmla="*/ 357045 w 5273630"/>
                <a:gd name="connsiteY32-14178" fmla="*/ 457600 h 1482493"/>
                <a:gd name="connsiteX33-14179" fmla="*/ 848163 w 5273630"/>
                <a:gd name="connsiteY33-14180" fmla="*/ 457600 h 1482493"/>
                <a:gd name="connsiteX34-14181" fmla="*/ 856907 w 5273630"/>
                <a:gd name="connsiteY34-14182" fmla="*/ 402222 h 1482493"/>
                <a:gd name="connsiteX35-14183" fmla="*/ 365789 w 5273630"/>
                <a:gd name="connsiteY35-14184" fmla="*/ 402222 h 1482493"/>
                <a:gd name="connsiteX36-14185" fmla="*/ 2865301 w 5273630"/>
                <a:gd name="connsiteY36-14186" fmla="*/ 346843 h 1482493"/>
                <a:gd name="connsiteX37-14187" fmla="*/ 3114504 w 5273630"/>
                <a:gd name="connsiteY37-14188" fmla="*/ 346843 h 1482493"/>
                <a:gd name="connsiteX38-14189" fmla="*/ 3104302 w 5273630"/>
                <a:gd name="connsiteY38-14190" fmla="*/ 415338 h 1482493"/>
                <a:gd name="connsiteX39-14191" fmla="*/ 3547329 w 5273630"/>
                <a:gd name="connsiteY39-14192" fmla="*/ 415338 h 1482493"/>
                <a:gd name="connsiteX40-14193" fmla="*/ 3557530 w 5273630"/>
                <a:gd name="connsiteY40-14194" fmla="*/ 346843 h 1482493"/>
                <a:gd name="connsiteX41-14195" fmla="*/ 3806733 w 5273630"/>
                <a:gd name="connsiteY41-14196" fmla="*/ 346843 h 1482493"/>
                <a:gd name="connsiteX42-14197" fmla="*/ 3796531 w 5273630"/>
                <a:gd name="connsiteY42-14198" fmla="*/ 415338 h 1482493"/>
                <a:gd name="connsiteX43-14199" fmla="*/ 3907289 w 5273630"/>
                <a:gd name="connsiteY43-14200" fmla="*/ 415338 h 1482493"/>
                <a:gd name="connsiteX44-14201" fmla="*/ 3888343 w 5273630"/>
                <a:gd name="connsiteY44-14202" fmla="*/ 553784 h 1482493"/>
                <a:gd name="connsiteX45-14203" fmla="*/ 3777587 w 5273630"/>
                <a:gd name="connsiteY45-14204" fmla="*/ 553784 h 1482493"/>
                <a:gd name="connsiteX46-14205" fmla="*/ 3755727 w 5273630"/>
                <a:gd name="connsiteY46-14206" fmla="*/ 706803 h 1482493"/>
                <a:gd name="connsiteX47-14207" fmla="*/ 3489036 w 5273630"/>
                <a:gd name="connsiteY47-14208" fmla="*/ 830675 h 1482493"/>
                <a:gd name="connsiteX48-14209" fmla="*/ 3850453 w 5273630"/>
                <a:gd name="connsiteY48-14210" fmla="*/ 1024500 h 1482493"/>
                <a:gd name="connsiteX49-14211" fmla="*/ 3407426 w 5273630"/>
                <a:gd name="connsiteY49-14212" fmla="*/ 1024500 h 1482493"/>
                <a:gd name="connsiteX50-14213" fmla="*/ 3252949 w 5273630"/>
                <a:gd name="connsiteY50-14214" fmla="*/ 941432 h 1482493"/>
                <a:gd name="connsiteX51-14215" fmla="*/ 1663074 w 5273630"/>
                <a:gd name="connsiteY51-14216" fmla="*/ 1482493 h 1482493"/>
                <a:gd name="connsiteX52-14217" fmla="*/ 1726460 w 5273630"/>
                <a:gd name="connsiteY52-14218" fmla="*/ 1412009 h 1482493"/>
                <a:gd name="connsiteX53-14219" fmla="*/ 3046009 w 5273630"/>
                <a:gd name="connsiteY53-14220" fmla="*/ 830675 h 1482493"/>
                <a:gd name="connsiteX54-14221" fmla="*/ 2814295 w 5273630"/>
                <a:gd name="connsiteY54-14222" fmla="*/ 706803 h 1482493"/>
                <a:gd name="connsiteX55-14223" fmla="*/ 2836154 w 5273630"/>
                <a:gd name="connsiteY55-14224" fmla="*/ 553784 h 1482493"/>
                <a:gd name="connsiteX56-14225" fmla="*/ 2725398 w 5273630"/>
                <a:gd name="connsiteY56-14226" fmla="*/ 553784 h 1482493"/>
                <a:gd name="connsiteX57-14227" fmla="*/ 2744343 w 5273630"/>
                <a:gd name="connsiteY57-14228" fmla="*/ 415338 h 1482493"/>
                <a:gd name="connsiteX58-14229" fmla="*/ 2855100 w 5273630"/>
                <a:gd name="connsiteY58-14230" fmla="*/ 415338 h 1482493"/>
                <a:gd name="connsiteX59-14231" fmla="*/ 2865301 w 5273630"/>
                <a:gd name="connsiteY59-14232" fmla="*/ 346843 h 1482493"/>
                <a:gd name="connsiteX60-14233" fmla="*/ 482375 w 5273630"/>
                <a:gd name="connsiteY60-14234" fmla="*/ 192367 h 1482493"/>
                <a:gd name="connsiteX61-14235" fmla="*/ 759267 w 5273630"/>
                <a:gd name="connsiteY61-14236" fmla="*/ 192367 h 1482493"/>
                <a:gd name="connsiteX62-14237" fmla="*/ 746151 w 5273630"/>
                <a:gd name="connsiteY62-14238" fmla="*/ 285636 h 1482493"/>
                <a:gd name="connsiteX63-14239" fmla="*/ 1122141 w 5273630"/>
                <a:gd name="connsiteY63-14240" fmla="*/ 285636 h 1482493"/>
                <a:gd name="connsiteX64-14241" fmla="*/ 1059475 w 5273630"/>
                <a:gd name="connsiteY64-14242" fmla="*/ 735949 h 1482493"/>
                <a:gd name="connsiteX65-14243" fmla="*/ 728663 w 5273630"/>
                <a:gd name="connsiteY65-14244" fmla="*/ 735949 h 1482493"/>
                <a:gd name="connsiteX66-14245" fmla="*/ 795700 w 5273630"/>
                <a:gd name="connsiteY66-14246" fmla="*/ 791328 h 1482493"/>
                <a:gd name="connsiteX67-14247" fmla="*/ 1119226 w 5273630"/>
                <a:gd name="connsiteY67-14248" fmla="*/ 746150 h 1482493"/>
                <a:gd name="connsiteX68-14249" fmla="*/ 1100281 w 5273630"/>
                <a:gd name="connsiteY68-14250" fmla="*/ 884596 h 1482493"/>
                <a:gd name="connsiteX69-14251" fmla="*/ 937060 w 5273630"/>
                <a:gd name="connsiteY69-14252" fmla="*/ 907914 h 1482493"/>
                <a:gd name="connsiteX70-14253" fmla="*/ 1717312 w 5273630"/>
                <a:gd name="connsiteY70-14254" fmla="*/ 1416665 h 1482493"/>
                <a:gd name="connsiteX71-14255" fmla="*/ 1666028 w 5273630"/>
                <a:gd name="connsiteY71-14256" fmla="*/ 1477496 h 1482493"/>
                <a:gd name="connsiteX72-14257" fmla="*/ 406594 w 5273630"/>
                <a:gd name="connsiteY72-14258" fmla="*/ 735949 h 1482493"/>
                <a:gd name="connsiteX73-14259" fmla="*/ 319154 w 5273630"/>
                <a:gd name="connsiteY73-14260" fmla="*/ 735949 h 1482493"/>
                <a:gd name="connsiteX74-14261" fmla="*/ 298752 w 5273630"/>
                <a:gd name="connsiteY74-14262" fmla="*/ 881682 h 1482493"/>
                <a:gd name="connsiteX75-14263" fmla="*/ 502777 w 5273630"/>
                <a:gd name="connsiteY75-14264" fmla="*/ 862737 h 1482493"/>
                <a:gd name="connsiteX76-14265" fmla="*/ 482375 w 5273630"/>
                <a:gd name="connsiteY76-14266" fmla="*/ 1004097 h 1482493"/>
                <a:gd name="connsiteX77-14267" fmla="*/ 4372 w 5273630"/>
                <a:gd name="connsiteY77-14268" fmla="*/ 1046359 h 1482493"/>
                <a:gd name="connsiteX78-14269" fmla="*/ 110757 w 5273630"/>
                <a:gd name="connsiteY78-14270" fmla="*/ 285636 h 1482493"/>
                <a:gd name="connsiteX79-14271" fmla="*/ 469259 w 5273630"/>
                <a:gd name="connsiteY79-14272" fmla="*/ 285636 h 1482493"/>
                <a:gd name="connsiteX80-14273" fmla="*/ 482375 w 5273630"/>
                <a:gd name="connsiteY80-14274" fmla="*/ 192367 h 1482493"/>
                <a:gd name="connsiteX81-14275" fmla="*/ 1870577 w 5273630"/>
                <a:gd name="connsiteY81-14276" fmla="*/ 166135 h 1482493"/>
                <a:gd name="connsiteX82-14277" fmla="*/ 1847260 w 5273630"/>
                <a:gd name="connsiteY82-14278" fmla="*/ 332270 h 1482493"/>
                <a:gd name="connsiteX83-14279" fmla="*/ 2179530 w 5273630"/>
                <a:gd name="connsiteY83-14280" fmla="*/ 332270 h 1482493"/>
                <a:gd name="connsiteX84-14281" fmla="*/ 2202847 w 5273630"/>
                <a:gd name="connsiteY84-14282" fmla="*/ 166135 h 1482493"/>
                <a:gd name="connsiteX85-14283" fmla="*/ 1870577 w 5273630"/>
                <a:gd name="connsiteY85-14284" fmla="*/ 166135 h 1482493"/>
                <a:gd name="connsiteX86-14285" fmla="*/ 4598889 w 5273630"/>
                <a:gd name="connsiteY86-14286" fmla="*/ 138446 h 1482493"/>
                <a:gd name="connsiteX87-14287" fmla="*/ 4421095 w 5273630"/>
                <a:gd name="connsiteY87-14288" fmla="*/ 332270 h 1482493"/>
                <a:gd name="connsiteX88-14289" fmla="*/ 4935531 w 5273630"/>
                <a:gd name="connsiteY88-14290" fmla="*/ 332270 h 1482493"/>
                <a:gd name="connsiteX89-14291" fmla="*/ 4813115 w 5273630"/>
                <a:gd name="connsiteY89-14292" fmla="*/ 138446 h 1482493"/>
                <a:gd name="connsiteX90-14293" fmla="*/ 4598889 w 5273630"/>
                <a:gd name="connsiteY90-14294" fmla="*/ 138446 h 1482493"/>
                <a:gd name="connsiteX91-14295" fmla="*/ 1557252 w 5273630"/>
                <a:gd name="connsiteY91-14296" fmla="*/ 27689 h 1482493"/>
                <a:gd name="connsiteX92-14297" fmla="*/ 2498684 w 5273630"/>
                <a:gd name="connsiteY92-14298" fmla="*/ 27689 h 1482493"/>
                <a:gd name="connsiteX93-14299" fmla="*/ 2436019 w 5273630"/>
                <a:gd name="connsiteY93-14300" fmla="*/ 470716 h 1482493"/>
                <a:gd name="connsiteX94-14301" fmla="*/ 1549965 w 5273630"/>
                <a:gd name="connsiteY94-14302" fmla="*/ 470716 h 1482493"/>
                <a:gd name="connsiteX95-14303" fmla="*/ 1605344 w 5273630"/>
                <a:gd name="connsiteY95-14304" fmla="*/ 83068 h 1482493"/>
                <a:gd name="connsiteX96-14305" fmla="*/ 1557252 w 5273630"/>
                <a:gd name="connsiteY96-14306" fmla="*/ 27689 h 1482493"/>
                <a:gd name="connsiteX97-14307" fmla="*/ 259404 w 5273630"/>
                <a:gd name="connsiteY97-14308" fmla="*/ 27689 h 1482493"/>
                <a:gd name="connsiteX98-14309" fmla="*/ 983695 w 5273630"/>
                <a:gd name="connsiteY98-14310" fmla="*/ 27689 h 1482493"/>
                <a:gd name="connsiteX99-14311" fmla="*/ 1215409 w 5273630"/>
                <a:gd name="connsiteY99-14312" fmla="*/ 260861 h 1482493"/>
                <a:gd name="connsiteX100-14313" fmla="*/ 929774 w 5273630"/>
                <a:gd name="connsiteY100-14314" fmla="*/ 260861 h 1482493"/>
                <a:gd name="connsiteX101-14315" fmla="*/ 788413 w 5273630"/>
                <a:gd name="connsiteY101-14316" fmla="*/ 145733 h 1482493"/>
                <a:gd name="connsiteX102-14317" fmla="*/ 476546 w 5273630"/>
                <a:gd name="connsiteY102-14318" fmla="*/ 145733 h 1482493"/>
                <a:gd name="connsiteX103-14319" fmla="*/ 290008 w 5273630"/>
                <a:gd name="connsiteY103-14320" fmla="*/ 260861 h 1482493"/>
                <a:gd name="connsiteX104-14321" fmla="*/ 0 w 5273630"/>
                <a:gd name="connsiteY104-14322" fmla="*/ 260861 h 1482493"/>
                <a:gd name="connsiteX105-14323" fmla="*/ 290008 w 5273630"/>
                <a:gd name="connsiteY105-14324" fmla="*/ 58293 h 1482493"/>
                <a:gd name="connsiteX106-14325" fmla="*/ 259404 w 5273630"/>
                <a:gd name="connsiteY106-14326" fmla="*/ 27689 h 1482493"/>
                <a:gd name="connsiteX107-14327" fmla="*/ 4377375 w 5273630"/>
                <a:gd name="connsiteY107-14328" fmla="*/ 0 h 1482493"/>
                <a:gd name="connsiteX108-14329" fmla="*/ 5001111 w 5273630"/>
                <a:gd name="connsiteY108-14330" fmla="*/ 0 h 1482493"/>
                <a:gd name="connsiteX109-14331" fmla="*/ 5273630 w 5273630"/>
                <a:gd name="connsiteY109-14332" fmla="*/ 429911 h 1482493"/>
                <a:gd name="connsiteX110-14333" fmla="*/ 5078349 w 5273630"/>
                <a:gd name="connsiteY110-14334" fmla="*/ 429911 h 1482493"/>
                <a:gd name="connsiteX111-14335" fmla="*/ 5072519 w 5273630"/>
                <a:gd name="connsiteY111-14336" fmla="*/ 470716 h 1482493"/>
                <a:gd name="connsiteX112-14337" fmla="*/ 4795628 w 5273630"/>
                <a:gd name="connsiteY112-14338" fmla="*/ 470716 h 1482493"/>
                <a:gd name="connsiteX113-14339" fmla="*/ 4778140 w 5273630"/>
                <a:gd name="connsiteY113-14340" fmla="*/ 594589 h 1482493"/>
                <a:gd name="connsiteX114-14341" fmla="*/ 5082721 w 5273630"/>
                <a:gd name="connsiteY114-14342" fmla="*/ 594589 h 1482493"/>
                <a:gd name="connsiteX115-14343" fmla="*/ 5063775 w 5273630"/>
                <a:gd name="connsiteY115-14344" fmla="*/ 733035 h 1482493"/>
                <a:gd name="connsiteX116-14345" fmla="*/ 4759195 w 5273630"/>
                <a:gd name="connsiteY116-14346" fmla="*/ 733035 h 1482493"/>
                <a:gd name="connsiteX117-14347" fmla="*/ 4737335 w 5273630"/>
                <a:gd name="connsiteY117-14348" fmla="*/ 886054 h 1482493"/>
                <a:gd name="connsiteX118-14349" fmla="*/ 5180361 w 5273630"/>
                <a:gd name="connsiteY118-14350" fmla="*/ 886054 h 1482493"/>
                <a:gd name="connsiteX119-14351" fmla="*/ 5161416 w 5273630"/>
                <a:gd name="connsiteY119-14352" fmla="*/ 1024500 h 1482493"/>
                <a:gd name="connsiteX120-14353" fmla="*/ 3998471 w 5273630"/>
                <a:gd name="connsiteY120-14354" fmla="*/ 1024500 h 1482493"/>
                <a:gd name="connsiteX121-14355" fmla="*/ 4017416 w 5273630"/>
                <a:gd name="connsiteY121-14356" fmla="*/ 886054 h 1482493"/>
                <a:gd name="connsiteX122-14357" fmla="*/ 4460443 w 5273630"/>
                <a:gd name="connsiteY122-14358" fmla="*/ 886054 h 1482493"/>
                <a:gd name="connsiteX123-14359" fmla="*/ 4482303 w 5273630"/>
                <a:gd name="connsiteY123-14360" fmla="*/ 733035 h 1482493"/>
                <a:gd name="connsiteX124-14361" fmla="*/ 4177722 w 5273630"/>
                <a:gd name="connsiteY124-14362" fmla="*/ 733035 h 1482493"/>
                <a:gd name="connsiteX125-14363" fmla="*/ 4196667 w 5273630"/>
                <a:gd name="connsiteY125-14364" fmla="*/ 594589 h 1482493"/>
                <a:gd name="connsiteX126-14365" fmla="*/ 4501249 w 5273630"/>
                <a:gd name="connsiteY126-14366" fmla="*/ 594589 h 1482493"/>
                <a:gd name="connsiteX127-14367" fmla="*/ 4518736 w 5273630"/>
                <a:gd name="connsiteY127-14368" fmla="*/ 470716 h 1482493"/>
                <a:gd name="connsiteX128-14369" fmla="*/ 4241845 w 5273630"/>
                <a:gd name="connsiteY128-14370" fmla="*/ 470716 h 1482493"/>
                <a:gd name="connsiteX129-14371" fmla="*/ 4247673 w 5273630"/>
                <a:gd name="connsiteY129-14372" fmla="*/ 429911 h 1482493"/>
                <a:gd name="connsiteX130-14373" fmla="*/ 4055307 w 5273630"/>
                <a:gd name="connsiteY130-14374" fmla="*/ 429911 h 1482493"/>
                <a:gd name="connsiteX131-14375" fmla="*/ 4410894 w 5273630"/>
                <a:gd name="connsiteY131-14376" fmla="*/ 40805 h 1482493"/>
                <a:gd name="connsiteX132-14377" fmla="*/ 4377375 w 5273630"/>
                <a:gd name="connsiteY132-14378" fmla="*/ 0 h 1482493"/>
                <a:gd name="connsiteX133-14379" fmla="*/ 3191742 w 5273630"/>
                <a:gd name="connsiteY133-14380" fmla="*/ 0 h 1482493"/>
                <a:gd name="connsiteX134-14381" fmla="*/ 3522555 w 5273630"/>
                <a:gd name="connsiteY134-14382" fmla="*/ 0 h 1482493"/>
                <a:gd name="connsiteX135-14383" fmla="*/ 3510896 w 5273630"/>
                <a:gd name="connsiteY135-14384" fmla="*/ 83068 h 1482493"/>
                <a:gd name="connsiteX136-14385" fmla="*/ 3953923 w 5273630"/>
                <a:gd name="connsiteY136-14386" fmla="*/ 83068 h 1482493"/>
                <a:gd name="connsiteX137-14387" fmla="*/ 3923319 w 5273630"/>
                <a:gd name="connsiteY137-14388" fmla="*/ 304581 h 1482493"/>
                <a:gd name="connsiteX138-14389" fmla="*/ 3618738 w 5273630"/>
                <a:gd name="connsiteY138-14390" fmla="*/ 304581 h 1482493"/>
                <a:gd name="connsiteX139-14391" fmla="*/ 3630397 w 5273630"/>
                <a:gd name="connsiteY139-14392" fmla="*/ 221513 h 1482493"/>
                <a:gd name="connsiteX140-14393" fmla="*/ 3076613 w 5273630"/>
                <a:gd name="connsiteY140-14394" fmla="*/ 221513 h 1482493"/>
                <a:gd name="connsiteX141-14395" fmla="*/ 3064954 w 5273630"/>
                <a:gd name="connsiteY141-14396" fmla="*/ 304581 h 1482493"/>
                <a:gd name="connsiteX142-14397" fmla="*/ 2760373 w 5273630"/>
                <a:gd name="connsiteY142-14398" fmla="*/ 304581 h 1482493"/>
                <a:gd name="connsiteX143-14399" fmla="*/ 2790977 w 5273630"/>
                <a:gd name="connsiteY143-14400" fmla="*/ 83068 h 1482493"/>
                <a:gd name="connsiteX144-14401" fmla="*/ 3234004 w 5273630"/>
                <a:gd name="connsiteY144-14402" fmla="*/ 83068 h 1482493"/>
                <a:gd name="connsiteX145-14403" fmla="*/ 3238376 w 5273630"/>
                <a:gd name="connsiteY145-14404" fmla="*/ 53921 h 1482493"/>
                <a:gd name="connsiteX146-14405" fmla="*/ 3191742 w 5273630"/>
                <a:gd name="connsiteY146-14406" fmla="*/ 0 h 1482493"/>
                <a:gd name="connsiteX0-14407" fmla="*/ 2215963 w 5273630"/>
                <a:gd name="connsiteY0-14408" fmla="*/ 664540 h 1482493"/>
                <a:gd name="connsiteX1-14409" fmla="*/ 2183902 w 5273630"/>
                <a:gd name="connsiteY1-14410" fmla="*/ 886054 h 1482493"/>
                <a:gd name="connsiteX2-14411" fmla="*/ 2294658 w 5273630"/>
                <a:gd name="connsiteY2-14412" fmla="*/ 886054 h 1482493"/>
                <a:gd name="connsiteX3-14413" fmla="*/ 2326719 w 5273630"/>
                <a:gd name="connsiteY3-14414" fmla="*/ 664540 h 1482493"/>
                <a:gd name="connsiteX4-14415" fmla="*/ 2215963 w 5273630"/>
                <a:gd name="connsiteY4-14416" fmla="*/ 664540 h 1482493"/>
                <a:gd name="connsiteX5-14417" fmla="*/ 1606801 w 5273630"/>
                <a:gd name="connsiteY5-14418" fmla="*/ 664540 h 1482493"/>
                <a:gd name="connsiteX6-14419" fmla="*/ 1574740 w 5273630"/>
                <a:gd name="connsiteY6-14420" fmla="*/ 886054 h 1482493"/>
                <a:gd name="connsiteX7-14421" fmla="*/ 1685497 w 5273630"/>
                <a:gd name="connsiteY7-14422" fmla="*/ 886054 h 1482493"/>
                <a:gd name="connsiteX8-14423" fmla="*/ 1717558 w 5273630"/>
                <a:gd name="connsiteY8-14424" fmla="*/ 664540 h 1482493"/>
                <a:gd name="connsiteX9-14425" fmla="*/ 1606801 w 5273630"/>
                <a:gd name="connsiteY9-14426" fmla="*/ 664540 h 1482493"/>
                <a:gd name="connsiteX10-14427" fmla="*/ 342472 w 5273630"/>
                <a:gd name="connsiteY10-14428" fmla="*/ 563985 h 1482493"/>
                <a:gd name="connsiteX11-14429" fmla="*/ 335185 w 5273630"/>
                <a:gd name="connsiteY11-14430" fmla="*/ 619363 h 1482493"/>
                <a:gd name="connsiteX12-14431" fmla="*/ 826304 w 5273630"/>
                <a:gd name="connsiteY12-14432" fmla="*/ 619363 h 1482493"/>
                <a:gd name="connsiteX13-14433" fmla="*/ 833590 w 5273630"/>
                <a:gd name="connsiteY13-14434" fmla="*/ 563985 h 1482493"/>
                <a:gd name="connsiteX14-14435" fmla="*/ 342472 w 5273630"/>
                <a:gd name="connsiteY14-14436" fmla="*/ 563985 h 1482493"/>
                <a:gd name="connsiteX15-14437" fmla="*/ 3085357 w 5273630"/>
                <a:gd name="connsiteY15-14438" fmla="*/ 553784 h 1482493"/>
                <a:gd name="connsiteX16-14439" fmla="*/ 3078071 w 5273630"/>
                <a:gd name="connsiteY16-14440" fmla="*/ 609162 h 1482493"/>
                <a:gd name="connsiteX17-14441" fmla="*/ 3283553 w 5273630"/>
                <a:gd name="connsiteY17-14442" fmla="*/ 719919 h 1482493"/>
                <a:gd name="connsiteX18-14443" fmla="*/ 3521097 w 5273630"/>
                <a:gd name="connsiteY18-14444" fmla="*/ 609162 h 1482493"/>
                <a:gd name="connsiteX19-14445" fmla="*/ 3528384 w 5273630"/>
                <a:gd name="connsiteY19-14446" fmla="*/ 553784 h 1482493"/>
                <a:gd name="connsiteX20-14447" fmla="*/ 3085357 w 5273630"/>
                <a:gd name="connsiteY20-14448" fmla="*/ 553784 h 1482493"/>
                <a:gd name="connsiteX21-14449" fmla="*/ 2013395 w 5273630"/>
                <a:gd name="connsiteY21-14450" fmla="*/ 526094 h 1482493"/>
                <a:gd name="connsiteX22-14451" fmla="*/ 2567178 w 5273630"/>
                <a:gd name="connsiteY22-14452" fmla="*/ 526094 h 1482493"/>
                <a:gd name="connsiteX23-14453" fmla="*/ 2497227 w 5273630"/>
                <a:gd name="connsiteY23-14454" fmla="*/ 1024500 h 1482493"/>
                <a:gd name="connsiteX24-14455" fmla="*/ 1943443 w 5273630"/>
                <a:gd name="connsiteY24-14456" fmla="*/ 1024500 h 1482493"/>
                <a:gd name="connsiteX25-14457" fmla="*/ 2013395 w 5273630"/>
                <a:gd name="connsiteY25-14458" fmla="*/ 526094 h 1482493"/>
                <a:gd name="connsiteX26-14459" fmla="*/ 1404233 w 5273630"/>
                <a:gd name="connsiteY26-14460" fmla="*/ 526094 h 1482493"/>
                <a:gd name="connsiteX27-14461" fmla="*/ 1958016 w 5273630"/>
                <a:gd name="connsiteY27-14462" fmla="*/ 526094 h 1482493"/>
                <a:gd name="connsiteX28-14463" fmla="*/ 1888065 w 5273630"/>
                <a:gd name="connsiteY28-14464" fmla="*/ 1024500 h 1482493"/>
                <a:gd name="connsiteX29-14465" fmla="*/ 1334281 w 5273630"/>
                <a:gd name="connsiteY29-14466" fmla="*/ 1024500 h 1482493"/>
                <a:gd name="connsiteX30-14467" fmla="*/ 1404233 w 5273630"/>
                <a:gd name="connsiteY30-14468" fmla="*/ 526094 h 1482493"/>
                <a:gd name="connsiteX31-14469" fmla="*/ 365789 w 5273630"/>
                <a:gd name="connsiteY31-14470" fmla="*/ 402222 h 1482493"/>
                <a:gd name="connsiteX32-14471" fmla="*/ 357045 w 5273630"/>
                <a:gd name="connsiteY32-14472" fmla="*/ 457600 h 1482493"/>
                <a:gd name="connsiteX33-14473" fmla="*/ 848163 w 5273630"/>
                <a:gd name="connsiteY33-14474" fmla="*/ 457600 h 1482493"/>
                <a:gd name="connsiteX34-14475" fmla="*/ 856907 w 5273630"/>
                <a:gd name="connsiteY34-14476" fmla="*/ 402222 h 1482493"/>
                <a:gd name="connsiteX35-14477" fmla="*/ 365789 w 5273630"/>
                <a:gd name="connsiteY35-14478" fmla="*/ 402222 h 1482493"/>
                <a:gd name="connsiteX36-14479" fmla="*/ 2865301 w 5273630"/>
                <a:gd name="connsiteY36-14480" fmla="*/ 346843 h 1482493"/>
                <a:gd name="connsiteX37-14481" fmla="*/ 3114504 w 5273630"/>
                <a:gd name="connsiteY37-14482" fmla="*/ 346843 h 1482493"/>
                <a:gd name="connsiteX38-14483" fmla="*/ 3104302 w 5273630"/>
                <a:gd name="connsiteY38-14484" fmla="*/ 415338 h 1482493"/>
                <a:gd name="connsiteX39-14485" fmla="*/ 3547329 w 5273630"/>
                <a:gd name="connsiteY39-14486" fmla="*/ 415338 h 1482493"/>
                <a:gd name="connsiteX40-14487" fmla="*/ 3557530 w 5273630"/>
                <a:gd name="connsiteY40-14488" fmla="*/ 346843 h 1482493"/>
                <a:gd name="connsiteX41-14489" fmla="*/ 3806733 w 5273630"/>
                <a:gd name="connsiteY41-14490" fmla="*/ 346843 h 1482493"/>
                <a:gd name="connsiteX42-14491" fmla="*/ 3796531 w 5273630"/>
                <a:gd name="connsiteY42-14492" fmla="*/ 415338 h 1482493"/>
                <a:gd name="connsiteX43-14493" fmla="*/ 3907289 w 5273630"/>
                <a:gd name="connsiteY43-14494" fmla="*/ 415338 h 1482493"/>
                <a:gd name="connsiteX44-14495" fmla="*/ 3888343 w 5273630"/>
                <a:gd name="connsiteY44-14496" fmla="*/ 553784 h 1482493"/>
                <a:gd name="connsiteX45-14497" fmla="*/ 3777587 w 5273630"/>
                <a:gd name="connsiteY45-14498" fmla="*/ 553784 h 1482493"/>
                <a:gd name="connsiteX46-14499" fmla="*/ 3755727 w 5273630"/>
                <a:gd name="connsiteY46-14500" fmla="*/ 706803 h 1482493"/>
                <a:gd name="connsiteX47-14501" fmla="*/ 3489036 w 5273630"/>
                <a:gd name="connsiteY47-14502" fmla="*/ 830675 h 1482493"/>
                <a:gd name="connsiteX48-14503" fmla="*/ 3850453 w 5273630"/>
                <a:gd name="connsiteY48-14504" fmla="*/ 1024500 h 1482493"/>
                <a:gd name="connsiteX49-14505" fmla="*/ 3407426 w 5273630"/>
                <a:gd name="connsiteY49-14506" fmla="*/ 1024500 h 1482493"/>
                <a:gd name="connsiteX50-14507" fmla="*/ 3252949 w 5273630"/>
                <a:gd name="connsiteY50-14508" fmla="*/ 941432 h 1482493"/>
                <a:gd name="connsiteX51-14509" fmla="*/ 1663074 w 5273630"/>
                <a:gd name="connsiteY51-14510" fmla="*/ 1482493 h 1482493"/>
                <a:gd name="connsiteX52-14511" fmla="*/ 1726460 w 5273630"/>
                <a:gd name="connsiteY52-14512" fmla="*/ 1412009 h 1482493"/>
                <a:gd name="connsiteX53-14513" fmla="*/ 3046009 w 5273630"/>
                <a:gd name="connsiteY53-14514" fmla="*/ 830675 h 1482493"/>
                <a:gd name="connsiteX54-14515" fmla="*/ 2814295 w 5273630"/>
                <a:gd name="connsiteY54-14516" fmla="*/ 706803 h 1482493"/>
                <a:gd name="connsiteX55-14517" fmla="*/ 2836154 w 5273630"/>
                <a:gd name="connsiteY55-14518" fmla="*/ 553784 h 1482493"/>
                <a:gd name="connsiteX56-14519" fmla="*/ 2725398 w 5273630"/>
                <a:gd name="connsiteY56-14520" fmla="*/ 553784 h 1482493"/>
                <a:gd name="connsiteX57-14521" fmla="*/ 2744343 w 5273630"/>
                <a:gd name="connsiteY57-14522" fmla="*/ 415338 h 1482493"/>
                <a:gd name="connsiteX58-14523" fmla="*/ 2855100 w 5273630"/>
                <a:gd name="connsiteY58-14524" fmla="*/ 415338 h 1482493"/>
                <a:gd name="connsiteX59-14525" fmla="*/ 2865301 w 5273630"/>
                <a:gd name="connsiteY59-14526" fmla="*/ 346843 h 1482493"/>
                <a:gd name="connsiteX60-14527" fmla="*/ 482375 w 5273630"/>
                <a:gd name="connsiteY60-14528" fmla="*/ 192367 h 1482493"/>
                <a:gd name="connsiteX61-14529" fmla="*/ 759267 w 5273630"/>
                <a:gd name="connsiteY61-14530" fmla="*/ 192367 h 1482493"/>
                <a:gd name="connsiteX62-14531" fmla="*/ 746151 w 5273630"/>
                <a:gd name="connsiteY62-14532" fmla="*/ 285636 h 1482493"/>
                <a:gd name="connsiteX63-14533" fmla="*/ 1122141 w 5273630"/>
                <a:gd name="connsiteY63-14534" fmla="*/ 285636 h 1482493"/>
                <a:gd name="connsiteX64-14535" fmla="*/ 1059475 w 5273630"/>
                <a:gd name="connsiteY64-14536" fmla="*/ 735949 h 1482493"/>
                <a:gd name="connsiteX65-14537" fmla="*/ 728663 w 5273630"/>
                <a:gd name="connsiteY65-14538" fmla="*/ 735949 h 1482493"/>
                <a:gd name="connsiteX66-14539" fmla="*/ 795700 w 5273630"/>
                <a:gd name="connsiteY66-14540" fmla="*/ 791328 h 1482493"/>
                <a:gd name="connsiteX67-14541" fmla="*/ 1119226 w 5273630"/>
                <a:gd name="connsiteY67-14542" fmla="*/ 746150 h 1482493"/>
                <a:gd name="connsiteX68-14543" fmla="*/ 1100281 w 5273630"/>
                <a:gd name="connsiteY68-14544" fmla="*/ 884596 h 1482493"/>
                <a:gd name="connsiteX69-14545" fmla="*/ 937060 w 5273630"/>
                <a:gd name="connsiteY69-14546" fmla="*/ 907914 h 1482493"/>
                <a:gd name="connsiteX70-14547" fmla="*/ 1707787 w 5273630"/>
                <a:gd name="connsiteY70-14548" fmla="*/ 1419046 h 1482493"/>
                <a:gd name="connsiteX71-14549" fmla="*/ 1666028 w 5273630"/>
                <a:gd name="connsiteY71-14550" fmla="*/ 1477496 h 1482493"/>
                <a:gd name="connsiteX72-14551" fmla="*/ 406594 w 5273630"/>
                <a:gd name="connsiteY72-14552" fmla="*/ 735949 h 1482493"/>
                <a:gd name="connsiteX73-14553" fmla="*/ 319154 w 5273630"/>
                <a:gd name="connsiteY73-14554" fmla="*/ 735949 h 1482493"/>
                <a:gd name="connsiteX74-14555" fmla="*/ 298752 w 5273630"/>
                <a:gd name="connsiteY74-14556" fmla="*/ 881682 h 1482493"/>
                <a:gd name="connsiteX75-14557" fmla="*/ 502777 w 5273630"/>
                <a:gd name="connsiteY75-14558" fmla="*/ 862737 h 1482493"/>
                <a:gd name="connsiteX76-14559" fmla="*/ 482375 w 5273630"/>
                <a:gd name="connsiteY76-14560" fmla="*/ 1004097 h 1482493"/>
                <a:gd name="connsiteX77-14561" fmla="*/ 4372 w 5273630"/>
                <a:gd name="connsiteY77-14562" fmla="*/ 1046359 h 1482493"/>
                <a:gd name="connsiteX78-14563" fmla="*/ 110757 w 5273630"/>
                <a:gd name="connsiteY78-14564" fmla="*/ 285636 h 1482493"/>
                <a:gd name="connsiteX79-14565" fmla="*/ 469259 w 5273630"/>
                <a:gd name="connsiteY79-14566" fmla="*/ 285636 h 1482493"/>
                <a:gd name="connsiteX80-14567" fmla="*/ 482375 w 5273630"/>
                <a:gd name="connsiteY80-14568" fmla="*/ 192367 h 1482493"/>
                <a:gd name="connsiteX81-14569" fmla="*/ 1870577 w 5273630"/>
                <a:gd name="connsiteY81-14570" fmla="*/ 166135 h 1482493"/>
                <a:gd name="connsiteX82-14571" fmla="*/ 1847260 w 5273630"/>
                <a:gd name="connsiteY82-14572" fmla="*/ 332270 h 1482493"/>
                <a:gd name="connsiteX83-14573" fmla="*/ 2179530 w 5273630"/>
                <a:gd name="connsiteY83-14574" fmla="*/ 332270 h 1482493"/>
                <a:gd name="connsiteX84-14575" fmla="*/ 2202847 w 5273630"/>
                <a:gd name="connsiteY84-14576" fmla="*/ 166135 h 1482493"/>
                <a:gd name="connsiteX85-14577" fmla="*/ 1870577 w 5273630"/>
                <a:gd name="connsiteY85-14578" fmla="*/ 166135 h 1482493"/>
                <a:gd name="connsiteX86-14579" fmla="*/ 4598889 w 5273630"/>
                <a:gd name="connsiteY86-14580" fmla="*/ 138446 h 1482493"/>
                <a:gd name="connsiteX87-14581" fmla="*/ 4421095 w 5273630"/>
                <a:gd name="connsiteY87-14582" fmla="*/ 332270 h 1482493"/>
                <a:gd name="connsiteX88-14583" fmla="*/ 4935531 w 5273630"/>
                <a:gd name="connsiteY88-14584" fmla="*/ 332270 h 1482493"/>
                <a:gd name="connsiteX89-14585" fmla="*/ 4813115 w 5273630"/>
                <a:gd name="connsiteY89-14586" fmla="*/ 138446 h 1482493"/>
                <a:gd name="connsiteX90-14587" fmla="*/ 4598889 w 5273630"/>
                <a:gd name="connsiteY90-14588" fmla="*/ 138446 h 1482493"/>
                <a:gd name="connsiteX91-14589" fmla="*/ 1557252 w 5273630"/>
                <a:gd name="connsiteY91-14590" fmla="*/ 27689 h 1482493"/>
                <a:gd name="connsiteX92-14591" fmla="*/ 2498684 w 5273630"/>
                <a:gd name="connsiteY92-14592" fmla="*/ 27689 h 1482493"/>
                <a:gd name="connsiteX93-14593" fmla="*/ 2436019 w 5273630"/>
                <a:gd name="connsiteY93-14594" fmla="*/ 470716 h 1482493"/>
                <a:gd name="connsiteX94-14595" fmla="*/ 1549965 w 5273630"/>
                <a:gd name="connsiteY94-14596" fmla="*/ 470716 h 1482493"/>
                <a:gd name="connsiteX95-14597" fmla="*/ 1605344 w 5273630"/>
                <a:gd name="connsiteY95-14598" fmla="*/ 83068 h 1482493"/>
                <a:gd name="connsiteX96-14599" fmla="*/ 1557252 w 5273630"/>
                <a:gd name="connsiteY96-14600" fmla="*/ 27689 h 1482493"/>
                <a:gd name="connsiteX97-14601" fmla="*/ 259404 w 5273630"/>
                <a:gd name="connsiteY97-14602" fmla="*/ 27689 h 1482493"/>
                <a:gd name="connsiteX98-14603" fmla="*/ 983695 w 5273630"/>
                <a:gd name="connsiteY98-14604" fmla="*/ 27689 h 1482493"/>
                <a:gd name="connsiteX99-14605" fmla="*/ 1215409 w 5273630"/>
                <a:gd name="connsiteY99-14606" fmla="*/ 260861 h 1482493"/>
                <a:gd name="connsiteX100-14607" fmla="*/ 929774 w 5273630"/>
                <a:gd name="connsiteY100-14608" fmla="*/ 260861 h 1482493"/>
                <a:gd name="connsiteX101-14609" fmla="*/ 788413 w 5273630"/>
                <a:gd name="connsiteY101-14610" fmla="*/ 145733 h 1482493"/>
                <a:gd name="connsiteX102-14611" fmla="*/ 476546 w 5273630"/>
                <a:gd name="connsiteY102-14612" fmla="*/ 145733 h 1482493"/>
                <a:gd name="connsiteX103-14613" fmla="*/ 290008 w 5273630"/>
                <a:gd name="connsiteY103-14614" fmla="*/ 260861 h 1482493"/>
                <a:gd name="connsiteX104-14615" fmla="*/ 0 w 5273630"/>
                <a:gd name="connsiteY104-14616" fmla="*/ 260861 h 1482493"/>
                <a:gd name="connsiteX105-14617" fmla="*/ 290008 w 5273630"/>
                <a:gd name="connsiteY105-14618" fmla="*/ 58293 h 1482493"/>
                <a:gd name="connsiteX106-14619" fmla="*/ 259404 w 5273630"/>
                <a:gd name="connsiteY106-14620" fmla="*/ 27689 h 1482493"/>
                <a:gd name="connsiteX107-14621" fmla="*/ 4377375 w 5273630"/>
                <a:gd name="connsiteY107-14622" fmla="*/ 0 h 1482493"/>
                <a:gd name="connsiteX108-14623" fmla="*/ 5001111 w 5273630"/>
                <a:gd name="connsiteY108-14624" fmla="*/ 0 h 1482493"/>
                <a:gd name="connsiteX109-14625" fmla="*/ 5273630 w 5273630"/>
                <a:gd name="connsiteY109-14626" fmla="*/ 429911 h 1482493"/>
                <a:gd name="connsiteX110-14627" fmla="*/ 5078349 w 5273630"/>
                <a:gd name="connsiteY110-14628" fmla="*/ 429911 h 1482493"/>
                <a:gd name="connsiteX111-14629" fmla="*/ 5072519 w 5273630"/>
                <a:gd name="connsiteY111-14630" fmla="*/ 470716 h 1482493"/>
                <a:gd name="connsiteX112-14631" fmla="*/ 4795628 w 5273630"/>
                <a:gd name="connsiteY112-14632" fmla="*/ 470716 h 1482493"/>
                <a:gd name="connsiteX113-14633" fmla="*/ 4778140 w 5273630"/>
                <a:gd name="connsiteY113-14634" fmla="*/ 594589 h 1482493"/>
                <a:gd name="connsiteX114-14635" fmla="*/ 5082721 w 5273630"/>
                <a:gd name="connsiteY114-14636" fmla="*/ 594589 h 1482493"/>
                <a:gd name="connsiteX115-14637" fmla="*/ 5063775 w 5273630"/>
                <a:gd name="connsiteY115-14638" fmla="*/ 733035 h 1482493"/>
                <a:gd name="connsiteX116-14639" fmla="*/ 4759195 w 5273630"/>
                <a:gd name="connsiteY116-14640" fmla="*/ 733035 h 1482493"/>
                <a:gd name="connsiteX117-14641" fmla="*/ 4737335 w 5273630"/>
                <a:gd name="connsiteY117-14642" fmla="*/ 886054 h 1482493"/>
                <a:gd name="connsiteX118-14643" fmla="*/ 5180361 w 5273630"/>
                <a:gd name="connsiteY118-14644" fmla="*/ 886054 h 1482493"/>
                <a:gd name="connsiteX119-14645" fmla="*/ 5161416 w 5273630"/>
                <a:gd name="connsiteY119-14646" fmla="*/ 1024500 h 1482493"/>
                <a:gd name="connsiteX120-14647" fmla="*/ 3998471 w 5273630"/>
                <a:gd name="connsiteY120-14648" fmla="*/ 1024500 h 1482493"/>
                <a:gd name="connsiteX121-14649" fmla="*/ 4017416 w 5273630"/>
                <a:gd name="connsiteY121-14650" fmla="*/ 886054 h 1482493"/>
                <a:gd name="connsiteX122-14651" fmla="*/ 4460443 w 5273630"/>
                <a:gd name="connsiteY122-14652" fmla="*/ 886054 h 1482493"/>
                <a:gd name="connsiteX123-14653" fmla="*/ 4482303 w 5273630"/>
                <a:gd name="connsiteY123-14654" fmla="*/ 733035 h 1482493"/>
                <a:gd name="connsiteX124-14655" fmla="*/ 4177722 w 5273630"/>
                <a:gd name="connsiteY124-14656" fmla="*/ 733035 h 1482493"/>
                <a:gd name="connsiteX125-14657" fmla="*/ 4196667 w 5273630"/>
                <a:gd name="connsiteY125-14658" fmla="*/ 594589 h 1482493"/>
                <a:gd name="connsiteX126-14659" fmla="*/ 4501249 w 5273630"/>
                <a:gd name="connsiteY126-14660" fmla="*/ 594589 h 1482493"/>
                <a:gd name="connsiteX127-14661" fmla="*/ 4518736 w 5273630"/>
                <a:gd name="connsiteY127-14662" fmla="*/ 470716 h 1482493"/>
                <a:gd name="connsiteX128-14663" fmla="*/ 4241845 w 5273630"/>
                <a:gd name="connsiteY128-14664" fmla="*/ 470716 h 1482493"/>
                <a:gd name="connsiteX129-14665" fmla="*/ 4247673 w 5273630"/>
                <a:gd name="connsiteY129-14666" fmla="*/ 429911 h 1482493"/>
                <a:gd name="connsiteX130-14667" fmla="*/ 4055307 w 5273630"/>
                <a:gd name="connsiteY130-14668" fmla="*/ 429911 h 1482493"/>
                <a:gd name="connsiteX131-14669" fmla="*/ 4410894 w 5273630"/>
                <a:gd name="connsiteY131-14670" fmla="*/ 40805 h 1482493"/>
                <a:gd name="connsiteX132-14671" fmla="*/ 4377375 w 5273630"/>
                <a:gd name="connsiteY132-14672" fmla="*/ 0 h 1482493"/>
                <a:gd name="connsiteX133-14673" fmla="*/ 3191742 w 5273630"/>
                <a:gd name="connsiteY133-14674" fmla="*/ 0 h 1482493"/>
                <a:gd name="connsiteX134-14675" fmla="*/ 3522555 w 5273630"/>
                <a:gd name="connsiteY134-14676" fmla="*/ 0 h 1482493"/>
                <a:gd name="connsiteX135-14677" fmla="*/ 3510896 w 5273630"/>
                <a:gd name="connsiteY135-14678" fmla="*/ 83068 h 1482493"/>
                <a:gd name="connsiteX136-14679" fmla="*/ 3953923 w 5273630"/>
                <a:gd name="connsiteY136-14680" fmla="*/ 83068 h 1482493"/>
                <a:gd name="connsiteX137-14681" fmla="*/ 3923319 w 5273630"/>
                <a:gd name="connsiteY137-14682" fmla="*/ 304581 h 1482493"/>
                <a:gd name="connsiteX138-14683" fmla="*/ 3618738 w 5273630"/>
                <a:gd name="connsiteY138-14684" fmla="*/ 304581 h 1482493"/>
                <a:gd name="connsiteX139-14685" fmla="*/ 3630397 w 5273630"/>
                <a:gd name="connsiteY139-14686" fmla="*/ 221513 h 1482493"/>
                <a:gd name="connsiteX140-14687" fmla="*/ 3076613 w 5273630"/>
                <a:gd name="connsiteY140-14688" fmla="*/ 221513 h 1482493"/>
                <a:gd name="connsiteX141-14689" fmla="*/ 3064954 w 5273630"/>
                <a:gd name="connsiteY141-14690" fmla="*/ 304581 h 1482493"/>
                <a:gd name="connsiteX142-14691" fmla="*/ 2760373 w 5273630"/>
                <a:gd name="connsiteY142-14692" fmla="*/ 304581 h 1482493"/>
                <a:gd name="connsiteX143-14693" fmla="*/ 2790977 w 5273630"/>
                <a:gd name="connsiteY143-14694" fmla="*/ 83068 h 1482493"/>
                <a:gd name="connsiteX144-14695" fmla="*/ 3234004 w 5273630"/>
                <a:gd name="connsiteY144-14696" fmla="*/ 83068 h 1482493"/>
                <a:gd name="connsiteX145-14697" fmla="*/ 3238376 w 5273630"/>
                <a:gd name="connsiteY145-14698" fmla="*/ 53921 h 1482493"/>
                <a:gd name="connsiteX146-14699" fmla="*/ 3191742 w 5273630"/>
                <a:gd name="connsiteY146-14700" fmla="*/ 0 h 1482493"/>
                <a:gd name="connsiteX0-14701" fmla="*/ 2215963 w 5273630"/>
                <a:gd name="connsiteY0-14702" fmla="*/ 664540 h 1482493"/>
                <a:gd name="connsiteX1-14703" fmla="*/ 2183902 w 5273630"/>
                <a:gd name="connsiteY1-14704" fmla="*/ 886054 h 1482493"/>
                <a:gd name="connsiteX2-14705" fmla="*/ 2294658 w 5273630"/>
                <a:gd name="connsiteY2-14706" fmla="*/ 886054 h 1482493"/>
                <a:gd name="connsiteX3-14707" fmla="*/ 2326719 w 5273630"/>
                <a:gd name="connsiteY3-14708" fmla="*/ 664540 h 1482493"/>
                <a:gd name="connsiteX4-14709" fmla="*/ 2215963 w 5273630"/>
                <a:gd name="connsiteY4-14710" fmla="*/ 664540 h 1482493"/>
                <a:gd name="connsiteX5-14711" fmla="*/ 1606801 w 5273630"/>
                <a:gd name="connsiteY5-14712" fmla="*/ 664540 h 1482493"/>
                <a:gd name="connsiteX6-14713" fmla="*/ 1574740 w 5273630"/>
                <a:gd name="connsiteY6-14714" fmla="*/ 886054 h 1482493"/>
                <a:gd name="connsiteX7-14715" fmla="*/ 1685497 w 5273630"/>
                <a:gd name="connsiteY7-14716" fmla="*/ 886054 h 1482493"/>
                <a:gd name="connsiteX8-14717" fmla="*/ 1717558 w 5273630"/>
                <a:gd name="connsiteY8-14718" fmla="*/ 664540 h 1482493"/>
                <a:gd name="connsiteX9-14719" fmla="*/ 1606801 w 5273630"/>
                <a:gd name="connsiteY9-14720" fmla="*/ 664540 h 1482493"/>
                <a:gd name="connsiteX10-14721" fmla="*/ 342472 w 5273630"/>
                <a:gd name="connsiteY10-14722" fmla="*/ 563985 h 1482493"/>
                <a:gd name="connsiteX11-14723" fmla="*/ 335185 w 5273630"/>
                <a:gd name="connsiteY11-14724" fmla="*/ 619363 h 1482493"/>
                <a:gd name="connsiteX12-14725" fmla="*/ 826304 w 5273630"/>
                <a:gd name="connsiteY12-14726" fmla="*/ 619363 h 1482493"/>
                <a:gd name="connsiteX13-14727" fmla="*/ 833590 w 5273630"/>
                <a:gd name="connsiteY13-14728" fmla="*/ 563985 h 1482493"/>
                <a:gd name="connsiteX14-14729" fmla="*/ 342472 w 5273630"/>
                <a:gd name="connsiteY14-14730" fmla="*/ 563985 h 1482493"/>
                <a:gd name="connsiteX15-14731" fmla="*/ 3085357 w 5273630"/>
                <a:gd name="connsiteY15-14732" fmla="*/ 553784 h 1482493"/>
                <a:gd name="connsiteX16-14733" fmla="*/ 3078071 w 5273630"/>
                <a:gd name="connsiteY16-14734" fmla="*/ 609162 h 1482493"/>
                <a:gd name="connsiteX17-14735" fmla="*/ 3283553 w 5273630"/>
                <a:gd name="connsiteY17-14736" fmla="*/ 719919 h 1482493"/>
                <a:gd name="connsiteX18-14737" fmla="*/ 3521097 w 5273630"/>
                <a:gd name="connsiteY18-14738" fmla="*/ 609162 h 1482493"/>
                <a:gd name="connsiteX19-14739" fmla="*/ 3528384 w 5273630"/>
                <a:gd name="connsiteY19-14740" fmla="*/ 553784 h 1482493"/>
                <a:gd name="connsiteX20-14741" fmla="*/ 3085357 w 5273630"/>
                <a:gd name="connsiteY20-14742" fmla="*/ 553784 h 1482493"/>
                <a:gd name="connsiteX21-14743" fmla="*/ 2013395 w 5273630"/>
                <a:gd name="connsiteY21-14744" fmla="*/ 526094 h 1482493"/>
                <a:gd name="connsiteX22-14745" fmla="*/ 2567178 w 5273630"/>
                <a:gd name="connsiteY22-14746" fmla="*/ 526094 h 1482493"/>
                <a:gd name="connsiteX23-14747" fmla="*/ 2497227 w 5273630"/>
                <a:gd name="connsiteY23-14748" fmla="*/ 1024500 h 1482493"/>
                <a:gd name="connsiteX24-14749" fmla="*/ 1943443 w 5273630"/>
                <a:gd name="connsiteY24-14750" fmla="*/ 1024500 h 1482493"/>
                <a:gd name="connsiteX25-14751" fmla="*/ 2013395 w 5273630"/>
                <a:gd name="connsiteY25-14752" fmla="*/ 526094 h 1482493"/>
                <a:gd name="connsiteX26-14753" fmla="*/ 1404233 w 5273630"/>
                <a:gd name="connsiteY26-14754" fmla="*/ 526094 h 1482493"/>
                <a:gd name="connsiteX27-14755" fmla="*/ 1958016 w 5273630"/>
                <a:gd name="connsiteY27-14756" fmla="*/ 526094 h 1482493"/>
                <a:gd name="connsiteX28-14757" fmla="*/ 1888065 w 5273630"/>
                <a:gd name="connsiteY28-14758" fmla="*/ 1024500 h 1482493"/>
                <a:gd name="connsiteX29-14759" fmla="*/ 1334281 w 5273630"/>
                <a:gd name="connsiteY29-14760" fmla="*/ 1024500 h 1482493"/>
                <a:gd name="connsiteX30-14761" fmla="*/ 1404233 w 5273630"/>
                <a:gd name="connsiteY30-14762" fmla="*/ 526094 h 1482493"/>
                <a:gd name="connsiteX31-14763" fmla="*/ 365789 w 5273630"/>
                <a:gd name="connsiteY31-14764" fmla="*/ 402222 h 1482493"/>
                <a:gd name="connsiteX32-14765" fmla="*/ 357045 w 5273630"/>
                <a:gd name="connsiteY32-14766" fmla="*/ 457600 h 1482493"/>
                <a:gd name="connsiteX33-14767" fmla="*/ 848163 w 5273630"/>
                <a:gd name="connsiteY33-14768" fmla="*/ 457600 h 1482493"/>
                <a:gd name="connsiteX34-14769" fmla="*/ 856907 w 5273630"/>
                <a:gd name="connsiteY34-14770" fmla="*/ 402222 h 1482493"/>
                <a:gd name="connsiteX35-14771" fmla="*/ 365789 w 5273630"/>
                <a:gd name="connsiteY35-14772" fmla="*/ 402222 h 1482493"/>
                <a:gd name="connsiteX36-14773" fmla="*/ 2865301 w 5273630"/>
                <a:gd name="connsiteY36-14774" fmla="*/ 346843 h 1482493"/>
                <a:gd name="connsiteX37-14775" fmla="*/ 3114504 w 5273630"/>
                <a:gd name="connsiteY37-14776" fmla="*/ 346843 h 1482493"/>
                <a:gd name="connsiteX38-14777" fmla="*/ 3104302 w 5273630"/>
                <a:gd name="connsiteY38-14778" fmla="*/ 415338 h 1482493"/>
                <a:gd name="connsiteX39-14779" fmla="*/ 3547329 w 5273630"/>
                <a:gd name="connsiteY39-14780" fmla="*/ 415338 h 1482493"/>
                <a:gd name="connsiteX40-14781" fmla="*/ 3557530 w 5273630"/>
                <a:gd name="connsiteY40-14782" fmla="*/ 346843 h 1482493"/>
                <a:gd name="connsiteX41-14783" fmla="*/ 3806733 w 5273630"/>
                <a:gd name="connsiteY41-14784" fmla="*/ 346843 h 1482493"/>
                <a:gd name="connsiteX42-14785" fmla="*/ 3796531 w 5273630"/>
                <a:gd name="connsiteY42-14786" fmla="*/ 415338 h 1482493"/>
                <a:gd name="connsiteX43-14787" fmla="*/ 3907289 w 5273630"/>
                <a:gd name="connsiteY43-14788" fmla="*/ 415338 h 1482493"/>
                <a:gd name="connsiteX44-14789" fmla="*/ 3888343 w 5273630"/>
                <a:gd name="connsiteY44-14790" fmla="*/ 553784 h 1482493"/>
                <a:gd name="connsiteX45-14791" fmla="*/ 3777587 w 5273630"/>
                <a:gd name="connsiteY45-14792" fmla="*/ 553784 h 1482493"/>
                <a:gd name="connsiteX46-14793" fmla="*/ 3755727 w 5273630"/>
                <a:gd name="connsiteY46-14794" fmla="*/ 706803 h 1482493"/>
                <a:gd name="connsiteX47-14795" fmla="*/ 3489036 w 5273630"/>
                <a:gd name="connsiteY47-14796" fmla="*/ 830675 h 1482493"/>
                <a:gd name="connsiteX48-14797" fmla="*/ 3850453 w 5273630"/>
                <a:gd name="connsiteY48-14798" fmla="*/ 1024500 h 1482493"/>
                <a:gd name="connsiteX49-14799" fmla="*/ 3407426 w 5273630"/>
                <a:gd name="connsiteY49-14800" fmla="*/ 1024500 h 1482493"/>
                <a:gd name="connsiteX50-14801" fmla="*/ 3252949 w 5273630"/>
                <a:gd name="connsiteY50-14802" fmla="*/ 941432 h 1482493"/>
                <a:gd name="connsiteX51-14803" fmla="*/ 1663074 w 5273630"/>
                <a:gd name="connsiteY51-14804" fmla="*/ 1482493 h 1482493"/>
                <a:gd name="connsiteX52-14805" fmla="*/ 1714554 w 5273630"/>
                <a:gd name="connsiteY52-14806" fmla="*/ 1412009 h 1482493"/>
                <a:gd name="connsiteX53-14807" fmla="*/ 3046009 w 5273630"/>
                <a:gd name="connsiteY53-14808" fmla="*/ 830675 h 1482493"/>
                <a:gd name="connsiteX54-14809" fmla="*/ 2814295 w 5273630"/>
                <a:gd name="connsiteY54-14810" fmla="*/ 706803 h 1482493"/>
                <a:gd name="connsiteX55-14811" fmla="*/ 2836154 w 5273630"/>
                <a:gd name="connsiteY55-14812" fmla="*/ 553784 h 1482493"/>
                <a:gd name="connsiteX56-14813" fmla="*/ 2725398 w 5273630"/>
                <a:gd name="connsiteY56-14814" fmla="*/ 553784 h 1482493"/>
                <a:gd name="connsiteX57-14815" fmla="*/ 2744343 w 5273630"/>
                <a:gd name="connsiteY57-14816" fmla="*/ 415338 h 1482493"/>
                <a:gd name="connsiteX58-14817" fmla="*/ 2855100 w 5273630"/>
                <a:gd name="connsiteY58-14818" fmla="*/ 415338 h 1482493"/>
                <a:gd name="connsiteX59-14819" fmla="*/ 2865301 w 5273630"/>
                <a:gd name="connsiteY59-14820" fmla="*/ 346843 h 1482493"/>
                <a:gd name="connsiteX60-14821" fmla="*/ 482375 w 5273630"/>
                <a:gd name="connsiteY60-14822" fmla="*/ 192367 h 1482493"/>
                <a:gd name="connsiteX61-14823" fmla="*/ 759267 w 5273630"/>
                <a:gd name="connsiteY61-14824" fmla="*/ 192367 h 1482493"/>
                <a:gd name="connsiteX62-14825" fmla="*/ 746151 w 5273630"/>
                <a:gd name="connsiteY62-14826" fmla="*/ 285636 h 1482493"/>
                <a:gd name="connsiteX63-14827" fmla="*/ 1122141 w 5273630"/>
                <a:gd name="connsiteY63-14828" fmla="*/ 285636 h 1482493"/>
                <a:gd name="connsiteX64-14829" fmla="*/ 1059475 w 5273630"/>
                <a:gd name="connsiteY64-14830" fmla="*/ 735949 h 1482493"/>
                <a:gd name="connsiteX65-14831" fmla="*/ 728663 w 5273630"/>
                <a:gd name="connsiteY65-14832" fmla="*/ 735949 h 1482493"/>
                <a:gd name="connsiteX66-14833" fmla="*/ 795700 w 5273630"/>
                <a:gd name="connsiteY66-14834" fmla="*/ 791328 h 1482493"/>
                <a:gd name="connsiteX67-14835" fmla="*/ 1119226 w 5273630"/>
                <a:gd name="connsiteY67-14836" fmla="*/ 746150 h 1482493"/>
                <a:gd name="connsiteX68-14837" fmla="*/ 1100281 w 5273630"/>
                <a:gd name="connsiteY68-14838" fmla="*/ 884596 h 1482493"/>
                <a:gd name="connsiteX69-14839" fmla="*/ 937060 w 5273630"/>
                <a:gd name="connsiteY69-14840" fmla="*/ 907914 h 1482493"/>
                <a:gd name="connsiteX70-14841" fmla="*/ 1707787 w 5273630"/>
                <a:gd name="connsiteY70-14842" fmla="*/ 1419046 h 1482493"/>
                <a:gd name="connsiteX71-14843" fmla="*/ 1666028 w 5273630"/>
                <a:gd name="connsiteY71-14844" fmla="*/ 1477496 h 1482493"/>
                <a:gd name="connsiteX72-14845" fmla="*/ 406594 w 5273630"/>
                <a:gd name="connsiteY72-14846" fmla="*/ 735949 h 1482493"/>
                <a:gd name="connsiteX73-14847" fmla="*/ 319154 w 5273630"/>
                <a:gd name="connsiteY73-14848" fmla="*/ 735949 h 1482493"/>
                <a:gd name="connsiteX74-14849" fmla="*/ 298752 w 5273630"/>
                <a:gd name="connsiteY74-14850" fmla="*/ 881682 h 1482493"/>
                <a:gd name="connsiteX75-14851" fmla="*/ 502777 w 5273630"/>
                <a:gd name="connsiteY75-14852" fmla="*/ 862737 h 1482493"/>
                <a:gd name="connsiteX76-14853" fmla="*/ 482375 w 5273630"/>
                <a:gd name="connsiteY76-14854" fmla="*/ 1004097 h 1482493"/>
                <a:gd name="connsiteX77-14855" fmla="*/ 4372 w 5273630"/>
                <a:gd name="connsiteY77-14856" fmla="*/ 1046359 h 1482493"/>
                <a:gd name="connsiteX78-14857" fmla="*/ 110757 w 5273630"/>
                <a:gd name="connsiteY78-14858" fmla="*/ 285636 h 1482493"/>
                <a:gd name="connsiteX79-14859" fmla="*/ 469259 w 5273630"/>
                <a:gd name="connsiteY79-14860" fmla="*/ 285636 h 1482493"/>
                <a:gd name="connsiteX80-14861" fmla="*/ 482375 w 5273630"/>
                <a:gd name="connsiteY80-14862" fmla="*/ 192367 h 1482493"/>
                <a:gd name="connsiteX81-14863" fmla="*/ 1870577 w 5273630"/>
                <a:gd name="connsiteY81-14864" fmla="*/ 166135 h 1482493"/>
                <a:gd name="connsiteX82-14865" fmla="*/ 1847260 w 5273630"/>
                <a:gd name="connsiteY82-14866" fmla="*/ 332270 h 1482493"/>
                <a:gd name="connsiteX83-14867" fmla="*/ 2179530 w 5273630"/>
                <a:gd name="connsiteY83-14868" fmla="*/ 332270 h 1482493"/>
                <a:gd name="connsiteX84-14869" fmla="*/ 2202847 w 5273630"/>
                <a:gd name="connsiteY84-14870" fmla="*/ 166135 h 1482493"/>
                <a:gd name="connsiteX85-14871" fmla="*/ 1870577 w 5273630"/>
                <a:gd name="connsiteY85-14872" fmla="*/ 166135 h 1482493"/>
                <a:gd name="connsiteX86-14873" fmla="*/ 4598889 w 5273630"/>
                <a:gd name="connsiteY86-14874" fmla="*/ 138446 h 1482493"/>
                <a:gd name="connsiteX87-14875" fmla="*/ 4421095 w 5273630"/>
                <a:gd name="connsiteY87-14876" fmla="*/ 332270 h 1482493"/>
                <a:gd name="connsiteX88-14877" fmla="*/ 4935531 w 5273630"/>
                <a:gd name="connsiteY88-14878" fmla="*/ 332270 h 1482493"/>
                <a:gd name="connsiteX89-14879" fmla="*/ 4813115 w 5273630"/>
                <a:gd name="connsiteY89-14880" fmla="*/ 138446 h 1482493"/>
                <a:gd name="connsiteX90-14881" fmla="*/ 4598889 w 5273630"/>
                <a:gd name="connsiteY90-14882" fmla="*/ 138446 h 1482493"/>
                <a:gd name="connsiteX91-14883" fmla="*/ 1557252 w 5273630"/>
                <a:gd name="connsiteY91-14884" fmla="*/ 27689 h 1482493"/>
                <a:gd name="connsiteX92-14885" fmla="*/ 2498684 w 5273630"/>
                <a:gd name="connsiteY92-14886" fmla="*/ 27689 h 1482493"/>
                <a:gd name="connsiteX93-14887" fmla="*/ 2436019 w 5273630"/>
                <a:gd name="connsiteY93-14888" fmla="*/ 470716 h 1482493"/>
                <a:gd name="connsiteX94-14889" fmla="*/ 1549965 w 5273630"/>
                <a:gd name="connsiteY94-14890" fmla="*/ 470716 h 1482493"/>
                <a:gd name="connsiteX95-14891" fmla="*/ 1605344 w 5273630"/>
                <a:gd name="connsiteY95-14892" fmla="*/ 83068 h 1482493"/>
                <a:gd name="connsiteX96-14893" fmla="*/ 1557252 w 5273630"/>
                <a:gd name="connsiteY96-14894" fmla="*/ 27689 h 1482493"/>
                <a:gd name="connsiteX97-14895" fmla="*/ 259404 w 5273630"/>
                <a:gd name="connsiteY97-14896" fmla="*/ 27689 h 1482493"/>
                <a:gd name="connsiteX98-14897" fmla="*/ 983695 w 5273630"/>
                <a:gd name="connsiteY98-14898" fmla="*/ 27689 h 1482493"/>
                <a:gd name="connsiteX99-14899" fmla="*/ 1215409 w 5273630"/>
                <a:gd name="connsiteY99-14900" fmla="*/ 260861 h 1482493"/>
                <a:gd name="connsiteX100-14901" fmla="*/ 929774 w 5273630"/>
                <a:gd name="connsiteY100-14902" fmla="*/ 260861 h 1482493"/>
                <a:gd name="connsiteX101-14903" fmla="*/ 788413 w 5273630"/>
                <a:gd name="connsiteY101-14904" fmla="*/ 145733 h 1482493"/>
                <a:gd name="connsiteX102-14905" fmla="*/ 476546 w 5273630"/>
                <a:gd name="connsiteY102-14906" fmla="*/ 145733 h 1482493"/>
                <a:gd name="connsiteX103-14907" fmla="*/ 290008 w 5273630"/>
                <a:gd name="connsiteY103-14908" fmla="*/ 260861 h 1482493"/>
                <a:gd name="connsiteX104-14909" fmla="*/ 0 w 5273630"/>
                <a:gd name="connsiteY104-14910" fmla="*/ 260861 h 1482493"/>
                <a:gd name="connsiteX105-14911" fmla="*/ 290008 w 5273630"/>
                <a:gd name="connsiteY105-14912" fmla="*/ 58293 h 1482493"/>
                <a:gd name="connsiteX106-14913" fmla="*/ 259404 w 5273630"/>
                <a:gd name="connsiteY106-14914" fmla="*/ 27689 h 1482493"/>
                <a:gd name="connsiteX107-14915" fmla="*/ 4377375 w 5273630"/>
                <a:gd name="connsiteY107-14916" fmla="*/ 0 h 1482493"/>
                <a:gd name="connsiteX108-14917" fmla="*/ 5001111 w 5273630"/>
                <a:gd name="connsiteY108-14918" fmla="*/ 0 h 1482493"/>
                <a:gd name="connsiteX109-14919" fmla="*/ 5273630 w 5273630"/>
                <a:gd name="connsiteY109-14920" fmla="*/ 429911 h 1482493"/>
                <a:gd name="connsiteX110-14921" fmla="*/ 5078349 w 5273630"/>
                <a:gd name="connsiteY110-14922" fmla="*/ 429911 h 1482493"/>
                <a:gd name="connsiteX111-14923" fmla="*/ 5072519 w 5273630"/>
                <a:gd name="connsiteY111-14924" fmla="*/ 470716 h 1482493"/>
                <a:gd name="connsiteX112-14925" fmla="*/ 4795628 w 5273630"/>
                <a:gd name="connsiteY112-14926" fmla="*/ 470716 h 1482493"/>
                <a:gd name="connsiteX113-14927" fmla="*/ 4778140 w 5273630"/>
                <a:gd name="connsiteY113-14928" fmla="*/ 594589 h 1482493"/>
                <a:gd name="connsiteX114-14929" fmla="*/ 5082721 w 5273630"/>
                <a:gd name="connsiteY114-14930" fmla="*/ 594589 h 1482493"/>
                <a:gd name="connsiteX115-14931" fmla="*/ 5063775 w 5273630"/>
                <a:gd name="connsiteY115-14932" fmla="*/ 733035 h 1482493"/>
                <a:gd name="connsiteX116-14933" fmla="*/ 4759195 w 5273630"/>
                <a:gd name="connsiteY116-14934" fmla="*/ 733035 h 1482493"/>
                <a:gd name="connsiteX117-14935" fmla="*/ 4737335 w 5273630"/>
                <a:gd name="connsiteY117-14936" fmla="*/ 886054 h 1482493"/>
                <a:gd name="connsiteX118-14937" fmla="*/ 5180361 w 5273630"/>
                <a:gd name="connsiteY118-14938" fmla="*/ 886054 h 1482493"/>
                <a:gd name="connsiteX119-14939" fmla="*/ 5161416 w 5273630"/>
                <a:gd name="connsiteY119-14940" fmla="*/ 1024500 h 1482493"/>
                <a:gd name="connsiteX120-14941" fmla="*/ 3998471 w 5273630"/>
                <a:gd name="connsiteY120-14942" fmla="*/ 1024500 h 1482493"/>
                <a:gd name="connsiteX121-14943" fmla="*/ 4017416 w 5273630"/>
                <a:gd name="connsiteY121-14944" fmla="*/ 886054 h 1482493"/>
                <a:gd name="connsiteX122-14945" fmla="*/ 4460443 w 5273630"/>
                <a:gd name="connsiteY122-14946" fmla="*/ 886054 h 1482493"/>
                <a:gd name="connsiteX123-14947" fmla="*/ 4482303 w 5273630"/>
                <a:gd name="connsiteY123-14948" fmla="*/ 733035 h 1482493"/>
                <a:gd name="connsiteX124-14949" fmla="*/ 4177722 w 5273630"/>
                <a:gd name="connsiteY124-14950" fmla="*/ 733035 h 1482493"/>
                <a:gd name="connsiteX125-14951" fmla="*/ 4196667 w 5273630"/>
                <a:gd name="connsiteY125-14952" fmla="*/ 594589 h 1482493"/>
                <a:gd name="connsiteX126-14953" fmla="*/ 4501249 w 5273630"/>
                <a:gd name="connsiteY126-14954" fmla="*/ 594589 h 1482493"/>
                <a:gd name="connsiteX127-14955" fmla="*/ 4518736 w 5273630"/>
                <a:gd name="connsiteY127-14956" fmla="*/ 470716 h 1482493"/>
                <a:gd name="connsiteX128-14957" fmla="*/ 4241845 w 5273630"/>
                <a:gd name="connsiteY128-14958" fmla="*/ 470716 h 1482493"/>
                <a:gd name="connsiteX129-14959" fmla="*/ 4247673 w 5273630"/>
                <a:gd name="connsiteY129-14960" fmla="*/ 429911 h 1482493"/>
                <a:gd name="connsiteX130-14961" fmla="*/ 4055307 w 5273630"/>
                <a:gd name="connsiteY130-14962" fmla="*/ 429911 h 1482493"/>
                <a:gd name="connsiteX131-14963" fmla="*/ 4410894 w 5273630"/>
                <a:gd name="connsiteY131-14964" fmla="*/ 40805 h 1482493"/>
                <a:gd name="connsiteX132-14965" fmla="*/ 4377375 w 5273630"/>
                <a:gd name="connsiteY132-14966" fmla="*/ 0 h 1482493"/>
                <a:gd name="connsiteX133-14967" fmla="*/ 3191742 w 5273630"/>
                <a:gd name="connsiteY133-14968" fmla="*/ 0 h 1482493"/>
                <a:gd name="connsiteX134-14969" fmla="*/ 3522555 w 5273630"/>
                <a:gd name="connsiteY134-14970" fmla="*/ 0 h 1482493"/>
                <a:gd name="connsiteX135-14971" fmla="*/ 3510896 w 5273630"/>
                <a:gd name="connsiteY135-14972" fmla="*/ 83068 h 1482493"/>
                <a:gd name="connsiteX136-14973" fmla="*/ 3953923 w 5273630"/>
                <a:gd name="connsiteY136-14974" fmla="*/ 83068 h 1482493"/>
                <a:gd name="connsiteX137-14975" fmla="*/ 3923319 w 5273630"/>
                <a:gd name="connsiteY137-14976" fmla="*/ 304581 h 1482493"/>
                <a:gd name="connsiteX138-14977" fmla="*/ 3618738 w 5273630"/>
                <a:gd name="connsiteY138-14978" fmla="*/ 304581 h 1482493"/>
                <a:gd name="connsiteX139-14979" fmla="*/ 3630397 w 5273630"/>
                <a:gd name="connsiteY139-14980" fmla="*/ 221513 h 1482493"/>
                <a:gd name="connsiteX140-14981" fmla="*/ 3076613 w 5273630"/>
                <a:gd name="connsiteY140-14982" fmla="*/ 221513 h 1482493"/>
                <a:gd name="connsiteX141-14983" fmla="*/ 3064954 w 5273630"/>
                <a:gd name="connsiteY141-14984" fmla="*/ 304581 h 1482493"/>
                <a:gd name="connsiteX142-14985" fmla="*/ 2760373 w 5273630"/>
                <a:gd name="connsiteY142-14986" fmla="*/ 304581 h 1482493"/>
                <a:gd name="connsiteX143-14987" fmla="*/ 2790977 w 5273630"/>
                <a:gd name="connsiteY143-14988" fmla="*/ 83068 h 1482493"/>
                <a:gd name="connsiteX144-14989" fmla="*/ 3234004 w 5273630"/>
                <a:gd name="connsiteY144-14990" fmla="*/ 83068 h 1482493"/>
                <a:gd name="connsiteX145-14991" fmla="*/ 3238376 w 5273630"/>
                <a:gd name="connsiteY145-14992" fmla="*/ 53921 h 1482493"/>
                <a:gd name="connsiteX146-14993" fmla="*/ 3191742 w 5273630"/>
                <a:gd name="connsiteY146-14994" fmla="*/ 0 h 1482493"/>
                <a:gd name="connsiteX0-14995" fmla="*/ 2215963 w 5273630"/>
                <a:gd name="connsiteY0-14996" fmla="*/ 664540 h 1482493"/>
                <a:gd name="connsiteX1-14997" fmla="*/ 2183902 w 5273630"/>
                <a:gd name="connsiteY1-14998" fmla="*/ 886054 h 1482493"/>
                <a:gd name="connsiteX2-14999" fmla="*/ 2294658 w 5273630"/>
                <a:gd name="connsiteY2-15000" fmla="*/ 886054 h 1482493"/>
                <a:gd name="connsiteX3-15001" fmla="*/ 2326719 w 5273630"/>
                <a:gd name="connsiteY3-15002" fmla="*/ 664540 h 1482493"/>
                <a:gd name="connsiteX4-15003" fmla="*/ 2215963 w 5273630"/>
                <a:gd name="connsiteY4-15004" fmla="*/ 664540 h 1482493"/>
                <a:gd name="connsiteX5-15005" fmla="*/ 1606801 w 5273630"/>
                <a:gd name="connsiteY5-15006" fmla="*/ 664540 h 1482493"/>
                <a:gd name="connsiteX6-15007" fmla="*/ 1574740 w 5273630"/>
                <a:gd name="connsiteY6-15008" fmla="*/ 886054 h 1482493"/>
                <a:gd name="connsiteX7-15009" fmla="*/ 1685497 w 5273630"/>
                <a:gd name="connsiteY7-15010" fmla="*/ 886054 h 1482493"/>
                <a:gd name="connsiteX8-15011" fmla="*/ 1717558 w 5273630"/>
                <a:gd name="connsiteY8-15012" fmla="*/ 664540 h 1482493"/>
                <a:gd name="connsiteX9-15013" fmla="*/ 1606801 w 5273630"/>
                <a:gd name="connsiteY9-15014" fmla="*/ 664540 h 1482493"/>
                <a:gd name="connsiteX10-15015" fmla="*/ 342472 w 5273630"/>
                <a:gd name="connsiteY10-15016" fmla="*/ 563985 h 1482493"/>
                <a:gd name="connsiteX11-15017" fmla="*/ 335185 w 5273630"/>
                <a:gd name="connsiteY11-15018" fmla="*/ 619363 h 1482493"/>
                <a:gd name="connsiteX12-15019" fmla="*/ 826304 w 5273630"/>
                <a:gd name="connsiteY12-15020" fmla="*/ 619363 h 1482493"/>
                <a:gd name="connsiteX13-15021" fmla="*/ 833590 w 5273630"/>
                <a:gd name="connsiteY13-15022" fmla="*/ 563985 h 1482493"/>
                <a:gd name="connsiteX14-15023" fmla="*/ 342472 w 5273630"/>
                <a:gd name="connsiteY14-15024" fmla="*/ 563985 h 1482493"/>
                <a:gd name="connsiteX15-15025" fmla="*/ 3085357 w 5273630"/>
                <a:gd name="connsiteY15-15026" fmla="*/ 553784 h 1482493"/>
                <a:gd name="connsiteX16-15027" fmla="*/ 3078071 w 5273630"/>
                <a:gd name="connsiteY16-15028" fmla="*/ 609162 h 1482493"/>
                <a:gd name="connsiteX17-15029" fmla="*/ 3283553 w 5273630"/>
                <a:gd name="connsiteY17-15030" fmla="*/ 719919 h 1482493"/>
                <a:gd name="connsiteX18-15031" fmla="*/ 3521097 w 5273630"/>
                <a:gd name="connsiteY18-15032" fmla="*/ 609162 h 1482493"/>
                <a:gd name="connsiteX19-15033" fmla="*/ 3528384 w 5273630"/>
                <a:gd name="connsiteY19-15034" fmla="*/ 553784 h 1482493"/>
                <a:gd name="connsiteX20-15035" fmla="*/ 3085357 w 5273630"/>
                <a:gd name="connsiteY20-15036" fmla="*/ 553784 h 1482493"/>
                <a:gd name="connsiteX21-15037" fmla="*/ 2013395 w 5273630"/>
                <a:gd name="connsiteY21-15038" fmla="*/ 526094 h 1482493"/>
                <a:gd name="connsiteX22-15039" fmla="*/ 2567178 w 5273630"/>
                <a:gd name="connsiteY22-15040" fmla="*/ 526094 h 1482493"/>
                <a:gd name="connsiteX23-15041" fmla="*/ 2497227 w 5273630"/>
                <a:gd name="connsiteY23-15042" fmla="*/ 1024500 h 1482493"/>
                <a:gd name="connsiteX24-15043" fmla="*/ 1943443 w 5273630"/>
                <a:gd name="connsiteY24-15044" fmla="*/ 1024500 h 1482493"/>
                <a:gd name="connsiteX25-15045" fmla="*/ 2013395 w 5273630"/>
                <a:gd name="connsiteY25-15046" fmla="*/ 526094 h 1482493"/>
                <a:gd name="connsiteX26-15047" fmla="*/ 1404233 w 5273630"/>
                <a:gd name="connsiteY26-15048" fmla="*/ 526094 h 1482493"/>
                <a:gd name="connsiteX27-15049" fmla="*/ 1958016 w 5273630"/>
                <a:gd name="connsiteY27-15050" fmla="*/ 526094 h 1482493"/>
                <a:gd name="connsiteX28-15051" fmla="*/ 1888065 w 5273630"/>
                <a:gd name="connsiteY28-15052" fmla="*/ 1024500 h 1482493"/>
                <a:gd name="connsiteX29-15053" fmla="*/ 1334281 w 5273630"/>
                <a:gd name="connsiteY29-15054" fmla="*/ 1024500 h 1482493"/>
                <a:gd name="connsiteX30-15055" fmla="*/ 1404233 w 5273630"/>
                <a:gd name="connsiteY30-15056" fmla="*/ 526094 h 1482493"/>
                <a:gd name="connsiteX31-15057" fmla="*/ 365789 w 5273630"/>
                <a:gd name="connsiteY31-15058" fmla="*/ 402222 h 1482493"/>
                <a:gd name="connsiteX32-15059" fmla="*/ 357045 w 5273630"/>
                <a:gd name="connsiteY32-15060" fmla="*/ 457600 h 1482493"/>
                <a:gd name="connsiteX33-15061" fmla="*/ 848163 w 5273630"/>
                <a:gd name="connsiteY33-15062" fmla="*/ 457600 h 1482493"/>
                <a:gd name="connsiteX34-15063" fmla="*/ 856907 w 5273630"/>
                <a:gd name="connsiteY34-15064" fmla="*/ 402222 h 1482493"/>
                <a:gd name="connsiteX35-15065" fmla="*/ 365789 w 5273630"/>
                <a:gd name="connsiteY35-15066" fmla="*/ 402222 h 1482493"/>
                <a:gd name="connsiteX36-15067" fmla="*/ 2865301 w 5273630"/>
                <a:gd name="connsiteY36-15068" fmla="*/ 346843 h 1482493"/>
                <a:gd name="connsiteX37-15069" fmla="*/ 3114504 w 5273630"/>
                <a:gd name="connsiteY37-15070" fmla="*/ 346843 h 1482493"/>
                <a:gd name="connsiteX38-15071" fmla="*/ 3104302 w 5273630"/>
                <a:gd name="connsiteY38-15072" fmla="*/ 415338 h 1482493"/>
                <a:gd name="connsiteX39-15073" fmla="*/ 3547329 w 5273630"/>
                <a:gd name="connsiteY39-15074" fmla="*/ 415338 h 1482493"/>
                <a:gd name="connsiteX40-15075" fmla="*/ 3557530 w 5273630"/>
                <a:gd name="connsiteY40-15076" fmla="*/ 346843 h 1482493"/>
                <a:gd name="connsiteX41-15077" fmla="*/ 3806733 w 5273630"/>
                <a:gd name="connsiteY41-15078" fmla="*/ 346843 h 1482493"/>
                <a:gd name="connsiteX42-15079" fmla="*/ 3796531 w 5273630"/>
                <a:gd name="connsiteY42-15080" fmla="*/ 415338 h 1482493"/>
                <a:gd name="connsiteX43-15081" fmla="*/ 3907289 w 5273630"/>
                <a:gd name="connsiteY43-15082" fmla="*/ 415338 h 1482493"/>
                <a:gd name="connsiteX44-15083" fmla="*/ 3888343 w 5273630"/>
                <a:gd name="connsiteY44-15084" fmla="*/ 553784 h 1482493"/>
                <a:gd name="connsiteX45-15085" fmla="*/ 3777587 w 5273630"/>
                <a:gd name="connsiteY45-15086" fmla="*/ 553784 h 1482493"/>
                <a:gd name="connsiteX46-15087" fmla="*/ 3755727 w 5273630"/>
                <a:gd name="connsiteY46-15088" fmla="*/ 706803 h 1482493"/>
                <a:gd name="connsiteX47-15089" fmla="*/ 3489036 w 5273630"/>
                <a:gd name="connsiteY47-15090" fmla="*/ 830675 h 1482493"/>
                <a:gd name="connsiteX48-15091" fmla="*/ 3850453 w 5273630"/>
                <a:gd name="connsiteY48-15092" fmla="*/ 1024500 h 1482493"/>
                <a:gd name="connsiteX49-15093" fmla="*/ 3407426 w 5273630"/>
                <a:gd name="connsiteY49-15094" fmla="*/ 1024500 h 1482493"/>
                <a:gd name="connsiteX50-15095" fmla="*/ 3252949 w 5273630"/>
                <a:gd name="connsiteY50-15096" fmla="*/ 941432 h 1482493"/>
                <a:gd name="connsiteX51-15097" fmla="*/ 1663074 w 5273630"/>
                <a:gd name="connsiteY51-15098" fmla="*/ 1482493 h 1482493"/>
                <a:gd name="connsiteX52-15099" fmla="*/ 1714554 w 5273630"/>
                <a:gd name="connsiteY52-15100" fmla="*/ 1412009 h 1482493"/>
                <a:gd name="connsiteX53-15101" fmla="*/ 3046009 w 5273630"/>
                <a:gd name="connsiteY53-15102" fmla="*/ 830675 h 1482493"/>
                <a:gd name="connsiteX54-15103" fmla="*/ 2814295 w 5273630"/>
                <a:gd name="connsiteY54-15104" fmla="*/ 706803 h 1482493"/>
                <a:gd name="connsiteX55-15105" fmla="*/ 2836154 w 5273630"/>
                <a:gd name="connsiteY55-15106" fmla="*/ 553784 h 1482493"/>
                <a:gd name="connsiteX56-15107" fmla="*/ 2725398 w 5273630"/>
                <a:gd name="connsiteY56-15108" fmla="*/ 553784 h 1482493"/>
                <a:gd name="connsiteX57-15109" fmla="*/ 2744343 w 5273630"/>
                <a:gd name="connsiteY57-15110" fmla="*/ 415338 h 1482493"/>
                <a:gd name="connsiteX58-15111" fmla="*/ 2855100 w 5273630"/>
                <a:gd name="connsiteY58-15112" fmla="*/ 415338 h 1482493"/>
                <a:gd name="connsiteX59-15113" fmla="*/ 2865301 w 5273630"/>
                <a:gd name="connsiteY59-15114" fmla="*/ 346843 h 1482493"/>
                <a:gd name="connsiteX60-15115" fmla="*/ 482375 w 5273630"/>
                <a:gd name="connsiteY60-15116" fmla="*/ 192367 h 1482493"/>
                <a:gd name="connsiteX61-15117" fmla="*/ 759267 w 5273630"/>
                <a:gd name="connsiteY61-15118" fmla="*/ 192367 h 1482493"/>
                <a:gd name="connsiteX62-15119" fmla="*/ 746151 w 5273630"/>
                <a:gd name="connsiteY62-15120" fmla="*/ 285636 h 1482493"/>
                <a:gd name="connsiteX63-15121" fmla="*/ 1122141 w 5273630"/>
                <a:gd name="connsiteY63-15122" fmla="*/ 285636 h 1482493"/>
                <a:gd name="connsiteX64-15123" fmla="*/ 1059475 w 5273630"/>
                <a:gd name="connsiteY64-15124" fmla="*/ 735949 h 1482493"/>
                <a:gd name="connsiteX65-15125" fmla="*/ 728663 w 5273630"/>
                <a:gd name="connsiteY65-15126" fmla="*/ 735949 h 1482493"/>
                <a:gd name="connsiteX66-15127" fmla="*/ 795700 w 5273630"/>
                <a:gd name="connsiteY66-15128" fmla="*/ 791328 h 1482493"/>
                <a:gd name="connsiteX67-15129" fmla="*/ 1119226 w 5273630"/>
                <a:gd name="connsiteY67-15130" fmla="*/ 746150 h 1482493"/>
                <a:gd name="connsiteX68-15131" fmla="*/ 1100281 w 5273630"/>
                <a:gd name="connsiteY68-15132" fmla="*/ 884596 h 1482493"/>
                <a:gd name="connsiteX69-15133" fmla="*/ 937060 w 5273630"/>
                <a:gd name="connsiteY69-15134" fmla="*/ 907914 h 1482493"/>
                <a:gd name="connsiteX70-15135" fmla="*/ 1681594 w 5273630"/>
                <a:gd name="connsiteY70-15136" fmla="*/ 1407139 h 1482493"/>
                <a:gd name="connsiteX71-15137" fmla="*/ 1666028 w 5273630"/>
                <a:gd name="connsiteY71-15138" fmla="*/ 1477496 h 1482493"/>
                <a:gd name="connsiteX72-15139" fmla="*/ 406594 w 5273630"/>
                <a:gd name="connsiteY72-15140" fmla="*/ 735949 h 1482493"/>
                <a:gd name="connsiteX73-15141" fmla="*/ 319154 w 5273630"/>
                <a:gd name="connsiteY73-15142" fmla="*/ 735949 h 1482493"/>
                <a:gd name="connsiteX74-15143" fmla="*/ 298752 w 5273630"/>
                <a:gd name="connsiteY74-15144" fmla="*/ 881682 h 1482493"/>
                <a:gd name="connsiteX75-15145" fmla="*/ 502777 w 5273630"/>
                <a:gd name="connsiteY75-15146" fmla="*/ 862737 h 1482493"/>
                <a:gd name="connsiteX76-15147" fmla="*/ 482375 w 5273630"/>
                <a:gd name="connsiteY76-15148" fmla="*/ 1004097 h 1482493"/>
                <a:gd name="connsiteX77-15149" fmla="*/ 4372 w 5273630"/>
                <a:gd name="connsiteY77-15150" fmla="*/ 1046359 h 1482493"/>
                <a:gd name="connsiteX78-15151" fmla="*/ 110757 w 5273630"/>
                <a:gd name="connsiteY78-15152" fmla="*/ 285636 h 1482493"/>
                <a:gd name="connsiteX79-15153" fmla="*/ 469259 w 5273630"/>
                <a:gd name="connsiteY79-15154" fmla="*/ 285636 h 1482493"/>
                <a:gd name="connsiteX80-15155" fmla="*/ 482375 w 5273630"/>
                <a:gd name="connsiteY80-15156" fmla="*/ 192367 h 1482493"/>
                <a:gd name="connsiteX81-15157" fmla="*/ 1870577 w 5273630"/>
                <a:gd name="connsiteY81-15158" fmla="*/ 166135 h 1482493"/>
                <a:gd name="connsiteX82-15159" fmla="*/ 1847260 w 5273630"/>
                <a:gd name="connsiteY82-15160" fmla="*/ 332270 h 1482493"/>
                <a:gd name="connsiteX83-15161" fmla="*/ 2179530 w 5273630"/>
                <a:gd name="connsiteY83-15162" fmla="*/ 332270 h 1482493"/>
                <a:gd name="connsiteX84-15163" fmla="*/ 2202847 w 5273630"/>
                <a:gd name="connsiteY84-15164" fmla="*/ 166135 h 1482493"/>
                <a:gd name="connsiteX85-15165" fmla="*/ 1870577 w 5273630"/>
                <a:gd name="connsiteY85-15166" fmla="*/ 166135 h 1482493"/>
                <a:gd name="connsiteX86-15167" fmla="*/ 4598889 w 5273630"/>
                <a:gd name="connsiteY86-15168" fmla="*/ 138446 h 1482493"/>
                <a:gd name="connsiteX87-15169" fmla="*/ 4421095 w 5273630"/>
                <a:gd name="connsiteY87-15170" fmla="*/ 332270 h 1482493"/>
                <a:gd name="connsiteX88-15171" fmla="*/ 4935531 w 5273630"/>
                <a:gd name="connsiteY88-15172" fmla="*/ 332270 h 1482493"/>
                <a:gd name="connsiteX89-15173" fmla="*/ 4813115 w 5273630"/>
                <a:gd name="connsiteY89-15174" fmla="*/ 138446 h 1482493"/>
                <a:gd name="connsiteX90-15175" fmla="*/ 4598889 w 5273630"/>
                <a:gd name="connsiteY90-15176" fmla="*/ 138446 h 1482493"/>
                <a:gd name="connsiteX91-15177" fmla="*/ 1557252 w 5273630"/>
                <a:gd name="connsiteY91-15178" fmla="*/ 27689 h 1482493"/>
                <a:gd name="connsiteX92-15179" fmla="*/ 2498684 w 5273630"/>
                <a:gd name="connsiteY92-15180" fmla="*/ 27689 h 1482493"/>
                <a:gd name="connsiteX93-15181" fmla="*/ 2436019 w 5273630"/>
                <a:gd name="connsiteY93-15182" fmla="*/ 470716 h 1482493"/>
                <a:gd name="connsiteX94-15183" fmla="*/ 1549965 w 5273630"/>
                <a:gd name="connsiteY94-15184" fmla="*/ 470716 h 1482493"/>
                <a:gd name="connsiteX95-15185" fmla="*/ 1605344 w 5273630"/>
                <a:gd name="connsiteY95-15186" fmla="*/ 83068 h 1482493"/>
                <a:gd name="connsiteX96-15187" fmla="*/ 1557252 w 5273630"/>
                <a:gd name="connsiteY96-15188" fmla="*/ 27689 h 1482493"/>
                <a:gd name="connsiteX97-15189" fmla="*/ 259404 w 5273630"/>
                <a:gd name="connsiteY97-15190" fmla="*/ 27689 h 1482493"/>
                <a:gd name="connsiteX98-15191" fmla="*/ 983695 w 5273630"/>
                <a:gd name="connsiteY98-15192" fmla="*/ 27689 h 1482493"/>
                <a:gd name="connsiteX99-15193" fmla="*/ 1215409 w 5273630"/>
                <a:gd name="connsiteY99-15194" fmla="*/ 260861 h 1482493"/>
                <a:gd name="connsiteX100-15195" fmla="*/ 929774 w 5273630"/>
                <a:gd name="connsiteY100-15196" fmla="*/ 260861 h 1482493"/>
                <a:gd name="connsiteX101-15197" fmla="*/ 788413 w 5273630"/>
                <a:gd name="connsiteY101-15198" fmla="*/ 145733 h 1482493"/>
                <a:gd name="connsiteX102-15199" fmla="*/ 476546 w 5273630"/>
                <a:gd name="connsiteY102-15200" fmla="*/ 145733 h 1482493"/>
                <a:gd name="connsiteX103-15201" fmla="*/ 290008 w 5273630"/>
                <a:gd name="connsiteY103-15202" fmla="*/ 260861 h 1482493"/>
                <a:gd name="connsiteX104-15203" fmla="*/ 0 w 5273630"/>
                <a:gd name="connsiteY104-15204" fmla="*/ 260861 h 1482493"/>
                <a:gd name="connsiteX105-15205" fmla="*/ 290008 w 5273630"/>
                <a:gd name="connsiteY105-15206" fmla="*/ 58293 h 1482493"/>
                <a:gd name="connsiteX106-15207" fmla="*/ 259404 w 5273630"/>
                <a:gd name="connsiteY106-15208" fmla="*/ 27689 h 1482493"/>
                <a:gd name="connsiteX107-15209" fmla="*/ 4377375 w 5273630"/>
                <a:gd name="connsiteY107-15210" fmla="*/ 0 h 1482493"/>
                <a:gd name="connsiteX108-15211" fmla="*/ 5001111 w 5273630"/>
                <a:gd name="connsiteY108-15212" fmla="*/ 0 h 1482493"/>
                <a:gd name="connsiteX109-15213" fmla="*/ 5273630 w 5273630"/>
                <a:gd name="connsiteY109-15214" fmla="*/ 429911 h 1482493"/>
                <a:gd name="connsiteX110-15215" fmla="*/ 5078349 w 5273630"/>
                <a:gd name="connsiteY110-15216" fmla="*/ 429911 h 1482493"/>
                <a:gd name="connsiteX111-15217" fmla="*/ 5072519 w 5273630"/>
                <a:gd name="connsiteY111-15218" fmla="*/ 470716 h 1482493"/>
                <a:gd name="connsiteX112-15219" fmla="*/ 4795628 w 5273630"/>
                <a:gd name="connsiteY112-15220" fmla="*/ 470716 h 1482493"/>
                <a:gd name="connsiteX113-15221" fmla="*/ 4778140 w 5273630"/>
                <a:gd name="connsiteY113-15222" fmla="*/ 594589 h 1482493"/>
                <a:gd name="connsiteX114-15223" fmla="*/ 5082721 w 5273630"/>
                <a:gd name="connsiteY114-15224" fmla="*/ 594589 h 1482493"/>
                <a:gd name="connsiteX115-15225" fmla="*/ 5063775 w 5273630"/>
                <a:gd name="connsiteY115-15226" fmla="*/ 733035 h 1482493"/>
                <a:gd name="connsiteX116-15227" fmla="*/ 4759195 w 5273630"/>
                <a:gd name="connsiteY116-15228" fmla="*/ 733035 h 1482493"/>
                <a:gd name="connsiteX117-15229" fmla="*/ 4737335 w 5273630"/>
                <a:gd name="connsiteY117-15230" fmla="*/ 886054 h 1482493"/>
                <a:gd name="connsiteX118-15231" fmla="*/ 5180361 w 5273630"/>
                <a:gd name="connsiteY118-15232" fmla="*/ 886054 h 1482493"/>
                <a:gd name="connsiteX119-15233" fmla="*/ 5161416 w 5273630"/>
                <a:gd name="connsiteY119-15234" fmla="*/ 1024500 h 1482493"/>
                <a:gd name="connsiteX120-15235" fmla="*/ 3998471 w 5273630"/>
                <a:gd name="connsiteY120-15236" fmla="*/ 1024500 h 1482493"/>
                <a:gd name="connsiteX121-15237" fmla="*/ 4017416 w 5273630"/>
                <a:gd name="connsiteY121-15238" fmla="*/ 886054 h 1482493"/>
                <a:gd name="connsiteX122-15239" fmla="*/ 4460443 w 5273630"/>
                <a:gd name="connsiteY122-15240" fmla="*/ 886054 h 1482493"/>
                <a:gd name="connsiteX123-15241" fmla="*/ 4482303 w 5273630"/>
                <a:gd name="connsiteY123-15242" fmla="*/ 733035 h 1482493"/>
                <a:gd name="connsiteX124-15243" fmla="*/ 4177722 w 5273630"/>
                <a:gd name="connsiteY124-15244" fmla="*/ 733035 h 1482493"/>
                <a:gd name="connsiteX125-15245" fmla="*/ 4196667 w 5273630"/>
                <a:gd name="connsiteY125-15246" fmla="*/ 594589 h 1482493"/>
                <a:gd name="connsiteX126-15247" fmla="*/ 4501249 w 5273630"/>
                <a:gd name="connsiteY126-15248" fmla="*/ 594589 h 1482493"/>
                <a:gd name="connsiteX127-15249" fmla="*/ 4518736 w 5273630"/>
                <a:gd name="connsiteY127-15250" fmla="*/ 470716 h 1482493"/>
                <a:gd name="connsiteX128-15251" fmla="*/ 4241845 w 5273630"/>
                <a:gd name="connsiteY128-15252" fmla="*/ 470716 h 1482493"/>
                <a:gd name="connsiteX129-15253" fmla="*/ 4247673 w 5273630"/>
                <a:gd name="connsiteY129-15254" fmla="*/ 429911 h 1482493"/>
                <a:gd name="connsiteX130-15255" fmla="*/ 4055307 w 5273630"/>
                <a:gd name="connsiteY130-15256" fmla="*/ 429911 h 1482493"/>
                <a:gd name="connsiteX131-15257" fmla="*/ 4410894 w 5273630"/>
                <a:gd name="connsiteY131-15258" fmla="*/ 40805 h 1482493"/>
                <a:gd name="connsiteX132-15259" fmla="*/ 4377375 w 5273630"/>
                <a:gd name="connsiteY132-15260" fmla="*/ 0 h 1482493"/>
                <a:gd name="connsiteX133-15261" fmla="*/ 3191742 w 5273630"/>
                <a:gd name="connsiteY133-15262" fmla="*/ 0 h 1482493"/>
                <a:gd name="connsiteX134-15263" fmla="*/ 3522555 w 5273630"/>
                <a:gd name="connsiteY134-15264" fmla="*/ 0 h 1482493"/>
                <a:gd name="connsiteX135-15265" fmla="*/ 3510896 w 5273630"/>
                <a:gd name="connsiteY135-15266" fmla="*/ 83068 h 1482493"/>
                <a:gd name="connsiteX136-15267" fmla="*/ 3953923 w 5273630"/>
                <a:gd name="connsiteY136-15268" fmla="*/ 83068 h 1482493"/>
                <a:gd name="connsiteX137-15269" fmla="*/ 3923319 w 5273630"/>
                <a:gd name="connsiteY137-15270" fmla="*/ 304581 h 1482493"/>
                <a:gd name="connsiteX138-15271" fmla="*/ 3618738 w 5273630"/>
                <a:gd name="connsiteY138-15272" fmla="*/ 304581 h 1482493"/>
                <a:gd name="connsiteX139-15273" fmla="*/ 3630397 w 5273630"/>
                <a:gd name="connsiteY139-15274" fmla="*/ 221513 h 1482493"/>
                <a:gd name="connsiteX140-15275" fmla="*/ 3076613 w 5273630"/>
                <a:gd name="connsiteY140-15276" fmla="*/ 221513 h 1482493"/>
                <a:gd name="connsiteX141-15277" fmla="*/ 3064954 w 5273630"/>
                <a:gd name="connsiteY141-15278" fmla="*/ 304581 h 1482493"/>
                <a:gd name="connsiteX142-15279" fmla="*/ 2760373 w 5273630"/>
                <a:gd name="connsiteY142-15280" fmla="*/ 304581 h 1482493"/>
                <a:gd name="connsiteX143-15281" fmla="*/ 2790977 w 5273630"/>
                <a:gd name="connsiteY143-15282" fmla="*/ 83068 h 1482493"/>
                <a:gd name="connsiteX144-15283" fmla="*/ 3234004 w 5273630"/>
                <a:gd name="connsiteY144-15284" fmla="*/ 83068 h 1482493"/>
                <a:gd name="connsiteX145-15285" fmla="*/ 3238376 w 5273630"/>
                <a:gd name="connsiteY145-15286" fmla="*/ 53921 h 1482493"/>
                <a:gd name="connsiteX146-15287" fmla="*/ 3191742 w 5273630"/>
                <a:gd name="connsiteY146-15288" fmla="*/ 0 h 1482493"/>
                <a:gd name="connsiteX0-15289" fmla="*/ 2215963 w 5273630"/>
                <a:gd name="connsiteY0-15290" fmla="*/ 664540 h 1482493"/>
                <a:gd name="connsiteX1-15291" fmla="*/ 2183902 w 5273630"/>
                <a:gd name="connsiteY1-15292" fmla="*/ 886054 h 1482493"/>
                <a:gd name="connsiteX2-15293" fmla="*/ 2294658 w 5273630"/>
                <a:gd name="connsiteY2-15294" fmla="*/ 886054 h 1482493"/>
                <a:gd name="connsiteX3-15295" fmla="*/ 2326719 w 5273630"/>
                <a:gd name="connsiteY3-15296" fmla="*/ 664540 h 1482493"/>
                <a:gd name="connsiteX4-15297" fmla="*/ 2215963 w 5273630"/>
                <a:gd name="connsiteY4-15298" fmla="*/ 664540 h 1482493"/>
                <a:gd name="connsiteX5-15299" fmla="*/ 1606801 w 5273630"/>
                <a:gd name="connsiteY5-15300" fmla="*/ 664540 h 1482493"/>
                <a:gd name="connsiteX6-15301" fmla="*/ 1574740 w 5273630"/>
                <a:gd name="connsiteY6-15302" fmla="*/ 886054 h 1482493"/>
                <a:gd name="connsiteX7-15303" fmla="*/ 1685497 w 5273630"/>
                <a:gd name="connsiteY7-15304" fmla="*/ 886054 h 1482493"/>
                <a:gd name="connsiteX8-15305" fmla="*/ 1717558 w 5273630"/>
                <a:gd name="connsiteY8-15306" fmla="*/ 664540 h 1482493"/>
                <a:gd name="connsiteX9-15307" fmla="*/ 1606801 w 5273630"/>
                <a:gd name="connsiteY9-15308" fmla="*/ 664540 h 1482493"/>
                <a:gd name="connsiteX10-15309" fmla="*/ 342472 w 5273630"/>
                <a:gd name="connsiteY10-15310" fmla="*/ 563985 h 1482493"/>
                <a:gd name="connsiteX11-15311" fmla="*/ 335185 w 5273630"/>
                <a:gd name="connsiteY11-15312" fmla="*/ 619363 h 1482493"/>
                <a:gd name="connsiteX12-15313" fmla="*/ 826304 w 5273630"/>
                <a:gd name="connsiteY12-15314" fmla="*/ 619363 h 1482493"/>
                <a:gd name="connsiteX13-15315" fmla="*/ 833590 w 5273630"/>
                <a:gd name="connsiteY13-15316" fmla="*/ 563985 h 1482493"/>
                <a:gd name="connsiteX14-15317" fmla="*/ 342472 w 5273630"/>
                <a:gd name="connsiteY14-15318" fmla="*/ 563985 h 1482493"/>
                <a:gd name="connsiteX15-15319" fmla="*/ 3085357 w 5273630"/>
                <a:gd name="connsiteY15-15320" fmla="*/ 553784 h 1482493"/>
                <a:gd name="connsiteX16-15321" fmla="*/ 3078071 w 5273630"/>
                <a:gd name="connsiteY16-15322" fmla="*/ 609162 h 1482493"/>
                <a:gd name="connsiteX17-15323" fmla="*/ 3283553 w 5273630"/>
                <a:gd name="connsiteY17-15324" fmla="*/ 719919 h 1482493"/>
                <a:gd name="connsiteX18-15325" fmla="*/ 3521097 w 5273630"/>
                <a:gd name="connsiteY18-15326" fmla="*/ 609162 h 1482493"/>
                <a:gd name="connsiteX19-15327" fmla="*/ 3528384 w 5273630"/>
                <a:gd name="connsiteY19-15328" fmla="*/ 553784 h 1482493"/>
                <a:gd name="connsiteX20-15329" fmla="*/ 3085357 w 5273630"/>
                <a:gd name="connsiteY20-15330" fmla="*/ 553784 h 1482493"/>
                <a:gd name="connsiteX21-15331" fmla="*/ 2013395 w 5273630"/>
                <a:gd name="connsiteY21-15332" fmla="*/ 526094 h 1482493"/>
                <a:gd name="connsiteX22-15333" fmla="*/ 2567178 w 5273630"/>
                <a:gd name="connsiteY22-15334" fmla="*/ 526094 h 1482493"/>
                <a:gd name="connsiteX23-15335" fmla="*/ 2497227 w 5273630"/>
                <a:gd name="connsiteY23-15336" fmla="*/ 1024500 h 1482493"/>
                <a:gd name="connsiteX24-15337" fmla="*/ 1943443 w 5273630"/>
                <a:gd name="connsiteY24-15338" fmla="*/ 1024500 h 1482493"/>
                <a:gd name="connsiteX25-15339" fmla="*/ 2013395 w 5273630"/>
                <a:gd name="connsiteY25-15340" fmla="*/ 526094 h 1482493"/>
                <a:gd name="connsiteX26-15341" fmla="*/ 1404233 w 5273630"/>
                <a:gd name="connsiteY26-15342" fmla="*/ 526094 h 1482493"/>
                <a:gd name="connsiteX27-15343" fmla="*/ 1958016 w 5273630"/>
                <a:gd name="connsiteY27-15344" fmla="*/ 526094 h 1482493"/>
                <a:gd name="connsiteX28-15345" fmla="*/ 1888065 w 5273630"/>
                <a:gd name="connsiteY28-15346" fmla="*/ 1024500 h 1482493"/>
                <a:gd name="connsiteX29-15347" fmla="*/ 1334281 w 5273630"/>
                <a:gd name="connsiteY29-15348" fmla="*/ 1024500 h 1482493"/>
                <a:gd name="connsiteX30-15349" fmla="*/ 1404233 w 5273630"/>
                <a:gd name="connsiteY30-15350" fmla="*/ 526094 h 1482493"/>
                <a:gd name="connsiteX31-15351" fmla="*/ 365789 w 5273630"/>
                <a:gd name="connsiteY31-15352" fmla="*/ 402222 h 1482493"/>
                <a:gd name="connsiteX32-15353" fmla="*/ 357045 w 5273630"/>
                <a:gd name="connsiteY32-15354" fmla="*/ 457600 h 1482493"/>
                <a:gd name="connsiteX33-15355" fmla="*/ 848163 w 5273630"/>
                <a:gd name="connsiteY33-15356" fmla="*/ 457600 h 1482493"/>
                <a:gd name="connsiteX34-15357" fmla="*/ 856907 w 5273630"/>
                <a:gd name="connsiteY34-15358" fmla="*/ 402222 h 1482493"/>
                <a:gd name="connsiteX35-15359" fmla="*/ 365789 w 5273630"/>
                <a:gd name="connsiteY35-15360" fmla="*/ 402222 h 1482493"/>
                <a:gd name="connsiteX36-15361" fmla="*/ 2865301 w 5273630"/>
                <a:gd name="connsiteY36-15362" fmla="*/ 346843 h 1482493"/>
                <a:gd name="connsiteX37-15363" fmla="*/ 3114504 w 5273630"/>
                <a:gd name="connsiteY37-15364" fmla="*/ 346843 h 1482493"/>
                <a:gd name="connsiteX38-15365" fmla="*/ 3104302 w 5273630"/>
                <a:gd name="connsiteY38-15366" fmla="*/ 415338 h 1482493"/>
                <a:gd name="connsiteX39-15367" fmla="*/ 3547329 w 5273630"/>
                <a:gd name="connsiteY39-15368" fmla="*/ 415338 h 1482493"/>
                <a:gd name="connsiteX40-15369" fmla="*/ 3557530 w 5273630"/>
                <a:gd name="connsiteY40-15370" fmla="*/ 346843 h 1482493"/>
                <a:gd name="connsiteX41-15371" fmla="*/ 3806733 w 5273630"/>
                <a:gd name="connsiteY41-15372" fmla="*/ 346843 h 1482493"/>
                <a:gd name="connsiteX42-15373" fmla="*/ 3796531 w 5273630"/>
                <a:gd name="connsiteY42-15374" fmla="*/ 415338 h 1482493"/>
                <a:gd name="connsiteX43-15375" fmla="*/ 3907289 w 5273630"/>
                <a:gd name="connsiteY43-15376" fmla="*/ 415338 h 1482493"/>
                <a:gd name="connsiteX44-15377" fmla="*/ 3888343 w 5273630"/>
                <a:gd name="connsiteY44-15378" fmla="*/ 553784 h 1482493"/>
                <a:gd name="connsiteX45-15379" fmla="*/ 3777587 w 5273630"/>
                <a:gd name="connsiteY45-15380" fmla="*/ 553784 h 1482493"/>
                <a:gd name="connsiteX46-15381" fmla="*/ 3755727 w 5273630"/>
                <a:gd name="connsiteY46-15382" fmla="*/ 706803 h 1482493"/>
                <a:gd name="connsiteX47-15383" fmla="*/ 3489036 w 5273630"/>
                <a:gd name="connsiteY47-15384" fmla="*/ 830675 h 1482493"/>
                <a:gd name="connsiteX48-15385" fmla="*/ 3850453 w 5273630"/>
                <a:gd name="connsiteY48-15386" fmla="*/ 1024500 h 1482493"/>
                <a:gd name="connsiteX49-15387" fmla="*/ 3407426 w 5273630"/>
                <a:gd name="connsiteY49-15388" fmla="*/ 1024500 h 1482493"/>
                <a:gd name="connsiteX50-15389" fmla="*/ 3252949 w 5273630"/>
                <a:gd name="connsiteY50-15390" fmla="*/ 941432 h 1482493"/>
                <a:gd name="connsiteX51-15391" fmla="*/ 1663074 w 5273630"/>
                <a:gd name="connsiteY51-15392" fmla="*/ 1482493 h 1482493"/>
                <a:gd name="connsiteX52-15393" fmla="*/ 1714554 w 5273630"/>
                <a:gd name="connsiteY52-15394" fmla="*/ 1412009 h 1482493"/>
                <a:gd name="connsiteX53-15395" fmla="*/ 3046009 w 5273630"/>
                <a:gd name="connsiteY53-15396" fmla="*/ 830675 h 1482493"/>
                <a:gd name="connsiteX54-15397" fmla="*/ 2814295 w 5273630"/>
                <a:gd name="connsiteY54-15398" fmla="*/ 706803 h 1482493"/>
                <a:gd name="connsiteX55-15399" fmla="*/ 2836154 w 5273630"/>
                <a:gd name="connsiteY55-15400" fmla="*/ 553784 h 1482493"/>
                <a:gd name="connsiteX56-15401" fmla="*/ 2725398 w 5273630"/>
                <a:gd name="connsiteY56-15402" fmla="*/ 553784 h 1482493"/>
                <a:gd name="connsiteX57-15403" fmla="*/ 2744343 w 5273630"/>
                <a:gd name="connsiteY57-15404" fmla="*/ 415338 h 1482493"/>
                <a:gd name="connsiteX58-15405" fmla="*/ 2855100 w 5273630"/>
                <a:gd name="connsiteY58-15406" fmla="*/ 415338 h 1482493"/>
                <a:gd name="connsiteX59-15407" fmla="*/ 2865301 w 5273630"/>
                <a:gd name="connsiteY59-15408" fmla="*/ 346843 h 1482493"/>
                <a:gd name="connsiteX60-15409" fmla="*/ 482375 w 5273630"/>
                <a:gd name="connsiteY60-15410" fmla="*/ 192367 h 1482493"/>
                <a:gd name="connsiteX61-15411" fmla="*/ 759267 w 5273630"/>
                <a:gd name="connsiteY61-15412" fmla="*/ 192367 h 1482493"/>
                <a:gd name="connsiteX62-15413" fmla="*/ 746151 w 5273630"/>
                <a:gd name="connsiteY62-15414" fmla="*/ 285636 h 1482493"/>
                <a:gd name="connsiteX63-15415" fmla="*/ 1122141 w 5273630"/>
                <a:gd name="connsiteY63-15416" fmla="*/ 285636 h 1482493"/>
                <a:gd name="connsiteX64-15417" fmla="*/ 1059475 w 5273630"/>
                <a:gd name="connsiteY64-15418" fmla="*/ 735949 h 1482493"/>
                <a:gd name="connsiteX65-15419" fmla="*/ 728663 w 5273630"/>
                <a:gd name="connsiteY65-15420" fmla="*/ 735949 h 1482493"/>
                <a:gd name="connsiteX66-15421" fmla="*/ 795700 w 5273630"/>
                <a:gd name="connsiteY66-15422" fmla="*/ 791328 h 1482493"/>
                <a:gd name="connsiteX67-15423" fmla="*/ 1119226 w 5273630"/>
                <a:gd name="connsiteY67-15424" fmla="*/ 746150 h 1482493"/>
                <a:gd name="connsiteX68-15425" fmla="*/ 1100281 w 5273630"/>
                <a:gd name="connsiteY68-15426" fmla="*/ 884596 h 1482493"/>
                <a:gd name="connsiteX69-15427" fmla="*/ 937060 w 5273630"/>
                <a:gd name="connsiteY69-15428" fmla="*/ 907914 h 1482493"/>
                <a:gd name="connsiteX70-15429" fmla="*/ 1681594 w 5273630"/>
                <a:gd name="connsiteY70-15430" fmla="*/ 1407139 h 1482493"/>
                <a:gd name="connsiteX71-15431" fmla="*/ 1666028 w 5273630"/>
                <a:gd name="connsiteY71-15432" fmla="*/ 1477496 h 1482493"/>
                <a:gd name="connsiteX72-15433" fmla="*/ 406594 w 5273630"/>
                <a:gd name="connsiteY72-15434" fmla="*/ 735949 h 1482493"/>
                <a:gd name="connsiteX73-15435" fmla="*/ 319154 w 5273630"/>
                <a:gd name="connsiteY73-15436" fmla="*/ 735949 h 1482493"/>
                <a:gd name="connsiteX74-15437" fmla="*/ 298752 w 5273630"/>
                <a:gd name="connsiteY74-15438" fmla="*/ 881682 h 1482493"/>
                <a:gd name="connsiteX75-15439" fmla="*/ 502777 w 5273630"/>
                <a:gd name="connsiteY75-15440" fmla="*/ 862737 h 1482493"/>
                <a:gd name="connsiteX76-15441" fmla="*/ 482375 w 5273630"/>
                <a:gd name="connsiteY76-15442" fmla="*/ 1004097 h 1482493"/>
                <a:gd name="connsiteX77-15443" fmla="*/ 4372 w 5273630"/>
                <a:gd name="connsiteY77-15444" fmla="*/ 1046359 h 1482493"/>
                <a:gd name="connsiteX78-15445" fmla="*/ 110757 w 5273630"/>
                <a:gd name="connsiteY78-15446" fmla="*/ 285636 h 1482493"/>
                <a:gd name="connsiteX79-15447" fmla="*/ 469259 w 5273630"/>
                <a:gd name="connsiteY79-15448" fmla="*/ 285636 h 1482493"/>
                <a:gd name="connsiteX80-15449" fmla="*/ 482375 w 5273630"/>
                <a:gd name="connsiteY80-15450" fmla="*/ 192367 h 1482493"/>
                <a:gd name="connsiteX81-15451" fmla="*/ 1870577 w 5273630"/>
                <a:gd name="connsiteY81-15452" fmla="*/ 166135 h 1482493"/>
                <a:gd name="connsiteX82-15453" fmla="*/ 1847260 w 5273630"/>
                <a:gd name="connsiteY82-15454" fmla="*/ 332270 h 1482493"/>
                <a:gd name="connsiteX83-15455" fmla="*/ 2179530 w 5273630"/>
                <a:gd name="connsiteY83-15456" fmla="*/ 332270 h 1482493"/>
                <a:gd name="connsiteX84-15457" fmla="*/ 2202847 w 5273630"/>
                <a:gd name="connsiteY84-15458" fmla="*/ 166135 h 1482493"/>
                <a:gd name="connsiteX85-15459" fmla="*/ 1870577 w 5273630"/>
                <a:gd name="connsiteY85-15460" fmla="*/ 166135 h 1482493"/>
                <a:gd name="connsiteX86-15461" fmla="*/ 4598889 w 5273630"/>
                <a:gd name="connsiteY86-15462" fmla="*/ 138446 h 1482493"/>
                <a:gd name="connsiteX87-15463" fmla="*/ 4421095 w 5273630"/>
                <a:gd name="connsiteY87-15464" fmla="*/ 332270 h 1482493"/>
                <a:gd name="connsiteX88-15465" fmla="*/ 4935531 w 5273630"/>
                <a:gd name="connsiteY88-15466" fmla="*/ 332270 h 1482493"/>
                <a:gd name="connsiteX89-15467" fmla="*/ 4813115 w 5273630"/>
                <a:gd name="connsiteY89-15468" fmla="*/ 138446 h 1482493"/>
                <a:gd name="connsiteX90-15469" fmla="*/ 4598889 w 5273630"/>
                <a:gd name="connsiteY90-15470" fmla="*/ 138446 h 1482493"/>
                <a:gd name="connsiteX91-15471" fmla="*/ 1557252 w 5273630"/>
                <a:gd name="connsiteY91-15472" fmla="*/ 27689 h 1482493"/>
                <a:gd name="connsiteX92-15473" fmla="*/ 2498684 w 5273630"/>
                <a:gd name="connsiteY92-15474" fmla="*/ 27689 h 1482493"/>
                <a:gd name="connsiteX93-15475" fmla="*/ 2436019 w 5273630"/>
                <a:gd name="connsiteY93-15476" fmla="*/ 470716 h 1482493"/>
                <a:gd name="connsiteX94-15477" fmla="*/ 1549965 w 5273630"/>
                <a:gd name="connsiteY94-15478" fmla="*/ 470716 h 1482493"/>
                <a:gd name="connsiteX95-15479" fmla="*/ 1605344 w 5273630"/>
                <a:gd name="connsiteY95-15480" fmla="*/ 83068 h 1482493"/>
                <a:gd name="connsiteX96-15481" fmla="*/ 1557252 w 5273630"/>
                <a:gd name="connsiteY96-15482" fmla="*/ 27689 h 1482493"/>
                <a:gd name="connsiteX97-15483" fmla="*/ 259404 w 5273630"/>
                <a:gd name="connsiteY97-15484" fmla="*/ 27689 h 1482493"/>
                <a:gd name="connsiteX98-15485" fmla="*/ 983695 w 5273630"/>
                <a:gd name="connsiteY98-15486" fmla="*/ 27689 h 1482493"/>
                <a:gd name="connsiteX99-15487" fmla="*/ 1215409 w 5273630"/>
                <a:gd name="connsiteY99-15488" fmla="*/ 260861 h 1482493"/>
                <a:gd name="connsiteX100-15489" fmla="*/ 929774 w 5273630"/>
                <a:gd name="connsiteY100-15490" fmla="*/ 260861 h 1482493"/>
                <a:gd name="connsiteX101-15491" fmla="*/ 788413 w 5273630"/>
                <a:gd name="connsiteY101-15492" fmla="*/ 145733 h 1482493"/>
                <a:gd name="connsiteX102-15493" fmla="*/ 476546 w 5273630"/>
                <a:gd name="connsiteY102-15494" fmla="*/ 145733 h 1482493"/>
                <a:gd name="connsiteX103-15495" fmla="*/ 290008 w 5273630"/>
                <a:gd name="connsiteY103-15496" fmla="*/ 260861 h 1482493"/>
                <a:gd name="connsiteX104-15497" fmla="*/ 0 w 5273630"/>
                <a:gd name="connsiteY104-15498" fmla="*/ 260861 h 1482493"/>
                <a:gd name="connsiteX105-15499" fmla="*/ 290008 w 5273630"/>
                <a:gd name="connsiteY105-15500" fmla="*/ 58293 h 1482493"/>
                <a:gd name="connsiteX106-15501" fmla="*/ 259404 w 5273630"/>
                <a:gd name="connsiteY106-15502" fmla="*/ 27689 h 1482493"/>
                <a:gd name="connsiteX107-15503" fmla="*/ 4377375 w 5273630"/>
                <a:gd name="connsiteY107-15504" fmla="*/ 0 h 1482493"/>
                <a:gd name="connsiteX108-15505" fmla="*/ 5001111 w 5273630"/>
                <a:gd name="connsiteY108-15506" fmla="*/ 0 h 1482493"/>
                <a:gd name="connsiteX109-15507" fmla="*/ 5273630 w 5273630"/>
                <a:gd name="connsiteY109-15508" fmla="*/ 429911 h 1482493"/>
                <a:gd name="connsiteX110-15509" fmla="*/ 5078349 w 5273630"/>
                <a:gd name="connsiteY110-15510" fmla="*/ 429911 h 1482493"/>
                <a:gd name="connsiteX111-15511" fmla="*/ 5072519 w 5273630"/>
                <a:gd name="connsiteY111-15512" fmla="*/ 470716 h 1482493"/>
                <a:gd name="connsiteX112-15513" fmla="*/ 4795628 w 5273630"/>
                <a:gd name="connsiteY112-15514" fmla="*/ 470716 h 1482493"/>
                <a:gd name="connsiteX113-15515" fmla="*/ 4778140 w 5273630"/>
                <a:gd name="connsiteY113-15516" fmla="*/ 594589 h 1482493"/>
                <a:gd name="connsiteX114-15517" fmla="*/ 5082721 w 5273630"/>
                <a:gd name="connsiteY114-15518" fmla="*/ 594589 h 1482493"/>
                <a:gd name="connsiteX115-15519" fmla="*/ 5063775 w 5273630"/>
                <a:gd name="connsiteY115-15520" fmla="*/ 733035 h 1482493"/>
                <a:gd name="connsiteX116-15521" fmla="*/ 4759195 w 5273630"/>
                <a:gd name="connsiteY116-15522" fmla="*/ 733035 h 1482493"/>
                <a:gd name="connsiteX117-15523" fmla="*/ 4737335 w 5273630"/>
                <a:gd name="connsiteY117-15524" fmla="*/ 886054 h 1482493"/>
                <a:gd name="connsiteX118-15525" fmla="*/ 5180361 w 5273630"/>
                <a:gd name="connsiteY118-15526" fmla="*/ 886054 h 1482493"/>
                <a:gd name="connsiteX119-15527" fmla="*/ 5161416 w 5273630"/>
                <a:gd name="connsiteY119-15528" fmla="*/ 1024500 h 1482493"/>
                <a:gd name="connsiteX120-15529" fmla="*/ 3998471 w 5273630"/>
                <a:gd name="connsiteY120-15530" fmla="*/ 1024500 h 1482493"/>
                <a:gd name="connsiteX121-15531" fmla="*/ 4017416 w 5273630"/>
                <a:gd name="connsiteY121-15532" fmla="*/ 886054 h 1482493"/>
                <a:gd name="connsiteX122-15533" fmla="*/ 4460443 w 5273630"/>
                <a:gd name="connsiteY122-15534" fmla="*/ 886054 h 1482493"/>
                <a:gd name="connsiteX123-15535" fmla="*/ 4482303 w 5273630"/>
                <a:gd name="connsiteY123-15536" fmla="*/ 733035 h 1482493"/>
                <a:gd name="connsiteX124-15537" fmla="*/ 4177722 w 5273630"/>
                <a:gd name="connsiteY124-15538" fmla="*/ 733035 h 1482493"/>
                <a:gd name="connsiteX125-15539" fmla="*/ 4196667 w 5273630"/>
                <a:gd name="connsiteY125-15540" fmla="*/ 594589 h 1482493"/>
                <a:gd name="connsiteX126-15541" fmla="*/ 4501249 w 5273630"/>
                <a:gd name="connsiteY126-15542" fmla="*/ 594589 h 1482493"/>
                <a:gd name="connsiteX127-15543" fmla="*/ 4518736 w 5273630"/>
                <a:gd name="connsiteY127-15544" fmla="*/ 470716 h 1482493"/>
                <a:gd name="connsiteX128-15545" fmla="*/ 4241845 w 5273630"/>
                <a:gd name="connsiteY128-15546" fmla="*/ 470716 h 1482493"/>
                <a:gd name="connsiteX129-15547" fmla="*/ 4247673 w 5273630"/>
                <a:gd name="connsiteY129-15548" fmla="*/ 429911 h 1482493"/>
                <a:gd name="connsiteX130-15549" fmla="*/ 4055307 w 5273630"/>
                <a:gd name="connsiteY130-15550" fmla="*/ 429911 h 1482493"/>
                <a:gd name="connsiteX131-15551" fmla="*/ 4410894 w 5273630"/>
                <a:gd name="connsiteY131-15552" fmla="*/ 40805 h 1482493"/>
                <a:gd name="connsiteX132-15553" fmla="*/ 4377375 w 5273630"/>
                <a:gd name="connsiteY132-15554" fmla="*/ 0 h 1482493"/>
                <a:gd name="connsiteX133-15555" fmla="*/ 3191742 w 5273630"/>
                <a:gd name="connsiteY133-15556" fmla="*/ 0 h 1482493"/>
                <a:gd name="connsiteX134-15557" fmla="*/ 3522555 w 5273630"/>
                <a:gd name="connsiteY134-15558" fmla="*/ 0 h 1482493"/>
                <a:gd name="connsiteX135-15559" fmla="*/ 3510896 w 5273630"/>
                <a:gd name="connsiteY135-15560" fmla="*/ 83068 h 1482493"/>
                <a:gd name="connsiteX136-15561" fmla="*/ 3953923 w 5273630"/>
                <a:gd name="connsiteY136-15562" fmla="*/ 83068 h 1482493"/>
                <a:gd name="connsiteX137-15563" fmla="*/ 3923319 w 5273630"/>
                <a:gd name="connsiteY137-15564" fmla="*/ 304581 h 1482493"/>
                <a:gd name="connsiteX138-15565" fmla="*/ 3618738 w 5273630"/>
                <a:gd name="connsiteY138-15566" fmla="*/ 304581 h 1482493"/>
                <a:gd name="connsiteX139-15567" fmla="*/ 3630397 w 5273630"/>
                <a:gd name="connsiteY139-15568" fmla="*/ 221513 h 1482493"/>
                <a:gd name="connsiteX140-15569" fmla="*/ 3076613 w 5273630"/>
                <a:gd name="connsiteY140-15570" fmla="*/ 221513 h 1482493"/>
                <a:gd name="connsiteX141-15571" fmla="*/ 3064954 w 5273630"/>
                <a:gd name="connsiteY141-15572" fmla="*/ 304581 h 1482493"/>
                <a:gd name="connsiteX142-15573" fmla="*/ 2760373 w 5273630"/>
                <a:gd name="connsiteY142-15574" fmla="*/ 304581 h 1482493"/>
                <a:gd name="connsiteX143-15575" fmla="*/ 2790977 w 5273630"/>
                <a:gd name="connsiteY143-15576" fmla="*/ 83068 h 1482493"/>
                <a:gd name="connsiteX144-15577" fmla="*/ 3234004 w 5273630"/>
                <a:gd name="connsiteY144-15578" fmla="*/ 83068 h 1482493"/>
                <a:gd name="connsiteX145-15579" fmla="*/ 3238376 w 5273630"/>
                <a:gd name="connsiteY145-15580" fmla="*/ 53921 h 1482493"/>
                <a:gd name="connsiteX146-15581" fmla="*/ 3191742 w 5273630"/>
                <a:gd name="connsiteY146-15582" fmla="*/ 0 h 1482493"/>
                <a:gd name="connsiteX0-15583" fmla="*/ 2215963 w 5273630"/>
                <a:gd name="connsiteY0-15584" fmla="*/ 664540 h 1482493"/>
                <a:gd name="connsiteX1-15585" fmla="*/ 2183902 w 5273630"/>
                <a:gd name="connsiteY1-15586" fmla="*/ 886054 h 1482493"/>
                <a:gd name="connsiteX2-15587" fmla="*/ 2294658 w 5273630"/>
                <a:gd name="connsiteY2-15588" fmla="*/ 886054 h 1482493"/>
                <a:gd name="connsiteX3-15589" fmla="*/ 2326719 w 5273630"/>
                <a:gd name="connsiteY3-15590" fmla="*/ 664540 h 1482493"/>
                <a:gd name="connsiteX4-15591" fmla="*/ 2215963 w 5273630"/>
                <a:gd name="connsiteY4-15592" fmla="*/ 664540 h 1482493"/>
                <a:gd name="connsiteX5-15593" fmla="*/ 1606801 w 5273630"/>
                <a:gd name="connsiteY5-15594" fmla="*/ 664540 h 1482493"/>
                <a:gd name="connsiteX6-15595" fmla="*/ 1574740 w 5273630"/>
                <a:gd name="connsiteY6-15596" fmla="*/ 886054 h 1482493"/>
                <a:gd name="connsiteX7-15597" fmla="*/ 1685497 w 5273630"/>
                <a:gd name="connsiteY7-15598" fmla="*/ 886054 h 1482493"/>
                <a:gd name="connsiteX8-15599" fmla="*/ 1717558 w 5273630"/>
                <a:gd name="connsiteY8-15600" fmla="*/ 664540 h 1482493"/>
                <a:gd name="connsiteX9-15601" fmla="*/ 1606801 w 5273630"/>
                <a:gd name="connsiteY9-15602" fmla="*/ 664540 h 1482493"/>
                <a:gd name="connsiteX10-15603" fmla="*/ 342472 w 5273630"/>
                <a:gd name="connsiteY10-15604" fmla="*/ 563985 h 1482493"/>
                <a:gd name="connsiteX11-15605" fmla="*/ 335185 w 5273630"/>
                <a:gd name="connsiteY11-15606" fmla="*/ 619363 h 1482493"/>
                <a:gd name="connsiteX12-15607" fmla="*/ 826304 w 5273630"/>
                <a:gd name="connsiteY12-15608" fmla="*/ 619363 h 1482493"/>
                <a:gd name="connsiteX13-15609" fmla="*/ 833590 w 5273630"/>
                <a:gd name="connsiteY13-15610" fmla="*/ 563985 h 1482493"/>
                <a:gd name="connsiteX14-15611" fmla="*/ 342472 w 5273630"/>
                <a:gd name="connsiteY14-15612" fmla="*/ 563985 h 1482493"/>
                <a:gd name="connsiteX15-15613" fmla="*/ 3085357 w 5273630"/>
                <a:gd name="connsiteY15-15614" fmla="*/ 553784 h 1482493"/>
                <a:gd name="connsiteX16-15615" fmla="*/ 3078071 w 5273630"/>
                <a:gd name="connsiteY16-15616" fmla="*/ 609162 h 1482493"/>
                <a:gd name="connsiteX17-15617" fmla="*/ 3283553 w 5273630"/>
                <a:gd name="connsiteY17-15618" fmla="*/ 719919 h 1482493"/>
                <a:gd name="connsiteX18-15619" fmla="*/ 3521097 w 5273630"/>
                <a:gd name="connsiteY18-15620" fmla="*/ 609162 h 1482493"/>
                <a:gd name="connsiteX19-15621" fmla="*/ 3528384 w 5273630"/>
                <a:gd name="connsiteY19-15622" fmla="*/ 553784 h 1482493"/>
                <a:gd name="connsiteX20-15623" fmla="*/ 3085357 w 5273630"/>
                <a:gd name="connsiteY20-15624" fmla="*/ 553784 h 1482493"/>
                <a:gd name="connsiteX21-15625" fmla="*/ 2013395 w 5273630"/>
                <a:gd name="connsiteY21-15626" fmla="*/ 526094 h 1482493"/>
                <a:gd name="connsiteX22-15627" fmla="*/ 2567178 w 5273630"/>
                <a:gd name="connsiteY22-15628" fmla="*/ 526094 h 1482493"/>
                <a:gd name="connsiteX23-15629" fmla="*/ 2497227 w 5273630"/>
                <a:gd name="connsiteY23-15630" fmla="*/ 1024500 h 1482493"/>
                <a:gd name="connsiteX24-15631" fmla="*/ 1943443 w 5273630"/>
                <a:gd name="connsiteY24-15632" fmla="*/ 1024500 h 1482493"/>
                <a:gd name="connsiteX25-15633" fmla="*/ 2013395 w 5273630"/>
                <a:gd name="connsiteY25-15634" fmla="*/ 526094 h 1482493"/>
                <a:gd name="connsiteX26-15635" fmla="*/ 1404233 w 5273630"/>
                <a:gd name="connsiteY26-15636" fmla="*/ 526094 h 1482493"/>
                <a:gd name="connsiteX27-15637" fmla="*/ 1958016 w 5273630"/>
                <a:gd name="connsiteY27-15638" fmla="*/ 526094 h 1482493"/>
                <a:gd name="connsiteX28-15639" fmla="*/ 1888065 w 5273630"/>
                <a:gd name="connsiteY28-15640" fmla="*/ 1024500 h 1482493"/>
                <a:gd name="connsiteX29-15641" fmla="*/ 1334281 w 5273630"/>
                <a:gd name="connsiteY29-15642" fmla="*/ 1024500 h 1482493"/>
                <a:gd name="connsiteX30-15643" fmla="*/ 1404233 w 5273630"/>
                <a:gd name="connsiteY30-15644" fmla="*/ 526094 h 1482493"/>
                <a:gd name="connsiteX31-15645" fmla="*/ 365789 w 5273630"/>
                <a:gd name="connsiteY31-15646" fmla="*/ 402222 h 1482493"/>
                <a:gd name="connsiteX32-15647" fmla="*/ 357045 w 5273630"/>
                <a:gd name="connsiteY32-15648" fmla="*/ 457600 h 1482493"/>
                <a:gd name="connsiteX33-15649" fmla="*/ 848163 w 5273630"/>
                <a:gd name="connsiteY33-15650" fmla="*/ 457600 h 1482493"/>
                <a:gd name="connsiteX34-15651" fmla="*/ 856907 w 5273630"/>
                <a:gd name="connsiteY34-15652" fmla="*/ 402222 h 1482493"/>
                <a:gd name="connsiteX35-15653" fmla="*/ 365789 w 5273630"/>
                <a:gd name="connsiteY35-15654" fmla="*/ 402222 h 1482493"/>
                <a:gd name="connsiteX36-15655" fmla="*/ 2865301 w 5273630"/>
                <a:gd name="connsiteY36-15656" fmla="*/ 346843 h 1482493"/>
                <a:gd name="connsiteX37-15657" fmla="*/ 3114504 w 5273630"/>
                <a:gd name="connsiteY37-15658" fmla="*/ 346843 h 1482493"/>
                <a:gd name="connsiteX38-15659" fmla="*/ 3104302 w 5273630"/>
                <a:gd name="connsiteY38-15660" fmla="*/ 415338 h 1482493"/>
                <a:gd name="connsiteX39-15661" fmla="*/ 3547329 w 5273630"/>
                <a:gd name="connsiteY39-15662" fmla="*/ 415338 h 1482493"/>
                <a:gd name="connsiteX40-15663" fmla="*/ 3557530 w 5273630"/>
                <a:gd name="connsiteY40-15664" fmla="*/ 346843 h 1482493"/>
                <a:gd name="connsiteX41-15665" fmla="*/ 3806733 w 5273630"/>
                <a:gd name="connsiteY41-15666" fmla="*/ 346843 h 1482493"/>
                <a:gd name="connsiteX42-15667" fmla="*/ 3796531 w 5273630"/>
                <a:gd name="connsiteY42-15668" fmla="*/ 415338 h 1482493"/>
                <a:gd name="connsiteX43-15669" fmla="*/ 3907289 w 5273630"/>
                <a:gd name="connsiteY43-15670" fmla="*/ 415338 h 1482493"/>
                <a:gd name="connsiteX44-15671" fmla="*/ 3888343 w 5273630"/>
                <a:gd name="connsiteY44-15672" fmla="*/ 553784 h 1482493"/>
                <a:gd name="connsiteX45-15673" fmla="*/ 3777587 w 5273630"/>
                <a:gd name="connsiteY45-15674" fmla="*/ 553784 h 1482493"/>
                <a:gd name="connsiteX46-15675" fmla="*/ 3755727 w 5273630"/>
                <a:gd name="connsiteY46-15676" fmla="*/ 706803 h 1482493"/>
                <a:gd name="connsiteX47-15677" fmla="*/ 3489036 w 5273630"/>
                <a:gd name="connsiteY47-15678" fmla="*/ 830675 h 1482493"/>
                <a:gd name="connsiteX48-15679" fmla="*/ 3850453 w 5273630"/>
                <a:gd name="connsiteY48-15680" fmla="*/ 1024500 h 1482493"/>
                <a:gd name="connsiteX49-15681" fmla="*/ 3407426 w 5273630"/>
                <a:gd name="connsiteY49-15682" fmla="*/ 1024500 h 1482493"/>
                <a:gd name="connsiteX50-15683" fmla="*/ 3252949 w 5273630"/>
                <a:gd name="connsiteY50-15684" fmla="*/ 941432 h 1482493"/>
                <a:gd name="connsiteX51-15685" fmla="*/ 1663074 w 5273630"/>
                <a:gd name="connsiteY51-15686" fmla="*/ 1482493 h 1482493"/>
                <a:gd name="connsiteX52-15687" fmla="*/ 1714554 w 5273630"/>
                <a:gd name="connsiteY52-15688" fmla="*/ 1412009 h 1482493"/>
                <a:gd name="connsiteX53-15689" fmla="*/ 3046009 w 5273630"/>
                <a:gd name="connsiteY53-15690" fmla="*/ 830675 h 1482493"/>
                <a:gd name="connsiteX54-15691" fmla="*/ 2814295 w 5273630"/>
                <a:gd name="connsiteY54-15692" fmla="*/ 706803 h 1482493"/>
                <a:gd name="connsiteX55-15693" fmla="*/ 2836154 w 5273630"/>
                <a:gd name="connsiteY55-15694" fmla="*/ 553784 h 1482493"/>
                <a:gd name="connsiteX56-15695" fmla="*/ 2725398 w 5273630"/>
                <a:gd name="connsiteY56-15696" fmla="*/ 553784 h 1482493"/>
                <a:gd name="connsiteX57-15697" fmla="*/ 2744343 w 5273630"/>
                <a:gd name="connsiteY57-15698" fmla="*/ 415338 h 1482493"/>
                <a:gd name="connsiteX58-15699" fmla="*/ 2855100 w 5273630"/>
                <a:gd name="connsiteY58-15700" fmla="*/ 415338 h 1482493"/>
                <a:gd name="connsiteX59-15701" fmla="*/ 2865301 w 5273630"/>
                <a:gd name="connsiteY59-15702" fmla="*/ 346843 h 1482493"/>
                <a:gd name="connsiteX60-15703" fmla="*/ 482375 w 5273630"/>
                <a:gd name="connsiteY60-15704" fmla="*/ 192367 h 1482493"/>
                <a:gd name="connsiteX61-15705" fmla="*/ 759267 w 5273630"/>
                <a:gd name="connsiteY61-15706" fmla="*/ 192367 h 1482493"/>
                <a:gd name="connsiteX62-15707" fmla="*/ 746151 w 5273630"/>
                <a:gd name="connsiteY62-15708" fmla="*/ 285636 h 1482493"/>
                <a:gd name="connsiteX63-15709" fmla="*/ 1122141 w 5273630"/>
                <a:gd name="connsiteY63-15710" fmla="*/ 285636 h 1482493"/>
                <a:gd name="connsiteX64-15711" fmla="*/ 1059475 w 5273630"/>
                <a:gd name="connsiteY64-15712" fmla="*/ 735949 h 1482493"/>
                <a:gd name="connsiteX65-15713" fmla="*/ 728663 w 5273630"/>
                <a:gd name="connsiteY65-15714" fmla="*/ 735949 h 1482493"/>
                <a:gd name="connsiteX66-15715" fmla="*/ 795700 w 5273630"/>
                <a:gd name="connsiteY66-15716" fmla="*/ 791328 h 1482493"/>
                <a:gd name="connsiteX67-15717" fmla="*/ 1119226 w 5273630"/>
                <a:gd name="connsiteY67-15718" fmla="*/ 746150 h 1482493"/>
                <a:gd name="connsiteX68-15719" fmla="*/ 1100281 w 5273630"/>
                <a:gd name="connsiteY68-15720" fmla="*/ 884596 h 1482493"/>
                <a:gd name="connsiteX69-15721" fmla="*/ 937060 w 5273630"/>
                <a:gd name="connsiteY69-15722" fmla="*/ 907914 h 1482493"/>
                <a:gd name="connsiteX70-15723" fmla="*/ 1691119 w 5273630"/>
                <a:gd name="connsiteY70-15724" fmla="*/ 1409520 h 1482493"/>
                <a:gd name="connsiteX71-15725" fmla="*/ 1666028 w 5273630"/>
                <a:gd name="connsiteY71-15726" fmla="*/ 1477496 h 1482493"/>
                <a:gd name="connsiteX72-15727" fmla="*/ 406594 w 5273630"/>
                <a:gd name="connsiteY72-15728" fmla="*/ 735949 h 1482493"/>
                <a:gd name="connsiteX73-15729" fmla="*/ 319154 w 5273630"/>
                <a:gd name="connsiteY73-15730" fmla="*/ 735949 h 1482493"/>
                <a:gd name="connsiteX74-15731" fmla="*/ 298752 w 5273630"/>
                <a:gd name="connsiteY74-15732" fmla="*/ 881682 h 1482493"/>
                <a:gd name="connsiteX75-15733" fmla="*/ 502777 w 5273630"/>
                <a:gd name="connsiteY75-15734" fmla="*/ 862737 h 1482493"/>
                <a:gd name="connsiteX76-15735" fmla="*/ 482375 w 5273630"/>
                <a:gd name="connsiteY76-15736" fmla="*/ 1004097 h 1482493"/>
                <a:gd name="connsiteX77-15737" fmla="*/ 4372 w 5273630"/>
                <a:gd name="connsiteY77-15738" fmla="*/ 1046359 h 1482493"/>
                <a:gd name="connsiteX78-15739" fmla="*/ 110757 w 5273630"/>
                <a:gd name="connsiteY78-15740" fmla="*/ 285636 h 1482493"/>
                <a:gd name="connsiteX79-15741" fmla="*/ 469259 w 5273630"/>
                <a:gd name="connsiteY79-15742" fmla="*/ 285636 h 1482493"/>
                <a:gd name="connsiteX80-15743" fmla="*/ 482375 w 5273630"/>
                <a:gd name="connsiteY80-15744" fmla="*/ 192367 h 1482493"/>
                <a:gd name="connsiteX81-15745" fmla="*/ 1870577 w 5273630"/>
                <a:gd name="connsiteY81-15746" fmla="*/ 166135 h 1482493"/>
                <a:gd name="connsiteX82-15747" fmla="*/ 1847260 w 5273630"/>
                <a:gd name="connsiteY82-15748" fmla="*/ 332270 h 1482493"/>
                <a:gd name="connsiteX83-15749" fmla="*/ 2179530 w 5273630"/>
                <a:gd name="connsiteY83-15750" fmla="*/ 332270 h 1482493"/>
                <a:gd name="connsiteX84-15751" fmla="*/ 2202847 w 5273630"/>
                <a:gd name="connsiteY84-15752" fmla="*/ 166135 h 1482493"/>
                <a:gd name="connsiteX85-15753" fmla="*/ 1870577 w 5273630"/>
                <a:gd name="connsiteY85-15754" fmla="*/ 166135 h 1482493"/>
                <a:gd name="connsiteX86-15755" fmla="*/ 4598889 w 5273630"/>
                <a:gd name="connsiteY86-15756" fmla="*/ 138446 h 1482493"/>
                <a:gd name="connsiteX87-15757" fmla="*/ 4421095 w 5273630"/>
                <a:gd name="connsiteY87-15758" fmla="*/ 332270 h 1482493"/>
                <a:gd name="connsiteX88-15759" fmla="*/ 4935531 w 5273630"/>
                <a:gd name="connsiteY88-15760" fmla="*/ 332270 h 1482493"/>
                <a:gd name="connsiteX89-15761" fmla="*/ 4813115 w 5273630"/>
                <a:gd name="connsiteY89-15762" fmla="*/ 138446 h 1482493"/>
                <a:gd name="connsiteX90-15763" fmla="*/ 4598889 w 5273630"/>
                <a:gd name="connsiteY90-15764" fmla="*/ 138446 h 1482493"/>
                <a:gd name="connsiteX91-15765" fmla="*/ 1557252 w 5273630"/>
                <a:gd name="connsiteY91-15766" fmla="*/ 27689 h 1482493"/>
                <a:gd name="connsiteX92-15767" fmla="*/ 2498684 w 5273630"/>
                <a:gd name="connsiteY92-15768" fmla="*/ 27689 h 1482493"/>
                <a:gd name="connsiteX93-15769" fmla="*/ 2436019 w 5273630"/>
                <a:gd name="connsiteY93-15770" fmla="*/ 470716 h 1482493"/>
                <a:gd name="connsiteX94-15771" fmla="*/ 1549965 w 5273630"/>
                <a:gd name="connsiteY94-15772" fmla="*/ 470716 h 1482493"/>
                <a:gd name="connsiteX95-15773" fmla="*/ 1605344 w 5273630"/>
                <a:gd name="connsiteY95-15774" fmla="*/ 83068 h 1482493"/>
                <a:gd name="connsiteX96-15775" fmla="*/ 1557252 w 5273630"/>
                <a:gd name="connsiteY96-15776" fmla="*/ 27689 h 1482493"/>
                <a:gd name="connsiteX97-15777" fmla="*/ 259404 w 5273630"/>
                <a:gd name="connsiteY97-15778" fmla="*/ 27689 h 1482493"/>
                <a:gd name="connsiteX98-15779" fmla="*/ 983695 w 5273630"/>
                <a:gd name="connsiteY98-15780" fmla="*/ 27689 h 1482493"/>
                <a:gd name="connsiteX99-15781" fmla="*/ 1215409 w 5273630"/>
                <a:gd name="connsiteY99-15782" fmla="*/ 260861 h 1482493"/>
                <a:gd name="connsiteX100-15783" fmla="*/ 929774 w 5273630"/>
                <a:gd name="connsiteY100-15784" fmla="*/ 260861 h 1482493"/>
                <a:gd name="connsiteX101-15785" fmla="*/ 788413 w 5273630"/>
                <a:gd name="connsiteY101-15786" fmla="*/ 145733 h 1482493"/>
                <a:gd name="connsiteX102-15787" fmla="*/ 476546 w 5273630"/>
                <a:gd name="connsiteY102-15788" fmla="*/ 145733 h 1482493"/>
                <a:gd name="connsiteX103-15789" fmla="*/ 290008 w 5273630"/>
                <a:gd name="connsiteY103-15790" fmla="*/ 260861 h 1482493"/>
                <a:gd name="connsiteX104-15791" fmla="*/ 0 w 5273630"/>
                <a:gd name="connsiteY104-15792" fmla="*/ 260861 h 1482493"/>
                <a:gd name="connsiteX105-15793" fmla="*/ 290008 w 5273630"/>
                <a:gd name="connsiteY105-15794" fmla="*/ 58293 h 1482493"/>
                <a:gd name="connsiteX106-15795" fmla="*/ 259404 w 5273630"/>
                <a:gd name="connsiteY106-15796" fmla="*/ 27689 h 1482493"/>
                <a:gd name="connsiteX107-15797" fmla="*/ 4377375 w 5273630"/>
                <a:gd name="connsiteY107-15798" fmla="*/ 0 h 1482493"/>
                <a:gd name="connsiteX108-15799" fmla="*/ 5001111 w 5273630"/>
                <a:gd name="connsiteY108-15800" fmla="*/ 0 h 1482493"/>
                <a:gd name="connsiteX109-15801" fmla="*/ 5273630 w 5273630"/>
                <a:gd name="connsiteY109-15802" fmla="*/ 429911 h 1482493"/>
                <a:gd name="connsiteX110-15803" fmla="*/ 5078349 w 5273630"/>
                <a:gd name="connsiteY110-15804" fmla="*/ 429911 h 1482493"/>
                <a:gd name="connsiteX111-15805" fmla="*/ 5072519 w 5273630"/>
                <a:gd name="connsiteY111-15806" fmla="*/ 470716 h 1482493"/>
                <a:gd name="connsiteX112-15807" fmla="*/ 4795628 w 5273630"/>
                <a:gd name="connsiteY112-15808" fmla="*/ 470716 h 1482493"/>
                <a:gd name="connsiteX113-15809" fmla="*/ 4778140 w 5273630"/>
                <a:gd name="connsiteY113-15810" fmla="*/ 594589 h 1482493"/>
                <a:gd name="connsiteX114-15811" fmla="*/ 5082721 w 5273630"/>
                <a:gd name="connsiteY114-15812" fmla="*/ 594589 h 1482493"/>
                <a:gd name="connsiteX115-15813" fmla="*/ 5063775 w 5273630"/>
                <a:gd name="connsiteY115-15814" fmla="*/ 733035 h 1482493"/>
                <a:gd name="connsiteX116-15815" fmla="*/ 4759195 w 5273630"/>
                <a:gd name="connsiteY116-15816" fmla="*/ 733035 h 1482493"/>
                <a:gd name="connsiteX117-15817" fmla="*/ 4737335 w 5273630"/>
                <a:gd name="connsiteY117-15818" fmla="*/ 886054 h 1482493"/>
                <a:gd name="connsiteX118-15819" fmla="*/ 5180361 w 5273630"/>
                <a:gd name="connsiteY118-15820" fmla="*/ 886054 h 1482493"/>
                <a:gd name="connsiteX119-15821" fmla="*/ 5161416 w 5273630"/>
                <a:gd name="connsiteY119-15822" fmla="*/ 1024500 h 1482493"/>
                <a:gd name="connsiteX120-15823" fmla="*/ 3998471 w 5273630"/>
                <a:gd name="connsiteY120-15824" fmla="*/ 1024500 h 1482493"/>
                <a:gd name="connsiteX121-15825" fmla="*/ 4017416 w 5273630"/>
                <a:gd name="connsiteY121-15826" fmla="*/ 886054 h 1482493"/>
                <a:gd name="connsiteX122-15827" fmla="*/ 4460443 w 5273630"/>
                <a:gd name="connsiteY122-15828" fmla="*/ 886054 h 1482493"/>
                <a:gd name="connsiteX123-15829" fmla="*/ 4482303 w 5273630"/>
                <a:gd name="connsiteY123-15830" fmla="*/ 733035 h 1482493"/>
                <a:gd name="connsiteX124-15831" fmla="*/ 4177722 w 5273630"/>
                <a:gd name="connsiteY124-15832" fmla="*/ 733035 h 1482493"/>
                <a:gd name="connsiteX125-15833" fmla="*/ 4196667 w 5273630"/>
                <a:gd name="connsiteY125-15834" fmla="*/ 594589 h 1482493"/>
                <a:gd name="connsiteX126-15835" fmla="*/ 4501249 w 5273630"/>
                <a:gd name="connsiteY126-15836" fmla="*/ 594589 h 1482493"/>
                <a:gd name="connsiteX127-15837" fmla="*/ 4518736 w 5273630"/>
                <a:gd name="connsiteY127-15838" fmla="*/ 470716 h 1482493"/>
                <a:gd name="connsiteX128-15839" fmla="*/ 4241845 w 5273630"/>
                <a:gd name="connsiteY128-15840" fmla="*/ 470716 h 1482493"/>
                <a:gd name="connsiteX129-15841" fmla="*/ 4247673 w 5273630"/>
                <a:gd name="connsiteY129-15842" fmla="*/ 429911 h 1482493"/>
                <a:gd name="connsiteX130-15843" fmla="*/ 4055307 w 5273630"/>
                <a:gd name="connsiteY130-15844" fmla="*/ 429911 h 1482493"/>
                <a:gd name="connsiteX131-15845" fmla="*/ 4410894 w 5273630"/>
                <a:gd name="connsiteY131-15846" fmla="*/ 40805 h 1482493"/>
                <a:gd name="connsiteX132-15847" fmla="*/ 4377375 w 5273630"/>
                <a:gd name="connsiteY132-15848" fmla="*/ 0 h 1482493"/>
                <a:gd name="connsiteX133-15849" fmla="*/ 3191742 w 5273630"/>
                <a:gd name="connsiteY133-15850" fmla="*/ 0 h 1482493"/>
                <a:gd name="connsiteX134-15851" fmla="*/ 3522555 w 5273630"/>
                <a:gd name="connsiteY134-15852" fmla="*/ 0 h 1482493"/>
                <a:gd name="connsiteX135-15853" fmla="*/ 3510896 w 5273630"/>
                <a:gd name="connsiteY135-15854" fmla="*/ 83068 h 1482493"/>
                <a:gd name="connsiteX136-15855" fmla="*/ 3953923 w 5273630"/>
                <a:gd name="connsiteY136-15856" fmla="*/ 83068 h 1482493"/>
                <a:gd name="connsiteX137-15857" fmla="*/ 3923319 w 5273630"/>
                <a:gd name="connsiteY137-15858" fmla="*/ 304581 h 1482493"/>
                <a:gd name="connsiteX138-15859" fmla="*/ 3618738 w 5273630"/>
                <a:gd name="connsiteY138-15860" fmla="*/ 304581 h 1482493"/>
                <a:gd name="connsiteX139-15861" fmla="*/ 3630397 w 5273630"/>
                <a:gd name="connsiteY139-15862" fmla="*/ 221513 h 1482493"/>
                <a:gd name="connsiteX140-15863" fmla="*/ 3076613 w 5273630"/>
                <a:gd name="connsiteY140-15864" fmla="*/ 221513 h 1482493"/>
                <a:gd name="connsiteX141-15865" fmla="*/ 3064954 w 5273630"/>
                <a:gd name="connsiteY141-15866" fmla="*/ 304581 h 1482493"/>
                <a:gd name="connsiteX142-15867" fmla="*/ 2760373 w 5273630"/>
                <a:gd name="connsiteY142-15868" fmla="*/ 304581 h 1482493"/>
                <a:gd name="connsiteX143-15869" fmla="*/ 2790977 w 5273630"/>
                <a:gd name="connsiteY143-15870" fmla="*/ 83068 h 1482493"/>
                <a:gd name="connsiteX144-15871" fmla="*/ 3234004 w 5273630"/>
                <a:gd name="connsiteY144-15872" fmla="*/ 83068 h 1482493"/>
                <a:gd name="connsiteX145-15873" fmla="*/ 3238376 w 5273630"/>
                <a:gd name="connsiteY145-15874" fmla="*/ 53921 h 1482493"/>
                <a:gd name="connsiteX146-15875" fmla="*/ 3191742 w 5273630"/>
                <a:gd name="connsiteY146-15876" fmla="*/ 0 h 1482493"/>
                <a:gd name="connsiteX0-15877" fmla="*/ 2215963 w 5273630"/>
                <a:gd name="connsiteY0-15878" fmla="*/ 664540 h 1482493"/>
                <a:gd name="connsiteX1-15879" fmla="*/ 2183902 w 5273630"/>
                <a:gd name="connsiteY1-15880" fmla="*/ 886054 h 1482493"/>
                <a:gd name="connsiteX2-15881" fmla="*/ 2294658 w 5273630"/>
                <a:gd name="connsiteY2-15882" fmla="*/ 886054 h 1482493"/>
                <a:gd name="connsiteX3-15883" fmla="*/ 2326719 w 5273630"/>
                <a:gd name="connsiteY3-15884" fmla="*/ 664540 h 1482493"/>
                <a:gd name="connsiteX4-15885" fmla="*/ 2215963 w 5273630"/>
                <a:gd name="connsiteY4-15886" fmla="*/ 664540 h 1482493"/>
                <a:gd name="connsiteX5-15887" fmla="*/ 1606801 w 5273630"/>
                <a:gd name="connsiteY5-15888" fmla="*/ 664540 h 1482493"/>
                <a:gd name="connsiteX6-15889" fmla="*/ 1574740 w 5273630"/>
                <a:gd name="connsiteY6-15890" fmla="*/ 886054 h 1482493"/>
                <a:gd name="connsiteX7-15891" fmla="*/ 1685497 w 5273630"/>
                <a:gd name="connsiteY7-15892" fmla="*/ 886054 h 1482493"/>
                <a:gd name="connsiteX8-15893" fmla="*/ 1717558 w 5273630"/>
                <a:gd name="connsiteY8-15894" fmla="*/ 664540 h 1482493"/>
                <a:gd name="connsiteX9-15895" fmla="*/ 1606801 w 5273630"/>
                <a:gd name="connsiteY9-15896" fmla="*/ 664540 h 1482493"/>
                <a:gd name="connsiteX10-15897" fmla="*/ 342472 w 5273630"/>
                <a:gd name="connsiteY10-15898" fmla="*/ 563985 h 1482493"/>
                <a:gd name="connsiteX11-15899" fmla="*/ 335185 w 5273630"/>
                <a:gd name="connsiteY11-15900" fmla="*/ 619363 h 1482493"/>
                <a:gd name="connsiteX12-15901" fmla="*/ 826304 w 5273630"/>
                <a:gd name="connsiteY12-15902" fmla="*/ 619363 h 1482493"/>
                <a:gd name="connsiteX13-15903" fmla="*/ 833590 w 5273630"/>
                <a:gd name="connsiteY13-15904" fmla="*/ 563985 h 1482493"/>
                <a:gd name="connsiteX14-15905" fmla="*/ 342472 w 5273630"/>
                <a:gd name="connsiteY14-15906" fmla="*/ 563985 h 1482493"/>
                <a:gd name="connsiteX15-15907" fmla="*/ 3085357 w 5273630"/>
                <a:gd name="connsiteY15-15908" fmla="*/ 553784 h 1482493"/>
                <a:gd name="connsiteX16-15909" fmla="*/ 3078071 w 5273630"/>
                <a:gd name="connsiteY16-15910" fmla="*/ 609162 h 1482493"/>
                <a:gd name="connsiteX17-15911" fmla="*/ 3283553 w 5273630"/>
                <a:gd name="connsiteY17-15912" fmla="*/ 719919 h 1482493"/>
                <a:gd name="connsiteX18-15913" fmla="*/ 3521097 w 5273630"/>
                <a:gd name="connsiteY18-15914" fmla="*/ 609162 h 1482493"/>
                <a:gd name="connsiteX19-15915" fmla="*/ 3528384 w 5273630"/>
                <a:gd name="connsiteY19-15916" fmla="*/ 553784 h 1482493"/>
                <a:gd name="connsiteX20-15917" fmla="*/ 3085357 w 5273630"/>
                <a:gd name="connsiteY20-15918" fmla="*/ 553784 h 1482493"/>
                <a:gd name="connsiteX21-15919" fmla="*/ 2013395 w 5273630"/>
                <a:gd name="connsiteY21-15920" fmla="*/ 526094 h 1482493"/>
                <a:gd name="connsiteX22-15921" fmla="*/ 2567178 w 5273630"/>
                <a:gd name="connsiteY22-15922" fmla="*/ 526094 h 1482493"/>
                <a:gd name="connsiteX23-15923" fmla="*/ 2497227 w 5273630"/>
                <a:gd name="connsiteY23-15924" fmla="*/ 1024500 h 1482493"/>
                <a:gd name="connsiteX24-15925" fmla="*/ 1943443 w 5273630"/>
                <a:gd name="connsiteY24-15926" fmla="*/ 1024500 h 1482493"/>
                <a:gd name="connsiteX25-15927" fmla="*/ 2013395 w 5273630"/>
                <a:gd name="connsiteY25-15928" fmla="*/ 526094 h 1482493"/>
                <a:gd name="connsiteX26-15929" fmla="*/ 1404233 w 5273630"/>
                <a:gd name="connsiteY26-15930" fmla="*/ 526094 h 1482493"/>
                <a:gd name="connsiteX27-15931" fmla="*/ 1958016 w 5273630"/>
                <a:gd name="connsiteY27-15932" fmla="*/ 526094 h 1482493"/>
                <a:gd name="connsiteX28-15933" fmla="*/ 1888065 w 5273630"/>
                <a:gd name="connsiteY28-15934" fmla="*/ 1024500 h 1482493"/>
                <a:gd name="connsiteX29-15935" fmla="*/ 1334281 w 5273630"/>
                <a:gd name="connsiteY29-15936" fmla="*/ 1024500 h 1482493"/>
                <a:gd name="connsiteX30-15937" fmla="*/ 1404233 w 5273630"/>
                <a:gd name="connsiteY30-15938" fmla="*/ 526094 h 1482493"/>
                <a:gd name="connsiteX31-15939" fmla="*/ 365789 w 5273630"/>
                <a:gd name="connsiteY31-15940" fmla="*/ 402222 h 1482493"/>
                <a:gd name="connsiteX32-15941" fmla="*/ 357045 w 5273630"/>
                <a:gd name="connsiteY32-15942" fmla="*/ 457600 h 1482493"/>
                <a:gd name="connsiteX33-15943" fmla="*/ 848163 w 5273630"/>
                <a:gd name="connsiteY33-15944" fmla="*/ 457600 h 1482493"/>
                <a:gd name="connsiteX34-15945" fmla="*/ 856907 w 5273630"/>
                <a:gd name="connsiteY34-15946" fmla="*/ 402222 h 1482493"/>
                <a:gd name="connsiteX35-15947" fmla="*/ 365789 w 5273630"/>
                <a:gd name="connsiteY35-15948" fmla="*/ 402222 h 1482493"/>
                <a:gd name="connsiteX36-15949" fmla="*/ 2865301 w 5273630"/>
                <a:gd name="connsiteY36-15950" fmla="*/ 346843 h 1482493"/>
                <a:gd name="connsiteX37-15951" fmla="*/ 3114504 w 5273630"/>
                <a:gd name="connsiteY37-15952" fmla="*/ 346843 h 1482493"/>
                <a:gd name="connsiteX38-15953" fmla="*/ 3104302 w 5273630"/>
                <a:gd name="connsiteY38-15954" fmla="*/ 415338 h 1482493"/>
                <a:gd name="connsiteX39-15955" fmla="*/ 3547329 w 5273630"/>
                <a:gd name="connsiteY39-15956" fmla="*/ 415338 h 1482493"/>
                <a:gd name="connsiteX40-15957" fmla="*/ 3557530 w 5273630"/>
                <a:gd name="connsiteY40-15958" fmla="*/ 346843 h 1482493"/>
                <a:gd name="connsiteX41-15959" fmla="*/ 3806733 w 5273630"/>
                <a:gd name="connsiteY41-15960" fmla="*/ 346843 h 1482493"/>
                <a:gd name="connsiteX42-15961" fmla="*/ 3796531 w 5273630"/>
                <a:gd name="connsiteY42-15962" fmla="*/ 415338 h 1482493"/>
                <a:gd name="connsiteX43-15963" fmla="*/ 3907289 w 5273630"/>
                <a:gd name="connsiteY43-15964" fmla="*/ 415338 h 1482493"/>
                <a:gd name="connsiteX44-15965" fmla="*/ 3888343 w 5273630"/>
                <a:gd name="connsiteY44-15966" fmla="*/ 553784 h 1482493"/>
                <a:gd name="connsiteX45-15967" fmla="*/ 3777587 w 5273630"/>
                <a:gd name="connsiteY45-15968" fmla="*/ 553784 h 1482493"/>
                <a:gd name="connsiteX46-15969" fmla="*/ 3755727 w 5273630"/>
                <a:gd name="connsiteY46-15970" fmla="*/ 706803 h 1482493"/>
                <a:gd name="connsiteX47-15971" fmla="*/ 3489036 w 5273630"/>
                <a:gd name="connsiteY47-15972" fmla="*/ 830675 h 1482493"/>
                <a:gd name="connsiteX48-15973" fmla="*/ 3850453 w 5273630"/>
                <a:gd name="connsiteY48-15974" fmla="*/ 1024500 h 1482493"/>
                <a:gd name="connsiteX49-15975" fmla="*/ 3407426 w 5273630"/>
                <a:gd name="connsiteY49-15976" fmla="*/ 1024500 h 1482493"/>
                <a:gd name="connsiteX50-15977" fmla="*/ 3252949 w 5273630"/>
                <a:gd name="connsiteY50-15978" fmla="*/ 941432 h 1482493"/>
                <a:gd name="connsiteX51-15979" fmla="*/ 1663074 w 5273630"/>
                <a:gd name="connsiteY51-15980" fmla="*/ 1482493 h 1482493"/>
                <a:gd name="connsiteX52-15981" fmla="*/ 1702647 w 5273630"/>
                <a:gd name="connsiteY52-15982" fmla="*/ 1409628 h 1482493"/>
                <a:gd name="connsiteX53-15983" fmla="*/ 3046009 w 5273630"/>
                <a:gd name="connsiteY53-15984" fmla="*/ 830675 h 1482493"/>
                <a:gd name="connsiteX54-15985" fmla="*/ 2814295 w 5273630"/>
                <a:gd name="connsiteY54-15986" fmla="*/ 706803 h 1482493"/>
                <a:gd name="connsiteX55-15987" fmla="*/ 2836154 w 5273630"/>
                <a:gd name="connsiteY55-15988" fmla="*/ 553784 h 1482493"/>
                <a:gd name="connsiteX56-15989" fmla="*/ 2725398 w 5273630"/>
                <a:gd name="connsiteY56-15990" fmla="*/ 553784 h 1482493"/>
                <a:gd name="connsiteX57-15991" fmla="*/ 2744343 w 5273630"/>
                <a:gd name="connsiteY57-15992" fmla="*/ 415338 h 1482493"/>
                <a:gd name="connsiteX58-15993" fmla="*/ 2855100 w 5273630"/>
                <a:gd name="connsiteY58-15994" fmla="*/ 415338 h 1482493"/>
                <a:gd name="connsiteX59-15995" fmla="*/ 2865301 w 5273630"/>
                <a:gd name="connsiteY59-15996" fmla="*/ 346843 h 1482493"/>
                <a:gd name="connsiteX60-15997" fmla="*/ 482375 w 5273630"/>
                <a:gd name="connsiteY60-15998" fmla="*/ 192367 h 1482493"/>
                <a:gd name="connsiteX61-15999" fmla="*/ 759267 w 5273630"/>
                <a:gd name="connsiteY61-16000" fmla="*/ 192367 h 1482493"/>
                <a:gd name="connsiteX62-16001" fmla="*/ 746151 w 5273630"/>
                <a:gd name="connsiteY62-16002" fmla="*/ 285636 h 1482493"/>
                <a:gd name="connsiteX63-16003" fmla="*/ 1122141 w 5273630"/>
                <a:gd name="connsiteY63-16004" fmla="*/ 285636 h 1482493"/>
                <a:gd name="connsiteX64-16005" fmla="*/ 1059475 w 5273630"/>
                <a:gd name="connsiteY64-16006" fmla="*/ 735949 h 1482493"/>
                <a:gd name="connsiteX65-16007" fmla="*/ 728663 w 5273630"/>
                <a:gd name="connsiteY65-16008" fmla="*/ 735949 h 1482493"/>
                <a:gd name="connsiteX66-16009" fmla="*/ 795700 w 5273630"/>
                <a:gd name="connsiteY66-16010" fmla="*/ 791328 h 1482493"/>
                <a:gd name="connsiteX67-16011" fmla="*/ 1119226 w 5273630"/>
                <a:gd name="connsiteY67-16012" fmla="*/ 746150 h 1482493"/>
                <a:gd name="connsiteX68-16013" fmla="*/ 1100281 w 5273630"/>
                <a:gd name="connsiteY68-16014" fmla="*/ 884596 h 1482493"/>
                <a:gd name="connsiteX69-16015" fmla="*/ 937060 w 5273630"/>
                <a:gd name="connsiteY69-16016" fmla="*/ 907914 h 1482493"/>
                <a:gd name="connsiteX70-16017" fmla="*/ 1691119 w 5273630"/>
                <a:gd name="connsiteY70-16018" fmla="*/ 1409520 h 1482493"/>
                <a:gd name="connsiteX71-16019" fmla="*/ 1666028 w 5273630"/>
                <a:gd name="connsiteY71-16020" fmla="*/ 1477496 h 1482493"/>
                <a:gd name="connsiteX72-16021" fmla="*/ 406594 w 5273630"/>
                <a:gd name="connsiteY72-16022" fmla="*/ 735949 h 1482493"/>
                <a:gd name="connsiteX73-16023" fmla="*/ 319154 w 5273630"/>
                <a:gd name="connsiteY73-16024" fmla="*/ 735949 h 1482493"/>
                <a:gd name="connsiteX74-16025" fmla="*/ 298752 w 5273630"/>
                <a:gd name="connsiteY74-16026" fmla="*/ 881682 h 1482493"/>
                <a:gd name="connsiteX75-16027" fmla="*/ 502777 w 5273630"/>
                <a:gd name="connsiteY75-16028" fmla="*/ 862737 h 1482493"/>
                <a:gd name="connsiteX76-16029" fmla="*/ 482375 w 5273630"/>
                <a:gd name="connsiteY76-16030" fmla="*/ 1004097 h 1482493"/>
                <a:gd name="connsiteX77-16031" fmla="*/ 4372 w 5273630"/>
                <a:gd name="connsiteY77-16032" fmla="*/ 1046359 h 1482493"/>
                <a:gd name="connsiteX78-16033" fmla="*/ 110757 w 5273630"/>
                <a:gd name="connsiteY78-16034" fmla="*/ 285636 h 1482493"/>
                <a:gd name="connsiteX79-16035" fmla="*/ 469259 w 5273630"/>
                <a:gd name="connsiteY79-16036" fmla="*/ 285636 h 1482493"/>
                <a:gd name="connsiteX80-16037" fmla="*/ 482375 w 5273630"/>
                <a:gd name="connsiteY80-16038" fmla="*/ 192367 h 1482493"/>
                <a:gd name="connsiteX81-16039" fmla="*/ 1870577 w 5273630"/>
                <a:gd name="connsiteY81-16040" fmla="*/ 166135 h 1482493"/>
                <a:gd name="connsiteX82-16041" fmla="*/ 1847260 w 5273630"/>
                <a:gd name="connsiteY82-16042" fmla="*/ 332270 h 1482493"/>
                <a:gd name="connsiteX83-16043" fmla="*/ 2179530 w 5273630"/>
                <a:gd name="connsiteY83-16044" fmla="*/ 332270 h 1482493"/>
                <a:gd name="connsiteX84-16045" fmla="*/ 2202847 w 5273630"/>
                <a:gd name="connsiteY84-16046" fmla="*/ 166135 h 1482493"/>
                <a:gd name="connsiteX85-16047" fmla="*/ 1870577 w 5273630"/>
                <a:gd name="connsiteY85-16048" fmla="*/ 166135 h 1482493"/>
                <a:gd name="connsiteX86-16049" fmla="*/ 4598889 w 5273630"/>
                <a:gd name="connsiteY86-16050" fmla="*/ 138446 h 1482493"/>
                <a:gd name="connsiteX87-16051" fmla="*/ 4421095 w 5273630"/>
                <a:gd name="connsiteY87-16052" fmla="*/ 332270 h 1482493"/>
                <a:gd name="connsiteX88-16053" fmla="*/ 4935531 w 5273630"/>
                <a:gd name="connsiteY88-16054" fmla="*/ 332270 h 1482493"/>
                <a:gd name="connsiteX89-16055" fmla="*/ 4813115 w 5273630"/>
                <a:gd name="connsiteY89-16056" fmla="*/ 138446 h 1482493"/>
                <a:gd name="connsiteX90-16057" fmla="*/ 4598889 w 5273630"/>
                <a:gd name="connsiteY90-16058" fmla="*/ 138446 h 1482493"/>
                <a:gd name="connsiteX91-16059" fmla="*/ 1557252 w 5273630"/>
                <a:gd name="connsiteY91-16060" fmla="*/ 27689 h 1482493"/>
                <a:gd name="connsiteX92-16061" fmla="*/ 2498684 w 5273630"/>
                <a:gd name="connsiteY92-16062" fmla="*/ 27689 h 1482493"/>
                <a:gd name="connsiteX93-16063" fmla="*/ 2436019 w 5273630"/>
                <a:gd name="connsiteY93-16064" fmla="*/ 470716 h 1482493"/>
                <a:gd name="connsiteX94-16065" fmla="*/ 1549965 w 5273630"/>
                <a:gd name="connsiteY94-16066" fmla="*/ 470716 h 1482493"/>
                <a:gd name="connsiteX95-16067" fmla="*/ 1605344 w 5273630"/>
                <a:gd name="connsiteY95-16068" fmla="*/ 83068 h 1482493"/>
                <a:gd name="connsiteX96-16069" fmla="*/ 1557252 w 5273630"/>
                <a:gd name="connsiteY96-16070" fmla="*/ 27689 h 1482493"/>
                <a:gd name="connsiteX97-16071" fmla="*/ 259404 w 5273630"/>
                <a:gd name="connsiteY97-16072" fmla="*/ 27689 h 1482493"/>
                <a:gd name="connsiteX98-16073" fmla="*/ 983695 w 5273630"/>
                <a:gd name="connsiteY98-16074" fmla="*/ 27689 h 1482493"/>
                <a:gd name="connsiteX99-16075" fmla="*/ 1215409 w 5273630"/>
                <a:gd name="connsiteY99-16076" fmla="*/ 260861 h 1482493"/>
                <a:gd name="connsiteX100-16077" fmla="*/ 929774 w 5273630"/>
                <a:gd name="connsiteY100-16078" fmla="*/ 260861 h 1482493"/>
                <a:gd name="connsiteX101-16079" fmla="*/ 788413 w 5273630"/>
                <a:gd name="connsiteY101-16080" fmla="*/ 145733 h 1482493"/>
                <a:gd name="connsiteX102-16081" fmla="*/ 476546 w 5273630"/>
                <a:gd name="connsiteY102-16082" fmla="*/ 145733 h 1482493"/>
                <a:gd name="connsiteX103-16083" fmla="*/ 290008 w 5273630"/>
                <a:gd name="connsiteY103-16084" fmla="*/ 260861 h 1482493"/>
                <a:gd name="connsiteX104-16085" fmla="*/ 0 w 5273630"/>
                <a:gd name="connsiteY104-16086" fmla="*/ 260861 h 1482493"/>
                <a:gd name="connsiteX105-16087" fmla="*/ 290008 w 5273630"/>
                <a:gd name="connsiteY105-16088" fmla="*/ 58293 h 1482493"/>
                <a:gd name="connsiteX106-16089" fmla="*/ 259404 w 5273630"/>
                <a:gd name="connsiteY106-16090" fmla="*/ 27689 h 1482493"/>
                <a:gd name="connsiteX107-16091" fmla="*/ 4377375 w 5273630"/>
                <a:gd name="connsiteY107-16092" fmla="*/ 0 h 1482493"/>
                <a:gd name="connsiteX108-16093" fmla="*/ 5001111 w 5273630"/>
                <a:gd name="connsiteY108-16094" fmla="*/ 0 h 1482493"/>
                <a:gd name="connsiteX109-16095" fmla="*/ 5273630 w 5273630"/>
                <a:gd name="connsiteY109-16096" fmla="*/ 429911 h 1482493"/>
                <a:gd name="connsiteX110-16097" fmla="*/ 5078349 w 5273630"/>
                <a:gd name="connsiteY110-16098" fmla="*/ 429911 h 1482493"/>
                <a:gd name="connsiteX111-16099" fmla="*/ 5072519 w 5273630"/>
                <a:gd name="connsiteY111-16100" fmla="*/ 470716 h 1482493"/>
                <a:gd name="connsiteX112-16101" fmla="*/ 4795628 w 5273630"/>
                <a:gd name="connsiteY112-16102" fmla="*/ 470716 h 1482493"/>
                <a:gd name="connsiteX113-16103" fmla="*/ 4778140 w 5273630"/>
                <a:gd name="connsiteY113-16104" fmla="*/ 594589 h 1482493"/>
                <a:gd name="connsiteX114-16105" fmla="*/ 5082721 w 5273630"/>
                <a:gd name="connsiteY114-16106" fmla="*/ 594589 h 1482493"/>
                <a:gd name="connsiteX115-16107" fmla="*/ 5063775 w 5273630"/>
                <a:gd name="connsiteY115-16108" fmla="*/ 733035 h 1482493"/>
                <a:gd name="connsiteX116-16109" fmla="*/ 4759195 w 5273630"/>
                <a:gd name="connsiteY116-16110" fmla="*/ 733035 h 1482493"/>
                <a:gd name="connsiteX117-16111" fmla="*/ 4737335 w 5273630"/>
                <a:gd name="connsiteY117-16112" fmla="*/ 886054 h 1482493"/>
                <a:gd name="connsiteX118-16113" fmla="*/ 5180361 w 5273630"/>
                <a:gd name="connsiteY118-16114" fmla="*/ 886054 h 1482493"/>
                <a:gd name="connsiteX119-16115" fmla="*/ 5161416 w 5273630"/>
                <a:gd name="connsiteY119-16116" fmla="*/ 1024500 h 1482493"/>
                <a:gd name="connsiteX120-16117" fmla="*/ 3998471 w 5273630"/>
                <a:gd name="connsiteY120-16118" fmla="*/ 1024500 h 1482493"/>
                <a:gd name="connsiteX121-16119" fmla="*/ 4017416 w 5273630"/>
                <a:gd name="connsiteY121-16120" fmla="*/ 886054 h 1482493"/>
                <a:gd name="connsiteX122-16121" fmla="*/ 4460443 w 5273630"/>
                <a:gd name="connsiteY122-16122" fmla="*/ 886054 h 1482493"/>
                <a:gd name="connsiteX123-16123" fmla="*/ 4482303 w 5273630"/>
                <a:gd name="connsiteY123-16124" fmla="*/ 733035 h 1482493"/>
                <a:gd name="connsiteX124-16125" fmla="*/ 4177722 w 5273630"/>
                <a:gd name="connsiteY124-16126" fmla="*/ 733035 h 1482493"/>
                <a:gd name="connsiteX125-16127" fmla="*/ 4196667 w 5273630"/>
                <a:gd name="connsiteY125-16128" fmla="*/ 594589 h 1482493"/>
                <a:gd name="connsiteX126-16129" fmla="*/ 4501249 w 5273630"/>
                <a:gd name="connsiteY126-16130" fmla="*/ 594589 h 1482493"/>
                <a:gd name="connsiteX127-16131" fmla="*/ 4518736 w 5273630"/>
                <a:gd name="connsiteY127-16132" fmla="*/ 470716 h 1482493"/>
                <a:gd name="connsiteX128-16133" fmla="*/ 4241845 w 5273630"/>
                <a:gd name="connsiteY128-16134" fmla="*/ 470716 h 1482493"/>
                <a:gd name="connsiteX129-16135" fmla="*/ 4247673 w 5273630"/>
                <a:gd name="connsiteY129-16136" fmla="*/ 429911 h 1482493"/>
                <a:gd name="connsiteX130-16137" fmla="*/ 4055307 w 5273630"/>
                <a:gd name="connsiteY130-16138" fmla="*/ 429911 h 1482493"/>
                <a:gd name="connsiteX131-16139" fmla="*/ 4410894 w 5273630"/>
                <a:gd name="connsiteY131-16140" fmla="*/ 40805 h 1482493"/>
                <a:gd name="connsiteX132-16141" fmla="*/ 4377375 w 5273630"/>
                <a:gd name="connsiteY132-16142" fmla="*/ 0 h 1482493"/>
                <a:gd name="connsiteX133-16143" fmla="*/ 3191742 w 5273630"/>
                <a:gd name="connsiteY133-16144" fmla="*/ 0 h 1482493"/>
                <a:gd name="connsiteX134-16145" fmla="*/ 3522555 w 5273630"/>
                <a:gd name="connsiteY134-16146" fmla="*/ 0 h 1482493"/>
                <a:gd name="connsiteX135-16147" fmla="*/ 3510896 w 5273630"/>
                <a:gd name="connsiteY135-16148" fmla="*/ 83068 h 1482493"/>
                <a:gd name="connsiteX136-16149" fmla="*/ 3953923 w 5273630"/>
                <a:gd name="connsiteY136-16150" fmla="*/ 83068 h 1482493"/>
                <a:gd name="connsiteX137-16151" fmla="*/ 3923319 w 5273630"/>
                <a:gd name="connsiteY137-16152" fmla="*/ 304581 h 1482493"/>
                <a:gd name="connsiteX138-16153" fmla="*/ 3618738 w 5273630"/>
                <a:gd name="connsiteY138-16154" fmla="*/ 304581 h 1482493"/>
                <a:gd name="connsiteX139-16155" fmla="*/ 3630397 w 5273630"/>
                <a:gd name="connsiteY139-16156" fmla="*/ 221513 h 1482493"/>
                <a:gd name="connsiteX140-16157" fmla="*/ 3076613 w 5273630"/>
                <a:gd name="connsiteY140-16158" fmla="*/ 221513 h 1482493"/>
                <a:gd name="connsiteX141-16159" fmla="*/ 3064954 w 5273630"/>
                <a:gd name="connsiteY141-16160" fmla="*/ 304581 h 1482493"/>
                <a:gd name="connsiteX142-16161" fmla="*/ 2760373 w 5273630"/>
                <a:gd name="connsiteY142-16162" fmla="*/ 304581 h 1482493"/>
                <a:gd name="connsiteX143-16163" fmla="*/ 2790977 w 5273630"/>
                <a:gd name="connsiteY143-16164" fmla="*/ 83068 h 1482493"/>
                <a:gd name="connsiteX144-16165" fmla="*/ 3234004 w 5273630"/>
                <a:gd name="connsiteY144-16166" fmla="*/ 83068 h 1482493"/>
                <a:gd name="connsiteX145-16167" fmla="*/ 3238376 w 5273630"/>
                <a:gd name="connsiteY145-16168" fmla="*/ 53921 h 1482493"/>
                <a:gd name="connsiteX146-16169" fmla="*/ 3191742 w 5273630"/>
                <a:gd name="connsiteY146-16170" fmla="*/ 0 h 1482493"/>
                <a:gd name="connsiteX0-16171" fmla="*/ 2215963 w 5273630"/>
                <a:gd name="connsiteY0-16172" fmla="*/ 664540 h 1482493"/>
                <a:gd name="connsiteX1-16173" fmla="*/ 2183902 w 5273630"/>
                <a:gd name="connsiteY1-16174" fmla="*/ 886054 h 1482493"/>
                <a:gd name="connsiteX2-16175" fmla="*/ 2294658 w 5273630"/>
                <a:gd name="connsiteY2-16176" fmla="*/ 886054 h 1482493"/>
                <a:gd name="connsiteX3-16177" fmla="*/ 2326719 w 5273630"/>
                <a:gd name="connsiteY3-16178" fmla="*/ 664540 h 1482493"/>
                <a:gd name="connsiteX4-16179" fmla="*/ 2215963 w 5273630"/>
                <a:gd name="connsiteY4-16180" fmla="*/ 664540 h 1482493"/>
                <a:gd name="connsiteX5-16181" fmla="*/ 1606801 w 5273630"/>
                <a:gd name="connsiteY5-16182" fmla="*/ 664540 h 1482493"/>
                <a:gd name="connsiteX6-16183" fmla="*/ 1574740 w 5273630"/>
                <a:gd name="connsiteY6-16184" fmla="*/ 886054 h 1482493"/>
                <a:gd name="connsiteX7-16185" fmla="*/ 1685497 w 5273630"/>
                <a:gd name="connsiteY7-16186" fmla="*/ 886054 h 1482493"/>
                <a:gd name="connsiteX8-16187" fmla="*/ 1717558 w 5273630"/>
                <a:gd name="connsiteY8-16188" fmla="*/ 664540 h 1482493"/>
                <a:gd name="connsiteX9-16189" fmla="*/ 1606801 w 5273630"/>
                <a:gd name="connsiteY9-16190" fmla="*/ 664540 h 1482493"/>
                <a:gd name="connsiteX10-16191" fmla="*/ 342472 w 5273630"/>
                <a:gd name="connsiteY10-16192" fmla="*/ 563985 h 1482493"/>
                <a:gd name="connsiteX11-16193" fmla="*/ 335185 w 5273630"/>
                <a:gd name="connsiteY11-16194" fmla="*/ 619363 h 1482493"/>
                <a:gd name="connsiteX12-16195" fmla="*/ 826304 w 5273630"/>
                <a:gd name="connsiteY12-16196" fmla="*/ 619363 h 1482493"/>
                <a:gd name="connsiteX13-16197" fmla="*/ 833590 w 5273630"/>
                <a:gd name="connsiteY13-16198" fmla="*/ 563985 h 1482493"/>
                <a:gd name="connsiteX14-16199" fmla="*/ 342472 w 5273630"/>
                <a:gd name="connsiteY14-16200" fmla="*/ 563985 h 1482493"/>
                <a:gd name="connsiteX15-16201" fmla="*/ 3085357 w 5273630"/>
                <a:gd name="connsiteY15-16202" fmla="*/ 553784 h 1482493"/>
                <a:gd name="connsiteX16-16203" fmla="*/ 3078071 w 5273630"/>
                <a:gd name="connsiteY16-16204" fmla="*/ 609162 h 1482493"/>
                <a:gd name="connsiteX17-16205" fmla="*/ 3283553 w 5273630"/>
                <a:gd name="connsiteY17-16206" fmla="*/ 719919 h 1482493"/>
                <a:gd name="connsiteX18-16207" fmla="*/ 3521097 w 5273630"/>
                <a:gd name="connsiteY18-16208" fmla="*/ 609162 h 1482493"/>
                <a:gd name="connsiteX19-16209" fmla="*/ 3528384 w 5273630"/>
                <a:gd name="connsiteY19-16210" fmla="*/ 553784 h 1482493"/>
                <a:gd name="connsiteX20-16211" fmla="*/ 3085357 w 5273630"/>
                <a:gd name="connsiteY20-16212" fmla="*/ 553784 h 1482493"/>
                <a:gd name="connsiteX21-16213" fmla="*/ 2013395 w 5273630"/>
                <a:gd name="connsiteY21-16214" fmla="*/ 526094 h 1482493"/>
                <a:gd name="connsiteX22-16215" fmla="*/ 2567178 w 5273630"/>
                <a:gd name="connsiteY22-16216" fmla="*/ 526094 h 1482493"/>
                <a:gd name="connsiteX23-16217" fmla="*/ 2497227 w 5273630"/>
                <a:gd name="connsiteY23-16218" fmla="*/ 1024500 h 1482493"/>
                <a:gd name="connsiteX24-16219" fmla="*/ 1943443 w 5273630"/>
                <a:gd name="connsiteY24-16220" fmla="*/ 1024500 h 1482493"/>
                <a:gd name="connsiteX25-16221" fmla="*/ 2013395 w 5273630"/>
                <a:gd name="connsiteY25-16222" fmla="*/ 526094 h 1482493"/>
                <a:gd name="connsiteX26-16223" fmla="*/ 1404233 w 5273630"/>
                <a:gd name="connsiteY26-16224" fmla="*/ 526094 h 1482493"/>
                <a:gd name="connsiteX27-16225" fmla="*/ 1958016 w 5273630"/>
                <a:gd name="connsiteY27-16226" fmla="*/ 526094 h 1482493"/>
                <a:gd name="connsiteX28-16227" fmla="*/ 1888065 w 5273630"/>
                <a:gd name="connsiteY28-16228" fmla="*/ 1024500 h 1482493"/>
                <a:gd name="connsiteX29-16229" fmla="*/ 1334281 w 5273630"/>
                <a:gd name="connsiteY29-16230" fmla="*/ 1024500 h 1482493"/>
                <a:gd name="connsiteX30-16231" fmla="*/ 1404233 w 5273630"/>
                <a:gd name="connsiteY30-16232" fmla="*/ 526094 h 1482493"/>
                <a:gd name="connsiteX31-16233" fmla="*/ 365789 w 5273630"/>
                <a:gd name="connsiteY31-16234" fmla="*/ 402222 h 1482493"/>
                <a:gd name="connsiteX32-16235" fmla="*/ 357045 w 5273630"/>
                <a:gd name="connsiteY32-16236" fmla="*/ 457600 h 1482493"/>
                <a:gd name="connsiteX33-16237" fmla="*/ 848163 w 5273630"/>
                <a:gd name="connsiteY33-16238" fmla="*/ 457600 h 1482493"/>
                <a:gd name="connsiteX34-16239" fmla="*/ 856907 w 5273630"/>
                <a:gd name="connsiteY34-16240" fmla="*/ 402222 h 1482493"/>
                <a:gd name="connsiteX35-16241" fmla="*/ 365789 w 5273630"/>
                <a:gd name="connsiteY35-16242" fmla="*/ 402222 h 1482493"/>
                <a:gd name="connsiteX36-16243" fmla="*/ 2865301 w 5273630"/>
                <a:gd name="connsiteY36-16244" fmla="*/ 346843 h 1482493"/>
                <a:gd name="connsiteX37-16245" fmla="*/ 3114504 w 5273630"/>
                <a:gd name="connsiteY37-16246" fmla="*/ 346843 h 1482493"/>
                <a:gd name="connsiteX38-16247" fmla="*/ 3104302 w 5273630"/>
                <a:gd name="connsiteY38-16248" fmla="*/ 415338 h 1482493"/>
                <a:gd name="connsiteX39-16249" fmla="*/ 3547329 w 5273630"/>
                <a:gd name="connsiteY39-16250" fmla="*/ 415338 h 1482493"/>
                <a:gd name="connsiteX40-16251" fmla="*/ 3557530 w 5273630"/>
                <a:gd name="connsiteY40-16252" fmla="*/ 346843 h 1482493"/>
                <a:gd name="connsiteX41-16253" fmla="*/ 3806733 w 5273630"/>
                <a:gd name="connsiteY41-16254" fmla="*/ 346843 h 1482493"/>
                <a:gd name="connsiteX42-16255" fmla="*/ 3796531 w 5273630"/>
                <a:gd name="connsiteY42-16256" fmla="*/ 415338 h 1482493"/>
                <a:gd name="connsiteX43-16257" fmla="*/ 3907289 w 5273630"/>
                <a:gd name="connsiteY43-16258" fmla="*/ 415338 h 1482493"/>
                <a:gd name="connsiteX44-16259" fmla="*/ 3888343 w 5273630"/>
                <a:gd name="connsiteY44-16260" fmla="*/ 553784 h 1482493"/>
                <a:gd name="connsiteX45-16261" fmla="*/ 3777587 w 5273630"/>
                <a:gd name="connsiteY45-16262" fmla="*/ 553784 h 1482493"/>
                <a:gd name="connsiteX46-16263" fmla="*/ 3755727 w 5273630"/>
                <a:gd name="connsiteY46-16264" fmla="*/ 706803 h 1482493"/>
                <a:gd name="connsiteX47-16265" fmla="*/ 3489036 w 5273630"/>
                <a:gd name="connsiteY47-16266" fmla="*/ 830675 h 1482493"/>
                <a:gd name="connsiteX48-16267" fmla="*/ 3850453 w 5273630"/>
                <a:gd name="connsiteY48-16268" fmla="*/ 1024500 h 1482493"/>
                <a:gd name="connsiteX49-16269" fmla="*/ 3407426 w 5273630"/>
                <a:gd name="connsiteY49-16270" fmla="*/ 1024500 h 1482493"/>
                <a:gd name="connsiteX50-16271" fmla="*/ 3252949 w 5273630"/>
                <a:gd name="connsiteY50-16272" fmla="*/ 941432 h 1482493"/>
                <a:gd name="connsiteX51-16273" fmla="*/ 1663074 w 5273630"/>
                <a:gd name="connsiteY51-16274" fmla="*/ 1482493 h 1482493"/>
                <a:gd name="connsiteX52-16275" fmla="*/ 1702647 w 5273630"/>
                <a:gd name="connsiteY52-16276" fmla="*/ 1409628 h 1482493"/>
                <a:gd name="connsiteX53-16277" fmla="*/ 3046009 w 5273630"/>
                <a:gd name="connsiteY53-16278" fmla="*/ 830675 h 1482493"/>
                <a:gd name="connsiteX54-16279" fmla="*/ 2814295 w 5273630"/>
                <a:gd name="connsiteY54-16280" fmla="*/ 706803 h 1482493"/>
                <a:gd name="connsiteX55-16281" fmla="*/ 2836154 w 5273630"/>
                <a:gd name="connsiteY55-16282" fmla="*/ 553784 h 1482493"/>
                <a:gd name="connsiteX56-16283" fmla="*/ 2725398 w 5273630"/>
                <a:gd name="connsiteY56-16284" fmla="*/ 553784 h 1482493"/>
                <a:gd name="connsiteX57-16285" fmla="*/ 2744343 w 5273630"/>
                <a:gd name="connsiteY57-16286" fmla="*/ 415338 h 1482493"/>
                <a:gd name="connsiteX58-16287" fmla="*/ 2855100 w 5273630"/>
                <a:gd name="connsiteY58-16288" fmla="*/ 415338 h 1482493"/>
                <a:gd name="connsiteX59-16289" fmla="*/ 2865301 w 5273630"/>
                <a:gd name="connsiteY59-16290" fmla="*/ 346843 h 1482493"/>
                <a:gd name="connsiteX60-16291" fmla="*/ 482375 w 5273630"/>
                <a:gd name="connsiteY60-16292" fmla="*/ 192367 h 1482493"/>
                <a:gd name="connsiteX61-16293" fmla="*/ 759267 w 5273630"/>
                <a:gd name="connsiteY61-16294" fmla="*/ 192367 h 1482493"/>
                <a:gd name="connsiteX62-16295" fmla="*/ 746151 w 5273630"/>
                <a:gd name="connsiteY62-16296" fmla="*/ 285636 h 1482493"/>
                <a:gd name="connsiteX63-16297" fmla="*/ 1122141 w 5273630"/>
                <a:gd name="connsiteY63-16298" fmla="*/ 285636 h 1482493"/>
                <a:gd name="connsiteX64-16299" fmla="*/ 1059475 w 5273630"/>
                <a:gd name="connsiteY64-16300" fmla="*/ 735949 h 1482493"/>
                <a:gd name="connsiteX65-16301" fmla="*/ 728663 w 5273630"/>
                <a:gd name="connsiteY65-16302" fmla="*/ 735949 h 1482493"/>
                <a:gd name="connsiteX66-16303" fmla="*/ 795700 w 5273630"/>
                <a:gd name="connsiteY66-16304" fmla="*/ 791328 h 1482493"/>
                <a:gd name="connsiteX67-16305" fmla="*/ 1119226 w 5273630"/>
                <a:gd name="connsiteY67-16306" fmla="*/ 746150 h 1482493"/>
                <a:gd name="connsiteX68-16307" fmla="*/ 1100281 w 5273630"/>
                <a:gd name="connsiteY68-16308" fmla="*/ 884596 h 1482493"/>
                <a:gd name="connsiteX69-16309" fmla="*/ 937060 w 5273630"/>
                <a:gd name="connsiteY69-16310" fmla="*/ 907914 h 1482493"/>
                <a:gd name="connsiteX70-16311" fmla="*/ 1691119 w 5273630"/>
                <a:gd name="connsiteY70-16312" fmla="*/ 1414283 h 1482493"/>
                <a:gd name="connsiteX71-16313" fmla="*/ 1666028 w 5273630"/>
                <a:gd name="connsiteY71-16314" fmla="*/ 1477496 h 1482493"/>
                <a:gd name="connsiteX72-16315" fmla="*/ 406594 w 5273630"/>
                <a:gd name="connsiteY72-16316" fmla="*/ 735949 h 1482493"/>
                <a:gd name="connsiteX73-16317" fmla="*/ 319154 w 5273630"/>
                <a:gd name="connsiteY73-16318" fmla="*/ 735949 h 1482493"/>
                <a:gd name="connsiteX74-16319" fmla="*/ 298752 w 5273630"/>
                <a:gd name="connsiteY74-16320" fmla="*/ 881682 h 1482493"/>
                <a:gd name="connsiteX75-16321" fmla="*/ 502777 w 5273630"/>
                <a:gd name="connsiteY75-16322" fmla="*/ 862737 h 1482493"/>
                <a:gd name="connsiteX76-16323" fmla="*/ 482375 w 5273630"/>
                <a:gd name="connsiteY76-16324" fmla="*/ 1004097 h 1482493"/>
                <a:gd name="connsiteX77-16325" fmla="*/ 4372 w 5273630"/>
                <a:gd name="connsiteY77-16326" fmla="*/ 1046359 h 1482493"/>
                <a:gd name="connsiteX78-16327" fmla="*/ 110757 w 5273630"/>
                <a:gd name="connsiteY78-16328" fmla="*/ 285636 h 1482493"/>
                <a:gd name="connsiteX79-16329" fmla="*/ 469259 w 5273630"/>
                <a:gd name="connsiteY79-16330" fmla="*/ 285636 h 1482493"/>
                <a:gd name="connsiteX80-16331" fmla="*/ 482375 w 5273630"/>
                <a:gd name="connsiteY80-16332" fmla="*/ 192367 h 1482493"/>
                <a:gd name="connsiteX81-16333" fmla="*/ 1870577 w 5273630"/>
                <a:gd name="connsiteY81-16334" fmla="*/ 166135 h 1482493"/>
                <a:gd name="connsiteX82-16335" fmla="*/ 1847260 w 5273630"/>
                <a:gd name="connsiteY82-16336" fmla="*/ 332270 h 1482493"/>
                <a:gd name="connsiteX83-16337" fmla="*/ 2179530 w 5273630"/>
                <a:gd name="connsiteY83-16338" fmla="*/ 332270 h 1482493"/>
                <a:gd name="connsiteX84-16339" fmla="*/ 2202847 w 5273630"/>
                <a:gd name="connsiteY84-16340" fmla="*/ 166135 h 1482493"/>
                <a:gd name="connsiteX85-16341" fmla="*/ 1870577 w 5273630"/>
                <a:gd name="connsiteY85-16342" fmla="*/ 166135 h 1482493"/>
                <a:gd name="connsiteX86-16343" fmla="*/ 4598889 w 5273630"/>
                <a:gd name="connsiteY86-16344" fmla="*/ 138446 h 1482493"/>
                <a:gd name="connsiteX87-16345" fmla="*/ 4421095 w 5273630"/>
                <a:gd name="connsiteY87-16346" fmla="*/ 332270 h 1482493"/>
                <a:gd name="connsiteX88-16347" fmla="*/ 4935531 w 5273630"/>
                <a:gd name="connsiteY88-16348" fmla="*/ 332270 h 1482493"/>
                <a:gd name="connsiteX89-16349" fmla="*/ 4813115 w 5273630"/>
                <a:gd name="connsiteY89-16350" fmla="*/ 138446 h 1482493"/>
                <a:gd name="connsiteX90-16351" fmla="*/ 4598889 w 5273630"/>
                <a:gd name="connsiteY90-16352" fmla="*/ 138446 h 1482493"/>
                <a:gd name="connsiteX91-16353" fmla="*/ 1557252 w 5273630"/>
                <a:gd name="connsiteY91-16354" fmla="*/ 27689 h 1482493"/>
                <a:gd name="connsiteX92-16355" fmla="*/ 2498684 w 5273630"/>
                <a:gd name="connsiteY92-16356" fmla="*/ 27689 h 1482493"/>
                <a:gd name="connsiteX93-16357" fmla="*/ 2436019 w 5273630"/>
                <a:gd name="connsiteY93-16358" fmla="*/ 470716 h 1482493"/>
                <a:gd name="connsiteX94-16359" fmla="*/ 1549965 w 5273630"/>
                <a:gd name="connsiteY94-16360" fmla="*/ 470716 h 1482493"/>
                <a:gd name="connsiteX95-16361" fmla="*/ 1605344 w 5273630"/>
                <a:gd name="connsiteY95-16362" fmla="*/ 83068 h 1482493"/>
                <a:gd name="connsiteX96-16363" fmla="*/ 1557252 w 5273630"/>
                <a:gd name="connsiteY96-16364" fmla="*/ 27689 h 1482493"/>
                <a:gd name="connsiteX97-16365" fmla="*/ 259404 w 5273630"/>
                <a:gd name="connsiteY97-16366" fmla="*/ 27689 h 1482493"/>
                <a:gd name="connsiteX98-16367" fmla="*/ 983695 w 5273630"/>
                <a:gd name="connsiteY98-16368" fmla="*/ 27689 h 1482493"/>
                <a:gd name="connsiteX99-16369" fmla="*/ 1215409 w 5273630"/>
                <a:gd name="connsiteY99-16370" fmla="*/ 260861 h 1482493"/>
                <a:gd name="connsiteX100-16371" fmla="*/ 929774 w 5273630"/>
                <a:gd name="connsiteY100-16372" fmla="*/ 260861 h 1482493"/>
                <a:gd name="connsiteX101-16373" fmla="*/ 788413 w 5273630"/>
                <a:gd name="connsiteY101-16374" fmla="*/ 145733 h 1482493"/>
                <a:gd name="connsiteX102-16375" fmla="*/ 476546 w 5273630"/>
                <a:gd name="connsiteY102-16376" fmla="*/ 145733 h 1482493"/>
                <a:gd name="connsiteX103-16377" fmla="*/ 290008 w 5273630"/>
                <a:gd name="connsiteY103-16378" fmla="*/ 260861 h 1482493"/>
                <a:gd name="connsiteX104-16379" fmla="*/ 0 w 5273630"/>
                <a:gd name="connsiteY104-16380" fmla="*/ 260861 h 1482493"/>
                <a:gd name="connsiteX105-16381" fmla="*/ 290008 w 5273630"/>
                <a:gd name="connsiteY105-16382" fmla="*/ 58293 h 1482493"/>
                <a:gd name="connsiteX106-16383" fmla="*/ 259404 w 5273630"/>
                <a:gd name="connsiteY106-16384" fmla="*/ 27689 h 1482493"/>
                <a:gd name="connsiteX107-16385" fmla="*/ 4377375 w 5273630"/>
                <a:gd name="connsiteY107-16386" fmla="*/ 0 h 1482493"/>
                <a:gd name="connsiteX108-16387" fmla="*/ 5001111 w 5273630"/>
                <a:gd name="connsiteY108-16388" fmla="*/ 0 h 1482493"/>
                <a:gd name="connsiteX109-16389" fmla="*/ 5273630 w 5273630"/>
                <a:gd name="connsiteY109-16390" fmla="*/ 429911 h 1482493"/>
                <a:gd name="connsiteX110-16391" fmla="*/ 5078349 w 5273630"/>
                <a:gd name="connsiteY110-16392" fmla="*/ 429911 h 1482493"/>
                <a:gd name="connsiteX111-16393" fmla="*/ 5072519 w 5273630"/>
                <a:gd name="connsiteY111-16394" fmla="*/ 470716 h 1482493"/>
                <a:gd name="connsiteX112-16395" fmla="*/ 4795628 w 5273630"/>
                <a:gd name="connsiteY112-16396" fmla="*/ 470716 h 1482493"/>
                <a:gd name="connsiteX113-16397" fmla="*/ 4778140 w 5273630"/>
                <a:gd name="connsiteY113-16398" fmla="*/ 594589 h 1482493"/>
                <a:gd name="connsiteX114-16399" fmla="*/ 5082721 w 5273630"/>
                <a:gd name="connsiteY114-16400" fmla="*/ 594589 h 1482493"/>
                <a:gd name="connsiteX115-16401" fmla="*/ 5063775 w 5273630"/>
                <a:gd name="connsiteY115-16402" fmla="*/ 733035 h 1482493"/>
                <a:gd name="connsiteX116-16403" fmla="*/ 4759195 w 5273630"/>
                <a:gd name="connsiteY116-16404" fmla="*/ 733035 h 1482493"/>
                <a:gd name="connsiteX117-16405" fmla="*/ 4737335 w 5273630"/>
                <a:gd name="connsiteY117-16406" fmla="*/ 886054 h 1482493"/>
                <a:gd name="connsiteX118-16407" fmla="*/ 5180361 w 5273630"/>
                <a:gd name="connsiteY118-16408" fmla="*/ 886054 h 1482493"/>
                <a:gd name="connsiteX119-16409" fmla="*/ 5161416 w 5273630"/>
                <a:gd name="connsiteY119-16410" fmla="*/ 1024500 h 1482493"/>
                <a:gd name="connsiteX120-16411" fmla="*/ 3998471 w 5273630"/>
                <a:gd name="connsiteY120-16412" fmla="*/ 1024500 h 1482493"/>
                <a:gd name="connsiteX121-16413" fmla="*/ 4017416 w 5273630"/>
                <a:gd name="connsiteY121-16414" fmla="*/ 886054 h 1482493"/>
                <a:gd name="connsiteX122-16415" fmla="*/ 4460443 w 5273630"/>
                <a:gd name="connsiteY122-16416" fmla="*/ 886054 h 1482493"/>
                <a:gd name="connsiteX123-16417" fmla="*/ 4482303 w 5273630"/>
                <a:gd name="connsiteY123-16418" fmla="*/ 733035 h 1482493"/>
                <a:gd name="connsiteX124-16419" fmla="*/ 4177722 w 5273630"/>
                <a:gd name="connsiteY124-16420" fmla="*/ 733035 h 1482493"/>
                <a:gd name="connsiteX125-16421" fmla="*/ 4196667 w 5273630"/>
                <a:gd name="connsiteY125-16422" fmla="*/ 594589 h 1482493"/>
                <a:gd name="connsiteX126-16423" fmla="*/ 4501249 w 5273630"/>
                <a:gd name="connsiteY126-16424" fmla="*/ 594589 h 1482493"/>
                <a:gd name="connsiteX127-16425" fmla="*/ 4518736 w 5273630"/>
                <a:gd name="connsiteY127-16426" fmla="*/ 470716 h 1482493"/>
                <a:gd name="connsiteX128-16427" fmla="*/ 4241845 w 5273630"/>
                <a:gd name="connsiteY128-16428" fmla="*/ 470716 h 1482493"/>
                <a:gd name="connsiteX129-16429" fmla="*/ 4247673 w 5273630"/>
                <a:gd name="connsiteY129-16430" fmla="*/ 429911 h 1482493"/>
                <a:gd name="connsiteX130-16431" fmla="*/ 4055307 w 5273630"/>
                <a:gd name="connsiteY130-16432" fmla="*/ 429911 h 1482493"/>
                <a:gd name="connsiteX131-16433" fmla="*/ 4410894 w 5273630"/>
                <a:gd name="connsiteY131-16434" fmla="*/ 40805 h 1482493"/>
                <a:gd name="connsiteX132-16435" fmla="*/ 4377375 w 5273630"/>
                <a:gd name="connsiteY132-16436" fmla="*/ 0 h 1482493"/>
                <a:gd name="connsiteX133-16437" fmla="*/ 3191742 w 5273630"/>
                <a:gd name="connsiteY133-16438" fmla="*/ 0 h 1482493"/>
                <a:gd name="connsiteX134-16439" fmla="*/ 3522555 w 5273630"/>
                <a:gd name="connsiteY134-16440" fmla="*/ 0 h 1482493"/>
                <a:gd name="connsiteX135-16441" fmla="*/ 3510896 w 5273630"/>
                <a:gd name="connsiteY135-16442" fmla="*/ 83068 h 1482493"/>
                <a:gd name="connsiteX136-16443" fmla="*/ 3953923 w 5273630"/>
                <a:gd name="connsiteY136-16444" fmla="*/ 83068 h 1482493"/>
                <a:gd name="connsiteX137-16445" fmla="*/ 3923319 w 5273630"/>
                <a:gd name="connsiteY137-16446" fmla="*/ 304581 h 1482493"/>
                <a:gd name="connsiteX138-16447" fmla="*/ 3618738 w 5273630"/>
                <a:gd name="connsiteY138-16448" fmla="*/ 304581 h 1482493"/>
                <a:gd name="connsiteX139-16449" fmla="*/ 3630397 w 5273630"/>
                <a:gd name="connsiteY139-16450" fmla="*/ 221513 h 1482493"/>
                <a:gd name="connsiteX140-16451" fmla="*/ 3076613 w 5273630"/>
                <a:gd name="connsiteY140-16452" fmla="*/ 221513 h 1482493"/>
                <a:gd name="connsiteX141-16453" fmla="*/ 3064954 w 5273630"/>
                <a:gd name="connsiteY141-16454" fmla="*/ 304581 h 1482493"/>
                <a:gd name="connsiteX142-16455" fmla="*/ 2760373 w 5273630"/>
                <a:gd name="connsiteY142-16456" fmla="*/ 304581 h 1482493"/>
                <a:gd name="connsiteX143-16457" fmla="*/ 2790977 w 5273630"/>
                <a:gd name="connsiteY143-16458" fmla="*/ 83068 h 1482493"/>
                <a:gd name="connsiteX144-16459" fmla="*/ 3234004 w 5273630"/>
                <a:gd name="connsiteY144-16460" fmla="*/ 83068 h 1482493"/>
                <a:gd name="connsiteX145-16461" fmla="*/ 3238376 w 5273630"/>
                <a:gd name="connsiteY145-16462" fmla="*/ 53921 h 1482493"/>
                <a:gd name="connsiteX146-16463" fmla="*/ 3191742 w 5273630"/>
                <a:gd name="connsiteY146-16464" fmla="*/ 0 h 1482493"/>
                <a:gd name="connsiteX0-16465" fmla="*/ 2215963 w 5273630"/>
                <a:gd name="connsiteY0-16466" fmla="*/ 664540 h 1482493"/>
                <a:gd name="connsiteX1-16467" fmla="*/ 2183902 w 5273630"/>
                <a:gd name="connsiteY1-16468" fmla="*/ 886054 h 1482493"/>
                <a:gd name="connsiteX2-16469" fmla="*/ 2294658 w 5273630"/>
                <a:gd name="connsiteY2-16470" fmla="*/ 886054 h 1482493"/>
                <a:gd name="connsiteX3-16471" fmla="*/ 2326719 w 5273630"/>
                <a:gd name="connsiteY3-16472" fmla="*/ 664540 h 1482493"/>
                <a:gd name="connsiteX4-16473" fmla="*/ 2215963 w 5273630"/>
                <a:gd name="connsiteY4-16474" fmla="*/ 664540 h 1482493"/>
                <a:gd name="connsiteX5-16475" fmla="*/ 1606801 w 5273630"/>
                <a:gd name="connsiteY5-16476" fmla="*/ 664540 h 1482493"/>
                <a:gd name="connsiteX6-16477" fmla="*/ 1574740 w 5273630"/>
                <a:gd name="connsiteY6-16478" fmla="*/ 886054 h 1482493"/>
                <a:gd name="connsiteX7-16479" fmla="*/ 1685497 w 5273630"/>
                <a:gd name="connsiteY7-16480" fmla="*/ 886054 h 1482493"/>
                <a:gd name="connsiteX8-16481" fmla="*/ 1717558 w 5273630"/>
                <a:gd name="connsiteY8-16482" fmla="*/ 664540 h 1482493"/>
                <a:gd name="connsiteX9-16483" fmla="*/ 1606801 w 5273630"/>
                <a:gd name="connsiteY9-16484" fmla="*/ 664540 h 1482493"/>
                <a:gd name="connsiteX10-16485" fmla="*/ 342472 w 5273630"/>
                <a:gd name="connsiteY10-16486" fmla="*/ 563985 h 1482493"/>
                <a:gd name="connsiteX11-16487" fmla="*/ 335185 w 5273630"/>
                <a:gd name="connsiteY11-16488" fmla="*/ 619363 h 1482493"/>
                <a:gd name="connsiteX12-16489" fmla="*/ 826304 w 5273630"/>
                <a:gd name="connsiteY12-16490" fmla="*/ 619363 h 1482493"/>
                <a:gd name="connsiteX13-16491" fmla="*/ 833590 w 5273630"/>
                <a:gd name="connsiteY13-16492" fmla="*/ 563985 h 1482493"/>
                <a:gd name="connsiteX14-16493" fmla="*/ 342472 w 5273630"/>
                <a:gd name="connsiteY14-16494" fmla="*/ 563985 h 1482493"/>
                <a:gd name="connsiteX15-16495" fmla="*/ 3085357 w 5273630"/>
                <a:gd name="connsiteY15-16496" fmla="*/ 553784 h 1482493"/>
                <a:gd name="connsiteX16-16497" fmla="*/ 3078071 w 5273630"/>
                <a:gd name="connsiteY16-16498" fmla="*/ 609162 h 1482493"/>
                <a:gd name="connsiteX17-16499" fmla="*/ 3283553 w 5273630"/>
                <a:gd name="connsiteY17-16500" fmla="*/ 719919 h 1482493"/>
                <a:gd name="connsiteX18-16501" fmla="*/ 3521097 w 5273630"/>
                <a:gd name="connsiteY18-16502" fmla="*/ 609162 h 1482493"/>
                <a:gd name="connsiteX19-16503" fmla="*/ 3528384 w 5273630"/>
                <a:gd name="connsiteY19-16504" fmla="*/ 553784 h 1482493"/>
                <a:gd name="connsiteX20-16505" fmla="*/ 3085357 w 5273630"/>
                <a:gd name="connsiteY20-16506" fmla="*/ 553784 h 1482493"/>
                <a:gd name="connsiteX21-16507" fmla="*/ 2013395 w 5273630"/>
                <a:gd name="connsiteY21-16508" fmla="*/ 526094 h 1482493"/>
                <a:gd name="connsiteX22-16509" fmla="*/ 2567178 w 5273630"/>
                <a:gd name="connsiteY22-16510" fmla="*/ 526094 h 1482493"/>
                <a:gd name="connsiteX23-16511" fmla="*/ 2497227 w 5273630"/>
                <a:gd name="connsiteY23-16512" fmla="*/ 1024500 h 1482493"/>
                <a:gd name="connsiteX24-16513" fmla="*/ 1943443 w 5273630"/>
                <a:gd name="connsiteY24-16514" fmla="*/ 1024500 h 1482493"/>
                <a:gd name="connsiteX25-16515" fmla="*/ 2013395 w 5273630"/>
                <a:gd name="connsiteY25-16516" fmla="*/ 526094 h 1482493"/>
                <a:gd name="connsiteX26-16517" fmla="*/ 1404233 w 5273630"/>
                <a:gd name="connsiteY26-16518" fmla="*/ 526094 h 1482493"/>
                <a:gd name="connsiteX27-16519" fmla="*/ 1958016 w 5273630"/>
                <a:gd name="connsiteY27-16520" fmla="*/ 526094 h 1482493"/>
                <a:gd name="connsiteX28-16521" fmla="*/ 1888065 w 5273630"/>
                <a:gd name="connsiteY28-16522" fmla="*/ 1024500 h 1482493"/>
                <a:gd name="connsiteX29-16523" fmla="*/ 1334281 w 5273630"/>
                <a:gd name="connsiteY29-16524" fmla="*/ 1024500 h 1482493"/>
                <a:gd name="connsiteX30-16525" fmla="*/ 1404233 w 5273630"/>
                <a:gd name="connsiteY30-16526" fmla="*/ 526094 h 1482493"/>
                <a:gd name="connsiteX31-16527" fmla="*/ 365789 w 5273630"/>
                <a:gd name="connsiteY31-16528" fmla="*/ 402222 h 1482493"/>
                <a:gd name="connsiteX32-16529" fmla="*/ 357045 w 5273630"/>
                <a:gd name="connsiteY32-16530" fmla="*/ 457600 h 1482493"/>
                <a:gd name="connsiteX33-16531" fmla="*/ 848163 w 5273630"/>
                <a:gd name="connsiteY33-16532" fmla="*/ 457600 h 1482493"/>
                <a:gd name="connsiteX34-16533" fmla="*/ 856907 w 5273630"/>
                <a:gd name="connsiteY34-16534" fmla="*/ 402222 h 1482493"/>
                <a:gd name="connsiteX35-16535" fmla="*/ 365789 w 5273630"/>
                <a:gd name="connsiteY35-16536" fmla="*/ 402222 h 1482493"/>
                <a:gd name="connsiteX36-16537" fmla="*/ 2865301 w 5273630"/>
                <a:gd name="connsiteY36-16538" fmla="*/ 346843 h 1482493"/>
                <a:gd name="connsiteX37-16539" fmla="*/ 3114504 w 5273630"/>
                <a:gd name="connsiteY37-16540" fmla="*/ 346843 h 1482493"/>
                <a:gd name="connsiteX38-16541" fmla="*/ 3104302 w 5273630"/>
                <a:gd name="connsiteY38-16542" fmla="*/ 415338 h 1482493"/>
                <a:gd name="connsiteX39-16543" fmla="*/ 3547329 w 5273630"/>
                <a:gd name="connsiteY39-16544" fmla="*/ 415338 h 1482493"/>
                <a:gd name="connsiteX40-16545" fmla="*/ 3557530 w 5273630"/>
                <a:gd name="connsiteY40-16546" fmla="*/ 346843 h 1482493"/>
                <a:gd name="connsiteX41-16547" fmla="*/ 3806733 w 5273630"/>
                <a:gd name="connsiteY41-16548" fmla="*/ 346843 h 1482493"/>
                <a:gd name="connsiteX42-16549" fmla="*/ 3796531 w 5273630"/>
                <a:gd name="connsiteY42-16550" fmla="*/ 415338 h 1482493"/>
                <a:gd name="connsiteX43-16551" fmla="*/ 3907289 w 5273630"/>
                <a:gd name="connsiteY43-16552" fmla="*/ 415338 h 1482493"/>
                <a:gd name="connsiteX44-16553" fmla="*/ 3888343 w 5273630"/>
                <a:gd name="connsiteY44-16554" fmla="*/ 553784 h 1482493"/>
                <a:gd name="connsiteX45-16555" fmla="*/ 3777587 w 5273630"/>
                <a:gd name="connsiteY45-16556" fmla="*/ 553784 h 1482493"/>
                <a:gd name="connsiteX46-16557" fmla="*/ 3755727 w 5273630"/>
                <a:gd name="connsiteY46-16558" fmla="*/ 706803 h 1482493"/>
                <a:gd name="connsiteX47-16559" fmla="*/ 3489036 w 5273630"/>
                <a:gd name="connsiteY47-16560" fmla="*/ 830675 h 1482493"/>
                <a:gd name="connsiteX48-16561" fmla="*/ 3850453 w 5273630"/>
                <a:gd name="connsiteY48-16562" fmla="*/ 1024500 h 1482493"/>
                <a:gd name="connsiteX49-16563" fmla="*/ 3407426 w 5273630"/>
                <a:gd name="connsiteY49-16564" fmla="*/ 1024500 h 1482493"/>
                <a:gd name="connsiteX50-16565" fmla="*/ 3252949 w 5273630"/>
                <a:gd name="connsiteY50-16566" fmla="*/ 941432 h 1482493"/>
                <a:gd name="connsiteX51-16567" fmla="*/ 1663074 w 5273630"/>
                <a:gd name="connsiteY51-16568" fmla="*/ 1482493 h 1482493"/>
                <a:gd name="connsiteX52-16569" fmla="*/ 1702647 w 5273630"/>
                <a:gd name="connsiteY52-16570" fmla="*/ 1409628 h 1482493"/>
                <a:gd name="connsiteX53-16571" fmla="*/ 3046009 w 5273630"/>
                <a:gd name="connsiteY53-16572" fmla="*/ 830675 h 1482493"/>
                <a:gd name="connsiteX54-16573" fmla="*/ 2814295 w 5273630"/>
                <a:gd name="connsiteY54-16574" fmla="*/ 706803 h 1482493"/>
                <a:gd name="connsiteX55-16575" fmla="*/ 2836154 w 5273630"/>
                <a:gd name="connsiteY55-16576" fmla="*/ 553784 h 1482493"/>
                <a:gd name="connsiteX56-16577" fmla="*/ 2725398 w 5273630"/>
                <a:gd name="connsiteY56-16578" fmla="*/ 553784 h 1482493"/>
                <a:gd name="connsiteX57-16579" fmla="*/ 2744343 w 5273630"/>
                <a:gd name="connsiteY57-16580" fmla="*/ 415338 h 1482493"/>
                <a:gd name="connsiteX58-16581" fmla="*/ 2855100 w 5273630"/>
                <a:gd name="connsiteY58-16582" fmla="*/ 415338 h 1482493"/>
                <a:gd name="connsiteX59-16583" fmla="*/ 2865301 w 5273630"/>
                <a:gd name="connsiteY59-16584" fmla="*/ 346843 h 1482493"/>
                <a:gd name="connsiteX60-16585" fmla="*/ 482375 w 5273630"/>
                <a:gd name="connsiteY60-16586" fmla="*/ 192367 h 1482493"/>
                <a:gd name="connsiteX61-16587" fmla="*/ 759267 w 5273630"/>
                <a:gd name="connsiteY61-16588" fmla="*/ 192367 h 1482493"/>
                <a:gd name="connsiteX62-16589" fmla="*/ 746151 w 5273630"/>
                <a:gd name="connsiteY62-16590" fmla="*/ 285636 h 1482493"/>
                <a:gd name="connsiteX63-16591" fmla="*/ 1122141 w 5273630"/>
                <a:gd name="connsiteY63-16592" fmla="*/ 285636 h 1482493"/>
                <a:gd name="connsiteX64-16593" fmla="*/ 1059475 w 5273630"/>
                <a:gd name="connsiteY64-16594" fmla="*/ 735949 h 1482493"/>
                <a:gd name="connsiteX65-16595" fmla="*/ 728663 w 5273630"/>
                <a:gd name="connsiteY65-16596" fmla="*/ 735949 h 1482493"/>
                <a:gd name="connsiteX66-16597" fmla="*/ 795700 w 5273630"/>
                <a:gd name="connsiteY66-16598" fmla="*/ 791328 h 1482493"/>
                <a:gd name="connsiteX67-16599" fmla="*/ 1119226 w 5273630"/>
                <a:gd name="connsiteY67-16600" fmla="*/ 746150 h 1482493"/>
                <a:gd name="connsiteX68-16601" fmla="*/ 1100281 w 5273630"/>
                <a:gd name="connsiteY68-16602" fmla="*/ 884596 h 1482493"/>
                <a:gd name="connsiteX69-16603" fmla="*/ 937060 w 5273630"/>
                <a:gd name="connsiteY69-16604" fmla="*/ 907914 h 1482493"/>
                <a:gd name="connsiteX70-16605" fmla="*/ 1693500 w 5273630"/>
                <a:gd name="connsiteY70-16606" fmla="*/ 1409521 h 1482493"/>
                <a:gd name="connsiteX71-16607" fmla="*/ 1666028 w 5273630"/>
                <a:gd name="connsiteY71-16608" fmla="*/ 1477496 h 1482493"/>
                <a:gd name="connsiteX72-16609" fmla="*/ 406594 w 5273630"/>
                <a:gd name="connsiteY72-16610" fmla="*/ 735949 h 1482493"/>
                <a:gd name="connsiteX73-16611" fmla="*/ 319154 w 5273630"/>
                <a:gd name="connsiteY73-16612" fmla="*/ 735949 h 1482493"/>
                <a:gd name="connsiteX74-16613" fmla="*/ 298752 w 5273630"/>
                <a:gd name="connsiteY74-16614" fmla="*/ 881682 h 1482493"/>
                <a:gd name="connsiteX75-16615" fmla="*/ 502777 w 5273630"/>
                <a:gd name="connsiteY75-16616" fmla="*/ 862737 h 1482493"/>
                <a:gd name="connsiteX76-16617" fmla="*/ 482375 w 5273630"/>
                <a:gd name="connsiteY76-16618" fmla="*/ 1004097 h 1482493"/>
                <a:gd name="connsiteX77-16619" fmla="*/ 4372 w 5273630"/>
                <a:gd name="connsiteY77-16620" fmla="*/ 1046359 h 1482493"/>
                <a:gd name="connsiteX78-16621" fmla="*/ 110757 w 5273630"/>
                <a:gd name="connsiteY78-16622" fmla="*/ 285636 h 1482493"/>
                <a:gd name="connsiteX79-16623" fmla="*/ 469259 w 5273630"/>
                <a:gd name="connsiteY79-16624" fmla="*/ 285636 h 1482493"/>
                <a:gd name="connsiteX80-16625" fmla="*/ 482375 w 5273630"/>
                <a:gd name="connsiteY80-16626" fmla="*/ 192367 h 1482493"/>
                <a:gd name="connsiteX81-16627" fmla="*/ 1870577 w 5273630"/>
                <a:gd name="connsiteY81-16628" fmla="*/ 166135 h 1482493"/>
                <a:gd name="connsiteX82-16629" fmla="*/ 1847260 w 5273630"/>
                <a:gd name="connsiteY82-16630" fmla="*/ 332270 h 1482493"/>
                <a:gd name="connsiteX83-16631" fmla="*/ 2179530 w 5273630"/>
                <a:gd name="connsiteY83-16632" fmla="*/ 332270 h 1482493"/>
                <a:gd name="connsiteX84-16633" fmla="*/ 2202847 w 5273630"/>
                <a:gd name="connsiteY84-16634" fmla="*/ 166135 h 1482493"/>
                <a:gd name="connsiteX85-16635" fmla="*/ 1870577 w 5273630"/>
                <a:gd name="connsiteY85-16636" fmla="*/ 166135 h 1482493"/>
                <a:gd name="connsiteX86-16637" fmla="*/ 4598889 w 5273630"/>
                <a:gd name="connsiteY86-16638" fmla="*/ 138446 h 1482493"/>
                <a:gd name="connsiteX87-16639" fmla="*/ 4421095 w 5273630"/>
                <a:gd name="connsiteY87-16640" fmla="*/ 332270 h 1482493"/>
                <a:gd name="connsiteX88-16641" fmla="*/ 4935531 w 5273630"/>
                <a:gd name="connsiteY88-16642" fmla="*/ 332270 h 1482493"/>
                <a:gd name="connsiteX89-16643" fmla="*/ 4813115 w 5273630"/>
                <a:gd name="connsiteY89-16644" fmla="*/ 138446 h 1482493"/>
                <a:gd name="connsiteX90-16645" fmla="*/ 4598889 w 5273630"/>
                <a:gd name="connsiteY90-16646" fmla="*/ 138446 h 1482493"/>
                <a:gd name="connsiteX91-16647" fmla="*/ 1557252 w 5273630"/>
                <a:gd name="connsiteY91-16648" fmla="*/ 27689 h 1482493"/>
                <a:gd name="connsiteX92-16649" fmla="*/ 2498684 w 5273630"/>
                <a:gd name="connsiteY92-16650" fmla="*/ 27689 h 1482493"/>
                <a:gd name="connsiteX93-16651" fmla="*/ 2436019 w 5273630"/>
                <a:gd name="connsiteY93-16652" fmla="*/ 470716 h 1482493"/>
                <a:gd name="connsiteX94-16653" fmla="*/ 1549965 w 5273630"/>
                <a:gd name="connsiteY94-16654" fmla="*/ 470716 h 1482493"/>
                <a:gd name="connsiteX95-16655" fmla="*/ 1605344 w 5273630"/>
                <a:gd name="connsiteY95-16656" fmla="*/ 83068 h 1482493"/>
                <a:gd name="connsiteX96-16657" fmla="*/ 1557252 w 5273630"/>
                <a:gd name="connsiteY96-16658" fmla="*/ 27689 h 1482493"/>
                <a:gd name="connsiteX97-16659" fmla="*/ 259404 w 5273630"/>
                <a:gd name="connsiteY97-16660" fmla="*/ 27689 h 1482493"/>
                <a:gd name="connsiteX98-16661" fmla="*/ 983695 w 5273630"/>
                <a:gd name="connsiteY98-16662" fmla="*/ 27689 h 1482493"/>
                <a:gd name="connsiteX99-16663" fmla="*/ 1215409 w 5273630"/>
                <a:gd name="connsiteY99-16664" fmla="*/ 260861 h 1482493"/>
                <a:gd name="connsiteX100-16665" fmla="*/ 929774 w 5273630"/>
                <a:gd name="connsiteY100-16666" fmla="*/ 260861 h 1482493"/>
                <a:gd name="connsiteX101-16667" fmla="*/ 788413 w 5273630"/>
                <a:gd name="connsiteY101-16668" fmla="*/ 145733 h 1482493"/>
                <a:gd name="connsiteX102-16669" fmla="*/ 476546 w 5273630"/>
                <a:gd name="connsiteY102-16670" fmla="*/ 145733 h 1482493"/>
                <a:gd name="connsiteX103-16671" fmla="*/ 290008 w 5273630"/>
                <a:gd name="connsiteY103-16672" fmla="*/ 260861 h 1482493"/>
                <a:gd name="connsiteX104-16673" fmla="*/ 0 w 5273630"/>
                <a:gd name="connsiteY104-16674" fmla="*/ 260861 h 1482493"/>
                <a:gd name="connsiteX105-16675" fmla="*/ 290008 w 5273630"/>
                <a:gd name="connsiteY105-16676" fmla="*/ 58293 h 1482493"/>
                <a:gd name="connsiteX106-16677" fmla="*/ 259404 w 5273630"/>
                <a:gd name="connsiteY106-16678" fmla="*/ 27689 h 1482493"/>
                <a:gd name="connsiteX107-16679" fmla="*/ 4377375 w 5273630"/>
                <a:gd name="connsiteY107-16680" fmla="*/ 0 h 1482493"/>
                <a:gd name="connsiteX108-16681" fmla="*/ 5001111 w 5273630"/>
                <a:gd name="connsiteY108-16682" fmla="*/ 0 h 1482493"/>
                <a:gd name="connsiteX109-16683" fmla="*/ 5273630 w 5273630"/>
                <a:gd name="connsiteY109-16684" fmla="*/ 429911 h 1482493"/>
                <a:gd name="connsiteX110-16685" fmla="*/ 5078349 w 5273630"/>
                <a:gd name="connsiteY110-16686" fmla="*/ 429911 h 1482493"/>
                <a:gd name="connsiteX111-16687" fmla="*/ 5072519 w 5273630"/>
                <a:gd name="connsiteY111-16688" fmla="*/ 470716 h 1482493"/>
                <a:gd name="connsiteX112-16689" fmla="*/ 4795628 w 5273630"/>
                <a:gd name="connsiteY112-16690" fmla="*/ 470716 h 1482493"/>
                <a:gd name="connsiteX113-16691" fmla="*/ 4778140 w 5273630"/>
                <a:gd name="connsiteY113-16692" fmla="*/ 594589 h 1482493"/>
                <a:gd name="connsiteX114-16693" fmla="*/ 5082721 w 5273630"/>
                <a:gd name="connsiteY114-16694" fmla="*/ 594589 h 1482493"/>
                <a:gd name="connsiteX115-16695" fmla="*/ 5063775 w 5273630"/>
                <a:gd name="connsiteY115-16696" fmla="*/ 733035 h 1482493"/>
                <a:gd name="connsiteX116-16697" fmla="*/ 4759195 w 5273630"/>
                <a:gd name="connsiteY116-16698" fmla="*/ 733035 h 1482493"/>
                <a:gd name="connsiteX117-16699" fmla="*/ 4737335 w 5273630"/>
                <a:gd name="connsiteY117-16700" fmla="*/ 886054 h 1482493"/>
                <a:gd name="connsiteX118-16701" fmla="*/ 5180361 w 5273630"/>
                <a:gd name="connsiteY118-16702" fmla="*/ 886054 h 1482493"/>
                <a:gd name="connsiteX119-16703" fmla="*/ 5161416 w 5273630"/>
                <a:gd name="connsiteY119-16704" fmla="*/ 1024500 h 1482493"/>
                <a:gd name="connsiteX120-16705" fmla="*/ 3998471 w 5273630"/>
                <a:gd name="connsiteY120-16706" fmla="*/ 1024500 h 1482493"/>
                <a:gd name="connsiteX121-16707" fmla="*/ 4017416 w 5273630"/>
                <a:gd name="connsiteY121-16708" fmla="*/ 886054 h 1482493"/>
                <a:gd name="connsiteX122-16709" fmla="*/ 4460443 w 5273630"/>
                <a:gd name="connsiteY122-16710" fmla="*/ 886054 h 1482493"/>
                <a:gd name="connsiteX123-16711" fmla="*/ 4482303 w 5273630"/>
                <a:gd name="connsiteY123-16712" fmla="*/ 733035 h 1482493"/>
                <a:gd name="connsiteX124-16713" fmla="*/ 4177722 w 5273630"/>
                <a:gd name="connsiteY124-16714" fmla="*/ 733035 h 1482493"/>
                <a:gd name="connsiteX125-16715" fmla="*/ 4196667 w 5273630"/>
                <a:gd name="connsiteY125-16716" fmla="*/ 594589 h 1482493"/>
                <a:gd name="connsiteX126-16717" fmla="*/ 4501249 w 5273630"/>
                <a:gd name="connsiteY126-16718" fmla="*/ 594589 h 1482493"/>
                <a:gd name="connsiteX127-16719" fmla="*/ 4518736 w 5273630"/>
                <a:gd name="connsiteY127-16720" fmla="*/ 470716 h 1482493"/>
                <a:gd name="connsiteX128-16721" fmla="*/ 4241845 w 5273630"/>
                <a:gd name="connsiteY128-16722" fmla="*/ 470716 h 1482493"/>
                <a:gd name="connsiteX129-16723" fmla="*/ 4247673 w 5273630"/>
                <a:gd name="connsiteY129-16724" fmla="*/ 429911 h 1482493"/>
                <a:gd name="connsiteX130-16725" fmla="*/ 4055307 w 5273630"/>
                <a:gd name="connsiteY130-16726" fmla="*/ 429911 h 1482493"/>
                <a:gd name="connsiteX131-16727" fmla="*/ 4410894 w 5273630"/>
                <a:gd name="connsiteY131-16728" fmla="*/ 40805 h 1482493"/>
                <a:gd name="connsiteX132-16729" fmla="*/ 4377375 w 5273630"/>
                <a:gd name="connsiteY132-16730" fmla="*/ 0 h 1482493"/>
                <a:gd name="connsiteX133-16731" fmla="*/ 3191742 w 5273630"/>
                <a:gd name="connsiteY133-16732" fmla="*/ 0 h 1482493"/>
                <a:gd name="connsiteX134-16733" fmla="*/ 3522555 w 5273630"/>
                <a:gd name="connsiteY134-16734" fmla="*/ 0 h 1482493"/>
                <a:gd name="connsiteX135-16735" fmla="*/ 3510896 w 5273630"/>
                <a:gd name="connsiteY135-16736" fmla="*/ 83068 h 1482493"/>
                <a:gd name="connsiteX136-16737" fmla="*/ 3953923 w 5273630"/>
                <a:gd name="connsiteY136-16738" fmla="*/ 83068 h 1482493"/>
                <a:gd name="connsiteX137-16739" fmla="*/ 3923319 w 5273630"/>
                <a:gd name="connsiteY137-16740" fmla="*/ 304581 h 1482493"/>
                <a:gd name="connsiteX138-16741" fmla="*/ 3618738 w 5273630"/>
                <a:gd name="connsiteY138-16742" fmla="*/ 304581 h 1482493"/>
                <a:gd name="connsiteX139-16743" fmla="*/ 3630397 w 5273630"/>
                <a:gd name="connsiteY139-16744" fmla="*/ 221513 h 1482493"/>
                <a:gd name="connsiteX140-16745" fmla="*/ 3076613 w 5273630"/>
                <a:gd name="connsiteY140-16746" fmla="*/ 221513 h 1482493"/>
                <a:gd name="connsiteX141-16747" fmla="*/ 3064954 w 5273630"/>
                <a:gd name="connsiteY141-16748" fmla="*/ 304581 h 1482493"/>
                <a:gd name="connsiteX142-16749" fmla="*/ 2760373 w 5273630"/>
                <a:gd name="connsiteY142-16750" fmla="*/ 304581 h 1482493"/>
                <a:gd name="connsiteX143-16751" fmla="*/ 2790977 w 5273630"/>
                <a:gd name="connsiteY143-16752" fmla="*/ 83068 h 1482493"/>
                <a:gd name="connsiteX144-16753" fmla="*/ 3234004 w 5273630"/>
                <a:gd name="connsiteY144-16754" fmla="*/ 83068 h 1482493"/>
                <a:gd name="connsiteX145-16755" fmla="*/ 3238376 w 5273630"/>
                <a:gd name="connsiteY145-16756" fmla="*/ 53921 h 1482493"/>
                <a:gd name="connsiteX146-16757" fmla="*/ 3191742 w 5273630"/>
                <a:gd name="connsiteY146-16758" fmla="*/ 0 h 1482493"/>
                <a:gd name="connsiteX0-16759" fmla="*/ 2215963 w 5273630"/>
                <a:gd name="connsiteY0-16760" fmla="*/ 664540 h 1482493"/>
                <a:gd name="connsiteX1-16761" fmla="*/ 2183902 w 5273630"/>
                <a:gd name="connsiteY1-16762" fmla="*/ 886054 h 1482493"/>
                <a:gd name="connsiteX2-16763" fmla="*/ 2294658 w 5273630"/>
                <a:gd name="connsiteY2-16764" fmla="*/ 886054 h 1482493"/>
                <a:gd name="connsiteX3-16765" fmla="*/ 2326719 w 5273630"/>
                <a:gd name="connsiteY3-16766" fmla="*/ 664540 h 1482493"/>
                <a:gd name="connsiteX4-16767" fmla="*/ 2215963 w 5273630"/>
                <a:gd name="connsiteY4-16768" fmla="*/ 664540 h 1482493"/>
                <a:gd name="connsiteX5-16769" fmla="*/ 1606801 w 5273630"/>
                <a:gd name="connsiteY5-16770" fmla="*/ 664540 h 1482493"/>
                <a:gd name="connsiteX6-16771" fmla="*/ 1574740 w 5273630"/>
                <a:gd name="connsiteY6-16772" fmla="*/ 886054 h 1482493"/>
                <a:gd name="connsiteX7-16773" fmla="*/ 1685497 w 5273630"/>
                <a:gd name="connsiteY7-16774" fmla="*/ 886054 h 1482493"/>
                <a:gd name="connsiteX8-16775" fmla="*/ 1717558 w 5273630"/>
                <a:gd name="connsiteY8-16776" fmla="*/ 664540 h 1482493"/>
                <a:gd name="connsiteX9-16777" fmla="*/ 1606801 w 5273630"/>
                <a:gd name="connsiteY9-16778" fmla="*/ 664540 h 1482493"/>
                <a:gd name="connsiteX10-16779" fmla="*/ 342472 w 5273630"/>
                <a:gd name="connsiteY10-16780" fmla="*/ 563985 h 1482493"/>
                <a:gd name="connsiteX11-16781" fmla="*/ 335185 w 5273630"/>
                <a:gd name="connsiteY11-16782" fmla="*/ 619363 h 1482493"/>
                <a:gd name="connsiteX12-16783" fmla="*/ 826304 w 5273630"/>
                <a:gd name="connsiteY12-16784" fmla="*/ 619363 h 1482493"/>
                <a:gd name="connsiteX13-16785" fmla="*/ 833590 w 5273630"/>
                <a:gd name="connsiteY13-16786" fmla="*/ 563985 h 1482493"/>
                <a:gd name="connsiteX14-16787" fmla="*/ 342472 w 5273630"/>
                <a:gd name="connsiteY14-16788" fmla="*/ 563985 h 1482493"/>
                <a:gd name="connsiteX15-16789" fmla="*/ 3085357 w 5273630"/>
                <a:gd name="connsiteY15-16790" fmla="*/ 553784 h 1482493"/>
                <a:gd name="connsiteX16-16791" fmla="*/ 3078071 w 5273630"/>
                <a:gd name="connsiteY16-16792" fmla="*/ 609162 h 1482493"/>
                <a:gd name="connsiteX17-16793" fmla="*/ 3283553 w 5273630"/>
                <a:gd name="connsiteY17-16794" fmla="*/ 719919 h 1482493"/>
                <a:gd name="connsiteX18-16795" fmla="*/ 3521097 w 5273630"/>
                <a:gd name="connsiteY18-16796" fmla="*/ 609162 h 1482493"/>
                <a:gd name="connsiteX19-16797" fmla="*/ 3528384 w 5273630"/>
                <a:gd name="connsiteY19-16798" fmla="*/ 553784 h 1482493"/>
                <a:gd name="connsiteX20-16799" fmla="*/ 3085357 w 5273630"/>
                <a:gd name="connsiteY20-16800" fmla="*/ 553784 h 1482493"/>
                <a:gd name="connsiteX21-16801" fmla="*/ 2013395 w 5273630"/>
                <a:gd name="connsiteY21-16802" fmla="*/ 526094 h 1482493"/>
                <a:gd name="connsiteX22-16803" fmla="*/ 2567178 w 5273630"/>
                <a:gd name="connsiteY22-16804" fmla="*/ 526094 h 1482493"/>
                <a:gd name="connsiteX23-16805" fmla="*/ 2497227 w 5273630"/>
                <a:gd name="connsiteY23-16806" fmla="*/ 1024500 h 1482493"/>
                <a:gd name="connsiteX24-16807" fmla="*/ 1943443 w 5273630"/>
                <a:gd name="connsiteY24-16808" fmla="*/ 1024500 h 1482493"/>
                <a:gd name="connsiteX25-16809" fmla="*/ 2013395 w 5273630"/>
                <a:gd name="connsiteY25-16810" fmla="*/ 526094 h 1482493"/>
                <a:gd name="connsiteX26-16811" fmla="*/ 1404233 w 5273630"/>
                <a:gd name="connsiteY26-16812" fmla="*/ 526094 h 1482493"/>
                <a:gd name="connsiteX27-16813" fmla="*/ 1958016 w 5273630"/>
                <a:gd name="connsiteY27-16814" fmla="*/ 526094 h 1482493"/>
                <a:gd name="connsiteX28-16815" fmla="*/ 1888065 w 5273630"/>
                <a:gd name="connsiteY28-16816" fmla="*/ 1024500 h 1482493"/>
                <a:gd name="connsiteX29-16817" fmla="*/ 1334281 w 5273630"/>
                <a:gd name="connsiteY29-16818" fmla="*/ 1024500 h 1482493"/>
                <a:gd name="connsiteX30-16819" fmla="*/ 1404233 w 5273630"/>
                <a:gd name="connsiteY30-16820" fmla="*/ 526094 h 1482493"/>
                <a:gd name="connsiteX31-16821" fmla="*/ 365789 w 5273630"/>
                <a:gd name="connsiteY31-16822" fmla="*/ 402222 h 1482493"/>
                <a:gd name="connsiteX32-16823" fmla="*/ 357045 w 5273630"/>
                <a:gd name="connsiteY32-16824" fmla="*/ 457600 h 1482493"/>
                <a:gd name="connsiteX33-16825" fmla="*/ 848163 w 5273630"/>
                <a:gd name="connsiteY33-16826" fmla="*/ 457600 h 1482493"/>
                <a:gd name="connsiteX34-16827" fmla="*/ 856907 w 5273630"/>
                <a:gd name="connsiteY34-16828" fmla="*/ 402222 h 1482493"/>
                <a:gd name="connsiteX35-16829" fmla="*/ 365789 w 5273630"/>
                <a:gd name="connsiteY35-16830" fmla="*/ 402222 h 1482493"/>
                <a:gd name="connsiteX36-16831" fmla="*/ 2865301 w 5273630"/>
                <a:gd name="connsiteY36-16832" fmla="*/ 346843 h 1482493"/>
                <a:gd name="connsiteX37-16833" fmla="*/ 3114504 w 5273630"/>
                <a:gd name="connsiteY37-16834" fmla="*/ 346843 h 1482493"/>
                <a:gd name="connsiteX38-16835" fmla="*/ 3104302 w 5273630"/>
                <a:gd name="connsiteY38-16836" fmla="*/ 415338 h 1482493"/>
                <a:gd name="connsiteX39-16837" fmla="*/ 3547329 w 5273630"/>
                <a:gd name="connsiteY39-16838" fmla="*/ 415338 h 1482493"/>
                <a:gd name="connsiteX40-16839" fmla="*/ 3557530 w 5273630"/>
                <a:gd name="connsiteY40-16840" fmla="*/ 346843 h 1482493"/>
                <a:gd name="connsiteX41-16841" fmla="*/ 3806733 w 5273630"/>
                <a:gd name="connsiteY41-16842" fmla="*/ 346843 h 1482493"/>
                <a:gd name="connsiteX42-16843" fmla="*/ 3796531 w 5273630"/>
                <a:gd name="connsiteY42-16844" fmla="*/ 415338 h 1482493"/>
                <a:gd name="connsiteX43-16845" fmla="*/ 3907289 w 5273630"/>
                <a:gd name="connsiteY43-16846" fmla="*/ 415338 h 1482493"/>
                <a:gd name="connsiteX44-16847" fmla="*/ 3888343 w 5273630"/>
                <a:gd name="connsiteY44-16848" fmla="*/ 553784 h 1482493"/>
                <a:gd name="connsiteX45-16849" fmla="*/ 3777587 w 5273630"/>
                <a:gd name="connsiteY45-16850" fmla="*/ 553784 h 1482493"/>
                <a:gd name="connsiteX46-16851" fmla="*/ 3755727 w 5273630"/>
                <a:gd name="connsiteY46-16852" fmla="*/ 706803 h 1482493"/>
                <a:gd name="connsiteX47-16853" fmla="*/ 3489036 w 5273630"/>
                <a:gd name="connsiteY47-16854" fmla="*/ 830675 h 1482493"/>
                <a:gd name="connsiteX48-16855" fmla="*/ 3850453 w 5273630"/>
                <a:gd name="connsiteY48-16856" fmla="*/ 1024500 h 1482493"/>
                <a:gd name="connsiteX49-16857" fmla="*/ 3407426 w 5273630"/>
                <a:gd name="connsiteY49-16858" fmla="*/ 1024500 h 1482493"/>
                <a:gd name="connsiteX50-16859" fmla="*/ 3252949 w 5273630"/>
                <a:gd name="connsiteY50-16860" fmla="*/ 941432 h 1482493"/>
                <a:gd name="connsiteX51-16861" fmla="*/ 1663074 w 5273630"/>
                <a:gd name="connsiteY51-16862" fmla="*/ 1482493 h 1482493"/>
                <a:gd name="connsiteX52-16863" fmla="*/ 1702647 w 5273630"/>
                <a:gd name="connsiteY52-16864" fmla="*/ 1409628 h 1482493"/>
                <a:gd name="connsiteX53-16865" fmla="*/ 3046009 w 5273630"/>
                <a:gd name="connsiteY53-16866" fmla="*/ 830675 h 1482493"/>
                <a:gd name="connsiteX54-16867" fmla="*/ 2814295 w 5273630"/>
                <a:gd name="connsiteY54-16868" fmla="*/ 706803 h 1482493"/>
                <a:gd name="connsiteX55-16869" fmla="*/ 2836154 w 5273630"/>
                <a:gd name="connsiteY55-16870" fmla="*/ 553784 h 1482493"/>
                <a:gd name="connsiteX56-16871" fmla="*/ 2725398 w 5273630"/>
                <a:gd name="connsiteY56-16872" fmla="*/ 553784 h 1482493"/>
                <a:gd name="connsiteX57-16873" fmla="*/ 2744343 w 5273630"/>
                <a:gd name="connsiteY57-16874" fmla="*/ 415338 h 1482493"/>
                <a:gd name="connsiteX58-16875" fmla="*/ 2855100 w 5273630"/>
                <a:gd name="connsiteY58-16876" fmla="*/ 415338 h 1482493"/>
                <a:gd name="connsiteX59-16877" fmla="*/ 2865301 w 5273630"/>
                <a:gd name="connsiteY59-16878" fmla="*/ 346843 h 1482493"/>
                <a:gd name="connsiteX60-16879" fmla="*/ 482375 w 5273630"/>
                <a:gd name="connsiteY60-16880" fmla="*/ 192367 h 1482493"/>
                <a:gd name="connsiteX61-16881" fmla="*/ 759267 w 5273630"/>
                <a:gd name="connsiteY61-16882" fmla="*/ 192367 h 1482493"/>
                <a:gd name="connsiteX62-16883" fmla="*/ 746151 w 5273630"/>
                <a:gd name="connsiteY62-16884" fmla="*/ 285636 h 1482493"/>
                <a:gd name="connsiteX63-16885" fmla="*/ 1122141 w 5273630"/>
                <a:gd name="connsiteY63-16886" fmla="*/ 285636 h 1482493"/>
                <a:gd name="connsiteX64-16887" fmla="*/ 1059475 w 5273630"/>
                <a:gd name="connsiteY64-16888" fmla="*/ 735949 h 1482493"/>
                <a:gd name="connsiteX65-16889" fmla="*/ 728663 w 5273630"/>
                <a:gd name="connsiteY65-16890" fmla="*/ 735949 h 1482493"/>
                <a:gd name="connsiteX66-16891" fmla="*/ 795700 w 5273630"/>
                <a:gd name="connsiteY66-16892" fmla="*/ 791328 h 1482493"/>
                <a:gd name="connsiteX67-16893" fmla="*/ 1119226 w 5273630"/>
                <a:gd name="connsiteY67-16894" fmla="*/ 746150 h 1482493"/>
                <a:gd name="connsiteX68-16895" fmla="*/ 1100281 w 5273630"/>
                <a:gd name="connsiteY68-16896" fmla="*/ 884596 h 1482493"/>
                <a:gd name="connsiteX69-16897" fmla="*/ 937060 w 5273630"/>
                <a:gd name="connsiteY69-16898" fmla="*/ 907914 h 1482493"/>
                <a:gd name="connsiteX70-16899" fmla="*/ 1698262 w 5273630"/>
                <a:gd name="connsiteY70-16900" fmla="*/ 1411902 h 1482493"/>
                <a:gd name="connsiteX71-16901" fmla="*/ 1666028 w 5273630"/>
                <a:gd name="connsiteY71-16902" fmla="*/ 1477496 h 1482493"/>
                <a:gd name="connsiteX72-16903" fmla="*/ 406594 w 5273630"/>
                <a:gd name="connsiteY72-16904" fmla="*/ 735949 h 1482493"/>
                <a:gd name="connsiteX73-16905" fmla="*/ 319154 w 5273630"/>
                <a:gd name="connsiteY73-16906" fmla="*/ 735949 h 1482493"/>
                <a:gd name="connsiteX74-16907" fmla="*/ 298752 w 5273630"/>
                <a:gd name="connsiteY74-16908" fmla="*/ 881682 h 1482493"/>
                <a:gd name="connsiteX75-16909" fmla="*/ 502777 w 5273630"/>
                <a:gd name="connsiteY75-16910" fmla="*/ 862737 h 1482493"/>
                <a:gd name="connsiteX76-16911" fmla="*/ 482375 w 5273630"/>
                <a:gd name="connsiteY76-16912" fmla="*/ 1004097 h 1482493"/>
                <a:gd name="connsiteX77-16913" fmla="*/ 4372 w 5273630"/>
                <a:gd name="connsiteY77-16914" fmla="*/ 1046359 h 1482493"/>
                <a:gd name="connsiteX78-16915" fmla="*/ 110757 w 5273630"/>
                <a:gd name="connsiteY78-16916" fmla="*/ 285636 h 1482493"/>
                <a:gd name="connsiteX79-16917" fmla="*/ 469259 w 5273630"/>
                <a:gd name="connsiteY79-16918" fmla="*/ 285636 h 1482493"/>
                <a:gd name="connsiteX80-16919" fmla="*/ 482375 w 5273630"/>
                <a:gd name="connsiteY80-16920" fmla="*/ 192367 h 1482493"/>
                <a:gd name="connsiteX81-16921" fmla="*/ 1870577 w 5273630"/>
                <a:gd name="connsiteY81-16922" fmla="*/ 166135 h 1482493"/>
                <a:gd name="connsiteX82-16923" fmla="*/ 1847260 w 5273630"/>
                <a:gd name="connsiteY82-16924" fmla="*/ 332270 h 1482493"/>
                <a:gd name="connsiteX83-16925" fmla="*/ 2179530 w 5273630"/>
                <a:gd name="connsiteY83-16926" fmla="*/ 332270 h 1482493"/>
                <a:gd name="connsiteX84-16927" fmla="*/ 2202847 w 5273630"/>
                <a:gd name="connsiteY84-16928" fmla="*/ 166135 h 1482493"/>
                <a:gd name="connsiteX85-16929" fmla="*/ 1870577 w 5273630"/>
                <a:gd name="connsiteY85-16930" fmla="*/ 166135 h 1482493"/>
                <a:gd name="connsiteX86-16931" fmla="*/ 4598889 w 5273630"/>
                <a:gd name="connsiteY86-16932" fmla="*/ 138446 h 1482493"/>
                <a:gd name="connsiteX87-16933" fmla="*/ 4421095 w 5273630"/>
                <a:gd name="connsiteY87-16934" fmla="*/ 332270 h 1482493"/>
                <a:gd name="connsiteX88-16935" fmla="*/ 4935531 w 5273630"/>
                <a:gd name="connsiteY88-16936" fmla="*/ 332270 h 1482493"/>
                <a:gd name="connsiteX89-16937" fmla="*/ 4813115 w 5273630"/>
                <a:gd name="connsiteY89-16938" fmla="*/ 138446 h 1482493"/>
                <a:gd name="connsiteX90-16939" fmla="*/ 4598889 w 5273630"/>
                <a:gd name="connsiteY90-16940" fmla="*/ 138446 h 1482493"/>
                <a:gd name="connsiteX91-16941" fmla="*/ 1557252 w 5273630"/>
                <a:gd name="connsiteY91-16942" fmla="*/ 27689 h 1482493"/>
                <a:gd name="connsiteX92-16943" fmla="*/ 2498684 w 5273630"/>
                <a:gd name="connsiteY92-16944" fmla="*/ 27689 h 1482493"/>
                <a:gd name="connsiteX93-16945" fmla="*/ 2436019 w 5273630"/>
                <a:gd name="connsiteY93-16946" fmla="*/ 470716 h 1482493"/>
                <a:gd name="connsiteX94-16947" fmla="*/ 1549965 w 5273630"/>
                <a:gd name="connsiteY94-16948" fmla="*/ 470716 h 1482493"/>
                <a:gd name="connsiteX95-16949" fmla="*/ 1605344 w 5273630"/>
                <a:gd name="connsiteY95-16950" fmla="*/ 83068 h 1482493"/>
                <a:gd name="connsiteX96-16951" fmla="*/ 1557252 w 5273630"/>
                <a:gd name="connsiteY96-16952" fmla="*/ 27689 h 1482493"/>
                <a:gd name="connsiteX97-16953" fmla="*/ 259404 w 5273630"/>
                <a:gd name="connsiteY97-16954" fmla="*/ 27689 h 1482493"/>
                <a:gd name="connsiteX98-16955" fmla="*/ 983695 w 5273630"/>
                <a:gd name="connsiteY98-16956" fmla="*/ 27689 h 1482493"/>
                <a:gd name="connsiteX99-16957" fmla="*/ 1215409 w 5273630"/>
                <a:gd name="connsiteY99-16958" fmla="*/ 260861 h 1482493"/>
                <a:gd name="connsiteX100-16959" fmla="*/ 929774 w 5273630"/>
                <a:gd name="connsiteY100-16960" fmla="*/ 260861 h 1482493"/>
                <a:gd name="connsiteX101-16961" fmla="*/ 788413 w 5273630"/>
                <a:gd name="connsiteY101-16962" fmla="*/ 145733 h 1482493"/>
                <a:gd name="connsiteX102-16963" fmla="*/ 476546 w 5273630"/>
                <a:gd name="connsiteY102-16964" fmla="*/ 145733 h 1482493"/>
                <a:gd name="connsiteX103-16965" fmla="*/ 290008 w 5273630"/>
                <a:gd name="connsiteY103-16966" fmla="*/ 260861 h 1482493"/>
                <a:gd name="connsiteX104-16967" fmla="*/ 0 w 5273630"/>
                <a:gd name="connsiteY104-16968" fmla="*/ 260861 h 1482493"/>
                <a:gd name="connsiteX105-16969" fmla="*/ 290008 w 5273630"/>
                <a:gd name="connsiteY105-16970" fmla="*/ 58293 h 1482493"/>
                <a:gd name="connsiteX106-16971" fmla="*/ 259404 w 5273630"/>
                <a:gd name="connsiteY106-16972" fmla="*/ 27689 h 1482493"/>
                <a:gd name="connsiteX107-16973" fmla="*/ 4377375 w 5273630"/>
                <a:gd name="connsiteY107-16974" fmla="*/ 0 h 1482493"/>
                <a:gd name="connsiteX108-16975" fmla="*/ 5001111 w 5273630"/>
                <a:gd name="connsiteY108-16976" fmla="*/ 0 h 1482493"/>
                <a:gd name="connsiteX109-16977" fmla="*/ 5273630 w 5273630"/>
                <a:gd name="connsiteY109-16978" fmla="*/ 429911 h 1482493"/>
                <a:gd name="connsiteX110-16979" fmla="*/ 5078349 w 5273630"/>
                <a:gd name="connsiteY110-16980" fmla="*/ 429911 h 1482493"/>
                <a:gd name="connsiteX111-16981" fmla="*/ 5072519 w 5273630"/>
                <a:gd name="connsiteY111-16982" fmla="*/ 470716 h 1482493"/>
                <a:gd name="connsiteX112-16983" fmla="*/ 4795628 w 5273630"/>
                <a:gd name="connsiteY112-16984" fmla="*/ 470716 h 1482493"/>
                <a:gd name="connsiteX113-16985" fmla="*/ 4778140 w 5273630"/>
                <a:gd name="connsiteY113-16986" fmla="*/ 594589 h 1482493"/>
                <a:gd name="connsiteX114-16987" fmla="*/ 5082721 w 5273630"/>
                <a:gd name="connsiteY114-16988" fmla="*/ 594589 h 1482493"/>
                <a:gd name="connsiteX115-16989" fmla="*/ 5063775 w 5273630"/>
                <a:gd name="connsiteY115-16990" fmla="*/ 733035 h 1482493"/>
                <a:gd name="connsiteX116-16991" fmla="*/ 4759195 w 5273630"/>
                <a:gd name="connsiteY116-16992" fmla="*/ 733035 h 1482493"/>
                <a:gd name="connsiteX117-16993" fmla="*/ 4737335 w 5273630"/>
                <a:gd name="connsiteY117-16994" fmla="*/ 886054 h 1482493"/>
                <a:gd name="connsiteX118-16995" fmla="*/ 5180361 w 5273630"/>
                <a:gd name="connsiteY118-16996" fmla="*/ 886054 h 1482493"/>
                <a:gd name="connsiteX119-16997" fmla="*/ 5161416 w 5273630"/>
                <a:gd name="connsiteY119-16998" fmla="*/ 1024500 h 1482493"/>
                <a:gd name="connsiteX120-16999" fmla="*/ 3998471 w 5273630"/>
                <a:gd name="connsiteY120-17000" fmla="*/ 1024500 h 1482493"/>
                <a:gd name="connsiteX121-17001" fmla="*/ 4017416 w 5273630"/>
                <a:gd name="connsiteY121-17002" fmla="*/ 886054 h 1482493"/>
                <a:gd name="connsiteX122-17003" fmla="*/ 4460443 w 5273630"/>
                <a:gd name="connsiteY122-17004" fmla="*/ 886054 h 1482493"/>
                <a:gd name="connsiteX123-17005" fmla="*/ 4482303 w 5273630"/>
                <a:gd name="connsiteY123-17006" fmla="*/ 733035 h 1482493"/>
                <a:gd name="connsiteX124-17007" fmla="*/ 4177722 w 5273630"/>
                <a:gd name="connsiteY124-17008" fmla="*/ 733035 h 1482493"/>
                <a:gd name="connsiteX125-17009" fmla="*/ 4196667 w 5273630"/>
                <a:gd name="connsiteY125-17010" fmla="*/ 594589 h 1482493"/>
                <a:gd name="connsiteX126-17011" fmla="*/ 4501249 w 5273630"/>
                <a:gd name="connsiteY126-17012" fmla="*/ 594589 h 1482493"/>
                <a:gd name="connsiteX127-17013" fmla="*/ 4518736 w 5273630"/>
                <a:gd name="connsiteY127-17014" fmla="*/ 470716 h 1482493"/>
                <a:gd name="connsiteX128-17015" fmla="*/ 4241845 w 5273630"/>
                <a:gd name="connsiteY128-17016" fmla="*/ 470716 h 1482493"/>
                <a:gd name="connsiteX129-17017" fmla="*/ 4247673 w 5273630"/>
                <a:gd name="connsiteY129-17018" fmla="*/ 429911 h 1482493"/>
                <a:gd name="connsiteX130-17019" fmla="*/ 4055307 w 5273630"/>
                <a:gd name="connsiteY130-17020" fmla="*/ 429911 h 1482493"/>
                <a:gd name="connsiteX131-17021" fmla="*/ 4410894 w 5273630"/>
                <a:gd name="connsiteY131-17022" fmla="*/ 40805 h 1482493"/>
                <a:gd name="connsiteX132-17023" fmla="*/ 4377375 w 5273630"/>
                <a:gd name="connsiteY132-17024" fmla="*/ 0 h 1482493"/>
                <a:gd name="connsiteX133-17025" fmla="*/ 3191742 w 5273630"/>
                <a:gd name="connsiteY133-17026" fmla="*/ 0 h 1482493"/>
                <a:gd name="connsiteX134-17027" fmla="*/ 3522555 w 5273630"/>
                <a:gd name="connsiteY134-17028" fmla="*/ 0 h 1482493"/>
                <a:gd name="connsiteX135-17029" fmla="*/ 3510896 w 5273630"/>
                <a:gd name="connsiteY135-17030" fmla="*/ 83068 h 1482493"/>
                <a:gd name="connsiteX136-17031" fmla="*/ 3953923 w 5273630"/>
                <a:gd name="connsiteY136-17032" fmla="*/ 83068 h 1482493"/>
                <a:gd name="connsiteX137-17033" fmla="*/ 3923319 w 5273630"/>
                <a:gd name="connsiteY137-17034" fmla="*/ 304581 h 1482493"/>
                <a:gd name="connsiteX138-17035" fmla="*/ 3618738 w 5273630"/>
                <a:gd name="connsiteY138-17036" fmla="*/ 304581 h 1482493"/>
                <a:gd name="connsiteX139-17037" fmla="*/ 3630397 w 5273630"/>
                <a:gd name="connsiteY139-17038" fmla="*/ 221513 h 1482493"/>
                <a:gd name="connsiteX140-17039" fmla="*/ 3076613 w 5273630"/>
                <a:gd name="connsiteY140-17040" fmla="*/ 221513 h 1482493"/>
                <a:gd name="connsiteX141-17041" fmla="*/ 3064954 w 5273630"/>
                <a:gd name="connsiteY141-17042" fmla="*/ 304581 h 1482493"/>
                <a:gd name="connsiteX142-17043" fmla="*/ 2760373 w 5273630"/>
                <a:gd name="connsiteY142-17044" fmla="*/ 304581 h 1482493"/>
                <a:gd name="connsiteX143-17045" fmla="*/ 2790977 w 5273630"/>
                <a:gd name="connsiteY143-17046" fmla="*/ 83068 h 1482493"/>
                <a:gd name="connsiteX144-17047" fmla="*/ 3234004 w 5273630"/>
                <a:gd name="connsiteY144-17048" fmla="*/ 83068 h 1482493"/>
                <a:gd name="connsiteX145-17049" fmla="*/ 3238376 w 5273630"/>
                <a:gd name="connsiteY145-17050" fmla="*/ 53921 h 1482493"/>
                <a:gd name="connsiteX146-17051" fmla="*/ 3191742 w 5273630"/>
                <a:gd name="connsiteY146-17052" fmla="*/ 0 h 14824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Lst>
              <a:rect l="l" t="t" r="r" b="b"/>
              <a:pathLst>
                <a:path w="5273630" h="1482493">
                  <a:moveTo>
                    <a:pt x="2215963" y="664540"/>
                  </a:moveTo>
                  <a:lnTo>
                    <a:pt x="2183902" y="886054"/>
                  </a:lnTo>
                  <a:lnTo>
                    <a:pt x="2294658" y="886054"/>
                  </a:lnTo>
                  <a:lnTo>
                    <a:pt x="2326719" y="664540"/>
                  </a:lnTo>
                  <a:lnTo>
                    <a:pt x="2215963" y="664540"/>
                  </a:lnTo>
                  <a:close/>
                  <a:moveTo>
                    <a:pt x="1606801" y="664540"/>
                  </a:moveTo>
                  <a:lnTo>
                    <a:pt x="1574740" y="886054"/>
                  </a:lnTo>
                  <a:lnTo>
                    <a:pt x="1685497" y="886054"/>
                  </a:lnTo>
                  <a:lnTo>
                    <a:pt x="1717558" y="664540"/>
                  </a:lnTo>
                  <a:lnTo>
                    <a:pt x="1606801" y="664540"/>
                  </a:lnTo>
                  <a:close/>
                  <a:moveTo>
                    <a:pt x="342472" y="563985"/>
                  </a:moveTo>
                  <a:lnTo>
                    <a:pt x="335185" y="619363"/>
                  </a:lnTo>
                  <a:lnTo>
                    <a:pt x="826304" y="619363"/>
                  </a:lnTo>
                  <a:lnTo>
                    <a:pt x="833590" y="563985"/>
                  </a:lnTo>
                  <a:lnTo>
                    <a:pt x="342472" y="563985"/>
                  </a:lnTo>
                  <a:close/>
                  <a:moveTo>
                    <a:pt x="3085357" y="553784"/>
                  </a:moveTo>
                  <a:lnTo>
                    <a:pt x="3078071" y="609162"/>
                  </a:lnTo>
                  <a:lnTo>
                    <a:pt x="3283553" y="719919"/>
                  </a:lnTo>
                  <a:lnTo>
                    <a:pt x="3521097" y="609162"/>
                  </a:lnTo>
                  <a:lnTo>
                    <a:pt x="3528384" y="553784"/>
                  </a:lnTo>
                  <a:lnTo>
                    <a:pt x="3085357" y="553784"/>
                  </a:lnTo>
                  <a:close/>
                  <a:moveTo>
                    <a:pt x="2013395" y="526094"/>
                  </a:moveTo>
                  <a:lnTo>
                    <a:pt x="2567178" y="526094"/>
                  </a:lnTo>
                  <a:lnTo>
                    <a:pt x="2497227" y="1024500"/>
                  </a:lnTo>
                  <a:lnTo>
                    <a:pt x="1943443" y="1024500"/>
                  </a:lnTo>
                  <a:lnTo>
                    <a:pt x="2013395" y="526094"/>
                  </a:lnTo>
                  <a:close/>
                  <a:moveTo>
                    <a:pt x="1404233" y="526094"/>
                  </a:moveTo>
                  <a:lnTo>
                    <a:pt x="1958016" y="526094"/>
                  </a:lnTo>
                  <a:lnTo>
                    <a:pt x="1888065" y="1024500"/>
                  </a:lnTo>
                  <a:lnTo>
                    <a:pt x="1334281" y="1024500"/>
                  </a:lnTo>
                  <a:lnTo>
                    <a:pt x="1404233" y="526094"/>
                  </a:lnTo>
                  <a:close/>
                  <a:moveTo>
                    <a:pt x="365789" y="402222"/>
                  </a:moveTo>
                  <a:lnTo>
                    <a:pt x="357045" y="457600"/>
                  </a:lnTo>
                  <a:lnTo>
                    <a:pt x="848163" y="457600"/>
                  </a:lnTo>
                  <a:lnTo>
                    <a:pt x="856907" y="402222"/>
                  </a:lnTo>
                  <a:lnTo>
                    <a:pt x="365789" y="402222"/>
                  </a:lnTo>
                  <a:close/>
                  <a:moveTo>
                    <a:pt x="2865301" y="346843"/>
                  </a:moveTo>
                  <a:lnTo>
                    <a:pt x="3114504" y="346843"/>
                  </a:lnTo>
                  <a:lnTo>
                    <a:pt x="3104302" y="415338"/>
                  </a:lnTo>
                  <a:lnTo>
                    <a:pt x="3547329" y="415338"/>
                  </a:lnTo>
                  <a:lnTo>
                    <a:pt x="3557530" y="346843"/>
                  </a:lnTo>
                  <a:lnTo>
                    <a:pt x="3806733" y="346843"/>
                  </a:lnTo>
                  <a:lnTo>
                    <a:pt x="3796531" y="415338"/>
                  </a:lnTo>
                  <a:lnTo>
                    <a:pt x="3907289" y="415338"/>
                  </a:lnTo>
                  <a:lnTo>
                    <a:pt x="3888343" y="553784"/>
                  </a:lnTo>
                  <a:lnTo>
                    <a:pt x="3777587" y="553784"/>
                  </a:lnTo>
                  <a:lnTo>
                    <a:pt x="3755727" y="706803"/>
                  </a:lnTo>
                  <a:lnTo>
                    <a:pt x="3489036" y="830675"/>
                  </a:lnTo>
                  <a:lnTo>
                    <a:pt x="3850453" y="1024500"/>
                  </a:lnTo>
                  <a:lnTo>
                    <a:pt x="3407426" y="1024500"/>
                  </a:lnTo>
                  <a:lnTo>
                    <a:pt x="3252949" y="941432"/>
                  </a:lnTo>
                  <a:lnTo>
                    <a:pt x="1663074" y="1482493"/>
                  </a:lnTo>
                  <a:lnTo>
                    <a:pt x="1702647" y="1409628"/>
                  </a:lnTo>
                  <a:lnTo>
                    <a:pt x="3046009" y="830675"/>
                  </a:lnTo>
                  <a:lnTo>
                    <a:pt x="2814295" y="706803"/>
                  </a:lnTo>
                  <a:lnTo>
                    <a:pt x="2836154" y="553784"/>
                  </a:lnTo>
                  <a:lnTo>
                    <a:pt x="2725398" y="553784"/>
                  </a:lnTo>
                  <a:lnTo>
                    <a:pt x="2744343" y="415338"/>
                  </a:lnTo>
                  <a:lnTo>
                    <a:pt x="2855100" y="415338"/>
                  </a:lnTo>
                  <a:lnTo>
                    <a:pt x="2865301" y="346843"/>
                  </a:lnTo>
                  <a:close/>
                  <a:moveTo>
                    <a:pt x="482375" y="192367"/>
                  </a:moveTo>
                  <a:lnTo>
                    <a:pt x="759267" y="192367"/>
                  </a:lnTo>
                  <a:lnTo>
                    <a:pt x="746151" y="285636"/>
                  </a:lnTo>
                  <a:lnTo>
                    <a:pt x="1122141" y="285636"/>
                  </a:lnTo>
                  <a:lnTo>
                    <a:pt x="1059475" y="735949"/>
                  </a:lnTo>
                  <a:lnTo>
                    <a:pt x="728663" y="735949"/>
                  </a:lnTo>
                  <a:lnTo>
                    <a:pt x="795700" y="791328"/>
                  </a:lnTo>
                  <a:lnTo>
                    <a:pt x="1119226" y="746150"/>
                  </a:lnTo>
                  <a:lnTo>
                    <a:pt x="1100281" y="884596"/>
                  </a:lnTo>
                  <a:lnTo>
                    <a:pt x="937060" y="907914"/>
                  </a:lnTo>
                  <a:lnTo>
                    <a:pt x="1698262" y="1411902"/>
                  </a:lnTo>
                  <a:lnTo>
                    <a:pt x="1666028" y="1477496"/>
                  </a:lnTo>
                  <a:lnTo>
                    <a:pt x="406594" y="735949"/>
                  </a:lnTo>
                  <a:lnTo>
                    <a:pt x="319154" y="735949"/>
                  </a:lnTo>
                  <a:lnTo>
                    <a:pt x="298752" y="881682"/>
                  </a:lnTo>
                  <a:lnTo>
                    <a:pt x="502777" y="862737"/>
                  </a:lnTo>
                  <a:lnTo>
                    <a:pt x="482375" y="1004097"/>
                  </a:lnTo>
                  <a:lnTo>
                    <a:pt x="4372" y="1046359"/>
                  </a:lnTo>
                  <a:lnTo>
                    <a:pt x="110757" y="285636"/>
                  </a:lnTo>
                  <a:lnTo>
                    <a:pt x="469259" y="285636"/>
                  </a:lnTo>
                  <a:lnTo>
                    <a:pt x="482375" y="192367"/>
                  </a:lnTo>
                  <a:close/>
                  <a:moveTo>
                    <a:pt x="1870577" y="166135"/>
                  </a:moveTo>
                  <a:lnTo>
                    <a:pt x="1847260" y="332270"/>
                  </a:lnTo>
                  <a:lnTo>
                    <a:pt x="2179530" y="332270"/>
                  </a:lnTo>
                  <a:lnTo>
                    <a:pt x="2202847" y="166135"/>
                  </a:lnTo>
                  <a:lnTo>
                    <a:pt x="1870577" y="166135"/>
                  </a:lnTo>
                  <a:close/>
                  <a:moveTo>
                    <a:pt x="4598889" y="138446"/>
                  </a:moveTo>
                  <a:lnTo>
                    <a:pt x="4421095" y="332270"/>
                  </a:lnTo>
                  <a:lnTo>
                    <a:pt x="4935531" y="332270"/>
                  </a:lnTo>
                  <a:lnTo>
                    <a:pt x="4813115" y="138446"/>
                  </a:lnTo>
                  <a:lnTo>
                    <a:pt x="4598889" y="138446"/>
                  </a:lnTo>
                  <a:close/>
                  <a:moveTo>
                    <a:pt x="1557252" y="27689"/>
                  </a:moveTo>
                  <a:lnTo>
                    <a:pt x="2498684" y="27689"/>
                  </a:lnTo>
                  <a:lnTo>
                    <a:pt x="2436019" y="470716"/>
                  </a:lnTo>
                  <a:lnTo>
                    <a:pt x="1549965" y="470716"/>
                  </a:lnTo>
                  <a:lnTo>
                    <a:pt x="1605344" y="83068"/>
                  </a:lnTo>
                  <a:lnTo>
                    <a:pt x="1557252" y="27689"/>
                  </a:lnTo>
                  <a:close/>
                  <a:moveTo>
                    <a:pt x="259404" y="27689"/>
                  </a:moveTo>
                  <a:lnTo>
                    <a:pt x="983695" y="27689"/>
                  </a:lnTo>
                  <a:lnTo>
                    <a:pt x="1215409" y="260861"/>
                  </a:lnTo>
                  <a:lnTo>
                    <a:pt x="929774" y="260861"/>
                  </a:lnTo>
                  <a:lnTo>
                    <a:pt x="788413" y="145733"/>
                  </a:lnTo>
                  <a:lnTo>
                    <a:pt x="476546" y="145733"/>
                  </a:lnTo>
                  <a:lnTo>
                    <a:pt x="290008" y="260861"/>
                  </a:lnTo>
                  <a:lnTo>
                    <a:pt x="0" y="260861"/>
                  </a:lnTo>
                  <a:lnTo>
                    <a:pt x="290008" y="58293"/>
                  </a:lnTo>
                  <a:lnTo>
                    <a:pt x="259404" y="27689"/>
                  </a:lnTo>
                  <a:close/>
                  <a:moveTo>
                    <a:pt x="4377375" y="0"/>
                  </a:moveTo>
                  <a:lnTo>
                    <a:pt x="5001111" y="0"/>
                  </a:lnTo>
                  <a:lnTo>
                    <a:pt x="5273630" y="429911"/>
                  </a:lnTo>
                  <a:lnTo>
                    <a:pt x="5078349" y="429911"/>
                  </a:lnTo>
                  <a:lnTo>
                    <a:pt x="5072519" y="470716"/>
                  </a:lnTo>
                  <a:lnTo>
                    <a:pt x="4795628" y="470716"/>
                  </a:lnTo>
                  <a:lnTo>
                    <a:pt x="4778140" y="594589"/>
                  </a:lnTo>
                  <a:lnTo>
                    <a:pt x="5082721" y="594589"/>
                  </a:lnTo>
                  <a:lnTo>
                    <a:pt x="5063775" y="733035"/>
                  </a:lnTo>
                  <a:lnTo>
                    <a:pt x="4759195" y="733035"/>
                  </a:lnTo>
                  <a:lnTo>
                    <a:pt x="4737335" y="886054"/>
                  </a:lnTo>
                  <a:lnTo>
                    <a:pt x="5180361" y="886054"/>
                  </a:lnTo>
                  <a:lnTo>
                    <a:pt x="5161416" y="1024500"/>
                  </a:lnTo>
                  <a:lnTo>
                    <a:pt x="3998471" y="1024500"/>
                  </a:lnTo>
                  <a:lnTo>
                    <a:pt x="4017416" y="886054"/>
                  </a:lnTo>
                  <a:lnTo>
                    <a:pt x="4460443" y="886054"/>
                  </a:lnTo>
                  <a:lnTo>
                    <a:pt x="4482303" y="733035"/>
                  </a:lnTo>
                  <a:lnTo>
                    <a:pt x="4177722" y="733035"/>
                  </a:lnTo>
                  <a:lnTo>
                    <a:pt x="4196667" y="594589"/>
                  </a:lnTo>
                  <a:lnTo>
                    <a:pt x="4501249" y="594589"/>
                  </a:lnTo>
                  <a:lnTo>
                    <a:pt x="4518736" y="470716"/>
                  </a:lnTo>
                  <a:lnTo>
                    <a:pt x="4241845" y="470716"/>
                  </a:lnTo>
                  <a:lnTo>
                    <a:pt x="4247673" y="429911"/>
                  </a:lnTo>
                  <a:lnTo>
                    <a:pt x="4055307" y="429911"/>
                  </a:lnTo>
                  <a:lnTo>
                    <a:pt x="4410894" y="40805"/>
                  </a:lnTo>
                  <a:lnTo>
                    <a:pt x="4377375" y="0"/>
                  </a:lnTo>
                  <a:close/>
                  <a:moveTo>
                    <a:pt x="3191742" y="0"/>
                  </a:moveTo>
                  <a:lnTo>
                    <a:pt x="3522555" y="0"/>
                  </a:lnTo>
                  <a:lnTo>
                    <a:pt x="3510896" y="83068"/>
                  </a:lnTo>
                  <a:lnTo>
                    <a:pt x="3953923" y="83068"/>
                  </a:lnTo>
                  <a:lnTo>
                    <a:pt x="3923319" y="304581"/>
                  </a:lnTo>
                  <a:lnTo>
                    <a:pt x="3618738" y="304581"/>
                  </a:lnTo>
                  <a:lnTo>
                    <a:pt x="3630397" y="221513"/>
                  </a:lnTo>
                  <a:lnTo>
                    <a:pt x="3076613" y="221513"/>
                  </a:lnTo>
                  <a:lnTo>
                    <a:pt x="3064954" y="304581"/>
                  </a:lnTo>
                  <a:lnTo>
                    <a:pt x="2760373" y="304581"/>
                  </a:lnTo>
                  <a:lnTo>
                    <a:pt x="2790977" y="83068"/>
                  </a:lnTo>
                  <a:lnTo>
                    <a:pt x="3234004" y="83068"/>
                  </a:lnTo>
                  <a:lnTo>
                    <a:pt x="3238376" y="53921"/>
                  </a:lnTo>
                  <a:lnTo>
                    <a:pt x="3191742" y="0"/>
                  </a:lnTo>
                  <a:close/>
                </a:path>
              </a:pathLst>
            </a:custGeom>
            <a:solidFill>
              <a:srgbClr val="31A9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6012" tIns="48006" rIns="96012" bIns="48006" rtlCol="0" anchor="ctr">
              <a:noAutofit/>
            </a:bodyPr>
            <a:lstStyle/>
            <a:p>
              <a:pPr algn="ctr"/>
              <a:endParaRPr lang="zh-CN" altLang="en-US" sz="1890"/>
            </a:p>
          </p:txBody>
        </p:sp>
      </p:grpSp>
      <p:grpSp>
        <p:nvGrpSpPr>
          <p:cNvPr id="94" name="组合 93"/>
          <p:cNvGrpSpPr/>
          <p:nvPr/>
        </p:nvGrpSpPr>
        <p:grpSpPr>
          <a:xfrm>
            <a:off x="1074544" y="1788642"/>
            <a:ext cx="4516322" cy="2034210"/>
            <a:chOff x="1074544" y="1788642"/>
            <a:chExt cx="4516322" cy="2034210"/>
          </a:xfrm>
        </p:grpSpPr>
        <p:sp>
          <p:nvSpPr>
            <p:cNvPr id="18" name="任意多边形: 形状 17"/>
            <p:cNvSpPr/>
            <p:nvPr>
              <p:custDataLst>
                <p:tags r:id="rId1"/>
              </p:custDataLst>
            </p:nvPr>
          </p:nvSpPr>
          <p:spPr>
            <a:xfrm>
              <a:off x="1074544" y="1806113"/>
              <a:ext cx="4516322" cy="2016739"/>
            </a:xfrm>
            <a:custGeom>
              <a:avLst/>
              <a:gdLst/>
              <a:ahLst/>
              <a:cxnLst/>
              <a:rect l="l" t="t" r="r" b="b"/>
              <a:pathLst>
                <a:path w="3804180" h="1698735">
                  <a:moveTo>
                    <a:pt x="2307374" y="0"/>
                  </a:moveTo>
                  <a:lnTo>
                    <a:pt x="3713982" y="0"/>
                  </a:lnTo>
                  <a:lnTo>
                    <a:pt x="3713982" y="343281"/>
                  </a:lnTo>
                  <a:lnTo>
                    <a:pt x="2706186" y="343281"/>
                  </a:lnTo>
                  <a:lnTo>
                    <a:pt x="2706186" y="668893"/>
                  </a:lnTo>
                  <a:lnTo>
                    <a:pt x="3206397" y="668893"/>
                  </a:lnTo>
                  <a:cubicBezTo>
                    <a:pt x="3310096" y="668893"/>
                    <a:pt x="3393740" y="675867"/>
                    <a:pt x="3457330" y="689816"/>
                  </a:cubicBezTo>
                  <a:cubicBezTo>
                    <a:pt x="3520920" y="703764"/>
                    <a:pt x="3574169" y="727237"/>
                    <a:pt x="3617080" y="760235"/>
                  </a:cubicBezTo>
                  <a:cubicBezTo>
                    <a:pt x="3741813" y="854706"/>
                    <a:pt x="3804180" y="989694"/>
                    <a:pt x="3804180" y="1165199"/>
                  </a:cubicBezTo>
                  <a:cubicBezTo>
                    <a:pt x="3804180" y="1389320"/>
                    <a:pt x="3710025" y="1545014"/>
                    <a:pt x="3521715" y="1632281"/>
                  </a:cubicBezTo>
                  <a:cubicBezTo>
                    <a:pt x="3424747" y="1676584"/>
                    <a:pt x="3269434" y="1698736"/>
                    <a:pt x="3055777" y="1698736"/>
                  </a:cubicBezTo>
                  <a:lnTo>
                    <a:pt x="2307374" y="1698736"/>
                  </a:lnTo>
                  <a:lnTo>
                    <a:pt x="2307374" y="1357979"/>
                  </a:lnTo>
                  <a:lnTo>
                    <a:pt x="3055856" y="1357979"/>
                  </a:lnTo>
                  <a:cubicBezTo>
                    <a:pt x="3151931" y="1357979"/>
                    <a:pt x="3226037" y="1349828"/>
                    <a:pt x="3278176" y="1333527"/>
                  </a:cubicBezTo>
                  <a:cubicBezTo>
                    <a:pt x="3303102" y="1324824"/>
                    <a:pt x="3323801" y="1307214"/>
                    <a:pt x="3340274" y="1280698"/>
                  </a:cubicBezTo>
                  <a:cubicBezTo>
                    <a:pt x="3356746" y="1254181"/>
                    <a:pt x="3364983" y="1222295"/>
                    <a:pt x="3364983" y="1185037"/>
                  </a:cubicBezTo>
                  <a:cubicBezTo>
                    <a:pt x="3364983" y="1144257"/>
                    <a:pt x="3355675" y="1109202"/>
                    <a:pt x="3337060" y="1079872"/>
                  </a:cubicBezTo>
                  <a:cubicBezTo>
                    <a:pt x="3318444" y="1050542"/>
                    <a:pt x="3294925" y="1031828"/>
                    <a:pt x="3266502" y="1023730"/>
                  </a:cubicBezTo>
                  <a:cubicBezTo>
                    <a:pt x="3239946" y="1015947"/>
                    <a:pt x="3169731" y="1011254"/>
                    <a:pt x="3055856" y="1009650"/>
                  </a:cubicBezTo>
                  <a:lnTo>
                    <a:pt x="2307374" y="1009650"/>
                  </a:lnTo>
                  <a:close/>
                  <a:moveTo>
                    <a:pt x="1639815" y="0"/>
                  </a:moveTo>
                  <a:lnTo>
                    <a:pt x="2041151" y="0"/>
                  </a:lnTo>
                  <a:lnTo>
                    <a:pt x="2041151" y="1698736"/>
                  </a:lnTo>
                  <a:lnTo>
                    <a:pt x="1639815" y="1698736"/>
                  </a:lnTo>
                  <a:close/>
                  <a:moveTo>
                    <a:pt x="0" y="0"/>
                  </a:moveTo>
                  <a:lnTo>
                    <a:pt x="771987" y="0"/>
                  </a:lnTo>
                  <a:cubicBezTo>
                    <a:pt x="898352" y="1919"/>
                    <a:pt x="977434" y="4588"/>
                    <a:pt x="1009236" y="8006"/>
                  </a:cubicBezTo>
                  <a:cubicBezTo>
                    <a:pt x="1041037" y="11424"/>
                    <a:pt x="1075658" y="19930"/>
                    <a:pt x="1113099" y="33524"/>
                  </a:cubicBezTo>
                  <a:cubicBezTo>
                    <a:pt x="1205335" y="67178"/>
                    <a:pt x="1278666" y="130282"/>
                    <a:pt x="1333093" y="222833"/>
                  </a:cubicBezTo>
                  <a:cubicBezTo>
                    <a:pt x="1382602" y="300003"/>
                    <a:pt x="1407357" y="384824"/>
                    <a:pt x="1407357" y="477296"/>
                  </a:cubicBezTo>
                  <a:cubicBezTo>
                    <a:pt x="1407357" y="640286"/>
                    <a:pt x="1333908" y="760537"/>
                    <a:pt x="1187009" y="838049"/>
                  </a:cubicBezTo>
                  <a:cubicBezTo>
                    <a:pt x="1333908" y="924842"/>
                    <a:pt x="1407357" y="1057056"/>
                    <a:pt x="1407357" y="1234692"/>
                  </a:cubicBezTo>
                  <a:cubicBezTo>
                    <a:pt x="1407357" y="1400837"/>
                    <a:pt x="1347948" y="1521390"/>
                    <a:pt x="1229130" y="1596351"/>
                  </a:cubicBezTo>
                  <a:cubicBezTo>
                    <a:pt x="1166159" y="1638841"/>
                    <a:pt x="1102516" y="1666527"/>
                    <a:pt x="1038204" y="1679411"/>
                  </a:cubicBezTo>
                  <a:cubicBezTo>
                    <a:pt x="973891" y="1692294"/>
                    <a:pt x="878908" y="1698736"/>
                    <a:pt x="753254" y="1698736"/>
                  </a:cubicBezTo>
                  <a:lnTo>
                    <a:pt x="39" y="1698736"/>
                  </a:lnTo>
                  <a:lnTo>
                    <a:pt x="39" y="1357979"/>
                  </a:lnTo>
                  <a:lnTo>
                    <a:pt x="733455" y="1357979"/>
                  </a:lnTo>
                  <a:cubicBezTo>
                    <a:pt x="824455" y="1357979"/>
                    <a:pt x="885100" y="1345714"/>
                    <a:pt x="915389" y="1321182"/>
                  </a:cubicBezTo>
                  <a:cubicBezTo>
                    <a:pt x="952252" y="1291419"/>
                    <a:pt x="970683" y="1246037"/>
                    <a:pt x="970683" y="1185037"/>
                  </a:cubicBezTo>
                  <a:cubicBezTo>
                    <a:pt x="970683" y="1112364"/>
                    <a:pt x="947638" y="1062762"/>
                    <a:pt x="901546" y="1036232"/>
                  </a:cubicBezTo>
                  <a:cubicBezTo>
                    <a:pt x="870573" y="1018511"/>
                    <a:pt x="814530" y="1009650"/>
                    <a:pt x="733416" y="1009650"/>
                  </a:cubicBezTo>
                  <a:lnTo>
                    <a:pt x="155983" y="1009650"/>
                  </a:lnTo>
                  <a:lnTo>
                    <a:pt x="155983" y="668893"/>
                  </a:lnTo>
                  <a:lnTo>
                    <a:pt x="733416" y="668893"/>
                  </a:lnTo>
                  <a:cubicBezTo>
                    <a:pt x="830621" y="668893"/>
                    <a:pt x="889885" y="662977"/>
                    <a:pt x="911209" y="651145"/>
                  </a:cubicBezTo>
                  <a:cubicBezTo>
                    <a:pt x="949176" y="614151"/>
                    <a:pt x="968159" y="566193"/>
                    <a:pt x="968159" y="507270"/>
                  </a:cubicBezTo>
                  <a:cubicBezTo>
                    <a:pt x="968159" y="444509"/>
                    <a:pt x="948374" y="400035"/>
                    <a:pt x="908803" y="373847"/>
                  </a:cubicBezTo>
                  <a:cubicBezTo>
                    <a:pt x="891029" y="361068"/>
                    <a:pt x="871073" y="352779"/>
                    <a:pt x="848934" y="348980"/>
                  </a:cubicBezTo>
                  <a:cubicBezTo>
                    <a:pt x="826795" y="345181"/>
                    <a:pt x="788289" y="343281"/>
                    <a:pt x="733416" y="343281"/>
                  </a:cubicBezTo>
                  <a:lnTo>
                    <a:pt x="0" y="343281"/>
                  </a:lnTo>
                  <a:close/>
                </a:path>
              </a:pathLst>
            </a:custGeom>
            <a:solidFill>
              <a:schemeClr val="bg1"/>
            </a:solidFill>
            <a:ln>
              <a:noFill/>
            </a:ln>
            <a:effectLst>
              <a:innerShdw blurRad="63500">
                <a:prstClr val="black">
                  <a:alpha val="74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lIns="108558" tIns="54278" rIns="108558" bIns="54278" rtlCol="0" anchor="ctr">
              <a:noAutofit/>
            </a:bodyPr>
            <a:lstStyle/>
            <a:p>
              <a:pPr algn="ctr"/>
              <a:endParaRPr lang="zh-CN" altLang="en-US" sz="2135"/>
            </a:p>
          </p:txBody>
        </p:sp>
        <p:pic>
          <p:nvPicPr>
            <p:cNvPr id="45" name="图片 44"/>
            <p:cNvPicPr>
              <a:picLocks noChangeAspect="1"/>
            </p:cNvPicPr>
            <p:nvPr/>
          </p:nvPicPr>
          <p:blipFill>
            <a:blip r:embed="rId7">
              <a:extLst>
                <a:ext uri="{28A0092B-C50C-407E-A947-70E740481C1C}">
                  <a14:useLocalDpi xmlns:a14="http://schemas.microsoft.com/office/drawing/2010/main" val="0"/>
                </a:ext>
              </a:extLst>
            </a:blip>
            <a:srcRect l="3448" t="7049" r="1771" b="37936"/>
            <a:stretch>
              <a:fillRect/>
            </a:stretch>
          </p:blipFill>
          <p:spPr>
            <a:xfrm>
              <a:off x="1074544" y="1788642"/>
              <a:ext cx="4516322" cy="2016739"/>
            </a:xfrm>
            <a:custGeom>
              <a:avLst/>
              <a:gdLst>
                <a:gd name="connsiteX0" fmla="*/ 2584259 w 4260681"/>
                <a:gd name="connsiteY0" fmla="*/ 0 h 1902584"/>
                <a:gd name="connsiteX1" fmla="*/ 4159659 w 4260681"/>
                <a:gd name="connsiteY1" fmla="*/ 0 h 1902584"/>
                <a:gd name="connsiteX2" fmla="*/ 4159659 w 4260681"/>
                <a:gd name="connsiteY2" fmla="*/ 384475 h 1902584"/>
                <a:gd name="connsiteX3" fmla="*/ 3030928 w 4260681"/>
                <a:gd name="connsiteY3" fmla="*/ 384475 h 1902584"/>
                <a:gd name="connsiteX4" fmla="*/ 3030928 w 4260681"/>
                <a:gd name="connsiteY4" fmla="*/ 749160 h 1902584"/>
                <a:gd name="connsiteX5" fmla="*/ 3591164 w 4260681"/>
                <a:gd name="connsiteY5" fmla="*/ 749160 h 1902584"/>
                <a:gd name="connsiteX6" fmla="*/ 3872209 w 4260681"/>
                <a:gd name="connsiteY6" fmla="*/ 772594 h 1902584"/>
                <a:gd name="connsiteX7" fmla="*/ 4051129 w 4260681"/>
                <a:gd name="connsiteY7" fmla="*/ 851463 h 1902584"/>
                <a:gd name="connsiteX8" fmla="*/ 4260681 w 4260681"/>
                <a:gd name="connsiteY8" fmla="*/ 1305023 h 1902584"/>
                <a:gd name="connsiteX9" fmla="*/ 3944320 w 4260681"/>
                <a:gd name="connsiteY9" fmla="*/ 1828154 h 1902584"/>
                <a:gd name="connsiteX10" fmla="*/ 3422470 w 4260681"/>
                <a:gd name="connsiteY10" fmla="*/ 1902584 h 1902584"/>
                <a:gd name="connsiteX11" fmla="*/ 2584259 w 4260681"/>
                <a:gd name="connsiteY11" fmla="*/ 1902584 h 1902584"/>
                <a:gd name="connsiteX12" fmla="*/ 2584259 w 4260681"/>
                <a:gd name="connsiteY12" fmla="*/ 1520936 h 1902584"/>
                <a:gd name="connsiteX13" fmla="*/ 3422558 w 4260681"/>
                <a:gd name="connsiteY13" fmla="*/ 1520936 h 1902584"/>
                <a:gd name="connsiteX14" fmla="*/ 3671557 w 4260681"/>
                <a:gd name="connsiteY14" fmla="*/ 1493550 h 1902584"/>
                <a:gd name="connsiteX15" fmla="*/ 3741106 w 4260681"/>
                <a:gd name="connsiteY15" fmla="*/ 1434382 h 1902584"/>
                <a:gd name="connsiteX16" fmla="*/ 3768781 w 4260681"/>
                <a:gd name="connsiteY16" fmla="*/ 1327241 h 1902584"/>
                <a:gd name="connsiteX17" fmla="*/ 3737507 w 4260681"/>
                <a:gd name="connsiteY17" fmla="*/ 1209456 h 1902584"/>
                <a:gd name="connsiteX18" fmla="*/ 3658482 w 4260681"/>
                <a:gd name="connsiteY18" fmla="*/ 1146577 h 1902584"/>
                <a:gd name="connsiteX19" fmla="*/ 3422558 w 4260681"/>
                <a:gd name="connsiteY19" fmla="*/ 1130808 h 1902584"/>
                <a:gd name="connsiteX20" fmla="*/ 2584259 w 4260681"/>
                <a:gd name="connsiteY20" fmla="*/ 1130808 h 1902584"/>
                <a:gd name="connsiteX21" fmla="*/ 1836593 w 4260681"/>
                <a:gd name="connsiteY21" fmla="*/ 0 h 1902584"/>
                <a:gd name="connsiteX22" fmla="*/ 2286089 w 4260681"/>
                <a:gd name="connsiteY22" fmla="*/ 0 h 1902584"/>
                <a:gd name="connsiteX23" fmla="*/ 2286089 w 4260681"/>
                <a:gd name="connsiteY23" fmla="*/ 1902584 h 1902584"/>
                <a:gd name="connsiteX24" fmla="*/ 1836593 w 4260681"/>
                <a:gd name="connsiteY24" fmla="*/ 1902584 h 1902584"/>
                <a:gd name="connsiteX25" fmla="*/ 0 w 4260681"/>
                <a:gd name="connsiteY25" fmla="*/ 0 h 1902584"/>
                <a:gd name="connsiteX26" fmla="*/ 864625 w 4260681"/>
                <a:gd name="connsiteY26" fmla="*/ 0 h 1902584"/>
                <a:gd name="connsiteX27" fmla="*/ 1130344 w 4260681"/>
                <a:gd name="connsiteY27" fmla="*/ 8967 h 1902584"/>
                <a:gd name="connsiteX28" fmla="*/ 1246671 w 4260681"/>
                <a:gd name="connsiteY28" fmla="*/ 37547 h 1902584"/>
                <a:gd name="connsiteX29" fmla="*/ 1493064 w 4260681"/>
                <a:gd name="connsiteY29" fmla="*/ 249573 h 1902584"/>
                <a:gd name="connsiteX30" fmla="*/ 1576240 w 4260681"/>
                <a:gd name="connsiteY30" fmla="*/ 534572 h 1902584"/>
                <a:gd name="connsiteX31" fmla="*/ 1329450 w 4260681"/>
                <a:gd name="connsiteY31" fmla="*/ 938615 h 1902584"/>
                <a:gd name="connsiteX32" fmla="*/ 1576240 w 4260681"/>
                <a:gd name="connsiteY32" fmla="*/ 1382855 h 1902584"/>
                <a:gd name="connsiteX33" fmla="*/ 1376625 w 4260681"/>
                <a:gd name="connsiteY33" fmla="*/ 1787913 h 1902584"/>
                <a:gd name="connsiteX34" fmla="*/ 1162789 w 4260681"/>
                <a:gd name="connsiteY34" fmla="*/ 1880940 h 1902584"/>
                <a:gd name="connsiteX35" fmla="*/ 843644 w 4260681"/>
                <a:gd name="connsiteY35" fmla="*/ 1902584 h 1902584"/>
                <a:gd name="connsiteX36" fmla="*/ 44 w 4260681"/>
                <a:gd name="connsiteY36" fmla="*/ 1902584 h 1902584"/>
                <a:gd name="connsiteX37" fmla="*/ 44 w 4260681"/>
                <a:gd name="connsiteY37" fmla="*/ 1520936 h 1902584"/>
                <a:gd name="connsiteX38" fmla="*/ 821470 w 4260681"/>
                <a:gd name="connsiteY38" fmla="*/ 1520936 h 1902584"/>
                <a:gd name="connsiteX39" fmla="*/ 1025236 w 4260681"/>
                <a:gd name="connsiteY39" fmla="*/ 1479724 h 1902584"/>
                <a:gd name="connsiteX40" fmla="*/ 1087165 w 4260681"/>
                <a:gd name="connsiteY40" fmla="*/ 1327241 h 1902584"/>
                <a:gd name="connsiteX41" fmla="*/ 1009732 w 4260681"/>
                <a:gd name="connsiteY41" fmla="*/ 1160580 h 1902584"/>
                <a:gd name="connsiteX42" fmla="*/ 821426 w 4260681"/>
                <a:gd name="connsiteY42" fmla="*/ 1130808 h 1902584"/>
                <a:gd name="connsiteX43" fmla="*/ 174701 w 4260681"/>
                <a:gd name="connsiteY43" fmla="*/ 1130808 h 1902584"/>
                <a:gd name="connsiteX44" fmla="*/ 174701 w 4260681"/>
                <a:gd name="connsiteY44" fmla="*/ 749160 h 1902584"/>
                <a:gd name="connsiteX45" fmla="*/ 821426 w 4260681"/>
                <a:gd name="connsiteY45" fmla="*/ 749160 h 1902584"/>
                <a:gd name="connsiteX46" fmla="*/ 1020554 w 4260681"/>
                <a:gd name="connsiteY46" fmla="*/ 729282 h 1902584"/>
                <a:gd name="connsiteX47" fmla="*/ 1084338 w 4260681"/>
                <a:gd name="connsiteY47" fmla="*/ 568142 h 1902584"/>
                <a:gd name="connsiteX48" fmla="*/ 1017859 w 4260681"/>
                <a:gd name="connsiteY48" fmla="*/ 418709 h 1902584"/>
                <a:gd name="connsiteX49" fmla="*/ 950806 w 4260681"/>
                <a:gd name="connsiteY49" fmla="*/ 390858 h 1902584"/>
                <a:gd name="connsiteX50" fmla="*/ 821426 w 4260681"/>
                <a:gd name="connsiteY50" fmla="*/ 384475 h 1902584"/>
                <a:gd name="connsiteX51" fmla="*/ 0 w 4260681"/>
                <a:gd name="connsiteY51" fmla="*/ 384475 h 1902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260681" h="1902584">
                  <a:moveTo>
                    <a:pt x="2584259" y="0"/>
                  </a:moveTo>
                  <a:lnTo>
                    <a:pt x="4159659" y="0"/>
                  </a:lnTo>
                  <a:lnTo>
                    <a:pt x="4159659" y="384475"/>
                  </a:lnTo>
                  <a:lnTo>
                    <a:pt x="3030928" y="384475"/>
                  </a:lnTo>
                  <a:lnTo>
                    <a:pt x="3030928" y="749160"/>
                  </a:lnTo>
                  <a:lnTo>
                    <a:pt x="3591164" y="749160"/>
                  </a:lnTo>
                  <a:cubicBezTo>
                    <a:pt x="3707307" y="749160"/>
                    <a:pt x="3800988" y="756971"/>
                    <a:pt x="3872209" y="772594"/>
                  </a:cubicBezTo>
                  <a:cubicBezTo>
                    <a:pt x="3943430" y="788216"/>
                    <a:pt x="4003069" y="814505"/>
                    <a:pt x="4051129" y="851463"/>
                  </a:cubicBezTo>
                  <a:cubicBezTo>
                    <a:pt x="4190830" y="957271"/>
                    <a:pt x="4260681" y="1108457"/>
                    <a:pt x="4260681" y="1305023"/>
                  </a:cubicBezTo>
                  <a:cubicBezTo>
                    <a:pt x="4260681" y="1556038"/>
                    <a:pt x="4155228" y="1730415"/>
                    <a:pt x="3944320" y="1828154"/>
                  </a:cubicBezTo>
                  <a:cubicBezTo>
                    <a:pt x="3835716" y="1877774"/>
                    <a:pt x="3661766" y="1902584"/>
                    <a:pt x="3422470" y="1902584"/>
                  </a:cubicBezTo>
                  <a:lnTo>
                    <a:pt x="2584259" y="1902584"/>
                  </a:lnTo>
                  <a:lnTo>
                    <a:pt x="2584259" y="1520936"/>
                  </a:lnTo>
                  <a:lnTo>
                    <a:pt x="3422558" y="1520936"/>
                  </a:lnTo>
                  <a:cubicBezTo>
                    <a:pt x="3530162" y="1520936"/>
                    <a:pt x="3613161" y="1511807"/>
                    <a:pt x="3671557" y="1493550"/>
                  </a:cubicBezTo>
                  <a:cubicBezTo>
                    <a:pt x="3699474" y="1483803"/>
                    <a:pt x="3722657" y="1464080"/>
                    <a:pt x="3741106" y="1434382"/>
                  </a:cubicBezTo>
                  <a:cubicBezTo>
                    <a:pt x="3759555" y="1404683"/>
                    <a:pt x="3768781" y="1368970"/>
                    <a:pt x="3768781" y="1327241"/>
                  </a:cubicBezTo>
                  <a:cubicBezTo>
                    <a:pt x="3768781" y="1281568"/>
                    <a:pt x="3758356" y="1242306"/>
                    <a:pt x="3737507" y="1209456"/>
                  </a:cubicBezTo>
                  <a:cubicBezTo>
                    <a:pt x="3716657" y="1176607"/>
                    <a:pt x="3690316" y="1155647"/>
                    <a:pt x="3658482" y="1146577"/>
                  </a:cubicBezTo>
                  <a:cubicBezTo>
                    <a:pt x="3628739" y="1137861"/>
                    <a:pt x="3550098" y="1132604"/>
                    <a:pt x="3422558" y="1130808"/>
                  </a:cubicBezTo>
                  <a:lnTo>
                    <a:pt x="2584259" y="1130808"/>
                  </a:lnTo>
                  <a:close/>
                  <a:moveTo>
                    <a:pt x="1836593" y="0"/>
                  </a:moveTo>
                  <a:lnTo>
                    <a:pt x="2286089" y="0"/>
                  </a:lnTo>
                  <a:lnTo>
                    <a:pt x="2286089" y="1902584"/>
                  </a:lnTo>
                  <a:lnTo>
                    <a:pt x="1836593" y="1902584"/>
                  </a:lnTo>
                  <a:close/>
                  <a:moveTo>
                    <a:pt x="0" y="0"/>
                  </a:moveTo>
                  <a:lnTo>
                    <a:pt x="864625" y="0"/>
                  </a:lnTo>
                  <a:cubicBezTo>
                    <a:pt x="1006154" y="2149"/>
                    <a:pt x="1094726" y="5139"/>
                    <a:pt x="1130344" y="8967"/>
                  </a:cubicBezTo>
                  <a:cubicBezTo>
                    <a:pt x="1165961" y="12795"/>
                    <a:pt x="1204737" y="22322"/>
                    <a:pt x="1246671" y="37547"/>
                  </a:cubicBezTo>
                  <a:cubicBezTo>
                    <a:pt x="1349975" y="75239"/>
                    <a:pt x="1432106" y="145916"/>
                    <a:pt x="1493064" y="249573"/>
                  </a:cubicBezTo>
                  <a:cubicBezTo>
                    <a:pt x="1548514" y="336003"/>
                    <a:pt x="1576240" y="431003"/>
                    <a:pt x="1576240" y="534572"/>
                  </a:cubicBezTo>
                  <a:cubicBezTo>
                    <a:pt x="1576240" y="717120"/>
                    <a:pt x="1493977" y="851801"/>
                    <a:pt x="1329450" y="938615"/>
                  </a:cubicBezTo>
                  <a:cubicBezTo>
                    <a:pt x="1493977" y="1035823"/>
                    <a:pt x="1576240" y="1183903"/>
                    <a:pt x="1576240" y="1382855"/>
                  </a:cubicBezTo>
                  <a:cubicBezTo>
                    <a:pt x="1576240" y="1568937"/>
                    <a:pt x="1509702" y="1703957"/>
                    <a:pt x="1376625" y="1787913"/>
                  </a:cubicBezTo>
                  <a:cubicBezTo>
                    <a:pt x="1306098" y="1835502"/>
                    <a:pt x="1234818" y="1866510"/>
                    <a:pt x="1162789" y="1880940"/>
                  </a:cubicBezTo>
                  <a:cubicBezTo>
                    <a:pt x="1090758" y="1895369"/>
                    <a:pt x="984377" y="1902584"/>
                    <a:pt x="843644" y="1902584"/>
                  </a:cubicBezTo>
                  <a:lnTo>
                    <a:pt x="44" y="1902584"/>
                  </a:lnTo>
                  <a:lnTo>
                    <a:pt x="44" y="1520936"/>
                  </a:lnTo>
                  <a:lnTo>
                    <a:pt x="821470" y="1520936"/>
                  </a:lnTo>
                  <a:cubicBezTo>
                    <a:pt x="923390" y="1520936"/>
                    <a:pt x="991312" y="1507199"/>
                    <a:pt x="1025236" y="1479724"/>
                  </a:cubicBezTo>
                  <a:cubicBezTo>
                    <a:pt x="1066522" y="1446389"/>
                    <a:pt x="1087165" y="1395561"/>
                    <a:pt x="1087165" y="1327241"/>
                  </a:cubicBezTo>
                  <a:cubicBezTo>
                    <a:pt x="1087165" y="1245848"/>
                    <a:pt x="1061355" y="1190293"/>
                    <a:pt x="1009732" y="1160580"/>
                  </a:cubicBezTo>
                  <a:cubicBezTo>
                    <a:pt x="975042" y="1140732"/>
                    <a:pt x="912274" y="1130808"/>
                    <a:pt x="821426" y="1130808"/>
                  </a:cubicBezTo>
                  <a:lnTo>
                    <a:pt x="174701" y="1130808"/>
                  </a:lnTo>
                  <a:lnTo>
                    <a:pt x="174701" y="749160"/>
                  </a:lnTo>
                  <a:lnTo>
                    <a:pt x="821426" y="749160"/>
                  </a:lnTo>
                  <a:cubicBezTo>
                    <a:pt x="930296" y="749160"/>
                    <a:pt x="996671" y="742534"/>
                    <a:pt x="1020554" y="729282"/>
                  </a:cubicBezTo>
                  <a:cubicBezTo>
                    <a:pt x="1063077" y="687849"/>
                    <a:pt x="1084338" y="634136"/>
                    <a:pt x="1084338" y="568142"/>
                  </a:cubicBezTo>
                  <a:cubicBezTo>
                    <a:pt x="1084338" y="497850"/>
                    <a:pt x="1062179" y="448039"/>
                    <a:pt x="1017859" y="418709"/>
                  </a:cubicBezTo>
                  <a:cubicBezTo>
                    <a:pt x="997952" y="404396"/>
                    <a:pt x="975602" y="395113"/>
                    <a:pt x="950806" y="390858"/>
                  </a:cubicBezTo>
                  <a:cubicBezTo>
                    <a:pt x="926010" y="386603"/>
                    <a:pt x="882884" y="384475"/>
                    <a:pt x="821426" y="384475"/>
                  </a:cubicBezTo>
                  <a:lnTo>
                    <a:pt x="0" y="384475"/>
                  </a:lnTo>
                  <a:close/>
                </a:path>
              </a:pathLst>
            </a:custGeom>
            <a:effectLst/>
          </p:spPr>
        </p:pic>
      </p:grpSp>
      <p:pic>
        <p:nvPicPr>
          <p:cNvPr id="48" name="图片 47"/>
          <p:cNvPicPr>
            <a:picLocks noChangeAspect="1"/>
          </p:cNvPicPr>
          <p:nvPr/>
        </p:nvPicPr>
        <p:blipFill>
          <a:blip r:embed="rId8">
            <a:extLst>
              <a:ext uri="{28A0092B-C50C-407E-A947-70E740481C1C}">
                <a14:useLocalDpi xmlns:a14="http://schemas.microsoft.com/office/drawing/2010/main" val="0"/>
              </a:ext>
            </a:extLst>
          </a:blip>
          <a:srcRect l="26111" t="27499" r="12500" b="24602"/>
          <a:stretch>
            <a:fillRect/>
          </a:stretch>
        </p:blipFill>
        <p:spPr>
          <a:xfrm>
            <a:off x="4135548" y="2654245"/>
            <a:ext cx="1474930" cy="1150837"/>
          </a:xfrm>
          <a:prstGeom prst="rect">
            <a:avLst/>
          </a:prstGeom>
          <a:effectLst>
            <a:reflection blurRad="6350" stA="44000" endPos="26000" dir="5400000" sy="-100000" algn="bl" rotWithShape="0"/>
          </a:effectLst>
        </p:spPr>
      </p:pic>
      <p:grpSp>
        <p:nvGrpSpPr>
          <p:cNvPr id="73" name="组合 72"/>
          <p:cNvGrpSpPr/>
          <p:nvPr/>
        </p:nvGrpSpPr>
        <p:grpSpPr>
          <a:xfrm>
            <a:off x="5765640" y="3359551"/>
            <a:ext cx="1172116" cy="275771"/>
            <a:chOff x="5968840" y="3359551"/>
            <a:chExt cx="1172116" cy="275771"/>
          </a:xfrm>
        </p:grpSpPr>
        <p:sp>
          <p:nvSpPr>
            <p:cNvPr id="72" name="矩形: 圆角 71"/>
            <p:cNvSpPr/>
            <p:nvPr/>
          </p:nvSpPr>
          <p:spPr>
            <a:xfrm>
              <a:off x="5977858" y="3359551"/>
              <a:ext cx="1154080" cy="275771"/>
            </a:xfrm>
            <a:prstGeom prst="roundRect">
              <a:avLst>
                <a:gd name="adj" fmla="val 50000"/>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5968840" y="3375200"/>
              <a:ext cx="1172116" cy="215444"/>
            </a:xfrm>
            <a:prstGeom prst="rect">
              <a:avLst/>
            </a:prstGeom>
          </p:spPr>
          <p:txBody>
            <a:bodyPr wrap="none">
              <a:spAutoFit/>
            </a:bodyPr>
            <a:lstStyle/>
            <a:p>
              <a:r>
                <a:rPr lang="zh-CN" altLang="en-US" sz="800" spc="300" dirty="0">
                  <a:solidFill>
                    <a:schemeClr val="bg1"/>
                  </a:solidFill>
                  <a:latin typeface="微软雅黑" panose="020B0503020204020204" pitchFamily="34" charset="-122"/>
                  <a:ea typeface="微软雅黑" panose="020B0503020204020204" pitchFamily="34" charset="-122"/>
                </a:rPr>
                <a:t>食品安全无小事</a:t>
              </a:r>
            </a:p>
          </p:txBody>
        </p:sp>
      </p:grpSp>
      <p:grpSp>
        <p:nvGrpSpPr>
          <p:cNvPr id="77" name="组合 76"/>
          <p:cNvGrpSpPr/>
          <p:nvPr/>
        </p:nvGrpSpPr>
        <p:grpSpPr>
          <a:xfrm>
            <a:off x="8403771" y="3359551"/>
            <a:ext cx="2670628" cy="298049"/>
            <a:chOff x="8577943" y="3359551"/>
            <a:chExt cx="2670628" cy="298049"/>
          </a:xfrm>
        </p:grpSpPr>
        <p:sp>
          <p:nvSpPr>
            <p:cNvPr id="75" name="矩形: 圆角 74"/>
            <p:cNvSpPr/>
            <p:nvPr/>
          </p:nvSpPr>
          <p:spPr>
            <a:xfrm>
              <a:off x="8577943" y="3359551"/>
              <a:ext cx="2670628" cy="298049"/>
            </a:xfrm>
            <a:prstGeom prst="roundRect">
              <a:avLst>
                <a:gd name="adj" fmla="val 50000"/>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8904998" y="3392284"/>
              <a:ext cx="2016518" cy="215444"/>
            </a:xfrm>
            <a:prstGeom prst="rect">
              <a:avLst/>
            </a:prstGeom>
          </p:spPr>
          <p:txBody>
            <a:bodyPr wrap="square">
              <a:spAutoFit/>
            </a:bodyPr>
            <a:lstStyle/>
            <a:p>
              <a:pPr algn="dist"/>
              <a:r>
                <a:rPr lang="zh-CN" altLang="en-US" sz="800" spc="300" dirty="0">
                  <a:solidFill>
                    <a:schemeClr val="bg1"/>
                  </a:solidFill>
                  <a:latin typeface="微软雅黑" panose="020B0503020204020204" pitchFamily="34" charset="-122"/>
                  <a:ea typeface="微软雅黑" panose="020B0503020204020204" pitchFamily="34" charset="-122"/>
                </a:rPr>
                <a:t>责任安全重于山</a:t>
              </a:r>
            </a:p>
          </p:txBody>
        </p:sp>
      </p:grpSp>
      <p:grpSp>
        <p:nvGrpSpPr>
          <p:cNvPr id="81" name="组合 80"/>
          <p:cNvGrpSpPr/>
          <p:nvPr/>
        </p:nvGrpSpPr>
        <p:grpSpPr>
          <a:xfrm>
            <a:off x="2912796" y="4121403"/>
            <a:ext cx="6366409" cy="369332"/>
            <a:chOff x="2917371" y="4077861"/>
            <a:chExt cx="6366409" cy="369332"/>
          </a:xfrm>
        </p:grpSpPr>
        <p:sp>
          <p:nvSpPr>
            <p:cNvPr id="65" name="文本框 64"/>
            <p:cNvSpPr txBox="1"/>
            <p:nvPr/>
          </p:nvSpPr>
          <p:spPr>
            <a:xfrm>
              <a:off x="3590393" y="4077861"/>
              <a:ext cx="5069273" cy="369332"/>
            </a:xfrm>
            <a:prstGeom prst="rect">
              <a:avLst/>
            </a:prstGeom>
            <a:noFill/>
          </p:spPr>
          <p:txBody>
            <a:bodyPr wrap="square" rtlCol="0">
              <a:spAutoFit/>
            </a:bodyPr>
            <a:lstStyle/>
            <a:p>
              <a:pPr algn="dist"/>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演示完毕感谢您的欣赏</a:t>
              </a:r>
            </a:p>
          </p:txBody>
        </p:sp>
        <p:cxnSp>
          <p:nvCxnSpPr>
            <p:cNvPr id="79" name="直接连接符 78"/>
            <p:cNvCxnSpPr/>
            <p:nvPr/>
          </p:nvCxnSpPr>
          <p:spPr>
            <a:xfrm>
              <a:off x="2917371" y="4267200"/>
              <a:ext cx="624114" cy="0"/>
            </a:xfrm>
            <a:prstGeom prst="line">
              <a:avLst/>
            </a:prstGeom>
            <a:ln w="28575">
              <a:solidFill>
                <a:srgbClr val="31A94C"/>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8659666" y="4267200"/>
              <a:ext cx="624114" cy="0"/>
            </a:xfrm>
            <a:prstGeom prst="line">
              <a:avLst/>
            </a:prstGeom>
            <a:ln w="28575">
              <a:solidFill>
                <a:srgbClr val="31A94C"/>
              </a:solidFill>
            </a:ln>
          </p:spPr>
          <p:style>
            <a:lnRef idx="1">
              <a:schemeClr val="accent1"/>
            </a:lnRef>
            <a:fillRef idx="0">
              <a:schemeClr val="accent1"/>
            </a:fillRef>
            <a:effectRef idx="0">
              <a:schemeClr val="accent1"/>
            </a:effectRef>
            <a:fontRef idx="minor">
              <a:schemeClr val="tx1"/>
            </a:fontRef>
          </p:style>
        </p:cxnSp>
      </p:grpSp>
      <p:pic>
        <p:nvPicPr>
          <p:cNvPr id="91" name="图片 90"/>
          <p:cNvPicPr>
            <a:picLocks noChangeAspect="1"/>
          </p:cNvPicPr>
          <p:nvPr/>
        </p:nvPicPr>
        <p:blipFill>
          <a:blip r:embed="rId9">
            <a:extLst>
              <a:ext uri="{28A0092B-C50C-407E-A947-70E740481C1C}">
                <a14:useLocalDpi xmlns:a14="http://schemas.microsoft.com/office/drawing/2010/main" val="0"/>
              </a:ext>
            </a:extLst>
          </a:blip>
          <a:srcRect l="22231" t="10512" r="66454" b="77533"/>
          <a:stretch>
            <a:fillRect/>
          </a:stretch>
        </p:blipFill>
        <p:spPr>
          <a:xfrm>
            <a:off x="8391978" y="812962"/>
            <a:ext cx="1991954" cy="1052347"/>
          </a:xfrm>
          <a:prstGeom prst="rect">
            <a:avLst/>
          </a:prstGeom>
        </p:spPr>
      </p:pic>
      <p:pic>
        <p:nvPicPr>
          <p:cNvPr id="93" name="图片 92"/>
          <p:cNvPicPr>
            <a:picLocks noChangeAspect="1"/>
          </p:cNvPicPr>
          <p:nvPr/>
        </p:nvPicPr>
        <p:blipFill>
          <a:blip r:embed="rId10">
            <a:extLst>
              <a:ext uri="{28A0092B-C50C-407E-A947-70E740481C1C}">
                <a14:useLocalDpi xmlns:a14="http://schemas.microsoft.com/office/drawing/2010/main" val="0"/>
              </a:ext>
            </a:extLst>
          </a:blip>
          <a:srcRect l="80779" t="29862" r="6646" b="57415"/>
          <a:stretch>
            <a:fillRect/>
          </a:stretch>
        </p:blipFill>
        <p:spPr>
          <a:xfrm>
            <a:off x="2767653" y="393339"/>
            <a:ext cx="1533211" cy="7756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000">
        <p15:prstTrans prst="airplan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9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75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750"/>
                                        <p:tgtEl>
                                          <p:spTgt spid="50"/>
                                        </p:tgtEl>
                                      </p:cBhvr>
                                    </p:animEffect>
                                  </p:childTnLst>
                                </p:cTn>
                              </p:par>
                            </p:childTnLst>
                          </p:cTn>
                        </p:par>
                        <p:par>
                          <p:cTn id="8" fill="hold" nodeType="afterGroup">
                            <p:stCondLst>
                              <p:cond delay="750"/>
                            </p:stCondLst>
                            <p:childTnLst>
                              <p:par>
                                <p:cTn id="9" presetID="42" presetClass="entr" presetSubtype="0" dur="75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750"/>
                                        <p:tgtEl>
                                          <p:spTgt spid="54"/>
                                        </p:tgtEl>
                                      </p:cBhvr>
                                    </p:animEffect>
                                    <p:anim calcmode="lin" valueType="num">
                                      <p:cBhvr>
                                        <p:cTn id="12" dur="750" fill="hold"/>
                                        <p:tgtEl>
                                          <p:spTgt spid="54"/>
                                        </p:tgtEl>
                                        <p:attrNameLst>
                                          <p:attrName>ppt_x</p:attrName>
                                        </p:attrNameLst>
                                      </p:cBhvr>
                                      <p:tavLst>
                                        <p:tav tm="0">
                                          <p:val>
                                            <p:strVal val="#ppt_x"/>
                                          </p:val>
                                        </p:tav>
                                        <p:tav tm="100000">
                                          <p:val>
                                            <p:strVal val="#ppt_x"/>
                                          </p:val>
                                        </p:tav>
                                      </p:tavLst>
                                    </p:anim>
                                    <p:anim calcmode="lin" valueType="num">
                                      <p:cBhvr>
                                        <p:cTn id="13" dur="750" fill="hold"/>
                                        <p:tgtEl>
                                          <p:spTgt spid="54"/>
                                        </p:tgtEl>
                                        <p:attrNameLst>
                                          <p:attrName>ppt_y</p:attrName>
                                        </p:attrNameLst>
                                      </p:cBhvr>
                                      <p:tavLst>
                                        <p:tav tm="0">
                                          <p:val>
                                            <p:strVal val="#ppt_y+.1"/>
                                          </p:val>
                                        </p:tav>
                                        <p:tav tm="100000">
                                          <p:val>
                                            <p:strVal val="#ppt_y"/>
                                          </p:val>
                                        </p:tav>
                                      </p:tavLst>
                                    </p:anim>
                                  </p:childTnLst>
                                </p:cTn>
                              </p:par>
                              <p:par>
                                <p:cTn id="14" presetID="47" presetClass="entr" presetSubtype="0" dur="75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22" presetClass="entr" presetSubtype="8" dur="750"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wipe(left)">
                                      <p:cBhvr>
                                        <p:cTn id="22" dur="750"/>
                                        <p:tgtEl>
                                          <p:spTgt spid="93"/>
                                        </p:tgtEl>
                                      </p:cBhvr>
                                    </p:animEffect>
                                  </p:childTnLst>
                                </p:cTn>
                              </p:par>
                              <p:par>
                                <p:cTn id="23" presetID="22" presetClass="entr" presetSubtype="8" dur="750" fill="hold" nodeType="withEffect">
                                  <p:stCondLst>
                                    <p:cond delay="250"/>
                                  </p:stCondLst>
                                  <p:childTnLst>
                                    <p:set>
                                      <p:cBhvr>
                                        <p:cTn id="24" dur="1" fill="hold">
                                          <p:stCondLst>
                                            <p:cond delay="0"/>
                                          </p:stCondLst>
                                        </p:cTn>
                                        <p:tgtEl>
                                          <p:spTgt spid="91"/>
                                        </p:tgtEl>
                                        <p:attrNameLst>
                                          <p:attrName>style.visibility</p:attrName>
                                        </p:attrNameLst>
                                      </p:cBhvr>
                                      <p:to>
                                        <p:strVal val="visible"/>
                                      </p:to>
                                    </p:set>
                                    <p:animEffect transition="in" filter="wipe(left)">
                                      <p:cBhvr>
                                        <p:cTn id="25" dur="750"/>
                                        <p:tgtEl>
                                          <p:spTgt spid="91"/>
                                        </p:tgtEl>
                                      </p:cBhvr>
                                    </p:animEffect>
                                  </p:childTnLst>
                                </p:cTn>
                              </p:par>
                            </p:childTnLst>
                          </p:cTn>
                        </p:par>
                        <p:par>
                          <p:cTn id="26" fill="hold" nodeType="afterGroup">
                            <p:stCondLst>
                              <p:cond delay="2500"/>
                            </p:stCondLst>
                            <p:childTnLst>
                              <p:par>
                                <p:cTn id="27" presetID="53" presetClass="entr" presetSubtype="16" dur="750"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p:cTn id="29" dur="750" fill="hold"/>
                                        <p:tgtEl>
                                          <p:spTgt spid="94"/>
                                        </p:tgtEl>
                                        <p:attrNameLst>
                                          <p:attrName>ppt_w</p:attrName>
                                        </p:attrNameLst>
                                      </p:cBhvr>
                                      <p:tavLst>
                                        <p:tav tm="0">
                                          <p:val>
                                            <p:fltVal val="0"/>
                                          </p:val>
                                        </p:tav>
                                        <p:tav tm="100000">
                                          <p:val>
                                            <p:strVal val="#ppt_w"/>
                                          </p:val>
                                        </p:tav>
                                      </p:tavLst>
                                    </p:anim>
                                    <p:anim calcmode="lin" valueType="num">
                                      <p:cBhvr>
                                        <p:cTn id="30" dur="750" fill="hold"/>
                                        <p:tgtEl>
                                          <p:spTgt spid="94"/>
                                        </p:tgtEl>
                                        <p:attrNameLst>
                                          <p:attrName>ppt_h</p:attrName>
                                        </p:attrNameLst>
                                      </p:cBhvr>
                                      <p:tavLst>
                                        <p:tav tm="0">
                                          <p:val>
                                            <p:fltVal val="0"/>
                                          </p:val>
                                        </p:tav>
                                        <p:tav tm="100000">
                                          <p:val>
                                            <p:strVal val="#ppt_h"/>
                                          </p:val>
                                        </p:tav>
                                      </p:tavLst>
                                    </p:anim>
                                    <p:animEffect transition="in" filter="fade">
                                      <p:cBhvr>
                                        <p:cTn id="31" dur="750"/>
                                        <p:tgtEl>
                                          <p:spTgt spid="94"/>
                                        </p:tgtEl>
                                      </p:cBhvr>
                                    </p:animEffect>
                                  </p:childTnLst>
                                </p:cTn>
                              </p:par>
                            </p:childTnLst>
                          </p:cTn>
                        </p:par>
                        <p:par>
                          <p:cTn id="32" fill="hold" nodeType="afterGroup">
                            <p:stCondLst>
                              <p:cond delay="3250"/>
                            </p:stCondLst>
                            <p:childTnLst>
                              <p:par>
                                <p:cTn id="33" presetID="47" presetClass="entr" presetSubtype="0" dur="75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750"/>
                                        <p:tgtEl>
                                          <p:spTgt spid="48"/>
                                        </p:tgtEl>
                                      </p:cBhvr>
                                    </p:animEffect>
                                    <p:anim calcmode="lin" valueType="num">
                                      <p:cBhvr>
                                        <p:cTn id="36" dur="750" fill="hold"/>
                                        <p:tgtEl>
                                          <p:spTgt spid="48"/>
                                        </p:tgtEl>
                                        <p:attrNameLst>
                                          <p:attrName>ppt_x</p:attrName>
                                        </p:attrNameLst>
                                      </p:cBhvr>
                                      <p:tavLst>
                                        <p:tav tm="0">
                                          <p:val>
                                            <p:strVal val="#ppt_x"/>
                                          </p:val>
                                        </p:tav>
                                        <p:tav tm="100000">
                                          <p:val>
                                            <p:strVal val="#ppt_x"/>
                                          </p:val>
                                        </p:tav>
                                      </p:tavLst>
                                    </p:anim>
                                    <p:anim calcmode="lin" valueType="num">
                                      <p:cBhvr>
                                        <p:cTn id="37" dur="750" fill="hold"/>
                                        <p:tgtEl>
                                          <p:spTgt spid="48"/>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4000"/>
                            </p:stCondLst>
                            <p:childTnLst>
                              <p:par>
                                <p:cTn id="39" presetID="2" presetClass="entr" presetSubtype="2" dur="75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750" fill="hold"/>
                                        <p:tgtEl>
                                          <p:spTgt spid="70"/>
                                        </p:tgtEl>
                                        <p:attrNameLst>
                                          <p:attrName>ppt_x</p:attrName>
                                        </p:attrNameLst>
                                      </p:cBhvr>
                                      <p:tavLst>
                                        <p:tav tm="0">
                                          <p:val>
                                            <p:strVal val="1+#ppt_w/2"/>
                                          </p:val>
                                        </p:tav>
                                        <p:tav tm="100000">
                                          <p:val>
                                            <p:strVal val="#ppt_x"/>
                                          </p:val>
                                        </p:tav>
                                      </p:tavLst>
                                    </p:anim>
                                    <p:anim calcmode="lin" valueType="num">
                                      <p:cBhvr additive="base">
                                        <p:cTn id="42" dur="750" fill="hold"/>
                                        <p:tgtEl>
                                          <p:spTgt spid="70"/>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4750"/>
                            </p:stCondLst>
                            <p:childTnLst>
                              <p:par>
                                <p:cTn id="44" presetID="22" presetClass="entr" presetSubtype="8" dur="750" fill="hold" nodeType="after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wipe(left)">
                                      <p:cBhvr>
                                        <p:cTn id="46" dur="750"/>
                                        <p:tgtEl>
                                          <p:spTgt spid="73"/>
                                        </p:tgtEl>
                                      </p:cBhvr>
                                    </p:animEffect>
                                  </p:childTnLst>
                                </p:cTn>
                              </p:par>
                              <p:par>
                                <p:cTn id="47" presetID="22" presetClass="entr" presetSubtype="2" dur="750"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wipe(right)">
                                      <p:cBhvr>
                                        <p:cTn id="49" dur="750"/>
                                        <p:tgtEl>
                                          <p:spTgt spid="77"/>
                                        </p:tgtEl>
                                      </p:cBhvr>
                                    </p:animEffect>
                                  </p:childTnLst>
                                </p:cTn>
                              </p:par>
                            </p:childTnLst>
                          </p:cTn>
                        </p:par>
                        <p:par>
                          <p:cTn id="50" fill="hold" nodeType="afterGroup">
                            <p:stCondLst>
                              <p:cond delay="5500"/>
                            </p:stCondLst>
                            <p:childTnLst>
                              <p:par>
                                <p:cTn id="51" presetID="16" presetClass="entr" presetSubtype="21" dur="750" fill="hold"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barn(inVertical)">
                                      <p:cBhvr>
                                        <p:cTn id="53" dur="7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l="79048" b="55000"/>
          <a:stretch>
            <a:fillRect/>
          </a:stretch>
        </p:blipFill>
        <p:spPr>
          <a:xfrm flipH="1">
            <a:off x="0" y="-1"/>
            <a:ext cx="2749652" cy="2952751"/>
          </a:xfrm>
          <a:prstGeom prst="rect">
            <a:avLst/>
          </a:prstGeom>
        </p:spPr>
      </p:pic>
      <p:grpSp>
        <p:nvGrpSpPr>
          <p:cNvPr id="17" name="组合 16"/>
          <p:cNvGrpSpPr/>
          <p:nvPr/>
        </p:nvGrpSpPr>
        <p:grpSpPr>
          <a:xfrm>
            <a:off x="985837" y="2796236"/>
            <a:ext cx="6972300" cy="1432864"/>
            <a:chOff x="1352550" y="2758136"/>
            <a:chExt cx="6972300" cy="1432864"/>
          </a:xfrm>
        </p:grpSpPr>
        <p:grpSp>
          <p:nvGrpSpPr>
            <p:cNvPr id="16" name="组合 15"/>
            <p:cNvGrpSpPr/>
            <p:nvPr/>
          </p:nvGrpSpPr>
          <p:grpSpPr>
            <a:xfrm>
              <a:off x="1352550" y="2758136"/>
              <a:ext cx="6972300" cy="1432864"/>
              <a:chOff x="1524000" y="2815286"/>
              <a:chExt cx="6648450" cy="1610486"/>
            </a:xfrm>
          </p:grpSpPr>
          <p:sp>
            <p:nvSpPr>
              <p:cNvPr id="15" name="矩形: 圆角 14"/>
              <p:cNvSpPr/>
              <p:nvPr/>
            </p:nvSpPr>
            <p:spPr>
              <a:xfrm>
                <a:off x="1524000" y="2973858"/>
                <a:ext cx="6648450" cy="1451914"/>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a:off x="1524000" y="2815286"/>
                <a:ext cx="6648450" cy="14519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2010364" y="2901520"/>
              <a:ext cx="5842999" cy="1107996"/>
            </a:xfrm>
            <a:prstGeom prst="rect">
              <a:avLst/>
            </a:prstGeom>
            <a:noFill/>
          </p:spPr>
          <p:txBody>
            <a:bodyPr wrap="square" rtlCol="0">
              <a:spAutoFit/>
            </a:bodyPr>
            <a:lstStyle/>
            <a:p>
              <a:pPr algn="dist"/>
              <a:r>
                <a:rPr lang="zh-CN" altLang="en-US" sz="6600" dirty="0">
                  <a:solidFill>
                    <a:schemeClr val="tx1">
                      <a:lumMod val="75000"/>
                      <a:lumOff val="25000"/>
                    </a:schemeClr>
                  </a:solidFill>
                  <a:latin typeface="方正正大黑简体" panose="02000000000000000000" pitchFamily="2" charset="-122"/>
                  <a:ea typeface="方正正大黑简体" panose="02000000000000000000" pitchFamily="2" charset="-122"/>
                </a:rPr>
                <a:t>食品安全常识</a:t>
              </a:r>
            </a:p>
          </p:txBody>
        </p:sp>
      </p:grpSp>
      <p:pic>
        <p:nvPicPr>
          <p:cNvPr id="23" name="图片 22"/>
          <p:cNvPicPr>
            <a:picLocks noChangeAspect="1"/>
          </p:cNvPicPr>
          <p:nvPr/>
        </p:nvPicPr>
        <p:blipFill>
          <a:blip r:embed="rId4"/>
          <a:srcRect l="29328"/>
          <a:stretch>
            <a:fillRect/>
          </a:stretch>
        </p:blipFill>
        <p:spPr>
          <a:xfrm>
            <a:off x="1" y="5625488"/>
            <a:ext cx="6669613" cy="1237595"/>
          </a:xfrm>
          <a:custGeom>
            <a:avLst/>
            <a:gdLst>
              <a:gd name="connsiteX0" fmla="*/ 0 w 6669613"/>
              <a:gd name="connsiteY0" fmla="*/ 0 h 1237595"/>
              <a:gd name="connsiteX1" fmla="*/ 6669613 w 6669613"/>
              <a:gd name="connsiteY1" fmla="*/ 0 h 1237595"/>
              <a:gd name="connsiteX2" fmla="*/ 6669613 w 6669613"/>
              <a:gd name="connsiteY2" fmla="*/ 1237595 h 1237595"/>
              <a:gd name="connsiteX3" fmla="*/ 0 w 6669613"/>
              <a:gd name="connsiteY3" fmla="*/ 1237595 h 1237595"/>
            </a:gdLst>
            <a:ahLst/>
            <a:cxnLst>
              <a:cxn ang="0">
                <a:pos x="connsiteX0" y="connsiteY0"/>
              </a:cxn>
              <a:cxn ang="0">
                <a:pos x="connsiteX1" y="connsiteY1"/>
              </a:cxn>
              <a:cxn ang="0">
                <a:pos x="connsiteX2" y="connsiteY2"/>
              </a:cxn>
              <a:cxn ang="0">
                <a:pos x="connsiteX3" y="connsiteY3"/>
              </a:cxn>
            </a:cxnLst>
            <a:rect l="l" t="t" r="r" b="b"/>
            <a:pathLst>
              <a:path w="6669612" h="1237595">
                <a:moveTo>
                  <a:pt x="0" y="0"/>
                </a:moveTo>
                <a:lnTo>
                  <a:pt x="6669613" y="0"/>
                </a:lnTo>
                <a:lnTo>
                  <a:pt x="6669613" y="1237595"/>
                </a:lnTo>
                <a:lnTo>
                  <a:pt x="0" y="1237595"/>
                </a:lnTo>
                <a:close/>
              </a:path>
            </a:pathLst>
          </a:cu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rcRect l="22231" t="10512" r="66454" b="77533"/>
          <a:stretch>
            <a:fillRect/>
          </a:stretch>
        </p:blipFill>
        <p:spPr>
          <a:xfrm>
            <a:off x="8622282" y="2209799"/>
            <a:ext cx="2731517" cy="1443057"/>
          </a:xfrm>
          <a:prstGeom prst="rect">
            <a:avLst/>
          </a:prstGeom>
        </p:spPr>
      </p:pic>
      <p:sp>
        <p:nvSpPr>
          <p:cNvPr id="25" name="文本框 24"/>
          <p:cNvSpPr txBox="1"/>
          <p:nvPr/>
        </p:nvSpPr>
        <p:spPr>
          <a:xfrm>
            <a:off x="676275" y="4445331"/>
            <a:ext cx="7591425" cy="661463"/>
          </a:xfrm>
          <a:prstGeom prst="rect">
            <a:avLst/>
          </a:prstGeom>
          <a:noFill/>
        </p:spPr>
        <p:txBody>
          <a:bodyPr wrap="square" rtlCol="0">
            <a:spAutoFit/>
          </a:bodyPr>
          <a:lstStyle/>
          <a:p>
            <a:pPr algn="ctr">
              <a:lnSpc>
                <a:spcPct val="200000"/>
              </a:lnSpc>
            </a:pPr>
            <a:r>
              <a:rPr lang="en-US" altLang="zh-CN" sz="1000" dirty="0">
                <a:solidFill>
                  <a:schemeClr val="tx1">
                    <a:lumMod val="65000"/>
                    <a:lumOff val="35000"/>
                    <a:alpha val="69000"/>
                  </a:schemeClr>
                </a:solidFill>
                <a:latin typeface="微软雅黑" panose="020B0503020204020204" pitchFamily="34" charset="-122"/>
                <a:ea typeface="微软雅黑" panose="020B0503020204020204" pitchFamily="34" charset="-122"/>
                <a:sym typeface="思源黑体" panose="020B0500000000000000" pitchFamily="34" charset="-122"/>
              </a:rPr>
              <a:t>The average person is always waiting for an opportunity to come The average person is always waiting for an The average person is always waiting for an opportunity to come The</a:t>
            </a:r>
            <a:endParaRPr lang="zh-CN" altLang="en-US" sz="1000" dirty="0">
              <a:solidFill>
                <a:schemeClr val="tx1">
                  <a:lumMod val="65000"/>
                  <a:lumOff val="35000"/>
                  <a:alpha val="69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pic>
        <p:nvPicPr>
          <p:cNvPr id="26" name="图片 25"/>
          <p:cNvPicPr>
            <a:picLocks noChangeAspect="1"/>
          </p:cNvPicPr>
          <p:nvPr/>
        </p:nvPicPr>
        <p:blipFill>
          <a:blip r:embed="rId6">
            <a:extLst>
              <a:ext uri="{28A0092B-C50C-407E-A947-70E740481C1C}">
                <a14:useLocalDpi xmlns:a14="http://schemas.microsoft.com/office/drawing/2010/main" val="0"/>
              </a:ext>
            </a:extLst>
          </a:blip>
          <a:srcRect l="22231" t="10512" r="66454" b="77533"/>
          <a:stretch>
            <a:fillRect/>
          </a:stretch>
        </p:blipFill>
        <p:spPr>
          <a:xfrm>
            <a:off x="5787752" y="703621"/>
            <a:ext cx="1660797" cy="877398"/>
          </a:xfrm>
          <a:prstGeom prst="rect">
            <a:avLst/>
          </a:prstGeom>
        </p:spPr>
      </p:pic>
      <p:grpSp>
        <p:nvGrpSpPr>
          <p:cNvPr id="27" name="组合 26"/>
          <p:cNvGrpSpPr/>
          <p:nvPr/>
        </p:nvGrpSpPr>
        <p:grpSpPr>
          <a:xfrm>
            <a:off x="3130323" y="1911751"/>
            <a:ext cx="2683329" cy="564749"/>
            <a:chOff x="8577943" y="3359551"/>
            <a:chExt cx="2683329" cy="564749"/>
          </a:xfrm>
        </p:grpSpPr>
        <p:sp>
          <p:nvSpPr>
            <p:cNvPr id="28" name="矩形: 圆角 27"/>
            <p:cNvSpPr/>
            <p:nvPr/>
          </p:nvSpPr>
          <p:spPr>
            <a:xfrm>
              <a:off x="8577943" y="3359551"/>
              <a:ext cx="2626179" cy="564749"/>
            </a:xfrm>
            <a:prstGeom prst="roundRect">
              <a:avLst>
                <a:gd name="adj" fmla="val 50000"/>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810564" y="3414203"/>
              <a:ext cx="2450708" cy="461665"/>
            </a:xfrm>
            <a:prstGeom prst="rect">
              <a:avLst/>
            </a:prstGeom>
          </p:spPr>
          <p:txBody>
            <a:bodyPr wrap="square">
              <a:spAutoFit/>
            </a:bodyPr>
            <a:lstStyle/>
            <a:p>
              <a:r>
                <a:rPr lang="en-US" altLang="zh-CN" sz="2400" spc="300" dirty="0">
                  <a:solidFill>
                    <a:schemeClr val="bg1"/>
                  </a:solidFill>
                  <a:latin typeface="方正正大黑简体" panose="02000000000000000000" pitchFamily="2" charset="-122"/>
                  <a:ea typeface="方正正大黑简体" panose="02000000000000000000" pitchFamily="2" charset="-122"/>
                </a:rPr>
                <a:t>PART ONE</a:t>
              </a:r>
              <a:endParaRPr lang="zh-CN" altLang="en-US" sz="2400" spc="300" dirty="0">
                <a:solidFill>
                  <a:schemeClr val="bg1"/>
                </a:solidFill>
                <a:latin typeface="方正正大黑简体" panose="02000000000000000000" pitchFamily="2" charset="-122"/>
                <a:ea typeface="方正正大黑简体" panose="02000000000000000000" pitchFamily="2" charset="-122"/>
              </a:endParaRPr>
            </a:p>
          </p:txBody>
        </p:sp>
      </p:grpSp>
      <p:pic>
        <p:nvPicPr>
          <p:cNvPr id="37" name="图片 36"/>
          <p:cNvPicPr>
            <a:picLocks noChangeAspect="1"/>
          </p:cNvPicPr>
          <p:nvPr/>
        </p:nvPicPr>
        <p:blipFill>
          <a:blip r:embed="rId7">
            <a:extLst>
              <a:ext uri="{28A0092B-C50C-407E-A947-70E740481C1C}">
                <a14:useLocalDpi xmlns:a14="http://schemas.microsoft.com/office/drawing/2010/main" val="0"/>
              </a:ext>
            </a:extLst>
          </a:blip>
          <a:srcRect b="26824"/>
          <a:stretch>
            <a:fillRect/>
          </a:stretch>
        </p:blipFill>
        <p:spPr>
          <a:xfrm>
            <a:off x="4514850" y="5091112"/>
            <a:ext cx="3219450" cy="1766888"/>
          </a:xfrm>
          <a:custGeom>
            <a:avLst/>
            <a:gdLst>
              <a:gd name="connsiteX0" fmla="*/ 0 w 3219450"/>
              <a:gd name="connsiteY0" fmla="*/ 0 h 1766888"/>
              <a:gd name="connsiteX1" fmla="*/ 3219450 w 3219450"/>
              <a:gd name="connsiteY1" fmla="*/ 0 h 1766888"/>
              <a:gd name="connsiteX2" fmla="*/ 3219450 w 3219450"/>
              <a:gd name="connsiteY2" fmla="*/ 1766888 h 1766888"/>
              <a:gd name="connsiteX3" fmla="*/ 0 w 3219450"/>
              <a:gd name="connsiteY3" fmla="*/ 1766888 h 1766888"/>
            </a:gdLst>
            <a:ahLst/>
            <a:cxnLst>
              <a:cxn ang="0">
                <a:pos x="connsiteX0" y="connsiteY0"/>
              </a:cxn>
              <a:cxn ang="0">
                <a:pos x="connsiteX1" y="connsiteY1"/>
              </a:cxn>
              <a:cxn ang="0">
                <a:pos x="connsiteX2" y="connsiteY2"/>
              </a:cxn>
              <a:cxn ang="0">
                <a:pos x="connsiteX3" y="connsiteY3"/>
              </a:cxn>
            </a:cxnLst>
            <a:rect l="l" t="t" r="r" b="b"/>
            <a:pathLst>
              <a:path w="3219450" h="1766888">
                <a:moveTo>
                  <a:pt x="0" y="0"/>
                </a:moveTo>
                <a:lnTo>
                  <a:pt x="3219450" y="0"/>
                </a:lnTo>
                <a:lnTo>
                  <a:pt x="3219450" y="1766888"/>
                </a:lnTo>
                <a:lnTo>
                  <a:pt x="0" y="1766888"/>
                </a:lnTo>
                <a:close/>
              </a:path>
            </a:pathLst>
          </a:custGeom>
        </p:spPr>
      </p:pic>
      <p:pic>
        <p:nvPicPr>
          <p:cNvPr id="45" name="图片 44"/>
          <p:cNvPicPr>
            <a:picLocks noChangeAspect="1"/>
          </p:cNvPicPr>
          <p:nvPr/>
        </p:nvPicPr>
        <p:blipFill>
          <a:blip r:embed="rId8"/>
          <a:srcRect r="19000" b="22"/>
          <a:stretch>
            <a:fillRect/>
          </a:stretch>
        </p:blipFill>
        <p:spPr>
          <a:xfrm>
            <a:off x="5693310" y="2627955"/>
            <a:ext cx="6498690" cy="4230045"/>
          </a:xfrm>
          <a:custGeom>
            <a:avLst/>
            <a:gdLst>
              <a:gd name="connsiteX0" fmla="*/ 0 w 6498690"/>
              <a:gd name="connsiteY0" fmla="*/ 0 h 4230045"/>
              <a:gd name="connsiteX1" fmla="*/ 6498690 w 6498690"/>
              <a:gd name="connsiteY1" fmla="*/ 0 h 4230045"/>
              <a:gd name="connsiteX2" fmla="*/ 6498690 w 6498690"/>
              <a:gd name="connsiteY2" fmla="*/ 4230045 h 4230045"/>
              <a:gd name="connsiteX3" fmla="*/ 0 w 6498690"/>
              <a:gd name="connsiteY3" fmla="*/ 4230045 h 4230045"/>
            </a:gdLst>
            <a:ahLst/>
            <a:cxnLst>
              <a:cxn ang="0">
                <a:pos x="connsiteX0" y="connsiteY0"/>
              </a:cxn>
              <a:cxn ang="0">
                <a:pos x="connsiteX1" y="connsiteY1"/>
              </a:cxn>
              <a:cxn ang="0">
                <a:pos x="connsiteX2" y="connsiteY2"/>
              </a:cxn>
              <a:cxn ang="0">
                <a:pos x="connsiteX3" y="connsiteY3"/>
              </a:cxn>
            </a:cxnLst>
            <a:rect l="l" t="t" r="r" b="b"/>
            <a:pathLst>
              <a:path w="6498690" h="4230045">
                <a:moveTo>
                  <a:pt x="0" y="0"/>
                </a:moveTo>
                <a:lnTo>
                  <a:pt x="6498690" y="0"/>
                </a:lnTo>
                <a:lnTo>
                  <a:pt x="6498690" y="4230045"/>
                </a:lnTo>
                <a:lnTo>
                  <a:pt x="0" y="4230045"/>
                </a:lnTo>
                <a:close/>
              </a:path>
            </a:pathLst>
          </a:custGeom>
        </p:spPr>
      </p:pic>
      <p:grpSp>
        <p:nvGrpSpPr>
          <p:cNvPr id="57" name="组合 56"/>
          <p:cNvGrpSpPr/>
          <p:nvPr/>
        </p:nvGrpSpPr>
        <p:grpSpPr>
          <a:xfrm>
            <a:off x="9085222" y="552450"/>
            <a:ext cx="2450366" cy="828203"/>
            <a:chOff x="8285122" y="571500"/>
            <a:chExt cx="2450366" cy="828203"/>
          </a:xfrm>
        </p:grpSpPr>
        <p:grpSp>
          <p:nvGrpSpPr>
            <p:cNvPr id="47" name="组合 46"/>
            <p:cNvGrpSpPr/>
            <p:nvPr/>
          </p:nvGrpSpPr>
          <p:grpSpPr>
            <a:xfrm>
              <a:off x="8285122" y="571500"/>
              <a:ext cx="1087478" cy="361950"/>
              <a:chOff x="8285122" y="571500"/>
              <a:chExt cx="1087478" cy="361950"/>
            </a:xfrm>
          </p:grpSpPr>
          <p:sp>
            <p:nvSpPr>
              <p:cNvPr id="38" name="矩形 37"/>
              <p:cNvSpPr/>
              <p:nvPr/>
            </p:nvSpPr>
            <p:spPr>
              <a:xfrm>
                <a:off x="8312883" y="613976"/>
                <a:ext cx="1031956" cy="276999"/>
              </a:xfrm>
              <a:prstGeom prst="rect">
                <a:avLst/>
              </a:prstGeom>
            </p:spPr>
            <p:txBody>
              <a:bodyPr wrap="square">
                <a:spAutoFit/>
              </a:bodyPr>
              <a:lstStyle/>
              <a:p>
                <a:pPr algn="dist"/>
                <a:r>
                  <a:rPr lang="zh-CN" altLang="en-US" sz="1200" b="1" spc="300" dirty="0">
                    <a:solidFill>
                      <a:srgbClr val="31A94C"/>
                    </a:solidFill>
                    <a:latin typeface="微软雅黑" panose="020B0503020204020204" pitchFamily="34" charset="-122"/>
                    <a:ea typeface="微软雅黑" panose="020B0503020204020204" pitchFamily="34" charset="-122"/>
                  </a:rPr>
                  <a:t>绿色营养</a:t>
                </a:r>
              </a:p>
            </p:txBody>
          </p:sp>
          <p:sp>
            <p:nvSpPr>
              <p:cNvPr id="46" name="矩形 45"/>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9648010" y="571500"/>
              <a:ext cx="1087478" cy="361950"/>
              <a:chOff x="8285122" y="571500"/>
              <a:chExt cx="1087478" cy="361950"/>
            </a:xfrm>
          </p:grpSpPr>
          <p:sp>
            <p:nvSpPr>
              <p:cNvPr id="49" name="矩形 48"/>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科学膳食</a:t>
                </a:r>
              </a:p>
            </p:txBody>
          </p:sp>
          <p:sp>
            <p:nvSpPr>
              <p:cNvPr id="50" name="矩形 49"/>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8285122" y="1037753"/>
              <a:ext cx="1087478" cy="361950"/>
              <a:chOff x="8285122" y="571500"/>
              <a:chExt cx="1087478" cy="361950"/>
            </a:xfrm>
          </p:grpSpPr>
          <p:sp>
            <p:nvSpPr>
              <p:cNvPr id="52" name="矩形 51"/>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卫生健康</a:t>
                </a:r>
              </a:p>
            </p:txBody>
          </p:sp>
          <p:sp>
            <p:nvSpPr>
              <p:cNvPr id="53" name="矩形 52"/>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648010" y="1037753"/>
              <a:ext cx="1087478" cy="361950"/>
              <a:chOff x="8285122" y="571500"/>
              <a:chExt cx="1087478" cy="361950"/>
            </a:xfrm>
          </p:grpSpPr>
          <p:sp>
            <p:nvSpPr>
              <p:cNvPr id="55" name="矩形 54"/>
              <p:cNvSpPr/>
              <p:nvPr/>
            </p:nvSpPr>
            <p:spPr>
              <a:xfrm>
                <a:off x="8312883" y="613976"/>
                <a:ext cx="1031956" cy="276999"/>
              </a:xfrm>
              <a:prstGeom prst="rect">
                <a:avLst/>
              </a:prstGeom>
            </p:spPr>
            <p:txBody>
              <a:bodyPr wrap="square">
                <a:spAutoFit/>
              </a:bodyPr>
              <a:lstStyle/>
              <a:p>
                <a:pPr algn="dist"/>
                <a:r>
                  <a:rPr lang="zh-CN" altLang="en-US" sz="1200" b="1" spc="300">
                    <a:solidFill>
                      <a:srgbClr val="31A94C"/>
                    </a:solidFill>
                    <a:latin typeface="微软雅黑" panose="020B0503020204020204" pitchFamily="34" charset="-122"/>
                    <a:ea typeface="微软雅黑" panose="020B0503020204020204" pitchFamily="34" charset="-122"/>
                  </a:rPr>
                  <a:t>品质优良</a:t>
                </a:r>
              </a:p>
            </p:txBody>
          </p:sp>
          <p:sp>
            <p:nvSpPr>
              <p:cNvPr id="56" name="矩形 55"/>
              <p:cNvSpPr/>
              <p:nvPr/>
            </p:nvSpPr>
            <p:spPr>
              <a:xfrm>
                <a:off x="8285122" y="571500"/>
                <a:ext cx="1087478" cy="361950"/>
              </a:xfrm>
              <a:prstGeom prst="rect">
                <a:avLst/>
              </a:prstGeom>
              <a:noFill/>
              <a:ln w="19050">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75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2" presetClass="entr" presetSubtype="0" dur="75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750"/>
                            </p:stCondLst>
                            <p:childTnLst>
                              <p:par>
                                <p:cTn id="16" presetID="53" presetClass="entr" presetSubtype="16" dur="750"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750" fill="hold"/>
                                        <p:tgtEl>
                                          <p:spTgt spid="37"/>
                                        </p:tgtEl>
                                        <p:attrNameLst>
                                          <p:attrName>ppt_w</p:attrName>
                                        </p:attrNameLst>
                                      </p:cBhvr>
                                      <p:tavLst>
                                        <p:tav tm="0">
                                          <p:val>
                                            <p:fltVal val="0"/>
                                          </p:val>
                                        </p:tav>
                                        <p:tav tm="100000">
                                          <p:val>
                                            <p:strVal val="#ppt_w"/>
                                          </p:val>
                                        </p:tav>
                                      </p:tavLst>
                                    </p:anim>
                                    <p:anim calcmode="lin" valueType="num">
                                      <p:cBhvr>
                                        <p:cTn id="19" dur="750" fill="hold"/>
                                        <p:tgtEl>
                                          <p:spTgt spid="37"/>
                                        </p:tgtEl>
                                        <p:attrNameLst>
                                          <p:attrName>ppt_h</p:attrName>
                                        </p:attrNameLst>
                                      </p:cBhvr>
                                      <p:tavLst>
                                        <p:tav tm="0">
                                          <p:val>
                                            <p:fltVal val="0"/>
                                          </p:val>
                                        </p:tav>
                                        <p:tav tm="100000">
                                          <p:val>
                                            <p:strVal val="#ppt_h"/>
                                          </p:val>
                                        </p:tav>
                                      </p:tavLst>
                                    </p:anim>
                                    <p:animEffect transition="in" filter="fade">
                                      <p:cBhvr>
                                        <p:cTn id="20" dur="750"/>
                                        <p:tgtEl>
                                          <p:spTgt spid="37"/>
                                        </p:tgtEl>
                                      </p:cBhvr>
                                    </p:animEffect>
                                  </p:childTnLst>
                                </p:cTn>
                              </p:par>
                            </p:childTnLst>
                          </p:cTn>
                        </p:par>
                        <p:par>
                          <p:cTn id="21" fill="hold" nodeType="afterGroup">
                            <p:stCondLst>
                              <p:cond delay="1500"/>
                            </p:stCondLst>
                            <p:childTnLst>
                              <p:par>
                                <p:cTn id="22" presetID="22" presetClass="entr" presetSubtype="1" dur="75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750"/>
                                        <p:tgtEl>
                                          <p:spTgt spid="12"/>
                                        </p:tgtEl>
                                      </p:cBhvr>
                                    </p:animEffect>
                                  </p:childTnLst>
                                </p:cTn>
                              </p:par>
                            </p:childTnLst>
                          </p:cTn>
                        </p:par>
                        <p:par>
                          <p:cTn id="25" fill="hold" nodeType="afterGroup">
                            <p:stCondLst>
                              <p:cond delay="2250"/>
                            </p:stCondLst>
                            <p:childTnLst>
                              <p:par>
                                <p:cTn id="26" presetID="22" presetClass="entr" presetSubtype="8" dur="75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750"/>
                                        <p:tgtEl>
                                          <p:spTgt spid="26"/>
                                        </p:tgtEl>
                                      </p:cBhvr>
                                    </p:animEffect>
                                  </p:childTnLst>
                                </p:cTn>
                              </p:par>
                              <p:par>
                                <p:cTn id="29" presetID="22" presetClass="entr" presetSubtype="8" dur="750" fill="hold" nodeType="with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nodeType="afterGroup">
                            <p:stCondLst>
                              <p:cond delay="3250"/>
                            </p:stCondLst>
                            <p:childTnLst>
                              <p:par>
                                <p:cTn id="33" presetID="2" presetClass="entr" presetSubtype="2" dur="750" fill="hold"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750" fill="hold"/>
                                        <p:tgtEl>
                                          <p:spTgt spid="57"/>
                                        </p:tgtEl>
                                        <p:attrNameLst>
                                          <p:attrName>ppt_x</p:attrName>
                                        </p:attrNameLst>
                                      </p:cBhvr>
                                      <p:tavLst>
                                        <p:tav tm="0">
                                          <p:val>
                                            <p:strVal val="1+#ppt_w/2"/>
                                          </p:val>
                                        </p:tav>
                                        <p:tav tm="100000">
                                          <p:val>
                                            <p:strVal val="#ppt_x"/>
                                          </p:val>
                                        </p:tav>
                                      </p:tavLst>
                                    </p:anim>
                                    <p:anim calcmode="lin" valueType="num">
                                      <p:cBhvr additive="base">
                                        <p:cTn id="36" dur="750" fill="hold"/>
                                        <p:tgtEl>
                                          <p:spTgt spid="57"/>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4000"/>
                            </p:stCondLst>
                            <p:childTnLst>
                              <p:par>
                                <p:cTn id="38" presetID="53" presetClass="entr" presetSubtype="16" dur="75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750" fill="hold"/>
                                        <p:tgtEl>
                                          <p:spTgt spid="27"/>
                                        </p:tgtEl>
                                        <p:attrNameLst>
                                          <p:attrName>ppt_w</p:attrName>
                                        </p:attrNameLst>
                                      </p:cBhvr>
                                      <p:tavLst>
                                        <p:tav tm="0">
                                          <p:val>
                                            <p:fltVal val="0"/>
                                          </p:val>
                                        </p:tav>
                                        <p:tav tm="100000">
                                          <p:val>
                                            <p:strVal val="#ppt_w"/>
                                          </p:val>
                                        </p:tav>
                                      </p:tavLst>
                                    </p:anim>
                                    <p:anim calcmode="lin" valueType="num">
                                      <p:cBhvr>
                                        <p:cTn id="41" dur="750" fill="hold"/>
                                        <p:tgtEl>
                                          <p:spTgt spid="27"/>
                                        </p:tgtEl>
                                        <p:attrNameLst>
                                          <p:attrName>ppt_h</p:attrName>
                                        </p:attrNameLst>
                                      </p:cBhvr>
                                      <p:tavLst>
                                        <p:tav tm="0">
                                          <p:val>
                                            <p:fltVal val="0"/>
                                          </p:val>
                                        </p:tav>
                                        <p:tav tm="100000">
                                          <p:val>
                                            <p:strVal val="#ppt_h"/>
                                          </p:val>
                                        </p:tav>
                                      </p:tavLst>
                                    </p:anim>
                                    <p:animEffect transition="in" filter="fade">
                                      <p:cBhvr>
                                        <p:cTn id="42" dur="750"/>
                                        <p:tgtEl>
                                          <p:spTgt spid="27"/>
                                        </p:tgtEl>
                                      </p:cBhvr>
                                    </p:animEffect>
                                  </p:childTnLst>
                                </p:cTn>
                              </p:par>
                            </p:childTnLst>
                          </p:cTn>
                        </p:par>
                        <p:par>
                          <p:cTn id="43" fill="hold" nodeType="afterGroup">
                            <p:stCondLst>
                              <p:cond delay="4750"/>
                            </p:stCondLst>
                            <p:childTnLst>
                              <p:par>
                                <p:cTn id="44" presetID="16" presetClass="entr" presetSubtype="21" dur="75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750"/>
                                        <p:tgtEl>
                                          <p:spTgt spid="17"/>
                                        </p:tgtEl>
                                      </p:cBhvr>
                                    </p:animEffect>
                                  </p:childTnLst>
                                </p:cTn>
                              </p:par>
                            </p:childTnLst>
                          </p:cTn>
                        </p:par>
                        <p:par>
                          <p:cTn id="47" fill="hold" nodeType="afterGroup">
                            <p:stCondLst>
                              <p:cond delay="5500"/>
                            </p:stCondLst>
                            <p:childTnLst>
                              <p:par>
                                <p:cTn id="48" presetID="42" presetClass="entr" presetSubtype="0" dur="75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750"/>
                                        <p:tgtEl>
                                          <p:spTgt spid="25"/>
                                        </p:tgtEl>
                                      </p:cBhvr>
                                    </p:animEffect>
                                    <p:anim calcmode="lin" valueType="num">
                                      <p:cBhvr>
                                        <p:cTn id="51" dur="750" fill="hold"/>
                                        <p:tgtEl>
                                          <p:spTgt spid="25"/>
                                        </p:tgtEl>
                                        <p:attrNameLst>
                                          <p:attrName>ppt_x</p:attrName>
                                        </p:attrNameLst>
                                      </p:cBhvr>
                                      <p:tavLst>
                                        <p:tav tm="0">
                                          <p:val>
                                            <p:strVal val="#ppt_x"/>
                                          </p:val>
                                        </p:tav>
                                        <p:tav tm="100000">
                                          <p:val>
                                            <p:strVal val="#ppt_x"/>
                                          </p:val>
                                        </p:tav>
                                      </p:tavLst>
                                    </p:anim>
                                    <p:anim calcmode="lin" valueType="num">
                                      <p:cBhvr>
                                        <p:cTn id="5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614190" y="1811033"/>
            <a:ext cx="4173382" cy="3600982"/>
            <a:chOff x="1047749" y="2970833"/>
            <a:chExt cx="4173382" cy="3600982"/>
          </a:xfrm>
        </p:grpSpPr>
        <p:sp>
          <p:nvSpPr>
            <p:cNvPr id="5" name="矩形 4"/>
            <p:cNvSpPr/>
            <p:nvPr/>
          </p:nvSpPr>
          <p:spPr>
            <a:xfrm>
              <a:off x="1060449" y="3626931"/>
              <a:ext cx="4160682" cy="294488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04040"/>
                </a:solidFill>
                <a:latin typeface="微软雅黑" panose="020B0503020204020204" pitchFamily="34" charset="-122"/>
                <a:ea typeface="微软雅黑" panose="020B0503020204020204" pitchFamily="34" charset="-122"/>
              </a:endParaRPr>
            </a:p>
          </p:txBody>
        </p:sp>
        <p:sp>
          <p:nvSpPr>
            <p:cNvPr id="6" name="矩形: 圆角 5"/>
            <p:cNvSpPr/>
            <p:nvPr/>
          </p:nvSpPr>
          <p:spPr>
            <a:xfrm>
              <a:off x="1047749" y="2970833"/>
              <a:ext cx="2715136" cy="565502"/>
            </a:xfrm>
            <a:prstGeom prst="roundRect">
              <a:avLst>
                <a:gd name="adj" fmla="val 11789"/>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FFFFFF"/>
                  </a:solidFill>
                  <a:latin typeface="微软雅黑" panose="020B0503020204020204" pitchFamily="34" charset="-122"/>
                  <a:ea typeface="微软雅黑" panose="020B0503020204020204" pitchFamily="34" charset="-122"/>
                </a:rPr>
                <a:t>什么是食品？</a:t>
              </a:r>
            </a:p>
          </p:txBody>
        </p:sp>
        <p:sp>
          <p:nvSpPr>
            <p:cNvPr id="8" name="文本框 7"/>
            <p:cNvSpPr txBox="1"/>
            <p:nvPr/>
          </p:nvSpPr>
          <p:spPr>
            <a:xfrm>
              <a:off x="1358274" y="3989380"/>
              <a:ext cx="3485485" cy="2224776"/>
            </a:xfrm>
            <a:prstGeom prst="rect">
              <a:avLst/>
            </a:prstGeom>
            <a:noFill/>
          </p:spPr>
          <p:txBody>
            <a:bodyPr wrap="square" lIns="91440" tIns="45720" rIns="91440" bIns="45720" anchor="t" anchorCtr="0">
              <a:spAutoFit/>
            </a:bodyPr>
            <a:lstStyle>
              <a:defPPr>
                <a:defRPr lang="zh-CN"/>
              </a:defPPr>
              <a:lvl1pPr>
                <a:lnSpc>
                  <a:spcPct val="120000"/>
                </a:lnSpc>
                <a:defRPr sz="1400">
                  <a:solidFill>
                    <a:schemeClr val="tx1">
                      <a:lumMod val="75000"/>
                      <a:lumOff val="25000"/>
                    </a:schemeClr>
                  </a:solidFill>
                  <a:latin typeface="思源黑体 CN Light" panose="020B0300000000000000" pitchFamily="34" charset="-122"/>
                  <a:ea typeface="思源黑体 CN Light" panose="020B0300000000000000" pitchFamily="34" charset="-122"/>
                  <a:cs typeface="思源宋体 CN Medium" panose="02020500000000000000" charset="-122"/>
                </a:defRPr>
              </a:lvl1pPr>
            </a:lstStyle>
            <a:p>
              <a:pPr>
                <a:lnSpc>
                  <a:spcPct val="200000"/>
                </a:lnSpc>
              </a:pPr>
              <a:r>
                <a:rPr lang="zh-CN" altLang="en-US" sz="1800" dirty="0">
                  <a:solidFill>
                    <a:srgbClr val="404040"/>
                  </a:solidFill>
                  <a:latin typeface="微软雅黑" panose="020B0503020204020204" pitchFamily="34" charset="-122"/>
                  <a:ea typeface="微软雅黑" panose="020B0503020204020204" pitchFamily="34" charset="-122"/>
                </a:rPr>
                <a:t>食品是指各种供人食用或者饮用的成品和原料以及按照传统既是食品又是中药材的物品，但是不包括以治疗为目的的物品。</a:t>
              </a:r>
            </a:p>
          </p:txBody>
        </p:sp>
      </p:gr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139" y="1028700"/>
            <a:ext cx="4653547" cy="465354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10" dur="5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 presetClass="entr" presetSubtype="2" dur="5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7"/>
          <p:cNvSpPr/>
          <p:nvPr/>
        </p:nvSpPr>
        <p:spPr>
          <a:xfrm>
            <a:off x="4300000" y="1414555"/>
            <a:ext cx="3592000" cy="512445"/>
          </a:xfrm>
          <a:prstGeom prst="rect">
            <a:avLst/>
          </a:prstGeom>
          <a:noFill/>
          <a:ln w="9525">
            <a:noFill/>
          </a:ln>
        </p:spPr>
        <p:txBody>
          <a:bodyPr anchor="ctr"/>
          <a:lstStyle/>
          <a:p>
            <a:pPr marL="285750" lvl="1" indent="-285750" algn="dist" defTabSz="1422400">
              <a:lnSpc>
                <a:spcPct val="90000"/>
              </a:lnSpc>
              <a:spcAft>
                <a:spcPct val="15000"/>
              </a:spcAft>
            </a:pPr>
            <a:r>
              <a:rPr lang="zh-CN" altLang="en-US" sz="2400" b="1">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什么是保健食品？</a:t>
            </a:r>
          </a:p>
        </p:txBody>
      </p:sp>
      <p:grpSp>
        <p:nvGrpSpPr>
          <p:cNvPr id="9" name="组合 8"/>
          <p:cNvGrpSpPr/>
          <p:nvPr/>
        </p:nvGrpSpPr>
        <p:grpSpPr>
          <a:xfrm>
            <a:off x="929720" y="2038350"/>
            <a:ext cx="10043080" cy="609596"/>
            <a:chOff x="571500" y="1352550"/>
            <a:chExt cx="10043080" cy="609596"/>
          </a:xfrm>
        </p:grpSpPr>
        <p:cxnSp>
          <p:nvCxnSpPr>
            <p:cNvPr id="10" name="直接箭头连接符 9"/>
            <p:cNvCxnSpPr/>
            <p:nvPr/>
          </p:nvCxnSpPr>
          <p:spPr>
            <a:xfrm>
              <a:off x="571500" y="1695450"/>
              <a:ext cx="10043080" cy="0"/>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11" name="箭头: 五边形 10"/>
            <p:cNvSpPr/>
            <p:nvPr/>
          </p:nvSpPr>
          <p:spPr>
            <a:xfrm>
              <a:off x="571500" y="1447800"/>
              <a:ext cx="2880280" cy="514346"/>
            </a:xfrm>
            <a:prstGeom prst="homePlate">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2" name="矩形 11"/>
            <p:cNvSpPr/>
            <p:nvPr/>
          </p:nvSpPr>
          <p:spPr>
            <a:xfrm>
              <a:off x="958295" y="1352550"/>
              <a:ext cx="1845785" cy="581057"/>
            </a:xfrm>
            <a:prstGeom prst="rect">
              <a:avLst/>
            </a:prstGeom>
          </p:spPr>
          <p:txBody>
            <a:bodyPr wrap="square">
              <a:spAutoFit/>
            </a:bodyPr>
            <a:lstStyle/>
            <a:p>
              <a:pPr lvl="0" algn="dist" defTabSz="914400">
                <a:lnSpc>
                  <a:spcPct val="150000"/>
                </a:lnSpc>
              </a:pPr>
              <a:r>
                <a:rPr lang="zh-CN" altLang="en-US" sz="2400" b="1">
                  <a:solidFill>
                    <a:srgbClr val="FFFFFF"/>
                  </a:solidFill>
                  <a:latin typeface="微软雅黑" panose="020B0503020204020204" pitchFamily="34" charset="-122"/>
                  <a:ea typeface="微软雅黑" panose="020B0503020204020204" pitchFamily="34" charset="-122"/>
                </a:rPr>
                <a:t>保健食品</a:t>
              </a:r>
            </a:p>
          </p:txBody>
        </p:sp>
      </p:grpSp>
      <p:sp>
        <p:nvSpPr>
          <p:cNvPr id="20" name="文本框 19"/>
          <p:cNvSpPr txBox="1"/>
          <p:nvPr/>
        </p:nvSpPr>
        <p:spPr>
          <a:xfrm>
            <a:off x="4325015" y="2962930"/>
            <a:ext cx="6590635" cy="2224776"/>
          </a:xfrm>
          <a:prstGeom prst="rect">
            <a:avLst/>
          </a:prstGeom>
          <a:noFill/>
        </p:spPr>
        <p:txBody>
          <a:bodyPr wrap="square" lIns="91440" tIns="45720" rIns="91440" bIns="45720" anchor="t" anchorCtr="0">
            <a:spAutoFit/>
          </a:bodyPr>
          <a:lstStyle>
            <a:defPPr>
              <a:defRPr lang="zh-CN"/>
            </a:defPPr>
            <a:lvl1pPr>
              <a:lnSpc>
                <a:spcPct val="120000"/>
              </a:lnSpc>
              <a:defRPr sz="1400">
                <a:solidFill>
                  <a:schemeClr val="tx1">
                    <a:lumMod val="75000"/>
                    <a:lumOff val="25000"/>
                  </a:schemeClr>
                </a:solidFill>
                <a:latin typeface="思源黑体 CN Light" panose="020B0300000000000000" pitchFamily="34" charset="-122"/>
                <a:ea typeface="思源黑体 CN Light" panose="020B0300000000000000" pitchFamily="34" charset="-122"/>
                <a:cs typeface="思源宋体 CN Medium" panose="02020500000000000000" charset="-122"/>
              </a:defRPr>
            </a:lvl1pPr>
          </a:lstStyle>
          <a:p>
            <a:pPr>
              <a:lnSpc>
                <a:spcPct val="200000"/>
              </a:lnSpc>
            </a:pPr>
            <a:r>
              <a:rPr lang="zh-CN" altLang="en-US" sz="1800">
                <a:solidFill>
                  <a:srgbClr val="404040"/>
                </a:solidFill>
                <a:latin typeface="微软雅黑" panose="020B0503020204020204" pitchFamily="34" charset="-122"/>
                <a:ea typeface="微软雅黑" panose="020B0503020204020204" pitchFamily="34" charset="-122"/>
              </a:rPr>
              <a:t>是指声称具有保健功能或者以补充维生素、矿物质等营养物质为目的的食品。即适宜于特定人群食用，具有调节机体功能，不以治疗疾病为目的，并且对人体不产生任何急性、亚急性或慢性危害的食品。</a:t>
            </a:r>
          </a:p>
        </p:txBody>
      </p:sp>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350" y="2962930"/>
            <a:ext cx="2686056" cy="26860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dur="5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dur="50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1000"/>
                            </p:stCondLst>
                            <p:childTnLst>
                              <p:par>
                                <p:cTn id="15" presetID="31" presetClass="entr" presetSubtype="0" dur="500"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 calcmode="lin" valueType="num">
                                      <p:cBhvr>
                                        <p:cTn id="19" dur="500" fill="hold"/>
                                        <p:tgtEl>
                                          <p:spTgt spid="22"/>
                                        </p:tgtEl>
                                        <p:attrNameLst>
                                          <p:attrName>style.rotation</p:attrName>
                                        </p:attrNameLst>
                                      </p:cBhvr>
                                      <p:tavLst>
                                        <p:tav tm="0">
                                          <p:val>
                                            <p:fltVal val="90"/>
                                          </p:val>
                                        </p:tav>
                                        <p:tav tm="100000">
                                          <p:val>
                                            <p:fltVal val="0"/>
                                          </p:val>
                                        </p:tav>
                                      </p:tavLst>
                                    </p:anim>
                                    <p:animEffect transition="in" filter="fade">
                                      <p:cBhvr>
                                        <p:cTn id="20" dur="500"/>
                                        <p:tgtEl>
                                          <p:spTgt spid="22"/>
                                        </p:tgtEl>
                                      </p:cBhvr>
                                    </p:animEffect>
                                  </p:childTnLst>
                                </p:cTn>
                              </p:par>
                            </p:childTnLst>
                          </p:cTn>
                        </p:par>
                        <p:par>
                          <p:cTn id="21" fill="hold" nodeType="afterGroup">
                            <p:stCondLst>
                              <p:cond delay="1500"/>
                            </p:stCondLst>
                            <p:childTnLst>
                              <p:par>
                                <p:cTn id="22" presetID="2" presetClass="entr" presetSubtype="2" dur="5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1977373" y="1062594"/>
            <a:ext cx="8237255" cy="664156"/>
          </a:xfrm>
          <a:prstGeom prst="rect">
            <a:avLst/>
          </a:prstGeom>
          <a:noFill/>
        </p:spPr>
        <p:txBody>
          <a:bodyPr wrap="square" rtlCol="0" anchor="t">
            <a:spAutoFit/>
          </a:bodyPr>
          <a:lstStyle/>
          <a:p>
            <a:pPr lvl="0" algn="dist">
              <a:lnSpc>
                <a:spcPct val="180000"/>
              </a:lnSpc>
            </a:pPr>
            <a:r>
              <a:rPr lang="zh-CN" altLang="en-US" sz="2400" b="1" kern="100">
                <a:solidFill>
                  <a:srgbClr val="404040"/>
                </a:solidFill>
                <a:latin typeface="微软雅黑" panose="020B0503020204020204" pitchFamily="34" charset="-122"/>
                <a:ea typeface="微软雅黑" panose="020B0503020204020204" pitchFamily="34" charset="-122"/>
                <a:cs typeface="字魂58号-创中黑" panose="00000500000000000000" charset="-122"/>
                <a:sym typeface="+mn-ea"/>
              </a:rPr>
              <a:t>什么是无公害农产品？什么是绿色食品？什么是有机食品？</a:t>
            </a:r>
          </a:p>
        </p:txBody>
      </p:sp>
      <p:grpSp>
        <p:nvGrpSpPr>
          <p:cNvPr id="24" name="组合 23"/>
          <p:cNvGrpSpPr/>
          <p:nvPr/>
        </p:nvGrpSpPr>
        <p:grpSpPr>
          <a:xfrm>
            <a:off x="859606" y="1943100"/>
            <a:ext cx="3217094" cy="4019550"/>
            <a:chOff x="906820" y="543232"/>
            <a:chExt cx="4478849" cy="4019550"/>
          </a:xfrm>
        </p:grpSpPr>
        <p:sp>
          <p:nvSpPr>
            <p:cNvPr id="25" name="圆角矩形 36"/>
            <p:cNvSpPr/>
            <p:nvPr/>
          </p:nvSpPr>
          <p:spPr>
            <a:xfrm>
              <a:off x="1319569" y="543232"/>
              <a:ext cx="4066100" cy="4019550"/>
            </a:xfrm>
            <a:prstGeom prst="roundRect">
              <a:avLst>
                <a:gd name="adj" fmla="val 9089"/>
              </a:avLst>
            </a:prstGeom>
            <a:solidFill>
              <a:srgbClr val="F2F2F2">
                <a:alpha val="68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dirty="0">
                <a:ln w="19050">
                  <a:noFill/>
                </a:ln>
                <a:gradFill flip="none" rotWithShape="1">
                  <a:gsLst>
                    <a:gs pos="100000">
                      <a:srgbClr val="E9BE61"/>
                    </a:gs>
                    <a:gs pos="49000">
                      <a:srgbClr val="FEEFAC"/>
                    </a:gs>
                  </a:gsLst>
                  <a:lin ang="5400000" scaled="0"/>
                </a:gra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26" name="Rounded Rectangle 14"/>
            <p:cNvSpPr/>
            <p:nvPr/>
          </p:nvSpPr>
          <p:spPr>
            <a:xfrm>
              <a:off x="906820" y="1256564"/>
              <a:ext cx="812572" cy="2448968"/>
            </a:xfrm>
            <a:prstGeom prst="roundRect">
              <a:avLst>
                <a:gd name="adj" fmla="val 15804"/>
              </a:avLst>
            </a:prstGeom>
            <a:solidFill>
              <a:srgbClr val="31A94C"/>
            </a:solidFill>
            <a:ln>
              <a:noFill/>
            </a:ln>
            <a:effectLst>
              <a:outerShdw blurRad="254000" dist="101600" dir="5400000" algn="c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FFFF"/>
                  </a:solidFill>
                  <a:latin typeface="微软雅黑" panose="020B0503020204020204" pitchFamily="34" charset="-122"/>
                  <a:ea typeface="微软雅黑" panose="020B0503020204020204" pitchFamily="34" charset="-122"/>
                  <a:sym typeface="思源黑体" panose="020B0500000000000000" pitchFamily="34" charset="-122"/>
                </a:rPr>
                <a:t>无公害农产品</a:t>
              </a:r>
            </a:p>
          </p:txBody>
        </p:sp>
        <p:sp>
          <p:nvSpPr>
            <p:cNvPr id="28" name="Rectangle 21"/>
            <p:cNvSpPr/>
            <p:nvPr/>
          </p:nvSpPr>
          <p:spPr>
            <a:xfrm>
              <a:off x="1896440" y="853216"/>
              <a:ext cx="3303577" cy="3367397"/>
            </a:xfrm>
            <a:prstGeom prst="rect">
              <a:avLst/>
            </a:prstGeom>
          </p:spPr>
          <p:txBody>
            <a:bodyPr wrap="square">
              <a:spAutoFit/>
            </a:bodyPr>
            <a:lstStyle/>
            <a:p>
              <a:pPr>
                <a:lnSpc>
                  <a:spcPct val="150000"/>
                </a:lnSpc>
                <a:buClr>
                  <a:schemeClr val="accent1"/>
                </a:buClr>
              </a:pPr>
              <a:r>
                <a:rPr lang="zh-CN" altLang="en-US">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产地环境、生产过程和产品质量符合国家有关标准和规范的要求，经认证合格获得认证证书并允许使用无公害农产品标志的未经加工或者初加工的食用农产品。</a:t>
              </a:r>
            </a:p>
          </p:txBody>
        </p:sp>
      </p:grpSp>
      <p:grpSp>
        <p:nvGrpSpPr>
          <p:cNvPr id="37" name="组合 36"/>
          <p:cNvGrpSpPr/>
          <p:nvPr/>
        </p:nvGrpSpPr>
        <p:grpSpPr>
          <a:xfrm>
            <a:off x="4471617" y="1943100"/>
            <a:ext cx="3217094" cy="4019550"/>
            <a:chOff x="906820" y="543232"/>
            <a:chExt cx="4478849" cy="4019550"/>
          </a:xfrm>
        </p:grpSpPr>
        <p:sp>
          <p:nvSpPr>
            <p:cNvPr id="38" name="圆角矩形 36"/>
            <p:cNvSpPr/>
            <p:nvPr/>
          </p:nvSpPr>
          <p:spPr>
            <a:xfrm>
              <a:off x="1319569" y="543232"/>
              <a:ext cx="4066100" cy="4019550"/>
            </a:xfrm>
            <a:prstGeom prst="roundRect">
              <a:avLst>
                <a:gd name="adj" fmla="val 9089"/>
              </a:avLst>
            </a:prstGeom>
            <a:solidFill>
              <a:srgbClr val="F2F2F2">
                <a:alpha val="68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dirty="0">
                <a:ln w="19050">
                  <a:noFill/>
                </a:ln>
                <a:gradFill flip="none" rotWithShape="1">
                  <a:gsLst>
                    <a:gs pos="100000">
                      <a:srgbClr val="E9BE61"/>
                    </a:gs>
                    <a:gs pos="49000">
                      <a:srgbClr val="FEEFAC"/>
                    </a:gs>
                  </a:gsLst>
                  <a:lin ang="5400000" scaled="0"/>
                </a:gra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9" name="Rounded Rectangle 14"/>
            <p:cNvSpPr/>
            <p:nvPr/>
          </p:nvSpPr>
          <p:spPr>
            <a:xfrm>
              <a:off x="906820" y="1256564"/>
              <a:ext cx="812572" cy="2448968"/>
            </a:xfrm>
            <a:prstGeom prst="roundRect">
              <a:avLst>
                <a:gd name="adj" fmla="val 15804"/>
              </a:avLst>
            </a:prstGeom>
            <a:solidFill>
              <a:srgbClr val="31A94C"/>
            </a:solidFill>
            <a:ln>
              <a:noFill/>
            </a:ln>
            <a:effectLst>
              <a:outerShdw blurRad="254000" dist="101600" dir="5400000" algn="c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FFFF"/>
                  </a:solidFill>
                  <a:latin typeface="微软雅黑" panose="020B0503020204020204" pitchFamily="34" charset="-122"/>
                  <a:ea typeface="微软雅黑" panose="020B0503020204020204" pitchFamily="34" charset="-122"/>
                  <a:sym typeface="思源黑体" panose="020B0500000000000000" pitchFamily="34" charset="-122"/>
                </a:rPr>
                <a:t>绿色食品</a:t>
              </a:r>
            </a:p>
          </p:txBody>
        </p:sp>
        <p:sp>
          <p:nvSpPr>
            <p:cNvPr id="40" name="Rectangle 21"/>
            <p:cNvSpPr/>
            <p:nvPr/>
          </p:nvSpPr>
          <p:spPr>
            <a:xfrm>
              <a:off x="1896440" y="853216"/>
              <a:ext cx="3303577" cy="2951898"/>
            </a:xfrm>
            <a:prstGeom prst="rect">
              <a:avLst/>
            </a:prstGeom>
          </p:spPr>
          <p:txBody>
            <a:bodyPr wrap="square">
              <a:spAutoFit/>
            </a:bodyPr>
            <a:lstStyle/>
            <a:p>
              <a:pPr>
                <a:lnSpc>
                  <a:spcPct val="150000"/>
                </a:lnSpc>
                <a:buClr>
                  <a:schemeClr val="accent1"/>
                </a:buClr>
              </a:pPr>
              <a:r>
                <a:rPr lang="zh-CN" altLang="en-US">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是指产自优良生态环境、按照绿色食品标准生产、实行全程质量控制并获得绿色食品标志使用权的安全、优质食用农产品及相关产品。</a:t>
              </a:r>
            </a:p>
          </p:txBody>
        </p:sp>
      </p:grpSp>
      <p:grpSp>
        <p:nvGrpSpPr>
          <p:cNvPr id="41" name="组合 40"/>
          <p:cNvGrpSpPr/>
          <p:nvPr/>
        </p:nvGrpSpPr>
        <p:grpSpPr>
          <a:xfrm>
            <a:off x="8083628" y="1943100"/>
            <a:ext cx="3217094" cy="4019550"/>
            <a:chOff x="906820" y="543232"/>
            <a:chExt cx="4478849" cy="4019550"/>
          </a:xfrm>
        </p:grpSpPr>
        <p:sp>
          <p:nvSpPr>
            <p:cNvPr id="42" name="圆角矩形 36"/>
            <p:cNvSpPr/>
            <p:nvPr/>
          </p:nvSpPr>
          <p:spPr>
            <a:xfrm>
              <a:off x="1319569" y="543232"/>
              <a:ext cx="4066100" cy="4019550"/>
            </a:xfrm>
            <a:prstGeom prst="roundRect">
              <a:avLst>
                <a:gd name="adj" fmla="val 9089"/>
              </a:avLst>
            </a:prstGeom>
            <a:solidFill>
              <a:srgbClr val="F2F2F2">
                <a:alpha val="68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dirty="0">
                <a:ln w="19050">
                  <a:noFill/>
                </a:ln>
                <a:gradFill flip="none" rotWithShape="1">
                  <a:gsLst>
                    <a:gs pos="100000">
                      <a:srgbClr val="E9BE61"/>
                    </a:gs>
                    <a:gs pos="49000">
                      <a:srgbClr val="FEEFAC"/>
                    </a:gs>
                  </a:gsLst>
                  <a:lin ang="5400000" scaled="0"/>
                </a:gra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43" name="Rounded Rectangle 14"/>
            <p:cNvSpPr/>
            <p:nvPr/>
          </p:nvSpPr>
          <p:spPr>
            <a:xfrm>
              <a:off x="906820" y="1256564"/>
              <a:ext cx="812572" cy="2448968"/>
            </a:xfrm>
            <a:prstGeom prst="roundRect">
              <a:avLst>
                <a:gd name="adj" fmla="val 15804"/>
              </a:avLst>
            </a:prstGeom>
            <a:solidFill>
              <a:srgbClr val="31A94C"/>
            </a:solidFill>
            <a:ln>
              <a:noFill/>
            </a:ln>
            <a:effectLst>
              <a:outerShdw blurRad="254000" dist="101600" dir="5400000" algn="c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FFFFFF"/>
                  </a:solidFill>
                  <a:latin typeface="微软雅黑" panose="020B0503020204020204" pitchFamily="34" charset="-122"/>
                  <a:ea typeface="微软雅黑" panose="020B0503020204020204" pitchFamily="34" charset="-122"/>
                  <a:sym typeface="思源黑体" panose="020B0500000000000000" pitchFamily="34" charset="-122"/>
                </a:rPr>
                <a:t>有机食品</a:t>
              </a:r>
            </a:p>
          </p:txBody>
        </p:sp>
        <p:sp>
          <p:nvSpPr>
            <p:cNvPr id="44" name="Rectangle 21"/>
            <p:cNvSpPr/>
            <p:nvPr/>
          </p:nvSpPr>
          <p:spPr>
            <a:xfrm>
              <a:off x="1896440" y="853216"/>
              <a:ext cx="3303577" cy="3367397"/>
            </a:xfrm>
            <a:prstGeom prst="rect">
              <a:avLst/>
            </a:prstGeom>
          </p:spPr>
          <p:txBody>
            <a:bodyPr wrap="square">
              <a:spAutoFit/>
            </a:bodyPr>
            <a:lstStyle/>
            <a:p>
              <a:pPr>
                <a:lnSpc>
                  <a:spcPct val="150000"/>
                </a:lnSpc>
                <a:buClr>
                  <a:schemeClr val="accent1"/>
                </a:buClr>
              </a:pPr>
              <a:r>
                <a:rPr lang="zh-CN" altLang="en-US">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“有机产品”的一个类别。现行的行政规章中将“有机产品”定义为生产、加工和销售符合中国有机产品国家标准的供人类消费、动物食用的产品。</a:t>
              </a:r>
            </a:p>
          </p:txBody>
        </p:sp>
      </p:gr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dur="500" fill="hold" grpId="1"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nodeType="afterGroup">
                            <p:stCondLst>
                              <p:cond delay="500"/>
                            </p:stCondLst>
                            <p:childTnLst>
                              <p:par>
                                <p:cTn id="9" presetID="42" presetClass="entr" presetSubtype="0" dur="5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anim calcmode="lin" valueType="num">
                                      <p:cBhvr>
                                        <p:cTn id="12" dur="500" fill="hold"/>
                                        <p:tgtEl>
                                          <p:spTgt spid="24"/>
                                        </p:tgtEl>
                                        <p:attrNameLst>
                                          <p:attrName>ppt_x</p:attrName>
                                        </p:attrNameLst>
                                      </p:cBhvr>
                                      <p:tavLst>
                                        <p:tav tm="0">
                                          <p:val>
                                            <p:strVal val="#ppt_x"/>
                                          </p:val>
                                        </p:tav>
                                        <p:tav tm="100000">
                                          <p:val>
                                            <p:strVal val="#ppt_x"/>
                                          </p:val>
                                        </p:tav>
                                      </p:tavLst>
                                    </p:anim>
                                    <p:anim calcmode="lin" valueType="num">
                                      <p:cBhvr>
                                        <p:cTn id="13" dur="500" fill="hold"/>
                                        <p:tgtEl>
                                          <p:spTgt spid="2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2" presetClass="entr" presetSubtype="0" dur="50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anim calcmode="lin" valueType="num">
                                      <p:cBhvr>
                                        <p:cTn id="18" dur="500" fill="hold"/>
                                        <p:tgtEl>
                                          <p:spTgt spid="37"/>
                                        </p:tgtEl>
                                        <p:attrNameLst>
                                          <p:attrName>ppt_x</p:attrName>
                                        </p:attrNameLst>
                                      </p:cBhvr>
                                      <p:tavLst>
                                        <p:tav tm="0">
                                          <p:val>
                                            <p:strVal val="#ppt_x"/>
                                          </p:val>
                                        </p:tav>
                                        <p:tav tm="100000">
                                          <p:val>
                                            <p:strVal val="#ppt_x"/>
                                          </p:val>
                                        </p:tav>
                                      </p:tavLst>
                                    </p:anim>
                                    <p:anim calcmode="lin" valueType="num">
                                      <p:cBhvr>
                                        <p:cTn id="19" dur="500" fill="hold"/>
                                        <p:tgtEl>
                                          <p:spTgt spid="3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2" presetClass="entr" presetSubtype="0" dur="50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anim calcmode="lin" valueType="num">
                                      <p:cBhvr>
                                        <p:cTn id="24" dur="500" fill="hold"/>
                                        <p:tgtEl>
                                          <p:spTgt spid="41"/>
                                        </p:tgtEl>
                                        <p:attrNameLst>
                                          <p:attrName>ppt_x</p:attrName>
                                        </p:attrNameLst>
                                      </p:cBhvr>
                                      <p:tavLst>
                                        <p:tav tm="0">
                                          <p:val>
                                            <p:strVal val="#ppt_x"/>
                                          </p:val>
                                        </p:tav>
                                        <p:tav tm="100000">
                                          <p:val>
                                            <p:strVal val="#ppt_x"/>
                                          </p:val>
                                        </p:tav>
                                      </p:tavLst>
                                    </p:anim>
                                    <p:anim calcmode="lin" valueType="num">
                                      <p:cBhvr>
                                        <p:cTn id="25"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786486" y="1557370"/>
            <a:ext cx="4580929" cy="461665"/>
            <a:chOff x="4958952" y="1556142"/>
            <a:chExt cx="4580929" cy="461665"/>
          </a:xfrm>
        </p:grpSpPr>
        <p:grpSp>
          <p:nvGrpSpPr>
            <p:cNvPr id="7" name="组合 6"/>
            <p:cNvGrpSpPr/>
            <p:nvPr>
              <p:custDataLst>
                <p:tags r:id="rId1"/>
              </p:custDataLst>
            </p:nvPr>
          </p:nvGrpSpPr>
          <p:grpSpPr>
            <a:xfrm>
              <a:off x="4958952" y="1583761"/>
              <a:ext cx="484505" cy="366395"/>
              <a:chOff x="34570519" y="1664292"/>
              <a:chExt cx="9755922" cy="8890686"/>
            </a:xfrm>
            <a:solidFill>
              <a:srgbClr val="0061CC"/>
            </a:solidFill>
          </p:grpSpPr>
          <p:sp>
            <p:nvSpPr>
              <p:cNvPr id="21" name="任意多边形: 形状 20"/>
              <p:cNvSpPr/>
              <p:nvPr>
                <p:custDataLst>
                  <p:tags r:id="rId5"/>
                </p:custDataLst>
              </p:nvPr>
            </p:nvSpPr>
            <p:spPr>
              <a:xfrm>
                <a:off x="40262764" y="1664292"/>
                <a:ext cx="4063677"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solidFill>
                <a:srgbClr val="31A94C"/>
              </a:solidFill>
              <a:ln w="12700">
                <a:no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cs typeface="字魂58号-创中黑" panose="00000500000000000000" charset="-122"/>
                </a:endParaRPr>
              </a:p>
            </p:txBody>
          </p:sp>
          <p:sp>
            <p:nvSpPr>
              <p:cNvPr id="22" name="任意多边形: 形状 21"/>
              <p:cNvSpPr/>
              <p:nvPr>
                <p:custDataLst>
                  <p:tags r:id="rId6"/>
                </p:custDataLst>
              </p:nvPr>
            </p:nvSpPr>
            <p:spPr>
              <a:xfrm>
                <a:off x="34570519" y="1664292"/>
                <a:ext cx="4063677"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solidFill>
                <a:srgbClr val="31A94C"/>
              </a:solidFill>
              <a:ln w="12700">
                <a:no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cs typeface="字魂58号-创中黑" panose="00000500000000000000" charset="-122"/>
                </a:endParaRPr>
              </a:p>
            </p:txBody>
          </p:sp>
        </p:grpSp>
        <p:sp>
          <p:nvSpPr>
            <p:cNvPr id="9" name="文本框 8"/>
            <p:cNvSpPr txBox="1"/>
            <p:nvPr/>
          </p:nvSpPr>
          <p:spPr>
            <a:xfrm>
              <a:off x="5728125" y="1556142"/>
              <a:ext cx="3329758" cy="461665"/>
            </a:xfrm>
            <a:prstGeom prst="rect">
              <a:avLst/>
            </a:prstGeom>
            <a:noFill/>
          </p:spPr>
          <p:txBody>
            <a:bodyPr wrap="none" rtlCol="0" anchor="t">
              <a:spAutoFit/>
            </a:bodyPr>
            <a:lstStyle/>
            <a:p>
              <a:pPr algn="dist"/>
              <a:r>
                <a:rPr lang="zh-CN" altLang="en-US" sz="2400" b="1">
                  <a:solidFill>
                    <a:srgbClr val="404040"/>
                  </a:solidFill>
                  <a:latin typeface="微软雅黑" panose="020B0503020204020204" pitchFamily="34" charset="-122"/>
                  <a:ea typeface="微软雅黑" panose="020B0503020204020204" pitchFamily="34" charset="-122"/>
                  <a:sym typeface="+mn-ea"/>
                </a:rPr>
                <a:t>食品安全</a:t>
              </a:r>
              <a:r>
                <a:rPr lang="en-US" altLang="zh-CN" sz="2400" b="1">
                  <a:solidFill>
                    <a:srgbClr val="404040"/>
                  </a:solidFill>
                  <a:latin typeface="微软雅黑" panose="020B0503020204020204" pitchFamily="34" charset="-122"/>
                  <a:ea typeface="微软雅黑" panose="020B0503020204020204" pitchFamily="34" charset="-122"/>
                  <a:sym typeface="+mn-ea"/>
                </a:rPr>
                <a:t>(foodsafety)</a:t>
              </a:r>
              <a:endParaRPr lang="zh-CN" altLang="en-US" sz="2400" b="1">
                <a:solidFill>
                  <a:srgbClr val="404040"/>
                </a:solidFill>
                <a:latin typeface="微软雅黑" panose="020B0503020204020204" pitchFamily="34" charset="-122"/>
                <a:ea typeface="微软雅黑" panose="020B0503020204020204" pitchFamily="34" charset="-122"/>
                <a:sym typeface="+mn-ea"/>
              </a:endParaRPr>
            </a:p>
          </p:txBody>
        </p:sp>
        <p:grpSp>
          <p:nvGrpSpPr>
            <p:cNvPr id="18" name="组合 17"/>
            <p:cNvGrpSpPr/>
            <p:nvPr>
              <p:custDataLst>
                <p:tags r:id="rId2"/>
              </p:custDataLst>
            </p:nvPr>
          </p:nvGrpSpPr>
          <p:grpSpPr>
            <a:xfrm flipH="1">
              <a:off x="9055376" y="1583761"/>
              <a:ext cx="484505" cy="366395"/>
              <a:chOff x="-31788816" y="1664292"/>
              <a:chExt cx="9755922" cy="8890686"/>
            </a:xfrm>
            <a:solidFill>
              <a:srgbClr val="0061CC"/>
            </a:solidFill>
          </p:grpSpPr>
          <p:sp>
            <p:nvSpPr>
              <p:cNvPr id="19" name="任意多边形: 形状 18"/>
              <p:cNvSpPr/>
              <p:nvPr>
                <p:custDataLst>
                  <p:tags r:id="rId3"/>
                </p:custDataLst>
              </p:nvPr>
            </p:nvSpPr>
            <p:spPr>
              <a:xfrm>
                <a:off x="-26096571" y="1664292"/>
                <a:ext cx="4063677" cy="8890686"/>
              </a:xfrm>
              <a:custGeom>
                <a:avLst/>
                <a:gdLst/>
                <a:ahLst/>
                <a:cxnLst/>
                <a:rect l="0" t="0" r="0" b="0"/>
                <a:pathLst>
                  <a:path w="4063678" h="8890686">
                    <a:moveTo>
                      <a:pt x="4063677" y="1818386"/>
                    </a:moveTo>
                    <a:lnTo>
                      <a:pt x="4063677" y="0"/>
                    </a:lnTo>
                    <a:cubicBezTo>
                      <a:pt x="171430" y="205818"/>
                      <a:pt x="0" y="4849466"/>
                      <a:pt x="0" y="4849466"/>
                    </a:cubicBezTo>
                    <a:lnTo>
                      <a:pt x="0" y="8082153"/>
                    </a:lnTo>
                    <a:cubicBezTo>
                      <a:pt x="0" y="8528670"/>
                      <a:pt x="372050" y="8890685"/>
                      <a:pt x="831198" y="8890685"/>
                    </a:cubicBezTo>
                    <a:lnTo>
                      <a:pt x="3232233" y="8890685"/>
                    </a:lnTo>
                    <a:cubicBezTo>
                      <a:pt x="3691433" y="8890685"/>
                      <a:pt x="4063677" y="8528670"/>
                      <a:pt x="4063677" y="8082153"/>
                    </a:cubicBezTo>
                    <a:lnTo>
                      <a:pt x="4063677" y="5253576"/>
                    </a:lnTo>
                    <a:cubicBezTo>
                      <a:pt x="4063677" y="4807346"/>
                      <a:pt x="3691420" y="4445330"/>
                      <a:pt x="3232233" y="4445330"/>
                    </a:cubicBezTo>
                    <a:lnTo>
                      <a:pt x="2467744" y="4445330"/>
                    </a:lnTo>
                    <a:cubicBezTo>
                      <a:pt x="2292688" y="2208772"/>
                      <a:pt x="4063677" y="1818386"/>
                      <a:pt x="4063677" y="1818386"/>
                    </a:cubicBezTo>
                    <a:close/>
                  </a:path>
                </a:pathLst>
              </a:custGeom>
              <a:solidFill>
                <a:srgbClr val="31A94C"/>
              </a:solidFill>
              <a:ln w="12700">
                <a:no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cs typeface="字魂58号-创中黑" panose="00000500000000000000" charset="-122"/>
                </a:endParaRPr>
              </a:p>
            </p:txBody>
          </p:sp>
          <p:sp>
            <p:nvSpPr>
              <p:cNvPr id="20" name="任意多边形: 形状 19"/>
              <p:cNvSpPr/>
              <p:nvPr>
                <p:custDataLst>
                  <p:tags r:id="rId4"/>
                </p:custDataLst>
              </p:nvPr>
            </p:nvSpPr>
            <p:spPr>
              <a:xfrm>
                <a:off x="-31788816" y="1664292"/>
                <a:ext cx="4063677" cy="8890686"/>
              </a:xfrm>
              <a:custGeom>
                <a:avLst/>
                <a:gdLst/>
                <a:ahLst/>
                <a:cxnLst/>
                <a:rect l="0" t="0" r="0" b="0"/>
                <a:pathLst>
                  <a:path w="4063678" h="8890686">
                    <a:moveTo>
                      <a:pt x="0" y="4849466"/>
                    </a:moveTo>
                    <a:lnTo>
                      <a:pt x="0" y="8082153"/>
                    </a:lnTo>
                    <a:cubicBezTo>
                      <a:pt x="0" y="8528670"/>
                      <a:pt x="372049" y="8890685"/>
                      <a:pt x="831198" y="8890685"/>
                    </a:cubicBezTo>
                    <a:lnTo>
                      <a:pt x="3232232" y="8890685"/>
                    </a:lnTo>
                    <a:cubicBezTo>
                      <a:pt x="3691433" y="8890685"/>
                      <a:pt x="4063677" y="8528670"/>
                      <a:pt x="4063677" y="8082153"/>
                    </a:cubicBezTo>
                    <a:lnTo>
                      <a:pt x="4063677" y="5253576"/>
                    </a:lnTo>
                    <a:cubicBezTo>
                      <a:pt x="4063677" y="4807346"/>
                      <a:pt x="3691420" y="4445330"/>
                      <a:pt x="3232232" y="4445330"/>
                    </a:cubicBezTo>
                    <a:lnTo>
                      <a:pt x="2467743" y="4445330"/>
                    </a:lnTo>
                    <a:cubicBezTo>
                      <a:pt x="2292688" y="2208772"/>
                      <a:pt x="4063677" y="1818386"/>
                      <a:pt x="4063677" y="1818386"/>
                    </a:cubicBezTo>
                    <a:lnTo>
                      <a:pt x="4063677" y="0"/>
                    </a:lnTo>
                    <a:cubicBezTo>
                      <a:pt x="171430" y="205818"/>
                      <a:pt x="0" y="4849466"/>
                      <a:pt x="0" y="4849466"/>
                    </a:cubicBezTo>
                    <a:close/>
                  </a:path>
                </a:pathLst>
              </a:custGeom>
              <a:solidFill>
                <a:srgbClr val="31A94C"/>
              </a:solidFill>
              <a:ln w="12700">
                <a:noFill/>
                <a:prstDash val="solid"/>
                <a:miter lim="800000"/>
              </a:ln>
              <a:effectLst/>
            </p:spPr>
            <p:style>
              <a:lnRef idx="2">
                <a:srgbClr val="1E6BC5">
                  <a:shade val="50000"/>
                </a:srgbClr>
              </a:lnRef>
              <a:fillRef idx="1">
                <a:srgbClr val="1E6BC5"/>
              </a:fillRef>
              <a:effectRef idx="0">
                <a:srgbClr val="1E6BC5"/>
              </a:effectRef>
              <a:fontRef idx="minor">
                <a:sysClr val="window" lastClr="FFFFFF"/>
              </a:fontRef>
            </p:style>
            <p:txBody>
              <a:bodyPr rtlCol="0" anchor="ctr"/>
              <a:lstStyle/>
              <a:p>
                <a:pPr algn="ctr"/>
                <a:endParaRPr lang="zh-CN" altLang="en-US">
                  <a:solidFill>
                    <a:srgbClr val="FFFFFF"/>
                  </a:solidFill>
                  <a:cs typeface="字魂58号-创中黑" panose="00000500000000000000" charset="-122"/>
                </a:endParaRPr>
              </a:p>
            </p:txBody>
          </p:sp>
        </p:grpSp>
      </p:grpSp>
      <p:grpSp>
        <p:nvGrpSpPr>
          <p:cNvPr id="23" name="组合 22"/>
          <p:cNvGrpSpPr/>
          <p:nvPr/>
        </p:nvGrpSpPr>
        <p:grpSpPr>
          <a:xfrm>
            <a:off x="895350" y="2324100"/>
            <a:ext cx="5467350" cy="3295650"/>
            <a:chOff x="1295400" y="2190750"/>
            <a:chExt cx="5467350" cy="3295650"/>
          </a:xfrm>
        </p:grpSpPr>
        <p:sp>
          <p:nvSpPr>
            <p:cNvPr id="24" name="矩形: 圆角 23"/>
            <p:cNvSpPr/>
            <p:nvPr/>
          </p:nvSpPr>
          <p:spPr>
            <a:xfrm>
              <a:off x="1295400" y="2190750"/>
              <a:ext cx="4386561" cy="3295650"/>
            </a:xfrm>
            <a:prstGeom prst="roundRect">
              <a:avLst>
                <a:gd name="adj" fmla="val 7225"/>
              </a:avLst>
            </a:prstGeom>
            <a:gradFill flip="none" rotWithShape="1">
              <a:gsLst>
                <a:gs pos="0">
                  <a:srgbClr val="31A94C">
                    <a:alpha val="24000"/>
                  </a:srgbClr>
                </a:gs>
                <a:gs pos="100000">
                  <a:srgbClr val="31A94C">
                    <a:alpha val="0"/>
                  </a:srgbClr>
                </a:gs>
              </a:gsLst>
              <a:lin ang="0" scaled="1"/>
            </a:gradFill>
            <a:ln>
              <a:gradFill flip="none" rotWithShape="1">
                <a:gsLst>
                  <a:gs pos="0">
                    <a:srgbClr val="31A94C"/>
                  </a:gs>
                  <a:gs pos="100000">
                    <a:srgbClr val="31A94C">
                      <a:alpha val="0"/>
                    </a:srgbClr>
                  </a:gs>
                </a:gsLst>
                <a:lin ang="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5" name="矩形 24"/>
            <p:cNvSpPr/>
            <p:nvPr/>
          </p:nvSpPr>
          <p:spPr>
            <a:xfrm>
              <a:off x="1666037" y="2619856"/>
              <a:ext cx="5096713" cy="2224776"/>
            </a:xfrm>
            <a:prstGeom prst="rect">
              <a:avLst/>
            </a:prstGeom>
          </p:spPr>
          <p:txBody>
            <a:bodyPr wrap="square">
              <a:spAutoFit/>
            </a:bodyPr>
            <a:lstStyle/>
            <a:p>
              <a:pPr lvl="0" defTabSz="914400">
                <a:lnSpc>
                  <a:spcPct val="200000"/>
                </a:lnSpc>
              </a:pPr>
              <a:r>
                <a:rPr lang="zh-CN" altLang="en-US">
                  <a:solidFill>
                    <a:srgbClr val="404040"/>
                  </a:solidFill>
                  <a:latin typeface="微软雅黑" panose="020B0503020204020204" pitchFamily="34" charset="-122"/>
                  <a:ea typeface="微软雅黑" panose="020B0503020204020204" pitchFamily="34" charset="-122"/>
                </a:rPr>
                <a:t>指食品无毒、无害，符合应当有的营养要求，对人体健康不造成任何急亚急或者慢危害。根据倍诺食品安全定义，食品安全是“食物中有毒、有害物质对人体健康影响的公共卫生问题”。</a:t>
              </a:r>
            </a:p>
          </p:txBody>
        </p:sp>
      </p:grpSp>
      <p:grpSp>
        <p:nvGrpSpPr>
          <p:cNvPr id="34" name="组合 33"/>
          <p:cNvGrpSpPr/>
          <p:nvPr/>
        </p:nvGrpSpPr>
        <p:grpSpPr>
          <a:xfrm>
            <a:off x="6362700" y="2895600"/>
            <a:ext cx="2228850" cy="2114550"/>
            <a:chOff x="1866900" y="2286000"/>
            <a:chExt cx="2228850" cy="2114550"/>
          </a:xfrm>
        </p:grpSpPr>
        <p:grpSp>
          <p:nvGrpSpPr>
            <p:cNvPr id="35" name="组合 34"/>
            <p:cNvGrpSpPr/>
            <p:nvPr/>
          </p:nvGrpSpPr>
          <p:grpSpPr>
            <a:xfrm>
              <a:off x="1866900" y="2286000"/>
              <a:ext cx="2228850" cy="2114550"/>
              <a:chOff x="1866900" y="2286000"/>
              <a:chExt cx="2552700" cy="2381250"/>
            </a:xfrm>
          </p:grpSpPr>
          <p:sp>
            <p:nvSpPr>
              <p:cNvPr id="37" name="矩形: 圆角 36"/>
              <p:cNvSpPr/>
              <p:nvPr/>
            </p:nvSpPr>
            <p:spPr>
              <a:xfrm>
                <a:off x="1866900" y="2286000"/>
                <a:ext cx="2552700" cy="2381250"/>
              </a:xfrm>
              <a:prstGeom prst="roundRect">
                <a:avLst/>
              </a:prstGeom>
              <a:noFill/>
              <a:ln>
                <a:solidFill>
                  <a:srgbClr val="31A9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38" name="矩形: 圆角 37"/>
              <p:cNvSpPr/>
              <p:nvPr/>
            </p:nvSpPr>
            <p:spPr>
              <a:xfrm>
                <a:off x="2057400" y="2476500"/>
                <a:ext cx="2171700" cy="2000250"/>
              </a:xfrm>
              <a:prstGeom prst="roundRect">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36" name="文本框 35"/>
            <p:cNvSpPr txBox="1"/>
            <p:nvPr/>
          </p:nvSpPr>
          <p:spPr>
            <a:xfrm>
              <a:off x="2566083" y="2870845"/>
              <a:ext cx="1243918" cy="719556"/>
            </a:xfrm>
            <a:prstGeom prst="rect">
              <a:avLst/>
            </a:prstGeom>
            <a:noFill/>
          </p:spPr>
          <p:txBody>
            <a:bodyPr wrap="square">
              <a:spAutoFit/>
            </a:bodyPr>
            <a:lstStyle>
              <a:defPPr>
                <a:defRPr lang="zh-CN"/>
              </a:defPPr>
              <a:lvl1pPr>
                <a:lnSpc>
                  <a:spcPct val="200000"/>
                </a:lnSpc>
                <a:defRPr b="1" kern="100">
                  <a:solidFill>
                    <a:schemeClr val="tx1">
                      <a:lumMod val="75000"/>
                      <a:lumOff val="25000"/>
                    </a:schemeClr>
                  </a:solidFill>
                  <a:latin typeface="思源黑体 CN Light" panose="020B0300000000000000" pitchFamily="34" charset="-122"/>
                  <a:ea typeface="思源黑体 CN Light" panose="020B0300000000000000" pitchFamily="34" charset="-122"/>
                  <a:cs typeface="Times New Roman" panose="02020603050405020304" pitchFamily="18" charset="0"/>
                </a:defRPr>
              </a:lvl1pPr>
            </a:lstStyle>
            <a:p>
              <a:pPr algn="just"/>
              <a:r>
                <a:rPr lang="zh-CN" altLang="en-US" sz="2400">
                  <a:solidFill>
                    <a:srgbClr val="FFFFFF"/>
                  </a:solidFill>
                  <a:latin typeface="+mn-ea"/>
                  <a:ea typeface="+mn-ea"/>
                </a:rPr>
                <a:t>无毒</a:t>
              </a:r>
            </a:p>
          </p:txBody>
        </p:sp>
      </p:grpSp>
      <p:grpSp>
        <p:nvGrpSpPr>
          <p:cNvPr id="39" name="组合 38"/>
          <p:cNvGrpSpPr/>
          <p:nvPr/>
        </p:nvGrpSpPr>
        <p:grpSpPr>
          <a:xfrm>
            <a:off x="8875298" y="2895600"/>
            <a:ext cx="2228850" cy="2114550"/>
            <a:chOff x="1866900" y="2286000"/>
            <a:chExt cx="2228850" cy="2114550"/>
          </a:xfrm>
        </p:grpSpPr>
        <p:grpSp>
          <p:nvGrpSpPr>
            <p:cNvPr id="40" name="组合 39"/>
            <p:cNvGrpSpPr/>
            <p:nvPr/>
          </p:nvGrpSpPr>
          <p:grpSpPr>
            <a:xfrm>
              <a:off x="1866900" y="2286000"/>
              <a:ext cx="2228850" cy="2114550"/>
              <a:chOff x="1866900" y="2286000"/>
              <a:chExt cx="2552700" cy="2381250"/>
            </a:xfrm>
          </p:grpSpPr>
          <p:sp>
            <p:nvSpPr>
              <p:cNvPr id="42" name="矩形: 圆角 41"/>
              <p:cNvSpPr/>
              <p:nvPr/>
            </p:nvSpPr>
            <p:spPr>
              <a:xfrm>
                <a:off x="1866900" y="2286000"/>
                <a:ext cx="2552700" cy="2381250"/>
              </a:xfrm>
              <a:prstGeom prst="roundRect">
                <a:avLst/>
              </a:prstGeom>
              <a:noFill/>
              <a:ln>
                <a:solidFill>
                  <a:srgbClr val="31A94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sp>
            <p:nvSpPr>
              <p:cNvPr id="43" name="矩形: 圆角 42"/>
              <p:cNvSpPr/>
              <p:nvPr/>
            </p:nvSpPr>
            <p:spPr>
              <a:xfrm>
                <a:off x="2057400" y="2476500"/>
                <a:ext cx="2171700" cy="2000250"/>
              </a:xfrm>
              <a:prstGeom prst="roundRect">
                <a:avLst/>
              </a:prstGeom>
              <a:solidFill>
                <a:srgbClr val="31A94C"/>
              </a:solidFill>
              <a:ln>
                <a:solidFill>
                  <a:srgbClr val="31A9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n-ea"/>
                </a:endParaRPr>
              </a:p>
            </p:txBody>
          </p:sp>
        </p:grpSp>
        <p:sp>
          <p:nvSpPr>
            <p:cNvPr id="41" name="文本框 40"/>
            <p:cNvSpPr txBox="1"/>
            <p:nvPr/>
          </p:nvSpPr>
          <p:spPr>
            <a:xfrm>
              <a:off x="2623233" y="2870845"/>
              <a:ext cx="1243918" cy="719556"/>
            </a:xfrm>
            <a:prstGeom prst="rect">
              <a:avLst/>
            </a:prstGeom>
            <a:noFill/>
            <a:ln>
              <a:solidFill>
                <a:srgbClr val="31A94C"/>
              </a:solidFill>
            </a:ln>
          </p:spPr>
          <p:txBody>
            <a:bodyPr wrap="square">
              <a:spAutoFit/>
            </a:bodyPr>
            <a:lstStyle>
              <a:defPPr>
                <a:defRPr lang="zh-CN"/>
              </a:defPPr>
              <a:lvl1pPr>
                <a:lnSpc>
                  <a:spcPct val="200000"/>
                </a:lnSpc>
                <a:defRPr b="1" kern="100">
                  <a:solidFill>
                    <a:schemeClr val="tx1">
                      <a:lumMod val="75000"/>
                      <a:lumOff val="25000"/>
                    </a:schemeClr>
                  </a:solidFill>
                  <a:latin typeface="思源黑体 CN Light" panose="020B0300000000000000" pitchFamily="34" charset="-122"/>
                  <a:ea typeface="思源黑体 CN Light" panose="020B0300000000000000" pitchFamily="34" charset="-122"/>
                  <a:cs typeface="Times New Roman" panose="02020603050405020304" pitchFamily="18" charset="0"/>
                </a:defRPr>
              </a:lvl1pPr>
            </a:lstStyle>
            <a:p>
              <a:pPr algn="just"/>
              <a:r>
                <a:rPr lang="zh-CN" altLang="en-US" sz="2400">
                  <a:solidFill>
                    <a:srgbClr val="FFFFFF"/>
                  </a:solidFill>
                  <a:latin typeface="+mn-ea"/>
                  <a:ea typeface="+mn-ea"/>
                </a:rPr>
                <a:t>无害</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dur="5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22" presetClass="entr" presetSubtype="8" dur="50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nodeType="afterGroup">
                            <p:stCondLst>
                              <p:cond delay="1000"/>
                            </p:stCondLst>
                            <p:childTnLst>
                              <p:par>
                                <p:cTn id="15" presetID="53" presetClass="entr" presetSubtype="16" dur="5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par>
                          <p:cTn id="20" fill="hold" nodeType="afterGroup">
                            <p:stCondLst>
                              <p:cond delay="1500"/>
                            </p:stCondLst>
                            <p:childTnLst>
                              <p:par>
                                <p:cTn id="21" presetID="53" presetClass="entr" presetSubtype="16" dur="50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3031" y="1050350"/>
            <a:ext cx="10474569" cy="4950400"/>
          </a:xfrm>
          <a:prstGeom prst="rect">
            <a:avLst/>
          </a:prstGeom>
          <a:noFill/>
          <a:ln w="19050">
            <a:solidFill>
              <a:srgbClr val="31A94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350">
              <a:solidFill>
                <a:srgbClr val="FFFFFF"/>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211336" y="1459926"/>
            <a:ext cx="9989820" cy="4326890"/>
            <a:chOff x="3006" y="4254"/>
            <a:chExt cx="15732" cy="6814"/>
          </a:xfrm>
        </p:grpSpPr>
        <p:grpSp>
          <p:nvGrpSpPr>
            <p:cNvPr id="23" name="组合 22"/>
            <p:cNvGrpSpPr/>
            <p:nvPr/>
          </p:nvGrpSpPr>
          <p:grpSpPr>
            <a:xfrm>
              <a:off x="3006" y="4254"/>
              <a:ext cx="6427" cy="1331"/>
              <a:chOff x="3366" y="5424"/>
              <a:chExt cx="6427" cy="1331"/>
            </a:xfrm>
          </p:grpSpPr>
          <p:grpSp>
            <p:nvGrpSpPr>
              <p:cNvPr id="26" name="组合 25"/>
              <p:cNvGrpSpPr/>
              <p:nvPr/>
            </p:nvGrpSpPr>
            <p:grpSpPr>
              <a:xfrm>
                <a:off x="3366" y="5424"/>
                <a:ext cx="5682" cy="1331"/>
                <a:chOff x="3366" y="5424"/>
                <a:chExt cx="5682" cy="1331"/>
              </a:xfrm>
            </p:grpSpPr>
            <p:sp>
              <p:nvSpPr>
                <p:cNvPr id="28" name="圆角矩形 11"/>
                <p:cNvSpPr/>
                <p:nvPr/>
              </p:nvSpPr>
              <p:spPr>
                <a:xfrm>
                  <a:off x="3366" y="5424"/>
                  <a:ext cx="5682" cy="1331"/>
                </a:xfrm>
                <a:prstGeom prst="roundRect">
                  <a:avLst>
                    <a:gd name="adj" fmla="val 18302"/>
                  </a:avLst>
                </a:prstGeom>
                <a:solidFill>
                  <a:srgbClr val="31A94C"/>
                </a:solidFill>
                <a:ln w="12700" cap="flat">
                  <a:no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0" compatLnSpc="1"/>
                <a:lstStyle/>
                <a:p>
                  <a:pPr algn="l" defTabSz="1218565"/>
                  <a:endParaRPr lang="en-US" altLang="zh-CN" sz="900" kern="0">
                    <a:solidFill>
                      <a:prstClr val="black"/>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665" y="5715"/>
                  <a:ext cx="4723" cy="727"/>
                </a:xfrm>
                <a:prstGeom prst="rect">
                  <a:avLst/>
                </a:prstGeom>
                <a:noFill/>
                <a:effectLst/>
              </p:spPr>
              <p:txBody>
                <a:bodyPr wrap="square" rtlCol="0">
                  <a:spAutoFit/>
                </a:bodyPr>
                <a:lstStyle/>
                <a:p>
                  <a:pPr algn="ctr"/>
                  <a:r>
                    <a:rPr lang="zh-CN" altLang="en-US" sz="2400" b="1">
                      <a:solidFill>
                        <a:srgbClr val="FFFFFF"/>
                      </a:solidFill>
                      <a:effectLst/>
                      <a:latin typeface="微软雅黑" panose="020B0503020204020204" pitchFamily="34" charset="-122"/>
                      <a:ea typeface="微软雅黑" panose="020B0503020204020204" pitchFamily="34" charset="-122"/>
                      <a:sym typeface="+mn-ea"/>
                    </a:rPr>
                    <a:t>食品安全小常识</a:t>
                  </a:r>
                </a:p>
              </p:txBody>
            </p:sp>
          </p:grpSp>
          <p:sp>
            <p:nvSpPr>
              <p:cNvPr id="27" name="箭头: V 形 1"/>
              <p:cNvSpPr/>
              <p:nvPr/>
            </p:nvSpPr>
            <p:spPr>
              <a:xfrm>
                <a:off x="9409" y="5791"/>
                <a:ext cx="384" cy="423"/>
              </a:xfrm>
              <a:prstGeom prst="chevron">
                <a:avLst>
                  <a:gd name="adj" fmla="val 39326"/>
                </a:avLst>
              </a:prstGeom>
              <a:solidFill>
                <a:srgbClr val="31A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065" b="1">
                  <a:solidFill>
                    <a:srgbClr val="FFFF00"/>
                  </a:solidFill>
                  <a:latin typeface="微软雅黑" panose="020B0503020204020204" pitchFamily="34" charset="-122"/>
                  <a:ea typeface="微软雅黑" panose="020B0503020204020204" pitchFamily="34" charset="-122"/>
                </a:endParaRPr>
              </a:p>
            </p:txBody>
          </p:sp>
        </p:grpSp>
        <p:sp>
          <p:nvSpPr>
            <p:cNvPr id="24" name="文本框 23"/>
            <p:cNvSpPr txBox="1"/>
            <p:nvPr/>
          </p:nvSpPr>
          <p:spPr>
            <a:xfrm>
              <a:off x="3079" y="5669"/>
              <a:ext cx="15659" cy="1377"/>
            </a:xfrm>
            <a:prstGeom prst="rect">
              <a:avLst/>
            </a:prstGeom>
            <a:noFill/>
          </p:spPr>
          <p:txBody>
            <a:bodyPr wrap="square" rtlCol="0">
              <a:spAutoFit/>
            </a:bodyPr>
            <a:lstStyle/>
            <a:p>
              <a:pPr algn="l" fontAlgn="auto">
                <a:lnSpc>
                  <a:spcPct val="150000"/>
                </a:lnSpc>
              </a:pPr>
              <a:r>
                <a:rPr lang="zh-CN" altLang="en-US">
                  <a:solidFill>
                    <a:srgbClr val="595959"/>
                  </a:solidFill>
                  <a:effectLst/>
                  <a:latin typeface="微软雅黑" panose="020B0503020204020204" pitchFamily="34" charset="-122"/>
                  <a:ea typeface="微软雅黑" panose="020B0503020204020204" pitchFamily="34" charset="-122"/>
                  <a:sym typeface="+mn-ea"/>
                </a:rPr>
                <a:t>购买食物时，注意食品包装有无生产厂家、生产日期，是否过保质期，食品原料、营养成分是否标明，有无</a:t>
              </a:r>
              <a:r>
                <a:rPr lang="en-US" altLang="zh-CN">
                  <a:solidFill>
                    <a:srgbClr val="595959"/>
                  </a:solidFill>
                  <a:effectLst/>
                  <a:latin typeface="微软雅黑" panose="020B0503020204020204" pitchFamily="34" charset="-122"/>
                  <a:ea typeface="微软雅黑" panose="020B0503020204020204" pitchFamily="34" charset="-122"/>
                  <a:sym typeface="+mn-ea"/>
                </a:rPr>
                <a:t>QS</a:t>
              </a:r>
              <a:r>
                <a:rPr lang="zh-CN" altLang="en-US">
                  <a:solidFill>
                    <a:srgbClr val="595959"/>
                  </a:solidFill>
                  <a:effectLst/>
                  <a:latin typeface="微软雅黑" panose="020B0503020204020204" pitchFamily="34" charset="-122"/>
                  <a:ea typeface="微软雅黑" panose="020B0503020204020204" pitchFamily="34" charset="-122"/>
                  <a:sym typeface="+mn-ea"/>
                </a:rPr>
                <a:t>标识，不购买三无食品。</a:t>
              </a:r>
            </a:p>
          </p:txBody>
        </p:sp>
        <p:sp>
          <p:nvSpPr>
            <p:cNvPr id="41" name="文本框 40"/>
            <p:cNvSpPr txBox="1"/>
            <p:nvPr/>
          </p:nvSpPr>
          <p:spPr>
            <a:xfrm>
              <a:off x="3079" y="7127"/>
              <a:ext cx="15659" cy="723"/>
            </a:xfrm>
            <a:prstGeom prst="rect">
              <a:avLst/>
            </a:prstGeom>
            <a:noFill/>
          </p:spPr>
          <p:txBody>
            <a:bodyPr wrap="square" rtlCol="0">
              <a:spAutoFit/>
            </a:bodyPr>
            <a:lstStyle/>
            <a:p>
              <a:pPr algn="l" fontAlgn="auto">
                <a:lnSpc>
                  <a:spcPct val="150000"/>
                </a:lnSpc>
              </a:pPr>
              <a:r>
                <a:rPr lang="zh-CN" altLang="en-US">
                  <a:solidFill>
                    <a:srgbClr val="595959"/>
                  </a:solidFill>
                  <a:effectLst/>
                  <a:latin typeface="微软雅黑" panose="020B0503020204020204" pitchFamily="34" charset="-122"/>
                  <a:ea typeface="微软雅黑" panose="020B0503020204020204" pitchFamily="34" charset="-122"/>
                  <a:sym typeface="+mn-ea"/>
                </a:rPr>
                <a:t>不到无证摊贩处购买盒饭或食物，减少食物中毒的隐患。</a:t>
              </a:r>
            </a:p>
          </p:txBody>
        </p:sp>
        <p:sp>
          <p:nvSpPr>
            <p:cNvPr id="42" name="文本框 41"/>
            <p:cNvSpPr txBox="1"/>
            <p:nvPr/>
          </p:nvSpPr>
          <p:spPr>
            <a:xfrm>
              <a:off x="3079" y="7932"/>
              <a:ext cx="15659" cy="723"/>
            </a:xfrm>
            <a:prstGeom prst="rect">
              <a:avLst/>
            </a:prstGeom>
            <a:noFill/>
          </p:spPr>
          <p:txBody>
            <a:bodyPr wrap="square" rtlCol="0">
              <a:spAutoFit/>
            </a:bodyPr>
            <a:lstStyle/>
            <a:p>
              <a:pPr algn="l" fontAlgn="auto">
                <a:lnSpc>
                  <a:spcPct val="150000"/>
                </a:lnSpc>
              </a:pPr>
              <a:r>
                <a:rPr lang="zh-CN" altLang="en-US">
                  <a:solidFill>
                    <a:srgbClr val="595959"/>
                  </a:solidFill>
                  <a:effectLst/>
                  <a:latin typeface="微软雅黑" panose="020B0503020204020204" pitchFamily="34" charset="-122"/>
                  <a:ea typeface="微软雅黑" panose="020B0503020204020204" pitchFamily="34" charset="-122"/>
                  <a:sym typeface="+mn-ea"/>
                </a:rPr>
                <a:t>注意个人卫生，饭前便后洗手，养成良好的饮食卫生习惯。</a:t>
              </a:r>
            </a:p>
          </p:txBody>
        </p:sp>
        <p:sp>
          <p:nvSpPr>
            <p:cNvPr id="43" name="文本框 42"/>
            <p:cNvSpPr txBox="1"/>
            <p:nvPr/>
          </p:nvSpPr>
          <p:spPr>
            <a:xfrm>
              <a:off x="3079" y="8736"/>
              <a:ext cx="15659" cy="723"/>
            </a:xfrm>
            <a:prstGeom prst="rect">
              <a:avLst/>
            </a:prstGeom>
            <a:noFill/>
          </p:spPr>
          <p:txBody>
            <a:bodyPr wrap="square" rtlCol="0">
              <a:spAutoFit/>
            </a:bodyPr>
            <a:lstStyle/>
            <a:p>
              <a:pPr algn="l" fontAlgn="auto">
                <a:lnSpc>
                  <a:spcPct val="150000"/>
                </a:lnSpc>
              </a:pPr>
              <a:r>
                <a:rPr lang="zh-CN" altLang="en-US">
                  <a:solidFill>
                    <a:srgbClr val="595959"/>
                  </a:solidFill>
                  <a:effectLst/>
                  <a:latin typeface="微软雅黑" panose="020B0503020204020204" pitchFamily="34" charset="-122"/>
                  <a:ea typeface="微软雅黑" panose="020B0503020204020204" pitchFamily="34" charset="-122"/>
                  <a:sym typeface="+mn-ea"/>
                </a:rPr>
                <a:t>用餐餐具洗净、消毒，不用不洁容器盛装食品，不乱扔垃圾防止蚊蝇孳生。</a:t>
              </a:r>
            </a:p>
          </p:txBody>
        </p:sp>
        <p:sp>
          <p:nvSpPr>
            <p:cNvPr id="44" name="文本框 43"/>
            <p:cNvSpPr txBox="1"/>
            <p:nvPr/>
          </p:nvSpPr>
          <p:spPr>
            <a:xfrm>
              <a:off x="3079" y="9541"/>
              <a:ext cx="15659" cy="723"/>
            </a:xfrm>
            <a:prstGeom prst="rect">
              <a:avLst/>
            </a:prstGeom>
            <a:noFill/>
          </p:spPr>
          <p:txBody>
            <a:bodyPr wrap="square" rtlCol="0">
              <a:spAutoFit/>
            </a:bodyPr>
            <a:lstStyle/>
            <a:p>
              <a:pPr algn="l" fontAlgn="auto">
                <a:lnSpc>
                  <a:spcPct val="150000"/>
                </a:lnSpc>
              </a:pPr>
              <a:r>
                <a:rPr lang="zh-CN" altLang="en-US">
                  <a:solidFill>
                    <a:srgbClr val="595959"/>
                  </a:solidFill>
                  <a:effectLst/>
                  <a:latin typeface="微软雅黑" panose="020B0503020204020204" pitchFamily="34" charset="-122"/>
                  <a:ea typeface="微软雅黑" panose="020B0503020204020204" pitchFamily="34" charset="-122"/>
                  <a:sym typeface="+mn-ea"/>
                </a:rPr>
                <a:t>多喝白开水，少喝饮料；少吃零食、油炸、烟熏食品。</a:t>
              </a:r>
            </a:p>
          </p:txBody>
        </p:sp>
        <p:sp>
          <p:nvSpPr>
            <p:cNvPr id="45" name="文本框 44"/>
            <p:cNvSpPr txBox="1"/>
            <p:nvPr/>
          </p:nvSpPr>
          <p:spPr>
            <a:xfrm>
              <a:off x="3079" y="10345"/>
              <a:ext cx="15659" cy="723"/>
            </a:xfrm>
            <a:prstGeom prst="rect">
              <a:avLst/>
            </a:prstGeom>
            <a:noFill/>
          </p:spPr>
          <p:txBody>
            <a:bodyPr wrap="square" rtlCol="0">
              <a:spAutoFit/>
            </a:bodyPr>
            <a:lstStyle/>
            <a:p>
              <a:pPr algn="l" fontAlgn="auto">
                <a:lnSpc>
                  <a:spcPct val="150000"/>
                </a:lnSpc>
              </a:pPr>
              <a:r>
                <a:rPr lang="zh-CN" altLang="en-US">
                  <a:solidFill>
                    <a:srgbClr val="595959"/>
                  </a:solidFill>
                  <a:effectLst/>
                  <a:latin typeface="微软雅黑" panose="020B0503020204020204" pitchFamily="34" charset="-122"/>
                  <a:ea typeface="微软雅黑" panose="020B0503020204020204" pitchFamily="34" charset="-122"/>
                  <a:sym typeface="+mn-ea"/>
                </a:rPr>
                <a:t>剧烈运动后不要急于吃食物或喝水。</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dur="5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dur="50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7"/>
          <p:cNvSpPr/>
          <p:nvPr/>
        </p:nvSpPr>
        <p:spPr>
          <a:xfrm>
            <a:off x="3567097" y="1312118"/>
            <a:ext cx="4605353" cy="512692"/>
          </a:xfrm>
          <a:prstGeom prst="rect">
            <a:avLst/>
          </a:prstGeom>
          <a:noFill/>
          <a:ln w="9525">
            <a:noFill/>
          </a:ln>
        </p:spPr>
        <p:txBody>
          <a:bodyPr anchor="ctr"/>
          <a:lstStyle/>
          <a:p>
            <a:pPr marL="285750" lvl="1" indent="-285750" algn="dist" defTabSz="1422400">
              <a:lnSpc>
                <a:spcPct val="90000"/>
              </a:lnSpc>
              <a:spcAft>
                <a:spcPct val="15000"/>
              </a:spcAft>
            </a:pPr>
            <a:r>
              <a:rPr lang="zh-CN" altLang="en-US" sz="2400" b="1">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预防食源性疾病的建议</a:t>
            </a:r>
          </a:p>
        </p:txBody>
      </p:sp>
      <p:grpSp>
        <p:nvGrpSpPr>
          <p:cNvPr id="15" name="组合 14"/>
          <p:cNvGrpSpPr/>
          <p:nvPr/>
        </p:nvGrpSpPr>
        <p:grpSpPr>
          <a:xfrm>
            <a:off x="1184936" y="2166041"/>
            <a:ext cx="4434814" cy="972347"/>
            <a:chOff x="1058345" y="2364426"/>
            <a:chExt cx="4434814" cy="972347"/>
          </a:xfrm>
        </p:grpSpPr>
        <p:grpSp>
          <p:nvGrpSpPr>
            <p:cNvPr id="16" name="组合 15"/>
            <p:cNvGrpSpPr/>
            <p:nvPr/>
          </p:nvGrpSpPr>
          <p:grpSpPr>
            <a:xfrm>
              <a:off x="1058345" y="2364426"/>
              <a:ext cx="4434814" cy="972347"/>
              <a:chOff x="1790439" y="3137487"/>
              <a:chExt cx="4434814" cy="972347"/>
            </a:xfrm>
          </p:grpSpPr>
          <p:sp>
            <p:nvSpPr>
              <p:cNvPr id="19" name="Shape 1726"/>
              <p:cNvSpPr/>
              <p:nvPr/>
            </p:nvSpPr>
            <p:spPr>
              <a:xfrm>
                <a:off x="2258592" y="3263901"/>
                <a:ext cx="3966661" cy="719520"/>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Shape 1729"/>
              <p:cNvSpPr/>
              <p:nvPr/>
            </p:nvSpPr>
            <p:spPr>
              <a:xfrm>
                <a:off x="1790439" y="3137487"/>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A94C"/>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7" name="矩形 3"/>
            <p:cNvSpPr>
              <a:spLocks noChangeArrowheads="1"/>
            </p:cNvSpPr>
            <p:nvPr/>
          </p:nvSpPr>
          <p:spPr bwMode="auto">
            <a:xfrm>
              <a:off x="2200160" y="2571290"/>
              <a:ext cx="3007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不买不食腐败变质、污秽不洁及其它含有害物质的食品。</a:t>
              </a:r>
            </a:p>
          </p:txBody>
        </p:sp>
        <p:sp>
          <p:nvSpPr>
            <p:cNvPr id="18" name="矩形 3"/>
            <p:cNvSpPr>
              <a:spLocks noChangeArrowheads="1"/>
            </p:cNvSpPr>
            <p:nvPr/>
          </p:nvSpPr>
          <p:spPr bwMode="auto">
            <a:xfrm>
              <a:off x="1347126" y="2697642"/>
              <a:ext cx="37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457200">
                <a:spcBef>
                  <a:spcPct val="0"/>
                </a:spcBef>
              </a:pPr>
              <a:r>
                <a:rPr lang="en-US" altLang="zh-CN"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rPr>
                <a:t>01</a:t>
              </a:r>
              <a:endParaRPr lang="zh-CN" altLang="en-US"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28" name="组合 27"/>
          <p:cNvGrpSpPr/>
          <p:nvPr/>
        </p:nvGrpSpPr>
        <p:grpSpPr>
          <a:xfrm>
            <a:off x="6728486" y="2166041"/>
            <a:ext cx="4434814" cy="972347"/>
            <a:chOff x="1058345" y="2364426"/>
            <a:chExt cx="4434814" cy="972347"/>
          </a:xfrm>
        </p:grpSpPr>
        <p:grpSp>
          <p:nvGrpSpPr>
            <p:cNvPr id="29" name="组合 28"/>
            <p:cNvGrpSpPr/>
            <p:nvPr/>
          </p:nvGrpSpPr>
          <p:grpSpPr>
            <a:xfrm>
              <a:off x="1058345" y="2364426"/>
              <a:ext cx="4434814" cy="972347"/>
              <a:chOff x="1790439" y="3137487"/>
              <a:chExt cx="4434814" cy="972347"/>
            </a:xfrm>
          </p:grpSpPr>
          <p:sp>
            <p:nvSpPr>
              <p:cNvPr id="32" name="Shape 1726"/>
              <p:cNvSpPr/>
              <p:nvPr/>
            </p:nvSpPr>
            <p:spPr>
              <a:xfrm>
                <a:off x="2258592" y="3263901"/>
                <a:ext cx="3966661" cy="719520"/>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3" name="Shape 1729"/>
              <p:cNvSpPr/>
              <p:nvPr/>
            </p:nvSpPr>
            <p:spPr>
              <a:xfrm>
                <a:off x="1790439" y="3137487"/>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A94C"/>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 name="矩形 3"/>
            <p:cNvSpPr>
              <a:spLocks noChangeArrowheads="1"/>
            </p:cNvSpPr>
            <p:nvPr/>
          </p:nvSpPr>
          <p:spPr bwMode="auto">
            <a:xfrm>
              <a:off x="2200160" y="2647490"/>
              <a:ext cx="30072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不随便吃野菜和野果。</a:t>
              </a:r>
            </a:p>
          </p:txBody>
        </p:sp>
        <p:sp>
          <p:nvSpPr>
            <p:cNvPr id="31" name="矩形 3"/>
            <p:cNvSpPr>
              <a:spLocks noChangeArrowheads="1"/>
            </p:cNvSpPr>
            <p:nvPr/>
          </p:nvSpPr>
          <p:spPr bwMode="auto">
            <a:xfrm>
              <a:off x="1347126" y="2697642"/>
              <a:ext cx="37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457200">
                <a:spcBef>
                  <a:spcPct val="0"/>
                </a:spcBef>
              </a:pPr>
              <a:r>
                <a:rPr lang="en-US" altLang="zh-CN"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rPr>
                <a:t>04</a:t>
              </a:r>
              <a:endParaRPr lang="zh-CN" altLang="en-US"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34" name="组合 33"/>
          <p:cNvGrpSpPr/>
          <p:nvPr/>
        </p:nvGrpSpPr>
        <p:grpSpPr>
          <a:xfrm>
            <a:off x="1184936" y="3385241"/>
            <a:ext cx="4434814" cy="972347"/>
            <a:chOff x="1058345" y="2364426"/>
            <a:chExt cx="4434814" cy="972347"/>
          </a:xfrm>
        </p:grpSpPr>
        <p:grpSp>
          <p:nvGrpSpPr>
            <p:cNvPr id="35" name="组合 34"/>
            <p:cNvGrpSpPr/>
            <p:nvPr/>
          </p:nvGrpSpPr>
          <p:grpSpPr>
            <a:xfrm>
              <a:off x="1058345" y="2364426"/>
              <a:ext cx="4434814" cy="972347"/>
              <a:chOff x="1790439" y="3137487"/>
              <a:chExt cx="4434814" cy="972347"/>
            </a:xfrm>
          </p:grpSpPr>
          <p:sp>
            <p:nvSpPr>
              <p:cNvPr id="38" name="Shape 1726"/>
              <p:cNvSpPr/>
              <p:nvPr/>
            </p:nvSpPr>
            <p:spPr>
              <a:xfrm>
                <a:off x="2258592" y="3263901"/>
                <a:ext cx="3966661" cy="719520"/>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Shape 1729"/>
              <p:cNvSpPr/>
              <p:nvPr/>
            </p:nvSpPr>
            <p:spPr>
              <a:xfrm>
                <a:off x="1790439" y="3137487"/>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A94C"/>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6" name="矩形 3"/>
            <p:cNvSpPr>
              <a:spLocks noChangeArrowheads="1"/>
            </p:cNvSpPr>
            <p:nvPr/>
          </p:nvSpPr>
          <p:spPr bwMode="auto">
            <a:xfrm>
              <a:off x="2200160" y="2666540"/>
              <a:ext cx="30072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不食用来历不明的食物。</a:t>
              </a:r>
            </a:p>
          </p:txBody>
        </p:sp>
        <p:sp>
          <p:nvSpPr>
            <p:cNvPr id="37" name="矩形 3"/>
            <p:cNvSpPr>
              <a:spLocks noChangeArrowheads="1"/>
            </p:cNvSpPr>
            <p:nvPr/>
          </p:nvSpPr>
          <p:spPr bwMode="auto">
            <a:xfrm>
              <a:off x="1347126" y="2697642"/>
              <a:ext cx="37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457200">
                <a:spcBef>
                  <a:spcPct val="0"/>
                </a:spcBef>
              </a:pPr>
              <a:r>
                <a:rPr lang="en-US" altLang="zh-CN"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rPr>
                <a:t>02</a:t>
              </a:r>
              <a:endParaRPr lang="zh-CN" altLang="en-US"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40" name="组合 39"/>
          <p:cNvGrpSpPr/>
          <p:nvPr/>
        </p:nvGrpSpPr>
        <p:grpSpPr>
          <a:xfrm>
            <a:off x="6728486" y="3385241"/>
            <a:ext cx="4434814" cy="972347"/>
            <a:chOff x="1058345" y="2364426"/>
            <a:chExt cx="4434814" cy="972347"/>
          </a:xfrm>
        </p:grpSpPr>
        <p:grpSp>
          <p:nvGrpSpPr>
            <p:cNvPr id="41" name="组合 40"/>
            <p:cNvGrpSpPr/>
            <p:nvPr/>
          </p:nvGrpSpPr>
          <p:grpSpPr>
            <a:xfrm>
              <a:off x="1058345" y="2364426"/>
              <a:ext cx="4434814" cy="972347"/>
              <a:chOff x="1790439" y="3137487"/>
              <a:chExt cx="4434814" cy="972347"/>
            </a:xfrm>
          </p:grpSpPr>
          <p:sp>
            <p:nvSpPr>
              <p:cNvPr id="44" name="Shape 1726"/>
              <p:cNvSpPr/>
              <p:nvPr/>
            </p:nvSpPr>
            <p:spPr>
              <a:xfrm>
                <a:off x="2258592" y="3263901"/>
                <a:ext cx="3966661" cy="719520"/>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Shape 1729"/>
              <p:cNvSpPr/>
              <p:nvPr/>
            </p:nvSpPr>
            <p:spPr>
              <a:xfrm>
                <a:off x="1790439" y="3137487"/>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A94C"/>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2" name="矩形 3"/>
            <p:cNvSpPr>
              <a:spLocks noChangeArrowheads="1"/>
            </p:cNvSpPr>
            <p:nvPr/>
          </p:nvSpPr>
          <p:spPr bwMode="auto">
            <a:xfrm>
              <a:off x="2200160" y="2628440"/>
              <a:ext cx="3007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不饮用不洁净的水或未煮沸的自来水。</a:t>
              </a:r>
            </a:p>
          </p:txBody>
        </p:sp>
        <p:sp>
          <p:nvSpPr>
            <p:cNvPr id="43" name="矩形 3"/>
            <p:cNvSpPr>
              <a:spLocks noChangeArrowheads="1"/>
            </p:cNvSpPr>
            <p:nvPr/>
          </p:nvSpPr>
          <p:spPr bwMode="auto">
            <a:xfrm>
              <a:off x="1347126" y="2697642"/>
              <a:ext cx="37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457200">
                <a:spcBef>
                  <a:spcPct val="0"/>
                </a:spcBef>
              </a:pPr>
              <a:r>
                <a:rPr lang="en-US" altLang="zh-CN"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rPr>
                <a:t>05</a:t>
              </a:r>
              <a:endParaRPr lang="zh-CN" altLang="en-US"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46" name="组合 45"/>
          <p:cNvGrpSpPr/>
          <p:nvPr/>
        </p:nvGrpSpPr>
        <p:grpSpPr>
          <a:xfrm>
            <a:off x="1184936" y="4663666"/>
            <a:ext cx="4434814" cy="972347"/>
            <a:chOff x="1058345" y="2364426"/>
            <a:chExt cx="4434814" cy="972347"/>
          </a:xfrm>
        </p:grpSpPr>
        <p:grpSp>
          <p:nvGrpSpPr>
            <p:cNvPr id="47" name="组合 46"/>
            <p:cNvGrpSpPr/>
            <p:nvPr/>
          </p:nvGrpSpPr>
          <p:grpSpPr>
            <a:xfrm>
              <a:off x="1058345" y="2364426"/>
              <a:ext cx="4434814" cy="972347"/>
              <a:chOff x="1790439" y="3137487"/>
              <a:chExt cx="4434814" cy="972347"/>
            </a:xfrm>
          </p:grpSpPr>
          <p:sp>
            <p:nvSpPr>
              <p:cNvPr id="50" name="Shape 1726"/>
              <p:cNvSpPr/>
              <p:nvPr/>
            </p:nvSpPr>
            <p:spPr>
              <a:xfrm>
                <a:off x="2258592" y="3263901"/>
                <a:ext cx="3966661" cy="719520"/>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Shape 1729"/>
              <p:cNvSpPr/>
              <p:nvPr/>
            </p:nvSpPr>
            <p:spPr>
              <a:xfrm>
                <a:off x="1790439" y="3137487"/>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A94C"/>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48" name="矩形 3"/>
            <p:cNvSpPr>
              <a:spLocks noChangeArrowheads="1"/>
            </p:cNvSpPr>
            <p:nvPr/>
          </p:nvSpPr>
          <p:spPr bwMode="auto">
            <a:xfrm>
              <a:off x="2200160" y="2571290"/>
              <a:ext cx="3007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不食用在室温条件下放置超过</a:t>
              </a:r>
              <a:r>
                <a:rPr lang="en-US" altLang="zh-CN">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2</a:t>
              </a: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小时的熟食和剩余食品。</a:t>
              </a:r>
            </a:p>
          </p:txBody>
        </p:sp>
        <p:sp>
          <p:nvSpPr>
            <p:cNvPr id="49" name="矩形 3"/>
            <p:cNvSpPr>
              <a:spLocks noChangeArrowheads="1"/>
            </p:cNvSpPr>
            <p:nvPr/>
          </p:nvSpPr>
          <p:spPr bwMode="auto">
            <a:xfrm>
              <a:off x="1347126" y="2697642"/>
              <a:ext cx="37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457200">
                <a:spcBef>
                  <a:spcPct val="0"/>
                </a:spcBef>
              </a:pPr>
              <a:r>
                <a:rPr lang="en-US" altLang="zh-CN"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rPr>
                <a:t>03</a:t>
              </a:r>
              <a:endParaRPr lang="zh-CN" altLang="en-US"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grpSp>
        <p:nvGrpSpPr>
          <p:cNvPr id="52" name="组合 51"/>
          <p:cNvGrpSpPr/>
          <p:nvPr/>
        </p:nvGrpSpPr>
        <p:grpSpPr>
          <a:xfrm>
            <a:off x="6728486" y="4663666"/>
            <a:ext cx="4434814" cy="972347"/>
            <a:chOff x="1058345" y="2364426"/>
            <a:chExt cx="4434814" cy="972347"/>
          </a:xfrm>
        </p:grpSpPr>
        <p:grpSp>
          <p:nvGrpSpPr>
            <p:cNvPr id="53" name="组合 52"/>
            <p:cNvGrpSpPr/>
            <p:nvPr/>
          </p:nvGrpSpPr>
          <p:grpSpPr>
            <a:xfrm>
              <a:off x="1058345" y="2364426"/>
              <a:ext cx="4434814" cy="972347"/>
              <a:chOff x="1790439" y="3137487"/>
              <a:chExt cx="4434814" cy="972347"/>
            </a:xfrm>
          </p:grpSpPr>
          <p:sp>
            <p:nvSpPr>
              <p:cNvPr id="56" name="Shape 1726"/>
              <p:cNvSpPr/>
              <p:nvPr/>
            </p:nvSpPr>
            <p:spPr>
              <a:xfrm>
                <a:off x="2258592" y="3263901"/>
                <a:ext cx="3966661" cy="719520"/>
              </a:xfrm>
              <a:prstGeom prst="roundRect">
                <a:avLst>
                  <a:gd name="adj" fmla="val 50000"/>
                </a:avLst>
              </a:prstGeom>
              <a:solidFill>
                <a:srgbClr val="F7F7FA"/>
              </a:solidFill>
              <a:ln w="12700">
                <a:solidFill>
                  <a:srgbClr val="A6AAA9"/>
                </a:solidFill>
                <a:miter lim="400000"/>
              </a:ln>
            </p:spPr>
            <p:txBody>
              <a:bodyPr lIns="17447" tIns="17447" rIns="17447" bIns="17447"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Shape 1729"/>
              <p:cNvSpPr/>
              <p:nvPr/>
            </p:nvSpPr>
            <p:spPr>
              <a:xfrm>
                <a:off x="1790439" y="3137487"/>
                <a:ext cx="972348" cy="9723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1A94C"/>
              </a:solidFill>
              <a:ln>
                <a:noFill/>
              </a:ln>
              <a:effectLst>
                <a:outerShdw blurRad="330200" dist="139700" dir="5400000" algn="t" rotWithShape="0">
                  <a:schemeClr val="tx1">
                    <a:lumMod val="75000"/>
                    <a:lumOff val="25000"/>
                    <a:alpha val="1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23263" tIns="23263" rIns="23263" bIns="23263" anchor="ctr"/>
              <a:lstStyle/>
              <a:p>
                <a:pPr>
                  <a:lnSpc>
                    <a:spcPct val="120000"/>
                  </a:lnSpc>
                </a:pPr>
                <a:endParaRPr>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54" name="矩形 3"/>
            <p:cNvSpPr>
              <a:spLocks noChangeArrowheads="1"/>
            </p:cNvSpPr>
            <p:nvPr/>
          </p:nvSpPr>
          <p:spPr bwMode="auto">
            <a:xfrm>
              <a:off x="2200160" y="2571290"/>
              <a:ext cx="30072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457200">
                <a:spcBef>
                  <a:spcPct val="0"/>
                </a:spcBef>
              </a:pPr>
              <a:r>
                <a:rPr lang="zh-CN" altLang="en-US">
                  <a:solidFill>
                    <a:schemeClr val="tx1">
                      <a:lumMod val="75000"/>
                      <a:lumOff val="25000"/>
                    </a:schemeClr>
                  </a:solidFill>
                  <a:latin typeface="微软雅黑" panose="020B0503020204020204" pitchFamily="34" charset="-122"/>
                  <a:ea typeface="微软雅黑" panose="020B0503020204020204" pitchFamily="34" charset="-122"/>
                  <a:cs typeface="OPPOSans B" panose="00020600040101010101" pitchFamily="18" charset="-122"/>
                  <a:sym typeface="+mn-lt"/>
                </a:rPr>
                <a:t>蔬菜水果要清洗干净再吃，以免造成农药中毒。</a:t>
              </a:r>
            </a:p>
          </p:txBody>
        </p:sp>
        <p:sp>
          <p:nvSpPr>
            <p:cNvPr id="55" name="矩形 3"/>
            <p:cNvSpPr>
              <a:spLocks noChangeArrowheads="1"/>
            </p:cNvSpPr>
            <p:nvPr/>
          </p:nvSpPr>
          <p:spPr bwMode="auto">
            <a:xfrm>
              <a:off x="1347126" y="2697642"/>
              <a:ext cx="3783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457200">
                <a:spcBef>
                  <a:spcPct val="0"/>
                </a:spcBef>
              </a:pPr>
              <a:r>
                <a:rPr lang="en-US" altLang="zh-CN"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rPr>
                <a:t>06</a:t>
              </a:r>
              <a:endParaRPr lang="zh-CN" altLang="en-US" sz="2400" b="1">
                <a:solidFill>
                  <a:srgbClr val="FFFFFF"/>
                </a:solidFill>
                <a:latin typeface="微软雅黑" panose="020B0503020204020204" pitchFamily="34" charset="-122"/>
                <a:ea typeface="微软雅黑" panose="020B0503020204020204" pitchFamily="34" charset="-122"/>
                <a:cs typeface="OPPOSans B" panose="00020600040101010101" pitchFamily="18" charset="-122"/>
                <a:sym typeface="+mn-lt"/>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dur="5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 name="KSO_WPP_MARK_KEY" val="2436c064-a62d-474a-a14a-c30e60636104"/>
</p:tagLst>
</file>

<file path=ppt/tags/tag10.xml><?xml version="1.0" encoding="utf-8"?>
<p:tagLst xmlns:a="http://schemas.openxmlformats.org/drawingml/2006/main" xmlns:r="http://schemas.openxmlformats.org/officeDocument/2006/relationships" xmlns:p="http://schemas.openxmlformats.org/presentationml/2006/main">
  <p:tag name="SHADOWSIZE" val="100"/>
</p:tagLst>
</file>

<file path=ppt/tags/tag2.xml><?xml version="1.0" encoding="utf-8"?>
<p:tagLst xmlns:a="http://schemas.openxmlformats.org/drawingml/2006/main" xmlns:r="http://schemas.openxmlformats.org/officeDocument/2006/relationships" xmlns:p="http://schemas.openxmlformats.org/presentationml/2006/main">
  <p:tag name="SHADOWSIZE" val="100"/>
</p:tagLst>
</file>

<file path=ppt/tags/tag3.xml><?xml version="1.0" encoding="utf-8"?>
<p:tagLst xmlns:a="http://schemas.openxmlformats.org/drawingml/2006/main" xmlns:r="http://schemas.openxmlformats.org/officeDocument/2006/relationships" xmlns:p="http://schemas.openxmlformats.org/presentationml/2006/main">
  <p:tag name="ISLIDE.ICON" val="#383356;#172997;#89344;"/>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1"/>
  <p:tag name="KSO_WM_UNIT_INDEX" val="1"/>
  <p:tag name="KSO_WM_UNIT_LAYERLEVEL" val="1"/>
  <p:tag name="KSO_WM_UNIT_TYPE" val="i"/>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2"/>
  <p:tag name="KSO_WM_UNIT_INDEX" val="2"/>
  <p:tag name="KSO_WM_UNIT_LAYERLEVEL" val="1"/>
  <p:tag name="KSO_WM_UNIT_TEXT_FILL_FORE_SCHEMECOLOR_INDEX" val="2"/>
  <p:tag name="KSO_WM_UNIT_TEXT_FILL_TYPE" val="1"/>
  <p:tag name="KSO_WM_UNIT_TYPE" val="i"/>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DIAGRAM_GROUP_CODE" val="ζ1-1"/>
  <p:tag name="KSO_WM_TAG_VERSION" val="1.0"/>
  <p:tag name="KSO_WM_TEMPLATE_CATEGORY" val="diagram"/>
  <p:tag name="KSO_WM_TEMPLATE_INDEX" val="20200544"/>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200544_1*i*3"/>
  <p:tag name="KSO_WM_UNIT_INDEX" val="3"/>
  <p:tag name="KSO_WM_UNIT_LAYERLEVEL" val="1"/>
  <p:tag name="KSO_WM_UNIT_TEXT_FILL_FORE_SCHEMECOLOR_INDEX" val="2"/>
  <p:tag name="KSO_WM_UNIT_TEXT_FILL_TYPE" val="1"/>
  <p:tag name="KSO_WM_UNIT_TYPE" val="i"/>
  <p:tag name="KSO_WM_UNIT_USESOURCEFORMAT_APPLY"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25</TotalTime>
  <Words>1793</Words>
  <Application>Microsoft Office PowerPoint</Application>
  <PresentationFormat>宽屏</PresentationFormat>
  <Paragraphs>146</Paragraphs>
  <Slides>26</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方正正大黑简体</vt:lpstr>
      <vt:lpstr>微软雅黑</vt:lpstr>
      <vt:lpstr>字魂58号-创中黑</vt:lpstr>
      <vt:lpstr>Abadi</vt:lpstr>
      <vt:lpstr>Arial</vt:lpstr>
      <vt:lpstr>Calibri</vt:lpstr>
      <vt:lpstr>第一PPT，www.1ppt.com</vt:lpstr>
      <vt:lpstr>第一PPT，www.1ppt.com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安全教育</dc:title>
  <dc:creator>第一PPT</dc:creator>
  <cp:keywords>www.1ppt.com</cp:keywords>
  <dc:description>www.1ppt.com</dc:description>
  <cp:lastModifiedBy>伟青 方</cp:lastModifiedBy>
  <cp:revision>72</cp:revision>
  <dcterms:created xsi:type="dcterms:W3CDTF">2022-02-18T02:47:00Z</dcterms:created>
  <dcterms:modified xsi:type="dcterms:W3CDTF">2024-12-27T19:24:33Z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EB65803861C44D1AAFC5A8F4DB66CB8B</vt:lpwstr>
  </property>
  <property fmtid="{D5CDD505-2E9C-101B-9397-08002B2CF9AE}" pid="3" name="KSOProductBuildVer">
    <vt:lpwstr>2052-12.1.0.17147</vt:lpwstr>
  </property>
</Properties>
</file>