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3996"/>
    <a:srgbClr val="9BC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4" autoAdjust="0"/>
  </p:normalViewPr>
  <p:slideViewPr>
    <p:cSldViewPr snapToGrid="0">
      <p:cViewPr>
        <p:scale>
          <a:sx n="41" d="100"/>
          <a:sy n="41" d="100"/>
        </p:scale>
        <p:origin x="1507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E06F9-EE64-424C-A112-CF944AC0EDA0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0552D-AB57-4DFB-9C45-332DBB1CEE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486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B348D3-2DA2-DCAF-FF16-6D72F24F0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B23C976-2043-0345-85F1-6F0924CF3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ED7923-A169-1FAA-7F8B-3B371022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31BC65-A894-65A8-C9D3-C58DA4BD0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120A8E-A8E7-6FC9-14E9-466F7FA6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75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CBB903-9635-1A7B-6D51-3F7D7D51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8D5331-0E40-6C97-B83D-AADD88A97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CE9F51-A4CF-26CC-043B-B0BC67FE4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4D3CE5-BF3D-E841-04FD-48D814DA0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9A3A8B-97DC-6355-9DBD-F2B361DB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83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BC4C681-62D8-5302-AC0D-A426FCBE0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868343-EFAF-CEA5-2464-B2EFBA079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717171-A378-32C1-A919-DD9C2E829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C3BE5E-4E77-92B4-98B8-C200466CC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19C518-6A1B-BE1B-4BA0-D1EB027D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020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6420E6-A721-4A10-916F-CD5A553C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52D684-DDE0-153A-C9B0-F1585B9D2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829723-32DB-D7E7-7579-7D36D684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654519-867E-B679-9FA5-E3EE61275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530D93-3F47-0DF5-70A7-B40255C66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63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B6BB2-4AEA-A6F3-4A95-2DC5BCF4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92146B-BB88-0121-633B-FD418DAFF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6F6188-6B01-FFC7-0A24-F394B6C7A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3A6E0D-C03E-F7BC-356F-4DE4266B5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F8201B-43FE-7137-1069-7DE9088B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09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E8240A-07AA-2927-E817-BF994E72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BE091C-4E39-A97F-74AF-6793C7375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B45CAD-1024-71B8-3606-6A004F924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AC923D4-97C9-FE05-5576-B3103A803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43B4B4-123D-C759-92EB-2F5635CD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E03303-B645-F488-29FF-ED01012F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4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3E6FF1-F70D-33D1-D135-1CC8C7803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E5727B-ED9A-93D9-E80A-7C63A752F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61F91F8-33E0-9EBE-6AC9-C13A55E24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6CA446D-DD81-FCD7-1C70-2881433EA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14A1FF2-4F49-DCC0-2265-80D08C7C6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9456B0-6929-9F04-25FF-12F6AD14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F85EF-4BC8-F1B2-2D28-1986C14D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F1A707C-EF33-E1E8-6CCA-E6B75D49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99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3390CA-7694-24EB-6403-E462635F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0AB2B7-0264-A32C-DF2B-B82B4870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6DB689E-1075-74B4-34AF-31BF7D904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E8C79E-EFBA-FED4-962D-27A8F6F6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41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E55600-2033-25B8-261E-1378A5803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A3E650E-39AA-EF90-C64D-4AA93FFF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7FB896-06BE-5653-45BA-7BA5AB260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63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1BE347-685B-8C37-781F-BE6417A59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855E21-EC9E-7CE9-5E60-4E7BD0F10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B5655C-3AC8-FF2F-32BE-B82BE935F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4254F9-74BF-B79A-CF1E-ADC2B0CA5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361BF4-E8F5-FCA3-432A-E6D32F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4E3721-6F55-1AE4-051A-81C4704D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72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062571-689D-01A1-D539-5B4130F5F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522EA55-ADB4-3A9D-711F-1D322186A0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DF5FA0-F42C-B296-BCEA-E5F982150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43CA10-7A51-4E2C-8817-E09F3FE4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4614B0-8B8B-C8F5-5F5B-42199DE5D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F833C6-9DEB-895F-7D0C-32C6113AA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806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DAD694-9D47-1AD4-FAE7-D84A33E5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8DD940-BBB6-51DC-6488-70BC5458D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9756E1-ADF2-C314-8D66-F4E7EE188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76F79-6132-463F-B06C-54E347C2B65A}" type="datetimeFigureOut">
              <a:rPr lang="zh-CN" altLang="en-US" smtClean="0"/>
              <a:t>2024/12/24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C1F381-6860-E9C1-00D7-20185D179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FF95C1-BE6B-0455-E5A0-B3AD6D5F6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25206-FBE4-40CE-84BE-EE6FF23FAA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42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819B2F-B155-D14B-6BF6-BCCF199DA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091044"/>
            <a:ext cx="9822873" cy="2587337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Malgun Gothic Semilight" panose="020B0502040204020203" pitchFamily="34" charset="-122"/>
                <a:ea typeface="Malgun Gothic Semilight" panose="020B0502040204020203" pitchFamily="34" charset="-122"/>
                <a:cs typeface="Malgun Gothic Semilight" panose="020B0502040204020203" pitchFamily="34" charset="-122"/>
              </a:rPr>
              <a:t>完善食品药品安全责任体系</a:t>
            </a:r>
          </a:p>
        </p:txBody>
      </p:sp>
    </p:spTree>
    <p:extLst>
      <p:ext uri="{BB962C8B-B14F-4D97-AF65-F5344CB8AC3E}">
        <p14:creationId xmlns:p14="http://schemas.microsoft.com/office/powerpoint/2010/main" val="36572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1F2FDD-4314-AF89-982C-8F621D85A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4" y="453616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6600" b="1" dirty="0"/>
              <a:t>目录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2C58ABE-7B8A-36D8-90C7-483703058419}"/>
              </a:ext>
            </a:extLst>
          </p:cNvPr>
          <p:cNvSpPr txBox="1"/>
          <p:nvPr/>
        </p:nvSpPr>
        <p:spPr>
          <a:xfrm rot="16200000">
            <a:off x="4573324" y="-925514"/>
            <a:ext cx="1015663" cy="63176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b="0" i="0" dirty="0">
                <a:solidFill>
                  <a:schemeClr val="tx2">
                    <a:lumMod val="75000"/>
                  </a:schemeClr>
                </a:solidFill>
                <a:effectLst/>
                <a:latin typeface="Inter"/>
              </a:rPr>
              <a:t>食品安全的重要性</a:t>
            </a:r>
          </a:p>
          <a:p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768F895-ECB4-7B23-B70E-90D1917D3DE6}"/>
              </a:ext>
            </a:extLst>
          </p:cNvPr>
          <p:cNvSpPr txBox="1"/>
          <p:nvPr/>
        </p:nvSpPr>
        <p:spPr>
          <a:xfrm>
            <a:off x="464574" y="2782669"/>
            <a:ext cx="6005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zh-CN" altLang="en-US" sz="3600" b="0" i="0" dirty="0">
                <a:solidFill>
                  <a:srgbClr val="222222"/>
                </a:solidFill>
                <a:effectLst/>
                <a:latin typeface="Inter"/>
              </a:rPr>
              <a:t>食品药品安全现状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CB9CDF9-C736-716F-B51F-6399990F4493}"/>
              </a:ext>
            </a:extLst>
          </p:cNvPr>
          <p:cNvSpPr txBox="1"/>
          <p:nvPr/>
        </p:nvSpPr>
        <p:spPr>
          <a:xfrm>
            <a:off x="1922318" y="3813464"/>
            <a:ext cx="4779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0" i="0" dirty="0">
                <a:solidFill>
                  <a:srgbClr val="222222"/>
                </a:solidFill>
                <a:effectLst/>
                <a:latin typeface="Inter"/>
              </a:rPr>
              <a:t>完善责任体系的举措</a:t>
            </a:r>
          </a:p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28A6F5B-2ED4-B60E-7EC2-311CED48B635}"/>
              </a:ext>
            </a:extLst>
          </p:cNvPr>
          <p:cNvSpPr txBox="1"/>
          <p:nvPr/>
        </p:nvSpPr>
        <p:spPr>
          <a:xfrm>
            <a:off x="1922318" y="4958509"/>
            <a:ext cx="4629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0" i="0" dirty="0">
                <a:solidFill>
                  <a:srgbClr val="222222"/>
                </a:solidFill>
                <a:effectLst/>
                <a:latin typeface="Inter"/>
              </a:rPr>
              <a:t>未来展望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9681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E37FE23C-6D8E-7753-9998-002B1A9E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0"/>
            <a:ext cx="10460736" cy="6998208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82003B28-9FED-58B0-B729-D6543FB7F6A1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6284819 w 12191999"/>
              <a:gd name="connsiteY1" fmla="*/ 0 h 6858000"/>
              <a:gd name="connsiteX2" fmla="*/ 8703317 w 12191999"/>
              <a:gd name="connsiteY2" fmla="*/ 3625645 h 6858000"/>
              <a:gd name="connsiteX3" fmla="*/ 11121815 w 12191999"/>
              <a:gd name="connsiteY3" fmla="*/ 0 h 6858000"/>
              <a:gd name="connsiteX4" fmla="*/ 12089109 w 12191999"/>
              <a:gd name="connsiteY4" fmla="*/ 0 h 6858000"/>
              <a:gd name="connsiteX5" fmla="*/ 10441954 w 12191999"/>
              <a:gd name="connsiteY5" fmla="*/ 2139499 h 6858000"/>
              <a:gd name="connsiteX6" fmla="*/ 12191999 w 12191999"/>
              <a:gd name="connsiteY6" fmla="*/ 4412642 h 6858000"/>
              <a:gd name="connsiteX7" fmla="*/ 12191999 w 12191999"/>
              <a:gd name="connsiteY7" fmla="*/ 5857875 h 6858000"/>
              <a:gd name="connsiteX8" fmla="*/ 10183866 w 12191999"/>
              <a:gd name="connsiteY8" fmla="*/ 2847421 h 6858000"/>
              <a:gd name="connsiteX9" fmla="*/ 7508597 w 12191999"/>
              <a:gd name="connsiteY9" fmla="*/ 6858000 h 6858000"/>
              <a:gd name="connsiteX10" fmla="*/ 0 w 12191999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6284819" y="0"/>
                </a:lnTo>
                <a:lnTo>
                  <a:pt x="8703317" y="3625645"/>
                </a:lnTo>
                <a:lnTo>
                  <a:pt x="11121815" y="0"/>
                </a:lnTo>
                <a:lnTo>
                  <a:pt x="12089109" y="0"/>
                </a:lnTo>
                <a:lnTo>
                  <a:pt x="10441954" y="2139499"/>
                </a:lnTo>
                <a:lnTo>
                  <a:pt x="12191999" y="4412642"/>
                </a:lnTo>
                <a:lnTo>
                  <a:pt x="12191999" y="5857875"/>
                </a:lnTo>
                <a:lnTo>
                  <a:pt x="10183866" y="2847421"/>
                </a:lnTo>
                <a:lnTo>
                  <a:pt x="7508597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5E544901-A239-0A2A-06B1-047F42C4554D}"/>
              </a:ext>
            </a:extLst>
          </p:cNvPr>
          <p:cNvSpPr/>
          <p:nvPr/>
        </p:nvSpPr>
        <p:spPr>
          <a:xfrm>
            <a:off x="-1" y="0"/>
            <a:ext cx="12191999" cy="6998208"/>
          </a:xfrm>
          <a:custGeom>
            <a:avLst/>
            <a:gdLst>
              <a:gd name="connsiteX0" fmla="*/ 0 w 12191999"/>
              <a:gd name="connsiteY0" fmla="*/ 0 h 6998208"/>
              <a:gd name="connsiteX1" fmla="*/ 6187148 w 12191999"/>
              <a:gd name="connsiteY1" fmla="*/ 0 h 6998208"/>
              <a:gd name="connsiteX2" fmla="*/ 8644127 w 12191999"/>
              <a:gd name="connsiteY2" fmla="*/ 3919727 h 6998208"/>
              <a:gd name="connsiteX3" fmla="*/ 11101106 w 12191999"/>
              <a:gd name="connsiteY3" fmla="*/ 0 h 6998208"/>
              <a:gd name="connsiteX4" fmla="*/ 12191999 w 12191999"/>
              <a:gd name="connsiteY4" fmla="*/ 0 h 6998208"/>
              <a:gd name="connsiteX5" fmla="*/ 12191999 w 12191999"/>
              <a:gd name="connsiteY5" fmla="*/ 814471 h 6998208"/>
              <a:gd name="connsiteX6" fmla="*/ 10106835 w 12191999"/>
              <a:gd name="connsiteY6" fmla="*/ 2883409 h 6998208"/>
              <a:gd name="connsiteX7" fmla="*/ 12191999 w 12191999"/>
              <a:gd name="connsiteY7" fmla="*/ 4952349 h 6998208"/>
              <a:gd name="connsiteX8" fmla="*/ 12191999 w 12191999"/>
              <a:gd name="connsiteY8" fmla="*/ 6998208 h 6998208"/>
              <a:gd name="connsiteX9" fmla="*/ 12121601 w 12191999"/>
              <a:gd name="connsiteY9" fmla="*/ 6998208 h 6998208"/>
              <a:gd name="connsiteX10" fmla="*/ 9735311 w 12191999"/>
              <a:gd name="connsiteY10" fmla="*/ 3191256 h 6998208"/>
              <a:gd name="connsiteX11" fmla="*/ 7349022 w 12191999"/>
              <a:gd name="connsiteY11" fmla="*/ 6998208 h 6998208"/>
              <a:gd name="connsiteX12" fmla="*/ 0 w 12191999"/>
              <a:gd name="connsiteY12" fmla="*/ 6998208 h 6998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1999" h="6998208">
                <a:moveTo>
                  <a:pt x="0" y="0"/>
                </a:moveTo>
                <a:lnTo>
                  <a:pt x="6187148" y="0"/>
                </a:lnTo>
                <a:lnTo>
                  <a:pt x="8644127" y="3919727"/>
                </a:lnTo>
                <a:lnTo>
                  <a:pt x="11101106" y="0"/>
                </a:lnTo>
                <a:lnTo>
                  <a:pt x="12191999" y="0"/>
                </a:lnTo>
                <a:lnTo>
                  <a:pt x="12191999" y="814471"/>
                </a:lnTo>
                <a:lnTo>
                  <a:pt x="10106835" y="2883409"/>
                </a:lnTo>
                <a:lnTo>
                  <a:pt x="12191999" y="4952349"/>
                </a:lnTo>
                <a:lnTo>
                  <a:pt x="12191999" y="6998208"/>
                </a:lnTo>
                <a:lnTo>
                  <a:pt x="12121601" y="6998208"/>
                </a:lnTo>
                <a:lnTo>
                  <a:pt x="9735311" y="3191256"/>
                </a:lnTo>
                <a:lnTo>
                  <a:pt x="7349022" y="6998208"/>
                </a:lnTo>
                <a:lnTo>
                  <a:pt x="0" y="6998208"/>
                </a:lnTo>
                <a:close/>
              </a:path>
            </a:pathLst>
          </a:custGeom>
          <a:solidFill>
            <a:srgbClr val="9BC9E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FA1EE22-0805-FD35-9FF3-2A1E70BA4D07}"/>
              </a:ext>
            </a:extLst>
          </p:cNvPr>
          <p:cNvSpPr txBox="1"/>
          <p:nvPr/>
        </p:nvSpPr>
        <p:spPr>
          <a:xfrm>
            <a:off x="353568" y="475488"/>
            <a:ext cx="6315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i="0" dirty="0">
                <a:effectLst/>
                <a:latin typeface="Inter"/>
              </a:rPr>
              <a:t>食品安全的重要性</a:t>
            </a:r>
            <a:endParaRPr lang="zh-CN" altLang="en-US" sz="48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CC18E3F-C69D-F64C-87D8-7A74914BE891}"/>
              </a:ext>
            </a:extLst>
          </p:cNvPr>
          <p:cNvSpPr txBox="1"/>
          <p:nvPr/>
        </p:nvSpPr>
        <p:spPr>
          <a:xfrm>
            <a:off x="353568" y="1962912"/>
            <a:ext cx="6815328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800" b="1" i="0" dirty="0">
                <a:solidFill>
                  <a:srgbClr val="222222"/>
                </a:solidFill>
                <a:effectLst/>
                <a:latin typeface="Inter"/>
              </a:rPr>
              <a:t>重要性阐述</a:t>
            </a:r>
            <a:r>
              <a:rPr lang="zh-CN" altLang="en-US" sz="2800" b="0" i="0" dirty="0">
                <a:solidFill>
                  <a:srgbClr val="222222"/>
                </a:solidFill>
                <a:effectLst/>
                <a:latin typeface="Inter"/>
              </a:rPr>
              <a:t>：食品安全是保障人民群众身体健康的关键。食物是人们生存的基本需求，不安全的食品可能导致各种疾病，从轻微的肠胃不适到严重的中毒甚至危及生命。</a:t>
            </a:r>
          </a:p>
          <a:p>
            <a:endParaRPr lang="zh-CN" altLang="en-US" sz="28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71BE4B5-BF40-0B3F-BD9D-957971E24C3D}"/>
              </a:ext>
            </a:extLst>
          </p:cNvPr>
          <p:cNvSpPr txBox="1"/>
          <p:nvPr/>
        </p:nvSpPr>
        <p:spPr>
          <a:xfrm>
            <a:off x="243840" y="4717512"/>
            <a:ext cx="704697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i="0" dirty="0">
                <a:solidFill>
                  <a:srgbClr val="222222"/>
                </a:solidFill>
                <a:effectLst/>
                <a:latin typeface="Inter"/>
              </a:rPr>
              <a:t>社会稳定层面</a:t>
            </a:r>
            <a:r>
              <a:rPr lang="zh-CN" altLang="en-US" sz="2800" b="0" i="0" dirty="0">
                <a:solidFill>
                  <a:srgbClr val="222222"/>
                </a:solidFill>
                <a:effectLst/>
                <a:latin typeface="Inter"/>
              </a:rPr>
              <a:t>：食品安全问题还关系到社会的稳定。大规模的食品安全事件会引发公众的恐慌和不满，影响社会的和谐与稳定。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55412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-0.50404 0.0053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0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263FBED-2ABE-CEE3-D8E1-41D83F80C404}"/>
              </a:ext>
            </a:extLst>
          </p:cNvPr>
          <p:cNvSpPr txBox="1"/>
          <p:nvPr/>
        </p:nvSpPr>
        <p:spPr>
          <a:xfrm>
            <a:off x="701040" y="609600"/>
            <a:ext cx="4358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i="0" dirty="0">
                <a:effectLst/>
                <a:latin typeface="Inter"/>
              </a:rPr>
              <a:t>食品药品安全现状</a:t>
            </a:r>
            <a:endParaRPr lang="zh-CN" altLang="en-US" sz="36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27E3646-8CF5-102A-D69A-D82461914904}"/>
              </a:ext>
            </a:extLst>
          </p:cNvPr>
          <p:cNvSpPr txBox="1"/>
          <p:nvPr/>
        </p:nvSpPr>
        <p:spPr>
          <a:xfrm>
            <a:off x="1328928" y="1755648"/>
            <a:ext cx="5449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i="0" dirty="0">
                <a:effectLst/>
                <a:latin typeface="Inter"/>
              </a:rPr>
              <a:t>目前，食品药品安全领域仍面临一些挑战，如农药残留、食品添加剂超标、假药劣药等问题。</a:t>
            </a:r>
            <a:endParaRPr lang="zh-CN" altLang="en-US" sz="2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2546CA6-FC71-E2EB-9042-D4943D98722C}"/>
              </a:ext>
            </a:extLst>
          </p:cNvPr>
          <p:cNvSpPr txBox="1"/>
          <p:nvPr/>
        </p:nvSpPr>
        <p:spPr>
          <a:xfrm>
            <a:off x="1328928" y="3718560"/>
            <a:ext cx="54938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i="0" dirty="0">
                <a:effectLst/>
                <a:latin typeface="Inter"/>
              </a:rPr>
              <a:t>食品类</a:t>
            </a:r>
            <a:r>
              <a:rPr lang="zh-CN" altLang="en-US" b="0" i="0" dirty="0">
                <a:effectLst/>
                <a:latin typeface="Inter"/>
              </a:rPr>
              <a:t>：</a:t>
            </a:r>
            <a:r>
              <a:rPr lang="zh-CN" altLang="en-US" b="1" i="0" dirty="0">
                <a:effectLst/>
                <a:latin typeface="Inter"/>
              </a:rPr>
              <a:t>杭州子乐食品科技有限公司西梅事件</a:t>
            </a:r>
            <a:endParaRPr lang="en-US" altLang="zh-CN" b="1" i="0" dirty="0">
              <a:effectLst/>
              <a:latin typeface="Inter"/>
            </a:endParaRPr>
          </a:p>
          <a:p>
            <a:r>
              <a:rPr lang="zh-CN" altLang="en-US" b="1" i="0" dirty="0">
                <a:effectLst/>
                <a:latin typeface="Inter"/>
              </a:rPr>
              <a:t>                 北京麦思甜食品有限公司事件</a:t>
            </a:r>
            <a:endParaRPr lang="zh-CN" altLang="en-US" b="0" i="0" dirty="0">
              <a:effectLst/>
              <a:latin typeface="Inter"/>
            </a:endParaRPr>
          </a:p>
          <a:p>
            <a:endParaRPr lang="en-US" altLang="zh-CN" b="1" i="0" dirty="0">
              <a:effectLst/>
              <a:latin typeface="Inter"/>
            </a:endParaRPr>
          </a:p>
          <a:p>
            <a:r>
              <a:rPr lang="zh-CN" altLang="en-US" b="1" i="0" dirty="0">
                <a:effectLst/>
                <a:latin typeface="Inter"/>
              </a:rPr>
              <a:t>药品类</a:t>
            </a:r>
            <a:r>
              <a:rPr lang="zh-CN" altLang="en-US" b="0" i="0" dirty="0">
                <a:effectLst/>
                <a:latin typeface="Inter"/>
              </a:rPr>
              <a:t>：</a:t>
            </a:r>
            <a:r>
              <a:rPr lang="zh-CN" altLang="en-US" b="1" i="0" dirty="0">
                <a:effectLst/>
                <a:latin typeface="Inter"/>
              </a:rPr>
              <a:t>山西康惠中天医药科技有限公司保健品事件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94292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E9BE5DB-2873-4A3A-F989-382BE014F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2" y="0"/>
            <a:ext cx="12192002" cy="6858000"/>
          </a:xfrm>
          <a:prstGeom prst="rect">
            <a:avLst/>
          </a:prstGeom>
          <a:gradFill>
            <a:gsLst>
              <a:gs pos="90000">
                <a:schemeClr val="tx1">
                  <a:alpha val="0"/>
                </a:schemeClr>
              </a:gs>
              <a:gs pos="91000">
                <a:schemeClr val="tx1"/>
              </a:gs>
              <a:gs pos="41276">
                <a:srgbClr val="000000"/>
              </a:gs>
              <a:gs pos="68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</a:gsLst>
            <a:lin ang="21000000" scaled="0"/>
          </a:gradFill>
        </p:spPr>
      </p:pic>
      <p:sp>
        <p:nvSpPr>
          <p:cNvPr id="9" name="梯形 8">
            <a:extLst>
              <a:ext uri="{FF2B5EF4-FFF2-40B4-BE49-F238E27FC236}">
                <a16:creationId xmlns:a16="http://schemas.microsoft.com/office/drawing/2014/main" id="{B3D17E5B-B97A-7F46-242D-C85091B845AE}"/>
              </a:ext>
            </a:extLst>
          </p:cNvPr>
          <p:cNvSpPr/>
          <p:nvPr/>
        </p:nvSpPr>
        <p:spPr>
          <a:xfrm flipV="1">
            <a:off x="-1097997" y="-73152"/>
            <a:ext cx="9058656" cy="7004304"/>
          </a:xfrm>
          <a:prstGeom prst="trapezoid">
            <a:avLst/>
          </a:prstGeom>
          <a:gradFill>
            <a:gsLst>
              <a:gs pos="90000">
                <a:schemeClr val="tx1">
                  <a:alpha val="0"/>
                </a:schemeClr>
              </a:gs>
              <a:gs pos="91000">
                <a:schemeClr val="tx1"/>
              </a:gs>
              <a:gs pos="37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梯形 7">
            <a:extLst>
              <a:ext uri="{FF2B5EF4-FFF2-40B4-BE49-F238E27FC236}">
                <a16:creationId xmlns:a16="http://schemas.microsoft.com/office/drawing/2014/main" id="{DBD5633E-C4D6-6FAD-1E60-AE1893364658}"/>
              </a:ext>
            </a:extLst>
          </p:cNvPr>
          <p:cNvSpPr/>
          <p:nvPr/>
        </p:nvSpPr>
        <p:spPr>
          <a:xfrm flipV="1">
            <a:off x="-1432919" y="0"/>
            <a:ext cx="9058656" cy="7004304"/>
          </a:xfrm>
          <a:prstGeom prst="trapezoid">
            <a:avLst/>
          </a:prstGeom>
          <a:gradFill>
            <a:gsLst>
              <a:gs pos="69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梯形 6">
            <a:extLst>
              <a:ext uri="{FF2B5EF4-FFF2-40B4-BE49-F238E27FC236}">
                <a16:creationId xmlns:a16="http://schemas.microsoft.com/office/drawing/2014/main" id="{62CF7EFA-9AC2-1FC0-5F93-570E3594C4F8}"/>
              </a:ext>
            </a:extLst>
          </p:cNvPr>
          <p:cNvSpPr/>
          <p:nvPr/>
        </p:nvSpPr>
        <p:spPr>
          <a:xfrm flipV="1">
            <a:off x="-377594" y="-73152"/>
            <a:ext cx="9058656" cy="7004304"/>
          </a:xfrm>
          <a:prstGeom prst="trapezoid">
            <a:avLst/>
          </a:prstGeom>
          <a:solidFill>
            <a:schemeClr val="bg2">
              <a:lumMod val="1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梯形 5">
            <a:extLst>
              <a:ext uri="{FF2B5EF4-FFF2-40B4-BE49-F238E27FC236}">
                <a16:creationId xmlns:a16="http://schemas.microsoft.com/office/drawing/2014/main" id="{BA8CBFCC-03F3-1023-7158-FB45B85328AC}"/>
              </a:ext>
            </a:extLst>
          </p:cNvPr>
          <p:cNvSpPr/>
          <p:nvPr/>
        </p:nvSpPr>
        <p:spPr>
          <a:xfrm flipV="1">
            <a:off x="-1957354" y="-73152"/>
            <a:ext cx="9058656" cy="7004304"/>
          </a:xfrm>
          <a:prstGeom prst="trapezoid">
            <a:avLst/>
          </a:prstGeom>
          <a:gradFill>
            <a:gsLst>
              <a:gs pos="24000">
                <a:schemeClr val="tx1"/>
              </a:gs>
              <a:gs pos="86000">
                <a:schemeClr val="tx1">
                  <a:alpha val="0"/>
                </a:schemeClr>
              </a:gs>
              <a:gs pos="38000">
                <a:schemeClr val="tx1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82897E7-0330-15D9-B3B4-8EDC34F21C5C}"/>
              </a:ext>
            </a:extLst>
          </p:cNvPr>
          <p:cNvSpPr txBox="1"/>
          <p:nvPr/>
        </p:nvSpPr>
        <p:spPr>
          <a:xfrm>
            <a:off x="1281682" y="1836648"/>
            <a:ext cx="5284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spcAft>
                <a:spcPts val="600"/>
              </a:spcAft>
            </a:pPr>
            <a:r>
              <a:rPr lang="zh-CN" altLang="en-US" sz="2400" b="1" i="0" dirty="0">
                <a:solidFill>
                  <a:schemeClr val="bg1"/>
                </a:solidFill>
                <a:effectLst/>
                <a:latin typeface="Inter"/>
              </a:rPr>
              <a:t>政府监管</a:t>
            </a:r>
            <a:r>
              <a:rPr lang="zh-CN" altLang="en-US" sz="2400" b="0" i="0" dirty="0">
                <a:solidFill>
                  <a:schemeClr val="bg1"/>
                </a:solidFill>
                <a:effectLst/>
                <a:latin typeface="Inter"/>
              </a:rPr>
              <a:t>：政府应加强对食品药品生产、流通、销售等环节的监管力度，加大执法检查频次，严厉打击违法违规行为。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FF5BC56-972A-93B6-0151-79913ED7FD38}"/>
              </a:ext>
            </a:extLst>
          </p:cNvPr>
          <p:cNvSpPr txBox="1"/>
          <p:nvPr/>
        </p:nvSpPr>
        <p:spPr>
          <a:xfrm>
            <a:off x="755276" y="509668"/>
            <a:ext cx="43769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i="0" dirty="0">
                <a:solidFill>
                  <a:schemeClr val="bg1"/>
                </a:solidFill>
                <a:effectLst/>
                <a:latin typeface="Inter"/>
              </a:rPr>
              <a:t>完善责任体系的举措（一）</a:t>
            </a:r>
          </a:p>
          <a:p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F9ED87B-DFE3-EA2A-DFB4-892696FDC618}"/>
              </a:ext>
            </a:extLst>
          </p:cNvPr>
          <p:cNvSpPr txBox="1"/>
          <p:nvPr/>
        </p:nvSpPr>
        <p:spPr>
          <a:xfrm>
            <a:off x="1700426" y="3765628"/>
            <a:ext cx="4865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i="0" dirty="0">
                <a:solidFill>
                  <a:schemeClr val="bg1"/>
                </a:solidFill>
                <a:effectLst/>
                <a:latin typeface="Inter"/>
              </a:rPr>
              <a:t>企业责任</a:t>
            </a:r>
            <a:r>
              <a:rPr lang="zh-CN" altLang="en-US" sz="2400" b="0" i="0" dirty="0">
                <a:solidFill>
                  <a:schemeClr val="bg1"/>
                </a:solidFill>
                <a:effectLst/>
                <a:latin typeface="Inter"/>
              </a:rPr>
              <a:t>：食品药品企业要 严格落实主体责任</a:t>
            </a:r>
            <a:r>
              <a:rPr lang="en-US" altLang="zh-CN" sz="2400" b="0" i="0" dirty="0">
                <a:solidFill>
                  <a:schemeClr val="bg1"/>
                </a:solidFill>
                <a:effectLst/>
                <a:latin typeface="Inter"/>
              </a:rPr>
              <a:t>, </a:t>
            </a:r>
            <a:r>
              <a:rPr lang="zh-CN" altLang="en-US" sz="2400" b="0" i="0" dirty="0">
                <a:solidFill>
                  <a:schemeClr val="bg1"/>
                </a:solidFill>
                <a:effectLst/>
                <a:latin typeface="Inter"/>
              </a:rPr>
              <a:t>加强质量管理，确保产品安全可靠。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263069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09043179-F6C7-F31E-8692-46A13A383F82}"/>
              </a:ext>
            </a:extLst>
          </p:cNvPr>
          <p:cNvSpPr txBox="1"/>
          <p:nvPr/>
        </p:nvSpPr>
        <p:spPr>
          <a:xfrm>
            <a:off x="1" y="1"/>
            <a:ext cx="12191999" cy="6857999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110"/>
              </a:avLst>
            </a:prstTxWarp>
            <a:spAutoFit/>
          </a:bodyPr>
          <a:lstStyle/>
          <a:p>
            <a:r>
              <a:rPr lang="en-US" altLang="zh-CN" spc="-300" dirty="0">
                <a:blipFill>
                  <a:blip r:embed="rId2"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</a:t>
            </a:r>
            <a:endParaRPr lang="zh-CN" altLang="en-US" spc="-300" dirty="0">
              <a:blipFill>
                <a:blip r:embed="rId2"/>
                <a:stretch>
                  <a:fillRect/>
                </a:stretch>
              </a:blip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67227F0-27FD-5CE3-6691-303C7D8A9B91}"/>
              </a:ext>
            </a:extLst>
          </p:cNvPr>
          <p:cNvSpPr txBox="1"/>
          <p:nvPr/>
        </p:nvSpPr>
        <p:spPr>
          <a:xfrm>
            <a:off x="551329" y="699247"/>
            <a:ext cx="4007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i="0" dirty="0">
                <a:effectLst/>
                <a:latin typeface="Inter"/>
              </a:rPr>
              <a:t>完善责任体系的举措（二）</a:t>
            </a:r>
            <a:endParaRPr lang="zh-CN" altLang="en-US" sz="2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307FCD-518F-F4D5-53A5-8AF7FDD0E0A5}"/>
              </a:ext>
            </a:extLst>
          </p:cNvPr>
          <p:cNvSpPr txBox="1"/>
          <p:nvPr/>
        </p:nvSpPr>
        <p:spPr>
          <a:xfrm>
            <a:off x="1250576" y="1788459"/>
            <a:ext cx="5836024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800" b="1" i="0" dirty="0">
                <a:solidFill>
                  <a:srgbClr val="222222"/>
                </a:solidFill>
                <a:effectLst/>
                <a:latin typeface="Inter"/>
              </a:rPr>
              <a:t>消费者教育</a:t>
            </a:r>
            <a:r>
              <a:rPr lang="zh-CN" altLang="en-US" sz="2800" b="0" i="0" dirty="0">
                <a:solidFill>
                  <a:srgbClr val="222222"/>
                </a:solidFill>
                <a:effectLst/>
                <a:latin typeface="Inter"/>
              </a:rPr>
              <a:t>：开展食品安全知识普及活动，提高消费者的自我保护意识和辨别能力。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800" b="1" i="0" dirty="0">
                <a:solidFill>
                  <a:srgbClr val="222222"/>
                </a:solidFill>
                <a:effectLst/>
                <a:latin typeface="Inter"/>
              </a:rPr>
              <a:t>社会监督</a:t>
            </a:r>
            <a:r>
              <a:rPr lang="zh-CN" altLang="en-US" sz="2800" b="0" i="0" dirty="0">
                <a:solidFill>
                  <a:srgbClr val="222222"/>
                </a:solidFill>
                <a:effectLst/>
                <a:latin typeface="Inter"/>
              </a:rPr>
              <a:t>：鼓励公众积极参与食品药品安全监督，建立举报奖励机制。</a:t>
            </a:r>
          </a:p>
          <a:p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34423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77D0520-32F2-6075-6419-FE6FF6F2E2CE}"/>
              </a:ext>
            </a:extLst>
          </p:cNvPr>
          <p:cNvSpPr txBox="1"/>
          <p:nvPr/>
        </p:nvSpPr>
        <p:spPr>
          <a:xfrm>
            <a:off x="1102659" y="699247"/>
            <a:ext cx="2662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i="0" dirty="0">
                <a:effectLst/>
                <a:latin typeface="Inter"/>
              </a:rPr>
              <a:t>未来展望</a:t>
            </a:r>
            <a:endParaRPr lang="zh-CN" altLang="en-US" sz="44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BB091F0-F081-AB94-88FB-7B60AB0C817E}"/>
              </a:ext>
            </a:extLst>
          </p:cNvPr>
          <p:cNvSpPr txBox="1"/>
          <p:nvPr/>
        </p:nvSpPr>
        <p:spPr>
          <a:xfrm>
            <a:off x="1667435" y="2245659"/>
            <a:ext cx="547295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i="0" dirty="0">
                <a:solidFill>
                  <a:srgbClr val="222222"/>
                </a:solidFill>
                <a:effectLst/>
                <a:latin typeface="Inter"/>
              </a:rPr>
              <a:t>共同努力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Inter"/>
              </a:rPr>
              <a:t>：呼吁政府、企业、消费者和社会各界共同努力，为保障食品药品安全贡献力量。</a:t>
            </a:r>
          </a:p>
          <a:p>
            <a:r>
              <a:rPr lang="zh-CN" altLang="en-US" sz="2400" b="1" dirty="0">
                <a:solidFill>
                  <a:srgbClr val="222222"/>
                </a:solidFill>
                <a:latin typeface="Inter"/>
              </a:rPr>
              <a:t>目标设定</a:t>
            </a:r>
            <a:r>
              <a:rPr lang="zh-CN" altLang="en-US" sz="2400" dirty="0">
                <a:solidFill>
                  <a:srgbClr val="222222"/>
                </a:solidFill>
                <a:latin typeface="Inter"/>
              </a:rPr>
              <a:t>：展望未来，我们致力于建立更加完善的食品药品安全责任体系，确保人民群众吃得放心、用得安心。</a:t>
            </a:r>
          </a:p>
          <a:p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96879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726DC88-58FE-78CD-7DB9-3F3E2151C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5412" y="-2195735"/>
            <a:ext cx="16160620" cy="10052111"/>
          </a:xfrm>
          <a:prstGeom prst="rect">
            <a:avLst/>
          </a:prstGeom>
          <a:blipFill>
            <a:blip r:embed="rId3">
              <a:alphaModFix amt="70000"/>
            </a:blip>
            <a:stretch>
              <a:fillRect/>
            </a:stretch>
          </a:blipFill>
        </p:spPr>
      </p:pic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E8E4A5E9-6EB0-4A85-7713-9F720A20580C}"/>
              </a:ext>
            </a:extLst>
          </p:cNvPr>
          <p:cNvSpPr/>
          <p:nvPr/>
        </p:nvSpPr>
        <p:spPr>
          <a:xfrm>
            <a:off x="0" y="-3429000"/>
            <a:ext cx="12290612" cy="3429000"/>
          </a:xfrm>
          <a:custGeom>
            <a:avLst/>
            <a:gdLst/>
            <a:ahLst/>
            <a:cxnLst/>
            <a:rect l="l" t="t" r="r" b="b"/>
            <a:pathLst>
              <a:path w="12290612" h="3429000">
                <a:moveTo>
                  <a:pt x="8142416" y="3410627"/>
                </a:moveTo>
                <a:cubicBezTo>
                  <a:pt x="8180306" y="3410627"/>
                  <a:pt x="8218925" y="3412570"/>
                  <a:pt x="8258273" y="3416456"/>
                </a:cubicBezTo>
                <a:cubicBezTo>
                  <a:pt x="8297621" y="3420342"/>
                  <a:pt x="8319966" y="3424228"/>
                  <a:pt x="8325310" y="3428115"/>
                </a:cubicBezTo>
                <a:lnTo>
                  <a:pt x="8325716" y="3429000"/>
                </a:lnTo>
                <a:lnTo>
                  <a:pt x="7954550" y="3429000"/>
                </a:lnTo>
                <a:lnTo>
                  <a:pt x="8025101" y="3417913"/>
                </a:lnTo>
                <a:cubicBezTo>
                  <a:pt x="8065420" y="3413056"/>
                  <a:pt x="8104525" y="3410627"/>
                  <a:pt x="8142416" y="3410627"/>
                </a:cubicBezTo>
                <a:close/>
                <a:moveTo>
                  <a:pt x="5149799" y="3378566"/>
                </a:moveTo>
                <a:cubicBezTo>
                  <a:pt x="5158057" y="3378566"/>
                  <a:pt x="5162186" y="3388281"/>
                  <a:pt x="5162186" y="3407712"/>
                </a:cubicBezTo>
                <a:cubicBezTo>
                  <a:pt x="5162186" y="3407955"/>
                  <a:pt x="5162080" y="3410065"/>
                  <a:pt x="5161868" y="3414042"/>
                </a:cubicBezTo>
                <a:lnTo>
                  <a:pt x="5161052" y="3429000"/>
                </a:lnTo>
                <a:lnTo>
                  <a:pt x="5108688" y="3429000"/>
                </a:lnTo>
                <a:lnTo>
                  <a:pt x="5112637" y="3422285"/>
                </a:lnTo>
                <a:cubicBezTo>
                  <a:pt x="5121381" y="3402854"/>
                  <a:pt x="5127696" y="3390710"/>
                  <a:pt x="5131582" y="3385852"/>
                </a:cubicBezTo>
                <a:cubicBezTo>
                  <a:pt x="5135469" y="3380995"/>
                  <a:pt x="5141541" y="3378566"/>
                  <a:pt x="5149799" y="3378566"/>
                </a:cubicBezTo>
                <a:close/>
                <a:moveTo>
                  <a:pt x="3692474" y="3378566"/>
                </a:moveTo>
                <a:cubicBezTo>
                  <a:pt x="3700732" y="3378566"/>
                  <a:pt x="3704861" y="3388281"/>
                  <a:pt x="3704861" y="3407712"/>
                </a:cubicBezTo>
                <a:cubicBezTo>
                  <a:pt x="3704861" y="3407955"/>
                  <a:pt x="3704755" y="3410065"/>
                  <a:pt x="3704543" y="3414042"/>
                </a:cubicBezTo>
                <a:lnTo>
                  <a:pt x="3703727" y="3429000"/>
                </a:lnTo>
                <a:lnTo>
                  <a:pt x="3651362" y="3429000"/>
                </a:lnTo>
                <a:lnTo>
                  <a:pt x="3655312" y="3422285"/>
                </a:lnTo>
                <a:cubicBezTo>
                  <a:pt x="3664056" y="3402854"/>
                  <a:pt x="3670371" y="3390710"/>
                  <a:pt x="3674258" y="3385852"/>
                </a:cubicBezTo>
                <a:cubicBezTo>
                  <a:pt x="3678144" y="3380995"/>
                  <a:pt x="3684216" y="3378566"/>
                  <a:pt x="3692474" y="3378566"/>
                </a:cubicBezTo>
                <a:close/>
                <a:moveTo>
                  <a:pt x="7797758" y="3329017"/>
                </a:moveTo>
                <a:cubicBezTo>
                  <a:pt x="7802131" y="3329017"/>
                  <a:pt x="7804316" y="3336060"/>
                  <a:pt x="7804316" y="3350148"/>
                </a:cubicBezTo>
                <a:cubicBezTo>
                  <a:pt x="7804316" y="3360713"/>
                  <a:pt x="7801311" y="3385761"/>
                  <a:pt x="7795299" y="3425291"/>
                </a:cubicBezTo>
                <a:lnTo>
                  <a:pt x="7794712" y="3429000"/>
                </a:lnTo>
                <a:lnTo>
                  <a:pt x="7696926" y="3429000"/>
                </a:lnTo>
                <a:lnTo>
                  <a:pt x="7732088" y="3394915"/>
                </a:lnTo>
                <a:cubicBezTo>
                  <a:pt x="7748665" y="3377700"/>
                  <a:pt x="7765454" y="3359135"/>
                  <a:pt x="7782456" y="3339218"/>
                </a:cubicBezTo>
                <a:cubicBezTo>
                  <a:pt x="7788285" y="3332417"/>
                  <a:pt x="7793386" y="3329017"/>
                  <a:pt x="7797758" y="3329017"/>
                </a:cubicBezTo>
                <a:close/>
                <a:moveTo>
                  <a:pt x="8142416" y="3273638"/>
                </a:moveTo>
                <a:cubicBezTo>
                  <a:pt x="8189050" y="3273638"/>
                  <a:pt x="8231556" y="3275338"/>
                  <a:pt x="8269932" y="3278739"/>
                </a:cubicBezTo>
                <a:cubicBezTo>
                  <a:pt x="8308308" y="3282139"/>
                  <a:pt x="8330411" y="3287726"/>
                  <a:pt x="8336240" y="3295498"/>
                </a:cubicBezTo>
                <a:cubicBezTo>
                  <a:pt x="8342069" y="3303270"/>
                  <a:pt x="8344984" y="3312986"/>
                  <a:pt x="8344984" y="3324645"/>
                </a:cubicBezTo>
                <a:cubicBezTo>
                  <a:pt x="8344984" y="3336303"/>
                  <a:pt x="8339155" y="3342132"/>
                  <a:pt x="8327496" y="3342132"/>
                </a:cubicBezTo>
                <a:lnTo>
                  <a:pt x="8250258" y="3333389"/>
                </a:lnTo>
                <a:cubicBezTo>
                  <a:pt x="8218196" y="3329502"/>
                  <a:pt x="8176420" y="3327559"/>
                  <a:pt x="8124928" y="3327559"/>
                </a:cubicBezTo>
                <a:cubicBezTo>
                  <a:pt x="8073436" y="3327559"/>
                  <a:pt x="7998626" y="3333874"/>
                  <a:pt x="7900500" y="3346504"/>
                </a:cubicBezTo>
                <a:cubicBezTo>
                  <a:pt x="7887870" y="3347476"/>
                  <a:pt x="7881555" y="3343590"/>
                  <a:pt x="7881555" y="3334846"/>
                </a:cubicBezTo>
                <a:cubicBezTo>
                  <a:pt x="7881555" y="3326102"/>
                  <a:pt x="7885441" y="3318815"/>
                  <a:pt x="7893213" y="3312986"/>
                </a:cubicBezTo>
                <a:cubicBezTo>
                  <a:pt x="7900986" y="3307157"/>
                  <a:pt x="7932804" y="3299141"/>
                  <a:pt x="7988668" y="3288940"/>
                </a:cubicBezTo>
                <a:cubicBezTo>
                  <a:pt x="8044532" y="3278739"/>
                  <a:pt x="8095781" y="3273638"/>
                  <a:pt x="8142416" y="3273638"/>
                </a:cubicBezTo>
                <a:close/>
                <a:moveTo>
                  <a:pt x="5334880" y="3261980"/>
                </a:moveTo>
                <a:cubicBezTo>
                  <a:pt x="5313991" y="3261980"/>
                  <a:pt x="5301603" y="3264894"/>
                  <a:pt x="5297717" y="3270724"/>
                </a:cubicBezTo>
                <a:cubicBezTo>
                  <a:pt x="5293831" y="3276553"/>
                  <a:pt x="5291888" y="3288211"/>
                  <a:pt x="5291888" y="3305699"/>
                </a:cubicBezTo>
                <a:cubicBezTo>
                  <a:pt x="5291888" y="3374679"/>
                  <a:pt x="5305976" y="3409169"/>
                  <a:pt x="5334151" y="3409169"/>
                </a:cubicBezTo>
                <a:cubicBezTo>
                  <a:pt x="5342895" y="3409169"/>
                  <a:pt x="5360382" y="3401154"/>
                  <a:pt x="5386614" y="3385124"/>
                </a:cubicBezTo>
                <a:cubicBezTo>
                  <a:pt x="5412846" y="3369093"/>
                  <a:pt x="5432520" y="3351362"/>
                  <a:pt x="5445636" y="3331931"/>
                </a:cubicBezTo>
                <a:cubicBezTo>
                  <a:pt x="5458753" y="3312500"/>
                  <a:pt x="5465310" y="3299384"/>
                  <a:pt x="5465310" y="3292583"/>
                </a:cubicBezTo>
                <a:cubicBezTo>
                  <a:pt x="5465310" y="3286754"/>
                  <a:pt x="5456323" y="3283354"/>
                  <a:pt x="5438349" y="3282382"/>
                </a:cubicBezTo>
                <a:cubicBezTo>
                  <a:pt x="5420376" y="3281411"/>
                  <a:pt x="5403859" y="3277767"/>
                  <a:pt x="5388801" y="3271452"/>
                </a:cubicBezTo>
                <a:cubicBezTo>
                  <a:pt x="5373741" y="3265137"/>
                  <a:pt x="5355768" y="3261980"/>
                  <a:pt x="5334880" y="3261980"/>
                </a:cubicBezTo>
                <a:close/>
                <a:moveTo>
                  <a:pt x="3877555" y="3261980"/>
                </a:moveTo>
                <a:cubicBezTo>
                  <a:pt x="3856666" y="3261980"/>
                  <a:pt x="3844279" y="3264894"/>
                  <a:pt x="3840393" y="3270724"/>
                </a:cubicBezTo>
                <a:cubicBezTo>
                  <a:pt x="3836507" y="3276553"/>
                  <a:pt x="3834563" y="3288211"/>
                  <a:pt x="3834563" y="3305699"/>
                </a:cubicBezTo>
                <a:cubicBezTo>
                  <a:pt x="3834563" y="3374679"/>
                  <a:pt x="3848651" y="3409169"/>
                  <a:pt x="3876826" y="3409169"/>
                </a:cubicBezTo>
                <a:cubicBezTo>
                  <a:pt x="3885570" y="3409169"/>
                  <a:pt x="3903058" y="3401154"/>
                  <a:pt x="3929289" y="3385124"/>
                </a:cubicBezTo>
                <a:cubicBezTo>
                  <a:pt x="3955521" y="3369093"/>
                  <a:pt x="3975195" y="3351362"/>
                  <a:pt x="3988311" y="3331931"/>
                </a:cubicBezTo>
                <a:cubicBezTo>
                  <a:pt x="4001427" y="3312500"/>
                  <a:pt x="4007985" y="3299384"/>
                  <a:pt x="4007985" y="3292583"/>
                </a:cubicBezTo>
                <a:cubicBezTo>
                  <a:pt x="4007985" y="3286754"/>
                  <a:pt x="3998998" y="3283354"/>
                  <a:pt x="3981025" y="3282382"/>
                </a:cubicBezTo>
                <a:cubicBezTo>
                  <a:pt x="3963051" y="3281411"/>
                  <a:pt x="3946535" y="3277767"/>
                  <a:pt x="3931476" y="3271452"/>
                </a:cubicBezTo>
                <a:cubicBezTo>
                  <a:pt x="3916416" y="3265137"/>
                  <a:pt x="3898443" y="3261980"/>
                  <a:pt x="3877555" y="3261980"/>
                </a:cubicBezTo>
                <a:close/>
                <a:moveTo>
                  <a:pt x="5129397" y="3238662"/>
                </a:moveTo>
                <a:cubicBezTo>
                  <a:pt x="5150286" y="3238662"/>
                  <a:pt x="5162672" y="3240120"/>
                  <a:pt x="5166558" y="3243034"/>
                </a:cubicBezTo>
                <a:cubicBezTo>
                  <a:pt x="5170444" y="3245949"/>
                  <a:pt x="5172387" y="3254207"/>
                  <a:pt x="5172387" y="3267809"/>
                </a:cubicBezTo>
                <a:cubicBezTo>
                  <a:pt x="5172387" y="3281411"/>
                  <a:pt x="5170444" y="3290640"/>
                  <a:pt x="5166558" y="3295498"/>
                </a:cubicBezTo>
                <a:cubicBezTo>
                  <a:pt x="5162672" y="3300356"/>
                  <a:pt x="5152957" y="3303756"/>
                  <a:pt x="5137412" y="3305699"/>
                </a:cubicBezTo>
                <a:cubicBezTo>
                  <a:pt x="5072318" y="3310557"/>
                  <a:pt x="5017912" y="3317358"/>
                  <a:pt x="4974191" y="3326102"/>
                </a:cubicBezTo>
                <a:cubicBezTo>
                  <a:pt x="4966419" y="3328045"/>
                  <a:pt x="4960590" y="3329017"/>
                  <a:pt x="4956704" y="3329017"/>
                </a:cubicBezTo>
                <a:cubicBezTo>
                  <a:pt x="4947960" y="3329017"/>
                  <a:pt x="4943588" y="3324159"/>
                  <a:pt x="4943588" y="3314443"/>
                </a:cubicBezTo>
                <a:cubicBezTo>
                  <a:pt x="4943588" y="3295012"/>
                  <a:pt x="4947717" y="3282382"/>
                  <a:pt x="4955975" y="3276553"/>
                </a:cubicBezTo>
                <a:cubicBezTo>
                  <a:pt x="4964233" y="3270724"/>
                  <a:pt x="4989979" y="3262951"/>
                  <a:pt x="5033213" y="3253236"/>
                </a:cubicBezTo>
                <a:cubicBezTo>
                  <a:pt x="5076447" y="3243520"/>
                  <a:pt x="5108508" y="3238662"/>
                  <a:pt x="5129397" y="3238662"/>
                </a:cubicBezTo>
                <a:close/>
                <a:moveTo>
                  <a:pt x="3672072" y="3238662"/>
                </a:moveTo>
                <a:cubicBezTo>
                  <a:pt x="3692960" y="3238662"/>
                  <a:pt x="3705347" y="3240120"/>
                  <a:pt x="3709233" y="3243034"/>
                </a:cubicBezTo>
                <a:cubicBezTo>
                  <a:pt x="3713120" y="3245949"/>
                  <a:pt x="3715063" y="3254207"/>
                  <a:pt x="3715063" y="3267809"/>
                </a:cubicBezTo>
                <a:cubicBezTo>
                  <a:pt x="3715063" y="3281411"/>
                  <a:pt x="3713120" y="3290640"/>
                  <a:pt x="3709233" y="3295498"/>
                </a:cubicBezTo>
                <a:cubicBezTo>
                  <a:pt x="3705347" y="3300356"/>
                  <a:pt x="3695632" y="3303756"/>
                  <a:pt x="3680087" y="3305699"/>
                </a:cubicBezTo>
                <a:cubicBezTo>
                  <a:pt x="3614993" y="3310557"/>
                  <a:pt x="3560586" y="3317358"/>
                  <a:pt x="3516867" y="3326102"/>
                </a:cubicBezTo>
                <a:cubicBezTo>
                  <a:pt x="3509094" y="3328045"/>
                  <a:pt x="3503265" y="3329017"/>
                  <a:pt x="3499379" y="3329017"/>
                </a:cubicBezTo>
                <a:cubicBezTo>
                  <a:pt x="3490635" y="3329017"/>
                  <a:pt x="3486263" y="3324159"/>
                  <a:pt x="3486263" y="3314443"/>
                </a:cubicBezTo>
                <a:cubicBezTo>
                  <a:pt x="3486263" y="3295012"/>
                  <a:pt x="3490392" y="3282382"/>
                  <a:pt x="3498650" y="3276553"/>
                </a:cubicBezTo>
                <a:cubicBezTo>
                  <a:pt x="3506908" y="3270724"/>
                  <a:pt x="3532654" y="3262951"/>
                  <a:pt x="3575888" y="3253236"/>
                </a:cubicBezTo>
                <a:cubicBezTo>
                  <a:pt x="3619122" y="3243520"/>
                  <a:pt x="3651183" y="3238662"/>
                  <a:pt x="3672072" y="3238662"/>
                </a:cubicBezTo>
                <a:close/>
                <a:moveTo>
                  <a:pt x="5124296" y="3106046"/>
                </a:moveTo>
                <a:cubicBezTo>
                  <a:pt x="5152471" y="3106046"/>
                  <a:pt x="5169716" y="3107260"/>
                  <a:pt x="5176031" y="3109689"/>
                </a:cubicBezTo>
                <a:cubicBezTo>
                  <a:pt x="5182346" y="3112118"/>
                  <a:pt x="5185504" y="3119162"/>
                  <a:pt x="5185504" y="3130820"/>
                </a:cubicBezTo>
                <a:cubicBezTo>
                  <a:pt x="5185504" y="3142479"/>
                  <a:pt x="5182832" y="3150494"/>
                  <a:pt x="5177489" y="3154866"/>
                </a:cubicBezTo>
                <a:cubicBezTo>
                  <a:pt x="5172145" y="3159238"/>
                  <a:pt x="5158300" y="3162396"/>
                  <a:pt x="5135955" y="3164339"/>
                </a:cubicBezTo>
                <a:cubicBezTo>
                  <a:pt x="5086405" y="3167253"/>
                  <a:pt x="5038800" y="3173083"/>
                  <a:pt x="4993137" y="3181827"/>
                </a:cubicBezTo>
                <a:cubicBezTo>
                  <a:pt x="4986336" y="3182798"/>
                  <a:pt x="4981478" y="3183284"/>
                  <a:pt x="4978563" y="3183284"/>
                </a:cubicBezTo>
                <a:cubicBezTo>
                  <a:pt x="4969819" y="3183284"/>
                  <a:pt x="4965447" y="3177455"/>
                  <a:pt x="4965447" y="3165796"/>
                </a:cubicBezTo>
                <a:cubicBezTo>
                  <a:pt x="4965447" y="3154138"/>
                  <a:pt x="4968605" y="3145879"/>
                  <a:pt x="4974920" y="3141022"/>
                </a:cubicBezTo>
                <a:cubicBezTo>
                  <a:pt x="4981235" y="3136164"/>
                  <a:pt x="5000666" y="3129120"/>
                  <a:pt x="5033213" y="3119890"/>
                </a:cubicBezTo>
                <a:cubicBezTo>
                  <a:pt x="5065760" y="3110661"/>
                  <a:pt x="5096121" y="3106046"/>
                  <a:pt x="5124296" y="3106046"/>
                </a:cubicBezTo>
                <a:close/>
                <a:moveTo>
                  <a:pt x="3666971" y="3106046"/>
                </a:moveTo>
                <a:cubicBezTo>
                  <a:pt x="3695146" y="3106046"/>
                  <a:pt x="3712391" y="3107260"/>
                  <a:pt x="3718706" y="3109689"/>
                </a:cubicBezTo>
                <a:cubicBezTo>
                  <a:pt x="3725021" y="3112118"/>
                  <a:pt x="3728179" y="3119162"/>
                  <a:pt x="3728179" y="3130820"/>
                </a:cubicBezTo>
                <a:cubicBezTo>
                  <a:pt x="3728179" y="3142479"/>
                  <a:pt x="3725507" y="3150494"/>
                  <a:pt x="3720163" y="3154866"/>
                </a:cubicBezTo>
                <a:cubicBezTo>
                  <a:pt x="3714820" y="3159238"/>
                  <a:pt x="3700975" y="3162396"/>
                  <a:pt x="3678630" y="3164339"/>
                </a:cubicBezTo>
                <a:cubicBezTo>
                  <a:pt x="3629081" y="3167253"/>
                  <a:pt x="3581475" y="3173083"/>
                  <a:pt x="3535812" y="3181827"/>
                </a:cubicBezTo>
                <a:cubicBezTo>
                  <a:pt x="3529011" y="3182798"/>
                  <a:pt x="3524153" y="3183284"/>
                  <a:pt x="3521239" y="3183284"/>
                </a:cubicBezTo>
                <a:cubicBezTo>
                  <a:pt x="3512495" y="3183284"/>
                  <a:pt x="3508123" y="3177455"/>
                  <a:pt x="3508123" y="3165796"/>
                </a:cubicBezTo>
                <a:cubicBezTo>
                  <a:pt x="3508123" y="3154138"/>
                  <a:pt x="3511280" y="3145879"/>
                  <a:pt x="3517595" y="3141022"/>
                </a:cubicBezTo>
                <a:cubicBezTo>
                  <a:pt x="3523910" y="3136164"/>
                  <a:pt x="3543341" y="3129120"/>
                  <a:pt x="3575888" y="3119890"/>
                </a:cubicBezTo>
                <a:cubicBezTo>
                  <a:pt x="3608435" y="3110661"/>
                  <a:pt x="3638796" y="3106046"/>
                  <a:pt x="3666971" y="3106046"/>
                </a:cubicBezTo>
                <a:close/>
                <a:moveTo>
                  <a:pt x="5130854" y="2958856"/>
                </a:moveTo>
                <a:cubicBezTo>
                  <a:pt x="5159515" y="2958856"/>
                  <a:pt x="5179675" y="2960799"/>
                  <a:pt x="5191333" y="2964685"/>
                </a:cubicBezTo>
                <a:cubicBezTo>
                  <a:pt x="5202992" y="2968572"/>
                  <a:pt x="5208821" y="2976101"/>
                  <a:pt x="5208821" y="2987274"/>
                </a:cubicBezTo>
                <a:cubicBezTo>
                  <a:pt x="5208821" y="2998447"/>
                  <a:pt x="5206392" y="3006462"/>
                  <a:pt x="5201534" y="3011320"/>
                </a:cubicBezTo>
                <a:cubicBezTo>
                  <a:pt x="5196676" y="3016177"/>
                  <a:pt x="5187933" y="3018606"/>
                  <a:pt x="5175302" y="3018606"/>
                </a:cubicBezTo>
                <a:lnTo>
                  <a:pt x="5135955" y="3017149"/>
                </a:lnTo>
                <a:cubicBezTo>
                  <a:pt x="5121381" y="3017149"/>
                  <a:pt x="5103165" y="3018363"/>
                  <a:pt x="5081305" y="3020792"/>
                </a:cubicBezTo>
                <a:cubicBezTo>
                  <a:pt x="5059445" y="3023221"/>
                  <a:pt x="5039528" y="3026622"/>
                  <a:pt x="5021555" y="3030994"/>
                </a:cubicBezTo>
                <a:cubicBezTo>
                  <a:pt x="5003581" y="3035366"/>
                  <a:pt x="4991194" y="3037552"/>
                  <a:pt x="4984393" y="3037552"/>
                </a:cubicBezTo>
                <a:cubicBezTo>
                  <a:pt x="4977592" y="3037552"/>
                  <a:pt x="4974191" y="3030994"/>
                  <a:pt x="4974191" y="3017878"/>
                </a:cubicBezTo>
                <a:cubicBezTo>
                  <a:pt x="4974191" y="3004762"/>
                  <a:pt x="4977592" y="2995046"/>
                  <a:pt x="4984393" y="2988731"/>
                </a:cubicBezTo>
                <a:cubicBezTo>
                  <a:pt x="4991194" y="2982416"/>
                  <a:pt x="5010139" y="2975858"/>
                  <a:pt x="5041228" y="2969057"/>
                </a:cubicBezTo>
                <a:cubicBezTo>
                  <a:pt x="5072318" y="2962256"/>
                  <a:pt x="5102193" y="2958856"/>
                  <a:pt x="5130854" y="2958856"/>
                </a:cubicBezTo>
                <a:close/>
                <a:moveTo>
                  <a:pt x="3673529" y="2958856"/>
                </a:moveTo>
                <a:cubicBezTo>
                  <a:pt x="3702190" y="2958856"/>
                  <a:pt x="3722349" y="2960799"/>
                  <a:pt x="3734008" y="2964685"/>
                </a:cubicBezTo>
                <a:cubicBezTo>
                  <a:pt x="3745667" y="2968572"/>
                  <a:pt x="3751496" y="2976101"/>
                  <a:pt x="3751496" y="2987274"/>
                </a:cubicBezTo>
                <a:cubicBezTo>
                  <a:pt x="3751496" y="2998447"/>
                  <a:pt x="3749067" y="3006462"/>
                  <a:pt x="3744209" y="3011320"/>
                </a:cubicBezTo>
                <a:cubicBezTo>
                  <a:pt x="3739352" y="3016177"/>
                  <a:pt x="3730608" y="3018606"/>
                  <a:pt x="3717977" y="3018606"/>
                </a:cubicBezTo>
                <a:lnTo>
                  <a:pt x="3678630" y="3017149"/>
                </a:lnTo>
                <a:cubicBezTo>
                  <a:pt x="3664056" y="3017149"/>
                  <a:pt x="3645840" y="3018363"/>
                  <a:pt x="3623980" y="3020792"/>
                </a:cubicBezTo>
                <a:cubicBezTo>
                  <a:pt x="3602120" y="3023221"/>
                  <a:pt x="3582203" y="3026622"/>
                  <a:pt x="3564230" y="3030994"/>
                </a:cubicBezTo>
                <a:cubicBezTo>
                  <a:pt x="3546256" y="3035366"/>
                  <a:pt x="3533869" y="3037552"/>
                  <a:pt x="3527068" y="3037552"/>
                </a:cubicBezTo>
                <a:cubicBezTo>
                  <a:pt x="3520267" y="3037552"/>
                  <a:pt x="3516867" y="3030994"/>
                  <a:pt x="3516867" y="3017878"/>
                </a:cubicBezTo>
                <a:cubicBezTo>
                  <a:pt x="3516867" y="3004762"/>
                  <a:pt x="3520267" y="2995046"/>
                  <a:pt x="3527068" y="2988731"/>
                </a:cubicBezTo>
                <a:cubicBezTo>
                  <a:pt x="3533869" y="2982416"/>
                  <a:pt x="3552814" y="2975858"/>
                  <a:pt x="3583904" y="2969057"/>
                </a:cubicBezTo>
                <a:cubicBezTo>
                  <a:pt x="3614993" y="2962256"/>
                  <a:pt x="3644868" y="2958856"/>
                  <a:pt x="3673529" y="2958856"/>
                </a:cubicBezTo>
                <a:close/>
                <a:moveTo>
                  <a:pt x="4701672" y="2791264"/>
                </a:moveTo>
                <a:cubicBezTo>
                  <a:pt x="4667667" y="2791264"/>
                  <a:pt x="4640464" y="2795636"/>
                  <a:pt x="4620061" y="2804380"/>
                </a:cubicBezTo>
                <a:cubicBezTo>
                  <a:pt x="4612289" y="2808266"/>
                  <a:pt x="4604274" y="2810209"/>
                  <a:pt x="4596016" y="2810209"/>
                </a:cubicBezTo>
                <a:cubicBezTo>
                  <a:pt x="4587757" y="2810209"/>
                  <a:pt x="4580714" y="2809237"/>
                  <a:pt x="4574884" y="2807294"/>
                </a:cubicBezTo>
                <a:cubicBezTo>
                  <a:pt x="4569055" y="2805351"/>
                  <a:pt x="4562740" y="2804380"/>
                  <a:pt x="4555939" y="2804380"/>
                </a:cubicBezTo>
                <a:cubicBezTo>
                  <a:pt x="4549139" y="2804380"/>
                  <a:pt x="4542580" y="2808023"/>
                  <a:pt x="4536265" y="2815309"/>
                </a:cubicBezTo>
                <a:cubicBezTo>
                  <a:pt x="4529950" y="2822596"/>
                  <a:pt x="4526793" y="2831583"/>
                  <a:pt x="4526793" y="2842270"/>
                </a:cubicBezTo>
                <a:cubicBezTo>
                  <a:pt x="4526793" y="2852957"/>
                  <a:pt x="4531165" y="2872631"/>
                  <a:pt x="4539909" y="2901292"/>
                </a:cubicBezTo>
                <a:cubicBezTo>
                  <a:pt x="4548653" y="2929952"/>
                  <a:pt x="4557397" y="2948655"/>
                  <a:pt x="4566140" y="2957399"/>
                </a:cubicBezTo>
                <a:cubicBezTo>
                  <a:pt x="4574884" y="2966143"/>
                  <a:pt x="4585329" y="2970515"/>
                  <a:pt x="4597474" y="2970515"/>
                </a:cubicBezTo>
                <a:cubicBezTo>
                  <a:pt x="4609618" y="2970515"/>
                  <a:pt x="4629534" y="2967843"/>
                  <a:pt x="4657223" y="2962499"/>
                </a:cubicBezTo>
                <a:cubicBezTo>
                  <a:pt x="4684913" y="2957156"/>
                  <a:pt x="4716731" y="2953270"/>
                  <a:pt x="4752679" y="2950841"/>
                </a:cubicBezTo>
                <a:cubicBezTo>
                  <a:pt x="4788625" y="2948412"/>
                  <a:pt x="4820687" y="2937725"/>
                  <a:pt x="4848862" y="2918780"/>
                </a:cubicBezTo>
                <a:cubicBezTo>
                  <a:pt x="4877037" y="2899834"/>
                  <a:pt x="4891124" y="2885504"/>
                  <a:pt x="4891124" y="2875788"/>
                </a:cubicBezTo>
                <a:cubicBezTo>
                  <a:pt x="4891124" y="2868988"/>
                  <a:pt x="4883837" y="2862187"/>
                  <a:pt x="4869264" y="2855386"/>
                </a:cubicBezTo>
                <a:cubicBezTo>
                  <a:pt x="4854691" y="2848585"/>
                  <a:pt x="4840603" y="2839355"/>
                  <a:pt x="4827002" y="2827697"/>
                </a:cubicBezTo>
                <a:cubicBezTo>
                  <a:pt x="4799798" y="2803408"/>
                  <a:pt x="4758021" y="2791264"/>
                  <a:pt x="4701672" y="2791264"/>
                </a:cubicBezTo>
                <a:close/>
                <a:moveTo>
                  <a:pt x="3244347" y="2791264"/>
                </a:moveTo>
                <a:cubicBezTo>
                  <a:pt x="3210343" y="2791264"/>
                  <a:pt x="3183139" y="2795636"/>
                  <a:pt x="3162737" y="2804380"/>
                </a:cubicBezTo>
                <a:cubicBezTo>
                  <a:pt x="3154964" y="2808266"/>
                  <a:pt x="3146949" y="2810209"/>
                  <a:pt x="3138691" y="2810209"/>
                </a:cubicBezTo>
                <a:cubicBezTo>
                  <a:pt x="3130433" y="2810209"/>
                  <a:pt x="3123389" y="2809237"/>
                  <a:pt x="3117560" y="2807294"/>
                </a:cubicBezTo>
                <a:cubicBezTo>
                  <a:pt x="3111730" y="2805351"/>
                  <a:pt x="3105415" y="2804380"/>
                  <a:pt x="3098614" y="2804380"/>
                </a:cubicBezTo>
                <a:cubicBezTo>
                  <a:pt x="3091814" y="2804380"/>
                  <a:pt x="3085255" y="2808023"/>
                  <a:pt x="3078940" y="2815309"/>
                </a:cubicBezTo>
                <a:cubicBezTo>
                  <a:pt x="3072625" y="2822596"/>
                  <a:pt x="3069468" y="2831583"/>
                  <a:pt x="3069468" y="2842270"/>
                </a:cubicBezTo>
                <a:cubicBezTo>
                  <a:pt x="3069468" y="2852957"/>
                  <a:pt x="3073840" y="2872631"/>
                  <a:pt x="3082584" y="2901292"/>
                </a:cubicBezTo>
                <a:cubicBezTo>
                  <a:pt x="3091328" y="2929952"/>
                  <a:pt x="3100071" y="2948655"/>
                  <a:pt x="3108816" y="2957399"/>
                </a:cubicBezTo>
                <a:cubicBezTo>
                  <a:pt x="3117560" y="2966143"/>
                  <a:pt x="3128004" y="2970515"/>
                  <a:pt x="3140148" y="2970515"/>
                </a:cubicBezTo>
                <a:cubicBezTo>
                  <a:pt x="3152292" y="2970515"/>
                  <a:pt x="3172209" y="2967843"/>
                  <a:pt x="3199898" y="2962499"/>
                </a:cubicBezTo>
                <a:cubicBezTo>
                  <a:pt x="3227588" y="2957156"/>
                  <a:pt x="3259406" y="2953270"/>
                  <a:pt x="3295353" y="2950841"/>
                </a:cubicBezTo>
                <a:cubicBezTo>
                  <a:pt x="3331301" y="2948412"/>
                  <a:pt x="3363362" y="2937725"/>
                  <a:pt x="3391537" y="2918780"/>
                </a:cubicBezTo>
                <a:cubicBezTo>
                  <a:pt x="3419712" y="2899834"/>
                  <a:pt x="3433799" y="2885504"/>
                  <a:pt x="3433799" y="2875788"/>
                </a:cubicBezTo>
                <a:cubicBezTo>
                  <a:pt x="3433799" y="2868988"/>
                  <a:pt x="3426512" y="2862187"/>
                  <a:pt x="3411939" y="2855386"/>
                </a:cubicBezTo>
                <a:cubicBezTo>
                  <a:pt x="3397366" y="2848585"/>
                  <a:pt x="3383278" y="2839355"/>
                  <a:pt x="3369677" y="2827697"/>
                </a:cubicBezTo>
                <a:cubicBezTo>
                  <a:pt x="3342473" y="2803408"/>
                  <a:pt x="3300697" y="2791264"/>
                  <a:pt x="3244347" y="2791264"/>
                </a:cubicBezTo>
                <a:close/>
                <a:moveTo>
                  <a:pt x="8036031" y="2769404"/>
                </a:moveTo>
                <a:cubicBezTo>
                  <a:pt x="7876697" y="2769404"/>
                  <a:pt x="7740680" y="2781548"/>
                  <a:pt x="7627980" y="2805837"/>
                </a:cubicBezTo>
                <a:cubicBezTo>
                  <a:pt x="7601748" y="2811666"/>
                  <a:pt x="7581832" y="2814581"/>
                  <a:pt x="7568230" y="2814581"/>
                </a:cubicBezTo>
                <a:cubicBezTo>
                  <a:pt x="7554629" y="2814581"/>
                  <a:pt x="7545399" y="2812881"/>
                  <a:pt x="7540541" y="2809480"/>
                </a:cubicBezTo>
                <a:cubicBezTo>
                  <a:pt x="7535683" y="2806080"/>
                  <a:pt x="7530340" y="2804380"/>
                  <a:pt x="7524510" y="2804380"/>
                </a:cubicBezTo>
                <a:cubicBezTo>
                  <a:pt x="7518681" y="2804380"/>
                  <a:pt x="7514066" y="2808751"/>
                  <a:pt x="7510666" y="2817495"/>
                </a:cubicBezTo>
                <a:cubicBezTo>
                  <a:pt x="7507265" y="2826239"/>
                  <a:pt x="7505565" y="2834012"/>
                  <a:pt x="7505565" y="2840813"/>
                </a:cubicBezTo>
                <a:cubicBezTo>
                  <a:pt x="7505565" y="2869959"/>
                  <a:pt x="7536169" y="2884532"/>
                  <a:pt x="7597376" y="2884532"/>
                </a:cubicBezTo>
                <a:cubicBezTo>
                  <a:pt x="7627495" y="2884532"/>
                  <a:pt x="7662470" y="2880646"/>
                  <a:pt x="7702304" y="2872874"/>
                </a:cubicBezTo>
                <a:cubicBezTo>
                  <a:pt x="7801402" y="2852471"/>
                  <a:pt x="7912887" y="2842270"/>
                  <a:pt x="8036760" y="2842270"/>
                </a:cubicBezTo>
                <a:cubicBezTo>
                  <a:pt x="8160633" y="2842270"/>
                  <a:pt x="8266531" y="2847614"/>
                  <a:pt x="8354457" y="2858301"/>
                </a:cubicBezTo>
                <a:cubicBezTo>
                  <a:pt x="8442382" y="2868988"/>
                  <a:pt x="8500432" y="2874331"/>
                  <a:pt x="8528606" y="2874331"/>
                </a:cubicBezTo>
                <a:cubicBezTo>
                  <a:pt x="8556782" y="2874331"/>
                  <a:pt x="8578156" y="2869473"/>
                  <a:pt x="8592729" y="2859758"/>
                </a:cubicBezTo>
                <a:cubicBezTo>
                  <a:pt x="8607302" y="2850042"/>
                  <a:pt x="8614589" y="2842756"/>
                  <a:pt x="8614589" y="2837898"/>
                </a:cubicBezTo>
                <a:cubicBezTo>
                  <a:pt x="8614589" y="2824296"/>
                  <a:pt x="8547308" y="2809480"/>
                  <a:pt x="8412750" y="2793450"/>
                </a:cubicBezTo>
                <a:cubicBezTo>
                  <a:pt x="8278190" y="2777419"/>
                  <a:pt x="8152617" y="2769404"/>
                  <a:pt x="8036031" y="2769404"/>
                </a:cubicBezTo>
                <a:close/>
                <a:moveTo>
                  <a:pt x="6813336" y="2766489"/>
                </a:moveTo>
                <a:cubicBezTo>
                  <a:pt x="6750185" y="2766489"/>
                  <a:pt x="6683634" y="2774261"/>
                  <a:pt x="6613682" y="2789806"/>
                </a:cubicBezTo>
                <a:cubicBezTo>
                  <a:pt x="6603966" y="2790778"/>
                  <a:pt x="6595708" y="2791264"/>
                  <a:pt x="6588907" y="2791264"/>
                </a:cubicBezTo>
                <a:cubicBezTo>
                  <a:pt x="6582106" y="2791264"/>
                  <a:pt x="6576035" y="2790535"/>
                  <a:pt x="6570691" y="2789078"/>
                </a:cubicBezTo>
                <a:cubicBezTo>
                  <a:pt x="6565347" y="2787620"/>
                  <a:pt x="6560247" y="2786892"/>
                  <a:pt x="6555389" y="2786892"/>
                </a:cubicBezTo>
                <a:cubicBezTo>
                  <a:pt x="6535958" y="2786892"/>
                  <a:pt x="6521627" y="2799522"/>
                  <a:pt x="6512398" y="2824782"/>
                </a:cubicBezTo>
                <a:cubicBezTo>
                  <a:pt x="6503168" y="2850042"/>
                  <a:pt x="6498553" y="2889876"/>
                  <a:pt x="6498553" y="2944283"/>
                </a:cubicBezTo>
                <a:lnTo>
                  <a:pt x="6501468" y="3033180"/>
                </a:lnTo>
                <a:cubicBezTo>
                  <a:pt x="6501468" y="3131306"/>
                  <a:pt x="6482037" y="3216317"/>
                  <a:pt x="6443175" y="3288211"/>
                </a:cubicBezTo>
                <a:cubicBezTo>
                  <a:pt x="6439289" y="3295984"/>
                  <a:pt x="6437346" y="3303270"/>
                  <a:pt x="6437346" y="3310071"/>
                </a:cubicBezTo>
                <a:cubicBezTo>
                  <a:pt x="6437346" y="3323673"/>
                  <a:pt x="6444389" y="3330474"/>
                  <a:pt x="6458477" y="3330474"/>
                </a:cubicBezTo>
                <a:cubicBezTo>
                  <a:pt x="6472564" y="3330474"/>
                  <a:pt x="6489324" y="3315172"/>
                  <a:pt x="6508754" y="3284568"/>
                </a:cubicBezTo>
                <a:cubicBezTo>
                  <a:pt x="6528186" y="3253964"/>
                  <a:pt x="6543487" y="3214374"/>
                  <a:pt x="6554660" y="3165796"/>
                </a:cubicBezTo>
                <a:cubicBezTo>
                  <a:pt x="6565833" y="3117219"/>
                  <a:pt x="6571420" y="3053582"/>
                  <a:pt x="6571420" y="2974887"/>
                </a:cubicBezTo>
                <a:cubicBezTo>
                  <a:pt x="6571420" y="2952541"/>
                  <a:pt x="6574091" y="2938211"/>
                  <a:pt x="6579435" y="2931896"/>
                </a:cubicBezTo>
                <a:cubicBezTo>
                  <a:pt x="6584779" y="2925580"/>
                  <a:pt x="6593280" y="2919751"/>
                  <a:pt x="6604938" y="2914408"/>
                </a:cubicBezTo>
                <a:cubicBezTo>
                  <a:pt x="6616597" y="2909064"/>
                  <a:pt x="6643072" y="2904206"/>
                  <a:pt x="6684362" y="2899834"/>
                </a:cubicBezTo>
                <a:cubicBezTo>
                  <a:pt x="6725653" y="2895462"/>
                  <a:pt x="6775445" y="2893276"/>
                  <a:pt x="6833738" y="2893276"/>
                </a:cubicBezTo>
                <a:cubicBezTo>
                  <a:pt x="6892031" y="2893276"/>
                  <a:pt x="6929193" y="2896191"/>
                  <a:pt x="6945223" y="2902020"/>
                </a:cubicBezTo>
                <a:cubicBezTo>
                  <a:pt x="6961254" y="2907850"/>
                  <a:pt x="6969269" y="2919508"/>
                  <a:pt x="6969269" y="2936996"/>
                </a:cubicBezTo>
                <a:cubicBezTo>
                  <a:pt x="6969269" y="2954484"/>
                  <a:pt x="6963925" y="2977315"/>
                  <a:pt x="6953239" y="3005490"/>
                </a:cubicBezTo>
                <a:cubicBezTo>
                  <a:pt x="6932836" y="3056983"/>
                  <a:pt x="6917777" y="3108232"/>
                  <a:pt x="6908061" y="3159238"/>
                </a:cubicBezTo>
                <a:cubicBezTo>
                  <a:pt x="6898346" y="3210245"/>
                  <a:pt x="6893488" y="3243763"/>
                  <a:pt x="6893488" y="3259794"/>
                </a:cubicBezTo>
                <a:cubicBezTo>
                  <a:pt x="6893488" y="3275824"/>
                  <a:pt x="6901261" y="3283839"/>
                  <a:pt x="6916806" y="3283839"/>
                </a:cubicBezTo>
                <a:cubicBezTo>
                  <a:pt x="6943038" y="3283839"/>
                  <a:pt x="6962711" y="3247164"/>
                  <a:pt x="6975827" y="3173811"/>
                </a:cubicBezTo>
                <a:cubicBezTo>
                  <a:pt x="6988943" y="3100459"/>
                  <a:pt x="7001573" y="3044352"/>
                  <a:pt x="7013718" y="3005490"/>
                </a:cubicBezTo>
                <a:cubicBezTo>
                  <a:pt x="7025862" y="2966628"/>
                  <a:pt x="7041650" y="2935053"/>
                  <a:pt x="7061081" y="2910764"/>
                </a:cubicBezTo>
                <a:cubicBezTo>
                  <a:pt x="7098000" y="2864130"/>
                  <a:pt x="7116459" y="2828911"/>
                  <a:pt x="7116459" y="2805108"/>
                </a:cubicBezTo>
                <a:cubicBezTo>
                  <a:pt x="7116459" y="2781305"/>
                  <a:pt x="7105286" y="2769404"/>
                  <a:pt x="7082941" y="2769404"/>
                </a:cubicBezTo>
                <a:cubicBezTo>
                  <a:pt x="7073225" y="2769404"/>
                  <a:pt x="7063995" y="2772075"/>
                  <a:pt x="7055251" y="2777419"/>
                </a:cubicBezTo>
                <a:cubicBezTo>
                  <a:pt x="7046507" y="2782763"/>
                  <a:pt x="7036549" y="2785434"/>
                  <a:pt x="7025377" y="2785434"/>
                </a:cubicBezTo>
                <a:cubicBezTo>
                  <a:pt x="7014203" y="2785434"/>
                  <a:pt x="6991858" y="2782277"/>
                  <a:pt x="6958339" y="2775962"/>
                </a:cubicBezTo>
                <a:cubicBezTo>
                  <a:pt x="6924821" y="2769647"/>
                  <a:pt x="6876486" y="2766489"/>
                  <a:pt x="6813336" y="2766489"/>
                </a:cubicBezTo>
                <a:close/>
                <a:moveTo>
                  <a:pt x="0" y="0"/>
                </a:moveTo>
                <a:lnTo>
                  <a:pt x="12290612" y="0"/>
                </a:lnTo>
                <a:lnTo>
                  <a:pt x="12290612" y="3429000"/>
                </a:lnTo>
                <a:lnTo>
                  <a:pt x="8415680" y="3429000"/>
                </a:lnTo>
                <a:lnTo>
                  <a:pt x="8422950" y="3350148"/>
                </a:lnTo>
                <a:cubicBezTo>
                  <a:pt x="8429266" y="3317601"/>
                  <a:pt x="8437038" y="3294769"/>
                  <a:pt x="8446268" y="3281653"/>
                </a:cubicBezTo>
                <a:cubicBezTo>
                  <a:pt x="8455498" y="3268538"/>
                  <a:pt x="8460112" y="3256150"/>
                  <a:pt x="8460112" y="3244492"/>
                </a:cubicBezTo>
                <a:cubicBezTo>
                  <a:pt x="8460112" y="3227004"/>
                  <a:pt x="8449911" y="3218260"/>
                  <a:pt x="8429508" y="3218260"/>
                </a:cubicBezTo>
                <a:cubicBezTo>
                  <a:pt x="8418822" y="3218260"/>
                  <a:pt x="8404248" y="3214859"/>
                  <a:pt x="8385789" y="3208059"/>
                </a:cubicBezTo>
                <a:cubicBezTo>
                  <a:pt x="8344012" y="3192514"/>
                  <a:pt x="8268717" y="3184741"/>
                  <a:pt x="8159903" y="3184741"/>
                </a:cubicBezTo>
                <a:cubicBezTo>
                  <a:pt x="8085094" y="3184741"/>
                  <a:pt x="8008827" y="3189113"/>
                  <a:pt x="7931104" y="3197857"/>
                </a:cubicBezTo>
                <a:cubicBezTo>
                  <a:pt x="7913616" y="3199800"/>
                  <a:pt x="7904872" y="3197857"/>
                  <a:pt x="7904872" y="3192028"/>
                </a:cubicBezTo>
                <a:cubicBezTo>
                  <a:pt x="7904872" y="3186199"/>
                  <a:pt x="7910701" y="3176240"/>
                  <a:pt x="7922360" y="3162153"/>
                </a:cubicBezTo>
                <a:cubicBezTo>
                  <a:pt x="7934018" y="3148065"/>
                  <a:pt x="7944220" y="3139321"/>
                  <a:pt x="7952963" y="3135921"/>
                </a:cubicBezTo>
                <a:cubicBezTo>
                  <a:pt x="7961707" y="3132521"/>
                  <a:pt x="7977252" y="3130820"/>
                  <a:pt x="7999598" y="3130820"/>
                </a:cubicBezTo>
                <a:cubicBezTo>
                  <a:pt x="8079265" y="3130820"/>
                  <a:pt x="8157718" y="3133978"/>
                  <a:pt x="8234956" y="3140293"/>
                </a:cubicBezTo>
                <a:cubicBezTo>
                  <a:pt x="8312194" y="3146608"/>
                  <a:pt x="8366844" y="3155595"/>
                  <a:pt x="8398905" y="3167253"/>
                </a:cubicBezTo>
                <a:cubicBezTo>
                  <a:pt x="8430966" y="3178912"/>
                  <a:pt x="8461084" y="3184741"/>
                  <a:pt x="8489258" y="3184741"/>
                </a:cubicBezTo>
                <a:cubicBezTo>
                  <a:pt x="8532006" y="3184741"/>
                  <a:pt x="8562610" y="3169682"/>
                  <a:pt x="8581070" y="3139564"/>
                </a:cubicBezTo>
                <a:cubicBezTo>
                  <a:pt x="8599530" y="3109446"/>
                  <a:pt x="8608760" y="3083700"/>
                  <a:pt x="8608760" y="3062326"/>
                </a:cubicBezTo>
                <a:cubicBezTo>
                  <a:pt x="8608760" y="3048724"/>
                  <a:pt x="8604630" y="3041924"/>
                  <a:pt x="8596372" y="3041924"/>
                </a:cubicBezTo>
                <a:cubicBezTo>
                  <a:pt x="8588114" y="3041924"/>
                  <a:pt x="8576455" y="3047024"/>
                  <a:pt x="8561396" y="3057225"/>
                </a:cubicBezTo>
                <a:cubicBezTo>
                  <a:pt x="8546337" y="3067427"/>
                  <a:pt x="8531764" y="3072527"/>
                  <a:pt x="8517677" y="3072527"/>
                </a:cubicBezTo>
                <a:cubicBezTo>
                  <a:pt x="8503589" y="3072527"/>
                  <a:pt x="8487802" y="3070099"/>
                  <a:pt x="8470314" y="3065241"/>
                </a:cubicBezTo>
                <a:cubicBezTo>
                  <a:pt x="8407163" y="3048724"/>
                  <a:pt x="8301750" y="3040466"/>
                  <a:pt x="8154074" y="3040466"/>
                </a:cubicBezTo>
                <a:lnTo>
                  <a:pt x="8021458" y="3043381"/>
                </a:lnTo>
                <a:cubicBezTo>
                  <a:pt x="8011742" y="3043381"/>
                  <a:pt x="8006884" y="3040466"/>
                  <a:pt x="8006884" y="3034637"/>
                </a:cubicBezTo>
                <a:cubicBezTo>
                  <a:pt x="8006884" y="3031722"/>
                  <a:pt x="8009313" y="3026865"/>
                  <a:pt x="8014171" y="3020064"/>
                </a:cubicBezTo>
                <a:cubicBezTo>
                  <a:pt x="8019029" y="3013263"/>
                  <a:pt x="8023401" y="3005248"/>
                  <a:pt x="8027287" y="2996018"/>
                </a:cubicBezTo>
                <a:cubicBezTo>
                  <a:pt x="8031174" y="2986788"/>
                  <a:pt x="8038460" y="2982173"/>
                  <a:pt x="8049147" y="2982173"/>
                </a:cubicBezTo>
                <a:cubicBezTo>
                  <a:pt x="8185164" y="2982173"/>
                  <a:pt x="8295921" y="2988003"/>
                  <a:pt x="8381417" y="2999661"/>
                </a:cubicBezTo>
                <a:cubicBezTo>
                  <a:pt x="8411535" y="3003547"/>
                  <a:pt x="8438010" y="3005490"/>
                  <a:pt x="8460842" y="3005490"/>
                </a:cubicBezTo>
                <a:cubicBezTo>
                  <a:pt x="8483672" y="3005490"/>
                  <a:pt x="8501404" y="2997232"/>
                  <a:pt x="8514034" y="2980716"/>
                </a:cubicBezTo>
                <a:cubicBezTo>
                  <a:pt x="8526664" y="2964200"/>
                  <a:pt x="8532978" y="2953270"/>
                  <a:pt x="8532978" y="2947926"/>
                </a:cubicBezTo>
                <a:cubicBezTo>
                  <a:pt x="8532978" y="2942583"/>
                  <a:pt x="8526664" y="2937725"/>
                  <a:pt x="8514034" y="2933353"/>
                </a:cubicBezTo>
                <a:cubicBezTo>
                  <a:pt x="8501404" y="2928981"/>
                  <a:pt x="8455498" y="2923152"/>
                  <a:pt x="8376316" y="2915865"/>
                </a:cubicBezTo>
                <a:cubicBezTo>
                  <a:pt x="8297135" y="2908578"/>
                  <a:pt x="8203623" y="2904935"/>
                  <a:pt x="8095781" y="2904935"/>
                </a:cubicBezTo>
                <a:cubicBezTo>
                  <a:pt x="8073436" y="2904935"/>
                  <a:pt x="8061048" y="2899834"/>
                  <a:pt x="8058620" y="2889633"/>
                </a:cubicBezTo>
                <a:cubicBezTo>
                  <a:pt x="8056191" y="2879432"/>
                  <a:pt x="8052547" y="2870931"/>
                  <a:pt x="8047689" y="2864130"/>
                </a:cubicBezTo>
                <a:cubicBezTo>
                  <a:pt x="8042832" y="2857329"/>
                  <a:pt x="8035788" y="2853929"/>
                  <a:pt x="8026558" y="2853929"/>
                </a:cubicBezTo>
                <a:cubicBezTo>
                  <a:pt x="8017329" y="2853929"/>
                  <a:pt x="8005427" y="2867045"/>
                  <a:pt x="7990854" y="2893276"/>
                </a:cubicBezTo>
                <a:cubicBezTo>
                  <a:pt x="7984053" y="2902020"/>
                  <a:pt x="7973366" y="2906392"/>
                  <a:pt x="7958793" y="2906392"/>
                </a:cubicBezTo>
                <a:cubicBezTo>
                  <a:pt x="7795572" y="2911250"/>
                  <a:pt x="7686273" y="2923394"/>
                  <a:pt x="7630895" y="2942825"/>
                </a:cubicBezTo>
                <a:cubicBezTo>
                  <a:pt x="7612435" y="2949626"/>
                  <a:pt x="7593490" y="2953027"/>
                  <a:pt x="7574059" y="2953027"/>
                </a:cubicBezTo>
                <a:cubicBezTo>
                  <a:pt x="7554629" y="2953027"/>
                  <a:pt x="7543455" y="2955699"/>
                  <a:pt x="7540541" y="2961042"/>
                </a:cubicBezTo>
                <a:cubicBezTo>
                  <a:pt x="7537626" y="2966386"/>
                  <a:pt x="7536169" y="2975372"/>
                  <a:pt x="7536169" y="2988003"/>
                </a:cubicBezTo>
                <a:cubicBezTo>
                  <a:pt x="7536169" y="3000633"/>
                  <a:pt x="7541026" y="3008891"/>
                  <a:pt x="7550742" y="3012777"/>
                </a:cubicBezTo>
                <a:cubicBezTo>
                  <a:pt x="7560458" y="3016663"/>
                  <a:pt x="7579889" y="3018606"/>
                  <a:pt x="7609035" y="3018606"/>
                </a:cubicBezTo>
                <a:cubicBezTo>
                  <a:pt x="7638182" y="3018606"/>
                  <a:pt x="7700361" y="3011320"/>
                  <a:pt x="7795572" y="2996746"/>
                </a:cubicBezTo>
                <a:cubicBezTo>
                  <a:pt x="7853865" y="2988974"/>
                  <a:pt x="7897585" y="2985088"/>
                  <a:pt x="7926732" y="2985088"/>
                </a:cubicBezTo>
                <a:cubicBezTo>
                  <a:pt x="7937419" y="2985088"/>
                  <a:pt x="7942762" y="2988488"/>
                  <a:pt x="7942762" y="2995289"/>
                </a:cubicBezTo>
                <a:cubicBezTo>
                  <a:pt x="7942762" y="3002090"/>
                  <a:pt x="7938147" y="3012534"/>
                  <a:pt x="7928918" y="3026622"/>
                </a:cubicBezTo>
                <a:cubicBezTo>
                  <a:pt x="7919688" y="3040709"/>
                  <a:pt x="7902442" y="3048239"/>
                  <a:pt x="7877182" y="3049210"/>
                </a:cubicBezTo>
                <a:cubicBezTo>
                  <a:pt x="7750881" y="3056983"/>
                  <a:pt x="7651298" y="3069127"/>
                  <a:pt x="7578431" y="3085643"/>
                </a:cubicBezTo>
                <a:cubicBezTo>
                  <a:pt x="7559972" y="3090501"/>
                  <a:pt x="7544913" y="3092930"/>
                  <a:pt x="7533254" y="3092930"/>
                </a:cubicBezTo>
                <a:cubicBezTo>
                  <a:pt x="7521596" y="3092930"/>
                  <a:pt x="7512852" y="3091473"/>
                  <a:pt x="7507022" y="3088558"/>
                </a:cubicBezTo>
                <a:cubicBezTo>
                  <a:pt x="7501193" y="3085643"/>
                  <a:pt x="7495849" y="3084186"/>
                  <a:pt x="7490992" y="3084186"/>
                </a:cubicBezTo>
                <a:cubicBezTo>
                  <a:pt x="7473504" y="3084186"/>
                  <a:pt x="7464760" y="3102160"/>
                  <a:pt x="7464760" y="3138107"/>
                </a:cubicBezTo>
                <a:cubicBezTo>
                  <a:pt x="7464760" y="3164339"/>
                  <a:pt x="7468403" y="3181827"/>
                  <a:pt x="7475690" y="3190571"/>
                </a:cubicBezTo>
                <a:cubicBezTo>
                  <a:pt x="7482976" y="3199315"/>
                  <a:pt x="7495364" y="3203687"/>
                  <a:pt x="7512852" y="3203687"/>
                </a:cubicBezTo>
                <a:cubicBezTo>
                  <a:pt x="7530340" y="3203687"/>
                  <a:pt x="7561915" y="3195914"/>
                  <a:pt x="7607578" y="3180369"/>
                </a:cubicBezTo>
                <a:cubicBezTo>
                  <a:pt x="7653241" y="3164825"/>
                  <a:pt x="7698903" y="3153895"/>
                  <a:pt x="7744566" y="3147580"/>
                </a:cubicBezTo>
                <a:cubicBezTo>
                  <a:pt x="7790229" y="3141265"/>
                  <a:pt x="7816947" y="3138107"/>
                  <a:pt x="7824719" y="3138107"/>
                </a:cubicBezTo>
                <a:cubicBezTo>
                  <a:pt x="7832491" y="3138107"/>
                  <a:pt x="7836377" y="3141507"/>
                  <a:pt x="7836377" y="3148308"/>
                </a:cubicBezTo>
                <a:cubicBezTo>
                  <a:pt x="7836377" y="3163853"/>
                  <a:pt x="7802859" y="3198343"/>
                  <a:pt x="7735822" y="3251778"/>
                </a:cubicBezTo>
                <a:cubicBezTo>
                  <a:pt x="7668786" y="3305214"/>
                  <a:pt x="7609278" y="3342375"/>
                  <a:pt x="7557300" y="3363264"/>
                </a:cubicBezTo>
                <a:cubicBezTo>
                  <a:pt x="7505322" y="3384152"/>
                  <a:pt x="7466946" y="3394596"/>
                  <a:pt x="7442171" y="3394596"/>
                </a:cubicBezTo>
                <a:cubicBezTo>
                  <a:pt x="7417397" y="3394596"/>
                  <a:pt x="7401123" y="3388281"/>
                  <a:pt x="7393351" y="3375651"/>
                </a:cubicBezTo>
                <a:cubicBezTo>
                  <a:pt x="7385579" y="3363021"/>
                  <a:pt x="7379021" y="3356706"/>
                  <a:pt x="7373677" y="3356706"/>
                </a:cubicBezTo>
                <a:cubicBezTo>
                  <a:pt x="7368333" y="3356706"/>
                  <a:pt x="7365662" y="3366421"/>
                  <a:pt x="7365662" y="3385852"/>
                </a:cubicBezTo>
                <a:lnTo>
                  <a:pt x="7367848" y="3429000"/>
                </a:lnTo>
                <a:lnTo>
                  <a:pt x="7183625" y="3429000"/>
                </a:lnTo>
                <a:lnTo>
                  <a:pt x="7182403" y="3423378"/>
                </a:lnTo>
                <a:cubicBezTo>
                  <a:pt x="7178760" y="3417792"/>
                  <a:pt x="7173295" y="3414999"/>
                  <a:pt x="7166008" y="3414999"/>
                </a:cubicBezTo>
                <a:cubicBezTo>
                  <a:pt x="7159693" y="3414999"/>
                  <a:pt x="7152953" y="3418399"/>
                  <a:pt x="7145788" y="3425200"/>
                </a:cubicBezTo>
                <a:lnTo>
                  <a:pt x="7142960" y="3429000"/>
                </a:lnTo>
                <a:lnTo>
                  <a:pt x="6800507" y="3429000"/>
                </a:lnTo>
                <a:lnTo>
                  <a:pt x="6800220" y="3409169"/>
                </a:lnTo>
                <a:cubicBezTo>
                  <a:pt x="6800220" y="3380995"/>
                  <a:pt x="6802648" y="3353305"/>
                  <a:pt x="6807506" y="3326102"/>
                </a:cubicBezTo>
                <a:cubicBezTo>
                  <a:pt x="6812364" y="3298899"/>
                  <a:pt x="6814793" y="3277524"/>
                  <a:pt x="6814793" y="3261980"/>
                </a:cubicBezTo>
                <a:cubicBezTo>
                  <a:pt x="6814793" y="3224089"/>
                  <a:pt x="6802162" y="3205144"/>
                  <a:pt x="6776902" y="3205144"/>
                </a:cubicBezTo>
                <a:cubicBezTo>
                  <a:pt x="6766215" y="3205144"/>
                  <a:pt x="6758200" y="3213888"/>
                  <a:pt x="6752856" y="3231376"/>
                </a:cubicBezTo>
                <a:cubicBezTo>
                  <a:pt x="6747513" y="3248864"/>
                  <a:pt x="6737312" y="3303028"/>
                  <a:pt x="6722253" y="3393868"/>
                </a:cubicBezTo>
                <a:lnTo>
                  <a:pt x="6716700" y="3429000"/>
                </a:lnTo>
                <a:lnTo>
                  <a:pt x="6614485" y="3429000"/>
                </a:lnTo>
                <a:lnTo>
                  <a:pt x="6624612" y="3414270"/>
                </a:lnTo>
                <a:cubicBezTo>
                  <a:pt x="6638699" y="3391196"/>
                  <a:pt x="6653515" y="3364478"/>
                  <a:pt x="6669060" y="3334117"/>
                </a:cubicBezTo>
                <a:cubicBezTo>
                  <a:pt x="6700150" y="3273395"/>
                  <a:pt x="6722981" y="3215831"/>
                  <a:pt x="6737555" y="3161424"/>
                </a:cubicBezTo>
                <a:cubicBezTo>
                  <a:pt x="6743384" y="3141993"/>
                  <a:pt x="6754800" y="3111146"/>
                  <a:pt x="6771802" y="3068884"/>
                </a:cubicBezTo>
                <a:cubicBezTo>
                  <a:pt x="6788804" y="3026622"/>
                  <a:pt x="6797305" y="2995046"/>
                  <a:pt x="6797305" y="2974158"/>
                </a:cubicBezTo>
                <a:cubicBezTo>
                  <a:pt x="6797305" y="2953270"/>
                  <a:pt x="6787589" y="2942825"/>
                  <a:pt x="6768158" y="2942825"/>
                </a:cubicBezTo>
                <a:cubicBezTo>
                  <a:pt x="6747756" y="2942825"/>
                  <a:pt x="6731482" y="2955941"/>
                  <a:pt x="6719338" y="2982173"/>
                </a:cubicBezTo>
                <a:cubicBezTo>
                  <a:pt x="6707194" y="3008405"/>
                  <a:pt x="6695292" y="3048967"/>
                  <a:pt x="6683634" y="3103860"/>
                </a:cubicBezTo>
                <a:cubicBezTo>
                  <a:pt x="6671975" y="3158752"/>
                  <a:pt x="6637485" y="3224818"/>
                  <a:pt x="6580163" y="3302056"/>
                </a:cubicBezTo>
                <a:cubicBezTo>
                  <a:pt x="6551503" y="3340675"/>
                  <a:pt x="6521506" y="3373161"/>
                  <a:pt x="6490174" y="3399515"/>
                </a:cubicBezTo>
                <a:lnTo>
                  <a:pt x="6449655" y="3429000"/>
                </a:lnTo>
                <a:lnTo>
                  <a:pt x="6094662" y="3429000"/>
                </a:lnTo>
                <a:lnTo>
                  <a:pt x="6207088" y="3299870"/>
                </a:lnTo>
                <a:cubicBezTo>
                  <a:pt x="6214860" y="3289183"/>
                  <a:pt x="6224333" y="3283839"/>
                  <a:pt x="6235506" y="3283839"/>
                </a:cubicBezTo>
                <a:cubicBezTo>
                  <a:pt x="6246679" y="3283839"/>
                  <a:pt x="6256152" y="3286268"/>
                  <a:pt x="6263924" y="3291126"/>
                </a:cubicBezTo>
                <a:cubicBezTo>
                  <a:pt x="6284327" y="3304728"/>
                  <a:pt x="6303757" y="3311529"/>
                  <a:pt x="6322217" y="3311529"/>
                </a:cubicBezTo>
                <a:cubicBezTo>
                  <a:pt x="6340677" y="3311529"/>
                  <a:pt x="6360350" y="3300113"/>
                  <a:pt x="6381239" y="3277282"/>
                </a:cubicBezTo>
                <a:cubicBezTo>
                  <a:pt x="6402127" y="3254450"/>
                  <a:pt x="6412571" y="3236234"/>
                  <a:pt x="6412571" y="3222632"/>
                </a:cubicBezTo>
                <a:cubicBezTo>
                  <a:pt x="6412571" y="3209030"/>
                  <a:pt x="6410628" y="3200286"/>
                  <a:pt x="6406742" y="3196400"/>
                </a:cubicBezTo>
                <a:cubicBezTo>
                  <a:pt x="6402855" y="3192514"/>
                  <a:pt x="6388768" y="3184256"/>
                  <a:pt x="6364480" y="3171625"/>
                </a:cubicBezTo>
                <a:lnTo>
                  <a:pt x="6330961" y="3154138"/>
                </a:lnTo>
                <a:cubicBezTo>
                  <a:pt x="6321245" y="3149280"/>
                  <a:pt x="6313959" y="3141993"/>
                  <a:pt x="6309101" y="3132278"/>
                </a:cubicBezTo>
                <a:cubicBezTo>
                  <a:pt x="6304243" y="3122562"/>
                  <a:pt x="6301814" y="3109932"/>
                  <a:pt x="6301814" y="3094387"/>
                </a:cubicBezTo>
                <a:cubicBezTo>
                  <a:pt x="6301814" y="3078842"/>
                  <a:pt x="6316145" y="3045081"/>
                  <a:pt x="6344805" y="2993103"/>
                </a:cubicBezTo>
                <a:cubicBezTo>
                  <a:pt x="6373466" y="2941125"/>
                  <a:pt x="6395083" y="2909307"/>
                  <a:pt x="6409656" y="2897648"/>
                </a:cubicBezTo>
                <a:cubicBezTo>
                  <a:pt x="6435888" y="2876274"/>
                  <a:pt x="6452890" y="2858786"/>
                  <a:pt x="6460663" y="2845185"/>
                </a:cubicBezTo>
                <a:cubicBezTo>
                  <a:pt x="6468435" y="2831583"/>
                  <a:pt x="6472321" y="2816038"/>
                  <a:pt x="6472321" y="2798550"/>
                </a:cubicBezTo>
                <a:cubicBezTo>
                  <a:pt x="6472321" y="2788835"/>
                  <a:pt x="6469650" y="2782277"/>
                  <a:pt x="6464306" y="2778876"/>
                </a:cubicBezTo>
                <a:cubicBezTo>
                  <a:pt x="6458962" y="2775476"/>
                  <a:pt x="6448033" y="2773776"/>
                  <a:pt x="6431516" y="2773776"/>
                </a:cubicBezTo>
                <a:cubicBezTo>
                  <a:pt x="6415000" y="2773776"/>
                  <a:pt x="6396784" y="2775476"/>
                  <a:pt x="6376867" y="2778876"/>
                </a:cubicBezTo>
                <a:cubicBezTo>
                  <a:pt x="6356950" y="2782277"/>
                  <a:pt x="6344562" y="2783977"/>
                  <a:pt x="6339705" y="2783977"/>
                </a:cubicBezTo>
                <a:cubicBezTo>
                  <a:pt x="6338733" y="2783977"/>
                  <a:pt x="6328046" y="2782034"/>
                  <a:pt x="6307644" y="2778148"/>
                </a:cubicBezTo>
                <a:cubicBezTo>
                  <a:pt x="6287241" y="2774261"/>
                  <a:pt x="6261981" y="2772318"/>
                  <a:pt x="6231863" y="2772318"/>
                </a:cubicBezTo>
                <a:cubicBezTo>
                  <a:pt x="6201745" y="2772318"/>
                  <a:pt x="6164583" y="2778876"/>
                  <a:pt x="6120378" y="2791992"/>
                </a:cubicBezTo>
                <a:cubicBezTo>
                  <a:pt x="6076172" y="2805108"/>
                  <a:pt x="6047754" y="2811666"/>
                  <a:pt x="6035124" y="2811666"/>
                </a:cubicBezTo>
                <a:cubicBezTo>
                  <a:pt x="6022494" y="2811666"/>
                  <a:pt x="6012535" y="2809480"/>
                  <a:pt x="6005250" y="2805108"/>
                </a:cubicBezTo>
                <a:cubicBezTo>
                  <a:pt x="5997962" y="2800736"/>
                  <a:pt x="5989461" y="2798550"/>
                  <a:pt x="5979745" y="2798550"/>
                </a:cubicBezTo>
                <a:cubicBezTo>
                  <a:pt x="5970030" y="2798550"/>
                  <a:pt x="5961529" y="2805351"/>
                  <a:pt x="5954243" y="2818953"/>
                </a:cubicBezTo>
                <a:cubicBezTo>
                  <a:pt x="5946956" y="2832554"/>
                  <a:pt x="5943313" y="2851743"/>
                  <a:pt x="5943313" y="2876517"/>
                </a:cubicBezTo>
                <a:cubicBezTo>
                  <a:pt x="5943313" y="2901292"/>
                  <a:pt x="5946956" y="2925095"/>
                  <a:pt x="5954243" y="2947926"/>
                </a:cubicBezTo>
                <a:cubicBezTo>
                  <a:pt x="5961529" y="2970757"/>
                  <a:pt x="5977803" y="2982173"/>
                  <a:pt x="6003063" y="2982173"/>
                </a:cubicBezTo>
                <a:cubicBezTo>
                  <a:pt x="6028324" y="2982173"/>
                  <a:pt x="6065971" y="2973915"/>
                  <a:pt x="6116005" y="2957399"/>
                </a:cubicBezTo>
                <a:cubicBezTo>
                  <a:pt x="6166040" y="2940882"/>
                  <a:pt x="6210489" y="2932624"/>
                  <a:pt x="6249351" y="2932624"/>
                </a:cubicBezTo>
                <a:cubicBezTo>
                  <a:pt x="6263924" y="2932624"/>
                  <a:pt x="6274611" y="2933596"/>
                  <a:pt x="6281412" y="2935539"/>
                </a:cubicBezTo>
                <a:cubicBezTo>
                  <a:pt x="6288213" y="2937482"/>
                  <a:pt x="6291613" y="2942097"/>
                  <a:pt x="6291613" y="2949383"/>
                </a:cubicBezTo>
                <a:cubicBezTo>
                  <a:pt x="6291613" y="2956670"/>
                  <a:pt x="6284570" y="2975372"/>
                  <a:pt x="6270482" y="3005490"/>
                </a:cubicBezTo>
                <a:cubicBezTo>
                  <a:pt x="6256394" y="3035608"/>
                  <a:pt x="6245222" y="3054554"/>
                  <a:pt x="6236963" y="3062326"/>
                </a:cubicBezTo>
                <a:cubicBezTo>
                  <a:pt x="6228705" y="3070099"/>
                  <a:pt x="6216075" y="3073985"/>
                  <a:pt x="6199073" y="3073985"/>
                </a:cubicBezTo>
                <a:cubicBezTo>
                  <a:pt x="6182071" y="3073985"/>
                  <a:pt x="6158511" y="3066698"/>
                  <a:pt x="6128393" y="3052125"/>
                </a:cubicBezTo>
                <a:cubicBezTo>
                  <a:pt x="6098275" y="3037552"/>
                  <a:pt x="6077143" y="3030265"/>
                  <a:pt x="6064999" y="3030265"/>
                </a:cubicBezTo>
                <a:cubicBezTo>
                  <a:pt x="6052856" y="3030265"/>
                  <a:pt x="6043382" y="3034394"/>
                  <a:pt x="6036581" y="3042652"/>
                </a:cubicBezTo>
                <a:cubicBezTo>
                  <a:pt x="6029780" y="3050910"/>
                  <a:pt x="6026381" y="3058926"/>
                  <a:pt x="6026381" y="3066698"/>
                </a:cubicBezTo>
                <a:cubicBezTo>
                  <a:pt x="6026381" y="3090987"/>
                  <a:pt x="6063300" y="3133249"/>
                  <a:pt x="6137137" y="3193485"/>
                </a:cubicBezTo>
                <a:cubicBezTo>
                  <a:pt x="6141994" y="3197371"/>
                  <a:pt x="6144423" y="3202715"/>
                  <a:pt x="6144423" y="3209516"/>
                </a:cubicBezTo>
                <a:cubicBezTo>
                  <a:pt x="6144423" y="3226032"/>
                  <a:pt x="6122806" y="3254450"/>
                  <a:pt x="6079572" y="3294769"/>
                </a:cubicBezTo>
                <a:cubicBezTo>
                  <a:pt x="6036338" y="3335089"/>
                  <a:pt x="5996262" y="3355248"/>
                  <a:pt x="5959343" y="3355248"/>
                </a:cubicBezTo>
                <a:cubicBezTo>
                  <a:pt x="5943799" y="3355248"/>
                  <a:pt x="5933840" y="3351119"/>
                  <a:pt x="5929468" y="3342861"/>
                </a:cubicBezTo>
                <a:cubicBezTo>
                  <a:pt x="5925096" y="3334603"/>
                  <a:pt x="5921453" y="3330474"/>
                  <a:pt x="5918539" y="3330474"/>
                </a:cubicBezTo>
                <a:cubicBezTo>
                  <a:pt x="5910766" y="3330474"/>
                  <a:pt x="5906879" y="3349662"/>
                  <a:pt x="5906879" y="3388038"/>
                </a:cubicBezTo>
                <a:lnTo>
                  <a:pt x="5910341" y="3429000"/>
                </a:lnTo>
                <a:lnTo>
                  <a:pt x="5589313" y="3429000"/>
                </a:lnTo>
                <a:lnTo>
                  <a:pt x="5586997" y="3389860"/>
                </a:lnTo>
                <a:cubicBezTo>
                  <a:pt x="5585540" y="3354155"/>
                  <a:pt x="5584811" y="3308614"/>
                  <a:pt x="5584811" y="3253236"/>
                </a:cubicBezTo>
                <a:cubicBezTo>
                  <a:pt x="5584811" y="3216317"/>
                  <a:pt x="5586268" y="3193728"/>
                  <a:pt x="5589182" y="3185470"/>
                </a:cubicBezTo>
                <a:cubicBezTo>
                  <a:pt x="5592097" y="3177212"/>
                  <a:pt x="5596226" y="3173083"/>
                  <a:pt x="5601570" y="3173083"/>
                </a:cubicBezTo>
                <a:cubicBezTo>
                  <a:pt x="5606913" y="3173083"/>
                  <a:pt x="5613228" y="3173811"/>
                  <a:pt x="5620516" y="3175269"/>
                </a:cubicBezTo>
                <a:cubicBezTo>
                  <a:pt x="5627802" y="3176726"/>
                  <a:pt x="5634845" y="3177455"/>
                  <a:pt x="5641646" y="3177455"/>
                </a:cubicBezTo>
                <a:cubicBezTo>
                  <a:pt x="5666906" y="3177455"/>
                  <a:pt x="5692167" y="3165068"/>
                  <a:pt x="5717427" y="3140293"/>
                </a:cubicBezTo>
                <a:cubicBezTo>
                  <a:pt x="5742688" y="3115518"/>
                  <a:pt x="5755318" y="3082243"/>
                  <a:pt x="5755318" y="3040466"/>
                </a:cubicBezTo>
                <a:cubicBezTo>
                  <a:pt x="5755318" y="3020064"/>
                  <a:pt x="5750945" y="3009862"/>
                  <a:pt x="5742202" y="3009862"/>
                </a:cubicBezTo>
                <a:cubicBezTo>
                  <a:pt x="5739287" y="3009862"/>
                  <a:pt x="5736372" y="3010834"/>
                  <a:pt x="5733458" y="3012777"/>
                </a:cubicBezTo>
                <a:cubicBezTo>
                  <a:pt x="5713055" y="3020550"/>
                  <a:pt x="5676622" y="3024436"/>
                  <a:pt x="5624158" y="3024436"/>
                </a:cubicBezTo>
                <a:cubicBezTo>
                  <a:pt x="5610557" y="3024436"/>
                  <a:pt x="5601570" y="3022250"/>
                  <a:pt x="5597198" y="3017878"/>
                </a:cubicBezTo>
                <a:cubicBezTo>
                  <a:pt x="5592826" y="3013506"/>
                  <a:pt x="5590640" y="3001361"/>
                  <a:pt x="5590640" y="2981445"/>
                </a:cubicBezTo>
                <a:cubicBezTo>
                  <a:pt x="5590640" y="2961528"/>
                  <a:pt x="5594283" y="2941368"/>
                  <a:pt x="5601570" y="2920966"/>
                </a:cubicBezTo>
                <a:cubicBezTo>
                  <a:pt x="5608856" y="2900563"/>
                  <a:pt x="5612500" y="2882346"/>
                  <a:pt x="5612500" y="2866316"/>
                </a:cubicBezTo>
                <a:cubicBezTo>
                  <a:pt x="5612500" y="2850285"/>
                  <a:pt x="5609342" y="2837169"/>
                  <a:pt x="5603027" y="2826968"/>
                </a:cubicBezTo>
                <a:cubicBezTo>
                  <a:pt x="5596712" y="2816767"/>
                  <a:pt x="5589911" y="2811666"/>
                  <a:pt x="5582625" y="2811666"/>
                </a:cubicBezTo>
                <a:cubicBezTo>
                  <a:pt x="5575338" y="2811666"/>
                  <a:pt x="5566595" y="2814338"/>
                  <a:pt x="5556393" y="2819681"/>
                </a:cubicBezTo>
                <a:cubicBezTo>
                  <a:pt x="5546191" y="2825025"/>
                  <a:pt x="5537690" y="2849071"/>
                  <a:pt x="5530889" y="2891819"/>
                </a:cubicBezTo>
                <a:cubicBezTo>
                  <a:pt x="5524089" y="2934567"/>
                  <a:pt x="5519717" y="2964442"/>
                  <a:pt x="5517774" y="2981445"/>
                </a:cubicBezTo>
                <a:cubicBezTo>
                  <a:pt x="5515830" y="2998447"/>
                  <a:pt x="5512674" y="3010105"/>
                  <a:pt x="5508301" y="3016420"/>
                </a:cubicBezTo>
                <a:cubicBezTo>
                  <a:pt x="5503929" y="3022735"/>
                  <a:pt x="5495914" y="3026379"/>
                  <a:pt x="5484255" y="3027350"/>
                </a:cubicBezTo>
                <a:cubicBezTo>
                  <a:pt x="5431791" y="3029293"/>
                  <a:pt x="5396330" y="3033180"/>
                  <a:pt x="5377870" y="3039009"/>
                </a:cubicBezTo>
                <a:cubicBezTo>
                  <a:pt x="5371070" y="3040952"/>
                  <a:pt x="5364755" y="3041924"/>
                  <a:pt x="5358925" y="3041924"/>
                </a:cubicBezTo>
                <a:cubicBezTo>
                  <a:pt x="5353097" y="3041924"/>
                  <a:pt x="5345323" y="3040709"/>
                  <a:pt x="5335608" y="3038280"/>
                </a:cubicBezTo>
                <a:cubicBezTo>
                  <a:pt x="5325892" y="3035851"/>
                  <a:pt x="5315934" y="3039980"/>
                  <a:pt x="5305733" y="3050668"/>
                </a:cubicBezTo>
                <a:cubicBezTo>
                  <a:pt x="5295532" y="3061355"/>
                  <a:pt x="5290431" y="3074713"/>
                  <a:pt x="5290431" y="3090744"/>
                </a:cubicBezTo>
                <a:cubicBezTo>
                  <a:pt x="5290431" y="3106774"/>
                  <a:pt x="5294560" y="3124262"/>
                  <a:pt x="5302818" y="3143208"/>
                </a:cubicBezTo>
                <a:cubicBezTo>
                  <a:pt x="5311076" y="3162153"/>
                  <a:pt x="5330751" y="3171625"/>
                  <a:pt x="5361840" y="3171625"/>
                </a:cubicBezTo>
                <a:lnTo>
                  <a:pt x="5479884" y="3162882"/>
                </a:lnTo>
                <a:cubicBezTo>
                  <a:pt x="5495428" y="3162882"/>
                  <a:pt x="5505386" y="3167739"/>
                  <a:pt x="5509758" y="3177455"/>
                </a:cubicBezTo>
                <a:cubicBezTo>
                  <a:pt x="5514130" y="3187170"/>
                  <a:pt x="5516316" y="3241577"/>
                  <a:pt x="5516316" y="3340675"/>
                </a:cubicBezTo>
                <a:cubicBezTo>
                  <a:pt x="5516316" y="3365450"/>
                  <a:pt x="5516149" y="3388114"/>
                  <a:pt x="5515816" y="3408668"/>
                </a:cubicBezTo>
                <a:lnTo>
                  <a:pt x="5515263" y="3429000"/>
                </a:lnTo>
                <a:lnTo>
                  <a:pt x="5225702" y="3429000"/>
                </a:lnTo>
                <a:lnTo>
                  <a:pt x="5227356" y="3391773"/>
                </a:lnTo>
                <a:cubicBezTo>
                  <a:pt x="5236009" y="3211975"/>
                  <a:pt x="5245618" y="3100217"/>
                  <a:pt x="5256184" y="3056497"/>
                </a:cubicBezTo>
                <a:cubicBezTo>
                  <a:pt x="5270271" y="2998204"/>
                  <a:pt x="5288002" y="2956913"/>
                  <a:pt x="5309376" y="2932624"/>
                </a:cubicBezTo>
                <a:cubicBezTo>
                  <a:pt x="5330751" y="2908335"/>
                  <a:pt x="5341437" y="2887933"/>
                  <a:pt x="5341437" y="2871416"/>
                </a:cubicBezTo>
                <a:cubicBezTo>
                  <a:pt x="5341437" y="2864616"/>
                  <a:pt x="5338280" y="2858544"/>
                  <a:pt x="5331965" y="2853200"/>
                </a:cubicBezTo>
                <a:cubicBezTo>
                  <a:pt x="5325650" y="2847856"/>
                  <a:pt x="5319092" y="2845185"/>
                  <a:pt x="5312291" y="2845185"/>
                </a:cubicBezTo>
                <a:cubicBezTo>
                  <a:pt x="5302575" y="2845185"/>
                  <a:pt x="5290917" y="2848828"/>
                  <a:pt x="5277315" y="2856115"/>
                </a:cubicBezTo>
                <a:cubicBezTo>
                  <a:pt x="5263713" y="2863401"/>
                  <a:pt x="5246954" y="2867045"/>
                  <a:pt x="5227037" y="2867045"/>
                </a:cubicBezTo>
                <a:cubicBezTo>
                  <a:pt x="5207121" y="2867045"/>
                  <a:pt x="5192305" y="2864616"/>
                  <a:pt x="5182589" y="2859758"/>
                </a:cubicBezTo>
                <a:cubicBezTo>
                  <a:pt x="5172873" y="2854900"/>
                  <a:pt x="5165587" y="2845185"/>
                  <a:pt x="5160730" y="2830611"/>
                </a:cubicBezTo>
                <a:cubicBezTo>
                  <a:pt x="5147127" y="2792721"/>
                  <a:pt x="5124782" y="2773776"/>
                  <a:pt x="5093692" y="2773776"/>
                </a:cubicBezTo>
                <a:cubicBezTo>
                  <a:pt x="5081062" y="2773776"/>
                  <a:pt x="5070375" y="2778148"/>
                  <a:pt x="5061631" y="2786892"/>
                </a:cubicBezTo>
                <a:cubicBezTo>
                  <a:pt x="5052888" y="2795636"/>
                  <a:pt x="5048272" y="2806323"/>
                  <a:pt x="5047786" y="2818953"/>
                </a:cubicBezTo>
                <a:cubicBezTo>
                  <a:pt x="5047301" y="2831583"/>
                  <a:pt x="5038315" y="2845913"/>
                  <a:pt x="5020826" y="2861944"/>
                </a:cubicBezTo>
                <a:cubicBezTo>
                  <a:pt x="5003339" y="2877974"/>
                  <a:pt x="4981964" y="2891333"/>
                  <a:pt x="4956704" y="2902020"/>
                </a:cubicBezTo>
                <a:cubicBezTo>
                  <a:pt x="4878008" y="2933110"/>
                  <a:pt x="4838660" y="2953998"/>
                  <a:pt x="4838660" y="2964685"/>
                </a:cubicBezTo>
                <a:cubicBezTo>
                  <a:pt x="4838660" y="2969543"/>
                  <a:pt x="4847161" y="2976101"/>
                  <a:pt x="4864163" y="2984359"/>
                </a:cubicBezTo>
                <a:cubicBezTo>
                  <a:pt x="4881166" y="2992617"/>
                  <a:pt x="4889667" y="3018849"/>
                  <a:pt x="4889667" y="3063055"/>
                </a:cubicBezTo>
                <a:cubicBezTo>
                  <a:pt x="4889667" y="3107260"/>
                  <a:pt x="4887481" y="3163367"/>
                  <a:pt x="4883109" y="3231376"/>
                </a:cubicBezTo>
                <a:cubicBezTo>
                  <a:pt x="4878737" y="3299384"/>
                  <a:pt x="4875579" y="3338732"/>
                  <a:pt x="4873636" y="3349419"/>
                </a:cubicBezTo>
                <a:cubicBezTo>
                  <a:pt x="4871693" y="3360106"/>
                  <a:pt x="4868535" y="3370793"/>
                  <a:pt x="4864163" y="3381480"/>
                </a:cubicBezTo>
                <a:cubicBezTo>
                  <a:pt x="4859791" y="3392167"/>
                  <a:pt x="4857605" y="3400911"/>
                  <a:pt x="4857605" y="3407712"/>
                </a:cubicBezTo>
                <a:cubicBezTo>
                  <a:pt x="4857605" y="3414513"/>
                  <a:pt x="4862707" y="3417913"/>
                  <a:pt x="4872907" y="3417913"/>
                </a:cubicBezTo>
                <a:cubicBezTo>
                  <a:pt x="4883109" y="3417913"/>
                  <a:pt x="4908855" y="3412570"/>
                  <a:pt x="4950146" y="3401883"/>
                </a:cubicBezTo>
                <a:cubicBezTo>
                  <a:pt x="4991437" y="3391196"/>
                  <a:pt x="5023740" y="3385852"/>
                  <a:pt x="5047058" y="3385852"/>
                </a:cubicBezTo>
                <a:cubicBezTo>
                  <a:pt x="5059688" y="3385852"/>
                  <a:pt x="5066003" y="3389738"/>
                  <a:pt x="5066003" y="3397511"/>
                </a:cubicBezTo>
                <a:lnTo>
                  <a:pt x="5045064" y="3429000"/>
                </a:lnTo>
                <a:lnTo>
                  <a:pt x="4823150" y="3429000"/>
                </a:lnTo>
                <a:lnTo>
                  <a:pt x="4845218" y="3373829"/>
                </a:lnTo>
                <a:cubicBezTo>
                  <a:pt x="4850562" y="3356584"/>
                  <a:pt x="4853234" y="3342132"/>
                  <a:pt x="4853234" y="3330474"/>
                </a:cubicBezTo>
                <a:cubicBezTo>
                  <a:pt x="4853234" y="3325616"/>
                  <a:pt x="4851533" y="3323187"/>
                  <a:pt x="4848133" y="3323187"/>
                </a:cubicBezTo>
                <a:cubicBezTo>
                  <a:pt x="4844732" y="3323187"/>
                  <a:pt x="4835260" y="3329745"/>
                  <a:pt x="4819715" y="3342861"/>
                </a:cubicBezTo>
                <a:cubicBezTo>
                  <a:pt x="4804170" y="3355977"/>
                  <a:pt x="4791054" y="3369579"/>
                  <a:pt x="4780367" y="3383666"/>
                </a:cubicBezTo>
                <a:cubicBezTo>
                  <a:pt x="4769680" y="3397754"/>
                  <a:pt x="4760936" y="3404797"/>
                  <a:pt x="4754135" y="3404797"/>
                </a:cubicBezTo>
                <a:cubicBezTo>
                  <a:pt x="4742477" y="3404797"/>
                  <a:pt x="4736648" y="3397025"/>
                  <a:pt x="4736648" y="3381480"/>
                </a:cubicBezTo>
                <a:lnTo>
                  <a:pt x="4743934" y="3301327"/>
                </a:lnTo>
                <a:cubicBezTo>
                  <a:pt x="4747820" y="3226518"/>
                  <a:pt x="4753650" y="3183770"/>
                  <a:pt x="4761422" y="3173083"/>
                </a:cubicBezTo>
                <a:cubicBezTo>
                  <a:pt x="4778910" y="3145879"/>
                  <a:pt x="4787655" y="3112361"/>
                  <a:pt x="4787655" y="3072527"/>
                </a:cubicBezTo>
                <a:cubicBezTo>
                  <a:pt x="4787655" y="3050182"/>
                  <a:pt x="4776481" y="3039009"/>
                  <a:pt x="4754135" y="3039009"/>
                </a:cubicBezTo>
                <a:cubicBezTo>
                  <a:pt x="4696815" y="3039009"/>
                  <a:pt x="4647265" y="3050182"/>
                  <a:pt x="4605488" y="3072527"/>
                </a:cubicBezTo>
                <a:cubicBezTo>
                  <a:pt x="4594801" y="3078357"/>
                  <a:pt x="4585572" y="3081271"/>
                  <a:pt x="4577799" y="3081271"/>
                </a:cubicBezTo>
                <a:cubicBezTo>
                  <a:pt x="4570026" y="3081271"/>
                  <a:pt x="4561769" y="3078114"/>
                  <a:pt x="4553024" y="3071799"/>
                </a:cubicBezTo>
                <a:cubicBezTo>
                  <a:pt x="4544281" y="3065484"/>
                  <a:pt x="4536508" y="3062326"/>
                  <a:pt x="4529707" y="3062326"/>
                </a:cubicBezTo>
                <a:cubicBezTo>
                  <a:pt x="4504447" y="3062326"/>
                  <a:pt x="4491818" y="3096330"/>
                  <a:pt x="4491818" y="3164339"/>
                </a:cubicBezTo>
                <a:cubicBezTo>
                  <a:pt x="4491818" y="3189599"/>
                  <a:pt x="4494246" y="3209516"/>
                  <a:pt x="4499103" y="3224089"/>
                </a:cubicBezTo>
                <a:cubicBezTo>
                  <a:pt x="4503961" y="3238662"/>
                  <a:pt x="4513191" y="3245949"/>
                  <a:pt x="4526793" y="3245949"/>
                </a:cubicBezTo>
                <a:cubicBezTo>
                  <a:pt x="4540394" y="3245949"/>
                  <a:pt x="4557154" y="3241334"/>
                  <a:pt x="4577071" y="3232104"/>
                </a:cubicBezTo>
                <a:cubicBezTo>
                  <a:pt x="4596987" y="3222875"/>
                  <a:pt x="4614718" y="3218260"/>
                  <a:pt x="4630263" y="3218260"/>
                </a:cubicBezTo>
                <a:cubicBezTo>
                  <a:pt x="4658438" y="3218260"/>
                  <a:pt x="4672525" y="3238662"/>
                  <a:pt x="4672525" y="3279467"/>
                </a:cubicBezTo>
                <a:cubicBezTo>
                  <a:pt x="4672525" y="3299870"/>
                  <a:pt x="4670218" y="3324280"/>
                  <a:pt x="4665603" y="3352698"/>
                </a:cubicBezTo>
                <a:lnTo>
                  <a:pt x="4649314" y="3429000"/>
                </a:lnTo>
                <a:lnTo>
                  <a:pt x="4131988" y="3429000"/>
                </a:lnTo>
                <a:lnTo>
                  <a:pt x="4129672" y="3389860"/>
                </a:lnTo>
                <a:cubicBezTo>
                  <a:pt x="4128215" y="3354155"/>
                  <a:pt x="4127486" y="3308614"/>
                  <a:pt x="4127486" y="3253236"/>
                </a:cubicBezTo>
                <a:cubicBezTo>
                  <a:pt x="4127486" y="3216317"/>
                  <a:pt x="4128943" y="3193728"/>
                  <a:pt x="4131858" y="3185470"/>
                </a:cubicBezTo>
                <a:cubicBezTo>
                  <a:pt x="4134772" y="3177212"/>
                  <a:pt x="4138901" y="3173083"/>
                  <a:pt x="4144245" y="3173083"/>
                </a:cubicBezTo>
                <a:cubicBezTo>
                  <a:pt x="4149588" y="3173083"/>
                  <a:pt x="4155903" y="3173811"/>
                  <a:pt x="4163190" y="3175269"/>
                </a:cubicBezTo>
                <a:cubicBezTo>
                  <a:pt x="4170477" y="3176726"/>
                  <a:pt x="4177521" y="3177455"/>
                  <a:pt x="4184322" y="3177455"/>
                </a:cubicBezTo>
                <a:cubicBezTo>
                  <a:pt x="4209582" y="3177455"/>
                  <a:pt x="4234842" y="3165068"/>
                  <a:pt x="4260103" y="3140293"/>
                </a:cubicBezTo>
                <a:cubicBezTo>
                  <a:pt x="4285363" y="3115518"/>
                  <a:pt x="4297993" y="3082243"/>
                  <a:pt x="4297993" y="3040466"/>
                </a:cubicBezTo>
                <a:cubicBezTo>
                  <a:pt x="4297993" y="3020064"/>
                  <a:pt x="4293621" y="3009862"/>
                  <a:pt x="4284877" y="3009862"/>
                </a:cubicBezTo>
                <a:cubicBezTo>
                  <a:pt x="4281962" y="3009862"/>
                  <a:pt x="4279048" y="3010834"/>
                  <a:pt x="4276133" y="3012777"/>
                </a:cubicBezTo>
                <a:cubicBezTo>
                  <a:pt x="4255730" y="3020550"/>
                  <a:pt x="4219297" y="3024436"/>
                  <a:pt x="4166833" y="3024436"/>
                </a:cubicBezTo>
                <a:cubicBezTo>
                  <a:pt x="4153232" y="3024436"/>
                  <a:pt x="4144245" y="3022250"/>
                  <a:pt x="4139873" y="3017878"/>
                </a:cubicBezTo>
                <a:cubicBezTo>
                  <a:pt x="4135501" y="3013506"/>
                  <a:pt x="4133315" y="3001361"/>
                  <a:pt x="4133315" y="2981445"/>
                </a:cubicBezTo>
                <a:cubicBezTo>
                  <a:pt x="4133315" y="2961528"/>
                  <a:pt x="4136958" y="2941368"/>
                  <a:pt x="4144245" y="2920966"/>
                </a:cubicBezTo>
                <a:cubicBezTo>
                  <a:pt x="4151532" y="2900563"/>
                  <a:pt x="4155175" y="2882346"/>
                  <a:pt x="4155175" y="2866316"/>
                </a:cubicBezTo>
                <a:cubicBezTo>
                  <a:pt x="4155175" y="2850285"/>
                  <a:pt x="4152017" y="2837169"/>
                  <a:pt x="4145702" y="2826968"/>
                </a:cubicBezTo>
                <a:cubicBezTo>
                  <a:pt x="4139387" y="2816767"/>
                  <a:pt x="4132586" y="2811666"/>
                  <a:pt x="4125300" y="2811666"/>
                </a:cubicBezTo>
                <a:cubicBezTo>
                  <a:pt x="4118013" y="2811666"/>
                  <a:pt x="4109269" y="2814338"/>
                  <a:pt x="4099068" y="2819681"/>
                </a:cubicBezTo>
                <a:cubicBezTo>
                  <a:pt x="4088867" y="2825025"/>
                  <a:pt x="4080366" y="2849071"/>
                  <a:pt x="4073565" y="2891819"/>
                </a:cubicBezTo>
                <a:cubicBezTo>
                  <a:pt x="4066764" y="2934567"/>
                  <a:pt x="4062392" y="2964442"/>
                  <a:pt x="4060449" y="2981445"/>
                </a:cubicBezTo>
                <a:cubicBezTo>
                  <a:pt x="4058506" y="2998447"/>
                  <a:pt x="4055348" y="3010105"/>
                  <a:pt x="4050976" y="3016420"/>
                </a:cubicBezTo>
                <a:cubicBezTo>
                  <a:pt x="4046604" y="3022735"/>
                  <a:pt x="4038589" y="3026379"/>
                  <a:pt x="4026930" y="3027350"/>
                </a:cubicBezTo>
                <a:cubicBezTo>
                  <a:pt x="3974467" y="3029293"/>
                  <a:pt x="3939005" y="3033180"/>
                  <a:pt x="3920546" y="3039009"/>
                </a:cubicBezTo>
                <a:cubicBezTo>
                  <a:pt x="3913745" y="3040952"/>
                  <a:pt x="3907429" y="3041924"/>
                  <a:pt x="3901600" y="3041924"/>
                </a:cubicBezTo>
                <a:cubicBezTo>
                  <a:pt x="3895771" y="3041924"/>
                  <a:pt x="3887999" y="3040709"/>
                  <a:pt x="3878283" y="3038280"/>
                </a:cubicBezTo>
                <a:cubicBezTo>
                  <a:pt x="3868568" y="3035851"/>
                  <a:pt x="3858609" y="3039980"/>
                  <a:pt x="3848408" y="3050668"/>
                </a:cubicBezTo>
                <a:cubicBezTo>
                  <a:pt x="3838207" y="3061355"/>
                  <a:pt x="3833106" y="3074713"/>
                  <a:pt x="3833106" y="3090744"/>
                </a:cubicBezTo>
                <a:cubicBezTo>
                  <a:pt x="3833106" y="3106774"/>
                  <a:pt x="3837235" y="3124262"/>
                  <a:pt x="3845493" y="3143208"/>
                </a:cubicBezTo>
                <a:cubicBezTo>
                  <a:pt x="3853751" y="3162153"/>
                  <a:pt x="3873425" y="3171625"/>
                  <a:pt x="3904515" y="3171625"/>
                </a:cubicBezTo>
                <a:lnTo>
                  <a:pt x="4022558" y="3162882"/>
                </a:lnTo>
                <a:cubicBezTo>
                  <a:pt x="4038103" y="3162882"/>
                  <a:pt x="4048061" y="3167739"/>
                  <a:pt x="4052433" y="3177455"/>
                </a:cubicBezTo>
                <a:cubicBezTo>
                  <a:pt x="4056806" y="3187170"/>
                  <a:pt x="4058992" y="3241577"/>
                  <a:pt x="4058992" y="3340675"/>
                </a:cubicBezTo>
                <a:cubicBezTo>
                  <a:pt x="4058992" y="3365450"/>
                  <a:pt x="4058825" y="3388114"/>
                  <a:pt x="4058491" y="3408668"/>
                </a:cubicBezTo>
                <a:lnTo>
                  <a:pt x="4057938" y="3429000"/>
                </a:lnTo>
                <a:lnTo>
                  <a:pt x="3768377" y="3429000"/>
                </a:lnTo>
                <a:lnTo>
                  <a:pt x="3770031" y="3391773"/>
                </a:lnTo>
                <a:cubicBezTo>
                  <a:pt x="3778684" y="3211975"/>
                  <a:pt x="3788293" y="3100217"/>
                  <a:pt x="3798859" y="3056497"/>
                </a:cubicBezTo>
                <a:cubicBezTo>
                  <a:pt x="3812946" y="2998204"/>
                  <a:pt x="3830677" y="2956913"/>
                  <a:pt x="3852051" y="2932624"/>
                </a:cubicBezTo>
                <a:cubicBezTo>
                  <a:pt x="3873425" y="2908335"/>
                  <a:pt x="3884113" y="2887933"/>
                  <a:pt x="3884113" y="2871416"/>
                </a:cubicBezTo>
                <a:cubicBezTo>
                  <a:pt x="3884113" y="2864616"/>
                  <a:pt x="3880955" y="2858544"/>
                  <a:pt x="3874640" y="2853200"/>
                </a:cubicBezTo>
                <a:cubicBezTo>
                  <a:pt x="3868325" y="2847856"/>
                  <a:pt x="3861767" y="2845185"/>
                  <a:pt x="3854966" y="2845185"/>
                </a:cubicBezTo>
                <a:cubicBezTo>
                  <a:pt x="3845250" y="2845185"/>
                  <a:pt x="3833592" y="2848828"/>
                  <a:pt x="3819990" y="2856115"/>
                </a:cubicBezTo>
                <a:cubicBezTo>
                  <a:pt x="3806389" y="2863401"/>
                  <a:pt x="3789629" y="2867045"/>
                  <a:pt x="3769712" y="2867045"/>
                </a:cubicBezTo>
                <a:cubicBezTo>
                  <a:pt x="3749796" y="2867045"/>
                  <a:pt x="3734980" y="2864616"/>
                  <a:pt x="3725264" y="2859758"/>
                </a:cubicBezTo>
                <a:cubicBezTo>
                  <a:pt x="3715548" y="2854900"/>
                  <a:pt x="3708262" y="2845185"/>
                  <a:pt x="3703404" y="2830611"/>
                </a:cubicBezTo>
                <a:cubicBezTo>
                  <a:pt x="3689802" y="2792721"/>
                  <a:pt x="3667457" y="2773776"/>
                  <a:pt x="3636367" y="2773776"/>
                </a:cubicBezTo>
                <a:cubicBezTo>
                  <a:pt x="3623737" y="2773776"/>
                  <a:pt x="3613050" y="2778148"/>
                  <a:pt x="3604306" y="2786892"/>
                </a:cubicBezTo>
                <a:cubicBezTo>
                  <a:pt x="3595562" y="2795636"/>
                  <a:pt x="3590947" y="2806323"/>
                  <a:pt x="3590461" y="2818953"/>
                </a:cubicBezTo>
                <a:cubicBezTo>
                  <a:pt x="3589976" y="2831583"/>
                  <a:pt x="3580989" y="2845913"/>
                  <a:pt x="3563501" y="2861944"/>
                </a:cubicBezTo>
                <a:cubicBezTo>
                  <a:pt x="3546013" y="2877974"/>
                  <a:pt x="3524639" y="2891333"/>
                  <a:pt x="3499379" y="2902020"/>
                </a:cubicBezTo>
                <a:cubicBezTo>
                  <a:pt x="3420683" y="2933110"/>
                  <a:pt x="3381335" y="2953998"/>
                  <a:pt x="3381335" y="2964685"/>
                </a:cubicBezTo>
                <a:cubicBezTo>
                  <a:pt x="3381335" y="2969543"/>
                  <a:pt x="3389836" y="2976101"/>
                  <a:pt x="3406839" y="2984359"/>
                </a:cubicBezTo>
                <a:cubicBezTo>
                  <a:pt x="3423841" y="2992617"/>
                  <a:pt x="3432342" y="3018849"/>
                  <a:pt x="3432342" y="3063055"/>
                </a:cubicBezTo>
                <a:cubicBezTo>
                  <a:pt x="3432342" y="3107260"/>
                  <a:pt x="3430156" y="3163367"/>
                  <a:pt x="3425784" y="3231376"/>
                </a:cubicBezTo>
                <a:cubicBezTo>
                  <a:pt x="3421412" y="3299384"/>
                  <a:pt x="3418254" y="3338732"/>
                  <a:pt x="3416311" y="3349419"/>
                </a:cubicBezTo>
                <a:cubicBezTo>
                  <a:pt x="3414368" y="3360106"/>
                  <a:pt x="3411210" y="3370793"/>
                  <a:pt x="3406839" y="3381480"/>
                </a:cubicBezTo>
                <a:cubicBezTo>
                  <a:pt x="3402467" y="3392167"/>
                  <a:pt x="3400280" y="3400911"/>
                  <a:pt x="3400280" y="3407712"/>
                </a:cubicBezTo>
                <a:cubicBezTo>
                  <a:pt x="3400280" y="3414513"/>
                  <a:pt x="3405381" y="3417913"/>
                  <a:pt x="3415582" y="3417913"/>
                </a:cubicBezTo>
                <a:cubicBezTo>
                  <a:pt x="3425784" y="3417913"/>
                  <a:pt x="3451530" y="3412570"/>
                  <a:pt x="3492821" y="3401883"/>
                </a:cubicBezTo>
                <a:cubicBezTo>
                  <a:pt x="3534112" y="3391196"/>
                  <a:pt x="3566416" y="3385852"/>
                  <a:pt x="3589733" y="3385852"/>
                </a:cubicBezTo>
                <a:cubicBezTo>
                  <a:pt x="3602363" y="3385852"/>
                  <a:pt x="3608678" y="3389738"/>
                  <a:pt x="3608678" y="3397511"/>
                </a:cubicBezTo>
                <a:lnTo>
                  <a:pt x="3587739" y="3429000"/>
                </a:lnTo>
                <a:lnTo>
                  <a:pt x="3365825" y="3429000"/>
                </a:lnTo>
                <a:lnTo>
                  <a:pt x="3387893" y="3373829"/>
                </a:lnTo>
                <a:cubicBezTo>
                  <a:pt x="3393237" y="3356584"/>
                  <a:pt x="3395908" y="3342132"/>
                  <a:pt x="3395908" y="3330474"/>
                </a:cubicBezTo>
                <a:cubicBezTo>
                  <a:pt x="3395908" y="3325616"/>
                  <a:pt x="3394208" y="3323187"/>
                  <a:pt x="3390808" y="3323187"/>
                </a:cubicBezTo>
                <a:cubicBezTo>
                  <a:pt x="3387408" y="3323187"/>
                  <a:pt x="3377935" y="3329745"/>
                  <a:pt x="3362390" y="3342861"/>
                </a:cubicBezTo>
                <a:cubicBezTo>
                  <a:pt x="3346845" y="3355977"/>
                  <a:pt x="3333729" y="3369579"/>
                  <a:pt x="3323042" y="3383666"/>
                </a:cubicBezTo>
                <a:cubicBezTo>
                  <a:pt x="3312355" y="3397754"/>
                  <a:pt x="3303611" y="3404797"/>
                  <a:pt x="3296811" y="3404797"/>
                </a:cubicBezTo>
                <a:cubicBezTo>
                  <a:pt x="3285152" y="3404797"/>
                  <a:pt x="3279323" y="3397025"/>
                  <a:pt x="3279323" y="3381480"/>
                </a:cubicBezTo>
                <a:lnTo>
                  <a:pt x="3286609" y="3301327"/>
                </a:lnTo>
                <a:cubicBezTo>
                  <a:pt x="3290495" y="3226518"/>
                  <a:pt x="3296325" y="3183770"/>
                  <a:pt x="3304097" y="3173083"/>
                </a:cubicBezTo>
                <a:cubicBezTo>
                  <a:pt x="3321585" y="3145879"/>
                  <a:pt x="3330329" y="3112361"/>
                  <a:pt x="3330329" y="3072527"/>
                </a:cubicBezTo>
                <a:cubicBezTo>
                  <a:pt x="3330329" y="3050182"/>
                  <a:pt x="3319156" y="3039009"/>
                  <a:pt x="3296811" y="3039009"/>
                </a:cubicBezTo>
                <a:cubicBezTo>
                  <a:pt x="3239489" y="3039009"/>
                  <a:pt x="3189940" y="3050182"/>
                  <a:pt x="3148163" y="3072527"/>
                </a:cubicBezTo>
                <a:cubicBezTo>
                  <a:pt x="3137476" y="3078357"/>
                  <a:pt x="3128247" y="3081271"/>
                  <a:pt x="3120474" y="3081271"/>
                </a:cubicBezTo>
                <a:cubicBezTo>
                  <a:pt x="3112702" y="3081271"/>
                  <a:pt x="3104444" y="3078114"/>
                  <a:pt x="3095700" y="3071799"/>
                </a:cubicBezTo>
                <a:cubicBezTo>
                  <a:pt x="3086956" y="3065484"/>
                  <a:pt x="3079183" y="3062326"/>
                  <a:pt x="3072382" y="3062326"/>
                </a:cubicBezTo>
                <a:cubicBezTo>
                  <a:pt x="3047122" y="3062326"/>
                  <a:pt x="3034492" y="3096330"/>
                  <a:pt x="3034492" y="3164339"/>
                </a:cubicBezTo>
                <a:cubicBezTo>
                  <a:pt x="3034492" y="3189599"/>
                  <a:pt x="3036921" y="3209516"/>
                  <a:pt x="3041779" y="3224089"/>
                </a:cubicBezTo>
                <a:cubicBezTo>
                  <a:pt x="3046636" y="3238662"/>
                  <a:pt x="3055866" y="3245949"/>
                  <a:pt x="3069468" y="3245949"/>
                </a:cubicBezTo>
                <a:cubicBezTo>
                  <a:pt x="3083070" y="3245949"/>
                  <a:pt x="3099829" y="3241334"/>
                  <a:pt x="3119746" y="3232104"/>
                </a:cubicBezTo>
                <a:cubicBezTo>
                  <a:pt x="3139662" y="3222875"/>
                  <a:pt x="3157393" y="3218260"/>
                  <a:pt x="3172938" y="3218260"/>
                </a:cubicBezTo>
                <a:cubicBezTo>
                  <a:pt x="3201113" y="3218260"/>
                  <a:pt x="3215200" y="3238662"/>
                  <a:pt x="3215200" y="3279467"/>
                </a:cubicBezTo>
                <a:cubicBezTo>
                  <a:pt x="3215200" y="3299870"/>
                  <a:pt x="3212893" y="3324280"/>
                  <a:pt x="3208278" y="3352698"/>
                </a:cubicBezTo>
                <a:lnTo>
                  <a:pt x="319198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6570C32-6215-51CA-C195-66765A5D6695}"/>
              </a:ext>
            </a:extLst>
          </p:cNvPr>
          <p:cNvSpPr/>
          <p:nvPr/>
        </p:nvSpPr>
        <p:spPr>
          <a:xfrm>
            <a:off x="-49305" y="6962969"/>
            <a:ext cx="12290612" cy="3429000"/>
          </a:xfrm>
          <a:custGeom>
            <a:avLst/>
            <a:gdLst/>
            <a:ahLst/>
            <a:cxnLst/>
            <a:rect l="l" t="t" r="r" b="b"/>
            <a:pathLst>
              <a:path w="12290612" h="3429000">
                <a:moveTo>
                  <a:pt x="8067270" y="137999"/>
                </a:moveTo>
                <a:cubicBezTo>
                  <a:pt x="8107590" y="137999"/>
                  <a:pt x="8149852" y="140428"/>
                  <a:pt x="8194058" y="145286"/>
                </a:cubicBezTo>
                <a:cubicBezTo>
                  <a:pt x="8238263" y="150144"/>
                  <a:pt x="8263766" y="154759"/>
                  <a:pt x="8270567" y="159131"/>
                </a:cubicBezTo>
                <a:cubicBezTo>
                  <a:pt x="8277368" y="163503"/>
                  <a:pt x="8280768" y="171275"/>
                  <a:pt x="8280768" y="182448"/>
                </a:cubicBezTo>
                <a:cubicBezTo>
                  <a:pt x="8280768" y="193620"/>
                  <a:pt x="8280040" y="201636"/>
                  <a:pt x="8278582" y="206493"/>
                </a:cubicBezTo>
                <a:cubicBezTo>
                  <a:pt x="8277125" y="211351"/>
                  <a:pt x="8273482" y="213780"/>
                  <a:pt x="8267653" y="213780"/>
                </a:cubicBezTo>
                <a:lnTo>
                  <a:pt x="8178756" y="206493"/>
                </a:lnTo>
                <a:cubicBezTo>
                  <a:pt x="8142808" y="203579"/>
                  <a:pt x="8093745" y="202122"/>
                  <a:pt x="8031566" y="202122"/>
                </a:cubicBezTo>
                <a:cubicBezTo>
                  <a:pt x="7969386" y="202122"/>
                  <a:pt x="7893606" y="210865"/>
                  <a:pt x="7804223" y="228354"/>
                </a:cubicBezTo>
                <a:cubicBezTo>
                  <a:pt x="7788678" y="232240"/>
                  <a:pt x="7780906" y="228354"/>
                  <a:pt x="7780906" y="216695"/>
                </a:cubicBezTo>
                <a:cubicBezTo>
                  <a:pt x="7780906" y="210865"/>
                  <a:pt x="7782849" y="203093"/>
                  <a:pt x="7786735" y="193378"/>
                </a:cubicBezTo>
                <a:cubicBezTo>
                  <a:pt x="7790621" y="183662"/>
                  <a:pt x="7794751" y="177347"/>
                  <a:pt x="7799122" y="174432"/>
                </a:cubicBezTo>
                <a:cubicBezTo>
                  <a:pt x="7803494" y="171518"/>
                  <a:pt x="7820982" y="166660"/>
                  <a:pt x="7851586" y="159859"/>
                </a:cubicBezTo>
                <a:cubicBezTo>
                  <a:pt x="7882190" y="153058"/>
                  <a:pt x="7915708" y="147715"/>
                  <a:pt x="7952142" y="143829"/>
                </a:cubicBezTo>
                <a:cubicBezTo>
                  <a:pt x="7988575" y="139942"/>
                  <a:pt x="8026951" y="137999"/>
                  <a:pt x="8067270" y="137999"/>
                </a:cubicBezTo>
                <a:close/>
                <a:moveTo>
                  <a:pt x="7974073" y="0"/>
                </a:moveTo>
                <a:lnTo>
                  <a:pt x="8225202" y="0"/>
                </a:lnTo>
                <a:lnTo>
                  <a:pt x="8256358" y="3925"/>
                </a:lnTo>
                <a:cubicBezTo>
                  <a:pt x="8267531" y="5868"/>
                  <a:pt x="8274453" y="7812"/>
                  <a:pt x="8277125" y="9755"/>
                </a:cubicBezTo>
                <a:cubicBezTo>
                  <a:pt x="8282469" y="13641"/>
                  <a:pt x="8285140" y="19470"/>
                  <a:pt x="8285140" y="27243"/>
                </a:cubicBezTo>
                <a:cubicBezTo>
                  <a:pt x="8285140" y="45702"/>
                  <a:pt x="8278825" y="54932"/>
                  <a:pt x="8266195" y="54932"/>
                </a:cubicBezTo>
                <a:lnTo>
                  <a:pt x="8149609" y="50560"/>
                </a:lnTo>
                <a:cubicBezTo>
                  <a:pt x="8059255" y="50560"/>
                  <a:pt x="7952870" y="60761"/>
                  <a:pt x="7830455" y="81164"/>
                </a:cubicBezTo>
                <a:cubicBezTo>
                  <a:pt x="7825597" y="82135"/>
                  <a:pt x="7821468" y="80678"/>
                  <a:pt x="7818068" y="76792"/>
                </a:cubicBezTo>
                <a:cubicBezTo>
                  <a:pt x="7814667" y="72905"/>
                  <a:pt x="7812967" y="68291"/>
                  <a:pt x="7812967" y="62947"/>
                </a:cubicBezTo>
                <a:cubicBezTo>
                  <a:pt x="7812967" y="57604"/>
                  <a:pt x="7814181" y="51531"/>
                  <a:pt x="7816610" y="44730"/>
                </a:cubicBezTo>
                <a:cubicBezTo>
                  <a:pt x="7819039" y="37930"/>
                  <a:pt x="7822440" y="32829"/>
                  <a:pt x="7826811" y="29429"/>
                </a:cubicBezTo>
                <a:cubicBezTo>
                  <a:pt x="7831183" y="26028"/>
                  <a:pt x="7847214" y="21413"/>
                  <a:pt x="7874903" y="15584"/>
                </a:cubicBezTo>
                <a:close/>
                <a:moveTo>
                  <a:pt x="6752168" y="0"/>
                </a:moveTo>
                <a:lnTo>
                  <a:pt x="7111160" y="0"/>
                </a:lnTo>
                <a:lnTo>
                  <a:pt x="7097603" y="6840"/>
                </a:lnTo>
                <a:cubicBezTo>
                  <a:pt x="7090438" y="13641"/>
                  <a:pt x="7082847" y="23842"/>
                  <a:pt x="7074832" y="37444"/>
                </a:cubicBezTo>
                <a:cubicBezTo>
                  <a:pt x="7058802" y="64647"/>
                  <a:pt x="7037913" y="83592"/>
                  <a:pt x="7012167" y="94280"/>
                </a:cubicBezTo>
                <a:cubicBezTo>
                  <a:pt x="6986421" y="104967"/>
                  <a:pt x="6949502" y="110310"/>
                  <a:pt x="6901410" y="110310"/>
                </a:cubicBezTo>
                <a:cubicBezTo>
                  <a:pt x="6853319" y="110310"/>
                  <a:pt x="6817128" y="105452"/>
                  <a:pt x="6792840" y="95737"/>
                </a:cubicBezTo>
                <a:cubicBezTo>
                  <a:pt x="6768551" y="86021"/>
                  <a:pt x="6755678" y="73148"/>
                  <a:pt x="6754220" y="57118"/>
                </a:cubicBezTo>
                <a:cubicBezTo>
                  <a:pt x="6753492" y="49102"/>
                  <a:pt x="6752945" y="39569"/>
                  <a:pt x="6752581" y="28518"/>
                </a:cubicBezTo>
                <a:close/>
                <a:moveTo>
                  <a:pt x="0" y="0"/>
                </a:moveTo>
                <a:lnTo>
                  <a:pt x="3146075" y="0"/>
                </a:lnTo>
                <a:lnTo>
                  <a:pt x="3139326" y="31615"/>
                </a:lnTo>
                <a:cubicBezTo>
                  <a:pt x="3120867" y="104481"/>
                  <a:pt x="3099736" y="154030"/>
                  <a:pt x="3075932" y="180262"/>
                </a:cubicBezTo>
                <a:cubicBezTo>
                  <a:pt x="3052130" y="206493"/>
                  <a:pt x="3040228" y="234183"/>
                  <a:pt x="3040228" y="263329"/>
                </a:cubicBezTo>
                <a:cubicBezTo>
                  <a:pt x="3040228" y="281789"/>
                  <a:pt x="3047029" y="291018"/>
                  <a:pt x="3060631" y="291018"/>
                </a:cubicBezTo>
                <a:cubicBezTo>
                  <a:pt x="3082976" y="291018"/>
                  <a:pt x="3125724" y="256528"/>
                  <a:pt x="3188875" y="187548"/>
                </a:cubicBezTo>
                <a:cubicBezTo>
                  <a:pt x="3252026" y="118568"/>
                  <a:pt x="3294288" y="61247"/>
                  <a:pt x="3315662" y="15584"/>
                </a:cubicBezTo>
                <a:lnTo>
                  <a:pt x="3321896" y="0"/>
                </a:lnTo>
                <a:lnTo>
                  <a:pt x="3546629" y="0"/>
                </a:lnTo>
                <a:lnTo>
                  <a:pt x="3536994" y="14491"/>
                </a:lnTo>
                <a:cubicBezTo>
                  <a:pt x="3521327" y="29307"/>
                  <a:pt x="3497828" y="47159"/>
                  <a:pt x="3466496" y="68048"/>
                </a:cubicBezTo>
                <a:cubicBezTo>
                  <a:pt x="3403831" y="109824"/>
                  <a:pt x="3355982" y="130713"/>
                  <a:pt x="3322949" y="130713"/>
                </a:cubicBezTo>
                <a:cubicBezTo>
                  <a:pt x="3304490" y="130713"/>
                  <a:pt x="3293317" y="131198"/>
                  <a:pt x="3289431" y="132170"/>
                </a:cubicBezTo>
                <a:cubicBezTo>
                  <a:pt x="3285544" y="133142"/>
                  <a:pt x="3283601" y="137271"/>
                  <a:pt x="3283601" y="144557"/>
                </a:cubicBezTo>
                <a:cubicBezTo>
                  <a:pt x="3283601" y="151844"/>
                  <a:pt x="3290402" y="170789"/>
                  <a:pt x="3304004" y="201393"/>
                </a:cubicBezTo>
                <a:cubicBezTo>
                  <a:pt x="3317606" y="231997"/>
                  <a:pt x="3332179" y="247299"/>
                  <a:pt x="3347724" y="247299"/>
                </a:cubicBezTo>
                <a:cubicBezTo>
                  <a:pt x="3370069" y="247299"/>
                  <a:pt x="3411360" y="224224"/>
                  <a:pt x="3471596" y="178076"/>
                </a:cubicBezTo>
                <a:cubicBezTo>
                  <a:pt x="3531832" y="131927"/>
                  <a:pt x="3577009" y="73877"/>
                  <a:pt x="3607127" y="3925"/>
                </a:cubicBezTo>
                <a:lnTo>
                  <a:pt x="3608999" y="0"/>
                </a:lnTo>
                <a:lnTo>
                  <a:pt x="3656122" y="0"/>
                </a:lnTo>
                <a:lnTo>
                  <a:pt x="3655401" y="13216"/>
                </a:lnTo>
                <a:cubicBezTo>
                  <a:pt x="3654551" y="28639"/>
                  <a:pt x="3653276" y="51531"/>
                  <a:pt x="3651576" y="81892"/>
                </a:cubicBezTo>
                <a:cubicBezTo>
                  <a:pt x="3648175" y="142614"/>
                  <a:pt x="3646475" y="190706"/>
                  <a:pt x="3646475" y="226167"/>
                </a:cubicBezTo>
                <a:cubicBezTo>
                  <a:pt x="3646475" y="261629"/>
                  <a:pt x="3650604" y="288832"/>
                  <a:pt x="3658862" y="307778"/>
                </a:cubicBezTo>
                <a:cubicBezTo>
                  <a:pt x="3667121" y="326723"/>
                  <a:pt x="3673679" y="336195"/>
                  <a:pt x="3678536" y="336195"/>
                </a:cubicBezTo>
                <a:cubicBezTo>
                  <a:pt x="3683394" y="336195"/>
                  <a:pt x="3688981" y="331823"/>
                  <a:pt x="3695296" y="323080"/>
                </a:cubicBezTo>
                <a:cubicBezTo>
                  <a:pt x="3701611" y="314336"/>
                  <a:pt x="3705740" y="302677"/>
                  <a:pt x="3707683" y="288104"/>
                </a:cubicBezTo>
                <a:cubicBezTo>
                  <a:pt x="3709626" y="273531"/>
                  <a:pt x="3711569" y="236126"/>
                  <a:pt x="3713512" y="175890"/>
                </a:cubicBezTo>
                <a:cubicBezTo>
                  <a:pt x="3714848" y="138364"/>
                  <a:pt x="3716210" y="102727"/>
                  <a:pt x="3717599" y="68981"/>
                </a:cubicBezTo>
                <a:lnTo>
                  <a:pt x="3720665" y="0"/>
                </a:lnTo>
                <a:lnTo>
                  <a:pt x="4010042" y="0"/>
                </a:lnTo>
                <a:lnTo>
                  <a:pt x="4008803" y="45641"/>
                </a:lnTo>
                <a:cubicBezTo>
                  <a:pt x="4007467" y="78310"/>
                  <a:pt x="4005463" y="102538"/>
                  <a:pt x="4002791" y="118325"/>
                </a:cubicBezTo>
                <a:cubicBezTo>
                  <a:pt x="3997448" y="149901"/>
                  <a:pt x="3990161" y="171275"/>
                  <a:pt x="3980931" y="182448"/>
                </a:cubicBezTo>
                <a:cubicBezTo>
                  <a:pt x="3971702" y="193620"/>
                  <a:pt x="3947899" y="202850"/>
                  <a:pt x="3909522" y="210137"/>
                </a:cubicBezTo>
                <a:cubicBezTo>
                  <a:pt x="3871146" y="217423"/>
                  <a:pt x="3836413" y="221067"/>
                  <a:pt x="3805324" y="221067"/>
                </a:cubicBezTo>
                <a:cubicBezTo>
                  <a:pt x="3774234" y="221067"/>
                  <a:pt x="3758689" y="226653"/>
                  <a:pt x="3758689" y="237826"/>
                </a:cubicBezTo>
                <a:cubicBezTo>
                  <a:pt x="3758689" y="248999"/>
                  <a:pt x="3787107" y="265515"/>
                  <a:pt x="3843943" y="287375"/>
                </a:cubicBezTo>
                <a:cubicBezTo>
                  <a:pt x="3900778" y="309235"/>
                  <a:pt x="3948141" y="320165"/>
                  <a:pt x="3986032" y="320165"/>
                </a:cubicBezTo>
                <a:cubicBezTo>
                  <a:pt x="4023922" y="320165"/>
                  <a:pt x="4053797" y="310206"/>
                  <a:pt x="4075657" y="290290"/>
                </a:cubicBezTo>
                <a:cubicBezTo>
                  <a:pt x="4097517" y="270373"/>
                  <a:pt x="4108447" y="243412"/>
                  <a:pt x="4108447" y="209408"/>
                </a:cubicBezTo>
                <a:cubicBezTo>
                  <a:pt x="4108447" y="175404"/>
                  <a:pt x="4101646" y="121969"/>
                  <a:pt x="4088045" y="49102"/>
                </a:cubicBezTo>
                <a:cubicBezTo>
                  <a:pt x="4086587" y="41087"/>
                  <a:pt x="4085312" y="30613"/>
                  <a:pt x="4084219" y="17679"/>
                </a:cubicBezTo>
                <a:lnTo>
                  <a:pt x="4083173" y="0"/>
                </a:lnTo>
                <a:lnTo>
                  <a:pt x="4603400" y="0"/>
                </a:lnTo>
                <a:lnTo>
                  <a:pt x="4596651" y="31615"/>
                </a:lnTo>
                <a:cubicBezTo>
                  <a:pt x="4578192" y="104481"/>
                  <a:pt x="4557061" y="154030"/>
                  <a:pt x="4533257" y="180262"/>
                </a:cubicBezTo>
                <a:cubicBezTo>
                  <a:pt x="4509455" y="206493"/>
                  <a:pt x="4497553" y="234183"/>
                  <a:pt x="4497553" y="263329"/>
                </a:cubicBezTo>
                <a:cubicBezTo>
                  <a:pt x="4497553" y="281789"/>
                  <a:pt x="4504354" y="291018"/>
                  <a:pt x="4517956" y="291018"/>
                </a:cubicBezTo>
                <a:cubicBezTo>
                  <a:pt x="4540302" y="291018"/>
                  <a:pt x="4583049" y="256528"/>
                  <a:pt x="4646200" y="187548"/>
                </a:cubicBezTo>
                <a:cubicBezTo>
                  <a:pt x="4709351" y="118568"/>
                  <a:pt x="4751614" y="61247"/>
                  <a:pt x="4772987" y="15584"/>
                </a:cubicBezTo>
                <a:lnTo>
                  <a:pt x="4779221" y="0"/>
                </a:lnTo>
                <a:lnTo>
                  <a:pt x="5003954" y="0"/>
                </a:lnTo>
                <a:lnTo>
                  <a:pt x="4994319" y="14491"/>
                </a:lnTo>
                <a:cubicBezTo>
                  <a:pt x="4978652" y="29307"/>
                  <a:pt x="4955153" y="47159"/>
                  <a:pt x="4923821" y="68048"/>
                </a:cubicBezTo>
                <a:cubicBezTo>
                  <a:pt x="4861156" y="109824"/>
                  <a:pt x="4813307" y="130713"/>
                  <a:pt x="4780275" y="130713"/>
                </a:cubicBezTo>
                <a:cubicBezTo>
                  <a:pt x="4761815" y="130713"/>
                  <a:pt x="4750642" y="131198"/>
                  <a:pt x="4746756" y="132170"/>
                </a:cubicBezTo>
                <a:cubicBezTo>
                  <a:pt x="4742869" y="133142"/>
                  <a:pt x="4740926" y="137271"/>
                  <a:pt x="4740926" y="144557"/>
                </a:cubicBezTo>
                <a:cubicBezTo>
                  <a:pt x="4740926" y="151844"/>
                  <a:pt x="4747727" y="170789"/>
                  <a:pt x="4761329" y="201393"/>
                </a:cubicBezTo>
                <a:cubicBezTo>
                  <a:pt x="4774931" y="231997"/>
                  <a:pt x="4789504" y="247299"/>
                  <a:pt x="4805049" y="247299"/>
                </a:cubicBezTo>
                <a:cubicBezTo>
                  <a:pt x="4827394" y="247299"/>
                  <a:pt x="4868685" y="224224"/>
                  <a:pt x="4928921" y="178076"/>
                </a:cubicBezTo>
                <a:cubicBezTo>
                  <a:pt x="4989157" y="131927"/>
                  <a:pt x="5034334" y="73877"/>
                  <a:pt x="5064453" y="3925"/>
                </a:cubicBezTo>
                <a:lnTo>
                  <a:pt x="5066325" y="0"/>
                </a:lnTo>
                <a:lnTo>
                  <a:pt x="5113447" y="0"/>
                </a:lnTo>
                <a:lnTo>
                  <a:pt x="5112726" y="13216"/>
                </a:lnTo>
                <a:cubicBezTo>
                  <a:pt x="5111876" y="28639"/>
                  <a:pt x="5110601" y="51531"/>
                  <a:pt x="5108901" y="81892"/>
                </a:cubicBezTo>
                <a:cubicBezTo>
                  <a:pt x="5105500" y="142614"/>
                  <a:pt x="5103800" y="190706"/>
                  <a:pt x="5103800" y="226167"/>
                </a:cubicBezTo>
                <a:cubicBezTo>
                  <a:pt x="5103800" y="261629"/>
                  <a:pt x="5107929" y="288832"/>
                  <a:pt x="5116188" y="307778"/>
                </a:cubicBezTo>
                <a:cubicBezTo>
                  <a:pt x="5124445" y="326723"/>
                  <a:pt x="5131004" y="336195"/>
                  <a:pt x="5135861" y="336195"/>
                </a:cubicBezTo>
                <a:cubicBezTo>
                  <a:pt x="5140719" y="336195"/>
                  <a:pt x="5146305" y="331823"/>
                  <a:pt x="5152620" y="323080"/>
                </a:cubicBezTo>
                <a:cubicBezTo>
                  <a:pt x="5158936" y="314336"/>
                  <a:pt x="5163065" y="302677"/>
                  <a:pt x="5165009" y="288104"/>
                </a:cubicBezTo>
                <a:cubicBezTo>
                  <a:pt x="5166951" y="273531"/>
                  <a:pt x="5168894" y="236126"/>
                  <a:pt x="5170837" y="175890"/>
                </a:cubicBezTo>
                <a:cubicBezTo>
                  <a:pt x="5172173" y="138364"/>
                  <a:pt x="5173536" y="102727"/>
                  <a:pt x="5174925" y="68981"/>
                </a:cubicBezTo>
                <a:lnTo>
                  <a:pt x="5177990" y="0"/>
                </a:lnTo>
                <a:lnTo>
                  <a:pt x="5467367" y="0"/>
                </a:lnTo>
                <a:lnTo>
                  <a:pt x="5466128" y="45641"/>
                </a:lnTo>
                <a:cubicBezTo>
                  <a:pt x="5464792" y="78310"/>
                  <a:pt x="5462788" y="102538"/>
                  <a:pt x="5460116" y="118325"/>
                </a:cubicBezTo>
                <a:cubicBezTo>
                  <a:pt x="5454772" y="149901"/>
                  <a:pt x="5447486" y="171275"/>
                  <a:pt x="5438256" y="182448"/>
                </a:cubicBezTo>
                <a:cubicBezTo>
                  <a:pt x="5429027" y="193620"/>
                  <a:pt x="5405223" y="202850"/>
                  <a:pt x="5366847" y="210137"/>
                </a:cubicBezTo>
                <a:cubicBezTo>
                  <a:pt x="5328471" y="217423"/>
                  <a:pt x="5293738" y="221067"/>
                  <a:pt x="5262648" y="221067"/>
                </a:cubicBezTo>
                <a:cubicBezTo>
                  <a:pt x="5231559" y="221067"/>
                  <a:pt x="5216014" y="226653"/>
                  <a:pt x="5216014" y="237826"/>
                </a:cubicBezTo>
                <a:cubicBezTo>
                  <a:pt x="5216014" y="248999"/>
                  <a:pt x="5244432" y="265515"/>
                  <a:pt x="5301268" y="287375"/>
                </a:cubicBezTo>
                <a:cubicBezTo>
                  <a:pt x="5358103" y="309235"/>
                  <a:pt x="5405466" y="320165"/>
                  <a:pt x="5443357" y="320165"/>
                </a:cubicBezTo>
                <a:cubicBezTo>
                  <a:pt x="5481247" y="320165"/>
                  <a:pt x="5511122" y="310206"/>
                  <a:pt x="5532982" y="290290"/>
                </a:cubicBezTo>
                <a:cubicBezTo>
                  <a:pt x="5554843" y="270373"/>
                  <a:pt x="5565772" y="243412"/>
                  <a:pt x="5565772" y="209408"/>
                </a:cubicBezTo>
                <a:cubicBezTo>
                  <a:pt x="5565772" y="175404"/>
                  <a:pt x="5558971" y="121969"/>
                  <a:pt x="5545369" y="49102"/>
                </a:cubicBezTo>
                <a:cubicBezTo>
                  <a:pt x="5543912" y="41087"/>
                  <a:pt x="5542637" y="30613"/>
                  <a:pt x="5541544" y="17679"/>
                </a:cubicBezTo>
                <a:lnTo>
                  <a:pt x="5540498" y="0"/>
                </a:lnTo>
                <a:lnTo>
                  <a:pt x="5861257" y="0"/>
                </a:lnTo>
                <a:lnTo>
                  <a:pt x="5863066" y="21413"/>
                </a:lnTo>
                <a:cubicBezTo>
                  <a:pt x="5865981" y="36715"/>
                  <a:pt x="5870353" y="50074"/>
                  <a:pt x="5876182" y="61490"/>
                </a:cubicBezTo>
                <a:cubicBezTo>
                  <a:pt x="5887841" y="84321"/>
                  <a:pt x="5902900" y="95737"/>
                  <a:pt x="5921359" y="95737"/>
                </a:cubicBezTo>
                <a:cubicBezTo>
                  <a:pt x="5946619" y="95737"/>
                  <a:pt x="5983296" y="73148"/>
                  <a:pt x="6031388" y="27971"/>
                </a:cubicBezTo>
                <a:lnTo>
                  <a:pt x="6055740" y="0"/>
                </a:lnTo>
                <a:lnTo>
                  <a:pt x="6416091" y="0"/>
                </a:lnTo>
                <a:lnTo>
                  <a:pt x="6393988" y="16085"/>
                </a:lnTo>
                <a:cubicBezTo>
                  <a:pt x="6377654" y="26195"/>
                  <a:pt x="6360986" y="34772"/>
                  <a:pt x="6343984" y="41816"/>
                </a:cubicBezTo>
                <a:cubicBezTo>
                  <a:pt x="6275975" y="69991"/>
                  <a:pt x="6223511" y="84078"/>
                  <a:pt x="6186593" y="84078"/>
                </a:cubicBezTo>
                <a:cubicBezTo>
                  <a:pt x="6149674" y="84078"/>
                  <a:pt x="6127328" y="78978"/>
                  <a:pt x="6119555" y="68776"/>
                </a:cubicBezTo>
                <a:cubicBezTo>
                  <a:pt x="6111784" y="58575"/>
                  <a:pt x="6104982" y="53474"/>
                  <a:pt x="6099153" y="53474"/>
                </a:cubicBezTo>
                <a:cubicBezTo>
                  <a:pt x="6084580" y="53474"/>
                  <a:pt x="6077293" y="69505"/>
                  <a:pt x="6077293" y="101566"/>
                </a:cubicBezTo>
                <a:cubicBezTo>
                  <a:pt x="6077293" y="207465"/>
                  <a:pt x="6105954" y="260415"/>
                  <a:pt x="6163275" y="260415"/>
                </a:cubicBezTo>
                <a:cubicBezTo>
                  <a:pt x="6190479" y="260415"/>
                  <a:pt x="6232012" y="249727"/>
                  <a:pt x="6287876" y="228354"/>
                </a:cubicBezTo>
                <a:cubicBezTo>
                  <a:pt x="6343741" y="206979"/>
                  <a:pt x="6392804" y="180505"/>
                  <a:pt x="6435066" y="148929"/>
                </a:cubicBezTo>
                <a:cubicBezTo>
                  <a:pt x="6477329" y="117354"/>
                  <a:pt x="6511090" y="85778"/>
                  <a:pt x="6536351" y="54203"/>
                </a:cubicBezTo>
                <a:lnTo>
                  <a:pt x="6573615" y="0"/>
                </a:lnTo>
                <a:lnTo>
                  <a:pt x="6670197" y="0"/>
                </a:lnTo>
                <a:lnTo>
                  <a:pt x="6664185" y="38036"/>
                </a:lnTo>
                <a:cubicBezTo>
                  <a:pt x="6655715" y="94963"/>
                  <a:pt x="6651479" y="135085"/>
                  <a:pt x="6651479" y="158402"/>
                </a:cubicBezTo>
                <a:cubicBezTo>
                  <a:pt x="6651479" y="220581"/>
                  <a:pt x="6666538" y="251671"/>
                  <a:pt x="6696656" y="251671"/>
                </a:cubicBezTo>
                <a:cubicBezTo>
                  <a:pt x="6701514" y="251671"/>
                  <a:pt x="6706372" y="250942"/>
                  <a:pt x="6711229" y="249485"/>
                </a:cubicBezTo>
                <a:cubicBezTo>
                  <a:pt x="6716087" y="248027"/>
                  <a:pt x="6721916" y="247299"/>
                  <a:pt x="6728717" y="247299"/>
                </a:cubicBezTo>
                <a:cubicBezTo>
                  <a:pt x="6756892" y="247299"/>
                  <a:pt x="6797455" y="255800"/>
                  <a:pt x="6850404" y="272802"/>
                </a:cubicBezTo>
                <a:cubicBezTo>
                  <a:pt x="6903353" y="289804"/>
                  <a:pt x="6953874" y="298305"/>
                  <a:pt x="7001966" y="298305"/>
                </a:cubicBezTo>
                <a:cubicBezTo>
                  <a:pt x="7050058" y="298305"/>
                  <a:pt x="7085033" y="282760"/>
                  <a:pt x="7106893" y="251671"/>
                </a:cubicBezTo>
                <a:cubicBezTo>
                  <a:pt x="7128753" y="220581"/>
                  <a:pt x="7139683" y="146743"/>
                  <a:pt x="7139683" y="30157"/>
                </a:cubicBezTo>
                <a:cubicBezTo>
                  <a:pt x="7139683" y="18984"/>
                  <a:pt x="7137862" y="10605"/>
                  <a:pt x="7134218" y="5018"/>
                </a:cubicBezTo>
                <a:lnTo>
                  <a:pt x="7124400" y="0"/>
                </a:lnTo>
                <a:lnTo>
                  <a:pt x="7319124" y="0"/>
                </a:lnTo>
                <a:lnTo>
                  <a:pt x="7320938" y="35804"/>
                </a:lnTo>
                <a:cubicBezTo>
                  <a:pt x="7323245" y="57057"/>
                  <a:pt x="7326707" y="76792"/>
                  <a:pt x="7331321" y="95008"/>
                </a:cubicBezTo>
                <a:cubicBezTo>
                  <a:pt x="7340551" y="131441"/>
                  <a:pt x="7362411" y="149658"/>
                  <a:pt x="7396901" y="149658"/>
                </a:cubicBezTo>
                <a:cubicBezTo>
                  <a:pt x="7431391" y="149658"/>
                  <a:pt x="7479240" y="131441"/>
                  <a:pt x="7540448" y="95008"/>
                </a:cubicBezTo>
                <a:cubicBezTo>
                  <a:pt x="7571052" y="76792"/>
                  <a:pt x="7602505" y="53171"/>
                  <a:pt x="7634809" y="24146"/>
                </a:cubicBezTo>
                <a:lnTo>
                  <a:pt x="7659717" y="0"/>
                </a:lnTo>
                <a:lnTo>
                  <a:pt x="7748114" y="0"/>
                </a:lnTo>
                <a:lnTo>
                  <a:pt x="7747114" y="6931"/>
                </a:lnTo>
                <a:cubicBezTo>
                  <a:pt x="7745110" y="20108"/>
                  <a:pt x="7742772" y="34894"/>
                  <a:pt x="7740100" y="51288"/>
                </a:cubicBezTo>
                <a:cubicBezTo>
                  <a:pt x="7729414" y="116868"/>
                  <a:pt x="7714841" y="167632"/>
                  <a:pt x="7696381" y="203579"/>
                </a:cubicBezTo>
                <a:cubicBezTo>
                  <a:pt x="7691524" y="213294"/>
                  <a:pt x="7687151" y="228110"/>
                  <a:pt x="7683265" y="248027"/>
                </a:cubicBezTo>
                <a:cubicBezTo>
                  <a:pt x="7679379" y="267944"/>
                  <a:pt x="7677436" y="285675"/>
                  <a:pt x="7677436" y="301220"/>
                </a:cubicBezTo>
                <a:cubicBezTo>
                  <a:pt x="7677436" y="316765"/>
                  <a:pt x="7682780" y="324537"/>
                  <a:pt x="7693467" y="324537"/>
                </a:cubicBezTo>
                <a:cubicBezTo>
                  <a:pt x="7698324" y="324537"/>
                  <a:pt x="7704153" y="322351"/>
                  <a:pt x="7710955" y="317979"/>
                </a:cubicBezTo>
                <a:cubicBezTo>
                  <a:pt x="7717755" y="313607"/>
                  <a:pt x="7732571" y="311421"/>
                  <a:pt x="7755402" y="311421"/>
                </a:cubicBezTo>
                <a:cubicBezTo>
                  <a:pt x="7778234" y="311421"/>
                  <a:pt x="7810781" y="307292"/>
                  <a:pt x="7853044" y="299034"/>
                </a:cubicBezTo>
                <a:cubicBezTo>
                  <a:pt x="7895306" y="290776"/>
                  <a:pt x="7946555" y="286646"/>
                  <a:pt x="8006791" y="286646"/>
                </a:cubicBezTo>
                <a:cubicBezTo>
                  <a:pt x="8067027" y="286646"/>
                  <a:pt x="8124349" y="290290"/>
                  <a:pt x="8178756" y="297576"/>
                </a:cubicBezTo>
                <a:cubicBezTo>
                  <a:pt x="8233162" y="304863"/>
                  <a:pt x="8266195" y="310449"/>
                  <a:pt x="8277854" y="314336"/>
                </a:cubicBezTo>
                <a:cubicBezTo>
                  <a:pt x="8289512" y="318222"/>
                  <a:pt x="8300928" y="323565"/>
                  <a:pt x="8312101" y="330366"/>
                </a:cubicBezTo>
                <a:cubicBezTo>
                  <a:pt x="8323274" y="337167"/>
                  <a:pt x="8332746" y="340567"/>
                  <a:pt x="8340518" y="340567"/>
                </a:cubicBezTo>
                <a:cubicBezTo>
                  <a:pt x="8362864" y="340567"/>
                  <a:pt x="8374037" y="323565"/>
                  <a:pt x="8374037" y="289561"/>
                </a:cubicBezTo>
                <a:cubicBezTo>
                  <a:pt x="8374037" y="281789"/>
                  <a:pt x="8372580" y="267944"/>
                  <a:pt x="8369665" y="248027"/>
                </a:cubicBezTo>
                <a:cubicBezTo>
                  <a:pt x="8366751" y="228110"/>
                  <a:pt x="8365293" y="156944"/>
                  <a:pt x="8365293" y="34529"/>
                </a:cubicBezTo>
                <a:lnTo>
                  <a:pt x="8368477" y="0"/>
                </a:lnTo>
                <a:lnTo>
                  <a:pt x="12290612" y="0"/>
                </a:lnTo>
                <a:lnTo>
                  <a:pt x="12290612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378D08B-E09B-CE94-A574-F6887CE3D99F}"/>
              </a:ext>
            </a:extLst>
          </p:cNvPr>
          <p:cNvSpPr txBox="1"/>
          <p:nvPr/>
        </p:nvSpPr>
        <p:spPr>
          <a:xfrm>
            <a:off x="989045" y="1362269"/>
            <a:ext cx="87521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dirty="0">
                <a:latin typeface="华文隶书" panose="02010800040101010101" pitchFamily="2" charset="-122"/>
                <a:ea typeface="华文隶书" panose="02010800040101010101" pitchFamily="2" charset="-122"/>
              </a:rPr>
              <a:t>谢谢观看</a:t>
            </a:r>
          </a:p>
        </p:txBody>
      </p:sp>
    </p:spTree>
    <p:extLst>
      <p:ext uri="{BB962C8B-B14F-4D97-AF65-F5344CB8AC3E}">
        <p14:creationId xmlns:p14="http://schemas.microsoft.com/office/powerpoint/2010/main" val="318003605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B89E1-7382-575A-A5A8-E00F50011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1EC3282B-6447-E888-7712-CC95E72CA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05" y="0"/>
            <a:ext cx="12241306" cy="6858000"/>
          </a:xfrm>
          <a:prstGeom prst="rect">
            <a:avLst/>
          </a:prstGeom>
        </p:spPr>
      </p:pic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FCFD395-FA88-0EF1-A562-E7AE0CA49110}"/>
              </a:ext>
            </a:extLst>
          </p:cNvPr>
          <p:cNvSpPr/>
          <p:nvPr/>
        </p:nvSpPr>
        <p:spPr>
          <a:xfrm>
            <a:off x="-98612" y="0"/>
            <a:ext cx="12290612" cy="3429000"/>
          </a:xfrm>
          <a:custGeom>
            <a:avLst/>
            <a:gdLst/>
            <a:ahLst/>
            <a:cxnLst/>
            <a:rect l="l" t="t" r="r" b="b"/>
            <a:pathLst>
              <a:path w="12290612" h="3429000">
                <a:moveTo>
                  <a:pt x="8142416" y="3410627"/>
                </a:moveTo>
                <a:cubicBezTo>
                  <a:pt x="8180306" y="3410627"/>
                  <a:pt x="8218925" y="3412570"/>
                  <a:pt x="8258273" y="3416456"/>
                </a:cubicBezTo>
                <a:cubicBezTo>
                  <a:pt x="8297621" y="3420342"/>
                  <a:pt x="8319966" y="3424228"/>
                  <a:pt x="8325310" y="3428115"/>
                </a:cubicBezTo>
                <a:lnTo>
                  <a:pt x="8325716" y="3429000"/>
                </a:lnTo>
                <a:lnTo>
                  <a:pt x="7954550" y="3429000"/>
                </a:lnTo>
                <a:lnTo>
                  <a:pt x="8025101" y="3417913"/>
                </a:lnTo>
                <a:cubicBezTo>
                  <a:pt x="8065420" y="3413056"/>
                  <a:pt x="8104525" y="3410627"/>
                  <a:pt x="8142416" y="3410627"/>
                </a:cubicBezTo>
                <a:close/>
                <a:moveTo>
                  <a:pt x="5149799" y="3378566"/>
                </a:moveTo>
                <a:cubicBezTo>
                  <a:pt x="5158057" y="3378566"/>
                  <a:pt x="5162186" y="3388281"/>
                  <a:pt x="5162186" y="3407712"/>
                </a:cubicBezTo>
                <a:cubicBezTo>
                  <a:pt x="5162186" y="3407955"/>
                  <a:pt x="5162080" y="3410065"/>
                  <a:pt x="5161868" y="3414042"/>
                </a:cubicBezTo>
                <a:lnTo>
                  <a:pt x="5161052" y="3429000"/>
                </a:lnTo>
                <a:lnTo>
                  <a:pt x="5108688" y="3429000"/>
                </a:lnTo>
                <a:lnTo>
                  <a:pt x="5112637" y="3422285"/>
                </a:lnTo>
                <a:cubicBezTo>
                  <a:pt x="5121381" y="3402854"/>
                  <a:pt x="5127696" y="3390710"/>
                  <a:pt x="5131582" y="3385852"/>
                </a:cubicBezTo>
                <a:cubicBezTo>
                  <a:pt x="5135469" y="3380995"/>
                  <a:pt x="5141541" y="3378566"/>
                  <a:pt x="5149799" y="3378566"/>
                </a:cubicBezTo>
                <a:close/>
                <a:moveTo>
                  <a:pt x="3692474" y="3378566"/>
                </a:moveTo>
                <a:cubicBezTo>
                  <a:pt x="3700732" y="3378566"/>
                  <a:pt x="3704861" y="3388281"/>
                  <a:pt x="3704861" y="3407712"/>
                </a:cubicBezTo>
                <a:cubicBezTo>
                  <a:pt x="3704861" y="3407955"/>
                  <a:pt x="3704755" y="3410065"/>
                  <a:pt x="3704543" y="3414042"/>
                </a:cubicBezTo>
                <a:lnTo>
                  <a:pt x="3703727" y="3429000"/>
                </a:lnTo>
                <a:lnTo>
                  <a:pt x="3651362" y="3429000"/>
                </a:lnTo>
                <a:lnTo>
                  <a:pt x="3655312" y="3422285"/>
                </a:lnTo>
                <a:cubicBezTo>
                  <a:pt x="3664056" y="3402854"/>
                  <a:pt x="3670371" y="3390710"/>
                  <a:pt x="3674258" y="3385852"/>
                </a:cubicBezTo>
                <a:cubicBezTo>
                  <a:pt x="3678144" y="3380995"/>
                  <a:pt x="3684216" y="3378566"/>
                  <a:pt x="3692474" y="3378566"/>
                </a:cubicBezTo>
                <a:close/>
                <a:moveTo>
                  <a:pt x="7797758" y="3329017"/>
                </a:moveTo>
                <a:cubicBezTo>
                  <a:pt x="7802131" y="3329017"/>
                  <a:pt x="7804316" y="3336060"/>
                  <a:pt x="7804316" y="3350148"/>
                </a:cubicBezTo>
                <a:cubicBezTo>
                  <a:pt x="7804316" y="3360713"/>
                  <a:pt x="7801311" y="3385761"/>
                  <a:pt x="7795299" y="3425291"/>
                </a:cubicBezTo>
                <a:lnTo>
                  <a:pt x="7794712" y="3429000"/>
                </a:lnTo>
                <a:lnTo>
                  <a:pt x="7696926" y="3429000"/>
                </a:lnTo>
                <a:lnTo>
                  <a:pt x="7732088" y="3394915"/>
                </a:lnTo>
                <a:cubicBezTo>
                  <a:pt x="7748665" y="3377700"/>
                  <a:pt x="7765454" y="3359135"/>
                  <a:pt x="7782456" y="3339218"/>
                </a:cubicBezTo>
                <a:cubicBezTo>
                  <a:pt x="7788285" y="3332417"/>
                  <a:pt x="7793386" y="3329017"/>
                  <a:pt x="7797758" y="3329017"/>
                </a:cubicBezTo>
                <a:close/>
                <a:moveTo>
                  <a:pt x="8142416" y="3273638"/>
                </a:moveTo>
                <a:cubicBezTo>
                  <a:pt x="8189050" y="3273638"/>
                  <a:pt x="8231556" y="3275338"/>
                  <a:pt x="8269932" y="3278739"/>
                </a:cubicBezTo>
                <a:cubicBezTo>
                  <a:pt x="8308308" y="3282139"/>
                  <a:pt x="8330411" y="3287726"/>
                  <a:pt x="8336240" y="3295498"/>
                </a:cubicBezTo>
                <a:cubicBezTo>
                  <a:pt x="8342069" y="3303270"/>
                  <a:pt x="8344984" y="3312986"/>
                  <a:pt x="8344984" y="3324645"/>
                </a:cubicBezTo>
                <a:cubicBezTo>
                  <a:pt x="8344984" y="3336303"/>
                  <a:pt x="8339155" y="3342132"/>
                  <a:pt x="8327496" y="3342132"/>
                </a:cubicBezTo>
                <a:lnTo>
                  <a:pt x="8250258" y="3333389"/>
                </a:lnTo>
                <a:cubicBezTo>
                  <a:pt x="8218196" y="3329502"/>
                  <a:pt x="8176420" y="3327559"/>
                  <a:pt x="8124928" y="3327559"/>
                </a:cubicBezTo>
                <a:cubicBezTo>
                  <a:pt x="8073436" y="3327559"/>
                  <a:pt x="7998626" y="3333874"/>
                  <a:pt x="7900500" y="3346504"/>
                </a:cubicBezTo>
                <a:cubicBezTo>
                  <a:pt x="7887870" y="3347476"/>
                  <a:pt x="7881555" y="3343590"/>
                  <a:pt x="7881555" y="3334846"/>
                </a:cubicBezTo>
                <a:cubicBezTo>
                  <a:pt x="7881555" y="3326102"/>
                  <a:pt x="7885441" y="3318815"/>
                  <a:pt x="7893213" y="3312986"/>
                </a:cubicBezTo>
                <a:cubicBezTo>
                  <a:pt x="7900986" y="3307157"/>
                  <a:pt x="7932804" y="3299141"/>
                  <a:pt x="7988668" y="3288940"/>
                </a:cubicBezTo>
                <a:cubicBezTo>
                  <a:pt x="8044532" y="3278739"/>
                  <a:pt x="8095781" y="3273638"/>
                  <a:pt x="8142416" y="3273638"/>
                </a:cubicBezTo>
                <a:close/>
                <a:moveTo>
                  <a:pt x="5334880" y="3261980"/>
                </a:moveTo>
                <a:cubicBezTo>
                  <a:pt x="5313991" y="3261980"/>
                  <a:pt x="5301603" y="3264894"/>
                  <a:pt x="5297717" y="3270724"/>
                </a:cubicBezTo>
                <a:cubicBezTo>
                  <a:pt x="5293831" y="3276553"/>
                  <a:pt x="5291888" y="3288211"/>
                  <a:pt x="5291888" y="3305699"/>
                </a:cubicBezTo>
                <a:cubicBezTo>
                  <a:pt x="5291888" y="3374679"/>
                  <a:pt x="5305976" y="3409169"/>
                  <a:pt x="5334151" y="3409169"/>
                </a:cubicBezTo>
                <a:cubicBezTo>
                  <a:pt x="5342895" y="3409169"/>
                  <a:pt x="5360382" y="3401154"/>
                  <a:pt x="5386614" y="3385124"/>
                </a:cubicBezTo>
                <a:cubicBezTo>
                  <a:pt x="5412846" y="3369093"/>
                  <a:pt x="5432520" y="3351362"/>
                  <a:pt x="5445636" y="3331931"/>
                </a:cubicBezTo>
                <a:cubicBezTo>
                  <a:pt x="5458753" y="3312500"/>
                  <a:pt x="5465310" y="3299384"/>
                  <a:pt x="5465310" y="3292583"/>
                </a:cubicBezTo>
                <a:cubicBezTo>
                  <a:pt x="5465310" y="3286754"/>
                  <a:pt x="5456323" y="3283354"/>
                  <a:pt x="5438349" y="3282382"/>
                </a:cubicBezTo>
                <a:cubicBezTo>
                  <a:pt x="5420376" y="3281411"/>
                  <a:pt x="5403859" y="3277767"/>
                  <a:pt x="5388801" y="3271452"/>
                </a:cubicBezTo>
                <a:cubicBezTo>
                  <a:pt x="5373741" y="3265137"/>
                  <a:pt x="5355768" y="3261980"/>
                  <a:pt x="5334880" y="3261980"/>
                </a:cubicBezTo>
                <a:close/>
                <a:moveTo>
                  <a:pt x="3877555" y="3261980"/>
                </a:moveTo>
                <a:cubicBezTo>
                  <a:pt x="3856666" y="3261980"/>
                  <a:pt x="3844279" y="3264894"/>
                  <a:pt x="3840393" y="3270724"/>
                </a:cubicBezTo>
                <a:cubicBezTo>
                  <a:pt x="3836507" y="3276553"/>
                  <a:pt x="3834563" y="3288211"/>
                  <a:pt x="3834563" y="3305699"/>
                </a:cubicBezTo>
                <a:cubicBezTo>
                  <a:pt x="3834563" y="3374679"/>
                  <a:pt x="3848651" y="3409169"/>
                  <a:pt x="3876826" y="3409169"/>
                </a:cubicBezTo>
                <a:cubicBezTo>
                  <a:pt x="3885570" y="3409169"/>
                  <a:pt x="3903058" y="3401154"/>
                  <a:pt x="3929289" y="3385124"/>
                </a:cubicBezTo>
                <a:cubicBezTo>
                  <a:pt x="3955521" y="3369093"/>
                  <a:pt x="3975195" y="3351362"/>
                  <a:pt x="3988311" y="3331931"/>
                </a:cubicBezTo>
                <a:cubicBezTo>
                  <a:pt x="4001427" y="3312500"/>
                  <a:pt x="4007985" y="3299384"/>
                  <a:pt x="4007985" y="3292583"/>
                </a:cubicBezTo>
                <a:cubicBezTo>
                  <a:pt x="4007985" y="3286754"/>
                  <a:pt x="3998998" y="3283354"/>
                  <a:pt x="3981025" y="3282382"/>
                </a:cubicBezTo>
                <a:cubicBezTo>
                  <a:pt x="3963051" y="3281411"/>
                  <a:pt x="3946535" y="3277767"/>
                  <a:pt x="3931476" y="3271452"/>
                </a:cubicBezTo>
                <a:cubicBezTo>
                  <a:pt x="3916416" y="3265137"/>
                  <a:pt x="3898443" y="3261980"/>
                  <a:pt x="3877555" y="3261980"/>
                </a:cubicBezTo>
                <a:close/>
                <a:moveTo>
                  <a:pt x="5129397" y="3238662"/>
                </a:moveTo>
                <a:cubicBezTo>
                  <a:pt x="5150286" y="3238662"/>
                  <a:pt x="5162672" y="3240120"/>
                  <a:pt x="5166558" y="3243034"/>
                </a:cubicBezTo>
                <a:cubicBezTo>
                  <a:pt x="5170444" y="3245949"/>
                  <a:pt x="5172387" y="3254207"/>
                  <a:pt x="5172387" y="3267809"/>
                </a:cubicBezTo>
                <a:cubicBezTo>
                  <a:pt x="5172387" y="3281411"/>
                  <a:pt x="5170444" y="3290640"/>
                  <a:pt x="5166558" y="3295498"/>
                </a:cubicBezTo>
                <a:cubicBezTo>
                  <a:pt x="5162672" y="3300356"/>
                  <a:pt x="5152957" y="3303756"/>
                  <a:pt x="5137412" y="3305699"/>
                </a:cubicBezTo>
                <a:cubicBezTo>
                  <a:pt x="5072318" y="3310557"/>
                  <a:pt x="5017912" y="3317358"/>
                  <a:pt x="4974191" y="3326102"/>
                </a:cubicBezTo>
                <a:cubicBezTo>
                  <a:pt x="4966419" y="3328045"/>
                  <a:pt x="4960590" y="3329017"/>
                  <a:pt x="4956704" y="3329017"/>
                </a:cubicBezTo>
                <a:cubicBezTo>
                  <a:pt x="4947960" y="3329017"/>
                  <a:pt x="4943588" y="3324159"/>
                  <a:pt x="4943588" y="3314443"/>
                </a:cubicBezTo>
                <a:cubicBezTo>
                  <a:pt x="4943588" y="3295012"/>
                  <a:pt x="4947717" y="3282382"/>
                  <a:pt x="4955975" y="3276553"/>
                </a:cubicBezTo>
                <a:cubicBezTo>
                  <a:pt x="4964233" y="3270724"/>
                  <a:pt x="4989979" y="3262951"/>
                  <a:pt x="5033213" y="3253236"/>
                </a:cubicBezTo>
                <a:cubicBezTo>
                  <a:pt x="5076447" y="3243520"/>
                  <a:pt x="5108508" y="3238662"/>
                  <a:pt x="5129397" y="3238662"/>
                </a:cubicBezTo>
                <a:close/>
                <a:moveTo>
                  <a:pt x="3672072" y="3238662"/>
                </a:moveTo>
                <a:cubicBezTo>
                  <a:pt x="3692960" y="3238662"/>
                  <a:pt x="3705347" y="3240120"/>
                  <a:pt x="3709233" y="3243034"/>
                </a:cubicBezTo>
                <a:cubicBezTo>
                  <a:pt x="3713120" y="3245949"/>
                  <a:pt x="3715063" y="3254207"/>
                  <a:pt x="3715063" y="3267809"/>
                </a:cubicBezTo>
                <a:cubicBezTo>
                  <a:pt x="3715063" y="3281411"/>
                  <a:pt x="3713120" y="3290640"/>
                  <a:pt x="3709233" y="3295498"/>
                </a:cubicBezTo>
                <a:cubicBezTo>
                  <a:pt x="3705347" y="3300356"/>
                  <a:pt x="3695632" y="3303756"/>
                  <a:pt x="3680087" y="3305699"/>
                </a:cubicBezTo>
                <a:cubicBezTo>
                  <a:pt x="3614993" y="3310557"/>
                  <a:pt x="3560586" y="3317358"/>
                  <a:pt x="3516867" y="3326102"/>
                </a:cubicBezTo>
                <a:cubicBezTo>
                  <a:pt x="3509094" y="3328045"/>
                  <a:pt x="3503265" y="3329017"/>
                  <a:pt x="3499379" y="3329017"/>
                </a:cubicBezTo>
                <a:cubicBezTo>
                  <a:pt x="3490635" y="3329017"/>
                  <a:pt x="3486263" y="3324159"/>
                  <a:pt x="3486263" y="3314443"/>
                </a:cubicBezTo>
                <a:cubicBezTo>
                  <a:pt x="3486263" y="3295012"/>
                  <a:pt x="3490392" y="3282382"/>
                  <a:pt x="3498650" y="3276553"/>
                </a:cubicBezTo>
                <a:cubicBezTo>
                  <a:pt x="3506908" y="3270724"/>
                  <a:pt x="3532654" y="3262951"/>
                  <a:pt x="3575888" y="3253236"/>
                </a:cubicBezTo>
                <a:cubicBezTo>
                  <a:pt x="3619122" y="3243520"/>
                  <a:pt x="3651183" y="3238662"/>
                  <a:pt x="3672072" y="3238662"/>
                </a:cubicBezTo>
                <a:close/>
                <a:moveTo>
                  <a:pt x="5124296" y="3106046"/>
                </a:moveTo>
                <a:cubicBezTo>
                  <a:pt x="5152471" y="3106046"/>
                  <a:pt x="5169716" y="3107260"/>
                  <a:pt x="5176031" y="3109689"/>
                </a:cubicBezTo>
                <a:cubicBezTo>
                  <a:pt x="5182346" y="3112118"/>
                  <a:pt x="5185504" y="3119162"/>
                  <a:pt x="5185504" y="3130820"/>
                </a:cubicBezTo>
                <a:cubicBezTo>
                  <a:pt x="5185504" y="3142479"/>
                  <a:pt x="5182832" y="3150494"/>
                  <a:pt x="5177489" y="3154866"/>
                </a:cubicBezTo>
                <a:cubicBezTo>
                  <a:pt x="5172145" y="3159238"/>
                  <a:pt x="5158300" y="3162396"/>
                  <a:pt x="5135955" y="3164339"/>
                </a:cubicBezTo>
                <a:cubicBezTo>
                  <a:pt x="5086405" y="3167253"/>
                  <a:pt x="5038800" y="3173083"/>
                  <a:pt x="4993137" y="3181827"/>
                </a:cubicBezTo>
                <a:cubicBezTo>
                  <a:pt x="4986336" y="3182798"/>
                  <a:pt x="4981478" y="3183284"/>
                  <a:pt x="4978563" y="3183284"/>
                </a:cubicBezTo>
                <a:cubicBezTo>
                  <a:pt x="4969819" y="3183284"/>
                  <a:pt x="4965447" y="3177455"/>
                  <a:pt x="4965447" y="3165796"/>
                </a:cubicBezTo>
                <a:cubicBezTo>
                  <a:pt x="4965447" y="3154138"/>
                  <a:pt x="4968605" y="3145879"/>
                  <a:pt x="4974920" y="3141022"/>
                </a:cubicBezTo>
                <a:cubicBezTo>
                  <a:pt x="4981235" y="3136164"/>
                  <a:pt x="5000666" y="3129120"/>
                  <a:pt x="5033213" y="3119890"/>
                </a:cubicBezTo>
                <a:cubicBezTo>
                  <a:pt x="5065760" y="3110661"/>
                  <a:pt x="5096121" y="3106046"/>
                  <a:pt x="5124296" y="3106046"/>
                </a:cubicBezTo>
                <a:close/>
                <a:moveTo>
                  <a:pt x="3666971" y="3106046"/>
                </a:moveTo>
                <a:cubicBezTo>
                  <a:pt x="3695146" y="3106046"/>
                  <a:pt x="3712391" y="3107260"/>
                  <a:pt x="3718706" y="3109689"/>
                </a:cubicBezTo>
                <a:cubicBezTo>
                  <a:pt x="3725021" y="3112118"/>
                  <a:pt x="3728179" y="3119162"/>
                  <a:pt x="3728179" y="3130820"/>
                </a:cubicBezTo>
                <a:cubicBezTo>
                  <a:pt x="3728179" y="3142479"/>
                  <a:pt x="3725507" y="3150494"/>
                  <a:pt x="3720163" y="3154866"/>
                </a:cubicBezTo>
                <a:cubicBezTo>
                  <a:pt x="3714820" y="3159238"/>
                  <a:pt x="3700975" y="3162396"/>
                  <a:pt x="3678630" y="3164339"/>
                </a:cubicBezTo>
                <a:cubicBezTo>
                  <a:pt x="3629081" y="3167253"/>
                  <a:pt x="3581475" y="3173083"/>
                  <a:pt x="3535812" y="3181827"/>
                </a:cubicBezTo>
                <a:cubicBezTo>
                  <a:pt x="3529011" y="3182798"/>
                  <a:pt x="3524153" y="3183284"/>
                  <a:pt x="3521239" y="3183284"/>
                </a:cubicBezTo>
                <a:cubicBezTo>
                  <a:pt x="3512495" y="3183284"/>
                  <a:pt x="3508123" y="3177455"/>
                  <a:pt x="3508123" y="3165796"/>
                </a:cubicBezTo>
                <a:cubicBezTo>
                  <a:pt x="3508123" y="3154138"/>
                  <a:pt x="3511280" y="3145879"/>
                  <a:pt x="3517595" y="3141022"/>
                </a:cubicBezTo>
                <a:cubicBezTo>
                  <a:pt x="3523910" y="3136164"/>
                  <a:pt x="3543341" y="3129120"/>
                  <a:pt x="3575888" y="3119890"/>
                </a:cubicBezTo>
                <a:cubicBezTo>
                  <a:pt x="3608435" y="3110661"/>
                  <a:pt x="3638796" y="3106046"/>
                  <a:pt x="3666971" y="3106046"/>
                </a:cubicBezTo>
                <a:close/>
                <a:moveTo>
                  <a:pt x="5130854" y="2958856"/>
                </a:moveTo>
                <a:cubicBezTo>
                  <a:pt x="5159515" y="2958856"/>
                  <a:pt x="5179675" y="2960799"/>
                  <a:pt x="5191333" y="2964685"/>
                </a:cubicBezTo>
                <a:cubicBezTo>
                  <a:pt x="5202992" y="2968572"/>
                  <a:pt x="5208821" y="2976101"/>
                  <a:pt x="5208821" y="2987274"/>
                </a:cubicBezTo>
                <a:cubicBezTo>
                  <a:pt x="5208821" y="2998447"/>
                  <a:pt x="5206392" y="3006462"/>
                  <a:pt x="5201534" y="3011320"/>
                </a:cubicBezTo>
                <a:cubicBezTo>
                  <a:pt x="5196676" y="3016177"/>
                  <a:pt x="5187933" y="3018606"/>
                  <a:pt x="5175302" y="3018606"/>
                </a:cubicBezTo>
                <a:lnTo>
                  <a:pt x="5135955" y="3017149"/>
                </a:lnTo>
                <a:cubicBezTo>
                  <a:pt x="5121381" y="3017149"/>
                  <a:pt x="5103165" y="3018363"/>
                  <a:pt x="5081305" y="3020792"/>
                </a:cubicBezTo>
                <a:cubicBezTo>
                  <a:pt x="5059445" y="3023221"/>
                  <a:pt x="5039528" y="3026622"/>
                  <a:pt x="5021555" y="3030994"/>
                </a:cubicBezTo>
                <a:cubicBezTo>
                  <a:pt x="5003581" y="3035366"/>
                  <a:pt x="4991194" y="3037552"/>
                  <a:pt x="4984393" y="3037552"/>
                </a:cubicBezTo>
                <a:cubicBezTo>
                  <a:pt x="4977592" y="3037552"/>
                  <a:pt x="4974191" y="3030994"/>
                  <a:pt x="4974191" y="3017878"/>
                </a:cubicBezTo>
                <a:cubicBezTo>
                  <a:pt x="4974191" y="3004762"/>
                  <a:pt x="4977592" y="2995046"/>
                  <a:pt x="4984393" y="2988731"/>
                </a:cubicBezTo>
                <a:cubicBezTo>
                  <a:pt x="4991194" y="2982416"/>
                  <a:pt x="5010139" y="2975858"/>
                  <a:pt x="5041228" y="2969057"/>
                </a:cubicBezTo>
                <a:cubicBezTo>
                  <a:pt x="5072318" y="2962256"/>
                  <a:pt x="5102193" y="2958856"/>
                  <a:pt x="5130854" y="2958856"/>
                </a:cubicBezTo>
                <a:close/>
                <a:moveTo>
                  <a:pt x="3673529" y="2958856"/>
                </a:moveTo>
                <a:cubicBezTo>
                  <a:pt x="3702190" y="2958856"/>
                  <a:pt x="3722349" y="2960799"/>
                  <a:pt x="3734008" y="2964685"/>
                </a:cubicBezTo>
                <a:cubicBezTo>
                  <a:pt x="3745667" y="2968572"/>
                  <a:pt x="3751496" y="2976101"/>
                  <a:pt x="3751496" y="2987274"/>
                </a:cubicBezTo>
                <a:cubicBezTo>
                  <a:pt x="3751496" y="2998447"/>
                  <a:pt x="3749067" y="3006462"/>
                  <a:pt x="3744209" y="3011320"/>
                </a:cubicBezTo>
                <a:cubicBezTo>
                  <a:pt x="3739352" y="3016177"/>
                  <a:pt x="3730608" y="3018606"/>
                  <a:pt x="3717977" y="3018606"/>
                </a:cubicBezTo>
                <a:lnTo>
                  <a:pt x="3678630" y="3017149"/>
                </a:lnTo>
                <a:cubicBezTo>
                  <a:pt x="3664056" y="3017149"/>
                  <a:pt x="3645840" y="3018363"/>
                  <a:pt x="3623980" y="3020792"/>
                </a:cubicBezTo>
                <a:cubicBezTo>
                  <a:pt x="3602120" y="3023221"/>
                  <a:pt x="3582203" y="3026622"/>
                  <a:pt x="3564230" y="3030994"/>
                </a:cubicBezTo>
                <a:cubicBezTo>
                  <a:pt x="3546256" y="3035366"/>
                  <a:pt x="3533869" y="3037552"/>
                  <a:pt x="3527068" y="3037552"/>
                </a:cubicBezTo>
                <a:cubicBezTo>
                  <a:pt x="3520267" y="3037552"/>
                  <a:pt x="3516867" y="3030994"/>
                  <a:pt x="3516867" y="3017878"/>
                </a:cubicBezTo>
                <a:cubicBezTo>
                  <a:pt x="3516867" y="3004762"/>
                  <a:pt x="3520267" y="2995046"/>
                  <a:pt x="3527068" y="2988731"/>
                </a:cubicBezTo>
                <a:cubicBezTo>
                  <a:pt x="3533869" y="2982416"/>
                  <a:pt x="3552814" y="2975858"/>
                  <a:pt x="3583904" y="2969057"/>
                </a:cubicBezTo>
                <a:cubicBezTo>
                  <a:pt x="3614993" y="2962256"/>
                  <a:pt x="3644868" y="2958856"/>
                  <a:pt x="3673529" y="2958856"/>
                </a:cubicBezTo>
                <a:close/>
                <a:moveTo>
                  <a:pt x="4701672" y="2791264"/>
                </a:moveTo>
                <a:cubicBezTo>
                  <a:pt x="4667667" y="2791264"/>
                  <a:pt x="4640464" y="2795636"/>
                  <a:pt x="4620061" y="2804380"/>
                </a:cubicBezTo>
                <a:cubicBezTo>
                  <a:pt x="4612289" y="2808266"/>
                  <a:pt x="4604274" y="2810209"/>
                  <a:pt x="4596016" y="2810209"/>
                </a:cubicBezTo>
                <a:cubicBezTo>
                  <a:pt x="4587757" y="2810209"/>
                  <a:pt x="4580714" y="2809237"/>
                  <a:pt x="4574884" y="2807294"/>
                </a:cubicBezTo>
                <a:cubicBezTo>
                  <a:pt x="4569055" y="2805351"/>
                  <a:pt x="4562740" y="2804380"/>
                  <a:pt x="4555939" y="2804380"/>
                </a:cubicBezTo>
                <a:cubicBezTo>
                  <a:pt x="4549139" y="2804380"/>
                  <a:pt x="4542580" y="2808023"/>
                  <a:pt x="4536265" y="2815309"/>
                </a:cubicBezTo>
                <a:cubicBezTo>
                  <a:pt x="4529950" y="2822596"/>
                  <a:pt x="4526793" y="2831583"/>
                  <a:pt x="4526793" y="2842270"/>
                </a:cubicBezTo>
                <a:cubicBezTo>
                  <a:pt x="4526793" y="2852957"/>
                  <a:pt x="4531165" y="2872631"/>
                  <a:pt x="4539909" y="2901292"/>
                </a:cubicBezTo>
                <a:cubicBezTo>
                  <a:pt x="4548653" y="2929952"/>
                  <a:pt x="4557397" y="2948655"/>
                  <a:pt x="4566140" y="2957399"/>
                </a:cubicBezTo>
                <a:cubicBezTo>
                  <a:pt x="4574884" y="2966143"/>
                  <a:pt x="4585329" y="2970515"/>
                  <a:pt x="4597474" y="2970515"/>
                </a:cubicBezTo>
                <a:cubicBezTo>
                  <a:pt x="4609618" y="2970515"/>
                  <a:pt x="4629534" y="2967843"/>
                  <a:pt x="4657223" y="2962499"/>
                </a:cubicBezTo>
                <a:cubicBezTo>
                  <a:pt x="4684913" y="2957156"/>
                  <a:pt x="4716731" y="2953270"/>
                  <a:pt x="4752679" y="2950841"/>
                </a:cubicBezTo>
                <a:cubicBezTo>
                  <a:pt x="4788625" y="2948412"/>
                  <a:pt x="4820687" y="2937725"/>
                  <a:pt x="4848862" y="2918780"/>
                </a:cubicBezTo>
                <a:cubicBezTo>
                  <a:pt x="4877037" y="2899834"/>
                  <a:pt x="4891124" y="2885504"/>
                  <a:pt x="4891124" y="2875788"/>
                </a:cubicBezTo>
                <a:cubicBezTo>
                  <a:pt x="4891124" y="2868988"/>
                  <a:pt x="4883837" y="2862187"/>
                  <a:pt x="4869264" y="2855386"/>
                </a:cubicBezTo>
                <a:cubicBezTo>
                  <a:pt x="4854691" y="2848585"/>
                  <a:pt x="4840603" y="2839355"/>
                  <a:pt x="4827002" y="2827697"/>
                </a:cubicBezTo>
                <a:cubicBezTo>
                  <a:pt x="4799798" y="2803408"/>
                  <a:pt x="4758021" y="2791264"/>
                  <a:pt x="4701672" y="2791264"/>
                </a:cubicBezTo>
                <a:close/>
                <a:moveTo>
                  <a:pt x="3244347" y="2791264"/>
                </a:moveTo>
                <a:cubicBezTo>
                  <a:pt x="3210343" y="2791264"/>
                  <a:pt x="3183139" y="2795636"/>
                  <a:pt x="3162737" y="2804380"/>
                </a:cubicBezTo>
                <a:cubicBezTo>
                  <a:pt x="3154964" y="2808266"/>
                  <a:pt x="3146949" y="2810209"/>
                  <a:pt x="3138691" y="2810209"/>
                </a:cubicBezTo>
                <a:cubicBezTo>
                  <a:pt x="3130433" y="2810209"/>
                  <a:pt x="3123389" y="2809237"/>
                  <a:pt x="3117560" y="2807294"/>
                </a:cubicBezTo>
                <a:cubicBezTo>
                  <a:pt x="3111730" y="2805351"/>
                  <a:pt x="3105415" y="2804380"/>
                  <a:pt x="3098614" y="2804380"/>
                </a:cubicBezTo>
                <a:cubicBezTo>
                  <a:pt x="3091814" y="2804380"/>
                  <a:pt x="3085255" y="2808023"/>
                  <a:pt x="3078940" y="2815309"/>
                </a:cubicBezTo>
                <a:cubicBezTo>
                  <a:pt x="3072625" y="2822596"/>
                  <a:pt x="3069468" y="2831583"/>
                  <a:pt x="3069468" y="2842270"/>
                </a:cubicBezTo>
                <a:cubicBezTo>
                  <a:pt x="3069468" y="2852957"/>
                  <a:pt x="3073840" y="2872631"/>
                  <a:pt x="3082584" y="2901292"/>
                </a:cubicBezTo>
                <a:cubicBezTo>
                  <a:pt x="3091328" y="2929952"/>
                  <a:pt x="3100071" y="2948655"/>
                  <a:pt x="3108816" y="2957399"/>
                </a:cubicBezTo>
                <a:cubicBezTo>
                  <a:pt x="3117560" y="2966143"/>
                  <a:pt x="3128004" y="2970515"/>
                  <a:pt x="3140148" y="2970515"/>
                </a:cubicBezTo>
                <a:cubicBezTo>
                  <a:pt x="3152292" y="2970515"/>
                  <a:pt x="3172209" y="2967843"/>
                  <a:pt x="3199898" y="2962499"/>
                </a:cubicBezTo>
                <a:cubicBezTo>
                  <a:pt x="3227588" y="2957156"/>
                  <a:pt x="3259406" y="2953270"/>
                  <a:pt x="3295353" y="2950841"/>
                </a:cubicBezTo>
                <a:cubicBezTo>
                  <a:pt x="3331301" y="2948412"/>
                  <a:pt x="3363362" y="2937725"/>
                  <a:pt x="3391537" y="2918780"/>
                </a:cubicBezTo>
                <a:cubicBezTo>
                  <a:pt x="3419712" y="2899834"/>
                  <a:pt x="3433799" y="2885504"/>
                  <a:pt x="3433799" y="2875788"/>
                </a:cubicBezTo>
                <a:cubicBezTo>
                  <a:pt x="3433799" y="2868988"/>
                  <a:pt x="3426512" y="2862187"/>
                  <a:pt x="3411939" y="2855386"/>
                </a:cubicBezTo>
                <a:cubicBezTo>
                  <a:pt x="3397366" y="2848585"/>
                  <a:pt x="3383278" y="2839355"/>
                  <a:pt x="3369677" y="2827697"/>
                </a:cubicBezTo>
                <a:cubicBezTo>
                  <a:pt x="3342473" y="2803408"/>
                  <a:pt x="3300697" y="2791264"/>
                  <a:pt x="3244347" y="2791264"/>
                </a:cubicBezTo>
                <a:close/>
                <a:moveTo>
                  <a:pt x="8036031" y="2769404"/>
                </a:moveTo>
                <a:cubicBezTo>
                  <a:pt x="7876697" y="2769404"/>
                  <a:pt x="7740680" y="2781548"/>
                  <a:pt x="7627980" y="2805837"/>
                </a:cubicBezTo>
                <a:cubicBezTo>
                  <a:pt x="7601748" y="2811666"/>
                  <a:pt x="7581832" y="2814581"/>
                  <a:pt x="7568230" y="2814581"/>
                </a:cubicBezTo>
                <a:cubicBezTo>
                  <a:pt x="7554629" y="2814581"/>
                  <a:pt x="7545399" y="2812881"/>
                  <a:pt x="7540541" y="2809480"/>
                </a:cubicBezTo>
                <a:cubicBezTo>
                  <a:pt x="7535683" y="2806080"/>
                  <a:pt x="7530340" y="2804380"/>
                  <a:pt x="7524510" y="2804380"/>
                </a:cubicBezTo>
                <a:cubicBezTo>
                  <a:pt x="7518681" y="2804380"/>
                  <a:pt x="7514066" y="2808751"/>
                  <a:pt x="7510666" y="2817495"/>
                </a:cubicBezTo>
                <a:cubicBezTo>
                  <a:pt x="7507265" y="2826239"/>
                  <a:pt x="7505565" y="2834012"/>
                  <a:pt x="7505565" y="2840813"/>
                </a:cubicBezTo>
                <a:cubicBezTo>
                  <a:pt x="7505565" y="2869959"/>
                  <a:pt x="7536169" y="2884532"/>
                  <a:pt x="7597376" y="2884532"/>
                </a:cubicBezTo>
                <a:cubicBezTo>
                  <a:pt x="7627495" y="2884532"/>
                  <a:pt x="7662470" y="2880646"/>
                  <a:pt x="7702304" y="2872874"/>
                </a:cubicBezTo>
                <a:cubicBezTo>
                  <a:pt x="7801402" y="2852471"/>
                  <a:pt x="7912887" y="2842270"/>
                  <a:pt x="8036760" y="2842270"/>
                </a:cubicBezTo>
                <a:cubicBezTo>
                  <a:pt x="8160633" y="2842270"/>
                  <a:pt x="8266531" y="2847614"/>
                  <a:pt x="8354457" y="2858301"/>
                </a:cubicBezTo>
                <a:cubicBezTo>
                  <a:pt x="8442382" y="2868988"/>
                  <a:pt x="8500432" y="2874331"/>
                  <a:pt x="8528606" y="2874331"/>
                </a:cubicBezTo>
                <a:cubicBezTo>
                  <a:pt x="8556782" y="2874331"/>
                  <a:pt x="8578156" y="2869473"/>
                  <a:pt x="8592729" y="2859758"/>
                </a:cubicBezTo>
                <a:cubicBezTo>
                  <a:pt x="8607302" y="2850042"/>
                  <a:pt x="8614589" y="2842756"/>
                  <a:pt x="8614589" y="2837898"/>
                </a:cubicBezTo>
                <a:cubicBezTo>
                  <a:pt x="8614589" y="2824296"/>
                  <a:pt x="8547308" y="2809480"/>
                  <a:pt x="8412750" y="2793450"/>
                </a:cubicBezTo>
                <a:cubicBezTo>
                  <a:pt x="8278190" y="2777419"/>
                  <a:pt x="8152617" y="2769404"/>
                  <a:pt x="8036031" y="2769404"/>
                </a:cubicBezTo>
                <a:close/>
                <a:moveTo>
                  <a:pt x="6813336" y="2766489"/>
                </a:moveTo>
                <a:cubicBezTo>
                  <a:pt x="6750185" y="2766489"/>
                  <a:pt x="6683634" y="2774261"/>
                  <a:pt x="6613682" y="2789806"/>
                </a:cubicBezTo>
                <a:cubicBezTo>
                  <a:pt x="6603966" y="2790778"/>
                  <a:pt x="6595708" y="2791264"/>
                  <a:pt x="6588907" y="2791264"/>
                </a:cubicBezTo>
                <a:cubicBezTo>
                  <a:pt x="6582106" y="2791264"/>
                  <a:pt x="6576035" y="2790535"/>
                  <a:pt x="6570691" y="2789078"/>
                </a:cubicBezTo>
                <a:cubicBezTo>
                  <a:pt x="6565347" y="2787620"/>
                  <a:pt x="6560247" y="2786892"/>
                  <a:pt x="6555389" y="2786892"/>
                </a:cubicBezTo>
                <a:cubicBezTo>
                  <a:pt x="6535958" y="2786892"/>
                  <a:pt x="6521627" y="2799522"/>
                  <a:pt x="6512398" y="2824782"/>
                </a:cubicBezTo>
                <a:cubicBezTo>
                  <a:pt x="6503168" y="2850042"/>
                  <a:pt x="6498553" y="2889876"/>
                  <a:pt x="6498553" y="2944283"/>
                </a:cubicBezTo>
                <a:lnTo>
                  <a:pt x="6501468" y="3033180"/>
                </a:lnTo>
                <a:cubicBezTo>
                  <a:pt x="6501468" y="3131306"/>
                  <a:pt x="6482037" y="3216317"/>
                  <a:pt x="6443175" y="3288211"/>
                </a:cubicBezTo>
                <a:cubicBezTo>
                  <a:pt x="6439289" y="3295984"/>
                  <a:pt x="6437346" y="3303270"/>
                  <a:pt x="6437346" y="3310071"/>
                </a:cubicBezTo>
                <a:cubicBezTo>
                  <a:pt x="6437346" y="3323673"/>
                  <a:pt x="6444389" y="3330474"/>
                  <a:pt x="6458477" y="3330474"/>
                </a:cubicBezTo>
                <a:cubicBezTo>
                  <a:pt x="6472564" y="3330474"/>
                  <a:pt x="6489324" y="3315172"/>
                  <a:pt x="6508754" y="3284568"/>
                </a:cubicBezTo>
                <a:cubicBezTo>
                  <a:pt x="6528186" y="3253964"/>
                  <a:pt x="6543487" y="3214374"/>
                  <a:pt x="6554660" y="3165796"/>
                </a:cubicBezTo>
                <a:cubicBezTo>
                  <a:pt x="6565833" y="3117219"/>
                  <a:pt x="6571420" y="3053582"/>
                  <a:pt x="6571420" y="2974887"/>
                </a:cubicBezTo>
                <a:cubicBezTo>
                  <a:pt x="6571420" y="2952541"/>
                  <a:pt x="6574091" y="2938211"/>
                  <a:pt x="6579435" y="2931896"/>
                </a:cubicBezTo>
                <a:cubicBezTo>
                  <a:pt x="6584779" y="2925580"/>
                  <a:pt x="6593280" y="2919751"/>
                  <a:pt x="6604938" y="2914408"/>
                </a:cubicBezTo>
                <a:cubicBezTo>
                  <a:pt x="6616597" y="2909064"/>
                  <a:pt x="6643072" y="2904206"/>
                  <a:pt x="6684362" y="2899834"/>
                </a:cubicBezTo>
                <a:cubicBezTo>
                  <a:pt x="6725653" y="2895462"/>
                  <a:pt x="6775445" y="2893276"/>
                  <a:pt x="6833738" y="2893276"/>
                </a:cubicBezTo>
                <a:cubicBezTo>
                  <a:pt x="6892031" y="2893276"/>
                  <a:pt x="6929193" y="2896191"/>
                  <a:pt x="6945223" y="2902020"/>
                </a:cubicBezTo>
                <a:cubicBezTo>
                  <a:pt x="6961254" y="2907850"/>
                  <a:pt x="6969269" y="2919508"/>
                  <a:pt x="6969269" y="2936996"/>
                </a:cubicBezTo>
                <a:cubicBezTo>
                  <a:pt x="6969269" y="2954484"/>
                  <a:pt x="6963925" y="2977315"/>
                  <a:pt x="6953239" y="3005490"/>
                </a:cubicBezTo>
                <a:cubicBezTo>
                  <a:pt x="6932836" y="3056983"/>
                  <a:pt x="6917777" y="3108232"/>
                  <a:pt x="6908061" y="3159238"/>
                </a:cubicBezTo>
                <a:cubicBezTo>
                  <a:pt x="6898346" y="3210245"/>
                  <a:pt x="6893488" y="3243763"/>
                  <a:pt x="6893488" y="3259794"/>
                </a:cubicBezTo>
                <a:cubicBezTo>
                  <a:pt x="6893488" y="3275824"/>
                  <a:pt x="6901261" y="3283839"/>
                  <a:pt x="6916806" y="3283839"/>
                </a:cubicBezTo>
                <a:cubicBezTo>
                  <a:pt x="6943038" y="3283839"/>
                  <a:pt x="6962711" y="3247164"/>
                  <a:pt x="6975827" y="3173811"/>
                </a:cubicBezTo>
                <a:cubicBezTo>
                  <a:pt x="6988943" y="3100459"/>
                  <a:pt x="7001573" y="3044352"/>
                  <a:pt x="7013718" y="3005490"/>
                </a:cubicBezTo>
                <a:cubicBezTo>
                  <a:pt x="7025862" y="2966628"/>
                  <a:pt x="7041650" y="2935053"/>
                  <a:pt x="7061081" y="2910764"/>
                </a:cubicBezTo>
                <a:cubicBezTo>
                  <a:pt x="7098000" y="2864130"/>
                  <a:pt x="7116459" y="2828911"/>
                  <a:pt x="7116459" y="2805108"/>
                </a:cubicBezTo>
                <a:cubicBezTo>
                  <a:pt x="7116459" y="2781305"/>
                  <a:pt x="7105286" y="2769404"/>
                  <a:pt x="7082941" y="2769404"/>
                </a:cubicBezTo>
                <a:cubicBezTo>
                  <a:pt x="7073225" y="2769404"/>
                  <a:pt x="7063995" y="2772075"/>
                  <a:pt x="7055251" y="2777419"/>
                </a:cubicBezTo>
                <a:cubicBezTo>
                  <a:pt x="7046507" y="2782763"/>
                  <a:pt x="7036549" y="2785434"/>
                  <a:pt x="7025377" y="2785434"/>
                </a:cubicBezTo>
                <a:cubicBezTo>
                  <a:pt x="7014203" y="2785434"/>
                  <a:pt x="6991858" y="2782277"/>
                  <a:pt x="6958339" y="2775962"/>
                </a:cubicBezTo>
                <a:cubicBezTo>
                  <a:pt x="6924821" y="2769647"/>
                  <a:pt x="6876486" y="2766489"/>
                  <a:pt x="6813336" y="2766489"/>
                </a:cubicBezTo>
                <a:close/>
                <a:moveTo>
                  <a:pt x="0" y="0"/>
                </a:moveTo>
                <a:lnTo>
                  <a:pt x="12290612" y="0"/>
                </a:lnTo>
                <a:lnTo>
                  <a:pt x="12290612" y="3429000"/>
                </a:lnTo>
                <a:lnTo>
                  <a:pt x="8415680" y="3429000"/>
                </a:lnTo>
                <a:lnTo>
                  <a:pt x="8422950" y="3350148"/>
                </a:lnTo>
                <a:cubicBezTo>
                  <a:pt x="8429266" y="3317601"/>
                  <a:pt x="8437038" y="3294769"/>
                  <a:pt x="8446268" y="3281653"/>
                </a:cubicBezTo>
                <a:cubicBezTo>
                  <a:pt x="8455498" y="3268538"/>
                  <a:pt x="8460112" y="3256150"/>
                  <a:pt x="8460112" y="3244492"/>
                </a:cubicBezTo>
                <a:cubicBezTo>
                  <a:pt x="8460112" y="3227004"/>
                  <a:pt x="8449911" y="3218260"/>
                  <a:pt x="8429508" y="3218260"/>
                </a:cubicBezTo>
                <a:cubicBezTo>
                  <a:pt x="8418822" y="3218260"/>
                  <a:pt x="8404248" y="3214859"/>
                  <a:pt x="8385789" y="3208059"/>
                </a:cubicBezTo>
                <a:cubicBezTo>
                  <a:pt x="8344012" y="3192514"/>
                  <a:pt x="8268717" y="3184741"/>
                  <a:pt x="8159903" y="3184741"/>
                </a:cubicBezTo>
                <a:cubicBezTo>
                  <a:pt x="8085094" y="3184741"/>
                  <a:pt x="8008827" y="3189113"/>
                  <a:pt x="7931104" y="3197857"/>
                </a:cubicBezTo>
                <a:cubicBezTo>
                  <a:pt x="7913616" y="3199800"/>
                  <a:pt x="7904872" y="3197857"/>
                  <a:pt x="7904872" y="3192028"/>
                </a:cubicBezTo>
                <a:cubicBezTo>
                  <a:pt x="7904872" y="3186199"/>
                  <a:pt x="7910701" y="3176240"/>
                  <a:pt x="7922360" y="3162153"/>
                </a:cubicBezTo>
                <a:cubicBezTo>
                  <a:pt x="7934018" y="3148065"/>
                  <a:pt x="7944220" y="3139321"/>
                  <a:pt x="7952963" y="3135921"/>
                </a:cubicBezTo>
                <a:cubicBezTo>
                  <a:pt x="7961707" y="3132521"/>
                  <a:pt x="7977252" y="3130820"/>
                  <a:pt x="7999598" y="3130820"/>
                </a:cubicBezTo>
                <a:cubicBezTo>
                  <a:pt x="8079265" y="3130820"/>
                  <a:pt x="8157718" y="3133978"/>
                  <a:pt x="8234956" y="3140293"/>
                </a:cubicBezTo>
                <a:cubicBezTo>
                  <a:pt x="8312194" y="3146608"/>
                  <a:pt x="8366844" y="3155595"/>
                  <a:pt x="8398905" y="3167253"/>
                </a:cubicBezTo>
                <a:cubicBezTo>
                  <a:pt x="8430966" y="3178912"/>
                  <a:pt x="8461084" y="3184741"/>
                  <a:pt x="8489258" y="3184741"/>
                </a:cubicBezTo>
                <a:cubicBezTo>
                  <a:pt x="8532006" y="3184741"/>
                  <a:pt x="8562610" y="3169682"/>
                  <a:pt x="8581070" y="3139564"/>
                </a:cubicBezTo>
                <a:cubicBezTo>
                  <a:pt x="8599530" y="3109446"/>
                  <a:pt x="8608760" y="3083700"/>
                  <a:pt x="8608760" y="3062326"/>
                </a:cubicBezTo>
                <a:cubicBezTo>
                  <a:pt x="8608760" y="3048724"/>
                  <a:pt x="8604630" y="3041924"/>
                  <a:pt x="8596372" y="3041924"/>
                </a:cubicBezTo>
                <a:cubicBezTo>
                  <a:pt x="8588114" y="3041924"/>
                  <a:pt x="8576455" y="3047024"/>
                  <a:pt x="8561396" y="3057225"/>
                </a:cubicBezTo>
                <a:cubicBezTo>
                  <a:pt x="8546337" y="3067427"/>
                  <a:pt x="8531764" y="3072527"/>
                  <a:pt x="8517677" y="3072527"/>
                </a:cubicBezTo>
                <a:cubicBezTo>
                  <a:pt x="8503589" y="3072527"/>
                  <a:pt x="8487802" y="3070099"/>
                  <a:pt x="8470314" y="3065241"/>
                </a:cubicBezTo>
                <a:cubicBezTo>
                  <a:pt x="8407163" y="3048724"/>
                  <a:pt x="8301750" y="3040466"/>
                  <a:pt x="8154074" y="3040466"/>
                </a:cubicBezTo>
                <a:lnTo>
                  <a:pt x="8021458" y="3043381"/>
                </a:lnTo>
                <a:cubicBezTo>
                  <a:pt x="8011742" y="3043381"/>
                  <a:pt x="8006884" y="3040466"/>
                  <a:pt x="8006884" y="3034637"/>
                </a:cubicBezTo>
                <a:cubicBezTo>
                  <a:pt x="8006884" y="3031722"/>
                  <a:pt x="8009313" y="3026865"/>
                  <a:pt x="8014171" y="3020064"/>
                </a:cubicBezTo>
                <a:cubicBezTo>
                  <a:pt x="8019029" y="3013263"/>
                  <a:pt x="8023401" y="3005248"/>
                  <a:pt x="8027287" y="2996018"/>
                </a:cubicBezTo>
                <a:cubicBezTo>
                  <a:pt x="8031174" y="2986788"/>
                  <a:pt x="8038460" y="2982173"/>
                  <a:pt x="8049147" y="2982173"/>
                </a:cubicBezTo>
                <a:cubicBezTo>
                  <a:pt x="8185164" y="2982173"/>
                  <a:pt x="8295921" y="2988003"/>
                  <a:pt x="8381417" y="2999661"/>
                </a:cubicBezTo>
                <a:cubicBezTo>
                  <a:pt x="8411535" y="3003547"/>
                  <a:pt x="8438010" y="3005490"/>
                  <a:pt x="8460842" y="3005490"/>
                </a:cubicBezTo>
                <a:cubicBezTo>
                  <a:pt x="8483672" y="3005490"/>
                  <a:pt x="8501404" y="2997232"/>
                  <a:pt x="8514034" y="2980716"/>
                </a:cubicBezTo>
                <a:cubicBezTo>
                  <a:pt x="8526664" y="2964200"/>
                  <a:pt x="8532978" y="2953270"/>
                  <a:pt x="8532978" y="2947926"/>
                </a:cubicBezTo>
                <a:cubicBezTo>
                  <a:pt x="8532978" y="2942583"/>
                  <a:pt x="8526664" y="2937725"/>
                  <a:pt x="8514034" y="2933353"/>
                </a:cubicBezTo>
                <a:cubicBezTo>
                  <a:pt x="8501404" y="2928981"/>
                  <a:pt x="8455498" y="2923152"/>
                  <a:pt x="8376316" y="2915865"/>
                </a:cubicBezTo>
                <a:cubicBezTo>
                  <a:pt x="8297135" y="2908578"/>
                  <a:pt x="8203623" y="2904935"/>
                  <a:pt x="8095781" y="2904935"/>
                </a:cubicBezTo>
                <a:cubicBezTo>
                  <a:pt x="8073436" y="2904935"/>
                  <a:pt x="8061048" y="2899834"/>
                  <a:pt x="8058620" y="2889633"/>
                </a:cubicBezTo>
                <a:cubicBezTo>
                  <a:pt x="8056191" y="2879432"/>
                  <a:pt x="8052547" y="2870931"/>
                  <a:pt x="8047689" y="2864130"/>
                </a:cubicBezTo>
                <a:cubicBezTo>
                  <a:pt x="8042832" y="2857329"/>
                  <a:pt x="8035788" y="2853929"/>
                  <a:pt x="8026558" y="2853929"/>
                </a:cubicBezTo>
                <a:cubicBezTo>
                  <a:pt x="8017329" y="2853929"/>
                  <a:pt x="8005427" y="2867045"/>
                  <a:pt x="7990854" y="2893276"/>
                </a:cubicBezTo>
                <a:cubicBezTo>
                  <a:pt x="7984053" y="2902020"/>
                  <a:pt x="7973366" y="2906392"/>
                  <a:pt x="7958793" y="2906392"/>
                </a:cubicBezTo>
                <a:cubicBezTo>
                  <a:pt x="7795572" y="2911250"/>
                  <a:pt x="7686273" y="2923394"/>
                  <a:pt x="7630895" y="2942825"/>
                </a:cubicBezTo>
                <a:cubicBezTo>
                  <a:pt x="7612435" y="2949626"/>
                  <a:pt x="7593490" y="2953027"/>
                  <a:pt x="7574059" y="2953027"/>
                </a:cubicBezTo>
                <a:cubicBezTo>
                  <a:pt x="7554629" y="2953027"/>
                  <a:pt x="7543455" y="2955699"/>
                  <a:pt x="7540541" y="2961042"/>
                </a:cubicBezTo>
                <a:cubicBezTo>
                  <a:pt x="7537626" y="2966386"/>
                  <a:pt x="7536169" y="2975372"/>
                  <a:pt x="7536169" y="2988003"/>
                </a:cubicBezTo>
                <a:cubicBezTo>
                  <a:pt x="7536169" y="3000633"/>
                  <a:pt x="7541026" y="3008891"/>
                  <a:pt x="7550742" y="3012777"/>
                </a:cubicBezTo>
                <a:cubicBezTo>
                  <a:pt x="7560458" y="3016663"/>
                  <a:pt x="7579889" y="3018606"/>
                  <a:pt x="7609035" y="3018606"/>
                </a:cubicBezTo>
                <a:cubicBezTo>
                  <a:pt x="7638182" y="3018606"/>
                  <a:pt x="7700361" y="3011320"/>
                  <a:pt x="7795572" y="2996746"/>
                </a:cubicBezTo>
                <a:cubicBezTo>
                  <a:pt x="7853865" y="2988974"/>
                  <a:pt x="7897585" y="2985088"/>
                  <a:pt x="7926732" y="2985088"/>
                </a:cubicBezTo>
                <a:cubicBezTo>
                  <a:pt x="7937419" y="2985088"/>
                  <a:pt x="7942762" y="2988488"/>
                  <a:pt x="7942762" y="2995289"/>
                </a:cubicBezTo>
                <a:cubicBezTo>
                  <a:pt x="7942762" y="3002090"/>
                  <a:pt x="7938147" y="3012534"/>
                  <a:pt x="7928918" y="3026622"/>
                </a:cubicBezTo>
                <a:cubicBezTo>
                  <a:pt x="7919688" y="3040709"/>
                  <a:pt x="7902442" y="3048239"/>
                  <a:pt x="7877182" y="3049210"/>
                </a:cubicBezTo>
                <a:cubicBezTo>
                  <a:pt x="7750881" y="3056983"/>
                  <a:pt x="7651298" y="3069127"/>
                  <a:pt x="7578431" y="3085643"/>
                </a:cubicBezTo>
                <a:cubicBezTo>
                  <a:pt x="7559972" y="3090501"/>
                  <a:pt x="7544913" y="3092930"/>
                  <a:pt x="7533254" y="3092930"/>
                </a:cubicBezTo>
                <a:cubicBezTo>
                  <a:pt x="7521596" y="3092930"/>
                  <a:pt x="7512852" y="3091473"/>
                  <a:pt x="7507022" y="3088558"/>
                </a:cubicBezTo>
                <a:cubicBezTo>
                  <a:pt x="7501193" y="3085643"/>
                  <a:pt x="7495849" y="3084186"/>
                  <a:pt x="7490992" y="3084186"/>
                </a:cubicBezTo>
                <a:cubicBezTo>
                  <a:pt x="7473504" y="3084186"/>
                  <a:pt x="7464760" y="3102160"/>
                  <a:pt x="7464760" y="3138107"/>
                </a:cubicBezTo>
                <a:cubicBezTo>
                  <a:pt x="7464760" y="3164339"/>
                  <a:pt x="7468403" y="3181827"/>
                  <a:pt x="7475690" y="3190571"/>
                </a:cubicBezTo>
                <a:cubicBezTo>
                  <a:pt x="7482976" y="3199315"/>
                  <a:pt x="7495364" y="3203687"/>
                  <a:pt x="7512852" y="3203687"/>
                </a:cubicBezTo>
                <a:cubicBezTo>
                  <a:pt x="7530340" y="3203687"/>
                  <a:pt x="7561915" y="3195914"/>
                  <a:pt x="7607578" y="3180369"/>
                </a:cubicBezTo>
                <a:cubicBezTo>
                  <a:pt x="7653241" y="3164825"/>
                  <a:pt x="7698903" y="3153895"/>
                  <a:pt x="7744566" y="3147580"/>
                </a:cubicBezTo>
                <a:cubicBezTo>
                  <a:pt x="7790229" y="3141265"/>
                  <a:pt x="7816947" y="3138107"/>
                  <a:pt x="7824719" y="3138107"/>
                </a:cubicBezTo>
                <a:cubicBezTo>
                  <a:pt x="7832491" y="3138107"/>
                  <a:pt x="7836377" y="3141507"/>
                  <a:pt x="7836377" y="3148308"/>
                </a:cubicBezTo>
                <a:cubicBezTo>
                  <a:pt x="7836377" y="3163853"/>
                  <a:pt x="7802859" y="3198343"/>
                  <a:pt x="7735822" y="3251778"/>
                </a:cubicBezTo>
                <a:cubicBezTo>
                  <a:pt x="7668786" y="3305214"/>
                  <a:pt x="7609278" y="3342375"/>
                  <a:pt x="7557300" y="3363264"/>
                </a:cubicBezTo>
                <a:cubicBezTo>
                  <a:pt x="7505322" y="3384152"/>
                  <a:pt x="7466946" y="3394596"/>
                  <a:pt x="7442171" y="3394596"/>
                </a:cubicBezTo>
                <a:cubicBezTo>
                  <a:pt x="7417397" y="3394596"/>
                  <a:pt x="7401123" y="3388281"/>
                  <a:pt x="7393351" y="3375651"/>
                </a:cubicBezTo>
                <a:cubicBezTo>
                  <a:pt x="7385579" y="3363021"/>
                  <a:pt x="7379021" y="3356706"/>
                  <a:pt x="7373677" y="3356706"/>
                </a:cubicBezTo>
                <a:cubicBezTo>
                  <a:pt x="7368333" y="3356706"/>
                  <a:pt x="7365662" y="3366421"/>
                  <a:pt x="7365662" y="3385852"/>
                </a:cubicBezTo>
                <a:lnTo>
                  <a:pt x="7367848" y="3429000"/>
                </a:lnTo>
                <a:lnTo>
                  <a:pt x="7183625" y="3429000"/>
                </a:lnTo>
                <a:lnTo>
                  <a:pt x="7182403" y="3423378"/>
                </a:lnTo>
                <a:cubicBezTo>
                  <a:pt x="7178760" y="3417792"/>
                  <a:pt x="7173295" y="3414999"/>
                  <a:pt x="7166008" y="3414999"/>
                </a:cubicBezTo>
                <a:cubicBezTo>
                  <a:pt x="7159693" y="3414999"/>
                  <a:pt x="7152953" y="3418399"/>
                  <a:pt x="7145788" y="3425200"/>
                </a:cubicBezTo>
                <a:lnTo>
                  <a:pt x="7142960" y="3429000"/>
                </a:lnTo>
                <a:lnTo>
                  <a:pt x="6800507" y="3429000"/>
                </a:lnTo>
                <a:lnTo>
                  <a:pt x="6800220" y="3409169"/>
                </a:lnTo>
                <a:cubicBezTo>
                  <a:pt x="6800220" y="3380995"/>
                  <a:pt x="6802648" y="3353305"/>
                  <a:pt x="6807506" y="3326102"/>
                </a:cubicBezTo>
                <a:cubicBezTo>
                  <a:pt x="6812364" y="3298899"/>
                  <a:pt x="6814793" y="3277524"/>
                  <a:pt x="6814793" y="3261980"/>
                </a:cubicBezTo>
                <a:cubicBezTo>
                  <a:pt x="6814793" y="3224089"/>
                  <a:pt x="6802162" y="3205144"/>
                  <a:pt x="6776902" y="3205144"/>
                </a:cubicBezTo>
                <a:cubicBezTo>
                  <a:pt x="6766215" y="3205144"/>
                  <a:pt x="6758200" y="3213888"/>
                  <a:pt x="6752856" y="3231376"/>
                </a:cubicBezTo>
                <a:cubicBezTo>
                  <a:pt x="6747513" y="3248864"/>
                  <a:pt x="6737312" y="3303028"/>
                  <a:pt x="6722253" y="3393868"/>
                </a:cubicBezTo>
                <a:lnTo>
                  <a:pt x="6716700" y="3429000"/>
                </a:lnTo>
                <a:lnTo>
                  <a:pt x="6614485" y="3429000"/>
                </a:lnTo>
                <a:lnTo>
                  <a:pt x="6624612" y="3414270"/>
                </a:lnTo>
                <a:cubicBezTo>
                  <a:pt x="6638699" y="3391196"/>
                  <a:pt x="6653515" y="3364478"/>
                  <a:pt x="6669060" y="3334117"/>
                </a:cubicBezTo>
                <a:cubicBezTo>
                  <a:pt x="6700150" y="3273395"/>
                  <a:pt x="6722981" y="3215831"/>
                  <a:pt x="6737555" y="3161424"/>
                </a:cubicBezTo>
                <a:cubicBezTo>
                  <a:pt x="6743384" y="3141993"/>
                  <a:pt x="6754800" y="3111146"/>
                  <a:pt x="6771802" y="3068884"/>
                </a:cubicBezTo>
                <a:cubicBezTo>
                  <a:pt x="6788804" y="3026622"/>
                  <a:pt x="6797305" y="2995046"/>
                  <a:pt x="6797305" y="2974158"/>
                </a:cubicBezTo>
                <a:cubicBezTo>
                  <a:pt x="6797305" y="2953270"/>
                  <a:pt x="6787589" y="2942825"/>
                  <a:pt x="6768158" y="2942825"/>
                </a:cubicBezTo>
                <a:cubicBezTo>
                  <a:pt x="6747756" y="2942825"/>
                  <a:pt x="6731482" y="2955941"/>
                  <a:pt x="6719338" y="2982173"/>
                </a:cubicBezTo>
                <a:cubicBezTo>
                  <a:pt x="6707194" y="3008405"/>
                  <a:pt x="6695292" y="3048967"/>
                  <a:pt x="6683634" y="3103860"/>
                </a:cubicBezTo>
                <a:cubicBezTo>
                  <a:pt x="6671975" y="3158752"/>
                  <a:pt x="6637485" y="3224818"/>
                  <a:pt x="6580163" y="3302056"/>
                </a:cubicBezTo>
                <a:cubicBezTo>
                  <a:pt x="6551503" y="3340675"/>
                  <a:pt x="6521506" y="3373161"/>
                  <a:pt x="6490174" y="3399515"/>
                </a:cubicBezTo>
                <a:lnTo>
                  <a:pt x="6449655" y="3429000"/>
                </a:lnTo>
                <a:lnTo>
                  <a:pt x="6094662" y="3429000"/>
                </a:lnTo>
                <a:lnTo>
                  <a:pt x="6207088" y="3299870"/>
                </a:lnTo>
                <a:cubicBezTo>
                  <a:pt x="6214860" y="3289183"/>
                  <a:pt x="6224333" y="3283839"/>
                  <a:pt x="6235506" y="3283839"/>
                </a:cubicBezTo>
                <a:cubicBezTo>
                  <a:pt x="6246679" y="3283839"/>
                  <a:pt x="6256152" y="3286268"/>
                  <a:pt x="6263924" y="3291126"/>
                </a:cubicBezTo>
                <a:cubicBezTo>
                  <a:pt x="6284327" y="3304728"/>
                  <a:pt x="6303757" y="3311529"/>
                  <a:pt x="6322217" y="3311529"/>
                </a:cubicBezTo>
                <a:cubicBezTo>
                  <a:pt x="6340677" y="3311529"/>
                  <a:pt x="6360350" y="3300113"/>
                  <a:pt x="6381239" y="3277282"/>
                </a:cubicBezTo>
                <a:cubicBezTo>
                  <a:pt x="6402127" y="3254450"/>
                  <a:pt x="6412571" y="3236234"/>
                  <a:pt x="6412571" y="3222632"/>
                </a:cubicBezTo>
                <a:cubicBezTo>
                  <a:pt x="6412571" y="3209030"/>
                  <a:pt x="6410628" y="3200286"/>
                  <a:pt x="6406742" y="3196400"/>
                </a:cubicBezTo>
                <a:cubicBezTo>
                  <a:pt x="6402855" y="3192514"/>
                  <a:pt x="6388768" y="3184256"/>
                  <a:pt x="6364480" y="3171625"/>
                </a:cubicBezTo>
                <a:lnTo>
                  <a:pt x="6330961" y="3154138"/>
                </a:lnTo>
                <a:cubicBezTo>
                  <a:pt x="6321245" y="3149280"/>
                  <a:pt x="6313959" y="3141993"/>
                  <a:pt x="6309101" y="3132278"/>
                </a:cubicBezTo>
                <a:cubicBezTo>
                  <a:pt x="6304243" y="3122562"/>
                  <a:pt x="6301814" y="3109932"/>
                  <a:pt x="6301814" y="3094387"/>
                </a:cubicBezTo>
                <a:cubicBezTo>
                  <a:pt x="6301814" y="3078842"/>
                  <a:pt x="6316145" y="3045081"/>
                  <a:pt x="6344805" y="2993103"/>
                </a:cubicBezTo>
                <a:cubicBezTo>
                  <a:pt x="6373466" y="2941125"/>
                  <a:pt x="6395083" y="2909307"/>
                  <a:pt x="6409656" y="2897648"/>
                </a:cubicBezTo>
                <a:cubicBezTo>
                  <a:pt x="6435888" y="2876274"/>
                  <a:pt x="6452890" y="2858786"/>
                  <a:pt x="6460663" y="2845185"/>
                </a:cubicBezTo>
                <a:cubicBezTo>
                  <a:pt x="6468435" y="2831583"/>
                  <a:pt x="6472321" y="2816038"/>
                  <a:pt x="6472321" y="2798550"/>
                </a:cubicBezTo>
                <a:cubicBezTo>
                  <a:pt x="6472321" y="2788835"/>
                  <a:pt x="6469650" y="2782277"/>
                  <a:pt x="6464306" y="2778876"/>
                </a:cubicBezTo>
                <a:cubicBezTo>
                  <a:pt x="6458962" y="2775476"/>
                  <a:pt x="6448033" y="2773776"/>
                  <a:pt x="6431516" y="2773776"/>
                </a:cubicBezTo>
                <a:cubicBezTo>
                  <a:pt x="6415000" y="2773776"/>
                  <a:pt x="6396784" y="2775476"/>
                  <a:pt x="6376867" y="2778876"/>
                </a:cubicBezTo>
                <a:cubicBezTo>
                  <a:pt x="6356950" y="2782277"/>
                  <a:pt x="6344562" y="2783977"/>
                  <a:pt x="6339705" y="2783977"/>
                </a:cubicBezTo>
                <a:cubicBezTo>
                  <a:pt x="6338733" y="2783977"/>
                  <a:pt x="6328046" y="2782034"/>
                  <a:pt x="6307644" y="2778148"/>
                </a:cubicBezTo>
                <a:cubicBezTo>
                  <a:pt x="6287241" y="2774261"/>
                  <a:pt x="6261981" y="2772318"/>
                  <a:pt x="6231863" y="2772318"/>
                </a:cubicBezTo>
                <a:cubicBezTo>
                  <a:pt x="6201745" y="2772318"/>
                  <a:pt x="6164583" y="2778876"/>
                  <a:pt x="6120378" y="2791992"/>
                </a:cubicBezTo>
                <a:cubicBezTo>
                  <a:pt x="6076172" y="2805108"/>
                  <a:pt x="6047754" y="2811666"/>
                  <a:pt x="6035124" y="2811666"/>
                </a:cubicBezTo>
                <a:cubicBezTo>
                  <a:pt x="6022494" y="2811666"/>
                  <a:pt x="6012535" y="2809480"/>
                  <a:pt x="6005250" y="2805108"/>
                </a:cubicBezTo>
                <a:cubicBezTo>
                  <a:pt x="5997962" y="2800736"/>
                  <a:pt x="5989461" y="2798550"/>
                  <a:pt x="5979745" y="2798550"/>
                </a:cubicBezTo>
                <a:cubicBezTo>
                  <a:pt x="5970030" y="2798550"/>
                  <a:pt x="5961529" y="2805351"/>
                  <a:pt x="5954243" y="2818953"/>
                </a:cubicBezTo>
                <a:cubicBezTo>
                  <a:pt x="5946956" y="2832554"/>
                  <a:pt x="5943313" y="2851743"/>
                  <a:pt x="5943313" y="2876517"/>
                </a:cubicBezTo>
                <a:cubicBezTo>
                  <a:pt x="5943313" y="2901292"/>
                  <a:pt x="5946956" y="2925095"/>
                  <a:pt x="5954243" y="2947926"/>
                </a:cubicBezTo>
                <a:cubicBezTo>
                  <a:pt x="5961529" y="2970757"/>
                  <a:pt x="5977803" y="2982173"/>
                  <a:pt x="6003063" y="2982173"/>
                </a:cubicBezTo>
                <a:cubicBezTo>
                  <a:pt x="6028324" y="2982173"/>
                  <a:pt x="6065971" y="2973915"/>
                  <a:pt x="6116005" y="2957399"/>
                </a:cubicBezTo>
                <a:cubicBezTo>
                  <a:pt x="6166040" y="2940882"/>
                  <a:pt x="6210489" y="2932624"/>
                  <a:pt x="6249351" y="2932624"/>
                </a:cubicBezTo>
                <a:cubicBezTo>
                  <a:pt x="6263924" y="2932624"/>
                  <a:pt x="6274611" y="2933596"/>
                  <a:pt x="6281412" y="2935539"/>
                </a:cubicBezTo>
                <a:cubicBezTo>
                  <a:pt x="6288213" y="2937482"/>
                  <a:pt x="6291613" y="2942097"/>
                  <a:pt x="6291613" y="2949383"/>
                </a:cubicBezTo>
                <a:cubicBezTo>
                  <a:pt x="6291613" y="2956670"/>
                  <a:pt x="6284570" y="2975372"/>
                  <a:pt x="6270482" y="3005490"/>
                </a:cubicBezTo>
                <a:cubicBezTo>
                  <a:pt x="6256394" y="3035608"/>
                  <a:pt x="6245222" y="3054554"/>
                  <a:pt x="6236963" y="3062326"/>
                </a:cubicBezTo>
                <a:cubicBezTo>
                  <a:pt x="6228705" y="3070099"/>
                  <a:pt x="6216075" y="3073985"/>
                  <a:pt x="6199073" y="3073985"/>
                </a:cubicBezTo>
                <a:cubicBezTo>
                  <a:pt x="6182071" y="3073985"/>
                  <a:pt x="6158511" y="3066698"/>
                  <a:pt x="6128393" y="3052125"/>
                </a:cubicBezTo>
                <a:cubicBezTo>
                  <a:pt x="6098275" y="3037552"/>
                  <a:pt x="6077143" y="3030265"/>
                  <a:pt x="6064999" y="3030265"/>
                </a:cubicBezTo>
                <a:cubicBezTo>
                  <a:pt x="6052856" y="3030265"/>
                  <a:pt x="6043382" y="3034394"/>
                  <a:pt x="6036581" y="3042652"/>
                </a:cubicBezTo>
                <a:cubicBezTo>
                  <a:pt x="6029780" y="3050910"/>
                  <a:pt x="6026381" y="3058926"/>
                  <a:pt x="6026381" y="3066698"/>
                </a:cubicBezTo>
                <a:cubicBezTo>
                  <a:pt x="6026381" y="3090987"/>
                  <a:pt x="6063300" y="3133249"/>
                  <a:pt x="6137137" y="3193485"/>
                </a:cubicBezTo>
                <a:cubicBezTo>
                  <a:pt x="6141994" y="3197371"/>
                  <a:pt x="6144423" y="3202715"/>
                  <a:pt x="6144423" y="3209516"/>
                </a:cubicBezTo>
                <a:cubicBezTo>
                  <a:pt x="6144423" y="3226032"/>
                  <a:pt x="6122806" y="3254450"/>
                  <a:pt x="6079572" y="3294769"/>
                </a:cubicBezTo>
                <a:cubicBezTo>
                  <a:pt x="6036338" y="3335089"/>
                  <a:pt x="5996262" y="3355248"/>
                  <a:pt x="5959343" y="3355248"/>
                </a:cubicBezTo>
                <a:cubicBezTo>
                  <a:pt x="5943799" y="3355248"/>
                  <a:pt x="5933840" y="3351119"/>
                  <a:pt x="5929468" y="3342861"/>
                </a:cubicBezTo>
                <a:cubicBezTo>
                  <a:pt x="5925096" y="3334603"/>
                  <a:pt x="5921453" y="3330474"/>
                  <a:pt x="5918539" y="3330474"/>
                </a:cubicBezTo>
                <a:cubicBezTo>
                  <a:pt x="5910766" y="3330474"/>
                  <a:pt x="5906879" y="3349662"/>
                  <a:pt x="5906879" y="3388038"/>
                </a:cubicBezTo>
                <a:lnTo>
                  <a:pt x="5910341" y="3429000"/>
                </a:lnTo>
                <a:lnTo>
                  <a:pt x="5589313" y="3429000"/>
                </a:lnTo>
                <a:lnTo>
                  <a:pt x="5586997" y="3389860"/>
                </a:lnTo>
                <a:cubicBezTo>
                  <a:pt x="5585540" y="3354155"/>
                  <a:pt x="5584811" y="3308614"/>
                  <a:pt x="5584811" y="3253236"/>
                </a:cubicBezTo>
                <a:cubicBezTo>
                  <a:pt x="5584811" y="3216317"/>
                  <a:pt x="5586268" y="3193728"/>
                  <a:pt x="5589182" y="3185470"/>
                </a:cubicBezTo>
                <a:cubicBezTo>
                  <a:pt x="5592097" y="3177212"/>
                  <a:pt x="5596226" y="3173083"/>
                  <a:pt x="5601570" y="3173083"/>
                </a:cubicBezTo>
                <a:cubicBezTo>
                  <a:pt x="5606913" y="3173083"/>
                  <a:pt x="5613228" y="3173811"/>
                  <a:pt x="5620516" y="3175269"/>
                </a:cubicBezTo>
                <a:cubicBezTo>
                  <a:pt x="5627802" y="3176726"/>
                  <a:pt x="5634845" y="3177455"/>
                  <a:pt x="5641646" y="3177455"/>
                </a:cubicBezTo>
                <a:cubicBezTo>
                  <a:pt x="5666906" y="3177455"/>
                  <a:pt x="5692167" y="3165068"/>
                  <a:pt x="5717427" y="3140293"/>
                </a:cubicBezTo>
                <a:cubicBezTo>
                  <a:pt x="5742688" y="3115518"/>
                  <a:pt x="5755318" y="3082243"/>
                  <a:pt x="5755318" y="3040466"/>
                </a:cubicBezTo>
                <a:cubicBezTo>
                  <a:pt x="5755318" y="3020064"/>
                  <a:pt x="5750945" y="3009862"/>
                  <a:pt x="5742202" y="3009862"/>
                </a:cubicBezTo>
                <a:cubicBezTo>
                  <a:pt x="5739287" y="3009862"/>
                  <a:pt x="5736372" y="3010834"/>
                  <a:pt x="5733458" y="3012777"/>
                </a:cubicBezTo>
                <a:cubicBezTo>
                  <a:pt x="5713055" y="3020550"/>
                  <a:pt x="5676622" y="3024436"/>
                  <a:pt x="5624158" y="3024436"/>
                </a:cubicBezTo>
                <a:cubicBezTo>
                  <a:pt x="5610557" y="3024436"/>
                  <a:pt x="5601570" y="3022250"/>
                  <a:pt x="5597198" y="3017878"/>
                </a:cubicBezTo>
                <a:cubicBezTo>
                  <a:pt x="5592826" y="3013506"/>
                  <a:pt x="5590640" y="3001361"/>
                  <a:pt x="5590640" y="2981445"/>
                </a:cubicBezTo>
                <a:cubicBezTo>
                  <a:pt x="5590640" y="2961528"/>
                  <a:pt x="5594283" y="2941368"/>
                  <a:pt x="5601570" y="2920966"/>
                </a:cubicBezTo>
                <a:cubicBezTo>
                  <a:pt x="5608856" y="2900563"/>
                  <a:pt x="5612500" y="2882346"/>
                  <a:pt x="5612500" y="2866316"/>
                </a:cubicBezTo>
                <a:cubicBezTo>
                  <a:pt x="5612500" y="2850285"/>
                  <a:pt x="5609342" y="2837169"/>
                  <a:pt x="5603027" y="2826968"/>
                </a:cubicBezTo>
                <a:cubicBezTo>
                  <a:pt x="5596712" y="2816767"/>
                  <a:pt x="5589911" y="2811666"/>
                  <a:pt x="5582625" y="2811666"/>
                </a:cubicBezTo>
                <a:cubicBezTo>
                  <a:pt x="5575338" y="2811666"/>
                  <a:pt x="5566595" y="2814338"/>
                  <a:pt x="5556393" y="2819681"/>
                </a:cubicBezTo>
                <a:cubicBezTo>
                  <a:pt x="5546191" y="2825025"/>
                  <a:pt x="5537690" y="2849071"/>
                  <a:pt x="5530889" y="2891819"/>
                </a:cubicBezTo>
                <a:cubicBezTo>
                  <a:pt x="5524089" y="2934567"/>
                  <a:pt x="5519717" y="2964442"/>
                  <a:pt x="5517774" y="2981445"/>
                </a:cubicBezTo>
                <a:cubicBezTo>
                  <a:pt x="5515830" y="2998447"/>
                  <a:pt x="5512674" y="3010105"/>
                  <a:pt x="5508301" y="3016420"/>
                </a:cubicBezTo>
                <a:cubicBezTo>
                  <a:pt x="5503929" y="3022735"/>
                  <a:pt x="5495914" y="3026379"/>
                  <a:pt x="5484255" y="3027350"/>
                </a:cubicBezTo>
                <a:cubicBezTo>
                  <a:pt x="5431791" y="3029293"/>
                  <a:pt x="5396330" y="3033180"/>
                  <a:pt x="5377870" y="3039009"/>
                </a:cubicBezTo>
                <a:cubicBezTo>
                  <a:pt x="5371070" y="3040952"/>
                  <a:pt x="5364755" y="3041924"/>
                  <a:pt x="5358925" y="3041924"/>
                </a:cubicBezTo>
                <a:cubicBezTo>
                  <a:pt x="5353097" y="3041924"/>
                  <a:pt x="5345323" y="3040709"/>
                  <a:pt x="5335608" y="3038280"/>
                </a:cubicBezTo>
                <a:cubicBezTo>
                  <a:pt x="5325892" y="3035851"/>
                  <a:pt x="5315934" y="3039980"/>
                  <a:pt x="5305733" y="3050668"/>
                </a:cubicBezTo>
                <a:cubicBezTo>
                  <a:pt x="5295532" y="3061355"/>
                  <a:pt x="5290431" y="3074713"/>
                  <a:pt x="5290431" y="3090744"/>
                </a:cubicBezTo>
                <a:cubicBezTo>
                  <a:pt x="5290431" y="3106774"/>
                  <a:pt x="5294560" y="3124262"/>
                  <a:pt x="5302818" y="3143208"/>
                </a:cubicBezTo>
                <a:cubicBezTo>
                  <a:pt x="5311076" y="3162153"/>
                  <a:pt x="5330751" y="3171625"/>
                  <a:pt x="5361840" y="3171625"/>
                </a:cubicBezTo>
                <a:lnTo>
                  <a:pt x="5479884" y="3162882"/>
                </a:lnTo>
                <a:cubicBezTo>
                  <a:pt x="5495428" y="3162882"/>
                  <a:pt x="5505386" y="3167739"/>
                  <a:pt x="5509758" y="3177455"/>
                </a:cubicBezTo>
                <a:cubicBezTo>
                  <a:pt x="5514130" y="3187170"/>
                  <a:pt x="5516316" y="3241577"/>
                  <a:pt x="5516316" y="3340675"/>
                </a:cubicBezTo>
                <a:cubicBezTo>
                  <a:pt x="5516316" y="3365450"/>
                  <a:pt x="5516149" y="3388114"/>
                  <a:pt x="5515816" y="3408668"/>
                </a:cubicBezTo>
                <a:lnTo>
                  <a:pt x="5515263" y="3429000"/>
                </a:lnTo>
                <a:lnTo>
                  <a:pt x="5225702" y="3429000"/>
                </a:lnTo>
                <a:lnTo>
                  <a:pt x="5227356" y="3391773"/>
                </a:lnTo>
                <a:cubicBezTo>
                  <a:pt x="5236009" y="3211975"/>
                  <a:pt x="5245618" y="3100217"/>
                  <a:pt x="5256184" y="3056497"/>
                </a:cubicBezTo>
                <a:cubicBezTo>
                  <a:pt x="5270271" y="2998204"/>
                  <a:pt x="5288002" y="2956913"/>
                  <a:pt x="5309376" y="2932624"/>
                </a:cubicBezTo>
                <a:cubicBezTo>
                  <a:pt x="5330751" y="2908335"/>
                  <a:pt x="5341437" y="2887933"/>
                  <a:pt x="5341437" y="2871416"/>
                </a:cubicBezTo>
                <a:cubicBezTo>
                  <a:pt x="5341437" y="2864616"/>
                  <a:pt x="5338280" y="2858544"/>
                  <a:pt x="5331965" y="2853200"/>
                </a:cubicBezTo>
                <a:cubicBezTo>
                  <a:pt x="5325650" y="2847856"/>
                  <a:pt x="5319092" y="2845185"/>
                  <a:pt x="5312291" y="2845185"/>
                </a:cubicBezTo>
                <a:cubicBezTo>
                  <a:pt x="5302575" y="2845185"/>
                  <a:pt x="5290917" y="2848828"/>
                  <a:pt x="5277315" y="2856115"/>
                </a:cubicBezTo>
                <a:cubicBezTo>
                  <a:pt x="5263713" y="2863401"/>
                  <a:pt x="5246954" y="2867045"/>
                  <a:pt x="5227037" y="2867045"/>
                </a:cubicBezTo>
                <a:cubicBezTo>
                  <a:pt x="5207121" y="2867045"/>
                  <a:pt x="5192305" y="2864616"/>
                  <a:pt x="5182589" y="2859758"/>
                </a:cubicBezTo>
                <a:cubicBezTo>
                  <a:pt x="5172873" y="2854900"/>
                  <a:pt x="5165587" y="2845185"/>
                  <a:pt x="5160730" y="2830611"/>
                </a:cubicBezTo>
                <a:cubicBezTo>
                  <a:pt x="5147127" y="2792721"/>
                  <a:pt x="5124782" y="2773776"/>
                  <a:pt x="5093692" y="2773776"/>
                </a:cubicBezTo>
                <a:cubicBezTo>
                  <a:pt x="5081062" y="2773776"/>
                  <a:pt x="5070375" y="2778148"/>
                  <a:pt x="5061631" y="2786892"/>
                </a:cubicBezTo>
                <a:cubicBezTo>
                  <a:pt x="5052888" y="2795636"/>
                  <a:pt x="5048272" y="2806323"/>
                  <a:pt x="5047786" y="2818953"/>
                </a:cubicBezTo>
                <a:cubicBezTo>
                  <a:pt x="5047301" y="2831583"/>
                  <a:pt x="5038315" y="2845913"/>
                  <a:pt x="5020826" y="2861944"/>
                </a:cubicBezTo>
                <a:cubicBezTo>
                  <a:pt x="5003339" y="2877974"/>
                  <a:pt x="4981964" y="2891333"/>
                  <a:pt x="4956704" y="2902020"/>
                </a:cubicBezTo>
                <a:cubicBezTo>
                  <a:pt x="4878008" y="2933110"/>
                  <a:pt x="4838660" y="2953998"/>
                  <a:pt x="4838660" y="2964685"/>
                </a:cubicBezTo>
                <a:cubicBezTo>
                  <a:pt x="4838660" y="2969543"/>
                  <a:pt x="4847161" y="2976101"/>
                  <a:pt x="4864163" y="2984359"/>
                </a:cubicBezTo>
                <a:cubicBezTo>
                  <a:pt x="4881166" y="2992617"/>
                  <a:pt x="4889667" y="3018849"/>
                  <a:pt x="4889667" y="3063055"/>
                </a:cubicBezTo>
                <a:cubicBezTo>
                  <a:pt x="4889667" y="3107260"/>
                  <a:pt x="4887481" y="3163367"/>
                  <a:pt x="4883109" y="3231376"/>
                </a:cubicBezTo>
                <a:cubicBezTo>
                  <a:pt x="4878737" y="3299384"/>
                  <a:pt x="4875579" y="3338732"/>
                  <a:pt x="4873636" y="3349419"/>
                </a:cubicBezTo>
                <a:cubicBezTo>
                  <a:pt x="4871693" y="3360106"/>
                  <a:pt x="4868535" y="3370793"/>
                  <a:pt x="4864163" y="3381480"/>
                </a:cubicBezTo>
                <a:cubicBezTo>
                  <a:pt x="4859791" y="3392167"/>
                  <a:pt x="4857605" y="3400911"/>
                  <a:pt x="4857605" y="3407712"/>
                </a:cubicBezTo>
                <a:cubicBezTo>
                  <a:pt x="4857605" y="3414513"/>
                  <a:pt x="4862707" y="3417913"/>
                  <a:pt x="4872907" y="3417913"/>
                </a:cubicBezTo>
                <a:cubicBezTo>
                  <a:pt x="4883109" y="3417913"/>
                  <a:pt x="4908855" y="3412570"/>
                  <a:pt x="4950146" y="3401883"/>
                </a:cubicBezTo>
                <a:cubicBezTo>
                  <a:pt x="4991437" y="3391196"/>
                  <a:pt x="5023740" y="3385852"/>
                  <a:pt x="5047058" y="3385852"/>
                </a:cubicBezTo>
                <a:cubicBezTo>
                  <a:pt x="5059688" y="3385852"/>
                  <a:pt x="5066003" y="3389738"/>
                  <a:pt x="5066003" y="3397511"/>
                </a:cubicBezTo>
                <a:lnTo>
                  <a:pt x="5045064" y="3429000"/>
                </a:lnTo>
                <a:lnTo>
                  <a:pt x="4823150" y="3429000"/>
                </a:lnTo>
                <a:lnTo>
                  <a:pt x="4845218" y="3373829"/>
                </a:lnTo>
                <a:cubicBezTo>
                  <a:pt x="4850562" y="3356584"/>
                  <a:pt x="4853234" y="3342132"/>
                  <a:pt x="4853234" y="3330474"/>
                </a:cubicBezTo>
                <a:cubicBezTo>
                  <a:pt x="4853234" y="3325616"/>
                  <a:pt x="4851533" y="3323187"/>
                  <a:pt x="4848133" y="3323187"/>
                </a:cubicBezTo>
                <a:cubicBezTo>
                  <a:pt x="4844732" y="3323187"/>
                  <a:pt x="4835260" y="3329745"/>
                  <a:pt x="4819715" y="3342861"/>
                </a:cubicBezTo>
                <a:cubicBezTo>
                  <a:pt x="4804170" y="3355977"/>
                  <a:pt x="4791054" y="3369579"/>
                  <a:pt x="4780367" y="3383666"/>
                </a:cubicBezTo>
                <a:cubicBezTo>
                  <a:pt x="4769680" y="3397754"/>
                  <a:pt x="4760936" y="3404797"/>
                  <a:pt x="4754135" y="3404797"/>
                </a:cubicBezTo>
                <a:cubicBezTo>
                  <a:pt x="4742477" y="3404797"/>
                  <a:pt x="4736648" y="3397025"/>
                  <a:pt x="4736648" y="3381480"/>
                </a:cubicBezTo>
                <a:lnTo>
                  <a:pt x="4743934" y="3301327"/>
                </a:lnTo>
                <a:cubicBezTo>
                  <a:pt x="4747820" y="3226518"/>
                  <a:pt x="4753650" y="3183770"/>
                  <a:pt x="4761422" y="3173083"/>
                </a:cubicBezTo>
                <a:cubicBezTo>
                  <a:pt x="4778910" y="3145879"/>
                  <a:pt x="4787655" y="3112361"/>
                  <a:pt x="4787655" y="3072527"/>
                </a:cubicBezTo>
                <a:cubicBezTo>
                  <a:pt x="4787655" y="3050182"/>
                  <a:pt x="4776481" y="3039009"/>
                  <a:pt x="4754135" y="3039009"/>
                </a:cubicBezTo>
                <a:cubicBezTo>
                  <a:pt x="4696815" y="3039009"/>
                  <a:pt x="4647265" y="3050182"/>
                  <a:pt x="4605488" y="3072527"/>
                </a:cubicBezTo>
                <a:cubicBezTo>
                  <a:pt x="4594801" y="3078357"/>
                  <a:pt x="4585572" y="3081271"/>
                  <a:pt x="4577799" y="3081271"/>
                </a:cubicBezTo>
                <a:cubicBezTo>
                  <a:pt x="4570026" y="3081271"/>
                  <a:pt x="4561769" y="3078114"/>
                  <a:pt x="4553024" y="3071799"/>
                </a:cubicBezTo>
                <a:cubicBezTo>
                  <a:pt x="4544281" y="3065484"/>
                  <a:pt x="4536508" y="3062326"/>
                  <a:pt x="4529707" y="3062326"/>
                </a:cubicBezTo>
                <a:cubicBezTo>
                  <a:pt x="4504447" y="3062326"/>
                  <a:pt x="4491818" y="3096330"/>
                  <a:pt x="4491818" y="3164339"/>
                </a:cubicBezTo>
                <a:cubicBezTo>
                  <a:pt x="4491818" y="3189599"/>
                  <a:pt x="4494246" y="3209516"/>
                  <a:pt x="4499103" y="3224089"/>
                </a:cubicBezTo>
                <a:cubicBezTo>
                  <a:pt x="4503961" y="3238662"/>
                  <a:pt x="4513191" y="3245949"/>
                  <a:pt x="4526793" y="3245949"/>
                </a:cubicBezTo>
                <a:cubicBezTo>
                  <a:pt x="4540394" y="3245949"/>
                  <a:pt x="4557154" y="3241334"/>
                  <a:pt x="4577071" y="3232104"/>
                </a:cubicBezTo>
                <a:cubicBezTo>
                  <a:pt x="4596987" y="3222875"/>
                  <a:pt x="4614718" y="3218260"/>
                  <a:pt x="4630263" y="3218260"/>
                </a:cubicBezTo>
                <a:cubicBezTo>
                  <a:pt x="4658438" y="3218260"/>
                  <a:pt x="4672525" y="3238662"/>
                  <a:pt x="4672525" y="3279467"/>
                </a:cubicBezTo>
                <a:cubicBezTo>
                  <a:pt x="4672525" y="3299870"/>
                  <a:pt x="4670218" y="3324280"/>
                  <a:pt x="4665603" y="3352698"/>
                </a:cubicBezTo>
                <a:lnTo>
                  <a:pt x="4649314" y="3429000"/>
                </a:lnTo>
                <a:lnTo>
                  <a:pt x="4131988" y="3429000"/>
                </a:lnTo>
                <a:lnTo>
                  <a:pt x="4129672" y="3389860"/>
                </a:lnTo>
                <a:cubicBezTo>
                  <a:pt x="4128215" y="3354155"/>
                  <a:pt x="4127486" y="3308614"/>
                  <a:pt x="4127486" y="3253236"/>
                </a:cubicBezTo>
                <a:cubicBezTo>
                  <a:pt x="4127486" y="3216317"/>
                  <a:pt x="4128943" y="3193728"/>
                  <a:pt x="4131858" y="3185470"/>
                </a:cubicBezTo>
                <a:cubicBezTo>
                  <a:pt x="4134772" y="3177212"/>
                  <a:pt x="4138901" y="3173083"/>
                  <a:pt x="4144245" y="3173083"/>
                </a:cubicBezTo>
                <a:cubicBezTo>
                  <a:pt x="4149588" y="3173083"/>
                  <a:pt x="4155903" y="3173811"/>
                  <a:pt x="4163190" y="3175269"/>
                </a:cubicBezTo>
                <a:cubicBezTo>
                  <a:pt x="4170477" y="3176726"/>
                  <a:pt x="4177521" y="3177455"/>
                  <a:pt x="4184322" y="3177455"/>
                </a:cubicBezTo>
                <a:cubicBezTo>
                  <a:pt x="4209582" y="3177455"/>
                  <a:pt x="4234842" y="3165068"/>
                  <a:pt x="4260103" y="3140293"/>
                </a:cubicBezTo>
                <a:cubicBezTo>
                  <a:pt x="4285363" y="3115518"/>
                  <a:pt x="4297993" y="3082243"/>
                  <a:pt x="4297993" y="3040466"/>
                </a:cubicBezTo>
                <a:cubicBezTo>
                  <a:pt x="4297993" y="3020064"/>
                  <a:pt x="4293621" y="3009862"/>
                  <a:pt x="4284877" y="3009862"/>
                </a:cubicBezTo>
                <a:cubicBezTo>
                  <a:pt x="4281962" y="3009862"/>
                  <a:pt x="4279048" y="3010834"/>
                  <a:pt x="4276133" y="3012777"/>
                </a:cubicBezTo>
                <a:cubicBezTo>
                  <a:pt x="4255730" y="3020550"/>
                  <a:pt x="4219297" y="3024436"/>
                  <a:pt x="4166833" y="3024436"/>
                </a:cubicBezTo>
                <a:cubicBezTo>
                  <a:pt x="4153232" y="3024436"/>
                  <a:pt x="4144245" y="3022250"/>
                  <a:pt x="4139873" y="3017878"/>
                </a:cubicBezTo>
                <a:cubicBezTo>
                  <a:pt x="4135501" y="3013506"/>
                  <a:pt x="4133315" y="3001361"/>
                  <a:pt x="4133315" y="2981445"/>
                </a:cubicBezTo>
                <a:cubicBezTo>
                  <a:pt x="4133315" y="2961528"/>
                  <a:pt x="4136958" y="2941368"/>
                  <a:pt x="4144245" y="2920966"/>
                </a:cubicBezTo>
                <a:cubicBezTo>
                  <a:pt x="4151532" y="2900563"/>
                  <a:pt x="4155175" y="2882346"/>
                  <a:pt x="4155175" y="2866316"/>
                </a:cubicBezTo>
                <a:cubicBezTo>
                  <a:pt x="4155175" y="2850285"/>
                  <a:pt x="4152017" y="2837169"/>
                  <a:pt x="4145702" y="2826968"/>
                </a:cubicBezTo>
                <a:cubicBezTo>
                  <a:pt x="4139387" y="2816767"/>
                  <a:pt x="4132586" y="2811666"/>
                  <a:pt x="4125300" y="2811666"/>
                </a:cubicBezTo>
                <a:cubicBezTo>
                  <a:pt x="4118013" y="2811666"/>
                  <a:pt x="4109269" y="2814338"/>
                  <a:pt x="4099068" y="2819681"/>
                </a:cubicBezTo>
                <a:cubicBezTo>
                  <a:pt x="4088867" y="2825025"/>
                  <a:pt x="4080366" y="2849071"/>
                  <a:pt x="4073565" y="2891819"/>
                </a:cubicBezTo>
                <a:cubicBezTo>
                  <a:pt x="4066764" y="2934567"/>
                  <a:pt x="4062392" y="2964442"/>
                  <a:pt x="4060449" y="2981445"/>
                </a:cubicBezTo>
                <a:cubicBezTo>
                  <a:pt x="4058506" y="2998447"/>
                  <a:pt x="4055348" y="3010105"/>
                  <a:pt x="4050976" y="3016420"/>
                </a:cubicBezTo>
                <a:cubicBezTo>
                  <a:pt x="4046604" y="3022735"/>
                  <a:pt x="4038589" y="3026379"/>
                  <a:pt x="4026930" y="3027350"/>
                </a:cubicBezTo>
                <a:cubicBezTo>
                  <a:pt x="3974467" y="3029293"/>
                  <a:pt x="3939005" y="3033180"/>
                  <a:pt x="3920546" y="3039009"/>
                </a:cubicBezTo>
                <a:cubicBezTo>
                  <a:pt x="3913745" y="3040952"/>
                  <a:pt x="3907429" y="3041924"/>
                  <a:pt x="3901600" y="3041924"/>
                </a:cubicBezTo>
                <a:cubicBezTo>
                  <a:pt x="3895771" y="3041924"/>
                  <a:pt x="3887999" y="3040709"/>
                  <a:pt x="3878283" y="3038280"/>
                </a:cubicBezTo>
                <a:cubicBezTo>
                  <a:pt x="3868568" y="3035851"/>
                  <a:pt x="3858609" y="3039980"/>
                  <a:pt x="3848408" y="3050668"/>
                </a:cubicBezTo>
                <a:cubicBezTo>
                  <a:pt x="3838207" y="3061355"/>
                  <a:pt x="3833106" y="3074713"/>
                  <a:pt x="3833106" y="3090744"/>
                </a:cubicBezTo>
                <a:cubicBezTo>
                  <a:pt x="3833106" y="3106774"/>
                  <a:pt x="3837235" y="3124262"/>
                  <a:pt x="3845493" y="3143208"/>
                </a:cubicBezTo>
                <a:cubicBezTo>
                  <a:pt x="3853751" y="3162153"/>
                  <a:pt x="3873425" y="3171625"/>
                  <a:pt x="3904515" y="3171625"/>
                </a:cubicBezTo>
                <a:lnTo>
                  <a:pt x="4022558" y="3162882"/>
                </a:lnTo>
                <a:cubicBezTo>
                  <a:pt x="4038103" y="3162882"/>
                  <a:pt x="4048061" y="3167739"/>
                  <a:pt x="4052433" y="3177455"/>
                </a:cubicBezTo>
                <a:cubicBezTo>
                  <a:pt x="4056806" y="3187170"/>
                  <a:pt x="4058992" y="3241577"/>
                  <a:pt x="4058992" y="3340675"/>
                </a:cubicBezTo>
                <a:cubicBezTo>
                  <a:pt x="4058992" y="3365450"/>
                  <a:pt x="4058825" y="3388114"/>
                  <a:pt x="4058491" y="3408668"/>
                </a:cubicBezTo>
                <a:lnTo>
                  <a:pt x="4057938" y="3429000"/>
                </a:lnTo>
                <a:lnTo>
                  <a:pt x="3768377" y="3429000"/>
                </a:lnTo>
                <a:lnTo>
                  <a:pt x="3770031" y="3391773"/>
                </a:lnTo>
                <a:cubicBezTo>
                  <a:pt x="3778684" y="3211975"/>
                  <a:pt x="3788293" y="3100217"/>
                  <a:pt x="3798859" y="3056497"/>
                </a:cubicBezTo>
                <a:cubicBezTo>
                  <a:pt x="3812946" y="2998204"/>
                  <a:pt x="3830677" y="2956913"/>
                  <a:pt x="3852051" y="2932624"/>
                </a:cubicBezTo>
                <a:cubicBezTo>
                  <a:pt x="3873425" y="2908335"/>
                  <a:pt x="3884113" y="2887933"/>
                  <a:pt x="3884113" y="2871416"/>
                </a:cubicBezTo>
                <a:cubicBezTo>
                  <a:pt x="3884113" y="2864616"/>
                  <a:pt x="3880955" y="2858544"/>
                  <a:pt x="3874640" y="2853200"/>
                </a:cubicBezTo>
                <a:cubicBezTo>
                  <a:pt x="3868325" y="2847856"/>
                  <a:pt x="3861767" y="2845185"/>
                  <a:pt x="3854966" y="2845185"/>
                </a:cubicBezTo>
                <a:cubicBezTo>
                  <a:pt x="3845250" y="2845185"/>
                  <a:pt x="3833592" y="2848828"/>
                  <a:pt x="3819990" y="2856115"/>
                </a:cubicBezTo>
                <a:cubicBezTo>
                  <a:pt x="3806389" y="2863401"/>
                  <a:pt x="3789629" y="2867045"/>
                  <a:pt x="3769712" y="2867045"/>
                </a:cubicBezTo>
                <a:cubicBezTo>
                  <a:pt x="3749796" y="2867045"/>
                  <a:pt x="3734980" y="2864616"/>
                  <a:pt x="3725264" y="2859758"/>
                </a:cubicBezTo>
                <a:cubicBezTo>
                  <a:pt x="3715548" y="2854900"/>
                  <a:pt x="3708262" y="2845185"/>
                  <a:pt x="3703404" y="2830611"/>
                </a:cubicBezTo>
                <a:cubicBezTo>
                  <a:pt x="3689802" y="2792721"/>
                  <a:pt x="3667457" y="2773776"/>
                  <a:pt x="3636367" y="2773776"/>
                </a:cubicBezTo>
                <a:cubicBezTo>
                  <a:pt x="3623737" y="2773776"/>
                  <a:pt x="3613050" y="2778148"/>
                  <a:pt x="3604306" y="2786892"/>
                </a:cubicBezTo>
                <a:cubicBezTo>
                  <a:pt x="3595562" y="2795636"/>
                  <a:pt x="3590947" y="2806323"/>
                  <a:pt x="3590461" y="2818953"/>
                </a:cubicBezTo>
                <a:cubicBezTo>
                  <a:pt x="3589976" y="2831583"/>
                  <a:pt x="3580989" y="2845913"/>
                  <a:pt x="3563501" y="2861944"/>
                </a:cubicBezTo>
                <a:cubicBezTo>
                  <a:pt x="3546013" y="2877974"/>
                  <a:pt x="3524639" y="2891333"/>
                  <a:pt x="3499379" y="2902020"/>
                </a:cubicBezTo>
                <a:cubicBezTo>
                  <a:pt x="3420683" y="2933110"/>
                  <a:pt x="3381335" y="2953998"/>
                  <a:pt x="3381335" y="2964685"/>
                </a:cubicBezTo>
                <a:cubicBezTo>
                  <a:pt x="3381335" y="2969543"/>
                  <a:pt x="3389836" y="2976101"/>
                  <a:pt x="3406839" y="2984359"/>
                </a:cubicBezTo>
                <a:cubicBezTo>
                  <a:pt x="3423841" y="2992617"/>
                  <a:pt x="3432342" y="3018849"/>
                  <a:pt x="3432342" y="3063055"/>
                </a:cubicBezTo>
                <a:cubicBezTo>
                  <a:pt x="3432342" y="3107260"/>
                  <a:pt x="3430156" y="3163367"/>
                  <a:pt x="3425784" y="3231376"/>
                </a:cubicBezTo>
                <a:cubicBezTo>
                  <a:pt x="3421412" y="3299384"/>
                  <a:pt x="3418254" y="3338732"/>
                  <a:pt x="3416311" y="3349419"/>
                </a:cubicBezTo>
                <a:cubicBezTo>
                  <a:pt x="3414368" y="3360106"/>
                  <a:pt x="3411210" y="3370793"/>
                  <a:pt x="3406839" y="3381480"/>
                </a:cubicBezTo>
                <a:cubicBezTo>
                  <a:pt x="3402467" y="3392167"/>
                  <a:pt x="3400280" y="3400911"/>
                  <a:pt x="3400280" y="3407712"/>
                </a:cubicBezTo>
                <a:cubicBezTo>
                  <a:pt x="3400280" y="3414513"/>
                  <a:pt x="3405381" y="3417913"/>
                  <a:pt x="3415582" y="3417913"/>
                </a:cubicBezTo>
                <a:cubicBezTo>
                  <a:pt x="3425784" y="3417913"/>
                  <a:pt x="3451530" y="3412570"/>
                  <a:pt x="3492821" y="3401883"/>
                </a:cubicBezTo>
                <a:cubicBezTo>
                  <a:pt x="3534112" y="3391196"/>
                  <a:pt x="3566416" y="3385852"/>
                  <a:pt x="3589733" y="3385852"/>
                </a:cubicBezTo>
                <a:cubicBezTo>
                  <a:pt x="3602363" y="3385852"/>
                  <a:pt x="3608678" y="3389738"/>
                  <a:pt x="3608678" y="3397511"/>
                </a:cubicBezTo>
                <a:lnTo>
                  <a:pt x="3587739" y="3429000"/>
                </a:lnTo>
                <a:lnTo>
                  <a:pt x="3365825" y="3429000"/>
                </a:lnTo>
                <a:lnTo>
                  <a:pt x="3387893" y="3373829"/>
                </a:lnTo>
                <a:cubicBezTo>
                  <a:pt x="3393237" y="3356584"/>
                  <a:pt x="3395908" y="3342132"/>
                  <a:pt x="3395908" y="3330474"/>
                </a:cubicBezTo>
                <a:cubicBezTo>
                  <a:pt x="3395908" y="3325616"/>
                  <a:pt x="3394208" y="3323187"/>
                  <a:pt x="3390808" y="3323187"/>
                </a:cubicBezTo>
                <a:cubicBezTo>
                  <a:pt x="3387408" y="3323187"/>
                  <a:pt x="3377935" y="3329745"/>
                  <a:pt x="3362390" y="3342861"/>
                </a:cubicBezTo>
                <a:cubicBezTo>
                  <a:pt x="3346845" y="3355977"/>
                  <a:pt x="3333729" y="3369579"/>
                  <a:pt x="3323042" y="3383666"/>
                </a:cubicBezTo>
                <a:cubicBezTo>
                  <a:pt x="3312355" y="3397754"/>
                  <a:pt x="3303611" y="3404797"/>
                  <a:pt x="3296811" y="3404797"/>
                </a:cubicBezTo>
                <a:cubicBezTo>
                  <a:pt x="3285152" y="3404797"/>
                  <a:pt x="3279323" y="3397025"/>
                  <a:pt x="3279323" y="3381480"/>
                </a:cubicBezTo>
                <a:lnTo>
                  <a:pt x="3286609" y="3301327"/>
                </a:lnTo>
                <a:cubicBezTo>
                  <a:pt x="3290495" y="3226518"/>
                  <a:pt x="3296325" y="3183770"/>
                  <a:pt x="3304097" y="3173083"/>
                </a:cubicBezTo>
                <a:cubicBezTo>
                  <a:pt x="3321585" y="3145879"/>
                  <a:pt x="3330329" y="3112361"/>
                  <a:pt x="3330329" y="3072527"/>
                </a:cubicBezTo>
                <a:cubicBezTo>
                  <a:pt x="3330329" y="3050182"/>
                  <a:pt x="3319156" y="3039009"/>
                  <a:pt x="3296811" y="3039009"/>
                </a:cubicBezTo>
                <a:cubicBezTo>
                  <a:pt x="3239489" y="3039009"/>
                  <a:pt x="3189940" y="3050182"/>
                  <a:pt x="3148163" y="3072527"/>
                </a:cubicBezTo>
                <a:cubicBezTo>
                  <a:pt x="3137476" y="3078357"/>
                  <a:pt x="3128247" y="3081271"/>
                  <a:pt x="3120474" y="3081271"/>
                </a:cubicBezTo>
                <a:cubicBezTo>
                  <a:pt x="3112702" y="3081271"/>
                  <a:pt x="3104444" y="3078114"/>
                  <a:pt x="3095700" y="3071799"/>
                </a:cubicBezTo>
                <a:cubicBezTo>
                  <a:pt x="3086956" y="3065484"/>
                  <a:pt x="3079183" y="3062326"/>
                  <a:pt x="3072382" y="3062326"/>
                </a:cubicBezTo>
                <a:cubicBezTo>
                  <a:pt x="3047122" y="3062326"/>
                  <a:pt x="3034492" y="3096330"/>
                  <a:pt x="3034492" y="3164339"/>
                </a:cubicBezTo>
                <a:cubicBezTo>
                  <a:pt x="3034492" y="3189599"/>
                  <a:pt x="3036921" y="3209516"/>
                  <a:pt x="3041779" y="3224089"/>
                </a:cubicBezTo>
                <a:cubicBezTo>
                  <a:pt x="3046636" y="3238662"/>
                  <a:pt x="3055866" y="3245949"/>
                  <a:pt x="3069468" y="3245949"/>
                </a:cubicBezTo>
                <a:cubicBezTo>
                  <a:pt x="3083070" y="3245949"/>
                  <a:pt x="3099829" y="3241334"/>
                  <a:pt x="3119746" y="3232104"/>
                </a:cubicBezTo>
                <a:cubicBezTo>
                  <a:pt x="3139662" y="3222875"/>
                  <a:pt x="3157393" y="3218260"/>
                  <a:pt x="3172938" y="3218260"/>
                </a:cubicBezTo>
                <a:cubicBezTo>
                  <a:pt x="3201113" y="3218260"/>
                  <a:pt x="3215200" y="3238662"/>
                  <a:pt x="3215200" y="3279467"/>
                </a:cubicBezTo>
                <a:cubicBezTo>
                  <a:pt x="3215200" y="3299870"/>
                  <a:pt x="3212893" y="3324280"/>
                  <a:pt x="3208278" y="3352698"/>
                </a:cubicBezTo>
                <a:lnTo>
                  <a:pt x="319198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E15BCDD3-010F-DC2A-8BCC-B03895A02A1B}"/>
              </a:ext>
            </a:extLst>
          </p:cNvPr>
          <p:cNvSpPr/>
          <p:nvPr/>
        </p:nvSpPr>
        <p:spPr>
          <a:xfrm>
            <a:off x="-49306" y="3429000"/>
            <a:ext cx="12290612" cy="3429000"/>
          </a:xfrm>
          <a:custGeom>
            <a:avLst/>
            <a:gdLst/>
            <a:ahLst/>
            <a:cxnLst/>
            <a:rect l="l" t="t" r="r" b="b"/>
            <a:pathLst>
              <a:path w="12290612" h="3429000">
                <a:moveTo>
                  <a:pt x="8067270" y="137999"/>
                </a:moveTo>
                <a:cubicBezTo>
                  <a:pt x="8107590" y="137999"/>
                  <a:pt x="8149852" y="140428"/>
                  <a:pt x="8194058" y="145286"/>
                </a:cubicBezTo>
                <a:cubicBezTo>
                  <a:pt x="8238263" y="150144"/>
                  <a:pt x="8263766" y="154759"/>
                  <a:pt x="8270567" y="159131"/>
                </a:cubicBezTo>
                <a:cubicBezTo>
                  <a:pt x="8277368" y="163503"/>
                  <a:pt x="8280768" y="171275"/>
                  <a:pt x="8280768" y="182448"/>
                </a:cubicBezTo>
                <a:cubicBezTo>
                  <a:pt x="8280768" y="193620"/>
                  <a:pt x="8280040" y="201636"/>
                  <a:pt x="8278582" y="206493"/>
                </a:cubicBezTo>
                <a:cubicBezTo>
                  <a:pt x="8277125" y="211351"/>
                  <a:pt x="8273482" y="213780"/>
                  <a:pt x="8267653" y="213780"/>
                </a:cubicBezTo>
                <a:lnTo>
                  <a:pt x="8178756" y="206493"/>
                </a:lnTo>
                <a:cubicBezTo>
                  <a:pt x="8142808" y="203579"/>
                  <a:pt x="8093745" y="202122"/>
                  <a:pt x="8031566" y="202122"/>
                </a:cubicBezTo>
                <a:cubicBezTo>
                  <a:pt x="7969386" y="202122"/>
                  <a:pt x="7893606" y="210865"/>
                  <a:pt x="7804223" y="228354"/>
                </a:cubicBezTo>
                <a:cubicBezTo>
                  <a:pt x="7788678" y="232240"/>
                  <a:pt x="7780906" y="228354"/>
                  <a:pt x="7780906" y="216695"/>
                </a:cubicBezTo>
                <a:cubicBezTo>
                  <a:pt x="7780906" y="210865"/>
                  <a:pt x="7782849" y="203093"/>
                  <a:pt x="7786735" y="193378"/>
                </a:cubicBezTo>
                <a:cubicBezTo>
                  <a:pt x="7790621" y="183662"/>
                  <a:pt x="7794751" y="177347"/>
                  <a:pt x="7799122" y="174432"/>
                </a:cubicBezTo>
                <a:cubicBezTo>
                  <a:pt x="7803494" y="171518"/>
                  <a:pt x="7820982" y="166660"/>
                  <a:pt x="7851586" y="159859"/>
                </a:cubicBezTo>
                <a:cubicBezTo>
                  <a:pt x="7882190" y="153058"/>
                  <a:pt x="7915708" y="147715"/>
                  <a:pt x="7952142" y="143829"/>
                </a:cubicBezTo>
                <a:cubicBezTo>
                  <a:pt x="7988575" y="139942"/>
                  <a:pt x="8026951" y="137999"/>
                  <a:pt x="8067270" y="137999"/>
                </a:cubicBezTo>
                <a:close/>
                <a:moveTo>
                  <a:pt x="7974073" y="0"/>
                </a:moveTo>
                <a:lnTo>
                  <a:pt x="8225202" y="0"/>
                </a:lnTo>
                <a:lnTo>
                  <a:pt x="8256358" y="3925"/>
                </a:lnTo>
                <a:cubicBezTo>
                  <a:pt x="8267531" y="5868"/>
                  <a:pt x="8274453" y="7812"/>
                  <a:pt x="8277125" y="9755"/>
                </a:cubicBezTo>
                <a:cubicBezTo>
                  <a:pt x="8282469" y="13641"/>
                  <a:pt x="8285140" y="19470"/>
                  <a:pt x="8285140" y="27243"/>
                </a:cubicBezTo>
                <a:cubicBezTo>
                  <a:pt x="8285140" y="45702"/>
                  <a:pt x="8278825" y="54932"/>
                  <a:pt x="8266195" y="54932"/>
                </a:cubicBezTo>
                <a:lnTo>
                  <a:pt x="8149609" y="50560"/>
                </a:lnTo>
                <a:cubicBezTo>
                  <a:pt x="8059255" y="50560"/>
                  <a:pt x="7952870" y="60761"/>
                  <a:pt x="7830455" y="81164"/>
                </a:cubicBezTo>
                <a:cubicBezTo>
                  <a:pt x="7825597" y="82135"/>
                  <a:pt x="7821468" y="80678"/>
                  <a:pt x="7818068" y="76792"/>
                </a:cubicBezTo>
                <a:cubicBezTo>
                  <a:pt x="7814667" y="72905"/>
                  <a:pt x="7812967" y="68291"/>
                  <a:pt x="7812967" y="62947"/>
                </a:cubicBezTo>
                <a:cubicBezTo>
                  <a:pt x="7812967" y="57604"/>
                  <a:pt x="7814181" y="51531"/>
                  <a:pt x="7816610" y="44730"/>
                </a:cubicBezTo>
                <a:cubicBezTo>
                  <a:pt x="7819039" y="37930"/>
                  <a:pt x="7822440" y="32829"/>
                  <a:pt x="7826811" y="29429"/>
                </a:cubicBezTo>
                <a:cubicBezTo>
                  <a:pt x="7831183" y="26028"/>
                  <a:pt x="7847214" y="21413"/>
                  <a:pt x="7874903" y="15584"/>
                </a:cubicBezTo>
                <a:close/>
                <a:moveTo>
                  <a:pt x="6752168" y="0"/>
                </a:moveTo>
                <a:lnTo>
                  <a:pt x="7111160" y="0"/>
                </a:lnTo>
                <a:lnTo>
                  <a:pt x="7097603" y="6840"/>
                </a:lnTo>
                <a:cubicBezTo>
                  <a:pt x="7090438" y="13641"/>
                  <a:pt x="7082847" y="23842"/>
                  <a:pt x="7074832" y="37444"/>
                </a:cubicBezTo>
                <a:cubicBezTo>
                  <a:pt x="7058802" y="64647"/>
                  <a:pt x="7037913" y="83592"/>
                  <a:pt x="7012167" y="94280"/>
                </a:cubicBezTo>
                <a:cubicBezTo>
                  <a:pt x="6986421" y="104967"/>
                  <a:pt x="6949502" y="110310"/>
                  <a:pt x="6901410" y="110310"/>
                </a:cubicBezTo>
                <a:cubicBezTo>
                  <a:pt x="6853319" y="110310"/>
                  <a:pt x="6817128" y="105452"/>
                  <a:pt x="6792840" y="95737"/>
                </a:cubicBezTo>
                <a:cubicBezTo>
                  <a:pt x="6768551" y="86021"/>
                  <a:pt x="6755678" y="73148"/>
                  <a:pt x="6754220" y="57118"/>
                </a:cubicBezTo>
                <a:cubicBezTo>
                  <a:pt x="6753492" y="49102"/>
                  <a:pt x="6752945" y="39569"/>
                  <a:pt x="6752581" y="28518"/>
                </a:cubicBezTo>
                <a:close/>
                <a:moveTo>
                  <a:pt x="0" y="0"/>
                </a:moveTo>
                <a:lnTo>
                  <a:pt x="3146075" y="0"/>
                </a:lnTo>
                <a:lnTo>
                  <a:pt x="3139326" y="31615"/>
                </a:lnTo>
                <a:cubicBezTo>
                  <a:pt x="3120867" y="104481"/>
                  <a:pt x="3099736" y="154030"/>
                  <a:pt x="3075932" y="180262"/>
                </a:cubicBezTo>
                <a:cubicBezTo>
                  <a:pt x="3052130" y="206493"/>
                  <a:pt x="3040228" y="234183"/>
                  <a:pt x="3040228" y="263329"/>
                </a:cubicBezTo>
                <a:cubicBezTo>
                  <a:pt x="3040228" y="281789"/>
                  <a:pt x="3047029" y="291018"/>
                  <a:pt x="3060631" y="291018"/>
                </a:cubicBezTo>
                <a:cubicBezTo>
                  <a:pt x="3082976" y="291018"/>
                  <a:pt x="3125724" y="256528"/>
                  <a:pt x="3188875" y="187548"/>
                </a:cubicBezTo>
                <a:cubicBezTo>
                  <a:pt x="3252026" y="118568"/>
                  <a:pt x="3294288" y="61247"/>
                  <a:pt x="3315662" y="15584"/>
                </a:cubicBezTo>
                <a:lnTo>
                  <a:pt x="3321896" y="0"/>
                </a:lnTo>
                <a:lnTo>
                  <a:pt x="3546629" y="0"/>
                </a:lnTo>
                <a:lnTo>
                  <a:pt x="3536994" y="14491"/>
                </a:lnTo>
                <a:cubicBezTo>
                  <a:pt x="3521327" y="29307"/>
                  <a:pt x="3497828" y="47159"/>
                  <a:pt x="3466496" y="68048"/>
                </a:cubicBezTo>
                <a:cubicBezTo>
                  <a:pt x="3403831" y="109824"/>
                  <a:pt x="3355982" y="130713"/>
                  <a:pt x="3322949" y="130713"/>
                </a:cubicBezTo>
                <a:cubicBezTo>
                  <a:pt x="3304490" y="130713"/>
                  <a:pt x="3293317" y="131198"/>
                  <a:pt x="3289431" y="132170"/>
                </a:cubicBezTo>
                <a:cubicBezTo>
                  <a:pt x="3285544" y="133142"/>
                  <a:pt x="3283601" y="137271"/>
                  <a:pt x="3283601" y="144557"/>
                </a:cubicBezTo>
                <a:cubicBezTo>
                  <a:pt x="3283601" y="151844"/>
                  <a:pt x="3290402" y="170789"/>
                  <a:pt x="3304004" y="201393"/>
                </a:cubicBezTo>
                <a:cubicBezTo>
                  <a:pt x="3317606" y="231997"/>
                  <a:pt x="3332179" y="247299"/>
                  <a:pt x="3347724" y="247299"/>
                </a:cubicBezTo>
                <a:cubicBezTo>
                  <a:pt x="3370069" y="247299"/>
                  <a:pt x="3411360" y="224224"/>
                  <a:pt x="3471596" y="178076"/>
                </a:cubicBezTo>
                <a:cubicBezTo>
                  <a:pt x="3531832" y="131927"/>
                  <a:pt x="3577009" y="73877"/>
                  <a:pt x="3607127" y="3925"/>
                </a:cubicBezTo>
                <a:lnTo>
                  <a:pt x="3608999" y="0"/>
                </a:lnTo>
                <a:lnTo>
                  <a:pt x="3656122" y="0"/>
                </a:lnTo>
                <a:lnTo>
                  <a:pt x="3655401" y="13216"/>
                </a:lnTo>
                <a:cubicBezTo>
                  <a:pt x="3654551" y="28639"/>
                  <a:pt x="3653276" y="51531"/>
                  <a:pt x="3651576" y="81892"/>
                </a:cubicBezTo>
                <a:cubicBezTo>
                  <a:pt x="3648175" y="142614"/>
                  <a:pt x="3646475" y="190706"/>
                  <a:pt x="3646475" y="226167"/>
                </a:cubicBezTo>
                <a:cubicBezTo>
                  <a:pt x="3646475" y="261629"/>
                  <a:pt x="3650604" y="288832"/>
                  <a:pt x="3658862" y="307778"/>
                </a:cubicBezTo>
                <a:cubicBezTo>
                  <a:pt x="3667121" y="326723"/>
                  <a:pt x="3673679" y="336195"/>
                  <a:pt x="3678536" y="336195"/>
                </a:cubicBezTo>
                <a:cubicBezTo>
                  <a:pt x="3683394" y="336195"/>
                  <a:pt x="3688981" y="331823"/>
                  <a:pt x="3695296" y="323080"/>
                </a:cubicBezTo>
                <a:cubicBezTo>
                  <a:pt x="3701611" y="314336"/>
                  <a:pt x="3705740" y="302677"/>
                  <a:pt x="3707683" y="288104"/>
                </a:cubicBezTo>
                <a:cubicBezTo>
                  <a:pt x="3709626" y="273531"/>
                  <a:pt x="3711569" y="236126"/>
                  <a:pt x="3713512" y="175890"/>
                </a:cubicBezTo>
                <a:cubicBezTo>
                  <a:pt x="3714848" y="138364"/>
                  <a:pt x="3716210" y="102727"/>
                  <a:pt x="3717599" y="68981"/>
                </a:cubicBezTo>
                <a:lnTo>
                  <a:pt x="3720665" y="0"/>
                </a:lnTo>
                <a:lnTo>
                  <a:pt x="4010042" y="0"/>
                </a:lnTo>
                <a:lnTo>
                  <a:pt x="4008803" y="45641"/>
                </a:lnTo>
                <a:cubicBezTo>
                  <a:pt x="4007467" y="78310"/>
                  <a:pt x="4005463" y="102538"/>
                  <a:pt x="4002791" y="118325"/>
                </a:cubicBezTo>
                <a:cubicBezTo>
                  <a:pt x="3997448" y="149901"/>
                  <a:pt x="3990161" y="171275"/>
                  <a:pt x="3980931" y="182448"/>
                </a:cubicBezTo>
                <a:cubicBezTo>
                  <a:pt x="3971702" y="193620"/>
                  <a:pt x="3947899" y="202850"/>
                  <a:pt x="3909522" y="210137"/>
                </a:cubicBezTo>
                <a:cubicBezTo>
                  <a:pt x="3871146" y="217423"/>
                  <a:pt x="3836413" y="221067"/>
                  <a:pt x="3805324" y="221067"/>
                </a:cubicBezTo>
                <a:cubicBezTo>
                  <a:pt x="3774234" y="221067"/>
                  <a:pt x="3758689" y="226653"/>
                  <a:pt x="3758689" y="237826"/>
                </a:cubicBezTo>
                <a:cubicBezTo>
                  <a:pt x="3758689" y="248999"/>
                  <a:pt x="3787107" y="265515"/>
                  <a:pt x="3843943" y="287375"/>
                </a:cubicBezTo>
                <a:cubicBezTo>
                  <a:pt x="3900778" y="309235"/>
                  <a:pt x="3948141" y="320165"/>
                  <a:pt x="3986032" y="320165"/>
                </a:cubicBezTo>
                <a:cubicBezTo>
                  <a:pt x="4023922" y="320165"/>
                  <a:pt x="4053797" y="310206"/>
                  <a:pt x="4075657" y="290290"/>
                </a:cubicBezTo>
                <a:cubicBezTo>
                  <a:pt x="4097517" y="270373"/>
                  <a:pt x="4108447" y="243412"/>
                  <a:pt x="4108447" y="209408"/>
                </a:cubicBezTo>
                <a:cubicBezTo>
                  <a:pt x="4108447" y="175404"/>
                  <a:pt x="4101646" y="121969"/>
                  <a:pt x="4088045" y="49102"/>
                </a:cubicBezTo>
                <a:cubicBezTo>
                  <a:pt x="4086587" y="41087"/>
                  <a:pt x="4085312" y="30613"/>
                  <a:pt x="4084219" y="17679"/>
                </a:cubicBezTo>
                <a:lnTo>
                  <a:pt x="4083173" y="0"/>
                </a:lnTo>
                <a:lnTo>
                  <a:pt x="4603400" y="0"/>
                </a:lnTo>
                <a:lnTo>
                  <a:pt x="4596651" y="31615"/>
                </a:lnTo>
                <a:cubicBezTo>
                  <a:pt x="4578192" y="104481"/>
                  <a:pt x="4557061" y="154030"/>
                  <a:pt x="4533257" y="180262"/>
                </a:cubicBezTo>
                <a:cubicBezTo>
                  <a:pt x="4509455" y="206493"/>
                  <a:pt x="4497553" y="234183"/>
                  <a:pt x="4497553" y="263329"/>
                </a:cubicBezTo>
                <a:cubicBezTo>
                  <a:pt x="4497553" y="281789"/>
                  <a:pt x="4504354" y="291018"/>
                  <a:pt x="4517956" y="291018"/>
                </a:cubicBezTo>
                <a:cubicBezTo>
                  <a:pt x="4540302" y="291018"/>
                  <a:pt x="4583049" y="256528"/>
                  <a:pt x="4646200" y="187548"/>
                </a:cubicBezTo>
                <a:cubicBezTo>
                  <a:pt x="4709351" y="118568"/>
                  <a:pt x="4751614" y="61247"/>
                  <a:pt x="4772987" y="15584"/>
                </a:cubicBezTo>
                <a:lnTo>
                  <a:pt x="4779221" y="0"/>
                </a:lnTo>
                <a:lnTo>
                  <a:pt x="5003954" y="0"/>
                </a:lnTo>
                <a:lnTo>
                  <a:pt x="4994319" y="14491"/>
                </a:lnTo>
                <a:cubicBezTo>
                  <a:pt x="4978652" y="29307"/>
                  <a:pt x="4955153" y="47159"/>
                  <a:pt x="4923821" y="68048"/>
                </a:cubicBezTo>
                <a:cubicBezTo>
                  <a:pt x="4861156" y="109824"/>
                  <a:pt x="4813307" y="130713"/>
                  <a:pt x="4780275" y="130713"/>
                </a:cubicBezTo>
                <a:cubicBezTo>
                  <a:pt x="4761815" y="130713"/>
                  <a:pt x="4750642" y="131198"/>
                  <a:pt x="4746756" y="132170"/>
                </a:cubicBezTo>
                <a:cubicBezTo>
                  <a:pt x="4742869" y="133142"/>
                  <a:pt x="4740926" y="137271"/>
                  <a:pt x="4740926" y="144557"/>
                </a:cubicBezTo>
                <a:cubicBezTo>
                  <a:pt x="4740926" y="151844"/>
                  <a:pt x="4747727" y="170789"/>
                  <a:pt x="4761329" y="201393"/>
                </a:cubicBezTo>
                <a:cubicBezTo>
                  <a:pt x="4774931" y="231997"/>
                  <a:pt x="4789504" y="247299"/>
                  <a:pt x="4805049" y="247299"/>
                </a:cubicBezTo>
                <a:cubicBezTo>
                  <a:pt x="4827394" y="247299"/>
                  <a:pt x="4868685" y="224224"/>
                  <a:pt x="4928921" y="178076"/>
                </a:cubicBezTo>
                <a:cubicBezTo>
                  <a:pt x="4989157" y="131927"/>
                  <a:pt x="5034334" y="73877"/>
                  <a:pt x="5064453" y="3925"/>
                </a:cubicBezTo>
                <a:lnTo>
                  <a:pt x="5066325" y="0"/>
                </a:lnTo>
                <a:lnTo>
                  <a:pt x="5113447" y="0"/>
                </a:lnTo>
                <a:lnTo>
                  <a:pt x="5112726" y="13216"/>
                </a:lnTo>
                <a:cubicBezTo>
                  <a:pt x="5111876" y="28639"/>
                  <a:pt x="5110601" y="51531"/>
                  <a:pt x="5108901" y="81892"/>
                </a:cubicBezTo>
                <a:cubicBezTo>
                  <a:pt x="5105500" y="142614"/>
                  <a:pt x="5103800" y="190706"/>
                  <a:pt x="5103800" y="226167"/>
                </a:cubicBezTo>
                <a:cubicBezTo>
                  <a:pt x="5103800" y="261629"/>
                  <a:pt x="5107929" y="288832"/>
                  <a:pt x="5116188" y="307778"/>
                </a:cubicBezTo>
                <a:cubicBezTo>
                  <a:pt x="5124445" y="326723"/>
                  <a:pt x="5131004" y="336195"/>
                  <a:pt x="5135861" y="336195"/>
                </a:cubicBezTo>
                <a:cubicBezTo>
                  <a:pt x="5140719" y="336195"/>
                  <a:pt x="5146305" y="331823"/>
                  <a:pt x="5152620" y="323080"/>
                </a:cubicBezTo>
                <a:cubicBezTo>
                  <a:pt x="5158936" y="314336"/>
                  <a:pt x="5163065" y="302677"/>
                  <a:pt x="5165009" y="288104"/>
                </a:cubicBezTo>
                <a:cubicBezTo>
                  <a:pt x="5166951" y="273531"/>
                  <a:pt x="5168894" y="236126"/>
                  <a:pt x="5170837" y="175890"/>
                </a:cubicBezTo>
                <a:cubicBezTo>
                  <a:pt x="5172173" y="138364"/>
                  <a:pt x="5173536" y="102727"/>
                  <a:pt x="5174925" y="68981"/>
                </a:cubicBezTo>
                <a:lnTo>
                  <a:pt x="5177990" y="0"/>
                </a:lnTo>
                <a:lnTo>
                  <a:pt x="5467367" y="0"/>
                </a:lnTo>
                <a:lnTo>
                  <a:pt x="5466128" y="45641"/>
                </a:lnTo>
                <a:cubicBezTo>
                  <a:pt x="5464792" y="78310"/>
                  <a:pt x="5462788" y="102538"/>
                  <a:pt x="5460116" y="118325"/>
                </a:cubicBezTo>
                <a:cubicBezTo>
                  <a:pt x="5454772" y="149901"/>
                  <a:pt x="5447486" y="171275"/>
                  <a:pt x="5438256" y="182448"/>
                </a:cubicBezTo>
                <a:cubicBezTo>
                  <a:pt x="5429027" y="193620"/>
                  <a:pt x="5405223" y="202850"/>
                  <a:pt x="5366847" y="210137"/>
                </a:cubicBezTo>
                <a:cubicBezTo>
                  <a:pt x="5328471" y="217423"/>
                  <a:pt x="5293738" y="221067"/>
                  <a:pt x="5262648" y="221067"/>
                </a:cubicBezTo>
                <a:cubicBezTo>
                  <a:pt x="5231559" y="221067"/>
                  <a:pt x="5216014" y="226653"/>
                  <a:pt x="5216014" y="237826"/>
                </a:cubicBezTo>
                <a:cubicBezTo>
                  <a:pt x="5216014" y="248999"/>
                  <a:pt x="5244432" y="265515"/>
                  <a:pt x="5301268" y="287375"/>
                </a:cubicBezTo>
                <a:cubicBezTo>
                  <a:pt x="5358103" y="309235"/>
                  <a:pt x="5405466" y="320165"/>
                  <a:pt x="5443357" y="320165"/>
                </a:cubicBezTo>
                <a:cubicBezTo>
                  <a:pt x="5481247" y="320165"/>
                  <a:pt x="5511122" y="310206"/>
                  <a:pt x="5532982" y="290290"/>
                </a:cubicBezTo>
                <a:cubicBezTo>
                  <a:pt x="5554843" y="270373"/>
                  <a:pt x="5565772" y="243412"/>
                  <a:pt x="5565772" y="209408"/>
                </a:cubicBezTo>
                <a:cubicBezTo>
                  <a:pt x="5565772" y="175404"/>
                  <a:pt x="5558971" y="121969"/>
                  <a:pt x="5545369" y="49102"/>
                </a:cubicBezTo>
                <a:cubicBezTo>
                  <a:pt x="5543912" y="41087"/>
                  <a:pt x="5542637" y="30613"/>
                  <a:pt x="5541544" y="17679"/>
                </a:cubicBezTo>
                <a:lnTo>
                  <a:pt x="5540498" y="0"/>
                </a:lnTo>
                <a:lnTo>
                  <a:pt x="5861257" y="0"/>
                </a:lnTo>
                <a:lnTo>
                  <a:pt x="5863066" y="21413"/>
                </a:lnTo>
                <a:cubicBezTo>
                  <a:pt x="5865981" y="36715"/>
                  <a:pt x="5870353" y="50074"/>
                  <a:pt x="5876182" y="61490"/>
                </a:cubicBezTo>
                <a:cubicBezTo>
                  <a:pt x="5887841" y="84321"/>
                  <a:pt x="5902900" y="95737"/>
                  <a:pt x="5921359" y="95737"/>
                </a:cubicBezTo>
                <a:cubicBezTo>
                  <a:pt x="5946619" y="95737"/>
                  <a:pt x="5983296" y="73148"/>
                  <a:pt x="6031388" y="27971"/>
                </a:cubicBezTo>
                <a:lnTo>
                  <a:pt x="6055740" y="0"/>
                </a:lnTo>
                <a:lnTo>
                  <a:pt x="6416091" y="0"/>
                </a:lnTo>
                <a:lnTo>
                  <a:pt x="6393988" y="16085"/>
                </a:lnTo>
                <a:cubicBezTo>
                  <a:pt x="6377654" y="26195"/>
                  <a:pt x="6360986" y="34772"/>
                  <a:pt x="6343984" y="41816"/>
                </a:cubicBezTo>
                <a:cubicBezTo>
                  <a:pt x="6275975" y="69991"/>
                  <a:pt x="6223511" y="84078"/>
                  <a:pt x="6186593" y="84078"/>
                </a:cubicBezTo>
                <a:cubicBezTo>
                  <a:pt x="6149674" y="84078"/>
                  <a:pt x="6127328" y="78978"/>
                  <a:pt x="6119555" y="68776"/>
                </a:cubicBezTo>
                <a:cubicBezTo>
                  <a:pt x="6111784" y="58575"/>
                  <a:pt x="6104982" y="53474"/>
                  <a:pt x="6099153" y="53474"/>
                </a:cubicBezTo>
                <a:cubicBezTo>
                  <a:pt x="6084580" y="53474"/>
                  <a:pt x="6077293" y="69505"/>
                  <a:pt x="6077293" y="101566"/>
                </a:cubicBezTo>
                <a:cubicBezTo>
                  <a:pt x="6077293" y="207465"/>
                  <a:pt x="6105954" y="260415"/>
                  <a:pt x="6163275" y="260415"/>
                </a:cubicBezTo>
                <a:cubicBezTo>
                  <a:pt x="6190479" y="260415"/>
                  <a:pt x="6232012" y="249727"/>
                  <a:pt x="6287876" y="228354"/>
                </a:cubicBezTo>
                <a:cubicBezTo>
                  <a:pt x="6343741" y="206979"/>
                  <a:pt x="6392804" y="180505"/>
                  <a:pt x="6435066" y="148929"/>
                </a:cubicBezTo>
                <a:cubicBezTo>
                  <a:pt x="6477329" y="117354"/>
                  <a:pt x="6511090" y="85778"/>
                  <a:pt x="6536351" y="54203"/>
                </a:cubicBezTo>
                <a:lnTo>
                  <a:pt x="6573615" y="0"/>
                </a:lnTo>
                <a:lnTo>
                  <a:pt x="6670197" y="0"/>
                </a:lnTo>
                <a:lnTo>
                  <a:pt x="6664185" y="38036"/>
                </a:lnTo>
                <a:cubicBezTo>
                  <a:pt x="6655715" y="94963"/>
                  <a:pt x="6651479" y="135085"/>
                  <a:pt x="6651479" y="158402"/>
                </a:cubicBezTo>
                <a:cubicBezTo>
                  <a:pt x="6651479" y="220581"/>
                  <a:pt x="6666538" y="251671"/>
                  <a:pt x="6696656" y="251671"/>
                </a:cubicBezTo>
                <a:cubicBezTo>
                  <a:pt x="6701514" y="251671"/>
                  <a:pt x="6706372" y="250942"/>
                  <a:pt x="6711229" y="249485"/>
                </a:cubicBezTo>
                <a:cubicBezTo>
                  <a:pt x="6716087" y="248027"/>
                  <a:pt x="6721916" y="247299"/>
                  <a:pt x="6728717" y="247299"/>
                </a:cubicBezTo>
                <a:cubicBezTo>
                  <a:pt x="6756892" y="247299"/>
                  <a:pt x="6797455" y="255800"/>
                  <a:pt x="6850404" y="272802"/>
                </a:cubicBezTo>
                <a:cubicBezTo>
                  <a:pt x="6903353" y="289804"/>
                  <a:pt x="6953874" y="298305"/>
                  <a:pt x="7001966" y="298305"/>
                </a:cubicBezTo>
                <a:cubicBezTo>
                  <a:pt x="7050058" y="298305"/>
                  <a:pt x="7085033" y="282760"/>
                  <a:pt x="7106893" y="251671"/>
                </a:cubicBezTo>
                <a:cubicBezTo>
                  <a:pt x="7128753" y="220581"/>
                  <a:pt x="7139683" y="146743"/>
                  <a:pt x="7139683" y="30157"/>
                </a:cubicBezTo>
                <a:cubicBezTo>
                  <a:pt x="7139683" y="18984"/>
                  <a:pt x="7137862" y="10605"/>
                  <a:pt x="7134218" y="5018"/>
                </a:cubicBezTo>
                <a:lnTo>
                  <a:pt x="7124400" y="0"/>
                </a:lnTo>
                <a:lnTo>
                  <a:pt x="7319124" y="0"/>
                </a:lnTo>
                <a:lnTo>
                  <a:pt x="7320938" y="35804"/>
                </a:lnTo>
                <a:cubicBezTo>
                  <a:pt x="7323245" y="57057"/>
                  <a:pt x="7326707" y="76792"/>
                  <a:pt x="7331321" y="95008"/>
                </a:cubicBezTo>
                <a:cubicBezTo>
                  <a:pt x="7340551" y="131441"/>
                  <a:pt x="7362411" y="149658"/>
                  <a:pt x="7396901" y="149658"/>
                </a:cubicBezTo>
                <a:cubicBezTo>
                  <a:pt x="7431391" y="149658"/>
                  <a:pt x="7479240" y="131441"/>
                  <a:pt x="7540448" y="95008"/>
                </a:cubicBezTo>
                <a:cubicBezTo>
                  <a:pt x="7571052" y="76792"/>
                  <a:pt x="7602505" y="53171"/>
                  <a:pt x="7634809" y="24146"/>
                </a:cubicBezTo>
                <a:lnTo>
                  <a:pt x="7659717" y="0"/>
                </a:lnTo>
                <a:lnTo>
                  <a:pt x="7748114" y="0"/>
                </a:lnTo>
                <a:lnTo>
                  <a:pt x="7747114" y="6931"/>
                </a:lnTo>
                <a:cubicBezTo>
                  <a:pt x="7745110" y="20108"/>
                  <a:pt x="7742772" y="34894"/>
                  <a:pt x="7740100" y="51288"/>
                </a:cubicBezTo>
                <a:cubicBezTo>
                  <a:pt x="7729414" y="116868"/>
                  <a:pt x="7714841" y="167632"/>
                  <a:pt x="7696381" y="203579"/>
                </a:cubicBezTo>
                <a:cubicBezTo>
                  <a:pt x="7691524" y="213294"/>
                  <a:pt x="7687151" y="228110"/>
                  <a:pt x="7683265" y="248027"/>
                </a:cubicBezTo>
                <a:cubicBezTo>
                  <a:pt x="7679379" y="267944"/>
                  <a:pt x="7677436" y="285675"/>
                  <a:pt x="7677436" y="301220"/>
                </a:cubicBezTo>
                <a:cubicBezTo>
                  <a:pt x="7677436" y="316765"/>
                  <a:pt x="7682780" y="324537"/>
                  <a:pt x="7693467" y="324537"/>
                </a:cubicBezTo>
                <a:cubicBezTo>
                  <a:pt x="7698324" y="324537"/>
                  <a:pt x="7704153" y="322351"/>
                  <a:pt x="7710955" y="317979"/>
                </a:cubicBezTo>
                <a:cubicBezTo>
                  <a:pt x="7717755" y="313607"/>
                  <a:pt x="7732571" y="311421"/>
                  <a:pt x="7755402" y="311421"/>
                </a:cubicBezTo>
                <a:cubicBezTo>
                  <a:pt x="7778234" y="311421"/>
                  <a:pt x="7810781" y="307292"/>
                  <a:pt x="7853044" y="299034"/>
                </a:cubicBezTo>
                <a:cubicBezTo>
                  <a:pt x="7895306" y="290776"/>
                  <a:pt x="7946555" y="286646"/>
                  <a:pt x="8006791" y="286646"/>
                </a:cubicBezTo>
                <a:cubicBezTo>
                  <a:pt x="8067027" y="286646"/>
                  <a:pt x="8124349" y="290290"/>
                  <a:pt x="8178756" y="297576"/>
                </a:cubicBezTo>
                <a:cubicBezTo>
                  <a:pt x="8233162" y="304863"/>
                  <a:pt x="8266195" y="310449"/>
                  <a:pt x="8277854" y="314336"/>
                </a:cubicBezTo>
                <a:cubicBezTo>
                  <a:pt x="8289512" y="318222"/>
                  <a:pt x="8300928" y="323565"/>
                  <a:pt x="8312101" y="330366"/>
                </a:cubicBezTo>
                <a:cubicBezTo>
                  <a:pt x="8323274" y="337167"/>
                  <a:pt x="8332746" y="340567"/>
                  <a:pt x="8340518" y="340567"/>
                </a:cubicBezTo>
                <a:cubicBezTo>
                  <a:pt x="8362864" y="340567"/>
                  <a:pt x="8374037" y="323565"/>
                  <a:pt x="8374037" y="289561"/>
                </a:cubicBezTo>
                <a:cubicBezTo>
                  <a:pt x="8374037" y="281789"/>
                  <a:pt x="8372580" y="267944"/>
                  <a:pt x="8369665" y="248027"/>
                </a:cubicBezTo>
                <a:cubicBezTo>
                  <a:pt x="8366751" y="228110"/>
                  <a:pt x="8365293" y="156944"/>
                  <a:pt x="8365293" y="34529"/>
                </a:cubicBezTo>
                <a:lnTo>
                  <a:pt x="8368477" y="0"/>
                </a:lnTo>
                <a:lnTo>
                  <a:pt x="12290612" y="0"/>
                </a:lnTo>
                <a:lnTo>
                  <a:pt x="12290612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5957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314</Words>
  <Application>Microsoft Office PowerPoint</Application>
  <PresentationFormat>宽屏</PresentationFormat>
  <Paragraphs>26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Inter</vt:lpstr>
      <vt:lpstr>Malgun Gothic Semilight</vt:lpstr>
      <vt:lpstr>等线</vt:lpstr>
      <vt:lpstr>等线 Light</vt:lpstr>
      <vt:lpstr>华文隶书</vt:lpstr>
      <vt:lpstr>Arial</vt:lpstr>
      <vt:lpstr>Office 主题​​</vt:lpstr>
      <vt:lpstr>完善食品药品安全责任体系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小生 丘</dc:creator>
  <cp:lastModifiedBy>小生 丘</cp:lastModifiedBy>
  <cp:revision>11</cp:revision>
  <dcterms:created xsi:type="dcterms:W3CDTF">2024-12-22T04:19:03Z</dcterms:created>
  <dcterms:modified xsi:type="dcterms:W3CDTF">2024-12-24T08:07:38Z</dcterms:modified>
</cp:coreProperties>
</file>