
<file path=[Content_Types].xml><?xml version="1.0" encoding="utf-8"?>
<Types xmlns="http://schemas.openxmlformats.org/package/2006/content-types">
  <Default Extension="png" ContentType="image/png"/>
  <Default Extension="jpeg" ContentType="image/jpeg"/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  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embeddedFontLst>
    <p:embeddedFont>
      <p:font typeface="OPPOSans H"/>
      <p:regular r:id="rId22"/>
    </p:embeddedFont>
    <p:embeddedFont>
      <p:font typeface="OPPOSans R"/>
      <p:regular r:id="rId23"/>
    </p:embeddedFont>
    <p:embeddedFont>
      <p:font typeface="Source Han Sans CN Bold"/>
      <p:regular r:id="rId24"/>
    </p:embeddedFont>
    <p:embeddedFont>
      <p:font typeface="Source Han Sans"/>
      <p:regular r:id="rId25"/>
    </p:embeddedFont>
    <p:embeddedFont>
      <p:font typeface="OPPOSans B"/>
      <p:regular r:id="rId26"/>
    </p:embeddedFont>
  </p:embeddedFontLst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theme" Target="theme/theme1.xml"/>
<Relationship Id="rId2" Type="http://schemas.openxmlformats.org/officeDocument/2006/relationships/slideMaster" Target="slideMasters/slideMaster1.xml"/>
<Relationship Id="rId3" Type="http://schemas.openxmlformats.org/officeDocument/2006/relationships/slide" Target="slides/slide1.xml"/>
<Relationship Id="rId4" Type="http://schemas.openxmlformats.org/officeDocument/2006/relationships/slide" Target="slides/slide2.xml"/>
<Relationship Id="rId5" Type="http://schemas.openxmlformats.org/officeDocument/2006/relationships/slide" Target="slides/slide3.xml"/>
<Relationship Id="rId6" Type="http://schemas.openxmlformats.org/officeDocument/2006/relationships/slide" Target="slides/slide4.xml"/>
<Relationship Id="rId7" Type="http://schemas.openxmlformats.org/officeDocument/2006/relationships/slide" Target="slides/slide5.xml"/>
<Relationship Id="rId8" Type="http://schemas.openxmlformats.org/officeDocument/2006/relationships/slide" Target="slides/slide6.xml"/>
<Relationship Id="rId9" Type="http://schemas.openxmlformats.org/officeDocument/2006/relationships/slide" Target="slides/slide7.xml"/>
<Relationship Id="rId10" Type="http://schemas.openxmlformats.org/officeDocument/2006/relationships/slide" Target="slides/slide8.xml"/>
<Relationship Id="rId11" Type="http://schemas.openxmlformats.org/officeDocument/2006/relationships/slide" Target="slides/slide9.xml"/>
<Relationship Id="rId12" Type="http://schemas.openxmlformats.org/officeDocument/2006/relationships/slide" Target="slides/slide10.xml"/>
<Relationship Id="rId13" Type="http://schemas.openxmlformats.org/officeDocument/2006/relationships/slide" Target="slides/slide11.xml"/>
<Relationship Id="rId14" Type="http://schemas.openxmlformats.org/officeDocument/2006/relationships/slide" Target="slides/slide12.xml"/>
<Relationship Id="rId15" Type="http://schemas.openxmlformats.org/officeDocument/2006/relationships/slide" Target="slides/slide13.xml"/>
<Relationship Id="rId16" Type="http://schemas.openxmlformats.org/officeDocument/2006/relationships/slide" Target="slides/slide14.xml"/>
<Relationship Id="rId17" Type="http://schemas.openxmlformats.org/officeDocument/2006/relationships/slide" Target="slides/slide15.xml"/>
<Relationship Id="rId18" Type="http://schemas.openxmlformats.org/officeDocument/2006/relationships/slide" Target="slides/slide16.xml"/>
<Relationship Id="rId19" Type="http://schemas.openxmlformats.org/officeDocument/2006/relationships/slide" Target="slides/slide17.xml"/>
<Relationship Id="rId20" Type="http://schemas.openxmlformats.org/officeDocument/2006/relationships/slide" Target="slides/slide18.xml"/>
<Relationship Id="rId21" Type="http://schemas.openxmlformats.org/officeDocument/2006/relationships/slide" Target="slides/slide19.xml"/>
<Relationship Id="rId22" Type="http://schemas.openxmlformats.org/officeDocument/2006/relationships/font" Target="fonts/font1.fntdata"/>
<Relationship Id="rId23" Type="http://schemas.openxmlformats.org/officeDocument/2006/relationships/font" Target="fonts/font3.fntdata"/>
<Relationship Id="rId24" Type="http://schemas.openxmlformats.org/officeDocument/2006/relationships/font" Target="fonts/font4.fntdata"/>
<Relationship Id="rId25" Type="http://schemas.openxmlformats.org/officeDocument/2006/relationships/font" Target="fonts/font5.fntdata"/>
<Relationship Id="rId26" Type="http://schemas.openxmlformats.org/officeDocument/2006/relationships/font" Target="fonts/font2.fntdata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theme" Target="../theme/theme1.xml"/>
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Relationship Id="rId3" Type="http://schemas.openxmlformats.org/officeDocument/2006/relationships/image" Target="../media/image1.png"/>
<Relationship Id="rId4" Type="http://schemas.openxmlformats.org/officeDocument/2006/relationships/image" Target="../media/image10.png"/>
</Relationships>
</file>

<file path=ppt/slides/_rels/slide1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Relationship Id="rId3" Type="http://schemas.openxmlformats.org/officeDocument/2006/relationships/image" Target="../media/image1.png"/>
<Relationship Id="rId4" Type="http://schemas.openxmlformats.org/officeDocument/2006/relationships/image" Target="../media/image11.png"/>
</Relationships>
</file>

<file path=ppt/slides/_rels/slide1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6.png"/>
</Relationships>
</file>

<file path=ppt/slides/_rels/slide1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5.png"/>
</Relationships>
</file>

<file path=ppt/slides/_rels/slide1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12.jpeg"/>
<Relationship Id="rId3" Type="http://schemas.openxmlformats.org/officeDocument/2006/relationships/image" Target="../media/image4.jpeg"/>
<Relationship Id="rId4" Type="http://schemas.openxmlformats.org/officeDocument/2006/relationships/image" Target="../media/image2.jpeg"/>
</Relationships>
</file>

<file path=ppt/slides/_rels/slide1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Relationship Id="rId3" Type="http://schemas.openxmlformats.org/officeDocument/2006/relationships/image" Target="../media/image1.png"/>
<Relationship Id="rId4" Type="http://schemas.openxmlformats.org/officeDocument/2006/relationships/image" Target="../media/image11.png"/>
</Relationships>
</file>

<file path=ppt/slides/_rels/slide1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7.png"/>
</Relationships>
</file>

<file path=ppt/slides/_rels/slide1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Relationship Id="rId3" Type="http://schemas.openxmlformats.org/officeDocument/2006/relationships/image" Target="../media/image1.png"/>
<Relationship Id="rId4" Type="http://schemas.openxmlformats.org/officeDocument/2006/relationships/image" Target="../media/image10.png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Relationship Id="rId3" Type="http://schemas.openxmlformats.org/officeDocument/2006/relationships/image" Target="../media/image1.png"/>
<Relationship Id="rId4" Type="http://schemas.openxmlformats.org/officeDocument/2006/relationships/image" Target="../media/image11.png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8.png"/>
<Relationship Id="rId3" Type="http://schemas.openxmlformats.org/officeDocument/2006/relationships/image" Target="../media/image1.png"/>
<Relationship Id="rId4" Type="http://schemas.openxmlformats.org/officeDocument/2006/relationships/image" Target="../media/image11.png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9.png"/>
</Relationships>
</file>

<file path=ppt/slides/_rels/slide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image" Target="../media/image3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2">
            <a:alphaModFix amt="8000"/>
          </a:blip>
          <a:srcRect l="209" t="10053" r="183" b="15562"/>
          <a:stretch>
            <a:fillRect/>
          </a:stretch>
        </p:blipFill>
        <p:spPr>
          <a:xfrm rot="0" flipH="0" flipV="0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rot="0" flipH="1" flipV="0">
            <a:off x="6038346" y="-10348"/>
            <a:ext cx="4951753" cy="687869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8103343" flipH="1" flipV="0">
            <a:off x="6617971" y="2672905"/>
            <a:ext cx="1497543" cy="1497542"/>
          </a:xfrm>
          <a:custGeom>
            <a:avLst/>
            <a:gdLst>
              <a:gd name="connsiteX0" fmla="*/ 72353 w 1497543"/>
              <a:gd name="connsiteY0" fmla="*/ 72351 h 1497542"/>
              <a:gd name="connsiteX1" fmla="*/ 84766 w 1497543"/>
              <a:gd name="connsiteY1" fmla="*/ 42382 h 1497542"/>
              <a:gd name="connsiteX2" fmla="*/ 42383 w 1497543"/>
              <a:gd name="connsiteY2" fmla="*/ 0 h 1497542"/>
              <a:gd name="connsiteX3" fmla="*/ 0 w 1497543"/>
              <a:gd name="connsiteY3" fmla="*/ 42382 h 1497542"/>
              <a:gd name="connsiteX4" fmla="*/ 42383 w 1497543"/>
              <a:gd name="connsiteY4" fmla="*/ 84765 h 1497542"/>
              <a:gd name="connsiteX5" fmla="*/ 72353 w 1497543"/>
              <a:gd name="connsiteY5" fmla="*/ 72351 h 1497542"/>
              <a:gd name="connsiteX6" fmla="*/ 72353 w 1497543"/>
              <a:gd name="connsiteY6" fmla="*/ 354906 h 1497542"/>
              <a:gd name="connsiteX7" fmla="*/ 84767 w 1497543"/>
              <a:gd name="connsiteY7" fmla="*/ 324937 h 1497542"/>
              <a:gd name="connsiteX8" fmla="*/ 42384 w 1497543"/>
              <a:gd name="connsiteY8" fmla="*/ 282555 h 1497542"/>
              <a:gd name="connsiteX9" fmla="*/ 0 w 1497543"/>
              <a:gd name="connsiteY9" fmla="*/ 324937 h 1497542"/>
              <a:gd name="connsiteX10" fmla="*/ 42384 w 1497543"/>
              <a:gd name="connsiteY10" fmla="*/ 367320 h 1497542"/>
              <a:gd name="connsiteX11" fmla="*/ 72353 w 1497543"/>
              <a:gd name="connsiteY11" fmla="*/ 354906 h 1497542"/>
              <a:gd name="connsiteX12" fmla="*/ 354908 w 1497543"/>
              <a:gd name="connsiteY12" fmla="*/ 354906 h 1497542"/>
              <a:gd name="connsiteX13" fmla="*/ 367322 w 1497543"/>
              <a:gd name="connsiteY13" fmla="*/ 324937 h 1497542"/>
              <a:gd name="connsiteX14" fmla="*/ 324938 w 1497543"/>
              <a:gd name="connsiteY14" fmla="*/ 282554 h 1497542"/>
              <a:gd name="connsiteX15" fmla="*/ 282556 w 1497543"/>
              <a:gd name="connsiteY15" fmla="*/ 324937 h 1497542"/>
              <a:gd name="connsiteX16" fmla="*/ 324939 w 1497543"/>
              <a:gd name="connsiteY16" fmla="*/ 367320 h 1497542"/>
              <a:gd name="connsiteX17" fmla="*/ 354908 w 1497543"/>
              <a:gd name="connsiteY17" fmla="*/ 354906 h 1497542"/>
              <a:gd name="connsiteX18" fmla="*/ 72353 w 1497543"/>
              <a:gd name="connsiteY18" fmla="*/ 637462 h 1497542"/>
              <a:gd name="connsiteX19" fmla="*/ 84766 w 1497543"/>
              <a:gd name="connsiteY19" fmla="*/ 607493 h 1497542"/>
              <a:gd name="connsiteX20" fmla="*/ 42383 w 1497543"/>
              <a:gd name="connsiteY20" fmla="*/ 565110 h 1497542"/>
              <a:gd name="connsiteX21" fmla="*/ 0 w 1497543"/>
              <a:gd name="connsiteY21" fmla="*/ 607493 h 1497542"/>
              <a:gd name="connsiteX22" fmla="*/ 42383 w 1497543"/>
              <a:gd name="connsiteY22" fmla="*/ 649876 h 1497542"/>
              <a:gd name="connsiteX23" fmla="*/ 72353 w 1497543"/>
              <a:gd name="connsiteY23" fmla="*/ 637462 h 1497542"/>
              <a:gd name="connsiteX24" fmla="*/ 354908 w 1497543"/>
              <a:gd name="connsiteY24" fmla="*/ 637462 h 1497542"/>
              <a:gd name="connsiteX25" fmla="*/ 367321 w 1497543"/>
              <a:gd name="connsiteY25" fmla="*/ 607493 h 1497542"/>
              <a:gd name="connsiteX26" fmla="*/ 324938 w 1497543"/>
              <a:gd name="connsiteY26" fmla="*/ 565110 h 1497542"/>
              <a:gd name="connsiteX27" fmla="*/ 282555 w 1497543"/>
              <a:gd name="connsiteY27" fmla="*/ 607493 h 1497542"/>
              <a:gd name="connsiteX28" fmla="*/ 324938 w 1497543"/>
              <a:gd name="connsiteY28" fmla="*/ 649876 h 1497542"/>
              <a:gd name="connsiteX29" fmla="*/ 354908 w 1497543"/>
              <a:gd name="connsiteY29" fmla="*/ 637462 h 1497542"/>
              <a:gd name="connsiteX30" fmla="*/ 72353 w 1497543"/>
              <a:gd name="connsiteY30" fmla="*/ 920017 h 1497542"/>
              <a:gd name="connsiteX31" fmla="*/ 84766 w 1497543"/>
              <a:gd name="connsiteY31" fmla="*/ 890048 h 1497542"/>
              <a:gd name="connsiteX32" fmla="*/ 42383 w 1497543"/>
              <a:gd name="connsiteY32" fmla="*/ 847665 h 1497542"/>
              <a:gd name="connsiteX33" fmla="*/ 0 w 1497543"/>
              <a:gd name="connsiteY33" fmla="*/ 890048 h 1497542"/>
              <a:gd name="connsiteX34" fmla="*/ 42384 w 1497543"/>
              <a:gd name="connsiteY34" fmla="*/ 932431 h 1497542"/>
              <a:gd name="connsiteX35" fmla="*/ 72353 w 1497543"/>
              <a:gd name="connsiteY35" fmla="*/ 920017 h 1497542"/>
              <a:gd name="connsiteX36" fmla="*/ 637463 w 1497543"/>
              <a:gd name="connsiteY36" fmla="*/ 637463 h 1497542"/>
              <a:gd name="connsiteX37" fmla="*/ 649877 w 1497543"/>
              <a:gd name="connsiteY37" fmla="*/ 607493 h 1497542"/>
              <a:gd name="connsiteX38" fmla="*/ 607494 w 1497543"/>
              <a:gd name="connsiteY38" fmla="*/ 565110 h 1497542"/>
              <a:gd name="connsiteX39" fmla="*/ 565111 w 1497543"/>
              <a:gd name="connsiteY39" fmla="*/ 607493 h 1497542"/>
              <a:gd name="connsiteX40" fmla="*/ 607494 w 1497543"/>
              <a:gd name="connsiteY40" fmla="*/ 649876 h 1497542"/>
              <a:gd name="connsiteX41" fmla="*/ 637463 w 1497543"/>
              <a:gd name="connsiteY41" fmla="*/ 637463 h 1497542"/>
              <a:gd name="connsiteX42" fmla="*/ 354908 w 1497543"/>
              <a:gd name="connsiteY42" fmla="*/ 920017 h 1497542"/>
              <a:gd name="connsiteX43" fmla="*/ 367321 w 1497543"/>
              <a:gd name="connsiteY43" fmla="*/ 890048 h 1497542"/>
              <a:gd name="connsiteX44" fmla="*/ 324938 w 1497543"/>
              <a:gd name="connsiteY44" fmla="*/ 847665 h 1497542"/>
              <a:gd name="connsiteX45" fmla="*/ 282555 w 1497543"/>
              <a:gd name="connsiteY45" fmla="*/ 890048 h 1497542"/>
              <a:gd name="connsiteX46" fmla="*/ 324939 w 1497543"/>
              <a:gd name="connsiteY46" fmla="*/ 932431 h 1497542"/>
              <a:gd name="connsiteX47" fmla="*/ 354908 w 1497543"/>
              <a:gd name="connsiteY47" fmla="*/ 920017 h 1497542"/>
              <a:gd name="connsiteX48" fmla="*/ 72352 w 1497543"/>
              <a:gd name="connsiteY48" fmla="*/ 1202573 h 1497542"/>
              <a:gd name="connsiteX49" fmla="*/ 84766 w 1497543"/>
              <a:gd name="connsiteY49" fmla="*/ 1172604 h 1497542"/>
              <a:gd name="connsiteX50" fmla="*/ 42383 w 1497543"/>
              <a:gd name="connsiteY50" fmla="*/ 1130221 h 1497542"/>
              <a:gd name="connsiteX51" fmla="*/ 0 w 1497543"/>
              <a:gd name="connsiteY51" fmla="*/ 1172604 h 1497542"/>
              <a:gd name="connsiteX52" fmla="*/ 42383 w 1497543"/>
              <a:gd name="connsiteY52" fmla="*/ 1214987 h 1497542"/>
              <a:gd name="connsiteX53" fmla="*/ 72352 w 1497543"/>
              <a:gd name="connsiteY53" fmla="*/ 1202573 h 1497542"/>
              <a:gd name="connsiteX54" fmla="*/ 637464 w 1497543"/>
              <a:gd name="connsiteY54" fmla="*/ 920017 h 1497542"/>
              <a:gd name="connsiteX55" fmla="*/ 649877 w 1497543"/>
              <a:gd name="connsiteY55" fmla="*/ 890048 h 1497542"/>
              <a:gd name="connsiteX56" fmla="*/ 607494 w 1497543"/>
              <a:gd name="connsiteY56" fmla="*/ 847665 h 1497542"/>
              <a:gd name="connsiteX57" fmla="*/ 565111 w 1497543"/>
              <a:gd name="connsiteY57" fmla="*/ 890048 h 1497542"/>
              <a:gd name="connsiteX58" fmla="*/ 607494 w 1497543"/>
              <a:gd name="connsiteY58" fmla="*/ 932431 h 1497542"/>
              <a:gd name="connsiteX59" fmla="*/ 637464 w 1497543"/>
              <a:gd name="connsiteY59" fmla="*/ 920017 h 1497542"/>
              <a:gd name="connsiteX60" fmla="*/ 354907 w 1497543"/>
              <a:gd name="connsiteY60" fmla="*/ 1202573 h 1497542"/>
              <a:gd name="connsiteX61" fmla="*/ 367321 w 1497543"/>
              <a:gd name="connsiteY61" fmla="*/ 1172604 h 1497542"/>
              <a:gd name="connsiteX62" fmla="*/ 324938 w 1497543"/>
              <a:gd name="connsiteY62" fmla="*/ 1130221 h 1497542"/>
              <a:gd name="connsiteX63" fmla="*/ 282555 w 1497543"/>
              <a:gd name="connsiteY63" fmla="*/ 1172604 h 1497542"/>
              <a:gd name="connsiteX64" fmla="*/ 324938 w 1497543"/>
              <a:gd name="connsiteY64" fmla="*/ 1214987 h 1497542"/>
              <a:gd name="connsiteX65" fmla="*/ 354907 w 1497543"/>
              <a:gd name="connsiteY65" fmla="*/ 1202573 h 1497542"/>
              <a:gd name="connsiteX66" fmla="*/ 72353 w 1497543"/>
              <a:gd name="connsiteY66" fmla="*/ 1485128 h 1497542"/>
              <a:gd name="connsiteX67" fmla="*/ 84766 w 1497543"/>
              <a:gd name="connsiteY67" fmla="*/ 1455159 h 1497542"/>
              <a:gd name="connsiteX68" fmla="*/ 42383 w 1497543"/>
              <a:gd name="connsiteY68" fmla="*/ 1412776 h 1497542"/>
              <a:gd name="connsiteX69" fmla="*/ 0 w 1497543"/>
              <a:gd name="connsiteY69" fmla="*/ 1455159 h 1497542"/>
              <a:gd name="connsiteX70" fmla="*/ 42383 w 1497543"/>
              <a:gd name="connsiteY70" fmla="*/ 1497542 h 1497542"/>
              <a:gd name="connsiteX71" fmla="*/ 72353 w 1497543"/>
              <a:gd name="connsiteY71" fmla="*/ 1485128 h 1497542"/>
              <a:gd name="connsiteX72" fmla="*/ 920019 w 1497543"/>
              <a:gd name="connsiteY72" fmla="*/ 920017 h 1497542"/>
              <a:gd name="connsiteX73" fmla="*/ 932432 w 1497543"/>
              <a:gd name="connsiteY73" fmla="*/ 890048 h 1497542"/>
              <a:gd name="connsiteX74" fmla="*/ 890049 w 1497543"/>
              <a:gd name="connsiteY74" fmla="*/ 847665 h 1497542"/>
              <a:gd name="connsiteX75" fmla="*/ 847666 w 1497543"/>
              <a:gd name="connsiteY75" fmla="*/ 890048 h 1497542"/>
              <a:gd name="connsiteX76" fmla="*/ 890049 w 1497543"/>
              <a:gd name="connsiteY76" fmla="*/ 932431 h 1497542"/>
              <a:gd name="connsiteX77" fmla="*/ 920019 w 1497543"/>
              <a:gd name="connsiteY77" fmla="*/ 920017 h 1497542"/>
              <a:gd name="connsiteX78" fmla="*/ 637463 w 1497543"/>
              <a:gd name="connsiteY78" fmla="*/ 1202573 h 1497542"/>
              <a:gd name="connsiteX79" fmla="*/ 649877 w 1497543"/>
              <a:gd name="connsiteY79" fmla="*/ 1172604 h 1497542"/>
              <a:gd name="connsiteX80" fmla="*/ 607494 w 1497543"/>
              <a:gd name="connsiteY80" fmla="*/ 1130221 h 1497542"/>
              <a:gd name="connsiteX81" fmla="*/ 565111 w 1497543"/>
              <a:gd name="connsiteY81" fmla="*/ 1172604 h 1497542"/>
              <a:gd name="connsiteX82" fmla="*/ 607494 w 1497543"/>
              <a:gd name="connsiteY82" fmla="*/ 1214987 h 1497542"/>
              <a:gd name="connsiteX83" fmla="*/ 637463 w 1497543"/>
              <a:gd name="connsiteY83" fmla="*/ 1202573 h 1497542"/>
              <a:gd name="connsiteX84" fmla="*/ 354908 w 1497543"/>
              <a:gd name="connsiteY84" fmla="*/ 1485128 h 1497542"/>
              <a:gd name="connsiteX85" fmla="*/ 367321 w 1497543"/>
              <a:gd name="connsiteY85" fmla="*/ 1455159 h 1497542"/>
              <a:gd name="connsiteX86" fmla="*/ 324938 w 1497543"/>
              <a:gd name="connsiteY86" fmla="*/ 1412776 h 1497542"/>
              <a:gd name="connsiteX87" fmla="*/ 282555 w 1497543"/>
              <a:gd name="connsiteY87" fmla="*/ 1455159 h 1497542"/>
              <a:gd name="connsiteX88" fmla="*/ 324939 w 1497543"/>
              <a:gd name="connsiteY88" fmla="*/ 1497542 h 1497542"/>
              <a:gd name="connsiteX89" fmla="*/ 354908 w 1497543"/>
              <a:gd name="connsiteY89" fmla="*/ 1485128 h 1497542"/>
              <a:gd name="connsiteX90" fmla="*/ 920018 w 1497543"/>
              <a:gd name="connsiteY90" fmla="*/ 1202573 h 1497542"/>
              <a:gd name="connsiteX91" fmla="*/ 932432 w 1497543"/>
              <a:gd name="connsiteY91" fmla="*/ 1172604 h 1497542"/>
              <a:gd name="connsiteX92" fmla="*/ 890049 w 1497543"/>
              <a:gd name="connsiteY92" fmla="*/ 1130221 h 1497542"/>
              <a:gd name="connsiteX93" fmla="*/ 847666 w 1497543"/>
              <a:gd name="connsiteY93" fmla="*/ 1172604 h 1497542"/>
              <a:gd name="connsiteX94" fmla="*/ 890049 w 1497543"/>
              <a:gd name="connsiteY94" fmla="*/ 1214987 h 1497542"/>
              <a:gd name="connsiteX95" fmla="*/ 920018 w 1497543"/>
              <a:gd name="connsiteY95" fmla="*/ 1202573 h 1497542"/>
              <a:gd name="connsiteX96" fmla="*/ 637464 w 1497543"/>
              <a:gd name="connsiteY96" fmla="*/ 1485128 h 1497542"/>
              <a:gd name="connsiteX97" fmla="*/ 649877 w 1497543"/>
              <a:gd name="connsiteY97" fmla="*/ 1455159 h 1497542"/>
              <a:gd name="connsiteX98" fmla="*/ 607494 w 1497543"/>
              <a:gd name="connsiteY98" fmla="*/ 1412776 h 1497542"/>
              <a:gd name="connsiteX99" fmla="*/ 565111 w 1497543"/>
              <a:gd name="connsiteY99" fmla="*/ 1455159 h 1497542"/>
              <a:gd name="connsiteX100" fmla="*/ 607494 w 1497543"/>
              <a:gd name="connsiteY100" fmla="*/ 1497542 h 1497542"/>
              <a:gd name="connsiteX101" fmla="*/ 637464 w 1497543"/>
              <a:gd name="connsiteY101" fmla="*/ 1485128 h 1497542"/>
              <a:gd name="connsiteX102" fmla="*/ 1202574 w 1497543"/>
              <a:gd name="connsiteY102" fmla="*/ 1202573 h 1497542"/>
              <a:gd name="connsiteX103" fmla="*/ 1214988 w 1497543"/>
              <a:gd name="connsiteY103" fmla="*/ 1172604 h 1497542"/>
              <a:gd name="connsiteX104" fmla="*/ 1172605 w 1497543"/>
              <a:gd name="connsiteY104" fmla="*/ 1130221 h 1497542"/>
              <a:gd name="connsiteX105" fmla="*/ 1130222 w 1497543"/>
              <a:gd name="connsiteY105" fmla="*/ 1172604 h 1497542"/>
              <a:gd name="connsiteX106" fmla="*/ 1172605 w 1497543"/>
              <a:gd name="connsiteY106" fmla="*/ 1214987 h 1497542"/>
              <a:gd name="connsiteX107" fmla="*/ 1202574 w 1497543"/>
              <a:gd name="connsiteY107" fmla="*/ 1202573 h 1497542"/>
              <a:gd name="connsiteX108" fmla="*/ 920018 w 1497543"/>
              <a:gd name="connsiteY108" fmla="*/ 1485128 h 1497542"/>
              <a:gd name="connsiteX109" fmla="*/ 932432 w 1497543"/>
              <a:gd name="connsiteY109" fmla="*/ 1455159 h 1497542"/>
              <a:gd name="connsiteX110" fmla="*/ 890049 w 1497543"/>
              <a:gd name="connsiteY110" fmla="*/ 1412776 h 1497542"/>
              <a:gd name="connsiteX111" fmla="*/ 847666 w 1497543"/>
              <a:gd name="connsiteY111" fmla="*/ 1455159 h 1497542"/>
              <a:gd name="connsiteX112" fmla="*/ 890049 w 1497543"/>
              <a:gd name="connsiteY112" fmla="*/ 1497542 h 1497542"/>
              <a:gd name="connsiteX113" fmla="*/ 920018 w 1497543"/>
              <a:gd name="connsiteY113" fmla="*/ 1485128 h 1497542"/>
              <a:gd name="connsiteX114" fmla="*/ 1202574 w 1497543"/>
              <a:gd name="connsiteY114" fmla="*/ 1485128 h 1497542"/>
              <a:gd name="connsiteX115" fmla="*/ 1214988 w 1497543"/>
              <a:gd name="connsiteY115" fmla="*/ 1455159 h 1497542"/>
              <a:gd name="connsiteX116" fmla="*/ 1172605 w 1497543"/>
              <a:gd name="connsiteY116" fmla="*/ 1412776 h 1497542"/>
              <a:gd name="connsiteX117" fmla="*/ 1130222 w 1497543"/>
              <a:gd name="connsiteY117" fmla="*/ 1455159 h 1497542"/>
              <a:gd name="connsiteX118" fmla="*/ 1172605 w 1497543"/>
              <a:gd name="connsiteY118" fmla="*/ 1497542 h 1497542"/>
              <a:gd name="connsiteX119" fmla="*/ 1202574 w 1497543"/>
              <a:gd name="connsiteY119" fmla="*/ 1485128 h 1497542"/>
              <a:gd name="connsiteX120" fmla="*/ 1485129 w 1497543"/>
              <a:gd name="connsiteY120" fmla="*/ 1485128 h 1497542"/>
              <a:gd name="connsiteX121" fmla="*/ 1497543 w 1497543"/>
              <a:gd name="connsiteY121" fmla="*/ 1455159 h 1497542"/>
              <a:gd name="connsiteX122" fmla="*/ 1455160 w 1497543"/>
              <a:gd name="connsiteY122" fmla="*/ 1412776 h 1497542"/>
              <a:gd name="connsiteX123" fmla="*/ 1412777 w 1497543"/>
              <a:gd name="connsiteY123" fmla="*/ 1455159 h 1497542"/>
              <a:gd name="connsiteX124" fmla="*/ 1455160 w 1497543"/>
              <a:gd name="connsiteY124" fmla="*/ 1497542 h 1497542"/>
              <a:gd name="connsiteX125" fmla="*/ 1485129 w 1497543"/>
              <a:gd name="connsiteY125" fmla="*/ 1485128 h 1497542"/>
            </a:gdLst>
            <a:rect l="l" t="t" r="r" b="b"/>
            <a:pathLst>
              <a:path w="1497543" h="1497542">
                <a:moveTo>
                  <a:pt x="72353" y="72351"/>
                </a:moveTo>
                <a:cubicBezTo>
                  <a:pt x="80022" y="64682"/>
                  <a:pt x="84766" y="54086"/>
                  <a:pt x="84766" y="42382"/>
                </a:cubicBezTo>
                <a:cubicBezTo>
                  <a:pt x="84766" y="18975"/>
                  <a:pt x="65790" y="-1"/>
                  <a:pt x="42383" y="0"/>
                </a:cubicBezTo>
                <a:cubicBezTo>
                  <a:pt x="18976" y="-1"/>
                  <a:pt x="0" y="18975"/>
                  <a:pt x="0" y="42382"/>
                </a:cubicBezTo>
                <a:cubicBezTo>
                  <a:pt x="0" y="65789"/>
                  <a:pt x="18976" y="84765"/>
                  <a:pt x="42383" y="84765"/>
                </a:cubicBezTo>
                <a:cubicBezTo>
                  <a:pt x="54087" y="84766"/>
                  <a:pt x="64683" y="80021"/>
                  <a:pt x="72353" y="72351"/>
                </a:cubicBezTo>
                <a:close/>
                <a:moveTo>
                  <a:pt x="72353" y="354906"/>
                </a:moveTo>
                <a:cubicBezTo>
                  <a:pt x="80023" y="347237"/>
                  <a:pt x="84767" y="336641"/>
                  <a:pt x="84767" y="324937"/>
                </a:cubicBezTo>
                <a:cubicBezTo>
                  <a:pt x="84766" y="301530"/>
                  <a:pt x="65791" y="282554"/>
                  <a:pt x="42384" y="282555"/>
                </a:cubicBezTo>
                <a:cubicBezTo>
                  <a:pt x="18977" y="282554"/>
                  <a:pt x="0" y="301530"/>
                  <a:pt x="0" y="324937"/>
                </a:cubicBezTo>
                <a:cubicBezTo>
                  <a:pt x="1" y="348344"/>
                  <a:pt x="18977" y="367320"/>
                  <a:pt x="42384" y="367320"/>
                </a:cubicBezTo>
                <a:cubicBezTo>
                  <a:pt x="54087" y="367320"/>
                  <a:pt x="64683" y="362576"/>
                  <a:pt x="72353" y="354906"/>
                </a:cubicBezTo>
                <a:close/>
                <a:moveTo>
                  <a:pt x="354908" y="354906"/>
                </a:moveTo>
                <a:cubicBezTo>
                  <a:pt x="362578" y="347237"/>
                  <a:pt x="367322" y="336641"/>
                  <a:pt x="367322" y="324937"/>
                </a:cubicBezTo>
                <a:cubicBezTo>
                  <a:pt x="367322" y="301530"/>
                  <a:pt x="348346" y="282554"/>
                  <a:pt x="324938" y="282554"/>
                </a:cubicBezTo>
                <a:cubicBezTo>
                  <a:pt x="301532" y="282554"/>
                  <a:pt x="282555" y="301530"/>
                  <a:pt x="282556" y="324937"/>
                </a:cubicBezTo>
                <a:cubicBezTo>
                  <a:pt x="282556" y="348344"/>
                  <a:pt x="301532" y="367320"/>
                  <a:pt x="324939" y="367320"/>
                </a:cubicBezTo>
                <a:cubicBezTo>
                  <a:pt x="336642" y="367320"/>
                  <a:pt x="347238" y="362576"/>
                  <a:pt x="354908" y="354906"/>
                </a:cubicBezTo>
                <a:close/>
                <a:moveTo>
                  <a:pt x="72353" y="637462"/>
                </a:moveTo>
                <a:cubicBezTo>
                  <a:pt x="80022" y="629793"/>
                  <a:pt x="84766" y="619197"/>
                  <a:pt x="84766" y="607493"/>
                </a:cubicBezTo>
                <a:cubicBezTo>
                  <a:pt x="84766" y="584086"/>
                  <a:pt x="65790" y="565110"/>
                  <a:pt x="42383" y="565110"/>
                </a:cubicBezTo>
                <a:cubicBezTo>
                  <a:pt x="18976" y="565110"/>
                  <a:pt x="0" y="584086"/>
                  <a:pt x="0" y="607493"/>
                </a:cubicBezTo>
                <a:cubicBezTo>
                  <a:pt x="0" y="630900"/>
                  <a:pt x="18976" y="649876"/>
                  <a:pt x="42383" y="649876"/>
                </a:cubicBezTo>
                <a:cubicBezTo>
                  <a:pt x="54087" y="649876"/>
                  <a:pt x="64682" y="645132"/>
                  <a:pt x="72353" y="637462"/>
                </a:cubicBezTo>
                <a:close/>
                <a:moveTo>
                  <a:pt x="354908" y="637462"/>
                </a:moveTo>
                <a:cubicBezTo>
                  <a:pt x="362577" y="629792"/>
                  <a:pt x="367321" y="619196"/>
                  <a:pt x="367321" y="607493"/>
                </a:cubicBezTo>
                <a:cubicBezTo>
                  <a:pt x="367321" y="584086"/>
                  <a:pt x="348345" y="565110"/>
                  <a:pt x="324938" y="565110"/>
                </a:cubicBezTo>
                <a:cubicBezTo>
                  <a:pt x="301531" y="565110"/>
                  <a:pt x="282555" y="584086"/>
                  <a:pt x="282555" y="607493"/>
                </a:cubicBezTo>
                <a:cubicBezTo>
                  <a:pt x="282555" y="630900"/>
                  <a:pt x="301531" y="649876"/>
                  <a:pt x="324938" y="649876"/>
                </a:cubicBezTo>
                <a:cubicBezTo>
                  <a:pt x="336642" y="649876"/>
                  <a:pt x="347238" y="645132"/>
                  <a:pt x="354908" y="637462"/>
                </a:cubicBezTo>
                <a:close/>
                <a:moveTo>
                  <a:pt x="72353" y="920017"/>
                </a:moveTo>
                <a:cubicBezTo>
                  <a:pt x="80022" y="912348"/>
                  <a:pt x="84767" y="901752"/>
                  <a:pt x="84766" y="890048"/>
                </a:cubicBezTo>
                <a:cubicBezTo>
                  <a:pt x="84766" y="866641"/>
                  <a:pt x="65791" y="847665"/>
                  <a:pt x="42383" y="847665"/>
                </a:cubicBezTo>
                <a:cubicBezTo>
                  <a:pt x="18977" y="847665"/>
                  <a:pt x="0" y="866641"/>
                  <a:pt x="0" y="890048"/>
                </a:cubicBezTo>
                <a:cubicBezTo>
                  <a:pt x="1" y="913455"/>
                  <a:pt x="18976" y="932431"/>
                  <a:pt x="42384" y="932431"/>
                </a:cubicBezTo>
                <a:cubicBezTo>
                  <a:pt x="54087" y="932431"/>
                  <a:pt x="64683" y="927687"/>
                  <a:pt x="72353" y="920017"/>
                </a:cubicBezTo>
                <a:close/>
                <a:moveTo>
                  <a:pt x="637463" y="637463"/>
                </a:moveTo>
                <a:cubicBezTo>
                  <a:pt x="645133" y="629793"/>
                  <a:pt x="649877" y="619197"/>
                  <a:pt x="649877" y="607493"/>
                </a:cubicBezTo>
                <a:cubicBezTo>
                  <a:pt x="649877" y="584086"/>
                  <a:pt x="630901" y="565110"/>
                  <a:pt x="607494" y="565110"/>
                </a:cubicBezTo>
                <a:cubicBezTo>
                  <a:pt x="584087" y="565110"/>
                  <a:pt x="565111" y="584086"/>
                  <a:pt x="565111" y="607493"/>
                </a:cubicBezTo>
                <a:cubicBezTo>
                  <a:pt x="565111" y="630900"/>
                  <a:pt x="584087" y="649876"/>
                  <a:pt x="607494" y="649876"/>
                </a:cubicBezTo>
                <a:cubicBezTo>
                  <a:pt x="619197" y="649876"/>
                  <a:pt x="629793" y="645132"/>
                  <a:pt x="637463" y="637463"/>
                </a:cubicBezTo>
                <a:close/>
                <a:moveTo>
                  <a:pt x="354908" y="920017"/>
                </a:moveTo>
                <a:cubicBezTo>
                  <a:pt x="362578" y="912347"/>
                  <a:pt x="367322" y="901751"/>
                  <a:pt x="367321" y="890048"/>
                </a:cubicBezTo>
                <a:cubicBezTo>
                  <a:pt x="367321" y="866641"/>
                  <a:pt x="348346" y="847665"/>
                  <a:pt x="324938" y="847665"/>
                </a:cubicBezTo>
                <a:cubicBezTo>
                  <a:pt x="301532" y="847665"/>
                  <a:pt x="282555" y="866641"/>
                  <a:pt x="282555" y="890048"/>
                </a:cubicBezTo>
                <a:cubicBezTo>
                  <a:pt x="282556" y="913455"/>
                  <a:pt x="301531" y="932431"/>
                  <a:pt x="324939" y="932431"/>
                </a:cubicBezTo>
                <a:cubicBezTo>
                  <a:pt x="336642" y="932431"/>
                  <a:pt x="347238" y="927687"/>
                  <a:pt x="354908" y="920017"/>
                </a:cubicBezTo>
                <a:close/>
                <a:moveTo>
                  <a:pt x="72352" y="1202573"/>
                </a:moveTo>
                <a:cubicBezTo>
                  <a:pt x="80022" y="1194903"/>
                  <a:pt x="84766" y="1184307"/>
                  <a:pt x="84766" y="1172604"/>
                </a:cubicBezTo>
                <a:cubicBezTo>
                  <a:pt x="84766" y="1149197"/>
                  <a:pt x="65790" y="1130221"/>
                  <a:pt x="42383" y="1130221"/>
                </a:cubicBezTo>
                <a:cubicBezTo>
                  <a:pt x="18976" y="1130221"/>
                  <a:pt x="0" y="1149197"/>
                  <a:pt x="0" y="1172604"/>
                </a:cubicBezTo>
                <a:cubicBezTo>
                  <a:pt x="0" y="1196011"/>
                  <a:pt x="18976" y="1214987"/>
                  <a:pt x="42383" y="1214987"/>
                </a:cubicBezTo>
                <a:cubicBezTo>
                  <a:pt x="54087" y="1214987"/>
                  <a:pt x="64682" y="1210243"/>
                  <a:pt x="72352" y="1202573"/>
                </a:cubicBezTo>
                <a:close/>
                <a:moveTo>
                  <a:pt x="637464" y="920017"/>
                </a:moveTo>
                <a:cubicBezTo>
                  <a:pt x="645133" y="912348"/>
                  <a:pt x="649877" y="901752"/>
                  <a:pt x="649877" y="890048"/>
                </a:cubicBezTo>
                <a:cubicBezTo>
                  <a:pt x="649877" y="866641"/>
                  <a:pt x="630901" y="847665"/>
                  <a:pt x="607494" y="847665"/>
                </a:cubicBezTo>
                <a:cubicBezTo>
                  <a:pt x="584087" y="847665"/>
                  <a:pt x="565111" y="866642"/>
                  <a:pt x="565111" y="890048"/>
                </a:cubicBezTo>
                <a:cubicBezTo>
                  <a:pt x="565111" y="913455"/>
                  <a:pt x="584087" y="932431"/>
                  <a:pt x="607494" y="932431"/>
                </a:cubicBezTo>
                <a:cubicBezTo>
                  <a:pt x="619198" y="932431"/>
                  <a:pt x="629794" y="927687"/>
                  <a:pt x="637464" y="920017"/>
                </a:cubicBezTo>
                <a:close/>
                <a:moveTo>
                  <a:pt x="354907" y="1202573"/>
                </a:moveTo>
                <a:cubicBezTo>
                  <a:pt x="362577" y="1194903"/>
                  <a:pt x="367321" y="1184307"/>
                  <a:pt x="367321" y="1172604"/>
                </a:cubicBezTo>
                <a:cubicBezTo>
                  <a:pt x="367321" y="1149197"/>
                  <a:pt x="348345" y="1130221"/>
                  <a:pt x="324938" y="1130221"/>
                </a:cubicBezTo>
                <a:cubicBezTo>
                  <a:pt x="301531" y="1130221"/>
                  <a:pt x="282555" y="1149197"/>
                  <a:pt x="282555" y="1172604"/>
                </a:cubicBezTo>
                <a:cubicBezTo>
                  <a:pt x="282555" y="1196011"/>
                  <a:pt x="301531" y="1214987"/>
                  <a:pt x="324938" y="1214987"/>
                </a:cubicBezTo>
                <a:cubicBezTo>
                  <a:pt x="336642" y="1214987"/>
                  <a:pt x="347237" y="1210243"/>
                  <a:pt x="354907" y="1202573"/>
                </a:cubicBezTo>
                <a:close/>
                <a:moveTo>
                  <a:pt x="72353" y="1485128"/>
                </a:moveTo>
                <a:cubicBezTo>
                  <a:pt x="80022" y="1477458"/>
                  <a:pt x="84766" y="1466862"/>
                  <a:pt x="84766" y="1455159"/>
                </a:cubicBezTo>
                <a:cubicBezTo>
                  <a:pt x="84766" y="1431752"/>
                  <a:pt x="65790" y="1412776"/>
                  <a:pt x="42383" y="1412776"/>
                </a:cubicBezTo>
                <a:cubicBezTo>
                  <a:pt x="18977" y="1412776"/>
                  <a:pt x="0" y="1431752"/>
                  <a:pt x="0" y="1455159"/>
                </a:cubicBezTo>
                <a:cubicBezTo>
                  <a:pt x="0" y="1478566"/>
                  <a:pt x="18976" y="1497542"/>
                  <a:pt x="42383" y="1497542"/>
                </a:cubicBezTo>
                <a:cubicBezTo>
                  <a:pt x="54087" y="1497542"/>
                  <a:pt x="64683" y="1492798"/>
                  <a:pt x="72353" y="1485128"/>
                </a:cubicBezTo>
                <a:close/>
                <a:moveTo>
                  <a:pt x="920019" y="920017"/>
                </a:moveTo>
                <a:cubicBezTo>
                  <a:pt x="927688" y="912347"/>
                  <a:pt x="932432" y="901751"/>
                  <a:pt x="932432" y="890048"/>
                </a:cubicBezTo>
                <a:cubicBezTo>
                  <a:pt x="932432" y="866641"/>
                  <a:pt x="913456" y="847665"/>
                  <a:pt x="890049" y="847665"/>
                </a:cubicBezTo>
                <a:cubicBezTo>
                  <a:pt x="866643" y="847665"/>
                  <a:pt x="847666" y="866641"/>
                  <a:pt x="847666" y="890048"/>
                </a:cubicBezTo>
                <a:cubicBezTo>
                  <a:pt x="847666" y="913455"/>
                  <a:pt x="866642" y="932431"/>
                  <a:pt x="890049" y="932431"/>
                </a:cubicBezTo>
                <a:cubicBezTo>
                  <a:pt x="901753" y="932431"/>
                  <a:pt x="912349" y="927687"/>
                  <a:pt x="920019" y="920017"/>
                </a:cubicBezTo>
                <a:close/>
                <a:moveTo>
                  <a:pt x="637463" y="1202573"/>
                </a:moveTo>
                <a:cubicBezTo>
                  <a:pt x="645133" y="1194903"/>
                  <a:pt x="649877" y="1184308"/>
                  <a:pt x="649877" y="1172604"/>
                </a:cubicBezTo>
                <a:cubicBezTo>
                  <a:pt x="649877" y="1149197"/>
                  <a:pt x="630901" y="1130221"/>
                  <a:pt x="607494" y="1130221"/>
                </a:cubicBezTo>
                <a:cubicBezTo>
                  <a:pt x="584087" y="1130221"/>
                  <a:pt x="565111" y="1149197"/>
                  <a:pt x="565111" y="1172604"/>
                </a:cubicBezTo>
                <a:cubicBezTo>
                  <a:pt x="565111" y="1196011"/>
                  <a:pt x="584087" y="1214987"/>
                  <a:pt x="607494" y="1214987"/>
                </a:cubicBezTo>
                <a:cubicBezTo>
                  <a:pt x="619197" y="1214987"/>
                  <a:pt x="629793" y="1210243"/>
                  <a:pt x="637463" y="1202573"/>
                </a:cubicBezTo>
                <a:close/>
                <a:moveTo>
                  <a:pt x="354908" y="1485128"/>
                </a:moveTo>
                <a:cubicBezTo>
                  <a:pt x="362577" y="1477458"/>
                  <a:pt x="367321" y="1466862"/>
                  <a:pt x="367321" y="1455159"/>
                </a:cubicBezTo>
                <a:cubicBezTo>
                  <a:pt x="367321" y="1431752"/>
                  <a:pt x="348345" y="1412776"/>
                  <a:pt x="324938" y="1412776"/>
                </a:cubicBezTo>
                <a:cubicBezTo>
                  <a:pt x="301532" y="1412776"/>
                  <a:pt x="282555" y="1431752"/>
                  <a:pt x="282555" y="1455159"/>
                </a:cubicBezTo>
                <a:cubicBezTo>
                  <a:pt x="282556" y="1478566"/>
                  <a:pt x="301531" y="1497542"/>
                  <a:pt x="324939" y="1497542"/>
                </a:cubicBezTo>
                <a:cubicBezTo>
                  <a:pt x="336642" y="1497542"/>
                  <a:pt x="347238" y="1492798"/>
                  <a:pt x="354908" y="1485128"/>
                </a:cubicBezTo>
                <a:close/>
                <a:moveTo>
                  <a:pt x="920018" y="1202573"/>
                </a:moveTo>
                <a:cubicBezTo>
                  <a:pt x="927688" y="1194903"/>
                  <a:pt x="932432" y="1184307"/>
                  <a:pt x="932432" y="1172604"/>
                </a:cubicBezTo>
                <a:cubicBezTo>
                  <a:pt x="932432" y="1149197"/>
                  <a:pt x="913456" y="1130221"/>
                  <a:pt x="890049" y="1130221"/>
                </a:cubicBezTo>
                <a:cubicBezTo>
                  <a:pt x="866642" y="1130221"/>
                  <a:pt x="847666" y="1149197"/>
                  <a:pt x="847666" y="1172604"/>
                </a:cubicBezTo>
                <a:cubicBezTo>
                  <a:pt x="847666" y="1196011"/>
                  <a:pt x="866642" y="1214987"/>
                  <a:pt x="890049" y="1214987"/>
                </a:cubicBezTo>
                <a:cubicBezTo>
                  <a:pt x="901752" y="1214987"/>
                  <a:pt x="912348" y="1210243"/>
                  <a:pt x="920018" y="1202573"/>
                </a:cubicBezTo>
                <a:close/>
                <a:moveTo>
                  <a:pt x="637464" y="1485128"/>
                </a:moveTo>
                <a:cubicBezTo>
                  <a:pt x="645133" y="1477458"/>
                  <a:pt x="649877" y="1466863"/>
                  <a:pt x="649877" y="1455159"/>
                </a:cubicBezTo>
                <a:cubicBezTo>
                  <a:pt x="649877" y="1431752"/>
                  <a:pt x="630901" y="1412776"/>
                  <a:pt x="607494" y="1412776"/>
                </a:cubicBezTo>
                <a:cubicBezTo>
                  <a:pt x="584087" y="1412776"/>
                  <a:pt x="565111" y="1431752"/>
                  <a:pt x="565111" y="1455159"/>
                </a:cubicBezTo>
                <a:cubicBezTo>
                  <a:pt x="565111" y="1478566"/>
                  <a:pt x="584087" y="1497542"/>
                  <a:pt x="607494" y="1497542"/>
                </a:cubicBezTo>
                <a:cubicBezTo>
                  <a:pt x="619198" y="1497542"/>
                  <a:pt x="629793" y="1492798"/>
                  <a:pt x="637464" y="1485128"/>
                </a:cubicBezTo>
                <a:close/>
                <a:moveTo>
                  <a:pt x="1202574" y="1202573"/>
                </a:moveTo>
                <a:cubicBezTo>
                  <a:pt x="1210244" y="1194903"/>
                  <a:pt x="1214988" y="1184308"/>
                  <a:pt x="1214988" y="1172604"/>
                </a:cubicBezTo>
                <a:cubicBezTo>
                  <a:pt x="1214988" y="1149197"/>
                  <a:pt x="1196012" y="1130221"/>
                  <a:pt x="1172605" y="1130221"/>
                </a:cubicBezTo>
                <a:cubicBezTo>
                  <a:pt x="1149198" y="1130221"/>
                  <a:pt x="1130222" y="1149197"/>
                  <a:pt x="1130222" y="1172604"/>
                </a:cubicBezTo>
                <a:cubicBezTo>
                  <a:pt x="1130222" y="1196011"/>
                  <a:pt x="1149198" y="1214987"/>
                  <a:pt x="1172605" y="1214987"/>
                </a:cubicBezTo>
                <a:cubicBezTo>
                  <a:pt x="1184308" y="1214987"/>
                  <a:pt x="1194904" y="1210243"/>
                  <a:pt x="1202574" y="1202573"/>
                </a:cubicBezTo>
                <a:close/>
                <a:moveTo>
                  <a:pt x="920018" y="1485128"/>
                </a:moveTo>
                <a:cubicBezTo>
                  <a:pt x="927688" y="1477458"/>
                  <a:pt x="932432" y="1466862"/>
                  <a:pt x="932432" y="1455159"/>
                </a:cubicBezTo>
                <a:cubicBezTo>
                  <a:pt x="932432" y="1431752"/>
                  <a:pt x="913456" y="1412776"/>
                  <a:pt x="890049" y="1412776"/>
                </a:cubicBezTo>
                <a:cubicBezTo>
                  <a:pt x="866642" y="1412776"/>
                  <a:pt x="847666" y="1431752"/>
                  <a:pt x="847666" y="1455159"/>
                </a:cubicBezTo>
                <a:cubicBezTo>
                  <a:pt x="847666" y="1478566"/>
                  <a:pt x="866642" y="1497542"/>
                  <a:pt x="890049" y="1497542"/>
                </a:cubicBezTo>
                <a:cubicBezTo>
                  <a:pt x="901753" y="1497542"/>
                  <a:pt x="912349" y="1492798"/>
                  <a:pt x="920018" y="1485128"/>
                </a:cubicBezTo>
                <a:close/>
                <a:moveTo>
                  <a:pt x="1202574" y="1485128"/>
                </a:moveTo>
                <a:cubicBezTo>
                  <a:pt x="1210244" y="1477458"/>
                  <a:pt x="1214988" y="1466863"/>
                  <a:pt x="1214988" y="1455159"/>
                </a:cubicBezTo>
                <a:cubicBezTo>
                  <a:pt x="1214988" y="1431752"/>
                  <a:pt x="1196012" y="1412776"/>
                  <a:pt x="1172605" y="1412776"/>
                </a:cubicBezTo>
                <a:cubicBezTo>
                  <a:pt x="1149198" y="1412776"/>
                  <a:pt x="1130222" y="1431752"/>
                  <a:pt x="1130222" y="1455159"/>
                </a:cubicBezTo>
                <a:cubicBezTo>
                  <a:pt x="1130222" y="1478566"/>
                  <a:pt x="1149198" y="1497542"/>
                  <a:pt x="1172605" y="1497542"/>
                </a:cubicBezTo>
                <a:cubicBezTo>
                  <a:pt x="1184308" y="1497542"/>
                  <a:pt x="1194904" y="1492798"/>
                  <a:pt x="1202574" y="1485128"/>
                </a:cubicBezTo>
                <a:close/>
                <a:moveTo>
                  <a:pt x="1485129" y="1485128"/>
                </a:moveTo>
                <a:cubicBezTo>
                  <a:pt x="1492799" y="1477458"/>
                  <a:pt x="1497543" y="1466862"/>
                  <a:pt x="1497543" y="1455159"/>
                </a:cubicBezTo>
                <a:cubicBezTo>
                  <a:pt x="1497543" y="1431752"/>
                  <a:pt x="1478567" y="1412776"/>
                  <a:pt x="1455160" y="1412776"/>
                </a:cubicBezTo>
                <a:cubicBezTo>
                  <a:pt x="1431753" y="1412776"/>
                  <a:pt x="1412777" y="1431752"/>
                  <a:pt x="1412777" y="1455159"/>
                </a:cubicBezTo>
                <a:cubicBezTo>
                  <a:pt x="1412777" y="1478566"/>
                  <a:pt x="1431753" y="1497542"/>
                  <a:pt x="1455160" y="1497542"/>
                </a:cubicBezTo>
                <a:cubicBezTo>
                  <a:pt x="1466864" y="1497542"/>
                  <a:pt x="1477459" y="1492798"/>
                  <a:pt x="1485129" y="14851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1" flipV="1">
            <a:off x="0" y="0"/>
            <a:ext cx="3563992" cy="218117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6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1" flipV="1">
            <a:off x="0" y="0"/>
            <a:ext cx="4524284" cy="178306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-11430" y="6592532"/>
            <a:ext cx="12211685" cy="282918"/>
          </a:xfrm>
          <a:prstGeom prst="rect">
            <a:avLst/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8523516" y="-1610691"/>
            <a:ext cx="3478615" cy="5894718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1588482" y="-924310"/>
            <a:ext cx="899875" cy="603550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352" t="10687" r="14213" b="5672"/>
          <a:stretch>
            <a:fillRect/>
          </a:stretch>
        </p:blipFill>
        <p:spPr>
          <a:xfrm rot="0" flipH="0" flipV="0">
            <a:off x="6866831" y="1741805"/>
            <a:ext cx="5420360" cy="4600575"/>
          </a:xfrm>
          <a:custGeom>
            <a:avLst/>
            <a:gdLst>
              <a:gd name="connsiteX0" fmla="*/ 0 w 5420360"/>
              <a:gd name="connsiteY0" fmla="*/ 0 h 4600575"/>
              <a:gd name="connsiteX1" fmla="*/ 5420360 w 5420360"/>
              <a:gd name="connsiteY1" fmla="*/ 0 h 4600575"/>
              <a:gd name="connsiteX2" fmla="*/ 5420360 w 5420360"/>
              <a:gd name="connsiteY2" fmla="*/ 4600575 h 4600575"/>
              <a:gd name="connsiteX3" fmla="*/ 3591175 w 5420360"/>
              <a:gd name="connsiteY3" fmla="*/ 4600575 h 4600575"/>
              <a:gd name="connsiteX4" fmla="*/ 3591175 w 5420360"/>
              <a:gd name="connsiteY4" fmla="*/ 4338956 h 4600575"/>
              <a:gd name="connsiteX5" fmla="*/ 2049834 w 5420360"/>
              <a:gd name="connsiteY5" fmla="*/ 4338956 h 4600575"/>
              <a:gd name="connsiteX6" fmla="*/ 2049834 w 5420360"/>
              <a:gd name="connsiteY6" fmla="*/ 4600575 h 4600575"/>
              <a:gd name="connsiteX7" fmla="*/ 0 w 5420360"/>
              <a:gd name="connsiteY7" fmla="*/ 4600575 h 4600575"/>
              <a:gd name="connsiteX8" fmla="*/ 0 w 5420360"/>
              <a:gd name="connsiteY8" fmla="*/ 0 h 4600575"/>
            </a:gdLst>
            <a:rect l="l" t="t" r="r" b="b"/>
            <a:pathLst>
              <a:path w="5420360" h="4600575">
                <a:moveTo>
                  <a:pt x="0" y="0"/>
                </a:moveTo>
                <a:lnTo>
                  <a:pt x="5420360" y="0"/>
                </a:lnTo>
                <a:lnTo>
                  <a:pt x="5420360" y="4600575"/>
                </a:lnTo>
                <a:lnTo>
                  <a:pt x="3591175" y="4600575"/>
                </a:lnTo>
                <a:lnTo>
                  <a:pt x="3591175" y="4338956"/>
                </a:lnTo>
                <a:lnTo>
                  <a:pt x="2049834" y="4338956"/>
                </a:lnTo>
                <a:lnTo>
                  <a:pt x="2049834" y="4600575"/>
                </a:lnTo>
                <a:lnTo>
                  <a:pt x="0" y="46005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rot="0" flipH="0" flipV="0">
            <a:off x="8986697" y="259898"/>
            <a:ext cx="2007877" cy="648152"/>
          </a:xfrm>
          <a:custGeom>
            <a:avLst/>
            <a:gdLst>
              <a:gd name="connsiteX0" fmla="*/ 2788648 w 2866119"/>
              <a:gd name="connsiteY0" fmla="*/ 770254 h 925196"/>
              <a:gd name="connsiteX1" fmla="*/ 2866119 w 2866119"/>
              <a:gd name="connsiteY1" fmla="*/ 847725 h 925196"/>
              <a:gd name="connsiteX2" fmla="*/ 2788648 w 2866119"/>
              <a:gd name="connsiteY2" fmla="*/ 925196 h 925196"/>
              <a:gd name="connsiteX3" fmla="*/ 2711177 w 2866119"/>
              <a:gd name="connsiteY3" fmla="*/ 847725 h 925196"/>
              <a:gd name="connsiteX4" fmla="*/ 2788648 w 2866119"/>
              <a:gd name="connsiteY4" fmla="*/ 770254 h 925196"/>
              <a:gd name="connsiteX5" fmla="*/ 2336786 w 2866119"/>
              <a:gd name="connsiteY5" fmla="*/ 770254 h 925196"/>
              <a:gd name="connsiteX6" fmla="*/ 2414257 w 2866119"/>
              <a:gd name="connsiteY6" fmla="*/ 847725 h 925196"/>
              <a:gd name="connsiteX7" fmla="*/ 2336786 w 2866119"/>
              <a:gd name="connsiteY7" fmla="*/ 925196 h 925196"/>
              <a:gd name="connsiteX8" fmla="*/ 2259315 w 2866119"/>
              <a:gd name="connsiteY8" fmla="*/ 847725 h 925196"/>
              <a:gd name="connsiteX9" fmla="*/ 2336786 w 2866119"/>
              <a:gd name="connsiteY9" fmla="*/ 770254 h 925196"/>
              <a:gd name="connsiteX10" fmla="*/ 1884923 w 2866119"/>
              <a:gd name="connsiteY10" fmla="*/ 770254 h 925196"/>
              <a:gd name="connsiteX11" fmla="*/ 1962394 w 2866119"/>
              <a:gd name="connsiteY11" fmla="*/ 847725 h 925196"/>
              <a:gd name="connsiteX12" fmla="*/ 1884923 w 2866119"/>
              <a:gd name="connsiteY12" fmla="*/ 925196 h 925196"/>
              <a:gd name="connsiteX13" fmla="*/ 1807452 w 2866119"/>
              <a:gd name="connsiteY13" fmla="*/ 847725 h 925196"/>
              <a:gd name="connsiteX14" fmla="*/ 1884923 w 2866119"/>
              <a:gd name="connsiteY14" fmla="*/ 770254 h 925196"/>
              <a:gd name="connsiteX15" fmla="*/ 1433060 w 2866119"/>
              <a:gd name="connsiteY15" fmla="*/ 770254 h 925196"/>
              <a:gd name="connsiteX16" fmla="*/ 1510531 w 2866119"/>
              <a:gd name="connsiteY16" fmla="*/ 847725 h 925196"/>
              <a:gd name="connsiteX17" fmla="*/ 1433060 w 2866119"/>
              <a:gd name="connsiteY17" fmla="*/ 925196 h 925196"/>
              <a:gd name="connsiteX18" fmla="*/ 1355589 w 2866119"/>
              <a:gd name="connsiteY18" fmla="*/ 847725 h 925196"/>
              <a:gd name="connsiteX19" fmla="*/ 1433060 w 2866119"/>
              <a:gd name="connsiteY19" fmla="*/ 770254 h 925196"/>
              <a:gd name="connsiteX20" fmla="*/ 981197 w 2866119"/>
              <a:gd name="connsiteY20" fmla="*/ 770254 h 925196"/>
              <a:gd name="connsiteX21" fmla="*/ 1058668 w 2866119"/>
              <a:gd name="connsiteY21" fmla="*/ 847725 h 925196"/>
              <a:gd name="connsiteX22" fmla="*/ 981197 w 2866119"/>
              <a:gd name="connsiteY22" fmla="*/ 925196 h 925196"/>
              <a:gd name="connsiteX23" fmla="*/ 903726 w 2866119"/>
              <a:gd name="connsiteY23" fmla="*/ 847725 h 925196"/>
              <a:gd name="connsiteX24" fmla="*/ 981197 w 2866119"/>
              <a:gd name="connsiteY24" fmla="*/ 770254 h 925196"/>
              <a:gd name="connsiteX25" fmla="*/ 529334 w 2866119"/>
              <a:gd name="connsiteY25" fmla="*/ 770254 h 925196"/>
              <a:gd name="connsiteX26" fmla="*/ 606805 w 2866119"/>
              <a:gd name="connsiteY26" fmla="*/ 847725 h 925196"/>
              <a:gd name="connsiteX27" fmla="*/ 529334 w 2866119"/>
              <a:gd name="connsiteY27" fmla="*/ 925196 h 925196"/>
              <a:gd name="connsiteX28" fmla="*/ 451863 w 2866119"/>
              <a:gd name="connsiteY28" fmla="*/ 847725 h 925196"/>
              <a:gd name="connsiteX29" fmla="*/ 529334 w 2866119"/>
              <a:gd name="connsiteY29" fmla="*/ 770254 h 925196"/>
              <a:gd name="connsiteX30" fmla="*/ 77471 w 2866119"/>
              <a:gd name="connsiteY30" fmla="*/ 770254 h 925196"/>
              <a:gd name="connsiteX31" fmla="*/ 154942 w 2866119"/>
              <a:gd name="connsiteY31" fmla="*/ 847725 h 925196"/>
              <a:gd name="connsiteX32" fmla="*/ 77471 w 2866119"/>
              <a:gd name="connsiteY32" fmla="*/ 925196 h 925196"/>
              <a:gd name="connsiteX33" fmla="*/ 0 w 2866119"/>
              <a:gd name="connsiteY33" fmla="*/ 847725 h 925196"/>
              <a:gd name="connsiteX34" fmla="*/ 77471 w 2866119"/>
              <a:gd name="connsiteY34" fmla="*/ 770254 h 925196"/>
              <a:gd name="connsiteX35" fmla="*/ 2788648 w 2866119"/>
              <a:gd name="connsiteY35" fmla="*/ 385127 h 925196"/>
              <a:gd name="connsiteX36" fmla="*/ 2866119 w 2866119"/>
              <a:gd name="connsiteY36" fmla="*/ 462598 h 925196"/>
              <a:gd name="connsiteX37" fmla="*/ 2788648 w 2866119"/>
              <a:gd name="connsiteY37" fmla="*/ 540069 h 925196"/>
              <a:gd name="connsiteX38" fmla="*/ 2711177 w 2866119"/>
              <a:gd name="connsiteY38" fmla="*/ 462598 h 925196"/>
              <a:gd name="connsiteX39" fmla="*/ 2788648 w 2866119"/>
              <a:gd name="connsiteY39" fmla="*/ 385127 h 925196"/>
              <a:gd name="connsiteX40" fmla="*/ 2336786 w 2866119"/>
              <a:gd name="connsiteY40" fmla="*/ 385127 h 925196"/>
              <a:gd name="connsiteX41" fmla="*/ 2414257 w 2866119"/>
              <a:gd name="connsiteY41" fmla="*/ 462598 h 925196"/>
              <a:gd name="connsiteX42" fmla="*/ 2336786 w 2866119"/>
              <a:gd name="connsiteY42" fmla="*/ 540069 h 925196"/>
              <a:gd name="connsiteX43" fmla="*/ 2259315 w 2866119"/>
              <a:gd name="connsiteY43" fmla="*/ 462598 h 925196"/>
              <a:gd name="connsiteX44" fmla="*/ 2336786 w 2866119"/>
              <a:gd name="connsiteY44" fmla="*/ 385127 h 925196"/>
              <a:gd name="connsiteX45" fmla="*/ 1884923 w 2866119"/>
              <a:gd name="connsiteY45" fmla="*/ 385127 h 925196"/>
              <a:gd name="connsiteX46" fmla="*/ 1962394 w 2866119"/>
              <a:gd name="connsiteY46" fmla="*/ 462598 h 925196"/>
              <a:gd name="connsiteX47" fmla="*/ 1884923 w 2866119"/>
              <a:gd name="connsiteY47" fmla="*/ 540069 h 925196"/>
              <a:gd name="connsiteX48" fmla="*/ 1807452 w 2866119"/>
              <a:gd name="connsiteY48" fmla="*/ 462598 h 925196"/>
              <a:gd name="connsiteX49" fmla="*/ 1884923 w 2866119"/>
              <a:gd name="connsiteY49" fmla="*/ 385127 h 925196"/>
              <a:gd name="connsiteX50" fmla="*/ 1433060 w 2866119"/>
              <a:gd name="connsiteY50" fmla="*/ 385127 h 925196"/>
              <a:gd name="connsiteX51" fmla="*/ 1510531 w 2866119"/>
              <a:gd name="connsiteY51" fmla="*/ 462598 h 925196"/>
              <a:gd name="connsiteX52" fmla="*/ 1433060 w 2866119"/>
              <a:gd name="connsiteY52" fmla="*/ 540069 h 925196"/>
              <a:gd name="connsiteX53" fmla="*/ 1355589 w 2866119"/>
              <a:gd name="connsiteY53" fmla="*/ 462598 h 925196"/>
              <a:gd name="connsiteX54" fmla="*/ 1433060 w 2866119"/>
              <a:gd name="connsiteY54" fmla="*/ 385127 h 925196"/>
              <a:gd name="connsiteX55" fmla="*/ 981197 w 2866119"/>
              <a:gd name="connsiteY55" fmla="*/ 385127 h 925196"/>
              <a:gd name="connsiteX56" fmla="*/ 1058668 w 2866119"/>
              <a:gd name="connsiteY56" fmla="*/ 462598 h 925196"/>
              <a:gd name="connsiteX57" fmla="*/ 981197 w 2866119"/>
              <a:gd name="connsiteY57" fmla="*/ 540069 h 925196"/>
              <a:gd name="connsiteX58" fmla="*/ 903726 w 2866119"/>
              <a:gd name="connsiteY58" fmla="*/ 462598 h 925196"/>
              <a:gd name="connsiteX59" fmla="*/ 981197 w 2866119"/>
              <a:gd name="connsiteY59" fmla="*/ 385127 h 925196"/>
              <a:gd name="connsiteX60" fmla="*/ 529334 w 2866119"/>
              <a:gd name="connsiteY60" fmla="*/ 385127 h 925196"/>
              <a:gd name="connsiteX61" fmla="*/ 606805 w 2866119"/>
              <a:gd name="connsiteY61" fmla="*/ 462598 h 925196"/>
              <a:gd name="connsiteX62" fmla="*/ 529334 w 2866119"/>
              <a:gd name="connsiteY62" fmla="*/ 540069 h 925196"/>
              <a:gd name="connsiteX63" fmla="*/ 451863 w 2866119"/>
              <a:gd name="connsiteY63" fmla="*/ 462598 h 925196"/>
              <a:gd name="connsiteX64" fmla="*/ 529334 w 2866119"/>
              <a:gd name="connsiteY64" fmla="*/ 385127 h 925196"/>
              <a:gd name="connsiteX65" fmla="*/ 77471 w 2866119"/>
              <a:gd name="connsiteY65" fmla="*/ 385127 h 925196"/>
              <a:gd name="connsiteX66" fmla="*/ 154942 w 2866119"/>
              <a:gd name="connsiteY66" fmla="*/ 462598 h 925196"/>
              <a:gd name="connsiteX67" fmla="*/ 77471 w 2866119"/>
              <a:gd name="connsiteY67" fmla="*/ 540069 h 925196"/>
              <a:gd name="connsiteX68" fmla="*/ 0 w 2866119"/>
              <a:gd name="connsiteY68" fmla="*/ 462598 h 925196"/>
              <a:gd name="connsiteX69" fmla="*/ 77471 w 2866119"/>
              <a:gd name="connsiteY69" fmla="*/ 385127 h 925196"/>
              <a:gd name="connsiteX70" fmla="*/ 2788648 w 2866119"/>
              <a:gd name="connsiteY70" fmla="*/ 0 h 925196"/>
              <a:gd name="connsiteX71" fmla="*/ 2866119 w 2866119"/>
              <a:gd name="connsiteY71" fmla="*/ 77471 h 925196"/>
              <a:gd name="connsiteX72" fmla="*/ 2788648 w 2866119"/>
              <a:gd name="connsiteY72" fmla="*/ 154942 h 925196"/>
              <a:gd name="connsiteX73" fmla="*/ 2711177 w 2866119"/>
              <a:gd name="connsiteY73" fmla="*/ 77471 h 925196"/>
              <a:gd name="connsiteX74" fmla="*/ 2788648 w 2866119"/>
              <a:gd name="connsiteY74" fmla="*/ 0 h 925196"/>
              <a:gd name="connsiteX75" fmla="*/ 2336786 w 2866119"/>
              <a:gd name="connsiteY75" fmla="*/ 0 h 925196"/>
              <a:gd name="connsiteX76" fmla="*/ 2414257 w 2866119"/>
              <a:gd name="connsiteY76" fmla="*/ 77471 h 925196"/>
              <a:gd name="connsiteX77" fmla="*/ 2336786 w 2866119"/>
              <a:gd name="connsiteY77" fmla="*/ 154942 h 925196"/>
              <a:gd name="connsiteX78" fmla="*/ 2259315 w 2866119"/>
              <a:gd name="connsiteY78" fmla="*/ 77471 h 925196"/>
              <a:gd name="connsiteX79" fmla="*/ 2336786 w 2866119"/>
              <a:gd name="connsiteY79" fmla="*/ 0 h 925196"/>
              <a:gd name="connsiteX80" fmla="*/ 1884923 w 2866119"/>
              <a:gd name="connsiteY80" fmla="*/ 0 h 925196"/>
              <a:gd name="connsiteX81" fmla="*/ 1962394 w 2866119"/>
              <a:gd name="connsiteY81" fmla="*/ 77471 h 925196"/>
              <a:gd name="connsiteX82" fmla="*/ 1884923 w 2866119"/>
              <a:gd name="connsiteY82" fmla="*/ 154942 h 925196"/>
              <a:gd name="connsiteX83" fmla="*/ 1807452 w 2866119"/>
              <a:gd name="connsiteY83" fmla="*/ 77471 h 925196"/>
              <a:gd name="connsiteX84" fmla="*/ 1884923 w 2866119"/>
              <a:gd name="connsiteY84" fmla="*/ 0 h 925196"/>
              <a:gd name="connsiteX85" fmla="*/ 1433060 w 2866119"/>
              <a:gd name="connsiteY85" fmla="*/ 0 h 925196"/>
              <a:gd name="connsiteX86" fmla="*/ 1510531 w 2866119"/>
              <a:gd name="connsiteY86" fmla="*/ 77471 h 925196"/>
              <a:gd name="connsiteX87" fmla="*/ 1433060 w 2866119"/>
              <a:gd name="connsiteY87" fmla="*/ 154942 h 925196"/>
              <a:gd name="connsiteX88" fmla="*/ 1355589 w 2866119"/>
              <a:gd name="connsiteY88" fmla="*/ 77471 h 925196"/>
              <a:gd name="connsiteX89" fmla="*/ 1433060 w 2866119"/>
              <a:gd name="connsiteY89" fmla="*/ 0 h 925196"/>
              <a:gd name="connsiteX90" fmla="*/ 981197 w 2866119"/>
              <a:gd name="connsiteY90" fmla="*/ 0 h 925196"/>
              <a:gd name="connsiteX91" fmla="*/ 1058668 w 2866119"/>
              <a:gd name="connsiteY91" fmla="*/ 77471 h 925196"/>
              <a:gd name="connsiteX92" fmla="*/ 981197 w 2866119"/>
              <a:gd name="connsiteY92" fmla="*/ 154942 h 925196"/>
              <a:gd name="connsiteX93" fmla="*/ 903726 w 2866119"/>
              <a:gd name="connsiteY93" fmla="*/ 77471 h 925196"/>
              <a:gd name="connsiteX94" fmla="*/ 981197 w 2866119"/>
              <a:gd name="connsiteY94" fmla="*/ 0 h 925196"/>
              <a:gd name="connsiteX95" fmla="*/ 529334 w 2866119"/>
              <a:gd name="connsiteY95" fmla="*/ 0 h 925196"/>
              <a:gd name="connsiteX96" fmla="*/ 606805 w 2866119"/>
              <a:gd name="connsiteY96" fmla="*/ 77471 h 925196"/>
              <a:gd name="connsiteX97" fmla="*/ 529334 w 2866119"/>
              <a:gd name="connsiteY97" fmla="*/ 154942 h 925196"/>
              <a:gd name="connsiteX98" fmla="*/ 451863 w 2866119"/>
              <a:gd name="connsiteY98" fmla="*/ 77471 h 925196"/>
              <a:gd name="connsiteX99" fmla="*/ 529334 w 2866119"/>
              <a:gd name="connsiteY99" fmla="*/ 0 h 925196"/>
              <a:gd name="connsiteX100" fmla="*/ 77471 w 2866119"/>
              <a:gd name="connsiteY100" fmla="*/ 0 h 925196"/>
              <a:gd name="connsiteX101" fmla="*/ 154942 w 2866119"/>
              <a:gd name="connsiteY101" fmla="*/ 77471 h 925196"/>
              <a:gd name="connsiteX102" fmla="*/ 77471 w 2866119"/>
              <a:gd name="connsiteY102" fmla="*/ 154942 h 925196"/>
              <a:gd name="connsiteX103" fmla="*/ 0 w 2866119"/>
              <a:gd name="connsiteY103" fmla="*/ 77471 h 925196"/>
              <a:gd name="connsiteX104" fmla="*/ 77471 w 2866119"/>
              <a:gd name="connsiteY104" fmla="*/ 0 h 925196"/>
            </a:gdLst>
            <a:rect l="l" t="t" r="r" b="b"/>
            <a:pathLst>
              <a:path w="2866119" h="925196">
                <a:moveTo>
                  <a:pt x="2788648" y="770254"/>
                </a:moveTo>
                <a:cubicBezTo>
                  <a:pt x="2831434" y="770254"/>
                  <a:pt x="2866119" y="804939"/>
                  <a:pt x="2866119" y="847725"/>
                </a:cubicBezTo>
                <a:cubicBezTo>
                  <a:pt x="2866119" y="890511"/>
                  <a:pt x="2831434" y="925196"/>
                  <a:pt x="2788648" y="925196"/>
                </a:cubicBezTo>
                <a:cubicBezTo>
                  <a:pt x="2745862" y="925196"/>
                  <a:pt x="2711177" y="890511"/>
                  <a:pt x="2711177" y="847725"/>
                </a:cubicBezTo>
                <a:cubicBezTo>
                  <a:pt x="2711177" y="804939"/>
                  <a:pt x="2745862" y="770254"/>
                  <a:pt x="2788648" y="770254"/>
                </a:cubicBezTo>
                <a:close/>
                <a:moveTo>
                  <a:pt x="2336786" y="770254"/>
                </a:moveTo>
                <a:cubicBezTo>
                  <a:pt x="2379572" y="770254"/>
                  <a:pt x="2414257" y="804939"/>
                  <a:pt x="2414257" y="847725"/>
                </a:cubicBezTo>
                <a:cubicBezTo>
                  <a:pt x="2414257" y="890511"/>
                  <a:pt x="2379572" y="925196"/>
                  <a:pt x="2336786" y="925196"/>
                </a:cubicBezTo>
                <a:cubicBezTo>
                  <a:pt x="2294000" y="925196"/>
                  <a:pt x="2259315" y="890511"/>
                  <a:pt x="2259315" y="847725"/>
                </a:cubicBezTo>
                <a:cubicBezTo>
                  <a:pt x="2259315" y="804939"/>
                  <a:pt x="2294000" y="770254"/>
                  <a:pt x="2336786" y="770254"/>
                </a:cubicBezTo>
                <a:close/>
                <a:moveTo>
                  <a:pt x="1884923" y="770254"/>
                </a:moveTo>
                <a:cubicBezTo>
                  <a:pt x="1927709" y="770254"/>
                  <a:pt x="1962394" y="804939"/>
                  <a:pt x="1962394" y="847725"/>
                </a:cubicBezTo>
                <a:cubicBezTo>
                  <a:pt x="1962394" y="890511"/>
                  <a:pt x="1927709" y="925196"/>
                  <a:pt x="1884923" y="925196"/>
                </a:cubicBezTo>
                <a:cubicBezTo>
                  <a:pt x="1842137" y="925196"/>
                  <a:pt x="1807452" y="890511"/>
                  <a:pt x="1807452" y="847725"/>
                </a:cubicBezTo>
                <a:cubicBezTo>
                  <a:pt x="1807452" y="804939"/>
                  <a:pt x="1842137" y="770254"/>
                  <a:pt x="1884923" y="770254"/>
                </a:cubicBezTo>
                <a:close/>
                <a:moveTo>
                  <a:pt x="1433060" y="770254"/>
                </a:moveTo>
                <a:cubicBezTo>
                  <a:pt x="1475846" y="770254"/>
                  <a:pt x="1510531" y="804939"/>
                  <a:pt x="1510531" y="847725"/>
                </a:cubicBezTo>
                <a:cubicBezTo>
                  <a:pt x="1510531" y="890511"/>
                  <a:pt x="1475846" y="925196"/>
                  <a:pt x="1433060" y="925196"/>
                </a:cubicBezTo>
                <a:cubicBezTo>
                  <a:pt x="1390274" y="925196"/>
                  <a:pt x="1355589" y="890511"/>
                  <a:pt x="1355589" y="847725"/>
                </a:cubicBezTo>
                <a:cubicBezTo>
                  <a:pt x="1355589" y="804939"/>
                  <a:pt x="1390274" y="770254"/>
                  <a:pt x="1433060" y="770254"/>
                </a:cubicBezTo>
                <a:close/>
                <a:moveTo>
                  <a:pt x="981197" y="770254"/>
                </a:moveTo>
                <a:cubicBezTo>
                  <a:pt x="1023983" y="770254"/>
                  <a:pt x="1058668" y="804939"/>
                  <a:pt x="1058668" y="847725"/>
                </a:cubicBezTo>
                <a:cubicBezTo>
                  <a:pt x="1058668" y="890511"/>
                  <a:pt x="1023983" y="925196"/>
                  <a:pt x="981197" y="925196"/>
                </a:cubicBezTo>
                <a:cubicBezTo>
                  <a:pt x="938411" y="925196"/>
                  <a:pt x="903726" y="890511"/>
                  <a:pt x="903726" y="847725"/>
                </a:cubicBezTo>
                <a:cubicBezTo>
                  <a:pt x="903726" y="804939"/>
                  <a:pt x="938411" y="770254"/>
                  <a:pt x="981197" y="770254"/>
                </a:cubicBezTo>
                <a:close/>
                <a:moveTo>
                  <a:pt x="529334" y="770254"/>
                </a:moveTo>
                <a:cubicBezTo>
                  <a:pt x="572120" y="770254"/>
                  <a:pt x="606805" y="804939"/>
                  <a:pt x="606805" y="847725"/>
                </a:cubicBezTo>
                <a:cubicBezTo>
                  <a:pt x="606805" y="890511"/>
                  <a:pt x="572120" y="925196"/>
                  <a:pt x="529334" y="925196"/>
                </a:cubicBezTo>
                <a:cubicBezTo>
                  <a:pt x="486548" y="925196"/>
                  <a:pt x="451863" y="890511"/>
                  <a:pt x="451863" y="847725"/>
                </a:cubicBezTo>
                <a:cubicBezTo>
                  <a:pt x="451863" y="804939"/>
                  <a:pt x="486548" y="770254"/>
                  <a:pt x="529334" y="770254"/>
                </a:cubicBezTo>
                <a:close/>
                <a:moveTo>
                  <a:pt x="77471" y="770254"/>
                </a:moveTo>
                <a:cubicBezTo>
                  <a:pt x="120257" y="770254"/>
                  <a:pt x="154942" y="804939"/>
                  <a:pt x="154942" y="847725"/>
                </a:cubicBezTo>
                <a:cubicBezTo>
                  <a:pt x="154942" y="890511"/>
                  <a:pt x="120257" y="925196"/>
                  <a:pt x="77471" y="925196"/>
                </a:cubicBezTo>
                <a:cubicBezTo>
                  <a:pt x="34685" y="925196"/>
                  <a:pt x="0" y="890511"/>
                  <a:pt x="0" y="847725"/>
                </a:cubicBezTo>
                <a:cubicBezTo>
                  <a:pt x="0" y="804939"/>
                  <a:pt x="34685" y="770254"/>
                  <a:pt x="77471" y="770254"/>
                </a:cubicBezTo>
                <a:close/>
                <a:moveTo>
                  <a:pt x="2788648" y="385127"/>
                </a:moveTo>
                <a:cubicBezTo>
                  <a:pt x="2831434" y="385127"/>
                  <a:pt x="2866119" y="419812"/>
                  <a:pt x="2866119" y="462598"/>
                </a:cubicBezTo>
                <a:cubicBezTo>
                  <a:pt x="2866119" y="505384"/>
                  <a:pt x="2831434" y="540069"/>
                  <a:pt x="2788648" y="540069"/>
                </a:cubicBezTo>
                <a:cubicBezTo>
                  <a:pt x="2745862" y="540069"/>
                  <a:pt x="2711177" y="505384"/>
                  <a:pt x="2711177" y="462598"/>
                </a:cubicBezTo>
                <a:cubicBezTo>
                  <a:pt x="2711177" y="419812"/>
                  <a:pt x="2745862" y="385127"/>
                  <a:pt x="2788648" y="385127"/>
                </a:cubicBezTo>
                <a:close/>
                <a:moveTo>
                  <a:pt x="2336786" y="385127"/>
                </a:moveTo>
                <a:cubicBezTo>
                  <a:pt x="2379572" y="385127"/>
                  <a:pt x="2414257" y="419812"/>
                  <a:pt x="2414257" y="462598"/>
                </a:cubicBezTo>
                <a:cubicBezTo>
                  <a:pt x="2414257" y="505384"/>
                  <a:pt x="2379572" y="540069"/>
                  <a:pt x="2336786" y="540069"/>
                </a:cubicBezTo>
                <a:cubicBezTo>
                  <a:pt x="2294000" y="540069"/>
                  <a:pt x="2259315" y="505384"/>
                  <a:pt x="2259315" y="462598"/>
                </a:cubicBezTo>
                <a:cubicBezTo>
                  <a:pt x="2259315" y="419812"/>
                  <a:pt x="2294000" y="385127"/>
                  <a:pt x="2336786" y="385127"/>
                </a:cubicBezTo>
                <a:close/>
                <a:moveTo>
                  <a:pt x="1884923" y="385127"/>
                </a:moveTo>
                <a:cubicBezTo>
                  <a:pt x="1927709" y="385127"/>
                  <a:pt x="1962394" y="419812"/>
                  <a:pt x="1962394" y="462598"/>
                </a:cubicBezTo>
                <a:cubicBezTo>
                  <a:pt x="1962394" y="505384"/>
                  <a:pt x="1927709" y="540069"/>
                  <a:pt x="1884923" y="540069"/>
                </a:cubicBezTo>
                <a:cubicBezTo>
                  <a:pt x="1842137" y="540069"/>
                  <a:pt x="1807452" y="505384"/>
                  <a:pt x="1807452" y="462598"/>
                </a:cubicBezTo>
                <a:cubicBezTo>
                  <a:pt x="1807452" y="419812"/>
                  <a:pt x="1842137" y="385127"/>
                  <a:pt x="1884923" y="385127"/>
                </a:cubicBezTo>
                <a:close/>
                <a:moveTo>
                  <a:pt x="1433060" y="385127"/>
                </a:moveTo>
                <a:cubicBezTo>
                  <a:pt x="1475846" y="385127"/>
                  <a:pt x="1510531" y="419812"/>
                  <a:pt x="1510531" y="462598"/>
                </a:cubicBezTo>
                <a:cubicBezTo>
                  <a:pt x="1510531" y="505384"/>
                  <a:pt x="1475846" y="540069"/>
                  <a:pt x="1433060" y="540069"/>
                </a:cubicBezTo>
                <a:cubicBezTo>
                  <a:pt x="1390274" y="540069"/>
                  <a:pt x="1355589" y="505384"/>
                  <a:pt x="1355589" y="462598"/>
                </a:cubicBezTo>
                <a:cubicBezTo>
                  <a:pt x="1355589" y="419812"/>
                  <a:pt x="1390274" y="385127"/>
                  <a:pt x="1433060" y="385127"/>
                </a:cubicBezTo>
                <a:close/>
                <a:moveTo>
                  <a:pt x="981197" y="385127"/>
                </a:moveTo>
                <a:cubicBezTo>
                  <a:pt x="1023983" y="385127"/>
                  <a:pt x="1058668" y="419812"/>
                  <a:pt x="1058668" y="462598"/>
                </a:cubicBezTo>
                <a:cubicBezTo>
                  <a:pt x="1058668" y="505384"/>
                  <a:pt x="1023983" y="540069"/>
                  <a:pt x="981197" y="540069"/>
                </a:cubicBezTo>
                <a:cubicBezTo>
                  <a:pt x="938411" y="540069"/>
                  <a:pt x="903726" y="505384"/>
                  <a:pt x="903726" y="462598"/>
                </a:cubicBezTo>
                <a:cubicBezTo>
                  <a:pt x="903726" y="419812"/>
                  <a:pt x="938411" y="385127"/>
                  <a:pt x="981197" y="385127"/>
                </a:cubicBezTo>
                <a:close/>
                <a:moveTo>
                  <a:pt x="529334" y="385127"/>
                </a:moveTo>
                <a:cubicBezTo>
                  <a:pt x="572120" y="385127"/>
                  <a:pt x="606805" y="419812"/>
                  <a:pt x="606805" y="462598"/>
                </a:cubicBezTo>
                <a:cubicBezTo>
                  <a:pt x="606805" y="505384"/>
                  <a:pt x="572120" y="540069"/>
                  <a:pt x="529334" y="540069"/>
                </a:cubicBezTo>
                <a:cubicBezTo>
                  <a:pt x="486548" y="540069"/>
                  <a:pt x="451863" y="505384"/>
                  <a:pt x="451863" y="462598"/>
                </a:cubicBezTo>
                <a:cubicBezTo>
                  <a:pt x="451863" y="419812"/>
                  <a:pt x="486548" y="385127"/>
                  <a:pt x="529334" y="385127"/>
                </a:cubicBezTo>
                <a:close/>
                <a:moveTo>
                  <a:pt x="77471" y="385127"/>
                </a:moveTo>
                <a:cubicBezTo>
                  <a:pt x="120257" y="385127"/>
                  <a:pt x="154942" y="419812"/>
                  <a:pt x="154942" y="462598"/>
                </a:cubicBezTo>
                <a:cubicBezTo>
                  <a:pt x="154942" y="505384"/>
                  <a:pt x="120257" y="540069"/>
                  <a:pt x="77471" y="540069"/>
                </a:cubicBezTo>
                <a:cubicBezTo>
                  <a:pt x="34685" y="540069"/>
                  <a:pt x="0" y="505384"/>
                  <a:pt x="0" y="462598"/>
                </a:cubicBezTo>
                <a:cubicBezTo>
                  <a:pt x="0" y="419812"/>
                  <a:pt x="34685" y="385127"/>
                  <a:pt x="77471" y="385127"/>
                </a:cubicBezTo>
                <a:close/>
                <a:moveTo>
                  <a:pt x="2788648" y="0"/>
                </a:moveTo>
                <a:cubicBezTo>
                  <a:pt x="2831434" y="0"/>
                  <a:pt x="2866119" y="34685"/>
                  <a:pt x="2866119" y="77471"/>
                </a:cubicBezTo>
                <a:cubicBezTo>
                  <a:pt x="2866119" y="120257"/>
                  <a:pt x="2831434" y="154942"/>
                  <a:pt x="2788648" y="154942"/>
                </a:cubicBezTo>
                <a:cubicBezTo>
                  <a:pt x="2745862" y="154942"/>
                  <a:pt x="2711177" y="120257"/>
                  <a:pt x="2711177" y="77471"/>
                </a:cubicBezTo>
                <a:cubicBezTo>
                  <a:pt x="2711177" y="34685"/>
                  <a:pt x="2745862" y="0"/>
                  <a:pt x="2788648" y="0"/>
                </a:cubicBezTo>
                <a:close/>
                <a:moveTo>
                  <a:pt x="2336786" y="0"/>
                </a:moveTo>
                <a:cubicBezTo>
                  <a:pt x="2379572" y="0"/>
                  <a:pt x="2414257" y="34685"/>
                  <a:pt x="2414257" y="77471"/>
                </a:cubicBezTo>
                <a:cubicBezTo>
                  <a:pt x="2414257" y="120257"/>
                  <a:pt x="2379572" y="154942"/>
                  <a:pt x="2336786" y="154942"/>
                </a:cubicBezTo>
                <a:cubicBezTo>
                  <a:pt x="2294000" y="154942"/>
                  <a:pt x="2259315" y="120257"/>
                  <a:pt x="2259315" y="77471"/>
                </a:cubicBezTo>
                <a:cubicBezTo>
                  <a:pt x="2259315" y="34685"/>
                  <a:pt x="2294000" y="0"/>
                  <a:pt x="2336786" y="0"/>
                </a:cubicBezTo>
                <a:close/>
                <a:moveTo>
                  <a:pt x="1884923" y="0"/>
                </a:moveTo>
                <a:cubicBezTo>
                  <a:pt x="1927709" y="0"/>
                  <a:pt x="1962394" y="34685"/>
                  <a:pt x="1962394" y="77471"/>
                </a:cubicBezTo>
                <a:cubicBezTo>
                  <a:pt x="1962394" y="120257"/>
                  <a:pt x="1927709" y="154942"/>
                  <a:pt x="1884923" y="154942"/>
                </a:cubicBezTo>
                <a:cubicBezTo>
                  <a:pt x="1842137" y="154942"/>
                  <a:pt x="1807452" y="120257"/>
                  <a:pt x="1807452" y="77471"/>
                </a:cubicBezTo>
                <a:cubicBezTo>
                  <a:pt x="1807452" y="34685"/>
                  <a:pt x="1842137" y="0"/>
                  <a:pt x="1884923" y="0"/>
                </a:cubicBezTo>
                <a:close/>
                <a:moveTo>
                  <a:pt x="1433060" y="0"/>
                </a:moveTo>
                <a:cubicBezTo>
                  <a:pt x="1475846" y="0"/>
                  <a:pt x="1510531" y="34685"/>
                  <a:pt x="1510531" y="77471"/>
                </a:cubicBezTo>
                <a:cubicBezTo>
                  <a:pt x="1510531" y="120257"/>
                  <a:pt x="1475846" y="154942"/>
                  <a:pt x="1433060" y="154942"/>
                </a:cubicBezTo>
                <a:cubicBezTo>
                  <a:pt x="1390274" y="154942"/>
                  <a:pt x="1355589" y="120257"/>
                  <a:pt x="1355589" y="77471"/>
                </a:cubicBezTo>
                <a:cubicBezTo>
                  <a:pt x="1355589" y="34685"/>
                  <a:pt x="1390274" y="0"/>
                  <a:pt x="1433060" y="0"/>
                </a:cubicBezTo>
                <a:close/>
                <a:moveTo>
                  <a:pt x="981197" y="0"/>
                </a:moveTo>
                <a:cubicBezTo>
                  <a:pt x="1023983" y="0"/>
                  <a:pt x="1058668" y="34685"/>
                  <a:pt x="1058668" y="77471"/>
                </a:cubicBezTo>
                <a:cubicBezTo>
                  <a:pt x="1058668" y="120257"/>
                  <a:pt x="1023983" y="154942"/>
                  <a:pt x="981197" y="154942"/>
                </a:cubicBezTo>
                <a:cubicBezTo>
                  <a:pt x="938411" y="154942"/>
                  <a:pt x="903726" y="120257"/>
                  <a:pt x="903726" y="77471"/>
                </a:cubicBezTo>
                <a:cubicBezTo>
                  <a:pt x="903726" y="34685"/>
                  <a:pt x="938411" y="0"/>
                  <a:pt x="981197" y="0"/>
                </a:cubicBezTo>
                <a:close/>
                <a:moveTo>
                  <a:pt x="529334" y="0"/>
                </a:moveTo>
                <a:cubicBezTo>
                  <a:pt x="572120" y="0"/>
                  <a:pt x="606805" y="34685"/>
                  <a:pt x="606805" y="77471"/>
                </a:cubicBezTo>
                <a:cubicBezTo>
                  <a:pt x="606805" y="120257"/>
                  <a:pt x="572120" y="154942"/>
                  <a:pt x="529334" y="154942"/>
                </a:cubicBezTo>
                <a:cubicBezTo>
                  <a:pt x="486548" y="154942"/>
                  <a:pt x="451863" y="120257"/>
                  <a:pt x="451863" y="77471"/>
                </a:cubicBezTo>
                <a:cubicBezTo>
                  <a:pt x="451863" y="34685"/>
                  <a:pt x="486548" y="0"/>
                  <a:pt x="529334" y="0"/>
                </a:cubicBezTo>
                <a:close/>
                <a:moveTo>
                  <a:pt x="77471" y="0"/>
                </a:moveTo>
                <a:cubicBezTo>
                  <a:pt x="120257" y="0"/>
                  <a:pt x="154942" y="34685"/>
                  <a:pt x="154942" y="77471"/>
                </a:cubicBezTo>
                <a:cubicBezTo>
                  <a:pt x="154942" y="120257"/>
                  <a:pt x="120257" y="154942"/>
                  <a:pt x="77471" y="154942"/>
                </a:cubicBezTo>
                <a:cubicBezTo>
                  <a:pt x="34685" y="154942"/>
                  <a:pt x="0" y="120257"/>
                  <a:pt x="0" y="77471"/>
                </a:cubicBezTo>
                <a:cubicBezTo>
                  <a:pt x="0" y="34685"/>
                  <a:pt x="34685" y="0"/>
                  <a:pt x="7747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040" t="0" r="1040" b="0"/>
          <a:stretch>
            <a:fillRect/>
          </a:stretch>
        </p:blipFill>
        <p:spPr>
          <a:xfrm rot="0" flipH="0" flipV="0">
            <a:off x="7219277" y="2042357"/>
            <a:ext cx="4715467" cy="2699156"/>
          </a:xfrm>
          <a:custGeom>
            <a:avLst/>
            <a:gdLst>
              <a:gd name="connsiteX0" fmla="*/ 0 w 4715467"/>
              <a:gd name="connsiteY0" fmla="*/ 0 h 2699156"/>
              <a:gd name="connsiteX1" fmla="*/ 4715467 w 4715467"/>
              <a:gd name="connsiteY1" fmla="*/ 0 h 2699156"/>
              <a:gd name="connsiteX2" fmla="*/ 4715467 w 4715467"/>
              <a:gd name="connsiteY2" fmla="*/ 2699156 h 2699156"/>
              <a:gd name="connsiteX3" fmla="*/ 0 w 4715467"/>
              <a:gd name="connsiteY3" fmla="*/ 2699156 h 2699156"/>
            </a:gdLst>
            <a:rect l="l" t="t" r="r" b="b"/>
            <a:pathLst>
              <a:path w="4715467" h="2699156">
                <a:moveTo>
                  <a:pt x="0" y="0"/>
                </a:moveTo>
                <a:lnTo>
                  <a:pt x="4715467" y="0"/>
                </a:lnTo>
                <a:lnTo>
                  <a:pt x="4715467" y="2699156"/>
                </a:lnTo>
                <a:lnTo>
                  <a:pt x="0" y="269915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3" name="标题 1"/>
          <p:cNvSpPr txBox="1"/>
          <p:nvPr/>
        </p:nvSpPr>
        <p:spPr>
          <a:xfrm rot="0" flipH="0" flipV="0">
            <a:off x="8663587" y="1066800"/>
            <a:ext cx="3680813" cy="9341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2F2F2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DESIGN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6546902" y="129540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0800000" flipH="1" flipV="1">
            <a:off x="5832200" y="4249440"/>
            <a:ext cx="6618880" cy="2608560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0800000" flipH="1" flipV="0">
            <a:off x="-58562" y="2610043"/>
            <a:ext cx="952624" cy="1323330"/>
          </a:xfrm>
          <a:prstGeom prst="chevron">
            <a:avLst>
              <a:gd name="adj" fmla="val 60879"/>
            </a:avLst>
          </a:prstGeom>
          <a:solidFill>
            <a:schemeClr val="bg1">
              <a:lumMod val="75000"/>
              <a:alpha val="4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0800000" flipH="1" flipV="0">
            <a:off x="-642207" y="2468880"/>
            <a:ext cx="1155860" cy="160565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528667" y="2424920"/>
            <a:ext cx="5272693" cy="17877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3007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完善食品药品安全责任体系：构建健康中国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4334796" y="908050"/>
            <a:ext cx="1450168" cy="1450168"/>
          </a:xfrm>
          <a:custGeom>
            <a:avLst/>
            <a:gdLst>
              <a:gd name="connsiteX0" fmla="*/ 604434 w 1208868"/>
              <a:gd name="connsiteY0" fmla="*/ 424748 h 1208868"/>
              <a:gd name="connsiteX1" fmla="*/ 424748 w 1208868"/>
              <a:gd name="connsiteY1" fmla="*/ 604434 h 1208868"/>
              <a:gd name="connsiteX2" fmla="*/ 604434 w 1208868"/>
              <a:gd name="connsiteY2" fmla="*/ 784120 h 1208868"/>
              <a:gd name="connsiteX3" fmla="*/ 784120 w 1208868"/>
              <a:gd name="connsiteY3" fmla="*/ 604434 h 1208868"/>
              <a:gd name="connsiteX4" fmla="*/ 604434 w 1208868"/>
              <a:gd name="connsiteY4" fmla="*/ 424748 h 1208868"/>
              <a:gd name="connsiteX5" fmla="*/ 604434 w 1208868"/>
              <a:gd name="connsiteY5" fmla="*/ 302218 h 1208868"/>
              <a:gd name="connsiteX6" fmla="*/ 906650 w 1208868"/>
              <a:gd name="connsiteY6" fmla="*/ 604434 h 1208868"/>
              <a:gd name="connsiteX7" fmla="*/ 604434 w 1208868"/>
              <a:gd name="connsiteY7" fmla="*/ 906650 h 1208868"/>
              <a:gd name="connsiteX8" fmla="*/ 302218 w 1208868"/>
              <a:gd name="connsiteY8" fmla="*/ 604434 h 1208868"/>
              <a:gd name="connsiteX9" fmla="*/ 604434 w 1208868"/>
              <a:gd name="connsiteY9" fmla="*/ 302218 h 1208868"/>
              <a:gd name="connsiteX10" fmla="*/ 604434 w 1208868"/>
              <a:gd name="connsiteY10" fmla="*/ 167900 h 1208868"/>
              <a:gd name="connsiteX11" fmla="*/ 167900 w 1208868"/>
              <a:gd name="connsiteY11" fmla="*/ 604434 h 1208868"/>
              <a:gd name="connsiteX12" fmla="*/ 604434 w 1208868"/>
              <a:gd name="connsiteY12" fmla="*/ 1040968 h 1208868"/>
              <a:gd name="connsiteX13" fmla="*/ 1040968 w 1208868"/>
              <a:gd name="connsiteY13" fmla="*/ 604434 h 1208868"/>
              <a:gd name="connsiteX14" fmla="*/ 604434 w 1208868"/>
              <a:gd name="connsiteY14" fmla="*/ 167900 h 1208868"/>
              <a:gd name="connsiteX15" fmla="*/ 604434 w 1208868"/>
              <a:gd name="connsiteY15" fmla="*/ 0 h 1208868"/>
              <a:gd name="connsiteX16" fmla="*/ 1208868 w 1208868"/>
              <a:gd name="connsiteY16" fmla="*/ 604434 h 1208868"/>
              <a:gd name="connsiteX17" fmla="*/ 604434 w 1208868"/>
              <a:gd name="connsiteY17" fmla="*/ 1208868 h 1208868"/>
              <a:gd name="connsiteX18" fmla="*/ 0 w 1208868"/>
              <a:gd name="connsiteY18" fmla="*/ 604434 h 1208868"/>
              <a:gd name="connsiteX19" fmla="*/ 604434 w 1208868"/>
              <a:gd name="connsiteY19" fmla="*/ 0 h 1208868"/>
            </a:gdLst>
            <a:rect l="l" t="t" r="r" b="b"/>
            <a:pathLst>
              <a:path w="1208868" h="1208868">
                <a:moveTo>
                  <a:pt x="604434" y="424748"/>
                </a:moveTo>
                <a:cubicBezTo>
                  <a:pt x="505196" y="424748"/>
                  <a:pt x="424748" y="505196"/>
                  <a:pt x="424748" y="604434"/>
                </a:cubicBezTo>
                <a:cubicBezTo>
                  <a:pt x="424748" y="703672"/>
                  <a:pt x="505196" y="784120"/>
                  <a:pt x="604434" y="784120"/>
                </a:cubicBezTo>
                <a:cubicBezTo>
                  <a:pt x="703672" y="784120"/>
                  <a:pt x="784120" y="703672"/>
                  <a:pt x="784120" y="604434"/>
                </a:cubicBezTo>
                <a:cubicBezTo>
                  <a:pt x="784120" y="505196"/>
                  <a:pt x="703672" y="424748"/>
                  <a:pt x="604434" y="424748"/>
                </a:cubicBezTo>
                <a:close/>
                <a:moveTo>
                  <a:pt x="604434" y="302218"/>
                </a:moveTo>
                <a:cubicBezTo>
                  <a:pt x="771343" y="302218"/>
                  <a:pt x="906650" y="437525"/>
                  <a:pt x="906650" y="604434"/>
                </a:cubicBezTo>
                <a:cubicBezTo>
                  <a:pt x="906650" y="771343"/>
                  <a:pt x="771343" y="906650"/>
                  <a:pt x="604434" y="906650"/>
                </a:cubicBezTo>
                <a:cubicBezTo>
                  <a:pt x="437525" y="906650"/>
                  <a:pt x="302218" y="771343"/>
                  <a:pt x="302218" y="604434"/>
                </a:cubicBezTo>
                <a:cubicBezTo>
                  <a:pt x="302218" y="437525"/>
                  <a:pt x="437525" y="302218"/>
                  <a:pt x="604434" y="302218"/>
                </a:cubicBezTo>
                <a:close/>
                <a:moveTo>
                  <a:pt x="604434" y="167900"/>
                </a:moveTo>
                <a:cubicBezTo>
                  <a:pt x="363343" y="167900"/>
                  <a:pt x="167900" y="363343"/>
                  <a:pt x="167900" y="604434"/>
                </a:cubicBezTo>
                <a:cubicBezTo>
                  <a:pt x="167900" y="845525"/>
                  <a:pt x="363343" y="1040968"/>
                  <a:pt x="604434" y="1040968"/>
                </a:cubicBezTo>
                <a:cubicBezTo>
                  <a:pt x="845525" y="1040968"/>
                  <a:pt x="1040968" y="845525"/>
                  <a:pt x="1040968" y="604434"/>
                </a:cubicBezTo>
                <a:cubicBezTo>
                  <a:pt x="1040968" y="363343"/>
                  <a:pt x="845525" y="167900"/>
                  <a:pt x="604434" y="167900"/>
                </a:cubicBezTo>
                <a:close/>
                <a:moveTo>
                  <a:pt x="604434" y="0"/>
                </a:moveTo>
                <a:cubicBezTo>
                  <a:pt x="938254" y="0"/>
                  <a:pt x="1208868" y="270614"/>
                  <a:pt x="1208868" y="604434"/>
                </a:cubicBezTo>
                <a:cubicBezTo>
                  <a:pt x="1208868" y="938254"/>
                  <a:pt x="938254" y="1208868"/>
                  <a:pt x="604434" y="1208868"/>
                </a:cubicBezTo>
                <a:cubicBezTo>
                  <a:pt x="270614" y="1208868"/>
                  <a:pt x="0" y="938254"/>
                  <a:pt x="0" y="604434"/>
                </a:cubicBezTo>
                <a:cubicBezTo>
                  <a:pt x="0" y="270614"/>
                  <a:pt x="270614" y="0"/>
                  <a:pt x="604434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934155" y="5217022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622698" y="5174076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577698" y="528956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汇报人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1670434" y="529464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钟作林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3530120" y="5217022"/>
            <a:ext cx="2418319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0" flipV="0">
            <a:off x="3218664" y="5174076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3173664" y="528956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时间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4467361" y="529464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2024.12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8698888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0" flipH="0" flipV="0">
            <a:off x="8656211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0" flipH="0" flipV="0">
            <a:off x="9886096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0" flipH="0" flipV="0">
            <a:off x="9843419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11047904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11005227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11142499" y="5727952"/>
            <a:ext cx="381439" cy="35951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8820735" y="5730635"/>
            <a:ext cx="326934" cy="3541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10004331" y="5746021"/>
            <a:ext cx="334158" cy="32337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1">
            <a:off x="660400" y="6082162"/>
            <a:ext cx="913926" cy="153538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8" name="标题 1"/>
          <p:cNvCxnSpPr/>
          <p:nvPr/>
        </p:nvCxnSpPr>
        <p:spPr>
          <a:xfrm rot="0" flipH="0" flipV="0">
            <a:off x="1818640" y="6134100"/>
            <a:ext cx="3982720" cy="0"/>
          </a:xfrm>
          <a:prstGeom prst="line">
            <a:avLst/>
          </a:prstGeom>
          <a:noFill/>
          <a:ln w="31750" cap="sq">
            <a:gradFill>
              <a:gsLst>
                <a:gs pos="16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0"/>
            </a:gradFill>
            <a:miter/>
          </a:ln>
        </p:spPr>
      </p:cxnSp>
      <p:sp>
        <p:nvSpPr>
          <p:cNvPr id="39" name="标题 1"/>
          <p:cNvSpPr txBox="1"/>
          <p:nvPr/>
        </p:nvSpPr>
        <p:spPr>
          <a:xfrm rot="0" flipH="0" flipV="0">
            <a:off x="528667" y="764145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 txBox="1"/>
          <p:nvPr/>
        </p:nvSpPr>
        <p:spPr>
          <a:xfrm rot="0" flipH="0" flipV="0">
            <a:off x="966620" y="938280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41" name=""/>
          <p:cNvGrpSpPr/>
          <p:nvPr/>
        </p:nvGrpSpPr>
        <p:grpSpPr>
          <a:xfrm>
            <a:off x="632223" y="4731571"/>
            <a:ext cx="5035530" cy="143244"/>
            <a:chOff x="632223" y="4731571"/>
            <a:chExt cx="5035530" cy="143244"/>
          </a:xfrm>
        </p:grpSpPr>
        <p:sp>
          <p:nvSpPr>
            <p:cNvPr id="42" name="标题 1"/>
            <p:cNvSpPr txBox="1"/>
            <p:nvPr/>
          </p:nvSpPr>
          <p:spPr>
            <a:xfrm rot="0" flipH="0" flipV="0">
              <a:off x="632223" y="4731571"/>
              <a:ext cx="143244" cy="1432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43" name="标题 1"/>
            <p:cNvSpPr txBox="1"/>
            <p:nvPr/>
          </p:nvSpPr>
          <p:spPr>
            <a:xfrm rot="0" flipH="0" flipV="0">
              <a:off x="892726" y="4731571"/>
              <a:ext cx="143244" cy="14324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44" name="标题 1"/>
            <p:cNvSpPr txBox="1"/>
            <p:nvPr/>
          </p:nvSpPr>
          <p:spPr>
            <a:xfrm rot="0" flipH="0" flipV="0">
              <a:off x="1153229" y="4731571"/>
              <a:ext cx="143244" cy="14324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45" name="标题 1"/>
            <p:cNvSpPr txBox="1"/>
            <p:nvPr/>
          </p:nvSpPr>
          <p:spPr>
            <a:xfrm rot="10800000" flipH="1" flipV="0">
              <a:off x="1440506" y="4780333"/>
              <a:ext cx="4227247" cy="45719"/>
            </a:xfrm>
            <a:prstGeom prst="rect">
              <a:avLst/>
            </a:prstGeom>
            <a:gradFill>
              <a:gsLst>
                <a:gs pos="33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</a:gsLst>
              <a:lin ang="0" scaled="0"/>
            </a:gra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46" name="标题 1"/>
          <p:cNvSpPr txBox="1"/>
          <p:nvPr/>
        </p:nvSpPr>
        <p:spPr>
          <a:xfrm rot="0" flipH="0" flipV="0">
            <a:off x="632223" y="1576959"/>
            <a:ext cx="3680813" cy="6890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4E95D9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20XX</a:t>
            </a:r>
            <a:endParaRPr kumimoji="1" lang="zh-CN" altLang="en-US"/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5400000" flipH="0" flipV="0">
            <a:off x="250385" y="2244021"/>
            <a:ext cx="4243228" cy="3401356"/>
          </a:xfrm>
          <a:prstGeom prst="hexagon">
            <a:avLst>
              <a:gd name="adj" fmla="val 29010"/>
              <a:gd name="vf" fmla="val 115470"/>
            </a:avLst>
          </a:prstGeom>
          <a:solidFill>
            <a:schemeClr val="bg1"/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5400000" flipH="0" flipV="0">
            <a:off x="407384" y="2369871"/>
            <a:ext cx="3929230" cy="3149656"/>
          </a:xfrm>
          <a:prstGeom prst="hexagon">
            <a:avLst>
              <a:gd name="adj" fmla="val 29010"/>
              <a:gd name="vf" fmla="val 115470"/>
            </a:avLst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981513" y="2405921"/>
            <a:ext cx="780972" cy="755776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53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025435" y="3057729"/>
            <a:ext cx="2693128" cy="5109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法规体系的动态更新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025435" y="3636354"/>
            <a:ext cx="2693128" cy="14817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根据科技发展和社会变化，不断更新完善食品药品安全法规。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5400000" flipH="0" flipV="0">
            <a:off x="3974387" y="1710621"/>
            <a:ext cx="4243228" cy="3401356"/>
          </a:xfrm>
          <a:prstGeom prst="hexagon">
            <a:avLst>
              <a:gd name="adj" fmla="val 29010"/>
              <a:gd name="vf" fmla="val 115470"/>
            </a:avLst>
          </a:prstGeom>
          <a:solidFill>
            <a:schemeClr val="bg1"/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5400000" flipH="0" flipV="0">
            <a:off x="4131386" y="1836471"/>
            <a:ext cx="3929230" cy="3149656"/>
          </a:xfrm>
          <a:prstGeom prst="hexagon">
            <a:avLst>
              <a:gd name="adj" fmla="val 29010"/>
              <a:gd name="vf" fmla="val 115470"/>
            </a:avLst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5705515" y="1896389"/>
            <a:ext cx="780972" cy="708041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53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749437" y="2524329"/>
            <a:ext cx="2693128" cy="5109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法规执行的严格性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749437" y="3102954"/>
            <a:ext cx="2693128" cy="146895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严格执行食品药品安全法规，对违法行为给予严厉处罚。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 flipH="0" flipV="0">
            <a:off x="7698388" y="2244021"/>
            <a:ext cx="4243228" cy="3401356"/>
          </a:xfrm>
          <a:prstGeom prst="hexagon">
            <a:avLst>
              <a:gd name="adj" fmla="val 29010"/>
              <a:gd name="vf" fmla="val 115470"/>
            </a:avLst>
          </a:prstGeom>
          <a:solidFill>
            <a:schemeClr val="bg1"/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5400000" flipH="0" flipV="0">
            <a:off x="7855387" y="2369871"/>
            <a:ext cx="3929230" cy="3149656"/>
          </a:xfrm>
          <a:prstGeom prst="hexagon">
            <a:avLst>
              <a:gd name="adj" fmla="val 29010"/>
              <a:gd name="vf" fmla="val 115470"/>
            </a:avLst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9429516" y="2393323"/>
            <a:ext cx="780972" cy="780972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53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8473438" y="3057729"/>
            <a:ext cx="2693128" cy="5109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法规教育与普及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8473438" y="3636354"/>
            <a:ext cx="2693128" cy="14817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加强对食品药品安全法规的宣传教育，提高公众的法律意识和自我保护能力。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主题三：监管法规的完善与执行</a:t>
            </a:r>
            <a:endParaRPr kumimoji="1" lang="zh-CN" altLang="en-US"/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2">
            <a:alphaModFix amt="17000"/>
          </a:blip>
          <a:srcRect l="209" t="10053" r="183" b="15562"/>
          <a:stretch>
            <a:fillRect/>
          </a:stretch>
        </p:blipFill>
        <p:spPr>
          <a:xfrm rot="0" flipH="0" flipV="0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rot="0" flipH="0" flipV="1">
            <a:off x="8628008" y="0"/>
            <a:ext cx="3563992" cy="218117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6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1">
            <a:off x="7787640" y="0"/>
            <a:ext cx="4524284" cy="178306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2956560" y="1371600"/>
            <a:ext cx="9235440" cy="4236720"/>
          </a:xfrm>
          <a:prstGeom prst="rect">
            <a:avLst/>
          </a:prstGeom>
          <a:solidFill>
            <a:schemeClr val="bg1"/>
          </a:solidFill>
          <a:ln w="1905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-11430" y="6592532"/>
            <a:ext cx="12211685" cy="282918"/>
          </a:xfrm>
          <a:prstGeom prst="rect">
            <a:avLst/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1">
            <a:off x="10604974" y="6009707"/>
            <a:ext cx="913926" cy="153538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8" name="标题 1"/>
          <p:cNvCxnSpPr/>
          <p:nvPr/>
        </p:nvCxnSpPr>
        <p:spPr>
          <a:xfrm rot="0" flipH="0" flipV="0">
            <a:off x="7094764" y="6086476"/>
            <a:ext cx="3286690" cy="0"/>
          </a:xfrm>
          <a:prstGeom prst="line">
            <a:avLst/>
          </a:prstGeom>
          <a:noFill/>
          <a:ln w="31750" cap="sq">
            <a:gradFill>
              <a:gsLst>
                <a:gs pos="11000">
                  <a:schemeClr val="accent1"/>
                </a:gs>
                <a:gs pos="90000">
                  <a:schemeClr val="accent1">
                    <a:alpha val="0"/>
                  </a:schemeClr>
                </a:gs>
              </a:gsLst>
              <a:lin ang="10800000" scaled="0"/>
            </a:gradFill>
            <a:miter/>
          </a:ln>
        </p:spPr>
      </p:cxnSp>
      <p:sp>
        <p:nvSpPr>
          <p:cNvPr id="9" name="标题 1"/>
          <p:cNvSpPr txBox="1"/>
          <p:nvPr/>
        </p:nvSpPr>
        <p:spPr>
          <a:xfrm rot="0" flipH="1" flipV="0">
            <a:off x="8469730" y="1569720"/>
            <a:ext cx="1704088" cy="1806588"/>
          </a:xfrm>
          <a:custGeom>
            <a:avLst/>
            <a:gdLst>
              <a:gd name="connsiteX0" fmla="*/ 604434 w 1208868"/>
              <a:gd name="connsiteY0" fmla="*/ 424748 h 1208868"/>
              <a:gd name="connsiteX1" fmla="*/ 424748 w 1208868"/>
              <a:gd name="connsiteY1" fmla="*/ 604434 h 1208868"/>
              <a:gd name="connsiteX2" fmla="*/ 604434 w 1208868"/>
              <a:gd name="connsiteY2" fmla="*/ 784120 h 1208868"/>
              <a:gd name="connsiteX3" fmla="*/ 784120 w 1208868"/>
              <a:gd name="connsiteY3" fmla="*/ 604434 h 1208868"/>
              <a:gd name="connsiteX4" fmla="*/ 604434 w 1208868"/>
              <a:gd name="connsiteY4" fmla="*/ 424748 h 1208868"/>
              <a:gd name="connsiteX5" fmla="*/ 604434 w 1208868"/>
              <a:gd name="connsiteY5" fmla="*/ 302218 h 1208868"/>
              <a:gd name="connsiteX6" fmla="*/ 906650 w 1208868"/>
              <a:gd name="connsiteY6" fmla="*/ 604434 h 1208868"/>
              <a:gd name="connsiteX7" fmla="*/ 604434 w 1208868"/>
              <a:gd name="connsiteY7" fmla="*/ 906650 h 1208868"/>
              <a:gd name="connsiteX8" fmla="*/ 302218 w 1208868"/>
              <a:gd name="connsiteY8" fmla="*/ 604434 h 1208868"/>
              <a:gd name="connsiteX9" fmla="*/ 604434 w 1208868"/>
              <a:gd name="connsiteY9" fmla="*/ 302218 h 1208868"/>
              <a:gd name="connsiteX10" fmla="*/ 604434 w 1208868"/>
              <a:gd name="connsiteY10" fmla="*/ 167900 h 1208868"/>
              <a:gd name="connsiteX11" fmla="*/ 167900 w 1208868"/>
              <a:gd name="connsiteY11" fmla="*/ 604434 h 1208868"/>
              <a:gd name="connsiteX12" fmla="*/ 604434 w 1208868"/>
              <a:gd name="connsiteY12" fmla="*/ 1040968 h 1208868"/>
              <a:gd name="connsiteX13" fmla="*/ 1040968 w 1208868"/>
              <a:gd name="connsiteY13" fmla="*/ 604434 h 1208868"/>
              <a:gd name="connsiteX14" fmla="*/ 604434 w 1208868"/>
              <a:gd name="connsiteY14" fmla="*/ 167900 h 1208868"/>
              <a:gd name="connsiteX15" fmla="*/ 604434 w 1208868"/>
              <a:gd name="connsiteY15" fmla="*/ 0 h 1208868"/>
              <a:gd name="connsiteX16" fmla="*/ 1208868 w 1208868"/>
              <a:gd name="connsiteY16" fmla="*/ 604434 h 1208868"/>
              <a:gd name="connsiteX17" fmla="*/ 604434 w 1208868"/>
              <a:gd name="connsiteY17" fmla="*/ 1208868 h 1208868"/>
              <a:gd name="connsiteX18" fmla="*/ 0 w 1208868"/>
              <a:gd name="connsiteY18" fmla="*/ 604434 h 1208868"/>
              <a:gd name="connsiteX19" fmla="*/ 604434 w 1208868"/>
              <a:gd name="connsiteY19" fmla="*/ 0 h 1208868"/>
            </a:gdLst>
            <a:rect l="l" t="t" r="r" b="b"/>
            <a:pathLst>
              <a:path w="1208868" h="1208868">
                <a:moveTo>
                  <a:pt x="604434" y="424748"/>
                </a:moveTo>
                <a:cubicBezTo>
                  <a:pt x="505196" y="424748"/>
                  <a:pt x="424748" y="505196"/>
                  <a:pt x="424748" y="604434"/>
                </a:cubicBezTo>
                <a:cubicBezTo>
                  <a:pt x="424748" y="703672"/>
                  <a:pt x="505196" y="784120"/>
                  <a:pt x="604434" y="784120"/>
                </a:cubicBezTo>
                <a:cubicBezTo>
                  <a:pt x="703672" y="784120"/>
                  <a:pt x="784120" y="703672"/>
                  <a:pt x="784120" y="604434"/>
                </a:cubicBezTo>
                <a:cubicBezTo>
                  <a:pt x="784120" y="505196"/>
                  <a:pt x="703672" y="424748"/>
                  <a:pt x="604434" y="424748"/>
                </a:cubicBezTo>
                <a:close/>
                <a:moveTo>
                  <a:pt x="604434" y="302218"/>
                </a:moveTo>
                <a:cubicBezTo>
                  <a:pt x="771343" y="302218"/>
                  <a:pt x="906650" y="437525"/>
                  <a:pt x="906650" y="604434"/>
                </a:cubicBezTo>
                <a:cubicBezTo>
                  <a:pt x="906650" y="771343"/>
                  <a:pt x="771343" y="906650"/>
                  <a:pt x="604434" y="906650"/>
                </a:cubicBezTo>
                <a:cubicBezTo>
                  <a:pt x="437525" y="906650"/>
                  <a:pt x="302218" y="771343"/>
                  <a:pt x="302218" y="604434"/>
                </a:cubicBezTo>
                <a:cubicBezTo>
                  <a:pt x="302218" y="437525"/>
                  <a:pt x="437525" y="302218"/>
                  <a:pt x="604434" y="302218"/>
                </a:cubicBezTo>
                <a:close/>
                <a:moveTo>
                  <a:pt x="604434" y="167900"/>
                </a:moveTo>
                <a:cubicBezTo>
                  <a:pt x="363343" y="167900"/>
                  <a:pt x="167900" y="363343"/>
                  <a:pt x="167900" y="604434"/>
                </a:cubicBezTo>
                <a:cubicBezTo>
                  <a:pt x="167900" y="845525"/>
                  <a:pt x="363343" y="1040968"/>
                  <a:pt x="604434" y="1040968"/>
                </a:cubicBezTo>
                <a:cubicBezTo>
                  <a:pt x="845525" y="1040968"/>
                  <a:pt x="1040968" y="845525"/>
                  <a:pt x="1040968" y="604434"/>
                </a:cubicBezTo>
                <a:cubicBezTo>
                  <a:pt x="1040968" y="363343"/>
                  <a:pt x="845525" y="167900"/>
                  <a:pt x="604434" y="167900"/>
                </a:cubicBezTo>
                <a:close/>
                <a:moveTo>
                  <a:pt x="604434" y="0"/>
                </a:moveTo>
                <a:cubicBezTo>
                  <a:pt x="938254" y="0"/>
                  <a:pt x="1208868" y="270614"/>
                  <a:pt x="1208868" y="604434"/>
                </a:cubicBezTo>
                <a:cubicBezTo>
                  <a:pt x="1208868" y="938254"/>
                  <a:pt x="938254" y="1208868"/>
                  <a:pt x="604434" y="1208868"/>
                </a:cubicBezTo>
                <a:cubicBezTo>
                  <a:pt x="270614" y="1208868"/>
                  <a:pt x="0" y="938254"/>
                  <a:pt x="0" y="604434"/>
                </a:cubicBezTo>
                <a:cubicBezTo>
                  <a:pt x="0" y="270614"/>
                  <a:pt x="270614" y="0"/>
                  <a:pt x="604434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0800000" flipH="0" flipV="0">
            <a:off x="11471848" y="2719263"/>
            <a:ext cx="952624" cy="1323330"/>
          </a:xfrm>
          <a:prstGeom prst="chevron">
            <a:avLst>
              <a:gd name="adj" fmla="val 60879"/>
            </a:avLst>
          </a:prstGeom>
          <a:solidFill>
            <a:schemeClr val="bg1">
              <a:lumMod val="75000"/>
              <a:alpha val="4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 flipH="0" flipV="0">
            <a:off x="11614070" y="2578100"/>
            <a:ext cx="1155860" cy="160565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934258" y="-742949"/>
            <a:ext cx="2584642" cy="40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0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6695802" y="3323330"/>
            <a:ext cx="4823098" cy="14325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3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核心主题：食品药品安全风险管理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0218818" y="4957644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0173818" y="510003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668994" y="-23048"/>
            <a:ext cx="4951753" cy="6878696"/>
          </a:xfrm>
          <a:prstGeom prst="chevron">
            <a:avLst>
              <a:gd name="adj" fmla="val 60879"/>
            </a:avLst>
          </a:prstGeom>
          <a:solidFill>
            <a:schemeClr val="accent1">
              <a:lumMod val="20000"/>
              <a:lumOff val="80000"/>
              <a:alpha val="6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333714" y="-23048"/>
            <a:ext cx="4951753" cy="687869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3496657" flipH="0" flipV="0">
            <a:off x="4321163" y="2660205"/>
            <a:ext cx="1497543" cy="1497542"/>
          </a:xfrm>
          <a:custGeom>
            <a:avLst/>
            <a:gdLst>
              <a:gd name="connsiteX0" fmla="*/ 72353 w 1497543"/>
              <a:gd name="connsiteY0" fmla="*/ 72351 h 1497542"/>
              <a:gd name="connsiteX1" fmla="*/ 84766 w 1497543"/>
              <a:gd name="connsiteY1" fmla="*/ 42382 h 1497542"/>
              <a:gd name="connsiteX2" fmla="*/ 42383 w 1497543"/>
              <a:gd name="connsiteY2" fmla="*/ 0 h 1497542"/>
              <a:gd name="connsiteX3" fmla="*/ 0 w 1497543"/>
              <a:gd name="connsiteY3" fmla="*/ 42382 h 1497542"/>
              <a:gd name="connsiteX4" fmla="*/ 42383 w 1497543"/>
              <a:gd name="connsiteY4" fmla="*/ 84765 h 1497542"/>
              <a:gd name="connsiteX5" fmla="*/ 72353 w 1497543"/>
              <a:gd name="connsiteY5" fmla="*/ 72351 h 1497542"/>
              <a:gd name="connsiteX6" fmla="*/ 72353 w 1497543"/>
              <a:gd name="connsiteY6" fmla="*/ 354906 h 1497542"/>
              <a:gd name="connsiteX7" fmla="*/ 84767 w 1497543"/>
              <a:gd name="connsiteY7" fmla="*/ 324937 h 1497542"/>
              <a:gd name="connsiteX8" fmla="*/ 42384 w 1497543"/>
              <a:gd name="connsiteY8" fmla="*/ 282555 h 1497542"/>
              <a:gd name="connsiteX9" fmla="*/ 0 w 1497543"/>
              <a:gd name="connsiteY9" fmla="*/ 324937 h 1497542"/>
              <a:gd name="connsiteX10" fmla="*/ 42384 w 1497543"/>
              <a:gd name="connsiteY10" fmla="*/ 367320 h 1497542"/>
              <a:gd name="connsiteX11" fmla="*/ 72353 w 1497543"/>
              <a:gd name="connsiteY11" fmla="*/ 354906 h 1497542"/>
              <a:gd name="connsiteX12" fmla="*/ 354908 w 1497543"/>
              <a:gd name="connsiteY12" fmla="*/ 354906 h 1497542"/>
              <a:gd name="connsiteX13" fmla="*/ 367322 w 1497543"/>
              <a:gd name="connsiteY13" fmla="*/ 324937 h 1497542"/>
              <a:gd name="connsiteX14" fmla="*/ 324938 w 1497543"/>
              <a:gd name="connsiteY14" fmla="*/ 282554 h 1497542"/>
              <a:gd name="connsiteX15" fmla="*/ 282556 w 1497543"/>
              <a:gd name="connsiteY15" fmla="*/ 324937 h 1497542"/>
              <a:gd name="connsiteX16" fmla="*/ 324939 w 1497543"/>
              <a:gd name="connsiteY16" fmla="*/ 367320 h 1497542"/>
              <a:gd name="connsiteX17" fmla="*/ 354908 w 1497543"/>
              <a:gd name="connsiteY17" fmla="*/ 354906 h 1497542"/>
              <a:gd name="connsiteX18" fmla="*/ 72353 w 1497543"/>
              <a:gd name="connsiteY18" fmla="*/ 637462 h 1497542"/>
              <a:gd name="connsiteX19" fmla="*/ 84766 w 1497543"/>
              <a:gd name="connsiteY19" fmla="*/ 607493 h 1497542"/>
              <a:gd name="connsiteX20" fmla="*/ 42383 w 1497543"/>
              <a:gd name="connsiteY20" fmla="*/ 565110 h 1497542"/>
              <a:gd name="connsiteX21" fmla="*/ 0 w 1497543"/>
              <a:gd name="connsiteY21" fmla="*/ 607493 h 1497542"/>
              <a:gd name="connsiteX22" fmla="*/ 42383 w 1497543"/>
              <a:gd name="connsiteY22" fmla="*/ 649876 h 1497542"/>
              <a:gd name="connsiteX23" fmla="*/ 72353 w 1497543"/>
              <a:gd name="connsiteY23" fmla="*/ 637462 h 1497542"/>
              <a:gd name="connsiteX24" fmla="*/ 354908 w 1497543"/>
              <a:gd name="connsiteY24" fmla="*/ 637462 h 1497542"/>
              <a:gd name="connsiteX25" fmla="*/ 367321 w 1497543"/>
              <a:gd name="connsiteY25" fmla="*/ 607493 h 1497542"/>
              <a:gd name="connsiteX26" fmla="*/ 324938 w 1497543"/>
              <a:gd name="connsiteY26" fmla="*/ 565110 h 1497542"/>
              <a:gd name="connsiteX27" fmla="*/ 282555 w 1497543"/>
              <a:gd name="connsiteY27" fmla="*/ 607493 h 1497542"/>
              <a:gd name="connsiteX28" fmla="*/ 324938 w 1497543"/>
              <a:gd name="connsiteY28" fmla="*/ 649876 h 1497542"/>
              <a:gd name="connsiteX29" fmla="*/ 354908 w 1497543"/>
              <a:gd name="connsiteY29" fmla="*/ 637462 h 1497542"/>
              <a:gd name="connsiteX30" fmla="*/ 72353 w 1497543"/>
              <a:gd name="connsiteY30" fmla="*/ 920017 h 1497542"/>
              <a:gd name="connsiteX31" fmla="*/ 84766 w 1497543"/>
              <a:gd name="connsiteY31" fmla="*/ 890048 h 1497542"/>
              <a:gd name="connsiteX32" fmla="*/ 42383 w 1497543"/>
              <a:gd name="connsiteY32" fmla="*/ 847665 h 1497542"/>
              <a:gd name="connsiteX33" fmla="*/ 0 w 1497543"/>
              <a:gd name="connsiteY33" fmla="*/ 890048 h 1497542"/>
              <a:gd name="connsiteX34" fmla="*/ 42384 w 1497543"/>
              <a:gd name="connsiteY34" fmla="*/ 932431 h 1497542"/>
              <a:gd name="connsiteX35" fmla="*/ 72353 w 1497543"/>
              <a:gd name="connsiteY35" fmla="*/ 920017 h 1497542"/>
              <a:gd name="connsiteX36" fmla="*/ 637463 w 1497543"/>
              <a:gd name="connsiteY36" fmla="*/ 637463 h 1497542"/>
              <a:gd name="connsiteX37" fmla="*/ 649877 w 1497543"/>
              <a:gd name="connsiteY37" fmla="*/ 607493 h 1497542"/>
              <a:gd name="connsiteX38" fmla="*/ 607494 w 1497543"/>
              <a:gd name="connsiteY38" fmla="*/ 565110 h 1497542"/>
              <a:gd name="connsiteX39" fmla="*/ 565111 w 1497543"/>
              <a:gd name="connsiteY39" fmla="*/ 607493 h 1497542"/>
              <a:gd name="connsiteX40" fmla="*/ 607494 w 1497543"/>
              <a:gd name="connsiteY40" fmla="*/ 649876 h 1497542"/>
              <a:gd name="connsiteX41" fmla="*/ 637463 w 1497543"/>
              <a:gd name="connsiteY41" fmla="*/ 637463 h 1497542"/>
              <a:gd name="connsiteX42" fmla="*/ 354908 w 1497543"/>
              <a:gd name="connsiteY42" fmla="*/ 920017 h 1497542"/>
              <a:gd name="connsiteX43" fmla="*/ 367321 w 1497543"/>
              <a:gd name="connsiteY43" fmla="*/ 890048 h 1497542"/>
              <a:gd name="connsiteX44" fmla="*/ 324938 w 1497543"/>
              <a:gd name="connsiteY44" fmla="*/ 847665 h 1497542"/>
              <a:gd name="connsiteX45" fmla="*/ 282555 w 1497543"/>
              <a:gd name="connsiteY45" fmla="*/ 890048 h 1497542"/>
              <a:gd name="connsiteX46" fmla="*/ 324939 w 1497543"/>
              <a:gd name="connsiteY46" fmla="*/ 932431 h 1497542"/>
              <a:gd name="connsiteX47" fmla="*/ 354908 w 1497543"/>
              <a:gd name="connsiteY47" fmla="*/ 920017 h 1497542"/>
              <a:gd name="connsiteX48" fmla="*/ 72352 w 1497543"/>
              <a:gd name="connsiteY48" fmla="*/ 1202573 h 1497542"/>
              <a:gd name="connsiteX49" fmla="*/ 84766 w 1497543"/>
              <a:gd name="connsiteY49" fmla="*/ 1172604 h 1497542"/>
              <a:gd name="connsiteX50" fmla="*/ 42383 w 1497543"/>
              <a:gd name="connsiteY50" fmla="*/ 1130221 h 1497542"/>
              <a:gd name="connsiteX51" fmla="*/ 0 w 1497543"/>
              <a:gd name="connsiteY51" fmla="*/ 1172604 h 1497542"/>
              <a:gd name="connsiteX52" fmla="*/ 42383 w 1497543"/>
              <a:gd name="connsiteY52" fmla="*/ 1214987 h 1497542"/>
              <a:gd name="connsiteX53" fmla="*/ 72352 w 1497543"/>
              <a:gd name="connsiteY53" fmla="*/ 1202573 h 1497542"/>
              <a:gd name="connsiteX54" fmla="*/ 637464 w 1497543"/>
              <a:gd name="connsiteY54" fmla="*/ 920017 h 1497542"/>
              <a:gd name="connsiteX55" fmla="*/ 649877 w 1497543"/>
              <a:gd name="connsiteY55" fmla="*/ 890048 h 1497542"/>
              <a:gd name="connsiteX56" fmla="*/ 607494 w 1497543"/>
              <a:gd name="connsiteY56" fmla="*/ 847665 h 1497542"/>
              <a:gd name="connsiteX57" fmla="*/ 565111 w 1497543"/>
              <a:gd name="connsiteY57" fmla="*/ 890048 h 1497542"/>
              <a:gd name="connsiteX58" fmla="*/ 607494 w 1497543"/>
              <a:gd name="connsiteY58" fmla="*/ 932431 h 1497542"/>
              <a:gd name="connsiteX59" fmla="*/ 637464 w 1497543"/>
              <a:gd name="connsiteY59" fmla="*/ 920017 h 1497542"/>
              <a:gd name="connsiteX60" fmla="*/ 354907 w 1497543"/>
              <a:gd name="connsiteY60" fmla="*/ 1202573 h 1497542"/>
              <a:gd name="connsiteX61" fmla="*/ 367321 w 1497543"/>
              <a:gd name="connsiteY61" fmla="*/ 1172604 h 1497542"/>
              <a:gd name="connsiteX62" fmla="*/ 324938 w 1497543"/>
              <a:gd name="connsiteY62" fmla="*/ 1130221 h 1497542"/>
              <a:gd name="connsiteX63" fmla="*/ 282555 w 1497543"/>
              <a:gd name="connsiteY63" fmla="*/ 1172604 h 1497542"/>
              <a:gd name="connsiteX64" fmla="*/ 324938 w 1497543"/>
              <a:gd name="connsiteY64" fmla="*/ 1214987 h 1497542"/>
              <a:gd name="connsiteX65" fmla="*/ 354907 w 1497543"/>
              <a:gd name="connsiteY65" fmla="*/ 1202573 h 1497542"/>
              <a:gd name="connsiteX66" fmla="*/ 72353 w 1497543"/>
              <a:gd name="connsiteY66" fmla="*/ 1485128 h 1497542"/>
              <a:gd name="connsiteX67" fmla="*/ 84766 w 1497543"/>
              <a:gd name="connsiteY67" fmla="*/ 1455159 h 1497542"/>
              <a:gd name="connsiteX68" fmla="*/ 42383 w 1497543"/>
              <a:gd name="connsiteY68" fmla="*/ 1412776 h 1497542"/>
              <a:gd name="connsiteX69" fmla="*/ 0 w 1497543"/>
              <a:gd name="connsiteY69" fmla="*/ 1455159 h 1497542"/>
              <a:gd name="connsiteX70" fmla="*/ 42383 w 1497543"/>
              <a:gd name="connsiteY70" fmla="*/ 1497542 h 1497542"/>
              <a:gd name="connsiteX71" fmla="*/ 72353 w 1497543"/>
              <a:gd name="connsiteY71" fmla="*/ 1485128 h 1497542"/>
              <a:gd name="connsiteX72" fmla="*/ 920019 w 1497543"/>
              <a:gd name="connsiteY72" fmla="*/ 920017 h 1497542"/>
              <a:gd name="connsiteX73" fmla="*/ 932432 w 1497543"/>
              <a:gd name="connsiteY73" fmla="*/ 890048 h 1497542"/>
              <a:gd name="connsiteX74" fmla="*/ 890049 w 1497543"/>
              <a:gd name="connsiteY74" fmla="*/ 847665 h 1497542"/>
              <a:gd name="connsiteX75" fmla="*/ 847666 w 1497543"/>
              <a:gd name="connsiteY75" fmla="*/ 890048 h 1497542"/>
              <a:gd name="connsiteX76" fmla="*/ 890049 w 1497543"/>
              <a:gd name="connsiteY76" fmla="*/ 932431 h 1497542"/>
              <a:gd name="connsiteX77" fmla="*/ 920019 w 1497543"/>
              <a:gd name="connsiteY77" fmla="*/ 920017 h 1497542"/>
              <a:gd name="connsiteX78" fmla="*/ 637463 w 1497543"/>
              <a:gd name="connsiteY78" fmla="*/ 1202573 h 1497542"/>
              <a:gd name="connsiteX79" fmla="*/ 649877 w 1497543"/>
              <a:gd name="connsiteY79" fmla="*/ 1172604 h 1497542"/>
              <a:gd name="connsiteX80" fmla="*/ 607494 w 1497543"/>
              <a:gd name="connsiteY80" fmla="*/ 1130221 h 1497542"/>
              <a:gd name="connsiteX81" fmla="*/ 565111 w 1497543"/>
              <a:gd name="connsiteY81" fmla="*/ 1172604 h 1497542"/>
              <a:gd name="connsiteX82" fmla="*/ 607494 w 1497543"/>
              <a:gd name="connsiteY82" fmla="*/ 1214987 h 1497542"/>
              <a:gd name="connsiteX83" fmla="*/ 637463 w 1497543"/>
              <a:gd name="connsiteY83" fmla="*/ 1202573 h 1497542"/>
              <a:gd name="connsiteX84" fmla="*/ 354908 w 1497543"/>
              <a:gd name="connsiteY84" fmla="*/ 1485128 h 1497542"/>
              <a:gd name="connsiteX85" fmla="*/ 367321 w 1497543"/>
              <a:gd name="connsiteY85" fmla="*/ 1455159 h 1497542"/>
              <a:gd name="connsiteX86" fmla="*/ 324938 w 1497543"/>
              <a:gd name="connsiteY86" fmla="*/ 1412776 h 1497542"/>
              <a:gd name="connsiteX87" fmla="*/ 282555 w 1497543"/>
              <a:gd name="connsiteY87" fmla="*/ 1455159 h 1497542"/>
              <a:gd name="connsiteX88" fmla="*/ 324939 w 1497543"/>
              <a:gd name="connsiteY88" fmla="*/ 1497542 h 1497542"/>
              <a:gd name="connsiteX89" fmla="*/ 354908 w 1497543"/>
              <a:gd name="connsiteY89" fmla="*/ 1485128 h 1497542"/>
              <a:gd name="connsiteX90" fmla="*/ 920018 w 1497543"/>
              <a:gd name="connsiteY90" fmla="*/ 1202573 h 1497542"/>
              <a:gd name="connsiteX91" fmla="*/ 932432 w 1497543"/>
              <a:gd name="connsiteY91" fmla="*/ 1172604 h 1497542"/>
              <a:gd name="connsiteX92" fmla="*/ 890049 w 1497543"/>
              <a:gd name="connsiteY92" fmla="*/ 1130221 h 1497542"/>
              <a:gd name="connsiteX93" fmla="*/ 847666 w 1497543"/>
              <a:gd name="connsiteY93" fmla="*/ 1172604 h 1497542"/>
              <a:gd name="connsiteX94" fmla="*/ 890049 w 1497543"/>
              <a:gd name="connsiteY94" fmla="*/ 1214987 h 1497542"/>
              <a:gd name="connsiteX95" fmla="*/ 920018 w 1497543"/>
              <a:gd name="connsiteY95" fmla="*/ 1202573 h 1497542"/>
              <a:gd name="connsiteX96" fmla="*/ 637464 w 1497543"/>
              <a:gd name="connsiteY96" fmla="*/ 1485128 h 1497542"/>
              <a:gd name="connsiteX97" fmla="*/ 649877 w 1497543"/>
              <a:gd name="connsiteY97" fmla="*/ 1455159 h 1497542"/>
              <a:gd name="connsiteX98" fmla="*/ 607494 w 1497543"/>
              <a:gd name="connsiteY98" fmla="*/ 1412776 h 1497542"/>
              <a:gd name="connsiteX99" fmla="*/ 565111 w 1497543"/>
              <a:gd name="connsiteY99" fmla="*/ 1455159 h 1497542"/>
              <a:gd name="connsiteX100" fmla="*/ 607494 w 1497543"/>
              <a:gd name="connsiteY100" fmla="*/ 1497542 h 1497542"/>
              <a:gd name="connsiteX101" fmla="*/ 637464 w 1497543"/>
              <a:gd name="connsiteY101" fmla="*/ 1485128 h 1497542"/>
              <a:gd name="connsiteX102" fmla="*/ 1202574 w 1497543"/>
              <a:gd name="connsiteY102" fmla="*/ 1202573 h 1497542"/>
              <a:gd name="connsiteX103" fmla="*/ 1214988 w 1497543"/>
              <a:gd name="connsiteY103" fmla="*/ 1172604 h 1497542"/>
              <a:gd name="connsiteX104" fmla="*/ 1172605 w 1497543"/>
              <a:gd name="connsiteY104" fmla="*/ 1130221 h 1497542"/>
              <a:gd name="connsiteX105" fmla="*/ 1130222 w 1497543"/>
              <a:gd name="connsiteY105" fmla="*/ 1172604 h 1497542"/>
              <a:gd name="connsiteX106" fmla="*/ 1172605 w 1497543"/>
              <a:gd name="connsiteY106" fmla="*/ 1214987 h 1497542"/>
              <a:gd name="connsiteX107" fmla="*/ 1202574 w 1497543"/>
              <a:gd name="connsiteY107" fmla="*/ 1202573 h 1497542"/>
              <a:gd name="connsiteX108" fmla="*/ 920018 w 1497543"/>
              <a:gd name="connsiteY108" fmla="*/ 1485128 h 1497542"/>
              <a:gd name="connsiteX109" fmla="*/ 932432 w 1497543"/>
              <a:gd name="connsiteY109" fmla="*/ 1455159 h 1497542"/>
              <a:gd name="connsiteX110" fmla="*/ 890049 w 1497543"/>
              <a:gd name="connsiteY110" fmla="*/ 1412776 h 1497542"/>
              <a:gd name="connsiteX111" fmla="*/ 847666 w 1497543"/>
              <a:gd name="connsiteY111" fmla="*/ 1455159 h 1497542"/>
              <a:gd name="connsiteX112" fmla="*/ 890049 w 1497543"/>
              <a:gd name="connsiteY112" fmla="*/ 1497542 h 1497542"/>
              <a:gd name="connsiteX113" fmla="*/ 920018 w 1497543"/>
              <a:gd name="connsiteY113" fmla="*/ 1485128 h 1497542"/>
              <a:gd name="connsiteX114" fmla="*/ 1202574 w 1497543"/>
              <a:gd name="connsiteY114" fmla="*/ 1485128 h 1497542"/>
              <a:gd name="connsiteX115" fmla="*/ 1214988 w 1497543"/>
              <a:gd name="connsiteY115" fmla="*/ 1455159 h 1497542"/>
              <a:gd name="connsiteX116" fmla="*/ 1172605 w 1497543"/>
              <a:gd name="connsiteY116" fmla="*/ 1412776 h 1497542"/>
              <a:gd name="connsiteX117" fmla="*/ 1130222 w 1497543"/>
              <a:gd name="connsiteY117" fmla="*/ 1455159 h 1497542"/>
              <a:gd name="connsiteX118" fmla="*/ 1172605 w 1497543"/>
              <a:gd name="connsiteY118" fmla="*/ 1497542 h 1497542"/>
              <a:gd name="connsiteX119" fmla="*/ 1202574 w 1497543"/>
              <a:gd name="connsiteY119" fmla="*/ 1485128 h 1497542"/>
              <a:gd name="connsiteX120" fmla="*/ 1485129 w 1497543"/>
              <a:gd name="connsiteY120" fmla="*/ 1485128 h 1497542"/>
              <a:gd name="connsiteX121" fmla="*/ 1497543 w 1497543"/>
              <a:gd name="connsiteY121" fmla="*/ 1455159 h 1497542"/>
              <a:gd name="connsiteX122" fmla="*/ 1455160 w 1497543"/>
              <a:gd name="connsiteY122" fmla="*/ 1412776 h 1497542"/>
              <a:gd name="connsiteX123" fmla="*/ 1412777 w 1497543"/>
              <a:gd name="connsiteY123" fmla="*/ 1455159 h 1497542"/>
              <a:gd name="connsiteX124" fmla="*/ 1455160 w 1497543"/>
              <a:gd name="connsiteY124" fmla="*/ 1497542 h 1497542"/>
              <a:gd name="connsiteX125" fmla="*/ 1485129 w 1497543"/>
              <a:gd name="connsiteY125" fmla="*/ 1485128 h 1497542"/>
            </a:gdLst>
            <a:rect l="l" t="t" r="r" b="b"/>
            <a:pathLst>
              <a:path w="1497543" h="1497542">
                <a:moveTo>
                  <a:pt x="72353" y="72351"/>
                </a:moveTo>
                <a:cubicBezTo>
                  <a:pt x="80022" y="64682"/>
                  <a:pt x="84766" y="54086"/>
                  <a:pt x="84766" y="42382"/>
                </a:cubicBezTo>
                <a:cubicBezTo>
                  <a:pt x="84766" y="18975"/>
                  <a:pt x="65790" y="-1"/>
                  <a:pt x="42383" y="0"/>
                </a:cubicBezTo>
                <a:cubicBezTo>
                  <a:pt x="18976" y="-1"/>
                  <a:pt x="0" y="18975"/>
                  <a:pt x="0" y="42382"/>
                </a:cubicBezTo>
                <a:cubicBezTo>
                  <a:pt x="0" y="65789"/>
                  <a:pt x="18976" y="84765"/>
                  <a:pt x="42383" y="84765"/>
                </a:cubicBezTo>
                <a:cubicBezTo>
                  <a:pt x="54087" y="84766"/>
                  <a:pt x="64683" y="80021"/>
                  <a:pt x="72353" y="72351"/>
                </a:cubicBezTo>
                <a:close/>
                <a:moveTo>
                  <a:pt x="72353" y="354906"/>
                </a:moveTo>
                <a:cubicBezTo>
                  <a:pt x="80023" y="347237"/>
                  <a:pt x="84767" y="336641"/>
                  <a:pt x="84767" y="324937"/>
                </a:cubicBezTo>
                <a:cubicBezTo>
                  <a:pt x="84766" y="301530"/>
                  <a:pt x="65791" y="282554"/>
                  <a:pt x="42384" y="282555"/>
                </a:cubicBezTo>
                <a:cubicBezTo>
                  <a:pt x="18977" y="282554"/>
                  <a:pt x="0" y="301530"/>
                  <a:pt x="0" y="324937"/>
                </a:cubicBezTo>
                <a:cubicBezTo>
                  <a:pt x="1" y="348344"/>
                  <a:pt x="18977" y="367320"/>
                  <a:pt x="42384" y="367320"/>
                </a:cubicBezTo>
                <a:cubicBezTo>
                  <a:pt x="54087" y="367320"/>
                  <a:pt x="64683" y="362576"/>
                  <a:pt x="72353" y="354906"/>
                </a:cubicBezTo>
                <a:close/>
                <a:moveTo>
                  <a:pt x="354908" y="354906"/>
                </a:moveTo>
                <a:cubicBezTo>
                  <a:pt x="362578" y="347237"/>
                  <a:pt x="367322" y="336641"/>
                  <a:pt x="367322" y="324937"/>
                </a:cubicBezTo>
                <a:cubicBezTo>
                  <a:pt x="367322" y="301530"/>
                  <a:pt x="348346" y="282554"/>
                  <a:pt x="324938" y="282554"/>
                </a:cubicBezTo>
                <a:cubicBezTo>
                  <a:pt x="301532" y="282554"/>
                  <a:pt x="282555" y="301530"/>
                  <a:pt x="282556" y="324937"/>
                </a:cubicBezTo>
                <a:cubicBezTo>
                  <a:pt x="282556" y="348344"/>
                  <a:pt x="301532" y="367320"/>
                  <a:pt x="324939" y="367320"/>
                </a:cubicBezTo>
                <a:cubicBezTo>
                  <a:pt x="336642" y="367320"/>
                  <a:pt x="347238" y="362576"/>
                  <a:pt x="354908" y="354906"/>
                </a:cubicBezTo>
                <a:close/>
                <a:moveTo>
                  <a:pt x="72353" y="637462"/>
                </a:moveTo>
                <a:cubicBezTo>
                  <a:pt x="80022" y="629793"/>
                  <a:pt x="84766" y="619197"/>
                  <a:pt x="84766" y="607493"/>
                </a:cubicBezTo>
                <a:cubicBezTo>
                  <a:pt x="84766" y="584086"/>
                  <a:pt x="65790" y="565110"/>
                  <a:pt x="42383" y="565110"/>
                </a:cubicBezTo>
                <a:cubicBezTo>
                  <a:pt x="18976" y="565110"/>
                  <a:pt x="0" y="584086"/>
                  <a:pt x="0" y="607493"/>
                </a:cubicBezTo>
                <a:cubicBezTo>
                  <a:pt x="0" y="630900"/>
                  <a:pt x="18976" y="649876"/>
                  <a:pt x="42383" y="649876"/>
                </a:cubicBezTo>
                <a:cubicBezTo>
                  <a:pt x="54087" y="649876"/>
                  <a:pt x="64682" y="645132"/>
                  <a:pt x="72353" y="637462"/>
                </a:cubicBezTo>
                <a:close/>
                <a:moveTo>
                  <a:pt x="354908" y="637462"/>
                </a:moveTo>
                <a:cubicBezTo>
                  <a:pt x="362577" y="629792"/>
                  <a:pt x="367321" y="619196"/>
                  <a:pt x="367321" y="607493"/>
                </a:cubicBezTo>
                <a:cubicBezTo>
                  <a:pt x="367321" y="584086"/>
                  <a:pt x="348345" y="565110"/>
                  <a:pt x="324938" y="565110"/>
                </a:cubicBezTo>
                <a:cubicBezTo>
                  <a:pt x="301531" y="565110"/>
                  <a:pt x="282555" y="584086"/>
                  <a:pt x="282555" y="607493"/>
                </a:cubicBezTo>
                <a:cubicBezTo>
                  <a:pt x="282555" y="630900"/>
                  <a:pt x="301531" y="649876"/>
                  <a:pt x="324938" y="649876"/>
                </a:cubicBezTo>
                <a:cubicBezTo>
                  <a:pt x="336642" y="649876"/>
                  <a:pt x="347238" y="645132"/>
                  <a:pt x="354908" y="637462"/>
                </a:cubicBezTo>
                <a:close/>
                <a:moveTo>
                  <a:pt x="72353" y="920017"/>
                </a:moveTo>
                <a:cubicBezTo>
                  <a:pt x="80022" y="912348"/>
                  <a:pt x="84767" y="901752"/>
                  <a:pt x="84766" y="890048"/>
                </a:cubicBezTo>
                <a:cubicBezTo>
                  <a:pt x="84766" y="866641"/>
                  <a:pt x="65791" y="847665"/>
                  <a:pt x="42383" y="847665"/>
                </a:cubicBezTo>
                <a:cubicBezTo>
                  <a:pt x="18977" y="847665"/>
                  <a:pt x="0" y="866641"/>
                  <a:pt x="0" y="890048"/>
                </a:cubicBezTo>
                <a:cubicBezTo>
                  <a:pt x="1" y="913455"/>
                  <a:pt x="18976" y="932431"/>
                  <a:pt x="42384" y="932431"/>
                </a:cubicBezTo>
                <a:cubicBezTo>
                  <a:pt x="54087" y="932431"/>
                  <a:pt x="64683" y="927687"/>
                  <a:pt x="72353" y="920017"/>
                </a:cubicBezTo>
                <a:close/>
                <a:moveTo>
                  <a:pt x="637463" y="637463"/>
                </a:moveTo>
                <a:cubicBezTo>
                  <a:pt x="645133" y="629793"/>
                  <a:pt x="649877" y="619197"/>
                  <a:pt x="649877" y="607493"/>
                </a:cubicBezTo>
                <a:cubicBezTo>
                  <a:pt x="649877" y="584086"/>
                  <a:pt x="630901" y="565110"/>
                  <a:pt x="607494" y="565110"/>
                </a:cubicBezTo>
                <a:cubicBezTo>
                  <a:pt x="584087" y="565110"/>
                  <a:pt x="565111" y="584086"/>
                  <a:pt x="565111" y="607493"/>
                </a:cubicBezTo>
                <a:cubicBezTo>
                  <a:pt x="565111" y="630900"/>
                  <a:pt x="584087" y="649876"/>
                  <a:pt x="607494" y="649876"/>
                </a:cubicBezTo>
                <a:cubicBezTo>
                  <a:pt x="619197" y="649876"/>
                  <a:pt x="629793" y="645132"/>
                  <a:pt x="637463" y="637463"/>
                </a:cubicBezTo>
                <a:close/>
                <a:moveTo>
                  <a:pt x="354908" y="920017"/>
                </a:moveTo>
                <a:cubicBezTo>
                  <a:pt x="362578" y="912347"/>
                  <a:pt x="367322" y="901751"/>
                  <a:pt x="367321" y="890048"/>
                </a:cubicBezTo>
                <a:cubicBezTo>
                  <a:pt x="367321" y="866641"/>
                  <a:pt x="348346" y="847665"/>
                  <a:pt x="324938" y="847665"/>
                </a:cubicBezTo>
                <a:cubicBezTo>
                  <a:pt x="301532" y="847665"/>
                  <a:pt x="282555" y="866641"/>
                  <a:pt x="282555" y="890048"/>
                </a:cubicBezTo>
                <a:cubicBezTo>
                  <a:pt x="282556" y="913455"/>
                  <a:pt x="301531" y="932431"/>
                  <a:pt x="324939" y="932431"/>
                </a:cubicBezTo>
                <a:cubicBezTo>
                  <a:pt x="336642" y="932431"/>
                  <a:pt x="347238" y="927687"/>
                  <a:pt x="354908" y="920017"/>
                </a:cubicBezTo>
                <a:close/>
                <a:moveTo>
                  <a:pt x="72352" y="1202573"/>
                </a:moveTo>
                <a:cubicBezTo>
                  <a:pt x="80022" y="1194903"/>
                  <a:pt x="84766" y="1184307"/>
                  <a:pt x="84766" y="1172604"/>
                </a:cubicBezTo>
                <a:cubicBezTo>
                  <a:pt x="84766" y="1149197"/>
                  <a:pt x="65790" y="1130221"/>
                  <a:pt x="42383" y="1130221"/>
                </a:cubicBezTo>
                <a:cubicBezTo>
                  <a:pt x="18976" y="1130221"/>
                  <a:pt x="0" y="1149197"/>
                  <a:pt x="0" y="1172604"/>
                </a:cubicBezTo>
                <a:cubicBezTo>
                  <a:pt x="0" y="1196011"/>
                  <a:pt x="18976" y="1214987"/>
                  <a:pt x="42383" y="1214987"/>
                </a:cubicBezTo>
                <a:cubicBezTo>
                  <a:pt x="54087" y="1214987"/>
                  <a:pt x="64682" y="1210243"/>
                  <a:pt x="72352" y="1202573"/>
                </a:cubicBezTo>
                <a:close/>
                <a:moveTo>
                  <a:pt x="637464" y="920017"/>
                </a:moveTo>
                <a:cubicBezTo>
                  <a:pt x="645133" y="912348"/>
                  <a:pt x="649877" y="901752"/>
                  <a:pt x="649877" y="890048"/>
                </a:cubicBezTo>
                <a:cubicBezTo>
                  <a:pt x="649877" y="866641"/>
                  <a:pt x="630901" y="847665"/>
                  <a:pt x="607494" y="847665"/>
                </a:cubicBezTo>
                <a:cubicBezTo>
                  <a:pt x="584087" y="847665"/>
                  <a:pt x="565111" y="866642"/>
                  <a:pt x="565111" y="890048"/>
                </a:cubicBezTo>
                <a:cubicBezTo>
                  <a:pt x="565111" y="913455"/>
                  <a:pt x="584087" y="932431"/>
                  <a:pt x="607494" y="932431"/>
                </a:cubicBezTo>
                <a:cubicBezTo>
                  <a:pt x="619198" y="932431"/>
                  <a:pt x="629794" y="927687"/>
                  <a:pt x="637464" y="920017"/>
                </a:cubicBezTo>
                <a:close/>
                <a:moveTo>
                  <a:pt x="354907" y="1202573"/>
                </a:moveTo>
                <a:cubicBezTo>
                  <a:pt x="362577" y="1194903"/>
                  <a:pt x="367321" y="1184307"/>
                  <a:pt x="367321" y="1172604"/>
                </a:cubicBezTo>
                <a:cubicBezTo>
                  <a:pt x="367321" y="1149197"/>
                  <a:pt x="348345" y="1130221"/>
                  <a:pt x="324938" y="1130221"/>
                </a:cubicBezTo>
                <a:cubicBezTo>
                  <a:pt x="301531" y="1130221"/>
                  <a:pt x="282555" y="1149197"/>
                  <a:pt x="282555" y="1172604"/>
                </a:cubicBezTo>
                <a:cubicBezTo>
                  <a:pt x="282555" y="1196011"/>
                  <a:pt x="301531" y="1214987"/>
                  <a:pt x="324938" y="1214987"/>
                </a:cubicBezTo>
                <a:cubicBezTo>
                  <a:pt x="336642" y="1214987"/>
                  <a:pt x="347237" y="1210243"/>
                  <a:pt x="354907" y="1202573"/>
                </a:cubicBezTo>
                <a:close/>
                <a:moveTo>
                  <a:pt x="72353" y="1485128"/>
                </a:moveTo>
                <a:cubicBezTo>
                  <a:pt x="80022" y="1477458"/>
                  <a:pt x="84766" y="1466862"/>
                  <a:pt x="84766" y="1455159"/>
                </a:cubicBezTo>
                <a:cubicBezTo>
                  <a:pt x="84766" y="1431752"/>
                  <a:pt x="65790" y="1412776"/>
                  <a:pt x="42383" y="1412776"/>
                </a:cubicBezTo>
                <a:cubicBezTo>
                  <a:pt x="18977" y="1412776"/>
                  <a:pt x="0" y="1431752"/>
                  <a:pt x="0" y="1455159"/>
                </a:cubicBezTo>
                <a:cubicBezTo>
                  <a:pt x="0" y="1478566"/>
                  <a:pt x="18976" y="1497542"/>
                  <a:pt x="42383" y="1497542"/>
                </a:cubicBezTo>
                <a:cubicBezTo>
                  <a:pt x="54087" y="1497542"/>
                  <a:pt x="64683" y="1492798"/>
                  <a:pt x="72353" y="1485128"/>
                </a:cubicBezTo>
                <a:close/>
                <a:moveTo>
                  <a:pt x="920019" y="920017"/>
                </a:moveTo>
                <a:cubicBezTo>
                  <a:pt x="927688" y="912347"/>
                  <a:pt x="932432" y="901751"/>
                  <a:pt x="932432" y="890048"/>
                </a:cubicBezTo>
                <a:cubicBezTo>
                  <a:pt x="932432" y="866641"/>
                  <a:pt x="913456" y="847665"/>
                  <a:pt x="890049" y="847665"/>
                </a:cubicBezTo>
                <a:cubicBezTo>
                  <a:pt x="866643" y="847665"/>
                  <a:pt x="847666" y="866641"/>
                  <a:pt x="847666" y="890048"/>
                </a:cubicBezTo>
                <a:cubicBezTo>
                  <a:pt x="847666" y="913455"/>
                  <a:pt x="866642" y="932431"/>
                  <a:pt x="890049" y="932431"/>
                </a:cubicBezTo>
                <a:cubicBezTo>
                  <a:pt x="901753" y="932431"/>
                  <a:pt x="912349" y="927687"/>
                  <a:pt x="920019" y="920017"/>
                </a:cubicBezTo>
                <a:close/>
                <a:moveTo>
                  <a:pt x="637463" y="1202573"/>
                </a:moveTo>
                <a:cubicBezTo>
                  <a:pt x="645133" y="1194903"/>
                  <a:pt x="649877" y="1184308"/>
                  <a:pt x="649877" y="1172604"/>
                </a:cubicBezTo>
                <a:cubicBezTo>
                  <a:pt x="649877" y="1149197"/>
                  <a:pt x="630901" y="1130221"/>
                  <a:pt x="607494" y="1130221"/>
                </a:cubicBezTo>
                <a:cubicBezTo>
                  <a:pt x="584087" y="1130221"/>
                  <a:pt x="565111" y="1149197"/>
                  <a:pt x="565111" y="1172604"/>
                </a:cubicBezTo>
                <a:cubicBezTo>
                  <a:pt x="565111" y="1196011"/>
                  <a:pt x="584087" y="1214987"/>
                  <a:pt x="607494" y="1214987"/>
                </a:cubicBezTo>
                <a:cubicBezTo>
                  <a:pt x="619197" y="1214987"/>
                  <a:pt x="629793" y="1210243"/>
                  <a:pt x="637463" y="1202573"/>
                </a:cubicBezTo>
                <a:close/>
                <a:moveTo>
                  <a:pt x="354908" y="1485128"/>
                </a:moveTo>
                <a:cubicBezTo>
                  <a:pt x="362577" y="1477458"/>
                  <a:pt x="367321" y="1466862"/>
                  <a:pt x="367321" y="1455159"/>
                </a:cubicBezTo>
                <a:cubicBezTo>
                  <a:pt x="367321" y="1431752"/>
                  <a:pt x="348345" y="1412776"/>
                  <a:pt x="324938" y="1412776"/>
                </a:cubicBezTo>
                <a:cubicBezTo>
                  <a:pt x="301532" y="1412776"/>
                  <a:pt x="282555" y="1431752"/>
                  <a:pt x="282555" y="1455159"/>
                </a:cubicBezTo>
                <a:cubicBezTo>
                  <a:pt x="282556" y="1478566"/>
                  <a:pt x="301531" y="1497542"/>
                  <a:pt x="324939" y="1497542"/>
                </a:cubicBezTo>
                <a:cubicBezTo>
                  <a:pt x="336642" y="1497542"/>
                  <a:pt x="347238" y="1492798"/>
                  <a:pt x="354908" y="1485128"/>
                </a:cubicBezTo>
                <a:close/>
                <a:moveTo>
                  <a:pt x="920018" y="1202573"/>
                </a:moveTo>
                <a:cubicBezTo>
                  <a:pt x="927688" y="1194903"/>
                  <a:pt x="932432" y="1184307"/>
                  <a:pt x="932432" y="1172604"/>
                </a:cubicBezTo>
                <a:cubicBezTo>
                  <a:pt x="932432" y="1149197"/>
                  <a:pt x="913456" y="1130221"/>
                  <a:pt x="890049" y="1130221"/>
                </a:cubicBezTo>
                <a:cubicBezTo>
                  <a:pt x="866642" y="1130221"/>
                  <a:pt x="847666" y="1149197"/>
                  <a:pt x="847666" y="1172604"/>
                </a:cubicBezTo>
                <a:cubicBezTo>
                  <a:pt x="847666" y="1196011"/>
                  <a:pt x="866642" y="1214987"/>
                  <a:pt x="890049" y="1214987"/>
                </a:cubicBezTo>
                <a:cubicBezTo>
                  <a:pt x="901752" y="1214987"/>
                  <a:pt x="912348" y="1210243"/>
                  <a:pt x="920018" y="1202573"/>
                </a:cubicBezTo>
                <a:close/>
                <a:moveTo>
                  <a:pt x="637464" y="1485128"/>
                </a:moveTo>
                <a:cubicBezTo>
                  <a:pt x="645133" y="1477458"/>
                  <a:pt x="649877" y="1466863"/>
                  <a:pt x="649877" y="1455159"/>
                </a:cubicBezTo>
                <a:cubicBezTo>
                  <a:pt x="649877" y="1431752"/>
                  <a:pt x="630901" y="1412776"/>
                  <a:pt x="607494" y="1412776"/>
                </a:cubicBezTo>
                <a:cubicBezTo>
                  <a:pt x="584087" y="1412776"/>
                  <a:pt x="565111" y="1431752"/>
                  <a:pt x="565111" y="1455159"/>
                </a:cubicBezTo>
                <a:cubicBezTo>
                  <a:pt x="565111" y="1478566"/>
                  <a:pt x="584087" y="1497542"/>
                  <a:pt x="607494" y="1497542"/>
                </a:cubicBezTo>
                <a:cubicBezTo>
                  <a:pt x="619198" y="1497542"/>
                  <a:pt x="629793" y="1492798"/>
                  <a:pt x="637464" y="1485128"/>
                </a:cubicBezTo>
                <a:close/>
                <a:moveTo>
                  <a:pt x="1202574" y="1202573"/>
                </a:moveTo>
                <a:cubicBezTo>
                  <a:pt x="1210244" y="1194903"/>
                  <a:pt x="1214988" y="1184308"/>
                  <a:pt x="1214988" y="1172604"/>
                </a:cubicBezTo>
                <a:cubicBezTo>
                  <a:pt x="1214988" y="1149197"/>
                  <a:pt x="1196012" y="1130221"/>
                  <a:pt x="1172605" y="1130221"/>
                </a:cubicBezTo>
                <a:cubicBezTo>
                  <a:pt x="1149198" y="1130221"/>
                  <a:pt x="1130222" y="1149197"/>
                  <a:pt x="1130222" y="1172604"/>
                </a:cubicBezTo>
                <a:cubicBezTo>
                  <a:pt x="1130222" y="1196011"/>
                  <a:pt x="1149198" y="1214987"/>
                  <a:pt x="1172605" y="1214987"/>
                </a:cubicBezTo>
                <a:cubicBezTo>
                  <a:pt x="1184308" y="1214987"/>
                  <a:pt x="1194904" y="1210243"/>
                  <a:pt x="1202574" y="1202573"/>
                </a:cubicBezTo>
                <a:close/>
                <a:moveTo>
                  <a:pt x="920018" y="1485128"/>
                </a:moveTo>
                <a:cubicBezTo>
                  <a:pt x="927688" y="1477458"/>
                  <a:pt x="932432" y="1466862"/>
                  <a:pt x="932432" y="1455159"/>
                </a:cubicBezTo>
                <a:cubicBezTo>
                  <a:pt x="932432" y="1431752"/>
                  <a:pt x="913456" y="1412776"/>
                  <a:pt x="890049" y="1412776"/>
                </a:cubicBezTo>
                <a:cubicBezTo>
                  <a:pt x="866642" y="1412776"/>
                  <a:pt x="847666" y="1431752"/>
                  <a:pt x="847666" y="1455159"/>
                </a:cubicBezTo>
                <a:cubicBezTo>
                  <a:pt x="847666" y="1478566"/>
                  <a:pt x="866642" y="1497542"/>
                  <a:pt x="890049" y="1497542"/>
                </a:cubicBezTo>
                <a:cubicBezTo>
                  <a:pt x="901753" y="1497542"/>
                  <a:pt x="912349" y="1492798"/>
                  <a:pt x="920018" y="1485128"/>
                </a:cubicBezTo>
                <a:close/>
                <a:moveTo>
                  <a:pt x="1202574" y="1485128"/>
                </a:moveTo>
                <a:cubicBezTo>
                  <a:pt x="1210244" y="1477458"/>
                  <a:pt x="1214988" y="1466863"/>
                  <a:pt x="1214988" y="1455159"/>
                </a:cubicBezTo>
                <a:cubicBezTo>
                  <a:pt x="1214988" y="1431752"/>
                  <a:pt x="1196012" y="1412776"/>
                  <a:pt x="1172605" y="1412776"/>
                </a:cubicBezTo>
                <a:cubicBezTo>
                  <a:pt x="1149198" y="1412776"/>
                  <a:pt x="1130222" y="1431752"/>
                  <a:pt x="1130222" y="1455159"/>
                </a:cubicBezTo>
                <a:cubicBezTo>
                  <a:pt x="1130222" y="1478566"/>
                  <a:pt x="1149198" y="1497542"/>
                  <a:pt x="1172605" y="1497542"/>
                </a:cubicBezTo>
                <a:cubicBezTo>
                  <a:pt x="1184308" y="1497542"/>
                  <a:pt x="1194904" y="1492798"/>
                  <a:pt x="1202574" y="1485128"/>
                </a:cubicBezTo>
                <a:close/>
                <a:moveTo>
                  <a:pt x="1485129" y="1485128"/>
                </a:moveTo>
                <a:cubicBezTo>
                  <a:pt x="1492799" y="1477458"/>
                  <a:pt x="1497543" y="1466862"/>
                  <a:pt x="1497543" y="1455159"/>
                </a:cubicBezTo>
                <a:cubicBezTo>
                  <a:pt x="1497543" y="1431752"/>
                  <a:pt x="1478567" y="1412776"/>
                  <a:pt x="1455160" y="1412776"/>
                </a:cubicBezTo>
                <a:cubicBezTo>
                  <a:pt x="1431753" y="1412776"/>
                  <a:pt x="1412777" y="1431752"/>
                  <a:pt x="1412777" y="1455159"/>
                </a:cubicBezTo>
                <a:cubicBezTo>
                  <a:pt x="1412777" y="1478566"/>
                  <a:pt x="1431753" y="1497542"/>
                  <a:pt x="1455160" y="1497542"/>
                </a:cubicBezTo>
                <a:cubicBezTo>
                  <a:pt x="1466864" y="1497542"/>
                  <a:pt x="1477459" y="1492798"/>
                  <a:pt x="1485129" y="14851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248196" y="-1610691"/>
            <a:ext cx="3478615" cy="5894718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0" y="-924310"/>
            <a:ext cx="899875" cy="603550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1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352" t="10687" r="14213" b="5672"/>
          <a:stretch>
            <a:fillRect/>
          </a:stretch>
        </p:blipFill>
        <p:spPr>
          <a:xfrm rot="0" flipH="0" flipV="0">
            <a:off x="252671" y="1716405"/>
            <a:ext cx="5420360" cy="4600575"/>
          </a:xfrm>
          <a:custGeom>
            <a:avLst/>
            <a:gdLst>
              <a:gd name="connsiteX0" fmla="*/ 0 w 5420360"/>
              <a:gd name="connsiteY0" fmla="*/ 0 h 4600575"/>
              <a:gd name="connsiteX1" fmla="*/ 5420360 w 5420360"/>
              <a:gd name="connsiteY1" fmla="*/ 0 h 4600575"/>
              <a:gd name="connsiteX2" fmla="*/ 5420360 w 5420360"/>
              <a:gd name="connsiteY2" fmla="*/ 4600575 h 4600575"/>
              <a:gd name="connsiteX3" fmla="*/ 3591175 w 5420360"/>
              <a:gd name="connsiteY3" fmla="*/ 4600575 h 4600575"/>
              <a:gd name="connsiteX4" fmla="*/ 3591175 w 5420360"/>
              <a:gd name="connsiteY4" fmla="*/ 4338956 h 4600575"/>
              <a:gd name="connsiteX5" fmla="*/ 2049834 w 5420360"/>
              <a:gd name="connsiteY5" fmla="*/ 4338956 h 4600575"/>
              <a:gd name="connsiteX6" fmla="*/ 2049834 w 5420360"/>
              <a:gd name="connsiteY6" fmla="*/ 4600575 h 4600575"/>
              <a:gd name="connsiteX7" fmla="*/ 0 w 5420360"/>
              <a:gd name="connsiteY7" fmla="*/ 4600575 h 4600575"/>
              <a:gd name="connsiteX8" fmla="*/ 0 w 5420360"/>
              <a:gd name="connsiteY8" fmla="*/ 0 h 4600575"/>
            </a:gdLst>
            <a:rect l="l" t="t" r="r" b="b"/>
            <a:pathLst>
              <a:path w="5420360" h="4600575">
                <a:moveTo>
                  <a:pt x="0" y="0"/>
                </a:moveTo>
                <a:lnTo>
                  <a:pt x="5420360" y="0"/>
                </a:lnTo>
                <a:lnTo>
                  <a:pt x="5420360" y="4600575"/>
                </a:lnTo>
                <a:lnTo>
                  <a:pt x="3591175" y="4600575"/>
                </a:lnTo>
                <a:lnTo>
                  <a:pt x="3591175" y="4338956"/>
                </a:lnTo>
                <a:lnTo>
                  <a:pt x="2049834" y="4338956"/>
                </a:lnTo>
                <a:lnTo>
                  <a:pt x="2049834" y="4600575"/>
                </a:lnTo>
                <a:lnTo>
                  <a:pt x="0" y="46005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2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040" t="0" r="1040" b="0"/>
          <a:stretch>
            <a:fillRect/>
          </a:stretch>
        </p:blipFill>
        <p:spPr>
          <a:xfrm rot="0" flipH="0" flipV="0">
            <a:off x="605117" y="2016957"/>
            <a:ext cx="4715467" cy="2699156"/>
          </a:xfrm>
          <a:custGeom>
            <a:avLst/>
            <a:gdLst>
              <a:gd name="connsiteX0" fmla="*/ 0 w 4715467"/>
              <a:gd name="connsiteY0" fmla="*/ 0 h 2699156"/>
              <a:gd name="connsiteX1" fmla="*/ 4715467 w 4715467"/>
              <a:gd name="connsiteY1" fmla="*/ 0 h 2699156"/>
              <a:gd name="connsiteX2" fmla="*/ 4715467 w 4715467"/>
              <a:gd name="connsiteY2" fmla="*/ 2699156 h 2699156"/>
              <a:gd name="connsiteX3" fmla="*/ 0 w 4715467"/>
              <a:gd name="connsiteY3" fmla="*/ 2699156 h 2699156"/>
            </a:gdLst>
            <a:rect l="l" t="t" r="r" b="b"/>
            <a:pathLst>
              <a:path w="4715467" h="2699156">
                <a:moveTo>
                  <a:pt x="0" y="0"/>
                </a:moveTo>
                <a:lnTo>
                  <a:pt x="4715467" y="0"/>
                </a:lnTo>
                <a:lnTo>
                  <a:pt x="4715467" y="2699156"/>
                </a:lnTo>
                <a:lnTo>
                  <a:pt x="0" y="269915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3" name="标题 1"/>
          <p:cNvSpPr txBox="1"/>
          <p:nvPr/>
        </p:nvSpPr>
        <p:spPr>
          <a:xfrm rot="0" flipH="0" flipV="0">
            <a:off x="660400" y="1066800"/>
            <a:ext cx="3680813" cy="9341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2F2F2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DESIGN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736986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10800000" flipH="0" flipV="1">
            <a:off x="0" y="4249440"/>
            <a:ext cx="6618880" cy="2608560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1199057" y="259898"/>
            <a:ext cx="2007877" cy="648152"/>
          </a:xfrm>
          <a:custGeom>
            <a:avLst/>
            <a:gdLst>
              <a:gd name="connsiteX0" fmla="*/ 2788648 w 2866119"/>
              <a:gd name="connsiteY0" fmla="*/ 770254 h 925196"/>
              <a:gd name="connsiteX1" fmla="*/ 2866119 w 2866119"/>
              <a:gd name="connsiteY1" fmla="*/ 847725 h 925196"/>
              <a:gd name="connsiteX2" fmla="*/ 2788648 w 2866119"/>
              <a:gd name="connsiteY2" fmla="*/ 925196 h 925196"/>
              <a:gd name="connsiteX3" fmla="*/ 2711177 w 2866119"/>
              <a:gd name="connsiteY3" fmla="*/ 847725 h 925196"/>
              <a:gd name="connsiteX4" fmla="*/ 2788648 w 2866119"/>
              <a:gd name="connsiteY4" fmla="*/ 770254 h 925196"/>
              <a:gd name="connsiteX5" fmla="*/ 2336786 w 2866119"/>
              <a:gd name="connsiteY5" fmla="*/ 770254 h 925196"/>
              <a:gd name="connsiteX6" fmla="*/ 2414257 w 2866119"/>
              <a:gd name="connsiteY6" fmla="*/ 847725 h 925196"/>
              <a:gd name="connsiteX7" fmla="*/ 2336786 w 2866119"/>
              <a:gd name="connsiteY7" fmla="*/ 925196 h 925196"/>
              <a:gd name="connsiteX8" fmla="*/ 2259315 w 2866119"/>
              <a:gd name="connsiteY8" fmla="*/ 847725 h 925196"/>
              <a:gd name="connsiteX9" fmla="*/ 2336786 w 2866119"/>
              <a:gd name="connsiteY9" fmla="*/ 770254 h 925196"/>
              <a:gd name="connsiteX10" fmla="*/ 1884923 w 2866119"/>
              <a:gd name="connsiteY10" fmla="*/ 770254 h 925196"/>
              <a:gd name="connsiteX11" fmla="*/ 1962394 w 2866119"/>
              <a:gd name="connsiteY11" fmla="*/ 847725 h 925196"/>
              <a:gd name="connsiteX12" fmla="*/ 1884923 w 2866119"/>
              <a:gd name="connsiteY12" fmla="*/ 925196 h 925196"/>
              <a:gd name="connsiteX13" fmla="*/ 1807452 w 2866119"/>
              <a:gd name="connsiteY13" fmla="*/ 847725 h 925196"/>
              <a:gd name="connsiteX14" fmla="*/ 1884923 w 2866119"/>
              <a:gd name="connsiteY14" fmla="*/ 770254 h 925196"/>
              <a:gd name="connsiteX15" fmla="*/ 1433060 w 2866119"/>
              <a:gd name="connsiteY15" fmla="*/ 770254 h 925196"/>
              <a:gd name="connsiteX16" fmla="*/ 1510531 w 2866119"/>
              <a:gd name="connsiteY16" fmla="*/ 847725 h 925196"/>
              <a:gd name="connsiteX17" fmla="*/ 1433060 w 2866119"/>
              <a:gd name="connsiteY17" fmla="*/ 925196 h 925196"/>
              <a:gd name="connsiteX18" fmla="*/ 1355589 w 2866119"/>
              <a:gd name="connsiteY18" fmla="*/ 847725 h 925196"/>
              <a:gd name="connsiteX19" fmla="*/ 1433060 w 2866119"/>
              <a:gd name="connsiteY19" fmla="*/ 770254 h 925196"/>
              <a:gd name="connsiteX20" fmla="*/ 981197 w 2866119"/>
              <a:gd name="connsiteY20" fmla="*/ 770254 h 925196"/>
              <a:gd name="connsiteX21" fmla="*/ 1058668 w 2866119"/>
              <a:gd name="connsiteY21" fmla="*/ 847725 h 925196"/>
              <a:gd name="connsiteX22" fmla="*/ 981197 w 2866119"/>
              <a:gd name="connsiteY22" fmla="*/ 925196 h 925196"/>
              <a:gd name="connsiteX23" fmla="*/ 903726 w 2866119"/>
              <a:gd name="connsiteY23" fmla="*/ 847725 h 925196"/>
              <a:gd name="connsiteX24" fmla="*/ 981197 w 2866119"/>
              <a:gd name="connsiteY24" fmla="*/ 770254 h 925196"/>
              <a:gd name="connsiteX25" fmla="*/ 529334 w 2866119"/>
              <a:gd name="connsiteY25" fmla="*/ 770254 h 925196"/>
              <a:gd name="connsiteX26" fmla="*/ 606805 w 2866119"/>
              <a:gd name="connsiteY26" fmla="*/ 847725 h 925196"/>
              <a:gd name="connsiteX27" fmla="*/ 529334 w 2866119"/>
              <a:gd name="connsiteY27" fmla="*/ 925196 h 925196"/>
              <a:gd name="connsiteX28" fmla="*/ 451863 w 2866119"/>
              <a:gd name="connsiteY28" fmla="*/ 847725 h 925196"/>
              <a:gd name="connsiteX29" fmla="*/ 529334 w 2866119"/>
              <a:gd name="connsiteY29" fmla="*/ 770254 h 925196"/>
              <a:gd name="connsiteX30" fmla="*/ 77471 w 2866119"/>
              <a:gd name="connsiteY30" fmla="*/ 770254 h 925196"/>
              <a:gd name="connsiteX31" fmla="*/ 154942 w 2866119"/>
              <a:gd name="connsiteY31" fmla="*/ 847725 h 925196"/>
              <a:gd name="connsiteX32" fmla="*/ 77471 w 2866119"/>
              <a:gd name="connsiteY32" fmla="*/ 925196 h 925196"/>
              <a:gd name="connsiteX33" fmla="*/ 0 w 2866119"/>
              <a:gd name="connsiteY33" fmla="*/ 847725 h 925196"/>
              <a:gd name="connsiteX34" fmla="*/ 77471 w 2866119"/>
              <a:gd name="connsiteY34" fmla="*/ 770254 h 925196"/>
              <a:gd name="connsiteX35" fmla="*/ 2788648 w 2866119"/>
              <a:gd name="connsiteY35" fmla="*/ 385127 h 925196"/>
              <a:gd name="connsiteX36" fmla="*/ 2866119 w 2866119"/>
              <a:gd name="connsiteY36" fmla="*/ 462598 h 925196"/>
              <a:gd name="connsiteX37" fmla="*/ 2788648 w 2866119"/>
              <a:gd name="connsiteY37" fmla="*/ 540069 h 925196"/>
              <a:gd name="connsiteX38" fmla="*/ 2711177 w 2866119"/>
              <a:gd name="connsiteY38" fmla="*/ 462598 h 925196"/>
              <a:gd name="connsiteX39" fmla="*/ 2788648 w 2866119"/>
              <a:gd name="connsiteY39" fmla="*/ 385127 h 925196"/>
              <a:gd name="connsiteX40" fmla="*/ 2336786 w 2866119"/>
              <a:gd name="connsiteY40" fmla="*/ 385127 h 925196"/>
              <a:gd name="connsiteX41" fmla="*/ 2414257 w 2866119"/>
              <a:gd name="connsiteY41" fmla="*/ 462598 h 925196"/>
              <a:gd name="connsiteX42" fmla="*/ 2336786 w 2866119"/>
              <a:gd name="connsiteY42" fmla="*/ 540069 h 925196"/>
              <a:gd name="connsiteX43" fmla="*/ 2259315 w 2866119"/>
              <a:gd name="connsiteY43" fmla="*/ 462598 h 925196"/>
              <a:gd name="connsiteX44" fmla="*/ 2336786 w 2866119"/>
              <a:gd name="connsiteY44" fmla="*/ 385127 h 925196"/>
              <a:gd name="connsiteX45" fmla="*/ 1884923 w 2866119"/>
              <a:gd name="connsiteY45" fmla="*/ 385127 h 925196"/>
              <a:gd name="connsiteX46" fmla="*/ 1962394 w 2866119"/>
              <a:gd name="connsiteY46" fmla="*/ 462598 h 925196"/>
              <a:gd name="connsiteX47" fmla="*/ 1884923 w 2866119"/>
              <a:gd name="connsiteY47" fmla="*/ 540069 h 925196"/>
              <a:gd name="connsiteX48" fmla="*/ 1807452 w 2866119"/>
              <a:gd name="connsiteY48" fmla="*/ 462598 h 925196"/>
              <a:gd name="connsiteX49" fmla="*/ 1884923 w 2866119"/>
              <a:gd name="connsiteY49" fmla="*/ 385127 h 925196"/>
              <a:gd name="connsiteX50" fmla="*/ 1433060 w 2866119"/>
              <a:gd name="connsiteY50" fmla="*/ 385127 h 925196"/>
              <a:gd name="connsiteX51" fmla="*/ 1510531 w 2866119"/>
              <a:gd name="connsiteY51" fmla="*/ 462598 h 925196"/>
              <a:gd name="connsiteX52" fmla="*/ 1433060 w 2866119"/>
              <a:gd name="connsiteY52" fmla="*/ 540069 h 925196"/>
              <a:gd name="connsiteX53" fmla="*/ 1355589 w 2866119"/>
              <a:gd name="connsiteY53" fmla="*/ 462598 h 925196"/>
              <a:gd name="connsiteX54" fmla="*/ 1433060 w 2866119"/>
              <a:gd name="connsiteY54" fmla="*/ 385127 h 925196"/>
              <a:gd name="connsiteX55" fmla="*/ 981197 w 2866119"/>
              <a:gd name="connsiteY55" fmla="*/ 385127 h 925196"/>
              <a:gd name="connsiteX56" fmla="*/ 1058668 w 2866119"/>
              <a:gd name="connsiteY56" fmla="*/ 462598 h 925196"/>
              <a:gd name="connsiteX57" fmla="*/ 981197 w 2866119"/>
              <a:gd name="connsiteY57" fmla="*/ 540069 h 925196"/>
              <a:gd name="connsiteX58" fmla="*/ 903726 w 2866119"/>
              <a:gd name="connsiteY58" fmla="*/ 462598 h 925196"/>
              <a:gd name="connsiteX59" fmla="*/ 981197 w 2866119"/>
              <a:gd name="connsiteY59" fmla="*/ 385127 h 925196"/>
              <a:gd name="connsiteX60" fmla="*/ 529334 w 2866119"/>
              <a:gd name="connsiteY60" fmla="*/ 385127 h 925196"/>
              <a:gd name="connsiteX61" fmla="*/ 606805 w 2866119"/>
              <a:gd name="connsiteY61" fmla="*/ 462598 h 925196"/>
              <a:gd name="connsiteX62" fmla="*/ 529334 w 2866119"/>
              <a:gd name="connsiteY62" fmla="*/ 540069 h 925196"/>
              <a:gd name="connsiteX63" fmla="*/ 451863 w 2866119"/>
              <a:gd name="connsiteY63" fmla="*/ 462598 h 925196"/>
              <a:gd name="connsiteX64" fmla="*/ 529334 w 2866119"/>
              <a:gd name="connsiteY64" fmla="*/ 385127 h 925196"/>
              <a:gd name="connsiteX65" fmla="*/ 77471 w 2866119"/>
              <a:gd name="connsiteY65" fmla="*/ 385127 h 925196"/>
              <a:gd name="connsiteX66" fmla="*/ 154942 w 2866119"/>
              <a:gd name="connsiteY66" fmla="*/ 462598 h 925196"/>
              <a:gd name="connsiteX67" fmla="*/ 77471 w 2866119"/>
              <a:gd name="connsiteY67" fmla="*/ 540069 h 925196"/>
              <a:gd name="connsiteX68" fmla="*/ 0 w 2866119"/>
              <a:gd name="connsiteY68" fmla="*/ 462598 h 925196"/>
              <a:gd name="connsiteX69" fmla="*/ 77471 w 2866119"/>
              <a:gd name="connsiteY69" fmla="*/ 385127 h 925196"/>
              <a:gd name="connsiteX70" fmla="*/ 2788648 w 2866119"/>
              <a:gd name="connsiteY70" fmla="*/ 0 h 925196"/>
              <a:gd name="connsiteX71" fmla="*/ 2866119 w 2866119"/>
              <a:gd name="connsiteY71" fmla="*/ 77471 h 925196"/>
              <a:gd name="connsiteX72" fmla="*/ 2788648 w 2866119"/>
              <a:gd name="connsiteY72" fmla="*/ 154942 h 925196"/>
              <a:gd name="connsiteX73" fmla="*/ 2711177 w 2866119"/>
              <a:gd name="connsiteY73" fmla="*/ 77471 h 925196"/>
              <a:gd name="connsiteX74" fmla="*/ 2788648 w 2866119"/>
              <a:gd name="connsiteY74" fmla="*/ 0 h 925196"/>
              <a:gd name="connsiteX75" fmla="*/ 2336786 w 2866119"/>
              <a:gd name="connsiteY75" fmla="*/ 0 h 925196"/>
              <a:gd name="connsiteX76" fmla="*/ 2414257 w 2866119"/>
              <a:gd name="connsiteY76" fmla="*/ 77471 h 925196"/>
              <a:gd name="connsiteX77" fmla="*/ 2336786 w 2866119"/>
              <a:gd name="connsiteY77" fmla="*/ 154942 h 925196"/>
              <a:gd name="connsiteX78" fmla="*/ 2259315 w 2866119"/>
              <a:gd name="connsiteY78" fmla="*/ 77471 h 925196"/>
              <a:gd name="connsiteX79" fmla="*/ 2336786 w 2866119"/>
              <a:gd name="connsiteY79" fmla="*/ 0 h 925196"/>
              <a:gd name="connsiteX80" fmla="*/ 1884923 w 2866119"/>
              <a:gd name="connsiteY80" fmla="*/ 0 h 925196"/>
              <a:gd name="connsiteX81" fmla="*/ 1962394 w 2866119"/>
              <a:gd name="connsiteY81" fmla="*/ 77471 h 925196"/>
              <a:gd name="connsiteX82" fmla="*/ 1884923 w 2866119"/>
              <a:gd name="connsiteY82" fmla="*/ 154942 h 925196"/>
              <a:gd name="connsiteX83" fmla="*/ 1807452 w 2866119"/>
              <a:gd name="connsiteY83" fmla="*/ 77471 h 925196"/>
              <a:gd name="connsiteX84" fmla="*/ 1884923 w 2866119"/>
              <a:gd name="connsiteY84" fmla="*/ 0 h 925196"/>
              <a:gd name="connsiteX85" fmla="*/ 1433060 w 2866119"/>
              <a:gd name="connsiteY85" fmla="*/ 0 h 925196"/>
              <a:gd name="connsiteX86" fmla="*/ 1510531 w 2866119"/>
              <a:gd name="connsiteY86" fmla="*/ 77471 h 925196"/>
              <a:gd name="connsiteX87" fmla="*/ 1433060 w 2866119"/>
              <a:gd name="connsiteY87" fmla="*/ 154942 h 925196"/>
              <a:gd name="connsiteX88" fmla="*/ 1355589 w 2866119"/>
              <a:gd name="connsiteY88" fmla="*/ 77471 h 925196"/>
              <a:gd name="connsiteX89" fmla="*/ 1433060 w 2866119"/>
              <a:gd name="connsiteY89" fmla="*/ 0 h 925196"/>
              <a:gd name="connsiteX90" fmla="*/ 981197 w 2866119"/>
              <a:gd name="connsiteY90" fmla="*/ 0 h 925196"/>
              <a:gd name="connsiteX91" fmla="*/ 1058668 w 2866119"/>
              <a:gd name="connsiteY91" fmla="*/ 77471 h 925196"/>
              <a:gd name="connsiteX92" fmla="*/ 981197 w 2866119"/>
              <a:gd name="connsiteY92" fmla="*/ 154942 h 925196"/>
              <a:gd name="connsiteX93" fmla="*/ 903726 w 2866119"/>
              <a:gd name="connsiteY93" fmla="*/ 77471 h 925196"/>
              <a:gd name="connsiteX94" fmla="*/ 981197 w 2866119"/>
              <a:gd name="connsiteY94" fmla="*/ 0 h 925196"/>
              <a:gd name="connsiteX95" fmla="*/ 529334 w 2866119"/>
              <a:gd name="connsiteY95" fmla="*/ 0 h 925196"/>
              <a:gd name="connsiteX96" fmla="*/ 606805 w 2866119"/>
              <a:gd name="connsiteY96" fmla="*/ 77471 h 925196"/>
              <a:gd name="connsiteX97" fmla="*/ 529334 w 2866119"/>
              <a:gd name="connsiteY97" fmla="*/ 154942 h 925196"/>
              <a:gd name="connsiteX98" fmla="*/ 451863 w 2866119"/>
              <a:gd name="connsiteY98" fmla="*/ 77471 h 925196"/>
              <a:gd name="connsiteX99" fmla="*/ 529334 w 2866119"/>
              <a:gd name="connsiteY99" fmla="*/ 0 h 925196"/>
              <a:gd name="connsiteX100" fmla="*/ 77471 w 2866119"/>
              <a:gd name="connsiteY100" fmla="*/ 0 h 925196"/>
              <a:gd name="connsiteX101" fmla="*/ 154942 w 2866119"/>
              <a:gd name="connsiteY101" fmla="*/ 77471 h 925196"/>
              <a:gd name="connsiteX102" fmla="*/ 77471 w 2866119"/>
              <a:gd name="connsiteY102" fmla="*/ 154942 h 925196"/>
              <a:gd name="connsiteX103" fmla="*/ 0 w 2866119"/>
              <a:gd name="connsiteY103" fmla="*/ 77471 h 925196"/>
              <a:gd name="connsiteX104" fmla="*/ 77471 w 2866119"/>
              <a:gd name="connsiteY104" fmla="*/ 0 h 925196"/>
            </a:gdLst>
            <a:rect l="l" t="t" r="r" b="b"/>
            <a:pathLst>
              <a:path w="2866119" h="925196">
                <a:moveTo>
                  <a:pt x="2788648" y="770254"/>
                </a:moveTo>
                <a:cubicBezTo>
                  <a:pt x="2831434" y="770254"/>
                  <a:pt x="2866119" y="804939"/>
                  <a:pt x="2866119" y="847725"/>
                </a:cubicBezTo>
                <a:cubicBezTo>
                  <a:pt x="2866119" y="890511"/>
                  <a:pt x="2831434" y="925196"/>
                  <a:pt x="2788648" y="925196"/>
                </a:cubicBezTo>
                <a:cubicBezTo>
                  <a:pt x="2745862" y="925196"/>
                  <a:pt x="2711177" y="890511"/>
                  <a:pt x="2711177" y="847725"/>
                </a:cubicBezTo>
                <a:cubicBezTo>
                  <a:pt x="2711177" y="804939"/>
                  <a:pt x="2745862" y="770254"/>
                  <a:pt x="2788648" y="770254"/>
                </a:cubicBezTo>
                <a:close/>
                <a:moveTo>
                  <a:pt x="2336786" y="770254"/>
                </a:moveTo>
                <a:cubicBezTo>
                  <a:pt x="2379572" y="770254"/>
                  <a:pt x="2414257" y="804939"/>
                  <a:pt x="2414257" y="847725"/>
                </a:cubicBezTo>
                <a:cubicBezTo>
                  <a:pt x="2414257" y="890511"/>
                  <a:pt x="2379572" y="925196"/>
                  <a:pt x="2336786" y="925196"/>
                </a:cubicBezTo>
                <a:cubicBezTo>
                  <a:pt x="2294000" y="925196"/>
                  <a:pt x="2259315" y="890511"/>
                  <a:pt x="2259315" y="847725"/>
                </a:cubicBezTo>
                <a:cubicBezTo>
                  <a:pt x="2259315" y="804939"/>
                  <a:pt x="2294000" y="770254"/>
                  <a:pt x="2336786" y="770254"/>
                </a:cubicBezTo>
                <a:close/>
                <a:moveTo>
                  <a:pt x="1884923" y="770254"/>
                </a:moveTo>
                <a:cubicBezTo>
                  <a:pt x="1927709" y="770254"/>
                  <a:pt x="1962394" y="804939"/>
                  <a:pt x="1962394" y="847725"/>
                </a:cubicBezTo>
                <a:cubicBezTo>
                  <a:pt x="1962394" y="890511"/>
                  <a:pt x="1927709" y="925196"/>
                  <a:pt x="1884923" y="925196"/>
                </a:cubicBezTo>
                <a:cubicBezTo>
                  <a:pt x="1842137" y="925196"/>
                  <a:pt x="1807452" y="890511"/>
                  <a:pt x="1807452" y="847725"/>
                </a:cubicBezTo>
                <a:cubicBezTo>
                  <a:pt x="1807452" y="804939"/>
                  <a:pt x="1842137" y="770254"/>
                  <a:pt x="1884923" y="770254"/>
                </a:cubicBezTo>
                <a:close/>
                <a:moveTo>
                  <a:pt x="1433060" y="770254"/>
                </a:moveTo>
                <a:cubicBezTo>
                  <a:pt x="1475846" y="770254"/>
                  <a:pt x="1510531" y="804939"/>
                  <a:pt x="1510531" y="847725"/>
                </a:cubicBezTo>
                <a:cubicBezTo>
                  <a:pt x="1510531" y="890511"/>
                  <a:pt x="1475846" y="925196"/>
                  <a:pt x="1433060" y="925196"/>
                </a:cubicBezTo>
                <a:cubicBezTo>
                  <a:pt x="1390274" y="925196"/>
                  <a:pt x="1355589" y="890511"/>
                  <a:pt x="1355589" y="847725"/>
                </a:cubicBezTo>
                <a:cubicBezTo>
                  <a:pt x="1355589" y="804939"/>
                  <a:pt x="1390274" y="770254"/>
                  <a:pt x="1433060" y="770254"/>
                </a:cubicBezTo>
                <a:close/>
                <a:moveTo>
                  <a:pt x="981197" y="770254"/>
                </a:moveTo>
                <a:cubicBezTo>
                  <a:pt x="1023983" y="770254"/>
                  <a:pt x="1058668" y="804939"/>
                  <a:pt x="1058668" y="847725"/>
                </a:cubicBezTo>
                <a:cubicBezTo>
                  <a:pt x="1058668" y="890511"/>
                  <a:pt x="1023983" y="925196"/>
                  <a:pt x="981197" y="925196"/>
                </a:cubicBezTo>
                <a:cubicBezTo>
                  <a:pt x="938411" y="925196"/>
                  <a:pt x="903726" y="890511"/>
                  <a:pt x="903726" y="847725"/>
                </a:cubicBezTo>
                <a:cubicBezTo>
                  <a:pt x="903726" y="804939"/>
                  <a:pt x="938411" y="770254"/>
                  <a:pt x="981197" y="770254"/>
                </a:cubicBezTo>
                <a:close/>
                <a:moveTo>
                  <a:pt x="529334" y="770254"/>
                </a:moveTo>
                <a:cubicBezTo>
                  <a:pt x="572120" y="770254"/>
                  <a:pt x="606805" y="804939"/>
                  <a:pt x="606805" y="847725"/>
                </a:cubicBezTo>
                <a:cubicBezTo>
                  <a:pt x="606805" y="890511"/>
                  <a:pt x="572120" y="925196"/>
                  <a:pt x="529334" y="925196"/>
                </a:cubicBezTo>
                <a:cubicBezTo>
                  <a:pt x="486548" y="925196"/>
                  <a:pt x="451863" y="890511"/>
                  <a:pt x="451863" y="847725"/>
                </a:cubicBezTo>
                <a:cubicBezTo>
                  <a:pt x="451863" y="804939"/>
                  <a:pt x="486548" y="770254"/>
                  <a:pt x="529334" y="770254"/>
                </a:cubicBezTo>
                <a:close/>
                <a:moveTo>
                  <a:pt x="77471" y="770254"/>
                </a:moveTo>
                <a:cubicBezTo>
                  <a:pt x="120257" y="770254"/>
                  <a:pt x="154942" y="804939"/>
                  <a:pt x="154942" y="847725"/>
                </a:cubicBezTo>
                <a:cubicBezTo>
                  <a:pt x="154942" y="890511"/>
                  <a:pt x="120257" y="925196"/>
                  <a:pt x="77471" y="925196"/>
                </a:cubicBezTo>
                <a:cubicBezTo>
                  <a:pt x="34685" y="925196"/>
                  <a:pt x="0" y="890511"/>
                  <a:pt x="0" y="847725"/>
                </a:cubicBezTo>
                <a:cubicBezTo>
                  <a:pt x="0" y="804939"/>
                  <a:pt x="34685" y="770254"/>
                  <a:pt x="77471" y="770254"/>
                </a:cubicBezTo>
                <a:close/>
                <a:moveTo>
                  <a:pt x="2788648" y="385127"/>
                </a:moveTo>
                <a:cubicBezTo>
                  <a:pt x="2831434" y="385127"/>
                  <a:pt x="2866119" y="419812"/>
                  <a:pt x="2866119" y="462598"/>
                </a:cubicBezTo>
                <a:cubicBezTo>
                  <a:pt x="2866119" y="505384"/>
                  <a:pt x="2831434" y="540069"/>
                  <a:pt x="2788648" y="540069"/>
                </a:cubicBezTo>
                <a:cubicBezTo>
                  <a:pt x="2745862" y="540069"/>
                  <a:pt x="2711177" y="505384"/>
                  <a:pt x="2711177" y="462598"/>
                </a:cubicBezTo>
                <a:cubicBezTo>
                  <a:pt x="2711177" y="419812"/>
                  <a:pt x="2745862" y="385127"/>
                  <a:pt x="2788648" y="385127"/>
                </a:cubicBezTo>
                <a:close/>
                <a:moveTo>
                  <a:pt x="2336786" y="385127"/>
                </a:moveTo>
                <a:cubicBezTo>
                  <a:pt x="2379572" y="385127"/>
                  <a:pt x="2414257" y="419812"/>
                  <a:pt x="2414257" y="462598"/>
                </a:cubicBezTo>
                <a:cubicBezTo>
                  <a:pt x="2414257" y="505384"/>
                  <a:pt x="2379572" y="540069"/>
                  <a:pt x="2336786" y="540069"/>
                </a:cubicBezTo>
                <a:cubicBezTo>
                  <a:pt x="2294000" y="540069"/>
                  <a:pt x="2259315" y="505384"/>
                  <a:pt x="2259315" y="462598"/>
                </a:cubicBezTo>
                <a:cubicBezTo>
                  <a:pt x="2259315" y="419812"/>
                  <a:pt x="2294000" y="385127"/>
                  <a:pt x="2336786" y="385127"/>
                </a:cubicBezTo>
                <a:close/>
                <a:moveTo>
                  <a:pt x="1884923" y="385127"/>
                </a:moveTo>
                <a:cubicBezTo>
                  <a:pt x="1927709" y="385127"/>
                  <a:pt x="1962394" y="419812"/>
                  <a:pt x="1962394" y="462598"/>
                </a:cubicBezTo>
                <a:cubicBezTo>
                  <a:pt x="1962394" y="505384"/>
                  <a:pt x="1927709" y="540069"/>
                  <a:pt x="1884923" y="540069"/>
                </a:cubicBezTo>
                <a:cubicBezTo>
                  <a:pt x="1842137" y="540069"/>
                  <a:pt x="1807452" y="505384"/>
                  <a:pt x="1807452" y="462598"/>
                </a:cubicBezTo>
                <a:cubicBezTo>
                  <a:pt x="1807452" y="419812"/>
                  <a:pt x="1842137" y="385127"/>
                  <a:pt x="1884923" y="385127"/>
                </a:cubicBezTo>
                <a:close/>
                <a:moveTo>
                  <a:pt x="1433060" y="385127"/>
                </a:moveTo>
                <a:cubicBezTo>
                  <a:pt x="1475846" y="385127"/>
                  <a:pt x="1510531" y="419812"/>
                  <a:pt x="1510531" y="462598"/>
                </a:cubicBezTo>
                <a:cubicBezTo>
                  <a:pt x="1510531" y="505384"/>
                  <a:pt x="1475846" y="540069"/>
                  <a:pt x="1433060" y="540069"/>
                </a:cubicBezTo>
                <a:cubicBezTo>
                  <a:pt x="1390274" y="540069"/>
                  <a:pt x="1355589" y="505384"/>
                  <a:pt x="1355589" y="462598"/>
                </a:cubicBezTo>
                <a:cubicBezTo>
                  <a:pt x="1355589" y="419812"/>
                  <a:pt x="1390274" y="385127"/>
                  <a:pt x="1433060" y="385127"/>
                </a:cubicBezTo>
                <a:close/>
                <a:moveTo>
                  <a:pt x="981197" y="385127"/>
                </a:moveTo>
                <a:cubicBezTo>
                  <a:pt x="1023983" y="385127"/>
                  <a:pt x="1058668" y="419812"/>
                  <a:pt x="1058668" y="462598"/>
                </a:cubicBezTo>
                <a:cubicBezTo>
                  <a:pt x="1058668" y="505384"/>
                  <a:pt x="1023983" y="540069"/>
                  <a:pt x="981197" y="540069"/>
                </a:cubicBezTo>
                <a:cubicBezTo>
                  <a:pt x="938411" y="540069"/>
                  <a:pt x="903726" y="505384"/>
                  <a:pt x="903726" y="462598"/>
                </a:cubicBezTo>
                <a:cubicBezTo>
                  <a:pt x="903726" y="419812"/>
                  <a:pt x="938411" y="385127"/>
                  <a:pt x="981197" y="385127"/>
                </a:cubicBezTo>
                <a:close/>
                <a:moveTo>
                  <a:pt x="529334" y="385127"/>
                </a:moveTo>
                <a:cubicBezTo>
                  <a:pt x="572120" y="385127"/>
                  <a:pt x="606805" y="419812"/>
                  <a:pt x="606805" y="462598"/>
                </a:cubicBezTo>
                <a:cubicBezTo>
                  <a:pt x="606805" y="505384"/>
                  <a:pt x="572120" y="540069"/>
                  <a:pt x="529334" y="540069"/>
                </a:cubicBezTo>
                <a:cubicBezTo>
                  <a:pt x="486548" y="540069"/>
                  <a:pt x="451863" y="505384"/>
                  <a:pt x="451863" y="462598"/>
                </a:cubicBezTo>
                <a:cubicBezTo>
                  <a:pt x="451863" y="419812"/>
                  <a:pt x="486548" y="385127"/>
                  <a:pt x="529334" y="385127"/>
                </a:cubicBezTo>
                <a:close/>
                <a:moveTo>
                  <a:pt x="77471" y="385127"/>
                </a:moveTo>
                <a:cubicBezTo>
                  <a:pt x="120257" y="385127"/>
                  <a:pt x="154942" y="419812"/>
                  <a:pt x="154942" y="462598"/>
                </a:cubicBezTo>
                <a:cubicBezTo>
                  <a:pt x="154942" y="505384"/>
                  <a:pt x="120257" y="540069"/>
                  <a:pt x="77471" y="540069"/>
                </a:cubicBezTo>
                <a:cubicBezTo>
                  <a:pt x="34685" y="540069"/>
                  <a:pt x="0" y="505384"/>
                  <a:pt x="0" y="462598"/>
                </a:cubicBezTo>
                <a:cubicBezTo>
                  <a:pt x="0" y="419812"/>
                  <a:pt x="34685" y="385127"/>
                  <a:pt x="77471" y="385127"/>
                </a:cubicBezTo>
                <a:close/>
                <a:moveTo>
                  <a:pt x="2788648" y="0"/>
                </a:moveTo>
                <a:cubicBezTo>
                  <a:pt x="2831434" y="0"/>
                  <a:pt x="2866119" y="34685"/>
                  <a:pt x="2866119" y="77471"/>
                </a:cubicBezTo>
                <a:cubicBezTo>
                  <a:pt x="2866119" y="120257"/>
                  <a:pt x="2831434" y="154942"/>
                  <a:pt x="2788648" y="154942"/>
                </a:cubicBezTo>
                <a:cubicBezTo>
                  <a:pt x="2745862" y="154942"/>
                  <a:pt x="2711177" y="120257"/>
                  <a:pt x="2711177" y="77471"/>
                </a:cubicBezTo>
                <a:cubicBezTo>
                  <a:pt x="2711177" y="34685"/>
                  <a:pt x="2745862" y="0"/>
                  <a:pt x="2788648" y="0"/>
                </a:cubicBezTo>
                <a:close/>
                <a:moveTo>
                  <a:pt x="2336786" y="0"/>
                </a:moveTo>
                <a:cubicBezTo>
                  <a:pt x="2379572" y="0"/>
                  <a:pt x="2414257" y="34685"/>
                  <a:pt x="2414257" y="77471"/>
                </a:cubicBezTo>
                <a:cubicBezTo>
                  <a:pt x="2414257" y="120257"/>
                  <a:pt x="2379572" y="154942"/>
                  <a:pt x="2336786" y="154942"/>
                </a:cubicBezTo>
                <a:cubicBezTo>
                  <a:pt x="2294000" y="154942"/>
                  <a:pt x="2259315" y="120257"/>
                  <a:pt x="2259315" y="77471"/>
                </a:cubicBezTo>
                <a:cubicBezTo>
                  <a:pt x="2259315" y="34685"/>
                  <a:pt x="2294000" y="0"/>
                  <a:pt x="2336786" y="0"/>
                </a:cubicBezTo>
                <a:close/>
                <a:moveTo>
                  <a:pt x="1884923" y="0"/>
                </a:moveTo>
                <a:cubicBezTo>
                  <a:pt x="1927709" y="0"/>
                  <a:pt x="1962394" y="34685"/>
                  <a:pt x="1962394" y="77471"/>
                </a:cubicBezTo>
                <a:cubicBezTo>
                  <a:pt x="1962394" y="120257"/>
                  <a:pt x="1927709" y="154942"/>
                  <a:pt x="1884923" y="154942"/>
                </a:cubicBezTo>
                <a:cubicBezTo>
                  <a:pt x="1842137" y="154942"/>
                  <a:pt x="1807452" y="120257"/>
                  <a:pt x="1807452" y="77471"/>
                </a:cubicBezTo>
                <a:cubicBezTo>
                  <a:pt x="1807452" y="34685"/>
                  <a:pt x="1842137" y="0"/>
                  <a:pt x="1884923" y="0"/>
                </a:cubicBezTo>
                <a:close/>
                <a:moveTo>
                  <a:pt x="1433060" y="0"/>
                </a:moveTo>
                <a:cubicBezTo>
                  <a:pt x="1475846" y="0"/>
                  <a:pt x="1510531" y="34685"/>
                  <a:pt x="1510531" y="77471"/>
                </a:cubicBezTo>
                <a:cubicBezTo>
                  <a:pt x="1510531" y="120257"/>
                  <a:pt x="1475846" y="154942"/>
                  <a:pt x="1433060" y="154942"/>
                </a:cubicBezTo>
                <a:cubicBezTo>
                  <a:pt x="1390274" y="154942"/>
                  <a:pt x="1355589" y="120257"/>
                  <a:pt x="1355589" y="77471"/>
                </a:cubicBezTo>
                <a:cubicBezTo>
                  <a:pt x="1355589" y="34685"/>
                  <a:pt x="1390274" y="0"/>
                  <a:pt x="1433060" y="0"/>
                </a:cubicBezTo>
                <a:close/>
                <a:moveTo>
                  <a:pt x="981197" y="0"/>
                </a:moveTo>
                <a:cubicBezTo>
                  <a:pt x="1023983" y="0"/>
                  <a:pt x="1058668" y="34685"/>
                  <a:pt x="1058668" y="77471"/>
                </a:cubicBezTo>
                <a:cubicBezTo>
                  <a:pt x="1058668" y="120257"/>
                  <a:pt x="1023983" y="154942"/>
                  <a:pt x="981197" y="154942"/>
                </a:cubicBezTo>
                <a:cubicBezTo>
                  <a:pt x="938411" y="154942"/>
                  <a:pt x="903726" y="120257"/>
                  <a:pt x="903726" y="77471"/>
                </a:cubicBezTo>
                <a:cubicBezTo>
                  <a:pt x="903726" y="34685"/>
                  <a:pt x="938411" y="0"/>
                  <a:pt x="981197" y="0"/>
                </a:cubicBezTo>
                <a:close/>
                <a:moveTo>
                  <a:pt x="529334" y="0"/>
                </a:moveTo>
                <a:cubicBezTo>
                  <a:pt x="572120" y="0"/>
                  <a:pt x="606805" y="34685"/>
                  <a:pt x="606805" y="77471"/>
                </a:cubicBezTo>
                <a:cubicBezTo>
                  <a:pt x="606805" y="120257"/>
                  <a:pt x="572120" y="154942"/>
                  <a:pt x="529334" y="154942"/>
                </a:cubicBezTo>
                <a:cubicBezTo>
                  <a:pt x="486548" y="154942"/>
                  <a:pt x="451863" y="120257"/>
                  <a:pt x="451863" y="77471"/>
                </a:cubicBezTo>
                <a:cubicBezTo>
                  <a:pt x="451863" y="34685"/>
                  <a:pt x="486548" y="0"/>
                  <a:pt x="529334" y="0"/>
                </a:cubicBezTo>
                <a:close/>
                <a:moveTo>
                  <a:pt x="77471" y="0"/>
                </a:moveTo>
                <a:cubicBezTo>
                  <a:pt x="120257" y="0"/>
                  <a:pt x="154942" y="34685"/>
                  <a:pt x="154942" y="77471"/>
                </a:cubicBezTo>
                <a:cubicBezTo>
                  <a:pt x="154942" y="120257"/>
                  <a:pt x="120257" y="154942"/>
                  <a:pt x="77471" y="154942"/>
                </a:cubicBezTo>
                <a:cubicBezTo>
                  <a:pt x="34685" y="154942"/>
                  <a:pt x="0" y="120257"/>
                  <a:pt x="0" y="77471"/>
                </a:cubicBezTo>
                <a:cubicBezTo>
                  <a:pt x="0" y="34685"/>
                  <a:pt x="34685" y="0"/>
                  <a:pt x="7747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703077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660400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0" flipH="0" flipV="0">
            <a:off x="1890285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0" flipH="0" flipV="0">
            <a:off x="1847608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0" flipH="0" flipV="0">
            <a:off x="3052093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3009416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3146688" y="5727952"/>
            <a:ext cx="381439" cy="35951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824924" y="5730635"/>
            <a:ext cx="326934" cy="3541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2008520" y="5746021"/>
            <a:ext cx="334158" cy="32337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5312256" y="5859781"/>
            <a:ext cx="1724814" cy="4533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9370060" y="601190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rot="0" flipH="0" flipV="0">
            <a:off x="9808013" y="783705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rot="0" flipH="0" flipV="0">
            <a:off x="548391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1" flipV="0">
            <a:off x="5562350" y="-14061"/>
            <a:ext cx="4517118" cy="6891111"/>
          </a:xfrm>
          <a:custGeom>
            <a:avLst/>
            <a:gdLst>
              <a:gd name="connsiteX0" fmla="*/ 0 w 4517118"/>
              <a:gd name="connsiteY0" fmla="*/ 4536 h 6891111"/>
              <a:gd name="connsiteX1" fmla="*/ 2596696 w 4517118"/>
              <a:gd name="connsiteY1" fmla="*/ 0 h 6891111"/>
              <a:gd name="connsiteX2" fmla="*/ 4517118 w 4517118"/>
              <a:gd name="connsiteY2" fmla="*/ 6872061 h 6891111"/>
              <a:gd name="connsiteX3" fmla="*/ 1924050 w 4517118"/>
              <a:gd name="connsiteY3" fmla="*/ 6891111 h 6891111"/>
              <a:gd name="connsiteX4" fmla="*/ 0 w 4517118"/>
              <a:gd name="connsiteY4" fmla="*/ 4536 h 6891111"/>
            </a:gdLst>
            <a:rect l="l" t="t" r="r" b="b"/>
            <a:pathLst>
              <a:path w="4517118" h="6891111">
                <a:moveTo>
                  <a:pt x="0" y="4536"/>
                </a:moveTo>
                <a:lnTo>
                  <a:pt x="2596696" y="0"/>
                </a:lnTo>
                <a:lnTo>
                  <a:pt x="4517118" y="6872061"/>
                </a:lnTo>
                <a:lnTo>
                  <a:pt x="1924050" y="6891111"/>
                </a:lnTo>
                <a:lnTo>
                  <a:pt x="0" y="4536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39332" t="0" r="16810" b="0"/>
          <a:stretch>
            <a:fillRect/>
          </a:stretch>
        </p:blipFill>
        <p:spPr>
          <a:xfrm rot="0" flipH="1" flipV="0">
            <a:off x="6018868" y="-5608"/>
            <a:ext cx="4516024" cy="6863608"/>
          </a:xfrm>
          <a:custGeom>
            <a:avLst/>
            <a:gdLst/>
            <a:rect l="l" t="t" r="r" b="b"/>
            <a:pathLst>
              <a:path w="4516024" h="6863608">
                <a:moveTo>
                  <a:pt x="0" y="0"/>
                </a:moveTo>
                <a:lnTo>
                  <a:pt x="2597964" y="0"/>
                </a:lnTo>
                <a:lnTo>
                  <a:pt x="4516024" y="6863608"/>
                </a:lnTo>
                <a:lnTo>
                  <a:pt x="1917634" y="686360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0" flipH="1" flipV="0">
            <a:off x="8557532" y="-9526"/>
            <a:ext cx="4726668" cy="6867525"/>
          </a:xfrm>
          <a:custGeom>
            <a:avLst/>
            <a:gdLst>
              <a:gd name="connsiteX0" fmla="*/ 0 w 4726668"/>
              <a:gd name="connsiteY0" fmla="*/ 0 h 6867525"/>
              <a:gd name="connsiteX1" fmla="*/ 2825296 w 4726668"/>
              <a:gd name="connsiteY1" fmla="*/ 4989 h 6867525"/>
              <a:gd name="connsiteX2" fmla="*/ 4726668 w 4726668"/>
              <a:gd name="connsiteY2" fmla="*/ 6867525 h 6867525"/>
              <a:gd name="connsiteX3" fmla="*/ 9525 w 4726668"/>
              <a:gd name="connsiteY3" fmla="*/ 6867525 h 6867525"/>
              <a:gd name="connsiteX4" fmla="*/ 0 w 4726668"/>
              <a:gd name="connsiteY4" fmla="*/ 0 h 6867525"/>
            </a:gdLst>
            <a:rect l="l" t="t" r="r" b="b"/>
            <a:pathLst>
              <a:path w="4726668" h="6867525">
                <a:moveTo>
                  <a:pt x="0" y="0"/>
                </a:moveTo>
                <a:lnTo>
                  <a:pt x="2825296" y="4989"/>
                </a:lnTo>
                <a:lnTo>
                  <a:pt x="4726668" y="6867525"/>
                </a:lnTo>
                <a:lnTo>
                  <a:pt x="9525" y="68675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544602" y="1461580"/>
            <a:ext cx="4096443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风险因素的科学识别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544603" y="1793394"/>
            <a:ext cx="4096443" cy="11377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利用科学方法识别食品药品安全的风险因素，提前制定预防措施。</a:t>
            </a:r>
            <a:endParaRPr kumimoji="1" lang="zh-CN" altLang="en-US"/>
          </a:p>
        </p:txBody>
      </p:sp>
      <p:cxnSp>
        <p:nvCxnSpPr>
          <p:cNvPr id="7" name="标题 1"/>
          <p:cNvCxnSpPr/>
          <p:nvPr/>
        </p:nvCxnSpPr>
        <p:spPr>
          <a:xfrm rot="0" flipH="1" flipV="0">
            <a:off x="5870227" y="1947260"/>
            <a:ext cx="820469" cy="0"/>
          </a:xfrm>
          <a:prstGeom prst="line">
            <a:avLst/>
          </a:prstGeom>
          <a:noFill/>
          <a:ln w="28575" cap="sq">
            <a:solidFill>
              <a:schemeClr val="bg1">
                <a:lumMod val="85000"/>
              </a:schemeClr>
            </a:solidFill>
            <a:miter/>
          </a:ln>
        </p:spPr>
      </p:cxnSp>
      <p:sp>
        <p:nvSpPr>
          <p:cNvPr id="8" name="标题 1"/>
          <p:cNvSpPr txBox="1"/>
          <p:nvPr/>
        </p:nvSpPr>
        <p:spPr>
          <a:xfrm rot="0" flipH="1" flipV="0">
            <a:off x="6129363" y="1491198"/>
            <a:ext cx="302196" cy="302196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115477" y="3124055"/>
            <a:ext cx="4096443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风险预防的系统化建设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128449" y="3459700"/>
            <a:ext cx="4096443" cy="11377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建立系统化的风险预防机制，包括风险评估、预警和控制等环节。</a:t>
            </a:r>
            <a:endParaRPr kumimoji="1" lang="zh-CN" altLang="en-US"/>
          </a:p>
        </p:txBody>
      </p:sp>
      <p:cxnSp>
        <p:nvCxnSpPr>
          <p:cNvPr id="11" name="标题 1"/>
          <p:cNvCxnSpPr/>
          <p:nvPr/>
        </p:nvCxnSpPr>
        <p:spPr>
          <a:xfrm rot="0" flipH="1" flipV="0">
            <a:off x="5459992" y="3486659"/>
            <a:ext cx="820469" cy="0"/>
          </a:xfrm>
          <a:prstGeom prst="line">
            <a:avLst/>
          </a:prstGeom>
          <a:noFill/>
          <a:ln w="28575" cap="sq">
            <a:solidFill>
              <a:schemeClr val="bg1">
                <a:lumMod val="85000"/>
              </a:schemeClr>
            </a:solidFill>
            <a:miter/>
          </a:ln>
        </p:spPr>
      </p:cxnSp>
      <p:sp>
        <p:nvSpPr>
          <p:cNvPr id="12" name="标题 1"/>
          <p:cNvSpPr txBox="1"/>
          <p:nvPr/>
        </p:nvSpPr>
        <p:spPr>
          <a:xfrm rot="0" flipH="1" flipV="0">
            <a:off x="5719128" y="3057722"/>
            <a:ext cx="302196" cy="27397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3" name="标题 1"/>
          <p:cNvCxnSpPr/>
          <p:nvPr/>
        </p:nvCxnSpPr>
        <p:spPr>
          <a:xfrm rot="0" flipH="1" flipV="0">
            <a:off x="4970816" y="5163356"/>
            <a:ext cx="820469" cy="0"/>
          </a:xfrm>
          <a:prstGeom prst="line">
            <a:avLst/>
          </a:prstGeom>
          <a:noFill/>
          <a:ln w="28575" cap="sq">
            <a:solidFill>
              <a:schemeClr val="bg1">
                <a:lumMod val="85000"/>
              </a:schemeClr>
            </a:solidFill>
            <a:miter/>
          </a:ln>
        </p:spPr>
      </p:cxnSp>
      <p:sp>
        <p:nvSpPr>
          <p:cNvPr id="14" name="标题 1"/>
          <p:cNvSpPr txBox="1"/>
          <p:nvPr/>
        </p:nvSpPr>
        <p:spPr>
          <a:xfrm rot="0" flipH="0" flipV="0">
            <a:off x="688649" y="4761902"/>
            <a:ext cx="4096443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风险教育的普及化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688650" y="5097991"/>
            <a:ext cx="4096443" cy="11377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在全社会范围内普及食品药品安全风险知识，提高公众的防范意识。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1" flipV="0">
            <a:off x="5229952" y="4724028"/>
            <a:ext cx="302196" cy="279552"/>
          </a:xfrm>
          <a:custGeom>
            <a:avLst/>
            <a:gdLst>
              <a:gd name="connsiteX0" fmla="*/ 2136435 w 5834559"/>
              <a:gd name="connsiteY0" fmla="*/ 643126 h 5397372"/>
              <a:gd name="connsiteX1" fmla="*/ 3716657 w 5834559"/>
              <a:gd name="connsiteY1" fmla="*/ 643126 h 5397372"/>
              <a:gd name="connsiteX2" fmla="*/ 3716657 w 5834559"/>
              <a:gd name="connsiteY2" fmla="*/ 1064855 h 5397372"/>
              <a:gd name="connsiteX3" fmla="*/ 2136435 w 5834559"/>
              <a:gd name="connsiteY3" fmla="*/ 1064855 h 5397372"/>
              <a:gd name="connsiteX4" fmla="*/ 693741 w 5834559"/>
              <a:gd name="connsiteY4" fmla="*/ 643126 h 5397372"/>
              <a:gd name="connsiteX5" fmla="*/ 1550121 w 5834559"/>
              <a:gd name="connsiteY5" fmla="*/ 643126 h 5397372"/>
              <a:gd name="connsiteX6" fmla="*/ 1550121 w 5834559"/>
              <a:gd name="connsiteY6" fmla="*/ 1064855 h 5397372"/>
              <a:gd name="connsiteX7" fmla="*/ 693741 w 5834559"/>
              <a:gd name="connsiteY7" fmla="*/ 1064855 h 5397372"/>
              <a:gd name="connsiteX8" fmla="*/ 421729 w 5834559"/>
              <a:gd name="connsiteY8" fmla="*/ 1336867 h 5397372"/>
              <a:gd name="connsiteX9" fmla="*/ 421729 w 5834559"/>
              <a:gd name="connsiteY9" fmla="*/ 2079805 h 5397372"/>
              <a:gd name="connsiteX10" fmla="*/ 5412133 w 5834559"/>
              <a:gd name="connsiteY10" fmla="*/ 2079805 h 5397372"/>
              <a:gd name="connsiteX11" fmla="*/ 5412133 w 5834559"/>
              <a:gd name="connsiteY11" fmla="*/ 1336867 h 5397372"/>
              <a:gd name="connsiteX12" fmla="*/ 5140113 w 5834559"/>
              <a:gd name="connsiteY12" fmla="*/ 1064855 h 5397372"/>
              <a:gd name="connsiteX13" fmla="*/ 4302971 w 5834559"/>
              <a:gd name="connsiteY13" fmla="*/ 1064855 h 5397372"/>
              <a:gd name="connsiteX14" fmla="*/ 4302971 w 5834559"/>
              <a:gd name="connsiteY14" fmla="*/ 643126 h 5397372"/>
              <a:gd name="connsiteX15" fmla="*/ 5140113 w 5834559"/>
              <a:gd name="connsiteY15" fmla="*/ 643126 h 5397372"/>
              <a:gd name="connsiteX16" fmla="*/ 5834559 w 5834559"/>
              <a:gd name="connsiteY16" fmla="*/ 1336867 h 5397372"/>
              <a:gd name="connsiteX17" fmla="*/ 5834559 w 5834559"/>
              <a:gd name="connsiteY17" fmla="*/ 4703631 h 5397372"/>
              <a:gd name="connsiteX18" fmla="*/ 5140818 w 5834559"/>
              <a:gd name="connsiteY18" fmla="*/ 5397372 h 5397372"/>
              <a:gd name="connsiteX19" fmla="*/ 693741 w 5834559"/>
              <a:gd name="connsiteY19" fmla="*/ 5397372 h 5397372"/>
              <a:gd name="connsiteX20" fmla="*/ 0 w 5834559"/>
              <a:gd name="connsiteY20" fmla="*/ 4703631 h 5397372"/>
              <a:gd name="connsiteX21" fmla="*/ 0 w 5834559"/>
              <a:gd name="connsiteY21" fmla="*/ 2501529 h 5397372"/>
              <a:gd name="connsiteX22" fmla="*/ 0 w 5834559"/>
              <a:gd name="connsiteY22" fmla="*/ 2079805 h 5397372"/>
              <a:gd name="connsiteX23" fmla="*/ 0 w 5834559"/>
              <a:gd name="connsiteY23" fmla="*/ 1336867 h 5397372"/>
              <a:gd name="connsiteX24" fmla="*/ 693741 w 5834559"/>
              <a:gd name="connsiteY24" fmla="*/ 643126 h 5397372"/>
              <a:gd name="connsiteX25" fmla="*/ 3997242 w 5834559"/>
              <a:gd name="connsiteY25" fmla="*/ 0 h 5397372"/>
              <a:gd name="connsiteX26" fmla="*/ 4208106 w 5834559"/>
              <a:gd name="connsiteY26" fmla="*/ 210864 h 5397372"/>
              <a:gd name="connsiteX27" fmla="*/ 4208106 w 5834559"/>
              <a:gd name="connsiteY27" fmla="*/ 1506961 h 5397372"/>
              <a:gd name="connsiteX28" fmla="*/ 3997242 w 5834559"/>
              <a:gd name="connsiteY28" fmla="*/ 1718528 h 5397372"/>
              <a:gd name="connsiteX29" fmla="*/ 3786378 w 5834559"/>
              <a:gd name="connsiteY29" fmla="*/ 1507664 h 5397372"/>
              <a:gd name="connsiteX30" fmla="*/ 3786378 w 5834559"/>
              <a:gd name="connsiteY30" fmla="*/ 210864 h 5397372"/>
              <a:gd name="connsiteX31" fmla="*/ 3997242 w 5834559"/>
              <a:gd name="connsiteY31" fmla="*/ 0 h 5397372"/>
              <a:gd name="connsiteX32" fmla="*/ 1836609 w 5834559"/>
              <a:gd name="connsiteY32" fmla="*/ 0 h 5397372"/>
              <a:gd name="connsiteX33" fmla="*/ 2047469 w 5834559"/>
              <a:gd name="connsiteY33" fmla="*/ 210864 h 5397372"/>
              <a:gd name="connsiteX34" fmla="*/ 2047469 w 5834559"/>
              <a:gd name="connsiteY34" fmla="*/ 1506961 h 5397372"/>
              <a:gd name="connsiteX35" fmla="*/ 1836609 w 5834559"/>
              <a:gd name="connsiteY35" fmla="*/ 1718528 h 5397372"/>
              <a:gd name="connsiteX36" fmla="*/ 1625745 w 5834559"/>
              <a:gd name="connsiteY36" fmla="*/ 1507664 h 5397372"/>
              <a:gd name="connsiteX37" fmla="*/ 1625745 w 5834559"/>
              <a:gd name="connsiteY37" fmla="*/ 210864 h 5397372"/>
              <a:gd name="connsiteX38" fmla="*/ 1836609 w 5834559"/>
              <a:gd name="connsiteY38" fmla="*/ 0 h 5397372"/>
            </a:gdLst>
            <a:rect l="l" t="t" r="r" b="b"/>
            <a:pathLst>
              <a:path w="5834559" h="5397372">
                <a:moveTo>
                  <a:pt x="2136435" y="643126"/>
                </a:moveTo>
                <a:lnTo>
                  <a:pt x="3716657" y="643126"/>
                </a:lnTo>
                <a:lnTo>
                  <a:pt x="3716657" y="1064855"/>
                </a:lnTo>
                <a:lnTo>
                  <a:pt x="2136435" y="1064855"/>
                </a:lnTo>
                <a:close/>
                <a:moveTo>
                  <a:pt x="693741" y="643126"/>
                </a:moveTo>
                <a:lnTo>
                  <a:pt x="1550121" y="643126"/>
                </a:lnTo>
                <a:lnTo>
                  <a:pt x="1550121" y="1064855"/>
                </a:lnTo>
                <a:lnTo>
                  <a:pt x="693741" y="1064855"/>
                </a:lnTo>
                <a:cubicBezTo>
                  <a:pt x="543320" y="1064855"/>
                  <a:pt x="421729" y="1187151"/>
                  <a:pt x="421729" y="1336867"/>
                </a:cubicBezTo>
                <a:lnTo>
                  <a:pt x="421729" y="2079805"/>
                </a:lnTo>
                <a:lnTo>
                  <a:pt x="5412133" y="2079805"/>
                </a:lnTo>
                <a:lnTo>
                  <a:pt x="5412133" y="1336867"/>
                </a:lnTo>
                <a:cubicBezTo>
                  <a:pt x="5412133" y="1186446"/>
                  <a:pt x="5289830" y="1064855"/>
                  <a:pt x="5140113" y="1064855"/>
                </a:cubicBezTo>
                <a:lnTo>
                  <a:pt x="4302971" y="1064855"/>
                </a:lnTo>
                <a:lnTo>
                  <a:pt x="4302971" y="643126"/>
                </a:lnTo>
                <a:lnTo>
                  <a:pt x="5140113" y="643126"/>
                </a:lnTo>
                <a:cubicBezTo>
                  <a:pt x="5523184" y="643126"/>
                  <a:pt x="5833854" y="953797"/>
                  <a:pt x="5834559" y="1336867"/>
                </a:cubicBezTo>
                <a:lnTo>
                  <a:pt x="5834559" y="4703631"/>
                </a:lnTo>
                <a:cubicBezTo>
                  <a:pt x="5834559" y="5085292"/>
                  <a:pt x="5522479" y="5397372"/>
                  <a:pt x="5140818" y="5397372"/>
                </a:cubicBezTo>
                <a:lnTo>
                  <a:pt x="693741" y="5397372"/>
                </a:lnTo>
                <a:cubicBezTo>
                  <a:pt x="312080" y="5397372"/>
                  <a:pt x="0" y="5085292"/>
                  <a:pt x="0" y="4703631"/>
                </a:cubicBezTo>
                <a:lnTo>
                  <a:pt x="0" y="2501529"/>
                </a:lnTo>
                <a:lnTo>
                  <a:pt x="0" y="2079805"/>
                </a:lnTo>
                <a:lnTo>
                  <a:pt x="0" y="1336867"/>
                </a:lnTo>
                <a:cubicBezTo>
                  <a:pt x="0" y="953797"/>
                  <a:pt x="310671" y="643126"/>
                  <a:pt x="693741" y="643126"/>
                </a:cubicBezTo>
                <a:close/>
                <a:moveTo>
                  <a:pt x="3997242" y="0"/>
                </a:moveTo>
                <a:cubicBezTo>
                  <a:pt x="4113920" y="0"/>
                  <a:pt x="4208106" y="94186"/>
                  <a:pt x="4208106" y="210864"/>
                </a:cubicBezTo>
                <a:lnTo>
                  <a:pt x="4208106" y="1506961"/>
                </a:lnTo>
                <a:cubicBezTo>
                  <a:pt x="4208106" y="1623639"/>
                  <a:pt x="4113920" y="1718528"/>
                  <a:pt x="3997242" y="1718528"/>
                </a:cubicBezTo>
                <a:cubicBezTo>
                  <a:pt x="3880564" y="1718528"/>
                  <a:pt x="3786378" y="1624342"/>
                  <a:pt x="3786378" y="1507664"/>
                </a:cubicBezTo>
                <a:lnTo>
                  <a:pt x="3786378" y="210864"/>
                </a:lnTo>
                <a:cubicBezTo>
                  <a:pt x="3786378" y="94186"/>
                  <a:pt x="3880564" y="0"/>
                  <a:pt x="3997242" y="0"/>
                </a:cubicBezTo>
                <a:close/>
                <a:moveTo>
                  <a:pt x="1836609" y="0"/>
                </a:moveTo>
                <a:cubicBezTo>
                  <a:pt x="1953287" y="0"/>
                  <a:pt x="2047469" y="94186"/>
                  <a:pt x="2047469" y="210864"/>
                </a:cubicBezTo>
                <a:lnTo>
                  <a:pt x="2047469" y="1506961"/>
                </a:lnTo>
                <a:cubicBezTo>
                  <a:pt x="2047469" y="1623639"/>
                  <a:pt x="1953287" y="1718528"/>
                  <a:pt x="1836609" y="1718528"/>
                </a:cubicBezTo>
                <a:cubicBezTo>
                  <a:pt x="1719932" y="1718528"/>
                  <a:pt x="1625745" y="1624342"/>
                  <a:pt x="1625745" y="1507664"/>
                </a:cubicBezTo>
                <a:lnTo>
                  <a:pt x="1625745" y="210864"/>
                </a:lnTo>
                <a:cubicBezTo>
                  <a:pt x="1625745" y="94186"/>
                  <a:pt x="1719932" y="0"/>
                  <a:pt x="1836609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主题一：风险识别与预防</a:t>
            </a:r>
            <a:endParaRPr kumimoji="1" lang="zh-CN" altLang="en-US"/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0" r="0" b="0"/>
          <a:stretch>
            <a:fillRect/>
          </a:stretch>
        </p:blipFill>
        <p:spPr>
          <a:xfrm rot="0" flipH="0" flipV="0">
            <a:off x="25400" y="1283050"/>
            <a:ext cx="12166600" cy="3083546"/>
          </a:xfrm>
          <a:prstGeom prst="rect">
            <a:avLst/>
          </a:prstGeom>
        </p:spPr>
      </p:pic>
      <p:sp>
        <p:nvSpPr>
          <p:cNvPr id="4" name="标题 1"/>
          <p:cNvSpPr txBox="1"/>
          <p:nvPr/>
        </p:nvSpPr>
        <p:spPr>
          <a:xfrm rot="0" flipH="0" flipV="0">
            <a:off x="1041225" y="3517018"/>
            <a:ext cx="2451633" cy="648867"/>
          </a:xfrm>
          <a:prstGeom prst="parallelogram">
            <a:avLst>
              <a:gd name="adj" fmla="val 44352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698778" y="3607930"/>
            <a:ext cx="1130300" cy="40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660400" y="4366176"/>
            <a:ext cx="3213282" cy="67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风险评估的标准化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660400" y="5122907"/>
            <a:ext cx="3213282" cy="9518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制定统一的风险评估标准，确保评估结果的准确性和可靠性。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870184" y="3517018"/>
            <a:ext cx="2451633" cy="648867"/>
          </a:xfrm>
          <a:prstGeom prst="parallelogram">
            <a:avLst>
              <a:gd name="adj" fmla="val 44352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5527737" y="3607930"/>
            <a:ext cx="1130300" cy="40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489359" y="4366176"/>
            <a:ext cx="3213282" cy="67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风险控制的多维策略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489359" y="5122906"/>
            <a:ext cx="3213282" cy="9518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采取法律、经济、技术等多维度策略，有效控制食品药品安全风险。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686443" y="3517018"/>
            <a:ext cx="2451633" cy="648867"/>
          </a:xfrm>
          <a:prstGeom prst="parallelogram">
            <a:avLst>
              <a:gd name="adj" fmla="val 44352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9343996" y="3607930"/>
            <a:ext cx="1130300" cy="40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8305618" y="4366176"/>
            <a:ext cx="3213282" cy="67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风险管理的持续改进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8305618" y="5122906"/>
            <a:ext cx="3213282" cy="9518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根据风险评估结果，不断调整和优化风险管理措施，实现持续改进。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主题二：风险评估与控制</a:t>
            </a:r>
            <a:endParaRPr kumimoji="1" lang="zh-CN" altLang="en-US"/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2362581" y="1303196"/>
            <a:ext cx="8460000" cy="126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3156646" y="1838256"/>
            <a:ext cx="7380000" cy="590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制定详细的食品药品安全应急预案，并定期进行模拟演练。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3156646" y="1490749"/>
            <a:ext cx="7380000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应急预案的制定与演练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2362581" y="2998567"/>
            <a:ext cx="8460000" cy="126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3156646" y="3533627"/>
            <a:ext cx="7380000" cy="590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整合政府、企业和社会的应急资源，确保在危机发生时能够迅速响应。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3156646" y="3177893"/>
            <a:ext cx="7380000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应急资源的整合与调配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2362581" y="4697818"/>
            <a:ext cx="8460000" cy="126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3156646" y="5232878"/>
            <a:ext cx="7380000" cy="590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在食品药品安全危机发生时，及时、准确地发布信息，引导公众正确应对。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3156646" y="4877144"/>
            <a:ext cx="7380000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危机沟通与信息发布</a:t>
            </a:r>
            <a:endParaRPr kumimoji="1" lang="zh-CN" altLang="en-US"/>
          </a:p>
        </p:txBody>
      </p:sp>
      <p:pic>
        <p:nvPicPr>
          <p:cNvPr id="12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18308" t="36585" r="42806" b="5116"/>
          <a:stretch>
            <a:fillRect/>
          </a:stretch>
        </p:blipFill>
        <p:spPr>
          <a:xfrm rot="0" flipH="0" flipV="0">
            <a:off x="1428720" y="4607818"/>
            <a:ext cx="1440000" cy="1440000"/>
          </a:xfrm>
          <a:custGeom>
            <a:avLst/>
            <a:gdLst/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13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277" t="4994" r="20277" b="4994"/>
          <a:stretch>
            <a:fillRect/>
          </a:stretch>
        </p:blipFill>
        <p:spPr>
          <a:xfrm rot="0" flipH="0" flipV="0">
            <a:off x="1428720" y="1213196"/>
            <a:ext cx="1440000" cy="1440000"/>
          </a:xfrm>
          <a:custGeom>
            <a:avLst/>
            <a:gdLst/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rot="0" flipH="0" flipV="0">
            <a:off x="1356720" y="1168066"/>
            <a:ext cx="1584000" cy="72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356720" y="2626327"/>
            <a:ext cx="1584000" cy="72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6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35097" t="0" r="35097" b="0"/>
          <a:stretch>
            <a:fillRect/>
          </a:stretch>
        </p:blipFill>
        <p:spPr>
          <a:xfrm rot="0" flipH="0" flipV="0">
            <a:off x="1428720" y="2908567"/>
            <a:ext cx="1440000" cy="1440000"/>
          </a:xfrm>
          <a:custGeom>
            <a:avLst/>
            <a:gdLst/>
            <a:rect l="l" t="t" r="r" b="b"/>
            <a:pathLst>
              <a:path w="1440000" h="1440000"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 rot="0" flipH="0" flipV="0">
            <a:off x="1356720" y="2860051"/>
            <a:ext cx="1584000" cy="72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1356720" y="4325083"/>
            <a:ext cx="1584000" cy="72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1356720" y="4559302"/>
            <a:ext cx="1584000" cy="72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1356720" y="6024334"/>
            <a:ext cx="1584000" cy="72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主题三：应急处置与危机管理</a:t>
            </a:r>
            <a:endParaRPr kumimoji="1" lang="zh-CN" altLang="en-US"/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2">
            <a:alphaModFix amt="17000"/>
          </a:blip>
          <a:srcRect l="209" t="10053" r="183" b="15562"/>
          <a:stretch>
            <a:fillRect/>
          </a:stretch>
        </p:blipFill>
        <p:spPr>
          <a:xfrm rot="0" flipH="0" flipV="0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rot="0" flipH="0" flipV="1">
            <a:off x="8628008" y="0"/>
            <a:ext cx="3563992" cy="218117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6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1">
            <a:off x="7787640" y="0"/>
            <a:ext cx="4524284" cy="178306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2956560" y="1371600"/>
            <a:ext cx="9235440" cy="4236720"/>
          </a:xfrm>
          <a:prstGeom prst="rect">
            <a:avLst/>
          </a:prstGeom>
          <a:solidFill>
            <a:schemeClr val="bg1"/>
          </a:solidFill>
          <a:ln w="1905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-11430" y="6592532"/>
            <a:ext cx="12211685" cy="282918"/>
          </a:xfrm>
          <a:prstGeom prst="rect">
            <a:avLst/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1">
            <a:off x="10604974" y="6009707"/>
            <a:ext cx="913926" cy="153538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8" name="标题 1"/>
          <p:cNvCxnSpPr/>
          <p:nvPr/>
        </p:nvCxnSpPr>
        <p:spPr>
          <a:xfrm rot="0" flipH="0" flipV="0">
            <a:off x="7094764" y="6086476"/>
            <a:ext cx="3286690" cy="0"/>
          </a:xfrm>
          <a:prstGeom prst="line">
            <a:avLst/>
          </a:prstGeom>
          <a:noFill/>
          <a:ln w="31750" cap="sq">
            <a:gradFill>
              <a:gsLst>
                <a:gs pos="11000">
                  <a:schemeClr val="accent1"/>
                </a:gs>
                <a:gs pos="90000">
                  <a:schemeClr val="accent1">
                    <a:alpha val="0"/>
                  </a:schemeClr>
                </a:gs>
              </a:gsLst>
              <a:lin ang="10800000" scaled="0"/>
            </a:gradFill>
            <a:miter/>
          </a:ln>
        </p:spPr>
      </p:cxnSp>
      <p:sp>
        <p:nvSpPr>
          <p:cNvPr id="9" name="标题 1"/>
          <p:cNvSpPr txBox="1"/>
          <p:nvPr/>
        </p:nvSpPr>
        <p:spPr>
          <a:xfrm rot="0" flipH="1" flipV="0">
            <a:off x="8469730" y="1569720"/>
            <a:ext cx="1704088" cy="1806588"/>
          </a:xfrm>
          <a:custGeom>
            <a:avLst/>
            <a:gdLst>
              <a:gd name="connsiteX0" fmla="*/ 604434 w 1208868"/>
              <a:gd name="connsiteY0" fmla="*/ 424748 h 1208868"/>
              <a:gd name="connsiteX1" fmla="*/ 424748 w 1208868"/>
              <a:gd name="connsiteY1" fmla="*/ 604434 h 1208868"/>
              <a:gd name="connsiteX2" fmla="*/ 604434 w 1208868"/>
              <a:gd name="connsiteY2" fmla="*/ 784120 h 1208868"/>
              <a:gd name="connsiteX3" fmla="*/ 784120 w 1208868"/>
              <a:gd name="connsiteY3" fmla="*/ 604434 h 1208868"/>
              <a:gd name="connsiteX4" fmla="*/ 604434 w 1208868"/>
              <a:gd name="connsiteY4" fmla="*/ 424748 h 1208868"/>
              <a:gd name="connsiteX5" fmla="*/ 604434 w 1208868"/>
              <a:gd name="connsiteY5" fmla="*/ 302218 h 1208868"/>
              <a:gd name="connsiteX6" fmla="*/ 906650 w 1208868"/>
              <a:gd name="connsiteY6" fmla="*/ 604434 h 1208868"/>
              <a:gd name="connsiteX7" fmla="*/ 604434 w 1208868"/>
              <a:gd name="connsiteY7" fmla="*/ 906650 h 1208868"/>
              <a:gd name="connsiteX8" fmla="*/ 302218 w 1208868"/>
              <a:gd name="connsiteY8" fmla="*/ 604434 h 1208868"/>
              <a:gd name="connsiteX9" fmla="*/ 604434 w 1208868"/>
              <a:gd name="connsiteY9" fmla="*/ 302218 h 1208868"/>
              <a:gd name="connsiteX10" fmla="*/ 604434 w 1208868"/>
              <a:gd name="connsiteY10" fmla="*/ 167900 h 1208868"/>
              <a:gd name="connsiteX11" fmla="*/ 167900 w 1208868"/>
              <a:gd name="connsiteY11" fmla="*/ 604434 h 1208868"/>
              <a:gd name="connsiteX12" fmla="*/ 604434 w 1208868"/>
              <a:gd name="connsiteY12" fmla="*/ 1040968 h 1208868"/>
              <a:gd name="connsiteX13" fmla="*/ 1040968 w 1208868"/>
              <a:gd name="connsiteY13" fmla="*/ 604434 h 1208868"/>
              <a:gd name="connsiteX14" fmla="*/ 604434 w 1208868"/>
              <a:gd name="connsiteY14" fmla="*/ 167900 h 1208868"/>
              <a:gd name="connsiteX15" fmla="*/ 604434 w 1208868"/>
              <a:gd name="connsiteY15" fmla="*/ 0 h 1208868"/>
              <a:gd name="connsiteX16" fmla="*/ 1208868 w 1208868"/>
              <a:gd name="connsiteY16" fmla="*/ 604434 h 1208868"/>
              <a:gd name="connsiteX17" fmla="*/ 604434 w 1208868"/>
              <a:gd name="connsiteY17" fmla="*/ 1208868 h 1208868"/>
              <a:gd name="connsiteX18" fmla="*/ 0 w 1208868"/>
              <a:gd name="connsiteY18" fmla="*/ 604434 h 1208868"/>
              <a:gd name="connsiteX19" fmla="*/ 604434 w 1208868"/>
              <a:gd name="connsiteY19" fmla="*/ 0 h 1208868"/>
            </a:gdLst>
            <a:rect l="l" t="t" r="r" b="b"/>
            <a:pathLst>
              <a:path w="1208868" h="1208868">
                <a:moveTo>
                  <a:pt x="604434" y="424748"/>
                </a:moveTo>
                <a:cubicBezTo>
                  <a:pt x="505196" y="424748"/>
                  <a:pt x="424748" y="505196"/>
                  <a:pt x="424748" y="604434"/>
                </a:cubicBezTo>
                <a:cubicBezTo>
                  <a:pt x="424748" y="703672"/>
                  <a:pt x="505196" y="784120"/>
                  <a:pt x="604434" y="784120"/>
                </a:cubicBezTo>
                <a:cubicBezTo>
                  <a:pt x="703672" y="784120"/>
                  <a:pt x="784120" y="703672"/>
                  <a:pt x="784120" y="604434"/>
                </a:cubicBezTo>
                <a:cubicBezTo>
                  <a:pt x="784120" y="505196"/>
                  <a:pt x="703672" y="424748"/>
                  <a:pt x="604434" y="424748"/>
                </a:cubicBezTo>
                <a:close/>
                <a:moveTo>
                  <a:pt x="604434" y="302218"/>
                </a:moveTo>
                <a:cubicBezTo>
                  <a:pt x="771343" y="302218"/>
                  <a:pt x="906650" y="437525"/>
                  <a:pt x="906650" y="604434"/>
                </a:cubicBezTo>
                <a:cubicBezTo>
                  <a:pt x="906650" y="771343"/>
                  <a:pt x="771343" y="906650"/>
                  <a:pt x="604434" y="906650"/>
                </a:cubicBezTo>
                <a:cubicBezTo>
                  <a:pt x="437525" y="906650"/>
                  <a:pt x="302218" y="771343"/>
                  <a:pt x="302218" y="604434"/>
                </a:cubicBezTo>
                <a:cubicBezTo>
                  <a:pt x="302218" y="437525"/>
                  <a:pt x="437525" y="302218"/>
                  <a:pt x="604434" y="302218"/>
                </a:cubicBezTo>
                <a:close/>
                <a:moveTo>
                  <a:pt x="604434" y="167900"/>
                </a:moveTo>
                <a:cubicBezTo>
                  <a:pt x="363343" y="167900"/>
                  <a:pt x="167900" y="363343"/>
                  <a:pt x="167900" y="604434"/>
                </a:cubicBezTo>
                <a:cubicBezTo>
                  <a:pt x="167900" y="845525"/>
                  <a:pt x="363343" y="1040968"/>
                  <a:pt x="604434" y="1040968"/>
                </a:cubicBezTo>
                <a:cubicBezTo>
                  <a:pt x="845525" y="1040968"/>
                  <a:pt x="1040968" y="845525"/>
                  <a:pt x="1040968" y="604434"/>
                </a:cubicBezTo>
                <a:cubicBezTo>
                  <a:pt x="1040968" y="363343"/>
                  <a:pt x="845525" y="167900"/>
                  <a:pt x="604434" y="167900"/>
                </a:cubicBezTo>
                <a:close/>
                <a:moveTo>
                  <a:pt x="604434" y="0"/>
                </a:moveTo>
                <a:cubicBezTo>
                  <a:pt x="938254" y="0"/>
                  <a:pt x="1208868" y="270614"/>
                  <a:pt x="1208868" y="604434"/>
                </a:cubicBezTo>
                <a:cubicBezTo>
                  <a:pt x="1208868" y="938254"/>
                  <a:pt x="938254" y="1208868"/>
                  <a:pt x="604434" y="1208868"/>
                </a:cubicBezTo>
                <a:cubicBezTo>
                  <a:pt x="270614" y="1208868"/>
                  <a:pt x="0" y="938254"/>
                  <a:pt x="0" y="604434"/>
                </a:cubicBezTo>
                <a:cubicBezTo>
                  <a:pt x="0" y="270614"/>
                  <a:pt x="270614" y="0"/>
                  <a:pt x="604434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0800000" flipH="0" flipV="0">
            <a:off x="11471848" y="2719263"/>
            <a:ext cx="952624" cy="1323330"/>
          </a:xfrm>
          <a:prstGeom prst="chevron">
            <a:avLst>
              <a:gd name="adj" fmla="val 60879"/>
            </a:avLst>
          </a:prstGeom>
          <a:solidFill>
            <a:schemeClr val="bg1">
              <a:lumMod val="75000"/>
              <a:alpha val="4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 flipH="0" flipV="0">
            <a:off x="11614070" y="2578100"/>
            <a:ext cx="1155860" cy="160565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934258" y="-742949"/>
            <a:ext cx="2584642" cy="40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0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04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6695802" y="3323330"/>
            <a:ext cx="4823098" cy="14325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3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核心主题：食品药品安全社会共治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0218818" y="4957644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0173818" y="510003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668994" y="-23048"/>
            <a:ext cx="4951753" cy="6878696"/>
          </a:xfrm>
          <a:prstGeom prst="chevron">
            <a:avLst>
              <a:gd name="adj" fmla="val 60879"/>
            </a:avLst>
          </a:prstGeom>
          <a:solidFill>
            <a:schemeClr val="accent1">
              <a:lumMod val="20000"/>
              <a:lumOff val="80000"/>
              <a:alpha val="6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333714" y="-23048"/>
            <a:ext cx="4951753" cy="687869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3496657" flipH="0" flipV="0">
            <a:off x="4321163" y="2660205"/>
            <a:ext cx="1497543" cy="1497542"/>
          </a:xfrm>
          <a:custGeom>
            <a:avLst/>
            <a:gdLst>
              <a:gd name="connsiteX0" fmla="*/ 72353 w 1497543"/>
              <a:gd name="connsiteY0" fmla="*/ 72351 h 1497542"/>
              <a:gd name="connsiteX1" fmla="*/ 84766 w 1497543"/>
              <a:gd name="connsiteY1" fmla="*/ 42382 h 1497542"/>
              <a:gd name="connsiteX2" fmla="*/ 42383 w 1497543"/>
              <a:gd name="connsiteY2" fmla="*/ 0 h 1497542"/>
              <a:gd name="connsiteX3" fmla="*/ 0 w 1497543"/>
              <a:gd name="connsiteY3" fmla="*/ 42382 h 1497542"/>
              <a:gd name="connsiteX4" fmla="*/ 42383 w 1497543"/>
              <a:gd name="connsiteY4" fmla="*/ 84765 h 1497542"/>
              <a:gd name="connsiteX5" fmla="*/ 72353 w 1497543"/>
              <a:gd name="connsiteY5" fmla="*/ 72351 h 1497542"/>
              <a:gd name="connsiteX6" fmla="*/ 72353 w 1497543"/>
              <a:gd name="connsiteY6" fmla="*/ 354906 h 1497542"/>
              <a:gd name="connsiteX7" fmla="*/ 84767 w 1497543"/>
              <a:gd name="connsiteY7" fmla="*/ 324937 h 1497542"/>
              <a:gd name="connsiteX8" fmla="*/ 42384 w 1497543"/>
              <a:gd name="connsiteY8" fmla="*/ 282555 h 1497542"/>
              <a:gd name="connsiteX9" fmla="*/ 0 w 1497543"/>
              <a:gd name="connsiteY9" fmla="*/ 324937 h 1497542"/>
              <a:gd name="connsiteX10" fmla="*/ 42384 w 1497543"/>
              <a:gd name="connsiteY10" fmla="*/ 367320 h 1497542"/>
              <a:gd name="connsiteX11" fmla="*/ 72353 w 1497543"/>
              <a:gd name="connsiteY11" fmla="*/ 354906 h 1497542"/>
              <a:gd name="connsiteX12" fmla="*/ 354908 w 1497543"/>
              <a:gd name="connsiteY12" fmla="*/ 354906 h 1497542"/>
              <a:gd name="connsiteX13" fmla="*/ 367322 w 1497543"/>
              <a:gd name="connsiteY13" fmla="*/ 324937 h 1497542"/>
              <a:gd name="connsiteX14" fmla="*/ 324938 w 1497543"/>
              <a:gd name="connsiteY14" fmla="*/ 282554 h 1497542"/>
              <a:gd name="connsiteX15" fmla="*/ 282556 w 1497543"/>
              <a:gd name="connsiteY15" fmla="*/ 324937 h 1497542"/>
              <a:gd name="connsiteX16" fmla="*/ 324939 w 1497543"/>
              <a:gd name="connsiteY16" fmla="*/ 367320 h 1497542"/>
              <a:gd name="connsiteX17" fmla="*/ 354908 w 1497543"/>
              <a:gd name="connsiteY17" fmla="*/ 354906 h 1497542"/>
              <a:gd name="connsiteX18" fmla="*/ 72353 w 1497543"/>
              <a:gd name="connsiteY18" fmla="*/ 637462 h 1497542"/>
              <a:gd name="connsiteX19" fmla="*/ 84766 w 1497543"/>
              <a:gd name="connsiteY19" fmla="*/ 607493 h 1497542"/>
              <a:gd name="connsiteX20" fmla="*/ 42383 w 1497543"/>
              <a:gd name="connsiteY20" fmla="*/ 565110 h 1497542"/>
              <a:gd name="connsiteX21" fmla="*/ 0 w 1497543"/>
              <a:gd name="connsiteY21" fmla="*/ 607493 h 1497542"/>
              <a:gd name="connsiteX22" fmla="*/ 42383 w 1497543"/>
              <a:gd name="connsiteY22" fmla="*/ 649876 h 1497542"/>
              <a:gd name="connsiteX23" fmla="*/ 72353 w 1497543"/>
              <a:gd name="connsiteY23" fmla="*/ 637462 h 1497542"/>
              <a:gd name="connsiteX24" fmla="*/ 354908 w 1497543"/>
              <a:gd name="connsiteY24" fmla="*/ 637462 h 1497542"/>
              <a:gd name="connsiteX25" fmla="*/ 367321 w 1497543"/>
              <a:gd name="connsiteY25" fmla="*/ 607493 h 1497542"/>
              <a:gd name="connsiteX26" fmla="*/ 324938 w 1497543"/>
              <a:gd name="connsiteY26" fmla="*/ 565110 h 1497542"/>
              <a:gd name="connsiteX27" fmla="*/ 282555 w 1497543"/>
              <a:gd name="connsiteY27" fmla="*/ 607493 h 1497542"/>
              <a:gd name="connsiteX28" fmla="*/ 324938 w 1497543"/>
              <a:gd name="connsiteY28" fmla="*/ 649876 h 1497542"/>
              <a:gd name="connsiteX29" fmla="*/ 354908 w 1497543"/>
              <a:gd name="connsiteY29" fmla="*/ 637462 h 1497542"/>
              <a:gd name="connsiteX30" fmla="*/ 72353 w 1497543"/>
              <a:gd name="connsiteY30" fmla="*/ 920017 h 1497542"/>
              <a:gd name="connsiteX31" fmla="*/ 84766 w 1497543"/>
              <a:gd name="connsiteY31" fmla="*/ 890048 h 1497542"/>
              <a:gd name="connsiteX32" fmla="*/ 42383 w 1497543"/>
              <a:gd name="connsiteY32" fmla="*/ 847665 h 1497542"/>
              <a:gd name="connsiteX33" fmla="*/ 0 w 1497543"/>
              <a:gd name="connsiteY33" fmla="*/ 890048 h 1497542"/>
              <a:gd name="connsiteX34" fmla="*/ 42384 w 1497543"/>
              <a:gd name="connsiteY34" fmla="*/ 932431 h 1497542"/>
              <a:gd name="connsiteX35" fmla="*/ 72353 w 1497543"/>
              <a:gd name="connsiteY35" fmla="*/ 920017 h 1497542"/>
              <a:gd name="connsiteX36" fmla="*/ 637463 w 1497543"/>
              <a:gd name="connsiteY36" fmla="*/ 637463 h 1497542"/>
              <a:gd name="connsiteX37" fmla="*/ 649877 w 1497543"/>
              <a:gd name="connsiteY37" fmla="*/ 607493 h 1497542"/>
              <a:gd name="connsiteX38" fmla="*/ 607494 w 1497543"/>
              <a:gd name="connsiteY38" fmla="*/ 565110 h 1497542"/>
              <a:gd name="connsiteX39" fmla="*/ 565111 w 1497543"/>
              <a:gd name="connsiteY39" fmla="*/ 607493 h 1497542"/>
              <a:gd name="connsiteX40" fmla="*/ 607494 w 1497543"/>
              <a:gd name="connsiteY40" fmla="*/ 649876 h 1497542"/>
              <a:gd name="connsiteX41" fmla="*/ 637463 w 1497543"/>
              <a:gd name="connsiteY41" fmla="*/ 637463 h 1497542"/>
              <a:gd name="connsiteX42" fmla="*/ 354908 w 1497543"/>
              <a:gd name="connsiteY42" fmla="*/ 920017 h 1497542"/>
              <a:gd name="connsiteX43" fmla="*/ 367321 w 1497543"/>
              <a:gd name="connsiteY43" fmla="*/ 890048 h 1497542"/>
              <a:gd name="connsiteX44" fmla="*/ 324938 w 1497543"/>
              <a:gd name="connsiteY44" fmla="*/ 847665 h 1497542"/>
              <a:gd name="connsiteX45" fmla="*/ 282555 w 1497543"/>
              <a:gd name="connsiteY45" fmla="*/ 890048 h 1497542"/>
              <a:gd name="connsiteX46" fmla="*/ 324939 w 1497543"/>
              <a:gd name="connsiteY46" fmla="*/ 932431 h 1497542"/>
              <a:gd name="connsiteX47" fmla="*/ 354908 w 1497543"/>
              <a:gd name="connsiteY47" fmla="*/ 920017 h 1497542"/>
              <a:gd name="connsiteX48" fmla="*/ 72352 w 1497543"/>
              <a:gd name="connsiteY48" fmla="*/ 1202573 h 1497542"/>
              <a:gd name="connsiteX49" fmla="*/ 84766 w 1497543"/>
              <a:gd name="connsiteY49" fmla="*/ 1172604 h 1497542"/>
              <a:gd name="connsiteX50" fmla="*/ 42383 w 1497543"/>
              <a:gd name="connsiteY50" fmla="*/ 1130221 h 1497542"/>
              <a:gd name="connsiteX51" fmla="*/ 0 w 1497543"/>
              <a:gd name="connsiteY51" fmla="*/ 1172604 h 1497542"/>
              <a:gd name="connsiteX52" fmla="*/ 42383 w 1497543"/>
              <a:gd name="connsiteY52" fmla="*/ 1214987 h 1497542"/>
              <a:gd name="connsiteX53" fmla="*/ 72352 w 1497543"/>
              <a:gd name="connsiteY53" fmla="*/ 1202573 h 1497542"/>
              <a:gd name="connsiteX54" fmla="*/ 637464 w 1497543"/>
              <a:gd name="connsiteY54" fmla="*/ 920017 h 1497542"/>
              <a:gd name="connsiteX55" fmla="*/ 649877 w 1497543"/>
              <a:gd name="connsiteY55" fmla="*/ 890048 h 1497542"/>
              <a:gd name="connsiteX56" fmla="*/ 607494 w 1497543"/>
              <a:gd name="connsiteY56" fmla="*/ 847665 h 1497542"/>
              <a:gd name="connsiteX57" fmla="*/ 565111 w 1497543"/>
              <a:gd name="connsiteY57" fmla="*/ 890048 h 1497542"/>
              <a:gd name="connsiteX58" fmla="*/ 607494 w 1497543"/>
              <a:gd name="connsiteY58" fmla="*/ 932431 h 1497542"/>
              <a:gd name="connsiteX59" fmla="*/ 637464 w 1497543"/>
              <a:gd name="connsiteY59" fmla="*/ 920017 h 1497542"/>
              <a:gd name="connsiteX60" fmla="*/ 354907 w 1497543"/>
              <a:gd name="connsiteY60" fmla="*/ 1202573 h 1497542"/>
              <a:gd name="connsiteX61" fmla="*/ 367321 w 1497543"/>
              <a:gd name="connsiteY61" fmla="*/ 1172604 h 1497542"/>
              <a:gd name="connsiteX62" fmla="*/ 324938 w 1497543"/>
              <a:gd name="connsiteY62" fmla="*/ 1130221 h 1497542"/>
              <a:gd name="connsiteX63" fmla="*/ 282555 w 1497543"/>
              <a:gd name="connsiteY63" fmla="*/ 1172604 h 1497542"/>
              <a:gd name="connsiteX64" fmla="*/ 324938 w 1497543"/>
              <a:gd name="connsiteY64" fmla="*/ 1214987 h 1497542"/>
              <a:gd name="connsiteX65" fmla="*/ 354907 w 1497543"/>
              <a:gd name="connsiteY65" fmla="*/ 1202573 h 1497542"/>
              <a:gd name="connsiteX66" fmla="*/ 72353 w 1497543"/>
              <a:gd name="connsiteY66" fmla="*/ 1485128 h 1497542"/>
              <a:gd name="connsiteX67" fmla="*/ 84766 w 1497543"/>
              <a:gd name="connsiteY67" fmla="*/ 1455159 h 1497542"/>
              <a:gd name="connsiteX68" fmla="*/ 42383 w 1497543"/>
              <a:gd name="connsiteY68" fmla="*/ 1412776 h 1497542"/>
              <a:gd name="connsiteX69" fmla="*/ 0 w 1497543"/>
              <a:gd name="connsiteY69" fmla="*/ 1455159 h 1497542"/>
              <a:gd name="connsiteX70" fmla="*/ 42383 w 1497543"/>
              <a:gd name="connsiteY70" fmla="*/ 1497542 h 1497542"/>
              <a:gd name="connsiteX71" fmla="*/ 72353 w 1497543"/>
              <a:gd name="connsiteY71" fmla="*/ 1485128 h 1497542"/>
              <a:gd name="connsiteX72" fmla="*/ 920019 w 1497543"/>
              <a:gd name="connsiteY72" fmla="*/ 920017 h 1497542"/>
              <a:gd name="connsiteX73" fmla="*/ 932432 w 1497543"/>
              <a:gd name="connsiteY73" fmla="*/ 890048 h 1497542"/>
              <a:gd name="connsiteX74" fmla="*/ 890049 w 1497543"/>
              <a:gd name="connsiteY74" fmla="*/ 847665 h 1497542"/>
              <a:gd name="connsiteX75" fmla="*/ 847666 w 1497543"/>
              <a:gd name="connsiteY75" fmla="*/ 890048 h 1497542"/>
              <a:gd name="connsiteX76" fmla="*/ 890049 w 1497543"/>
              <a:gd name="connsiteY76" fmla="*/ 932431 h 1497542"/>
              <a:gd name="connsiteX77" fmla="*/ 920019 w 1497543"/>
              <a:gd name="connsiteY77" fmla="*/ 920017 h 1497542"/>
              <a:gd name="connsiteX78" fmla="*/ 637463 w 1497543"/>
              <a:gd name="connsiteY78" fmla="*/ 1202573 h 1497542"/>
              <a:gd name="connsiteX79" fmla="*/ 649877 w 1497543"/>
              <a:gd name="connsiteY79" fmla="*/ 1172604 h 1497542"/>
              <a:gd name="connsiteX80" fmla="*/ 607494 w 1497543"/>
              <a:gd name="connsiteY80" fmla="*/ 1130221 h 1497542"/>
              <a:gd name="connsiteX81" fmla="*/ 565111 w 1497543"/>
              <a:gd name="connsiteY81" fmla="*/ 1172604 h 1497542"/>
              <a:gd name="connsiteX82" fmla="*/ 607494 w 1497543"/>
              <a:gd name="connsiteY82" fmla="*/ 1214987 h 1497542"/>
              <a:gd name="connsiteX83" fmla="*/ 637463 w 1497543"/>
              <a:gd name="connsiteY83" fmla="*/ 1202573 h 1497542"/>
              <a:gd name="connsiteX84" fmla="*/ 354908 w 1497543"/>
              <a:gd name="connsiteY84" fmla="*/ 1485128 h 1497542"/>
              <a:gd name="connsiteX85" fmla="*/ 367321 w 1497543"/>
              <a:gd name="connsiteY85" fmla="*/ 1455159 h 1497542"/>
              <a:gd name="connsiteX86" fmla="*/ 324938 w 1497543"/>
              <a:gd name="connsiteY86" fmla="*/ 1412776 h 1497542"/>
              <a:gd name="connsiteX87" fmla="*/ 282555 w 1497543"/>
              <a:gd name="connsiteY87" fmla="*/ 1455159 h 1497542"/>
              <a:gd name="connsiteX88" fmla="*/ 324939 w 1497543"/>
              <a:gd name="connsiteY88" fmla="*/ 1497542 h 1497542"/>
              <a:gd name="connsiteX89" fmla="*/ 354908 w 1497543"/>
              <a:gd name="connsiteY89" fmla="*/ 1485128 h 1497542"/>
              <a:gd name="connsiteX90" fmla="*/ 920018 w 1497543"/>
              <a:gd name="connsiteY90" fmla="*/ 1202573 h 1497542"/>
              <a:gd name="connsiteX91" fmla="*/ 932432 w 1497543"/>
              <a:gd name="connsiteY91" fmla="*/ 1172604 h 1497542"/>
              <a:gd name="connsiteX92" fmla="*/ 890049 w 1497543"/>
              <a:gd name="connsiteY92" fmla="*/ 1130221 h 1497542"/>
              <a:gd name="connsiteX93" fmla="*/ 847666 w 1497543"/>
              <a:gd name="connsiteY93" fmla="*/ 1172604 h 1497542"/>
              <a:gd name="connsiteX94" fmla="*/ 890049 w 1497543"/>
              <a:gd name="connsiteY94" fmla="*/ 1214987 h 1497542"/>
              <a:gd name="connsiteX95" fmla="*/ 920018 w 1497543"/>
              <a:gd name="connsiteY95" fmla="*/ 1202573 h 1497542"/>
              <a:gd name="connsiteX96" fmla="*/ 637464 w 1497543"/>
              <a:gd name="connsiteY96" fmla="*/ 1485128 h 1497542"/>
              <a:gd name="connsiteX97" fmla="*/ 649877 w 1497543"/>
              <a:gd name="connsiteY97" fmla="*/ 1455159 h 1497542"/>
              <a:gd name="connsiteX98" fmla="*/ 607494 w 1497543"/>
              <a:gd name="connsiteY98" fmla="*/ 1412776 h 1497542"/>
              <a:gd name="connsiteX99" fmla="*/ 565111 w 1497543"/>
              <a:gd name="connsiteY99" fmla="*/ 1455159 h 1497542"/>
              <a:gd name="connsiteX100" fmla="*/ 607494 w 1497543"/>
              <a:gd name="connsiteY100" fmla="*/ 1497542 h 1497542"/>
              <a:gd name="connsiteX101" fmla="*/ 637464 w 1497543"/>
              <a:gd name="connsiteY101" fmla="*/ 1485128 h 1497542"/>
              <a:gd name="connsiteX102" fmla="*/ 1202574 w 1497543"/>
              <a:gd name="connsiteY102" fmla="*/ 1202573 h 1497542"/>
              <a:gd name="connsiteX103" fmla="*/ 1214988 w 1497543"/>
              <a:gd name="connsiteY103" fmla="*/ 1172604 h 1497542"/>
              <a:gd name="connsiteX104" fmla="*/ 1172605 w 1497543"/>
              <a:gd name="connsiteY104" fmla="*/ 1130221 h 1497542"/>
              <a:gd name="connsiteX105" fmla="*/ 1130222 w 1497543"/>
              <a:gd name="connsiteY105" fmla="*/ 1172604 h 1497542"/>
              <a:gd name="connsiteX106" fmla="*/ 1172605 w 1497543"/>
              <a:gd name="connsiteY106" fmla="*/ 1214987 h 1497542"/>
              <a:gd name="connsiteX107" fmla="*/ 1202574 w 1497543"/>
              <a:gd name="connsiteY107" fmla="*/ 1202573 h 1497542"/>
              <a:gd name="connsiteX108" fmla="*/ 920018 w 1497543"/>
              <a:gd name="connsiteY108" fmla="*/ 1485128 h 1497542"/>
              <a:gd name="connsiteX109" fmla="*/ 932432 w 1497543"/>
              <a:gd name="connsiteY109" fmla="*/ 1455159 h 1497542"/>
              <a:gd name="connsiteX110" fmla="*/ 890049 w 1497543"/>
              <a:gd name="connsiteY110" fmla="*/ 1412776 h 1497542"/>
              <a:gd name="connsiteX111" fmla="*/ 847666 w 1497543"/>
              <a:gd name="connsiteY111" fmla="*/ 1455159 h 1497542"/>
              <a:gd name="connsiteX112" fmla="*/ 890049 w 1497543"/>
              <a:gd name="connsiteY112" fmla="*/ 1497542 h 1497542"/>
              <a:gd name="connsiteX113" fmla="*/ 920018 w 1497543"/>
              <a:gd name="connsiteY113" fmla="*/ 1485128 h 1497542"/>
              <a:gd name="connsiteX114" fmla="*/ 1202574 w 1497543"/>
              <a:gd name="connsiteY114" fmla="*/ 1485128 h 1497542"/>
              <a:gd name="connsiteX115" fmla="*/ 1214988 w 1497543"/>
              <a:gd name="connsiteY115" fmla="*/ 1455159 h 1497542"/>
              <a:gd name="connsiteX116" fmla="*/ 1172605 w 1497543"/>
              <a:gd name="connsiteY116" fmla="*/ 1412776 h 1497542"/>
              <a:gd name="connsiteX117" fmla="*/ 1130222 w 1497543"/>
              <a:gd name="connsiteY117" fmla="*/ 1455159 h 1497542"/>
              <a:gd name="connsiteX118" fmla="*/ 1172605 w 1497543"/>
              <a:gd name="connsiteY118" fmla="*/ 1497542 h 1497542"/>
              <a:gd name="connsiteX119" fmla="*/ 1202574 w 1497543"/>
              <a:gd name="connsiteY119" fmla="*/ 1485128 h 1497542"/>
              <a:gd name="connsiteX120" fmla="*/ 1485129 w 1497543"/>
              <a:gd name="connsiteY120" fmla="*/ 1485128 h 1497542"/>
              <a:gd name="connsiteX121" fmla="*/ 1497543 w 1497543"/>
              <a:gd name="connsiteY121" fmla="*/ 1455159 h 1497542"/>
              <a:gd name="connsiteX122" fmla="*/ 1455160 w 1497543"/>
              <a:gd name="connsiteY122" fmla="*/ 1412776 h 1497542"/>
              <a:gd name="connsiteX123" fmla="*/ 1412777 w 1497543"/>
              <a:gd name="connsiteY123" fmla="*/ 1455159 h 1497542"/>
              <a:gd name="connsiteX124" fmla="*/ 1455160 w 1497543"/>
              <a:gd name="connsiteY124" fmla="*/ 1497542 h 1497542"/>
              <a:gd name="connsiteX125" fmla="*/ 1485129 w 1497543"/>
              <a:gd name="connsiteY125" fmla="*/ 1485128 h 1497542"/>
            </a:gdLst>
            <a:rect l="l" t="t" r="r" b="b"/>
            <a:pathLst>
              <a:path w="1497543" h="1497542">
                <a:moveTo>
                  <a:pt x="72353" y="72351"/>
                </a:moveTo>
                <a:cubicBezTo>
                  <a:pt x="80022" y="64682"/>
                  <a:pt x="84766" y="54086"/>
                  <a:pt x="84766" y="42382"/>
                </a:cubicBezTo>
                <a:cubicBezTo>
                  <a:pt x="84766" y="18975"/>
                  <a:pt x="65790" y="-1"/>
                  <a:pt x="42383" y="0"/>
                </a:cubicBezTo>
                <a:cubicBezTo>
                  <a:pt x="18976" y="-1"/>
                  <a:pt x="0" y="18975"/>
                  <a:pt x="0" y="42382"/>
                </a:cubicBezTo>
                <a:cubicBezTo>
                  <a:pt x="0" y="65789"/>
                  <a:pt x="18976" y="84765"/>
                  <a:pt x="42383" y="84765"/>
                </a:cubicBezTo>
                <a:cubicBezTo>
                  <a:pt x="54087" y="84766"/>
                  <a:pt x="64683" y="80021"/>
                  <a:pt x="72353" y="72351"/>
                </a:cubicBezTo>
                <a:close/>
                <a:moveTo>
                  <a:pt x="72353" y="354906"/>
                </a:moveTo>
                <a:cubicBezTo>
                  <a:pt x="80023" y="347237"/>
                  <a:pt x="84767" y="336641"/>
                  <a:pt x="84767" y="324937"/>
                </a:cubicBezTo>
                <a:cubicBezTo>
                  <a:pt x="84766" y="301530"/>
                  <a:pt x="65791" y="282554"/>
                  <a:pt x="42384" y="282555"/>
                </a:cubicBezTo>
                <a:cubicBezTo>
                  <a:pt x="18977" y="282554"/>
                  <a:pt x="0" y="301530"/>
                  <a:pt x="0" y="324937"/>
                </a:cubicBezTo>
                <a:cubicBezTo>
                  <a:pt x="1" y="348344"/>
                  <a:pt x="18977" y="367320"/>
                  <a:pt x="42384" y="367320"/>
                </a:cubicBezTo>
                <a:cubicBezTo>
                  <a:pt x="54087" y="367320"/>
                  <a:pt x="64683" y="362576"/>
                  <a:pt x="72353" y="354906"/>
                </a:cubicBezTo>
                <a:close/>
                <a:moveTo>
                  <a:pt x="354908" y="354906"/>
                </a:moveTo>
                <a:cubicBezTo>
                  <a:pt x="362578" y="347237"/>
                  <a:pt x="367322" y="336641"/>
                  <a:pt x="367322" y="324937"/>
                </a:cubicBezTo>
                <a:cubicBezTo>
                  <a:pt x="367322" y="301530"/>
                  <a:pt x="348346" y="282554"/>
                  <a:pt x="324938" y="282554"/>
                </a:cubicBezTo>
                <a:cubicBezTo>
                  <a:pt x="301532" y="282554"/>
                  <a:pt x="282555" y="301530"/>
                  <a:pt x="282556" y="324937"/>
                </a:cubicBezTo>
                <a:cubicBezTo>
                  <a:pt x="282556" y="348344"/>
                  <a:pt x="301532" y="367320"/>
                  <a:pt x="324939" y="367320"/>
                </a:cubicBezTo>
                <a:cubicBezTo>
                  <a:pt x="336642" y="367320"/>
                  <a:pt x="347238" y="362576"/>
                  <a:pt x="354908" y="354906"/>
                </a:cubicBezTo>
                <a:close/>
                <a:moveTo>
                  <a:pt x="72353" y="637462"/>
                </a:moveTo>
                <a:cubicBezTo>
                  <a:pt x="80022" y="629793"/>
                  <a:pt x="84766" y="619197"/>
                  <a:pt x="84766" y="607493"/>
                </a:cubicBezTo>
                <a:cubicBezTo>
                  <a:pt x="84766" y="584086"/>
                  <a:pt x="65790" y="565110"/>
                  <a:pt x="42383" y="565110"/>
                </a:cubicBezTo>
                <a:cubicBezTo>
                  <a:pt x="18976" y="565110"/>
                  <a:pt x="0" y="584086"/>
                  <a:pt x="0" y="607493"/>
                </a:cubicBezTo>
                <a:cubicBezTo>
                  <a:pt x="0" y="630900"/>
                  <a:pt x="18976" y="649876"/>
                  <a:pt x="42383" y="649876"/>
                </a:cubicBezTo>
                <a:cubicBezTo>
                  <a:pt x="54087" y="649876"/>
                  <a:pt x="64682" y="645132"/>
                  <a:pt x="72353" y="637462"/>
                </a:cubicBezTo>
                <a:close/>
                <a:moveTo>
                  <a:pt x="354908" y="637462"/>
                </a:moveTo>
                <a:cubicBezTo>
                  <a:pt x="362577" y="629792"/>
                  <a:pt x="367321" y="619196"/>
                  <a:pt x="367321" y="607493"/>
                </a:cubicBezTo>
                <a:cubicBezTo>
                  <a:pt x="367321" y="584086"/>
                  <a:pt x="348345" y="565110"/>
                  <a:pt x="324938" y="565110"/>
                </a:cubicBezTo>
                <a:cubicBezTo>
                  <a:pt x="301531" y="565110"/>
                  <a:pt x="282555" y="584086"/>
                  <a:pt x="282555" y="607493"/>
                </a:cubicBezTo>
                <a:cubicBezTo>
                  <a:pt x="282555" y="630900"/>
                  <a:pt x="301531" y="649876"/>
                  <a:pt x="324938" y="649876"/>
                </a:cubicBezTo>
                <a:cubicBezTo>
                  <a:pt x="336642" y="649876"/>
                  <a:pt x="347238" y="645132"/>
                  <a:pt x="354908" y="637462"/>
                </a:cubicBezTo>
                <a:close/>
                <a:moveTo>
                  <a:pt x="72353" y="920017"/>
                </a:moveTo>
                <a:cubicBezTo>
                  <a:pt x="80022" y="912348"/>
                  <a:pt x="84767" y="901752"/>
                  <a:pt x="84766" y="890048"/>
                </a:cubicBezTo>
                <a:cubicBezTo>
                  <a:pt x="84766" y="866641"/>
                  <a:pt x="65791" y="847665"/>
                  <a:pt x="42383" y="847665"/>
                </a:cubicBezTo>
                <a:cubicBezTo>
                  <a:pt x="18977" y="847665"/>
                  <a:pt x="0" y="866641"/>
                  <a:pt x="0" y="890048"/>
                </a:cubicBezTo>
                <a:cubicBezTo>
                  <a:pt x="1" y="913455"/>
                  <a:pt x="18976" y="932431"/>
                  <a:pt x="42384" y="932431"/>
                </a:cubicBezTo>
                <a:cubicBezTo>
                  <a:pt x="54087" y="932431"/>
                  <a:pt x="64683" y="927687"/>
                  <a:pt x="72353" y="920017"/>
                </a:cubicBezTo>
                <a:close/>
                <a:moveTo>
                  <a:pt x="637463" y="637463"/>
                </a:moveTo>
                <a:cubicBezTo>
                  <a:pt x="645133" y="629793"/>
                  <a:pt x="649877" y="619197"/>
                  <a:pt x="649877" y="607493"/>
                </a:cubicBezTo>
                <a:cubicBezTo>
                  <a:pt x="649877" y="584086"/>
                  <a:pt x="630901" y="565110"/>
                  <a:pt x="607494" y="565110"/>
                </a:cubicBezTo>
                <a:cubicBezTo>
                  <a:pt x="584087" y="565110"/>
                  <a:pt x="565111" y="584086"/>
                  <a:pt x="565111" y="607493"/>
                </a:cubicBezTo>
                <a:cubicBezTo>
                  <a:pt x="565111" y="630900"/>
                  <a:pt x="584087" y="649876"/>
                  <a:pt x="607494" y="649876"/>
                </a:cubicBezTo>
                <a:cubicBezTo>
                  <a:pt x="619197" y="649876"/>
                  <a:pt x="629793" y="645132"/>
                  <a:pt x="637463" y="637463"/>
                </a:cubicBezTo>
                <a:close/>
                <a:moveTo>
                  <a:pt x="354908" y="920017"/>
                </a:moveTo>
                <a:cubicBezTo>
                  <a:pt x="362578" y="912347"/>
                  <a:pt x="367322" y="901751"/>
                  <a:pt x="367321" y="890048"/>
                </a:cubicBezTo>
                <a:cubicBezTo>
                  <a:pt x="367321" y="866641"/>
                  <a:pt x="348346" y="847665"/>
                  <a:pt x="324938" y="847665"/>
                </a:cubicBezTo>
                <a:cubicBezTo>
                  <a:pt x="301532" y="847665"/>
                  <a:pt x="282555" y="866641"/>
                  <a:pt x="282555" y="890048"/>
                </a:cubicBezTo>
                <a:cubicBezTo>
                  <a:pt x="282556" y="913455"/>
                  <a:pt x="301531" y="932431"/>
                  <a:pt x="324939" y="932431"/>
                </a:cubicBezTo>
                <a:cubicBezTo>
                  <a:pt x="336642" y="932431"/>
                  <a:pt x="347238" y="927687"/>
                  <a:pt x="354908" y="920017"/>
                </a:cubicBezTo>
                <a:close/>
                <a:moveTo>
                  <a:pt x="72352" y="1202573"/>
                </a:moveTo>
                <a:cubicBezTo>
                  <a:pt x="80022" y="1194903"/>
                  <a:pt x="84766" y="1184307"/>
                  <a:pt x="84766" y="1172604"/>
                </a:cubicBezTo>
                <a:cubicBezTo>
                  <a:pt x="84766" y="1149197"/>
                  <a:pt x="65790" y="1130221"/>
                  <a:pt x="42383" y="1130221"/>
                </a:cubicBezTo>
                <a:cubicBezTo>
                  <a:pt x="18976" y="1130221"/>
                  <a:pt x="0" y="1149197"/>
                  <a:pt x="0" y="1172604"/>
                </a:cubicBezTo>
                <a:cubicBezTo>
                  <a:pt x="0" y="1196011"/>
                  <a:pt x="18976" y="1214987"/>
                  <a:pt x="42383" y="1214987"/>
                </a:cubicBezTo>
                <a:cubicBezTo>
                  <a:pt x="54087" y="1214987"/>
                  <a:pt x="64682" y="1210243"/>
                  <a:pt x="72352" y="1202573"/>
                </a:cubicBezTo>
                <a:close/>
                <a:moveTo>
                  <a:pt x="637464" y="920017"/>
                </a:moveTo>
                <a:cubicBezTo>
                  <a:pt x="645133" y="912348"/>
                  <a:pt x="649877" y="901752"/>
                  <a:pt x="649877" y="890048"/>
                </a:cubicBezTo>
                <a:cubicBezTo>
                  <a:pt x="649877" y="866641"/>
                  <a:pt x="630901" y="847665"/>
                  <a:pt x="607494" y="847665"/>
                </a:cubicBezTo>
                <a:cubicBezTo>
                  <a:pt x="584087" y="847665"/>
                  <a:pt x="565111" y="866642"/>
                  <a:pt x="565111" y="890048"/>
                </a:cubicBezTo>
                <a:cubicBezTo>
                  <a:pt x="565111" y="913455"/>
                  <a:pt x="584087" y="932431"/>
                  <a:pt x="607494" y="932431"/>
                </a:cubicBezTo>
                <a:cubicBezTo>
                  <a:pt x="619198" y="932431"/>
                  <a:pt x="629794" y="927687"/>
                  <a:pt x="637464" y="920017"/>
                </a:cubicBezTo>
                <a:close/>
                <a:moveTo>
                  <a:pt x="354907" y="1202573"/>
                </a:moveTo>
                <a:cubicBezTo>
                  <a:pt x="362577" y="1194903"/>
                  <a:pt x="367321" y="1184307"/>
                  <a:pt x="367321" y="1172604"/>
                </a:cubicBezTo>
                <a:cubicBezTo>
                  <a:pt x="367321" y="1149197"/>
                  <a:pt x="348345" y="1130221"/>
                  <a:pt x="324938" y="1130221"/>
                </a:cubicBezTo>
                <a:cubicBezTo>
                  <a:pt x="301531" y="1130221"/>
                  <a:pt x="282555" y="1149197"/>
                  <a:pt x="282555" y="1172604"/>
                </a:cubicBezTo>
                <a:cubicBezTo>
                  <a:pt x="282555" y="1196011"/>
                  <a:pt x="301531" y="1214987"/>
                  <a:pt x="324938" y="1214987"/>
                </a:cubicBezTo>
                <a:cubicBezTo>
                  <a:pt x="336642" y="1214987"/>
                  <a:pt x="347237" y="1210243"/>
                  <a:pt x="354907" y="1202573"/>
                </a:cubicBezTo>
                <a:close/>
                <a:moveTo>
                  <a:pt x="72353" y="1485128"/>
                </a:moveTo>
                <a:cubicBezTo>
                  <a:pt x="80022" y="1477458"/>
                  <a:pt x="84766" y="1466862"/>
                  <a:pt x="84766" y="1455159"/>
                </a:cubicBezTo>
                <a:cubicBezTo>
                  <a:pt x="84766" y="1431752"/>
                  <a:pt x="65790" y="1412776"/>
                  <a:pt x="42383" y="1412776"/>
                </a:cubicBezTo>
                <a:cubicBezTo>
                  <a:pt x="18977" y="1412776"/>
                  <a:pt x="0" y="1431752"/>
                  <a:pt x="0" y="1455159"/>
                </a:cubicBezTo>
                <a:cubicBezTo>
                  <a:pt x="0" y="1478566"/>
                  <a:pt x="18976" y="1497542"/>
                  <a:pt x="42383" y="1497542"/>
                </a:cubicBezTo>
                <a:cubicBezTo>
                  <a:pt x="54087" y="1497542"/>
                  <a:pt x="64683" y="1492798"/>
                  <a:pt x="72353" y="1485128"/>
                </a:cubicBezTo>
                <a:close/>
                <a:moveTo>
                  <a:pt x="920019" y="920017"/>
                </a:moveTo>
                <a:cubicBezTo>
                  <a:pt x="927688" y="912347"/>
                  <a:pt x="932432" y="901751"/>
                  <a:pt x="932432" y="890048"/>
                </a:cubicBezTo>
                <a:cubicBezTo>
                  <a:pt x="932432" y="866641"/>
                  <a:pt x="913456" y="847665"/>
                  <a:pt x="890049" y="847665"/>
                </a:cubicBezTo>
                <a:cubicBezTo>
                  <a:pt x="866643" y="847665"/>
                  <a:pt x="847666" y="866641"/>
                  <a:pt x="847666" y="890048"/>
                </a:cubicBezTo>
                <a:cubicBezTo>
                  <a:pt x="847666" y="913455"/>
                  <a:pt x="866642" y="932431"/>
                  <a:pt x="890049" y="932431"/>
                </a:cubicBezTo>
                <a:cubicBezTo>
                  <a:pt x="901753" y="932431"/>
                  <a:pt x="912349" y="927687"/>
                  <a:pt x="920019" y="920017"/>
                </a:cubicBezTo>
                <a:close/>
                <a:moveTo>
                  <a:pt x="637463" y="1202573"/>
                </a:moveTo>
                <a:cubicBezTo>
                  <a:pt x="645133" y="1194903"/>
                  <a:pt x="649877" y="1184308"/>
                  <a:pt x="649877" y="1172604"/>
                </a:cubicBezTo>
                <a:cubicBezTo>
                  <a:pt x="649877" y="1149197"/>
                  <a:pt x="630901" y="1130221"/>
                  <a:pt x="607494" y="1130221"/>
                </a:cubicBezTo>
                <a:cubicBezTo>
                  <a:pt x="584087" y="1130221"/>
                  <a:pt x="565111" y="1149197"/>
                  <a:pt x="565111" y="1172604"/>
                </a:cubicBezTo>
                <a:cubicBezTo>
                  <a:pt x="565111" y="1196011"/>
                  <a:pt x="584087" y="1214987"/>
                  <a:pt x="607494" y="1214987"/>
                </a:cubicBezTo>
                <a:cubicBezTo>
                  <a:pt x="619197" y="1214987"/>
                  <a:pt x="629793" y="1210243"/>
                  <a:pt x="637463" y="1202573"/>
                </a:cubicBezTo>
                <a:close/>
                <a:moveTo>
                  <a:pt x="354908" y="1485128"/>
                </a:moveTo>
                <a:cubicBezTo>
                  <a:pt x="362577" y="1477458"/>
                  <a:pt x="367321" y="1466862"/>
                  <a:pt x="367321" y="1455159"/>
                </a:cubicBezTo>
                <a:cubicBezTo>
                  <a:pt x="367321" y="1431752"/>
                  <a:pt x="348345" y="1412776"/>
                  <a:pt x="324938" y="1412776"/>
                </a:cubicBezTo>
                <a:cubicBezTo>
                  <a:pt x="301532" y="1412776"/>
                  <a:pt x="282555" y="1431752"/>
                  <a:pt x="282555" y="1455159"/>
                </a:cubicBezTo>
                <a:cubicBezTo>
                  <a:pt x="282556" y="1478566"/>
                  <a:pt x="301531" y="1497542"/>
                  <a:pt x="324939" y="1497542"/>
                </a:cubicBezTo>
                <a:cubicBezTo>
                  <a:pt x="336642" y="1497542"/>
                  <a:pt x="347238" y="1492798"/>
                  <a:pt x="354908" y="1485128"/>
                </a:cubicBezTo>
                <a:close/>
                <a:moveTo>
                  <a:pt x="920018" y="1202573"/>
                </a:moveTo>
                <a:cubicBezTo>
                  <a:pt x="927688" y="1194903"/>
                  <a:pt x="932432" y="1184307"/>
                  <a:pt x="932432" y="1172604"/>
                </a:cubicBezTo>
                <a:cubicBezTo>
                  <a:pt x="932432" y="1149197"/>
                  <a:pt x="913456" y="1130221"/>
                  <a:pt x="890049" y="1130221"/>
                </a:cubicBezTo>
                <a:cubicBezTo>
                  <a:pt x="866642" y="1130221"/>
                  <a:pt x="847666" y="1149197"/>
                  <a:pt x="847666" y="1172604"/>
                </a:cubicBezTo>
                <a:cubicBezTo>
                  <a:pt x="847666" y="1196011"/>
                  <a:pt x="866642" y="1214987"/>
                  <a:pt x="890049" y="1214987"/>
                </a:cubicBezTo>
                <a:cubicBezTo>
                  <a:pt x="901752" y="1214987"/>
                  <a:pt x="912348" y="1210243"/>
                  <a:pt x="920018" y="1202573"/>
                </a:cubicBezTo>
                <a:close/>
                <a:moveTo>
                  <a:pt x="637464" y="1485128"/>
                </a:moveTo>
                <a:cubicBezTo>
                  <a:pt x="645133" y="1477458"/>
                  <a:pt x="649877" y="1466863"/>
                  <a:pt x="649877" y="1455159"/>
                </a:cubicBezTo>
                <a:cubicBezTo>
                  <a:pt x="649877" y="1431752"/>
                  <a:pt x="630901" y="1412776"/>
                  <a:pt x="607494" y="1412776"/>
                </a:cubicBezTo>
                <a:cubicBezTo>
                  <a:pt x="584087" y="1412776"/>
                  <a:pt x="565111" y="1431752"/>
                  <a:pt x="565111" y="1455159"/>
                </a:cubicBezTo>
                <a:cubicBezTo>
                  <a:pt x="565111" y="1478566"/>
                  <a:pt x="584087" y="1497542"/>
                  <a:pt x="607494" y="1497542"/>
                </a:cubicBezTo>
                <a:cubicBezTo>
                  <a:pt x="619198" y="1497542"/>
                  <a:pt x="629793" y="1492798"/>
                  <a:pt x="637464" y="1485128"/>
                </a:cubicBezTo>
                <a:close/>
                <a:moveTo>
                  <a:pt x="1202574" y="1202573"/>
                </a:moveTo>
                <a:cubicBezTo>
                  <a:pt x="1210244" y="1194903"/>
                  <a:pt x="1214988" y="1184308"/>
                  <a:pt x="1214988" y="1172604"/>
                </a:cubicBezTo>
                <a:cubicBezTo>
                  <a:pt x="1214988" y="1149197"/>
                  <a:pt x="1196012" y="1130221"/>
                  <a:pt x="1172605" y="1130221"/>
                </a:cubicBezTo>
                <a:cubicBezTo>
                  <a:pt x="1149198" y="1130221"/>
                  <a:pt x="1130222" y="1149197"/>
                  <a:pt x="1130222" y="1172604"/>
                </a:cubicBezTo>
                <a:cubicBezTo>
                  <a:pt x="1130222" y="1196011"/>
                  <a:pt x="1149198" y="1214987"/>
                  <a:pt x="1172605" y="1214987"/>
                </a:cubicBezTo>
                <a:cubicBezTo>
                  <a:pt x="1184308" y="1214987"/>
                  <a:pt x="1194904" y="1210243"/>
                  <a:pt x="1202574" y="1202573"/>
                </a:cubicBezTo>
                <a:close/>
                <a:moveTo>
                  <a:pt x="920018" y="1485128"/>
                </a:moveTo>
                <a:cubicBezTo>
                  <a:pt x="927688" y="1477458"/>
                  <a:pt x="932432" y="1466862"/>
                  <a:pt x="932432" y="1455159"/>
                </a:cubicBezTo>
                <a:cubicBezTo>
                  <a:pt x="932432" y="1431752"/>
                  <a:pt x="913456" y="1412776"/>
                  <a:pt x="890049" y="1412776"/>
                </a:cubicBezTo>
                <a:cubicBezTo>
                  <a:pt x="866642" y="1412776"/>
                  <a:pt x="847666" y="1431752"/>
                  <a:pt x="847666" y="1455159"/>
                </a:cubicBezTo>
                <a:cubicBezTo>
                  <a:pt x="847666" y="1478566"/>
                  <a:pt x="866642" y="1497542"/>
                  <a:pt x="890049" y="1497542"/>
                </a:cubicBezTo>
                <a:cubicBezTo>
                  <a:pt x="901753" y="1497542"/>
                  <a:pt x="912349" y="1492798"/>
                  <a:pt x="920018" y="1485128"/>
                </a:cubicBezTo>
                <a:close/>
                <a:moveTo>
                  <a:pt x="1202574" y="1485128"/>
                </a:moveTo>
                <a:cubicBezTo>
                  <a:pt x="1210244" y="1477458"/>
                  <a:pt x="1214988" y="1466863"/>
                  <a:pt x="1214988" y="1455159"/>
                </a:cubicBezTo>
                <a:cubicBezTo>
                  <a:pt x="1214988" y="1431752"/>
                  <a:pt x="1196012" y="1412776"/>
                  <a:pt x="1172605" y="1412776"/>
                </a:cubicBezTo>
                <a:cubicBezTo>
                  <a:pt x="1149198" y="1412776"/>
                  <a:pt x="1130222" y="1431752"/>
                  <a:pt x="1130222" y="1455159"/>
                </a:cubicBezTo>
                <a:cubicBezTo>
                  <a:pt x="1130222" y="1478566"/>
                  <a:pt x="1149198" y="1497542"/>
                  <a:pt x="1172605" y="1497542"/>
                </a:cubicBezTo>
                <a:cubicBezTo>
                  <a:pt x="1184308" y="1497542"/>
                  <a:pt x="1194904" y="1492798"/>
                  <a:pt x="1202574" y="1485128"/>
                </a:cubicBezTo>
                <a:close/>
                <a:moveTo>
                  <a:pt x="1485129" y="1485128"/>
                </a:moveTo>
                <a:cubicBezTo>
                  <a:pt x="1492799" y="1477458"/>
                  <a:pt x="1497543" y="1466862"/>
                  <a:pt x="1497543" y="1455159"/>
                </a:cubicBezTo>
                <a:cubicBezTo>
                  <a:pt x="1497543" y="1431752"/>
                  <a:pt x="1478567" y="1412776"/>
                  <a:pt x="1455160" y="1412776"/>
                </a:cubicBezTo>
                <a:cubicBezTo>
                  <a:pt x="1431753" y="1412776"/>
                  <a:pt x="1412777" y="1431752"/>
                  <a:pt x="1412777" y="1455159"/>
                </a:cubicBezTo>
                <a:cubicBezTo>
                  <a:pt x="1412777" y="1478566"/>
                  <a:pt x="1431753" y="1497542"/>
                  <a:pt x="1455160" y="1497542"/>
                </a:cubicBezTo>
                <a:cubicBezTo>
                  <a:pt x="1466864" y="1497542"/>
                  <a:pt x="1477459" y="1492798"/>
                  <a:pt x="1485129" y="14851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248196" y="-1610691"/>
            <a:ext cx="3478615" cy="5894718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0" y="-924310"/>
            <a:ext cx="899875" cy="603550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1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352" t="10687" r="14213" b="5672"/>
          <a:stretch>
            <a:fillRect/>
          </a:stretch>
        </p:blipFill>
        <p:spPr>
          <a:xfrm rot="0" flipH="0" flipV="0">
            <a:off x="252671" y="1716405"/>
            <a:ext cx="5420360" cy="4600575"/>
          </a:xfrm>
          <a:custGeom>
            <a:avLst/>
            <a:gdLst>
              <a:gd name="connsiteX0" fmla="*/ 0 w 5420360"/>
              <a:gd name="connsiteY0" fmla="*/ 0 h 4600575"/>
              <a:gd name="connsiteX1" fmla="*/ 5420360 w 5420360"/>
              <a:gd name="connsiteY1" fmla="*/ 0 h 4600575"/>
              <a:gd name="connsiteX2" fmla="*/ 5420360 w 5420360"/>
              <a:gd name="connsiteY2" fmla="*/ 4600575 h 4600575"/>
              <a:gd name="connsiteX3" fmla="*/ 3591175 w 5420360"/>
              <a:gd name="connsiteY3" fmla="*/ 4600575 h 4600575"/>
              <a:gd name="connsiteX4" fmla="*/ 3591175 w 5420360"/>
              <a:gd name="connsiteY4" fmla="*/ 4338956 h 4600575"/>
              <a:gd name="connsiteX5" fmla="*/ 2049834 w 5420360"/>
              <a:gd name="connsiteY5" fmla="*/ 4338956 h 4600575"/>
              <a:gd name="connsiteX6" fmla="*/ 2049834 w 5420360"/>
              <a:gd name="connsiteY6" fmla="*/ 4600575 h 4600575"/>
              <a:gd name="connsiteX7" fmla="*/ 0 w 5420360"/>
              <a:gd name="connsiteY7" fmla="*/ 4600575 h 4600575"/>
              <a:gd name="connsiteX8" fmla="*/ 0 w 5420360"/>
              <a:gd name="connsiteY8" fmla="*/ 0 h 4600575"/>
            </a:gdLst>
            <a:rect l="l" t="t" r="r" b="b"/>
            <a:pathLst>
              <a:path w="5420360" h="4600575">
                <a:moveTo>
                  <a:pt x="0" y="0"/>
                </a:moveTo>
                <a:lnTo>
                  <a:pt x="5420360" y="0"/>
                </a:lnTo>
                <a:lnTo>
                  <a:pt x="5420360" y="4600575"/>
                </a:lnTo>
                <a:lnTo>
                  <a:pt x="3591175" y="4600575"/>
                </a:lnTo>
                <a:lnTo>
                  <a:pt x="3591175" y="4338956"/>
                </a:lnTo>
                <a:lnTo>
                  <a:pt x="2049834" y="4338956"/>
                </a:lnTo>
                <a:lnTo>
                  <a:pt x="2049834" y="4600575"/>
                </a:lnTo>
                <a:lnTo>
                  <a:pt x="0" y="46005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2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040" t="0" r="1040" b="0"/>
          <a:stretch>
            <a:fillRect/>
          </a:stretch>
        </p:blipFill>
        <p:spPr>
          <a:xfrm rot="0" flipH="0" flipV="0">
            <a:off x="605117" y="2016957"/>
            <a:ext cx="4715467" cy="2699156"/>
          </a:xfrm>
          <a:custGeom>
            <a:avLst/>
            <a:gdLst>
              <a:gd name="connsiteX0" fmla="*/ 0 w 4715467"/>
              <a:gd name="connsiteY0" fmla="*/ 0 h 2699156"/>
              <a:gd name="connsiteX1" fmla="*/ 4715467 w 4715467"/>
              <a:gd name="connsiteY1" fmla="*/ 0 h 2699156"/>
              <a:gd name="connsiteX2" fmla="*/ 4715467 w 4715467"/>
              <a:gd name="connsiteY2" fmla="*/ 2699156 h 2699156"/>
              <a:gd name="connsiteX3" fmla="*/ 0 w 4715467"/>
              <a:gd name="connsiteY3" fmla="*/ 2699156 h 2699156"/>
            </a:gdLst>
            <a:rect l="l" t="t" r="r" b="b"/>
            <a:pathLst>
              <a:path w="4715467" h="2699156">
                <a:moveTo>
                  <a:pt x="0" y="0"/>
                </a:moveTo>
                <a:lnTo>
                  <a:pt x="4715467" y="0"/>
                </a:lnTo>
                <a:lnTo>
                  <a:pt x="4715467" y="2699156"/>
                </a:lnTo>
                <a:lnTo>
                  <a:pt x="0" y="269915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3" name="标题 1"/>
          <p:cNvSpPr txBox="1"/>
          <p:nvPr/>
        </p:nvSpPr>
        <p:spPr>
          <a:xfrm rot="0" flipH="0" flipV="0">
            <a:off x="660400" y="1066800"/>
            <a:ext cx="3680813" cy="9341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2F2F2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DESIGN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736986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10800000" flipH="0" flipV="1">
            <a:off x="0" y="4249440"/>
            <a:ext cx="6618880" cy="2608560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1199057" y="259898"/>
            <a:ext cx="2007877" cy="648152"/>
          </a:xfrm>
          <a:custGeom>
            <a:avLst/>
            <a:gdLst>
              <a:gd name="connsiteX0" fmla="*/ 2788648 w 2866119"/>
              <a:gd name="connsiteY0" fmla="*/ 770254 h 925196"/>
              <a:gd name="connsiteX1" fmla="*/ 2866119 w 2866119"/>
              <a:gd name="connsiteY1" fmla="*/ 847725 h 925196"/>
              <a:gd name="connsiteX2" fmla="*/ 2788648 w 2866119"/>
              <a:gd name="connsiteY2" fmla="*/ 925196 h 925196"/>
              <a:gd name="connsiteX3" fmla="*/ 2711177 w 2866119"/>
              <a:gd name="connsiteY3" fmla="*/ 847725 h 925196"/>
              <a:gd name="connsiteX4" fmla="*/ 2788648 w 2866119"/>
              <a:gd name="connsiteY4" fmla="*/ 770254 h 925196"/>
              <a:gd name="connsiteX5" fmla="*/ 2336786 w 2866119"/>
              <a:gd name="connsiteY5" fmla="*/ 770254 h 925196"/>
              <a:gd name="connsiteX6" fmla="*/ 2414257 w 2866119"/>
              <a:gd name="connsiteY6" fmla="*/ 847725 h 925196"/>
              <a:gd name="connsiteX7" fmla="*/ 2336786 w 2866119"/>
              <a:gd name="connsiteY7" fmla="*/ 925196 h 925196"/>
              <a:gd name="connsiteX8" fmla="*/ 2259315 w 2866119"/>
              <a:gd name="connsiteY8" fmla="*/ 847725 h 925196"/>
              <a:gd name="connsiteX9" fmla="*/ 2336786 w 2866119"/>
              <a:gd name="connsiteY9" fmla="*/ 770254 h 925196"/>
              <a:gd name="connsiteX10" fmla="*/ 1884923 w 2866119"/>
              <a:gd name="connsiteY10" fmla="*/ 770254 h 925196"/>
              <a:gd name="connsiteX11" fmla="*/ 1962394 w 2866119"/>
              <a:gd name="connsiteY11" fmla="*/ 847725 h 925196"/>
              <a:gd name="connsiteX12" fmla="*/ 1884923 w 2866119"/>
              <a:gd name="connsiteY12" fmla="*/ 925196 h 925196"/>
              <a:gd name="connsiteX13" fmla="*/ 1807452 w 2866119"/>
              <a:gd name="connsiteY13" fmla="*/ 847725 h 925196"/>
              <a:gd name="connsiteX14" fmla="*/ 1884923 w 2866119"/>
              <a:gd name="connsiteY14" fmla="*/ 770254 h 925196"/>
              <a:gd name="connsiteX15" fmla="*/ 1433060 w 2866119"/>
              <a:gd name="connsiteY15" fmla="*/ 770254 h 925196"/>
              <a:gd name="connsiteX16" fmla="*/ 1510531 w 2866119"/>
              <a:gd name="connsiteY16" fmla="*/ 847725 h 925196"/>
              <a:gd name="connsiteX17" fmla="*/ 1433060 w 2866119"/>
              <a:gd name="connsiteY17" fmla="*/ 925196 h 925196"/>
              <a:gd name="connsiteX18" fmla="*/ 1355589 w 2866119"/>
              <a:gd name="connsiteY18" fmla="*/ 847725 h 925196"/>
              <a:gd name="connsiteX19" fmla="*/ 1433060 w 2866119"/>
              <a:gd name="connsiteY19" fmla="*/ 770254 h 925196"/>
              <a:gd name="connsiteX20" fmla="*/ 981197 w 2866119"/>
              <a:gd name="connsiteY20" fmla="*/ 770254 h 925196"/>
              <a:gd name="connsiteX21" fmla="*/ 1058668 w 2866119"/>
              <a:gd name="connsiteY21" fmla="*/ 847725 h 925196"/>
              <a:gd name="connsiteX22" fmla="*/ 981197 w 2866119"/>
              <a:gd name="connsiteY22" fmla="*/ 925196 h 925196"/>
              <a:gd name="connsiteX23" fmla="*/ 903726 w 2866119"/>
              <a:gd name="connsiteY23" fmla="*/ 847725 h 925196"/>
              <a:gd name="connsiteX24" fmla="*/ 981197 w 2866119"/>
              <a:gd name="connsiteY24" fmla="*/ 770254 h 925196"/>
              <a:gd name="connsiteX25" fmla="*/ 529334 w 2866119"/>
              <a:gd name="connsiteY25" fmla="*/ 770254 h 925196"/>
              <a:gd name="connsiteX26" fmla="*/ 606805 w 2866119"/>
              <a:gd name="connsiteY26" fmla="*/ 847725 h 925196"/>
              <a:gd name="connsiteX27" fmla="*/ 529334 w 2866119"/>
              <a:gd name="connsiteY27" fmla="*/ 925196 h 925196"/>
              <a:gd name="connsiteX28" fmla="*/ 451863 w 2866119"/>
              <a:gd name="connsiteY28" fmla="*/ 847725 h 925196"/>
              <a:gd name="connsiteX29" fmla="*/ 529334 w 2866119"/>
              <a:gd name="connsiteY29" fmla="*/ 770254 h 925196"/>
              <a:gd name="connsiteX30" fmla="*/ 77471 w 2866119"/>
              <a:gd name="connsiteY30" fmla="*/ 770254 h 925196"/>
              <a:gd name="connsiteX31" fmla="*/ 154942 w 2866119"/>
              <a:gd name="connsiteY31" fmla="*/ 847725 h 925196"/>
              <a:gd name="connsiteX32" fmla="*/ 77471 w 2866119"/>
              <a:gd name="connsiteY32" fmla="*/ 925196 h 925196"/>
              <a:gd name="connsiteX33" fmla="*/ 0 w 2866119"/>
              <a:gd name="connsiteY33" fmla="*/ 847725 h 925196"/>
              <a:gd name="connsiteX34" fmla="*/ 77471 w 2866119"/>
              <a:gd name="connsiteY34" fmla="*/ 770254 h 925196"/>
              <a:gd name="connsiteX35" fmla="*/ 2788648 w 2866119"/>
              <a:gd name="connsiteY35" fmla="*/ 385127 h 925196"/>
              <a:gd name="connsiteX36" fmla="*/ 2866119 w 2866119"/>
              <a:gd name="connsiteY36" fmla="*/ 462598 h 925196"/>
              <a:gd name="connsiteX37" fmla="*/ 2788648 w 2866119"/>
              <a:gd name="connsiteY37" fmla="*/ 540069 h 925196"/>
              <a:gd name="connsiteX38" fmla="*/ 2711177 w 2866119"/>
              <a:gd name="connsiteY38" fmla="*/ 462598 h 925196"/>
              <a:gd name="connsiteX39" fmla="*/ 2788648 w 2866119"/>
              <a:gd name="connsiteY39" fmla="*/ 385127 h 925196"/>
              <a:gd name="connsiteX40" fmla="*/ 2336786 w 2866119"/>
              <a:gd name="connsiteY40" fmla="*/ 385127 h 925196"/>
              <a:gd name="connsiteX41" fmla="*/ 2414257 w 2866119"/>
              <a:gd name="connsiteY41" fmla="*/ 462598 h 925196"/>
              <a:gd name="connsiteX42" fmla="*/ 2336786 w 2866119"/>
              <a:gd name="connsiteY42" fmla="*/ 540069 h 925196"/>
              <a:gd name="connsiteX43" fmla="*/ 2259315 w 2866119"/>
              <a:gd name="connsiteY43" fmla="*/ 462598 h 925196"/>
              <a:gd name="connsiteX44" fmla="*/ 2336786 w 2866119"/>
              <a:gd name="connsiteY44" fmla="*/ 385127 h 925196"/>
              <a:gd name="connsiteX45" fmla="*/ 1884923 w 2866119"/>
              <a:gd name="connsiteY45" fmla="*/ 385127 h 925196"/>
              <a:gd name="connsiteX46" fmla="*/ 1962394 w 2866119"/>
              <a:gd name="connsiteY46" fmla="*/ 462598 h 925196"/>
              <a:gd name="connsiteX47" fmla="*/ 1884923 w 2866119"/>
              <a:gd name="connsiteY47" fmla="*/ 540069 h 925196"/>
              <a:gd name="connsiteX48" fmla="*/ 1807452 w 2866119"/>
              <a:gd name="connsiteY48" fmla="*/ 462598 h 925196"/>
              <a:gd name="connsiteX49" fmla="*/ 1884923 w 2866119"/>
              <a:gd name="connsiteY49" fmla="*/ 385127 h 925196"/>
              <a:gd name="connsiteX50" fmla="*/ 1433060 w 2866119"/>
              <a:gd name="connsiteY50" fmla="*/ 385127 h 925196"/>
              <a:gd name="connsiteX51" fmla="*/ 1510531 w 2866119"/>
              <a:gd name="connsiteY51" fmla="*/ 462598 h 925196"/>
              <a:gd name="connsiteX52" fmla="*/ 1433060 w 2866119"/>
              <a:gd name="connsiteY52" fmla="*/ 540069 h 925196"/>
              <a:gd name="connsiteX53" fmla="*/ 1355589 w 2866119"/>
              <a:gd name="connsiteY53" fmla="*/ 462598 h 925196"/>
              <a:gd name="connsiteX54" fmla="*/ 1433060 w 2866119"/>
              <a:gd name="connsiteY54" fmla="*/ 385127 h 925196"/>
              <a:gd name="connsiteX55" fmla="*/ 981197 w 2866119"/>
              <a:gd name="connsiteY55" fmla="*/ 385127 h 925196"/>
              <a:gd name="connsiteX56" fmla="*/ 1058668 w 2866119"/>
              <a:gd name="connsiteY56" fmla="*/ 462598 h 925196"/>
              <a:gd name="connsiteX57" fmla="*/ 981197 w 2866119"/>
              <a:gd name="connsiteY57" fmla="*/ 540069 h 925196"/>
              <a:gd name="connsiteX58" fmla="*/ 903726 w 2866119"/>
              <a:gd name="connsiteY58" fmla="*/ 462598 h 925196"/>
              <a:gd name="connsiteX59" fmla="*/ 981197 w 2866119"/>
              <a:gd name="connsiteY59" fmla="*/ 385127 h 925196"/>
              <a:gd name="connsiteX60" fmla="*/ 529334 w 2866119"/>
              <a:gd name="connsiteY60" fmla="*/ 385127 h 925196"/>
              <a:gd name="connsiteX61" fmla="*/ 606805 w 2866119"/>
              <a:gd name="connsiteY61" fmla="*/ 462598 h 925196"/>
              <a:gd name="connsiteX62" fmla="*/ 529334 w 2866119"/>
              <a:gd name="connsiteY62" fmla="*/ 540069 h 925196"/>
              <a:gd name="connsiteX63" fmla="*/ 451863 w 2866119"/>
              <a:gd name="connsiteY63" fmla="*/ 462598 h 925196"/>
              <a:gd name="connsiteX64" fmla="*/ 529334 w 2866119"/>
              <a:gd name="connsiteY64" fmla="*/ 385127 h 925196"/>
              <a:gd name="connsiteX65" fmla="*/ 77471 w 2866119"/>
              <a:gd name="connsiteY65" fmla="*/ 385127 h 925196"/>
              <a:gd name="connsiteX66" fmla="*/ 154942 w 2866119"/>
              <a:gd name="connsiteY66" fmla="*/ 462598 h 925196"/>
              <a:gd name="connsiteX67" fmla="*/ 77471 w 2866119"/>
              <a:gd name="connsiteY67" fmla="*/ 540069 h 925196"/>
              <a:gd name="connsiteX68" fmla="*/ 0 w 2866119"/>
              <a:gd name="connsiteY68" fmla="*/ 462598 h 925196"/>
              <a:gd name="connsiteX69" fmla="*/ 77471 w 2866119"/>
              <a:gd name="connsiteY69" fmla="*/ 385127 h 925196"/>
              <a:gd name="connsiteX70" fmla="*/ 2788648 w 2866119"/>
              <a:gd name="connsiteY70" fmla="*/ 0 h 925196"/>
              <a:gd name="connsiteX71" fmla="*/ 2866119 w 2866119"/>
              <a:gd name="connsiteY71" fmla="*/ 77471 h 925196"/>
              <a:gd name="connsiteX72" fmla="*/ 2788648 w 2866119"/>
              <a:gd name="connsiteY72" fmla="*/ 154942 h 925196"/>
              <a:gd name="connsiteX73" fmla="*/ 2711177 w 2866119"/>
              <a:gd name="connsiteY73" fmla="*/ 77471 h 925196"/>
              <a:gd name="connsiteX74" fmla="*/ 2788648 w 2866119"/>
              <a:gd name="connsiteY74" fmla="*/ 0 h 925196"/>
              <a:gd name="connsiteX75" fmla="*/ 2336786 w 2866119"/>
              <a:gd name="connsiteY75" fmla="*/ 0 h 925196"/>
              <a:gd name="connsiteX76" fmla="*/ 2414257 w 2866119"/>
              <a:gd name="connsiteY76" fmla="*/ 77471 h 925196"/>
              <a:gd name="connsiteX77" fmla="*/ 2336786 w 2866119"/>
              <a:gd name="connsiteY77" fmla="*/ 154942 h 925196"/>
              <a:gd name="connsiteX78" fmla="*/ 2259315 w 2866119"/>
              <a:gd name="connsiteY78" fmla="*/ 77471 h 925196"/>
              <a:gd name="connsiteX79" fmla="*/ 2336786 w 2866119"/>
              <a:gd name="connsiteY79" fmla="*/ 0 h 925196"/>
              <a:gd name="connsiteX80" fmla="*/ 1884923 w 2866119"/>
              <a:gd name="connsiteY80" fmla="*/ 0 h 925196"/>
              <a:gd name="connsiteX81" fmla="*/ 1962394 w 2866119"/>
              <a:gd name="connsiteY81" fmla="*/ 77471 h 925196"/>
              <a:gd name="connsiteX82" fmla="*/ 1884923 w 2866119"/>
              <a:gd name="connsiteY82" fmla="*/ 154942 h 925196"/>
              <a:gd name="connsiteX83" fmla="*/ 1807452 w 2866119"/>
              <a:gd name="connsiteY83" fmla="*/ 77471 h 925196"/>
              <a:gd name="connsiteX84" fmla="*/ 1884923 w 2866119"/>
              <a:gd name="connsiteY84" fmla="*/ 0 h 925196"/>
              <a:gd name="connsiteX85" fmla="*/ 1433060 w 2866119"/>
              <a:gd name="connsiteY85" fmla="*/ 0 h 925196"/>
              <a:gd name="connsiteX86" fmla="*/ 1510531 w 2866119"/>
              <a:gd name="connsiteY86" fmla="*/ 77471 h 925196"/>
              <a:gd name="connsiteX87" fmla="*/ 1433060 w 2866119"/>
              <a:gd name="connsiteY87" fmla="*/ 154942 h 925196"/>
              <a:gd name="connsiteX88" fmla="*/ 1355589 w 2866119"/>
              <a:gd name="connsiteY88" fmla="*/ 77471 h 925196"/>
              <a:gd name="connsiteX89" fmla="*/ 1433060 w 2866119"/>
              <a:gd name="connsiteY89" fmla="*/ 0 h 925196"/>
              <a:gd name="connsiteX90" fmla="*/ 981197 w 2866119"/>
              <a:gd name="connsiteY90" fmla="*/ 0 h 925196"/>
              <a:gd name="connsiteX91" fmla="*/ 1058668 w 2866119"/>
              <a:gd name="connsiteY91" fmla="*/ 77471 h 925196"/>
              <a:gd name="connsiteX92" fmla="*/ 981197 w 2866119"/>
              <a:gd name="connsiteY92" fmla="*/ 154942 h 925196"/>
              <a:gd name="connsiteX93" fmla="*/ 903726 w 2866119"/>
              <a:gd name="connsiteY93" fmla="*/ 77471 h 925196"/>
              <a:gd name="connsiteX94" fmla="*/ 981197 w 2866119"/>
              <a:gd name="connsiteY94" fmla="*/ 0 h 925196"/>
              <a:gd name="connsiteX95" fmla="*/ 529334 w 2866119"/>
              <a:gd name="connsiteY95" fmla="*/ 0 h 925196"/>
              <a:gd name="connsiteX96" fmla="*/ 606805 w 2866119"/>
              <a:gd name="connsiteY96" fmla="*/ 77471 h 925196"/>
              <a:gd name="connsiteX97" fmla="*/ 529334 w 2866119"/>
              <a:gd name="connsiteY97" fmla="*/ 154942 h 925196"/>
              <a:gd name="connsiteX98" fmla="*/ 451863 w 2866119"/>
              <a:gd name="connsiteY98" fmla="*/ 77471 h 925196"/>
              <a:gd name="connsiteX99" fmla="*/ 529334 w 2866119"/>
              <a:gd name="connsiteY99" fmla="*/ 0 h 925196"/>
              <a:gd name="connsiteX100" fmla="*/ 77471 w 2866119"/>
              <a:gd name="connsiteY100" fmla="*/ 0 h 925196"/>
              <a:gd name="connsiteX101" fmla="*/ 154942 w 2866119"/>
              <a:gd name="connsiteY101" fmla="*/ 77471 h 925196"/>
              <a:gd name="connsiteX102" fmla="*/ 77471 w 2866119"/>
              <a:gd name="connsiteY102" fmla="*/ 154942 h 925196"/>
              <a:gd name="connsiteX103" fmla="*/ 0 w 2866119"/>
              <a:gd name="connsiteY103" fmla="*/ 77471 h 925196"/>
              <a:gd name="connsiteX104" fmla="*/ 77471 w 2866119"/>
              <a:gd name="connsiteY104" fmla="*/ 0 h 925196"/>
            </a:gdLst>
            <a:rect l="l" t="t" r="r" b="b"/>
            <a:pathLst>
              <a:path w="2866119" h="925196">
                <a:moveTo>
                  <a:pt x="2788648" y="770254"/>
                </a:moveTo>
                <a:cubicBezTo>
                  <a:pt x="2831434" y="770254"/>
                  <a:pt x="2866119" y="804939"/>
                  <a:pt x="2866119" y="847725"/>
                </a:cubicBezTo>
                <a:cubicBezTo>
                  <a:pt x="2866119" y="890511"/>
                  <a:pt x="2831434" y="925196"/>
                  <a:pt x="2788648" y="925196"/>
                </a:cubicBezTo>
                <a:cubicBezTo>
                  <a:pt x="2745862" y="925196"/>
                  <a:pt x="2711177" y="890511"/>
                  <a:pt x="2711177" y="847725"/>
                </a:cubicBezTo>
                <a:cubicBezTo>
                  <a:pt x="2711177" y="804939"/>
                  <a:pt x="2745862" y="770254"/>
                  <a:pt x="2788648" y="770254"/>
                </a:cubicBezTo>
                <a:close/>
                <a:moveTo>
                  <a:pt x="2336786" y="770254"/>
                </a:moveTo>
                <a:cubicBezTo>
                  <a:pt x="2379572" y="770254"/>
                  <a:pt x="2414257" y="804939"/>
                  <a:pt x="2414257" y="847725"/>
                </a:cubicBezTo>
                <a:cubicBezTo>
                  <a:pt x="2414257" y="890511"/>
                  <a:pt x="2379572" y="925196"/>
                  <a:pt x="2336786" y="925196"/>
                </a:cubicBezTo>
                <a:cubicBezTo>
                  <a:pt x="2294000" y="925196"/>
                  <a:pt x="2259315" y="890511"/>
                  <a:pt x="2259315" y="847725"/>
                </a:cubicBezTo>
                <a:cubicBezTo>
                  <a:pt x="2259315" y="804939"/>
                  <a:pt x="2294000" y="770254"/>
                  <a:pt x="2336786" y="770254"/>
                </a:cubicBezTo>
                <a:close/>
                <a:moveTo>
                  <a:pt x="1884923" y="770254"/>
                </a:moveTo>
                <a:cubicBezTo>
                  <a:pt x="1927709" y="770254"/>
                  <a:pt x="1962394" y="804939"/>
                  <a:pt x="1962394" y="847725"/>
                </a:cubicBezTo>
                <a:cubicBezTo>
                  <a:pt x="1962394" y="890511"/>
                  <a:pt x="1927709" y="925196"/>
                  <a:pt x="1884923" y="925196"/>
                </a:cubicBezTo>
                <a:cubicBezTo>
                  <a:pt x="1842137" y="925196"/>
                  <a:pt x="1807452" y="890511"/>
                  <a:pt x="1807452" y="847725"/>
                </a:cubicBezTo>
                <a:cubicBezTo>
                  <a:pt x="1807452" y="804939"/>
                  <a:pt x="1842137" y="770254"/>
                  <a:pt x="1884923" y="770254"/>
                </a:cubicBezTo>
                <a:close/>
                <a:moveTo>
                  <a:pt x="1433060" y="770254"/>
                </a:moveTo>
                <a:cubicBezTo>
                  <a:pt x="1475846" y="770254"/>
                  <a:pt x="1510531" y="804939"/>
                  <a:pt x="1510531" y="847725"/>
                </a:cubicBezTo>
                <a:cubicBezTo>
                  <a:pt x="1510531" y="890511"/>
                  <a:pt x="1475846" y="925196"/>
                  <a:pt x="1433060" y="925196"/>
                </a:cubicBezTo>
                <a:cubicBezTo>
                  <a:pt x="1390274" y="925196"/>
                  <a:pt x="1355589" y="890511"/>
                  <a:pt x="1355589" y="847725"/>
                </a:cubicBezTo>
                <a:cubicBezTo>
                  <a:pt x="1355589" y="804939"/>
                  <a:pt x="1390274" y="770254"/>
                  <a:pt x="1433060" y="770254"/>
                </a:cubicBezTo>
                <a:close/>
                <a:moveTo>
                  <a:pt x="981197" y="770254"/>
                </a:moveTo>
                <a:cubicBezTo>
                  <a:pt x="1023983" y="770254"/>
                  <a:pt x="1058668" y="804939"/>
                  <a:pt x="1058668" y="847725"/>
                </a:cubicBezTo>
                <a:cubicBezTo>
                  <a:pt x="1058668" y="890511"/>
                  <a:pt x="1023983" y="925196"/>
                  <a:pt x="981197" y="925196"/>
                </a:cubicBezTo>
                <a:cubicBezTo>
                  <a:pt x="938411" y="925196"/>
                  <a:pt x="903726" y="890511"/>
                  <a:pt x="903726" y="847725"/>
                </a:cubicBezTo>
                <a:cubicBezTo>
                  <a:pt x="903726" y="804939"/>
                  <a:pt x="938411" y="770254"/>
                  <a:pt x="981197" y="770254"/>
                </a:cubicBezTo>
                <a:close/>
                <a:moveTo>
                  <a:pt x="529334" y="770254"/>
                </a:moveTo>
                <a:cubicBezTo>
                  <a:pt x="572120" y="770254"/>
                  <a:pt x="606805" y="804939"/>
                  <a:pt x="606805" y="847725"/>
                </a:cubicBezTo>
                <a:cubicBezTo>
                  <a:pt x="606805" y="890511"/>
                  <a:pt x="572120" y="925196"/>
                  <a:pt x="529334" y="925196"/>
                </a:cubicBezTo>
                <a:cubicBezTo>
                  <a:pt x="486548" y="925196"/>
                  <a:pt x="451863" y="890511"/>
                  <a:pt x="451863" y="847725"/>
                </a:cubicBezTo>
                <a:cubicBezTo>
                  <a:pt x="451863" y="804939"/>
                  <a:pt x="486548" y="770254"/>
                  <a:pt x="529334" y="770254"/>
                </a:cubicBezTo>
                <a:close/>
                <a:moveTo>
                  <a:pt x="77471" y="770254"/>
                </a:moveTo>
                <a:cubicBezTo>
                  <a:pt x="120257" y="770254"/>
                  <a:pt x="154942" y="804939"/>
                  <a:pt x="154942" y="847725"/>
                </a:cubicBezTo>
                <a:cubicBezTo>
                  <a:pt x="154942" y="890511"/>
                  <a:pt x="120257" y="925196"/>
                  <a:pt x="77471" y="925196"/>
                </a:cubicBezTo>
                <a:cubicBezTo>
                  <a:pt x="34685" y="925196"/>
                  <a:pt x="0" y="890511"/>
                  <a:pt x="0" y="847725"/>
                </a:cubicBezTo>
                <a:cubicBezTo>
                  <a:pt x="0" y="804939"/>
                  <a:pt x="34685" y="770254"/>
                  <a:pt x="77471" y="770254"/>
                </a:cubicBezTo>
                <a:close/>
                <a:moveTo>
                  <a:pt x="2788648" y="385127"/>
                </a:moveTo>
                <a:cubicBezTo>
                  <a:pt x="2831434" y="385127"/>
                  <a:pt x="2866119" y="419812"/>
                  <a:pt x="2866119" y="462598"/>
                </a:cubicBezTo>
                <a:cubicBezTo>
                  <a:pt x="2866119" y="505384"/>
                  <a:pt x="2831434" y="540069"/>
                  <a:pt x="2788648" y="540069"/>
                </a:cubicBezTo>
                <a:cubicBezTo>
                  <a:pt x="2745862" y="540069"/>
                  <a:pt x="2711177" y="505384"/>
                  <a:pt x="2711177" y="462598"/>
                </a:cubicBezTo>
                <a:cubicBezTo>
                  <a:pt x="2711177" y="419812"/>
                  <a:pt x="2745862" y="385127"/>
                  <a:pt x="2788648" y="385127"/>
                </a:cubicBezTo>
                <a:close/>
                <a:moveTo>
                  <a:pt x="2336786" y="385127"/>
                </a:moveTo>
                <a:cubicBezTo>
                  <a:pt x="2379572" y="385127"/>
                  <a:pt x="2414257" y="419812"/>
                  <a:pt x="2414257" y="462598"/>
                </a:cubicBezTo>
                <a:cubicBezTo>
                  <a:pt x="2414257" y="505384"/>
                  <a:pt x="2379572" y="540069"/>
                  <a:pt x="2336786" y="540069"/>
                </a:cubicBezTo>
                <a:cubicBezTo>
                  <a:pt x="2294000" y="540069"/>
                  <a:pt x="2259315" y="505384"/>
                  <a:pt x="2259315" y="462598"/>
                </a:cubicBezTo>
                <a:cubicBezTo>
                  <a:pt x="2259315" y="419812"/>
                  <a:pt x="2294000" y="385127"/>
                  <a:pt x="2336786" y="385127"/>
                </a:cubicBezTo>
                <a:close/>
                <a:moveTo>
                  <a:pt x="1884923" y="385127"/>
                </a:moveTo>
                <a:cubicBezTo>
                  <a:pt x="1927709" y="385127"/>
                  <a:pt x="1962394" y="419812"/>
                  <a:pt x="1962394" y="462598"/>
                </a:cubicBezTo>
                <a:cubicBezTo>
                  <a:pt x="1962394" y="505384"/>
                  <a:pt x="1927709" y="540069"/>
                  <a:pt x="1884923" y="540069"/>
                </a:cubicBezTo>
                <a:cubicBezTo>
                  <a:pt x="1842137" y="540069"/>
                  <a:pt x="1807452" y="505384"/>
                  <a:pt x="1807452" y="462598"/>
                </a:cubicBezTo>
                <a:cubicBezTo>
                  <a:pt x="1807452" y="419812"/>
                  <a:pt x="1842137" y="385127"/>
                  <a:pt x="1884923" y="385127"/>
                </a:cubicBezTo>
                <a:close/>
                <a:moveTo>
                  <a:pt x="1433060" y="385127"/>
                </a:moveTo>
                <a:cubicBezTo>
                  <a:pt x="1475846" y="385127"/>
                  <a:pt x="1510531" y="419812"/>
                  <a:pt x="1510531" y="462598"/>
                </a:cubicBezTo>
                <a:cubicBezTo>
                  <a:pt x="1510531" y="505384"/>
                  <a:pt x="1475846" y="540069"/>
                  <a:pt x="1433060" y="540069"/>
                </a:cubicBezTo>
                <a:cubicBezTo>
                  <a:pt x="1390274" y="540069"/>
                  <a:pt x="1355589" y="505384"/>
                  <a:pt x="1355589" y="462598"/>
                </a:cubicBezTo>
                <a:cubicBezTo>
                  <a:pt x="1355589" y="419812"/>
                  <a:pt x="1390274" y="385127"/>
                  <a:pt x="1433060" y="385127"/>
                </a:cubicBezTo>
                <a:close/>
                <a:moveTo>
                  <a:pt x="981197" y="385127"/>
                </a:moveTo>
                <a:cubicBezTo>
                  <a:pt x="1023983" y="385127"/>
                  <a:pt x="1058668" y="419812"/>
                  <a:pt x="1058668" y="462598"/>
                </a:cubicBezTo>
                <a:cubicBezTo>
                  <a:pt x="1058668" y="505384"/>
                  <a:pt x="1023983" y="540069"/>
                  <a:pt x="981197" y="540069"/>
                </a:cubicBezTo>
                <a:cubicBezTo>
                  <a:pt x="938411" y="540069"/>
                  <a:pt x="903726" y="505384"/>
                  <a:pt x="903726" y="462598"/>
                </a:cubicBezTo>
                <a:cubicBezTo>
                  <a:pt x="903726" y="419812"/>
                  <a:pt x="938411" y="385127"/>
                  <a:pt x="981197" y="385127"/>
                </a:cubicBezTo>
                <a:close/>
                <a:moveTo>
                  <a:pt x="529334" y="385127"/>
                </a:moveTo>
                <a:cubicBezTo>
                  <a:pt x="572120" y="385127"/>
                  <a:pt x="606805" y="419812"/>
                  <a:pt x="606805" y="462598"/>
                </a:cubicBezTo>
                <a:cubicBezTo>
                  <a:pt x="606805" y="505384"/>
                  <a:pt x="572120" y="540069"/>
                  <a:pt x="529334" y="540069"/>
                </a:cubicBezTo>
                <a:cubicBezTo>
                  <a:pt x="486548" y="540069"/>
                  <a:pt x="451863" y="505384"/>
                  <a:pt x="451863" y="462598"/>
                </a:cubicBezTo>
                <a:cubicBezTo>
                  <a:pt x="451863" y="419812"/>
                  <a:pt x="486548" y="385127"/>
                  <a:pt x="529334" y="385127"/>
                </a:cubicBezTo>
                <a:close/>
                <a:moveTo>
                  <a:pt x="77471" y="385127"/>
                </a:moveTo>
                <a:cubicBezTo>
                  <a:pt x="120257" y="385127"/>
                  <a:pt x="154942" y="419812"/>
                  <a:pt x="154942" y="462598"/>
                </a:cubicBezTo>
                <a:cubicBezTo>
                  <a:pt x="154942" y="505384"/>
                  <a:pt x="120257" y="540069"/>
                  <a:pt x="77471" y="540069"/>
                </a:cubicBezTo>
                <a:cubicBezTo>
                  <a:pt x="34685" y="540069"/>
                  <a:pt x="0" y="505384"/>
                  <a:pt x="0" y="462598"/>
                </a:cubicBezTo>
                <a:cubicBezTo>
                  <a:pt x="0" y="419812"/>
                  <a:pt x="34685" y="385127"/>
                  <a:pt x="77471" y="385127"/>
                </a:cubicBezTo>
                <a:close/>
                <a:moveTo>
                  <a:pt x="2788648" y="0"/>
                </a:moveTo>
                <a:cubicBezTo>
                  <a:pt x="2831434" y="0"/>
                  <a:pt x="2866119" y="34685"/>
                  <a:pt x="2866119" y="77471"/>
                </a:cubicBezTo>
                <a:cubicBezTo>
                  <a:pt x="2866119" y="120257"/>
                  <a:pt x="2831434" y="154942"/>
                  <a:pt x="2788648" y="154942"/>
                </a:cubicBezTo>
                <a:cubicBezTo>
                  <a:pt x="2745862" y="154942"/>
                  <a:pt x="2711177" y="120257"/>
                  <a:pt x="2711177" y="77471"/>
                </a:cubicBezTo>
                <a:cubicBezTo>
                  <a:pt x="2711177" y="34685"/>
                  <a:pt x="2745862" y="0"/>
                  <a:pt x="2788648" y="0"/>
                </a:cubicBezTo>
                <a:close/>
                <a:moveTo>
                  <a:pt x="2336786" y="0"/>
                </a:moveTo>
                <a:cubicBezTo>
                  <a:pt x="2379572" y="0"/>
                  <a:pt x="2414257" y="34685"/>
                  <a:pt x="2414257" y="77471"/>
                </a:cubicBezTo>
                <a:cubicBezTo>
                  <a:pt x="2414257" y="120257"/>
                  <a:pt x="2379572" y="154942"/>
                  <a:pt x="2336786" y="154942"/>
                </a:cubicBezTo>
                <a:cubicBezTo>
                  <a:pt x="2294000" y="154942"/>
                  <a:pt x="2259315" y="120257"/>
                  <a:pt x="2259315" y="77471"/>
                </a:cubicBezTo>
                <a:cubicBezTo>
                  <a:pt x="2259315" y="34685"/>
                  <a:pt x="2294000" y="0"/>
                  <a:pt x="2336786" y="0"/>
                </a:cubicBezTo>
                <a:close/>
                <a:moveTo>
                  <a:pt x="1884923" y="0"/>
                </a:moveTo>
                <a:cubicBezTo>
                  <a:pt x="1927709" y="0"/>
                  <a:pt x="1962394" y="34685"/>
                  <a:pt x="1962394" y="77471"/>
                </a:cubicBezTo>
                <a:cubicBezTo>
                  <a:pt x="1962394" y="120257"/>
                  <a:pt x="1927709" y="154942"/>
                  <a:pt x="1884923" y="154942"/>
                </a:cubicBezTo>
                <a:cubicBezTo>
                  <a:pt x="1842137" y="154942"/>
                  <a:pt x="1807452" y="120257"/>
                  <a:pt x="1807452" y="77471"/>
                </a:cubicBezTo>
                <a:cubicBezTo>
                  <a:pt x="1807452" y="34685"/>
                  <a:pt x="1842137" y="0"/>
                  <a:pt x="1884923" y="0"/>
                </a:cubicBezTo>
                <a:close/>
                <a:moveTo>
                  <a:pt x="1433060" y="0"/>
                </a:moveTo>
                <a:cubicBezTo>
                  <a:pt x="1475846" y="0"/>
                  <a:pt x="1510531" y="34685"/>
                  <a:pt x="1510531" y="77471"/>
                </a:cubicBezTo>
                <a:cubicBezTo>
                  <a:pt x="1510531" y="120257"/>
                  <a:pt x="1475846" y="154942"/>
                  <a:pt x="1433060" y="154942"/>
                </a:cubicBezTo>
                <a:cubicBezTo>
                  <a:pt x="1390274" y="154942"/>
                  <a:pt x="1355589" y="120257"/>
                  <a:pt x="1355589" y="77471"/>
                </a:cubicBezTo>
                <a:cubicBezTo>
                  <a:pt x="1355589" y="34685"/>
                  <a:pt x="1390274" y="0"/>
                  <a:pt x="1433060" y="0"/>
                </a:cubicBezTo>
                <a:close/>
                <a:moveTo>
                  <a:pt x="981197" y="0"/>
                </a:moveTo>
                <a:cubicBezTo>
                  <a:pt x="1023983" y="0"/>
                  <a:pt x="1058668" y="34685"/>
                  <a:pt x="1058668" y="77471"/>
                </a:cubicBezTo>
                <a:cubicBezTo>
                  <a:pt x="1058668" y="120257"/>
                  <a:pt x="1023983" y="154942"/>
                  <a:pt x="981197" y="154942"/>
                </a:cubicBezTo>
                <a:cubicBezTo>
                  <a:pt x="938411" y="154942"/>
                  <a:pt x="903726" y="120257"/>
                  <a:pt x="903726" y="77471"/>
                </a:cubicBezTo>
                <a:cubicBezTo>
                  <a:pt x="903726" y="34685"/>
                  <a:pt x="938411" y="0"/>
                  <a:pt x="981197" y="0"/>
                </a:cubicBezTo>
                <a:close/>
                <a:moveTo>
                  <a:pt x="529334" y="0"/>
                </a:moveTo>
                <a:cubicBezTo>
                  <a:pt x="572120" y="0"/>
                  <a:pt x="606805" y="34685"/>
                  <a:pt x="606805" y="77471"/>
                </a:cubicBezTo>
                <a:cubicBezTo>
                  <a:pt x="606805" y="120257"/>
                  <a:pt x="572120" y="154942"/>
                  <a:pt x="529334" y="154942"/>
                </a:cubicBezTo>
                <a:cubicBezTo>
                  <a:pt x="486548" y="154942"/>
                  <a:pt x="451863" y="120257"/>
                  <a:pt x="451863" y="77471"/>
                </a:cubicBezTo>
                <a:cubicBezTo>
                  <a:pt x="451863" y="34685"/>
                  <a:pt x="486548" y="0"/>
                  <a:pt x="529334" y="0"/>
                </a:cubicBezTo>
                <a:close/>
                <a:moveTo>
                  <a:pt x="77471" y="0"/>
                </a:moveTo>
                <a:cubicBezTo>
                  <a:pt x="120257" y="0"/>
                  <a:pt x="154942" y="34685"/>
                  <a:pt x="154942" y="77471"/>
                </a:cubicBezTo>
                <a:cubicBezTo>
                  <a:pt x="154942" y="120257"/>
                  <a:pt x="120257" y="154942"/>
                  <a:pt x="77471" y="154942"/>
                </a:cubicBezTo>
                <a:cubicBezTo>
                  <a:pt x="34685" y="154942"/>
                  <a:pt x="0" y="120257"/>
                  <a:pt x="0" y="77471"/>
                </a:cubicBezTo>
                <a:cubicBezTo>
                  <a:pt x="0" y="34685"/>
                  <a:pt x="34685" y="0"/>
                  <a:pt x="7747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703077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660400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0" flipH="0" flipV="0">
            <a:off x="1890285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0" flipH="0" flipV="0">
            <a:off x="1847608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0" flipH="0" flipV="0">
            <a:off x="3052093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3009416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3146688" y="5727952"/>
            <a:ext cx="381439" cy="35951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824924" y="5730635"/>
            <a:ext cx="326934" cy="3541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2008520" y="5746021"/>
            <a:ext cx="334158" cy="32337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5312256" y="5859781"/>
            <a:ext cx="1724814" cy="4533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9370060" y="601190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rot="0" flipH="0" flipV="0">
            <a:off x="9808013" y="783705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rot="0" flipH="0" flipV="0">
            <a:off x="548391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8822702" y="2369668"/>
            <a:ext cx="2474128" cy="2587770"/>
          </a:xfrm>
          <a:prstGeom prst="roundRect">
            <a:avLst>
              <a:gd name="adj" fmla="val 8706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54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miter/>
          </a:ln>
          <a:effectLst>
            <a:outerShdw dist="76200" blurRad="139700" dir="5400000" sx="100000" sy="100000" kx="0" ky="0" algn="ctr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905681" y="2369668"/>
            <a:ext cx="2474128" cy="2587770"/>
          </a:xfrm>
          <a:prstGeom prst="roundRect">
            <a:avLst>
              <a:gd name="adj" fmla="val 8706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54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miter/>
          </a:ln>
          <a:effectLst>
            <a:outerShdw dist="76200" blurRad="139700" dir="5400000" sx="100000" sy="100000" kx="0" ky="0" algn="ctr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1" flipV="0">
            <a:off x="3845547" y="3198086"/>
            <a:ext cx="2133036" cy="935034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chemeClr val="bg1"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1" flipV="0">
            <a:off x="3203007" y="3198086"/>
            <a:ext cx="957190" cy="935034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6215356" y="3198086"/>
            <a:ext cx="2160022" cy="935034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chemeClr val="bg1"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8042253" y="3198086"/>
            <a:ext cx="957190" cy="935034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366113" y="1908663"/>
            <a:ext cx="3447074" cy="3447074"/>
          </a:xfrm>
          <a:prstGeom prst="ellipse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4628088" y="2170638"/>
            <a:ext cx="2923125" cy="2923125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54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miter/>
          </a:ln>
          <a:effectLst>
            <a:outerShdw dist="152400" blurRad="127000" dir="5400000" sx="100000" sy="100000" kx="0" ky="0" algn="t" rotWithShape="0">
              <a:schemeClr val="accent1">
                <a:lumMod val="50000"/>
                <a:alpha val="2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3600000" flipH="0" flipV="0">
            <a:off x="5699982" y="2518195"/>
            <a:ext cx="779337" cy="779337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5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>
            <a:outerShdw dist="114300" blurRad="355600" dir="3900000" sx="100000" sy="100000" kx="0" ky="0" algn="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829650" y="3390059"/>
            <a:ext cx="2520000" cy="4079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社会共治的多元主体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4829650" y="3764939"/>
            <a:ext cx="2520000" cy="63478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976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政府、企业、社会组织和公众都是食品药品安全社会共治的参与者。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5942766" y="2740117"/>
            <a:ext cx="293769" cy="335493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3111500" y="4090988"/>
            <a:ext cx="2868613" cy="3217863"/>
          </a:xfrm>
          <a:custGeom>
            <a:avLst/>
            <a:gdLst>
              <a:gd name="T0" fmla="*/ 8138 w 15056"/>
              <a:gd name="T1" fmla="*/ 16881 h 16881"/>
              <a:gd name="T2" fmla="*/ 2653 w 15056"/>
              <a:gd name="T3" fmla="*/ 0 h 16881"/>
              <a:gd name="T4" fmla="*/ 15056 w 15056"/>
              <a:gd name="T5" fmla="*/ 5301 h 16881"/>
              <a:gd name="T6" fmla="*/ 8138 w 15056"/>
              <a:gd name="T7" fmla="*/ 16881 h 16881"/>
            </a:gdLst>
            <a:rect l="0" t="0" r="r" b="b"/>
            <a:pathLst>
              <a:path w="15056" h="16881">
                <a:moveTo>
                  <a:pt x="8138" y="16881"/>
                </a:moveTo>
                <a:cubicBezTo>
                  <a:pt x="2344" y="13419"/>
                  <a:pt x="0" y="6207"/>
                  <a:pt x="2653" y="0"/>
                </a:cubicBezTo>
                <a:lnTo>
                  <a:pt x="15056" y="5301"/>
                </a:lnTo>
                <a:lnTo>
                  <a:pt x="8138" y="16881"/>
                </a:lnTo>
                <a:close/>
              </a:path>
            </a:pathLst>
          </a:custGeom>
          <a:noFill/>
          <a:ln w="19050" cap="flat">
            <a:noFill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8291706" y="3443854"/>
            <a:ext cx="458284" cy="44349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3474513" y="3441276"/>
            <a:ext cx="414182" cy="448656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6200000" flipH="1" flipV="0">
            <a:off x="11588532" y="3426920"/>
            <a:ext cx="334005" cy="473268"/>
          </a:xfrm>
          <a:prstGeom prst="upArrow">
            <a:avLst>
              <a:gd name="adj1" fmla="val 42118"/>
              <a:gd name="adj2" fmla="val 79910"/>
            </a:avLst>
          </a:prstGeom>
          <a:gradFill>
            <a:gsLst>
              <a:gs pos="0">
                <a:schemeClr val="accent1"/>
              </a:gs>
              <a:gs pos="91000">
                <a:schemeClr val="accent1"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6200000" flipH="1" flipV="0">
            <a:off x="256764" y="3426920"/>
            <a:ext cx="334005" cy="473268"/>
          </a:xfrm>
          <a:prstGeom prst="upArrow">
            <a:avLst>
              <a:gd name="adj1" fmla="val 42118"/>
              <a:gd name="adj2" fmla="val 79910"/>
            </a:avLst>
          </a:prstGeom>
          <a:gradFill>
            <a:gsLst>
              <a:gs pos="0">
                <a:schemeClr val="accent1"/>
              </a:gs>
              <a:gs pos="91000">
                <a:schemeClr val="accent1"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9065709" y="2533531"/>
            <a:ext cx="1988114" cy="4079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社会共治的法律保障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9065709" y="2978167"/>
            <a:ext cx="1988114" cy="17593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通过立法明确各参与主体的权利和义务，为社会共治提供法律保障。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1148688" y="2533531"/>
            <a:ext cx="1988114" cy="4079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社会共治的合作机制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1148688" y="2978167"/>
            <a:ext cx="1988114" cy="17593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建立政府与社会、企业与社会组织之间的合作机制，共同推进食品药品安全工作。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主题一：社会共治的构建</a:t>
            </a:r>
            <a:endParaRPr kumimoji="1" lang="zh-CN" altLang="en-US"/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1309811" y="2405167"/>
            <a:ext cx="2683042" cy="268304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982953" y="2078309"/>
            <a:ext cx="3336758" cy="3336758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442869" y="1538225"/>
            <a:ext cx="4416926" cy="4416926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840880" y="4340181"/>
            <a:ext cx="599135" cy="599135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973875" y="4473176"/>
            <a:ext cx="333144" cy="333144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4899654" y="1904093"/>
            <a:ext cx="620205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B1C6F4">
                        <a:alpha val="100000"/>
                      </a:srgbClr>
                    </a:gs>
                    <a:gs pos="55000">
                      <a:srgbClr val="081738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/>
                <a:ea typeface="Source Han Sans CN Bold"/>
                <a:cs typeface="Source Han Sans CN Bold"/>
              </a:rPr>
              <a:t>公众监督的平台建设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4899902" y="2265204"/>
            <a:ext cx="6212184" cy="7908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建立便捷的公众监督平台，鼓励公众举报食品药品安全问题。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4093120" y="1949059"/>
            <a:ext cx="599135" cy="599135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112803" y="2017794"/>
            <a:ext cx="559769" cy="46166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899654" y="4831701"/>
            <a:ext cx="620205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B1C6F4">
                        <a:alpha val="100000"/>
                      </a:srgbClr>
                    </a:gs>
                    <a:gs pos="55000">
                      <a:srgbClr val="081738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/>
                <a:ea typeface="Source Han Sans CN Bold"/>
                <a:cs typeface="Source Han Sans CN Bold"/>
              </a:rPr>
              <a:t>公众参与的激励机制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4899902" y="5192812"/>
            <a:ext cx="6212184" cy="7908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设计有效的激励机制，鼓励公众积极参与食品药品安全监督。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4093120" y="4876667"/>
            <a:ext cx="599135" cy="599135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4112803" y="4945402"/>
            <a:ext cx="559769" cy="46166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5320756" y="3367897"/>
            <a:ext cx="620205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B1C6F4">
                        <a:alpha val="100000"/>
                      </a:srgbClr>
                    </a:gs>
                    <a:gs pos="55000">
                      <a:srgbClr val="081738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/>
                <a:ea typeface="Source Han Sans CN Bold"/>
                <a:cs typeface="Source Han Sans CN Bold"/>
              </a:rPr>
              <a:t>公众教育与能力提升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5321004" y="3729008"/>
            <a:ext cx="6212184" cy="7908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加强对公众的食品药品安全教育，提升公众的监督能力和自我保护意识。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4514222" y="3412863"/>
            <a:ext cx="599135" cy="599135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4533905" y="3481598"/>
            <a:ext cx="559769" cy="461665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pic>
        <p:nvPicPr>
          <p:cNvPr id="19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0" r="0" b="0"/>
          <a:stretch>
            <a:fillRect/>
          </a:stretch>
        </p:blipFill>
        <p:spPr>
          <a:xfrm rot="0" flipH="0" flipV="0">
            <a:off x="1483417" y="2578773"/>
            <a:ext cx="2335831" cy="2335831"/>
          </a:xfrm>
          <a:custGeom>
            <a:avLst/>
            <a:gd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主题二：公众参与与监督</a:t>
            </a:r>
            <a:endParaRPr kumimoji="1" lang="zh-CN" altLang="en-US"/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1713230" y="1720688"/>
            <a:ext cx="1767840" cy="1524000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dist="254000" blurRad="762000" dir="5400000" sx="100000" sy="100000" kx="0" ky="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4913630" y="1720688"/>
            <a:ext cx="1767840" cy="1524000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dist="254000" blurRad="762000" dir="5400000" sx="100000" sy="100000" kx="0" ky="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8133080" y="1720688"/>
            <a:ext cx="1767840" cy="1524000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dist="254000" blurRad="762000" dir="5400000" sx="100000" sy="100000" kx="0" ky="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0668000" y="2191142"/>
            <a:ext cx="3048000" cy="583092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dist="12700" blurRad="38100" dir="5400000" sx="100000" sy="100000" kx="0" ky="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195704" y="4138972"/>
            <a:ext cx="2802892" cy="17653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媒体应发挥监督作用，揭露食品药品安全问题，推动社会共治。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4396104" y="4138972"/>
            <a:ext cx="2802892" cy="17653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媒体应承担起科普责任，普及食品药品安全知识，提高公众意识。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7597774" y="4138973"/>
            <a:ext cx="2838452" cy="17538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媒体在报道食品药品安全问题时应自律规范，避免造成不必要的社会恐慌。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195704" y="3542072"/>
            <a:ext cx="2802892" cy="5207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媒体的监督作用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396104" y="3542072"/>
            <a:ext cx="2802892" cy="5207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媒体的科普责任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7609204" y="3542072"/>
            <a:ext cx="2802892" cy="5207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媒体的自律与规范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1792604" y="1992672"/>
            <a:ext cx="1609092" cy="9652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4993004" y="1992672"/>
            <a:ext cx="1609092" cy="9652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8206104" y="1992672"/>
            <a:ext cx="1609092" cy="9652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81738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03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主题三：媒体的角色与责任</a:t>
            </a:r>
            <a:endParaRPr kumimoji="1" lang="zh-CN" altLang="en-US"/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2">
            <a:alphaModFix amt="8000"/>
          </a:blip>
          <a:srcRect l="209" t="10053" r="183" b="15562"/>
          <a:stretch>
            <a:fillRect/>
          </a:stretch>
        </p:blipFill>
        <p:spPr>
          <a:xfrm rot="0" flipH="0" flipV="0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rot="0" flipH="1" flipV="0">
            <a:off x="6038346" y="-10348"/>
            <a:ext cx="4951753" cy="687869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8103343" flipH="1" flipV="0">
            <a:off x="6617971" y="2672905"/>
            <a:ext cx="1497543" cy="1497542"/>
          </a:xfrm>
          <a:custGeom>
            <a:avLst/>
            <a:gdLst>
              <a:gd name="connsiteX0" fmla="*/ 72353 w 1497543"/>
              <a:gd name="connsiteY0" fmla="*/ 72351 h 1497542"/>
              <a:gd name="connsiteX1" fmla="*/ 84766 w 1497543"/>
              <a:gd name="connsiteY1" fmla="*/ 42382 h 1497542"/>
              <a:gd name="connsiteX2" fmla="*/ 42383 w 1497543"/>
              <a:gd name="connsiteY2" fmla="*/ 0 h 1497542"/>
              <a:gd name="connsiteX3" fmla="*/ 0 w 1497543"/>
              <a:gd name="connsiteY3" fmla="*/ 42382 h 1497542"/>
              <a:gd name="connsiteX4" fmla="*/ 42383 w 1497543"/>
              <a:gd name="connsiteY4" fmla="*/ 84765 h 1497542"/>
              <a:gd name="connsiteX5" fmla="*/ 72353 w 1497543"/>
              <a:gd name="connsiteY5" fmla="*/ 72351 h 1497542"/>
              <a:gd name="connsiteX6" fmla="*/ 72353 w 1497543"/>
              <a:gd name="connsiteY6" fmla="*/ 354906 h 1497542"/>
              <a:gd name="connsiteX7" fmla="*/ 84767 w 1497543"/>
              <a:gd name="connsiteY7" fmla="*/ 324937 h 1497542"/>
              <a:gd name="connsiteX8" fmla="*/ 42384 w 1497543"/>
              <a:gd name="connsiteY8" fmla="*/ 282555 h 1497542"/>
              <a:gd name="connsiteX9" fmla="*/ 0 w 1497543"/>
              <a:gd name="connsiteY9" fmla="*/ 324937 h 1497542"/>
              <a:gd name="connsiteX10" fmla="*/ 42384 w 1497543"/>
              <a:gd name="connsiteY10" fmla="*/ 367320 h 1497542"/>
              <a:gd name="connsiteX11" fmla="*/ 72353 w 1497543"/>
              <a:gd name="connsiteY11" fmla="*/ 354906 h 1497542"/>
              <a:gd name="connsiteX12" fmla="*/ 354908 w 1497543"/>
              <a:gd name="connsiteY12" fmla="*/ 354906 h 1497542"/>
              <a:gd name="connsiteX13" fmla="*/ 367322 w 1497543"/>
              <a:gd name="connsiteY13" fmla="*/ 324937 h 1497542"/>
              <a:gd name="connsiteX14" fmla="*/ 324938 w 1497543"/>
              <a:gd name="connsiteY14" fmla="*/ 282554 h 1497542"/>
              <a:gd name="connsiteX15" fmla="*/ 282556 w 1497543"/>
              <a:gd name="connsiteY15" fmla="*/ 324937 h 1497542"/>
              <a:gd name="connsiteX16" fmla="*/ 324939 w 1497543"/>
              <a:gd name="connsiteY16" fmla="*/ 367320 h 1497542"/>
              <a:gd name="connsiteX17" fmla="*/ 354908 w 1497543"/>
              <a:gd name="connsiteY17" fmla="*/ 354906 h 1497542"/>
              <a:gd name="connsiteX18" fmla="*/ 72353 w 1497543"/>
              <a:gd name="connsiteY18" fmla="*/ 637462 h 1497542"/>
              <a:gd name="connsiteX19" fmla="*/ 84766 w 1497543"/>
              <a:gd name="connsiteY19" fmla="*/ 607493 h 1497542"/>
              <a:gd name="connsiteX20" fmla="*/ 42383 w 1497543"/>
              <a:gd name="connsiteY20" fmla="*/ 565110 h 1497542"/>
              <a:gd name="connsiteX21" fmla="*/ 0 w 1497543"/>
              <a:gd name="connsiteY21" fmla="*/ 607493 h 1497542"/>
              <a:gd name="connsiteX22" fmla="*/ 42383 w 1497543"/>
              <a:gd name="connsiteY22" fmla="*/ 649876 h 1497542"/>
              <a:gd name="connsiteX23" fmla="*/ 72353 w 1497543"/>
              <a:gd name="connsiteY23" fmla="*/ 637462 h 1497542"/>
              <a:gd name="connsiteX24" fmla="*/ 354908 w 1497543"/>
              <a:gd name="connsiteY24" fmla="*/ 637462 h 1497542"/>
              <a:gd name="connsiteX25" fmla="*/ 367321 w 1497543"/>
              <a:gd name="connsiteY25" fmla="*/ 607493 h 1497542"/>
              <a:gd name="connsiteX26" fmla="*/ 324938 w 1497543"/>
              <a:gd name="connsiteY26" fmla="*/ 565110 h 1497542"/>
              <a:gd name="connsiteX27" fmla="*/ 282555 w 1497543"/>
              <a:gd name="connsiteY27" fmla="*/ 607493 h 1497542"/>
              <a:gd name="connsiteX28" fmla="*/ 324938 w 1497543"/>
              <a:gd name="connsiteY28" fmla="*/ 649876 h 1497542"/>
              <a:gd name="connsiteX29" fmla="*/ 354908 w 1497543"/>
              <a:gd name="connsiteY29" fmla="*/ 637462 h 1497542"/>
              <a:gd name="connsiteX30" fmla="*/ 72353 w 1497543"/>
              <a:gd name="connsiteY30" fmla="*/ 920017 h 1497542"/>
              <a:gd name="connsiteX31" fmla="*/ 84766 w 1497543"/>
              <a:gd name="connsiteY31" fmla="*/ 890048 h 1497542"/>
              <a:gd name="connsiteX32" fmla="*/ 42383 w 1497543"/>
              <a:gd name="connsiteY32" fmla="*/ 847665 h 1497542"/>
              <a:gd name="connsiteX33" fmla="*/ 0 w 1497543"/>
              <a:gd name="connsiteY33" fmla="*/ 890048 h 1497542"/>
              <a:gd name="connsiteX34" fmla="*/ 42384 w 1497543"/>
              <a:gd name="connsiteY34" fmla="*/ 932431 h 1497542"/>
              <a:gd name="connsiteX35" fmla="*/ 72353 w 1497543"/>
              <a:gd name="connsiteY35" fmla="*/ 920017 h 1497542"/>
              <a:gd name="connsiteX36" fmla="*/ 637463 w 1497543"/>
              <a:gd name="connsiteY36" fmla="*/ 637463 h 1497542"/>
              <a:gd name="connsiteX37" fmla="*/ 649877 w 1497543"/>
              <a:gd name="connsiteY37" fmla="*/ 607493 h 1497542"/>
              <a:gd name="connsiteX38" fmla="*/ 607494 w 1497543"/>
              <a:gd name="connsiteY38" fmla="*/ 565110 h 1497542"/>
              <a:gd name="connsiteX39" fmla="*/ 565111 w 1497543"/>
              <a:gd name="connsiteY39" fmla="*/ 607493 h 1497542"/>
              <a:gd name="connsiteX40" fmla="*/ 607494 w 1497543"/>
              <a:gd name="connsiteY40" fmla="*/ 649876 h 1497542"/>
              <a:gd name="connsiteX41" fmla="*/ 637463 w 1497543"/>
              <a:gd name="connsiteY41" fmla="*/ 637463 h 1497542"/>
              <a:gd name="connsiteX42" fmla="*/ 354908 w 1497543"/>
              <a:gd name="connsiteY42" fmla="*/ 920017 h 1497542"/>
              <a:gd name="connsiteX43" fmla="*/ 367321 w 1497543"/>
              <a:gd name="connsiteY43" fmla="*/ 890048 h 1497542"/>
              <a:gd name="connsiteX44" fmla="*/ 324938 w 1497543"/>
              <a:gd name="connsiteY44" fmla="*/ 847665 h 1497542"/>
              <a:gd name="connsiteX45" fmla="*/ 282555 w 1497543"/>
              <a:gd name="connsiteY45" fmla="*/ 890048 h 1497542"/>
              <a:gd name="connsiteX46" fmla="*/ 324939 w 1497543"/>
              <a:gd name="connsiteY46" fmla="*/ 932431 h 1497542"/>
              <a:gd name="connsiteX47" fmla="*/ 354908 w 1497543"/>
              <a:gd name="connsiteY47" fmla="*/ 920017 h 1497542"/>
              <a:gd name="connsiteX48" fmla="*/ 72352 w 1497543"/>
              <a:gd name="connsiteY48" fmla="*/ 1202573 h 1497542"/>
              <a:gd name="connsiteX49" fmla="*/ 84766 w 1497543"/>
              <a:gd name="connsiteY49" fmla="*/ 1172604 h 1497542"/>
              <a:gd name="connsiteX50" fmla="*/ 42383 w 1497543"/>
              <a:gd name="connsiteY50" fmla="*/ 1130221 h 1497542"/>
              <a:gd name="connsiteX51" fmla="*/ 0 w 1497543"/>
              <a:gd name="connsiteY51" fmla="*/ 1172604 h 1497542"/>
              <a:gd name="connsiteX52" fmla="*/ 42383 w 1497543"/>
              <a:gd name="connsiteY52" fmla="*/ 1214987 h 1497542"/>
              <a:gd name="connsiteX53" fmla="*/ 72352 w 1497543"/>
              <a:gd name="connsiteY53" fmla="*/ 1202573 h 1497542"/>
              <a:gd name="connsiteX54" fmla="*/ 637464 w 1497543"/>
              <a:gd name="connsiteY54" fmla="*/ 920017 h 1497542"/>
              <a:gd name="connsiteX55" fmla="*/ 649877 w 1497543"/>
              <a:gd name="connsiteY55" fmla="*/ 890048 h 1497542"/>
              <a:gd name="connsiteX56" fmla="*/ 607494 w 1497543"/>
              <a:gd name="connsiteY56" fmla="*/ 847665 h 1497542"/>
              <a:gd name="connsiteX57" fmla="*/ 565111 w 1497543"/>
              <a:gd name="connsiteY57" fmla="*/ 890048 h 1497542"/>
              <a:gd name="connsiteX58" fmla="*/ 607494 w 1497543"/>
              <a:gd name="connsiteY58" fmla="*/ 932431 h 1497542"/>
              <a:gd name="connsiteX59" fmla="*/ 637464 w 1497543"/>
              <a:gd name="connsiteY59" fmla="*/ 920017 h 1497542"/>
              <a:gd name="connsiteX60" fmla="*/ 354907 w 1497543"/>
              <a:gd name="connsiteY60" fmla="*/ 1202573 h 1497542"/>
              <a:gd name="connsiteX61" fmla="*/ 367321 w 1497543"/>
              <a:gd name="connsiteY61" fmla="*/ 1172604 h 1497542"/>
              <a:gd name="connsiteX62" fmla="*/ 324938 w 1497543"/>
              <a:gd name="connsiteY62" fmla="*/ 1130221 h 1497542"/>
              <a:gd name="connsiteX63" fmla="*/ 282555 w 1497543"/>
              <a:gd name="connsiteY63" fmla="*/ 1172604 h 1497542"/>
              <a:gd name="connsiteX64" fmla="*/ 324938 w 1497543"/>
              <a:gd name="connsiteY64" fmla="*/ 1214987 h 1497542"/>
              <a:gd name="connsiteX65" fmla="*/ 354907 w 1497543"/>
              <a:gd name="connsiteY65" fmla="*/ 1202573 h 1497542"/>
              <a:gd name="connsiteX66" fmla="*/ 72353 w 1497543"/>
              <a:gd name="connsiteY66" fmla="*/ 1485128 h 1497542"/>
              <a:gd name="connsiteX67" fmla="*/ 84766 w 1497543"/>
              <a:gd name="connsiteY67" fmla="*/ 1455159 h 1497542"/>
              <a:gd name="connsiteX68" fmla="*/ 42383 w 1497543"/>
              <a:gd name="connsiteY68" fmla="*/ 1412776 h 1497542"/>
              <a:gd name="connsiteX69" fmla="*/ 0 w 1497543"/>
              <a:gd name="connsiteY69" fmla="*/ 1455159 h 1497542"/>
              <a:gd name="connsiteX70" fmla="*/ 42383 w 1497543"/>
              <a:gd name="connsiteY70" fmla="*/ 1497542 h 1497542"/>
              <a:gd name="connsiteX71" fmla="*/ 72353 w 1497543"/>
              <a:gd name="connsiteY71" fmla="*/ 1485128 h 1497542"/>
              <a:gd name="connsiteX72" fmla="*/ 920019 w 1497543"/>
              <a:gd name="connsiteY72" fmla="*/ 920017 h 1497542"/>
              <a:gd name="connsiteX73" fmla="*/ 932432 w 1497543"/>
              <a:gd name="connsiteY73" fmla="*/ 890048 h 1497542"/>
              <a:gd name="connsiteX74" fmla="*/ 890049 w 1497543"/>
              <a:gd name="connsiteY74" fmla="*/ 847665 h 1497542"/>
              <a:gd name="connsiteX75" fmla="*/ 847666 w 1497543"/>
              <a:gd name="connsiteY75" fmla="*/ 890048 h 1497542"/>
              <a:gd name="connsiteX76" fmla="*/ 890049 w 1497543"/>
              <a:gd name="connsiteY76" fmla="*/ 932431 h 1497542"/>
              <a:gd name="connsiteX77" fmla="*/ 920019 w 1497543"/>
              <a:gd name="connsiteY77" fmla="*/ 920017 h 1497542"/>
              <a:gd name="connsiteX78" fmla="*/ 637463 w 1497543"/>
              <a:gd name="connsiteY78" fmla="*/ 1202573 h 1497542"/>
              <a:gd name="connsiteX79" fmla="*/ 649877 w 1497543"/>
              <a:gd name="connsiteY79" fmla="*/ 1172604 h 1497542"/>
              <a:gd name="connsiteX80" fmla="*/ 607494 w 1497543"/>
              <a:gd name="connsiteY80" fmla="*/ 1130221 h 1497542"/>
              <a:gd name="connsiteX81" fmla="*/ 565111 w 1497543"/>
              <a:gd name="connsiteY81" fmla="*/ 1172604 h 1497542"/>
              <a:gd name="connsiteX82" fmla="*/ 607494 w 1497543"/>
              <a:gd name="connsiteY82" fmla="*/ 1214987 h 1497542"/>
              <a:gd name="connsiteX83" fmla="*/ 637463 w 1497543"/>
              <a:gd name="connsiteY83" fmla="*/ 1202573 h 1497542"/>
              <a:gd name="connsiteX84" fmla="*/ 354908 w 1497543"/>
              <a:gd name="connsiteY84" fmla="*/ 1485128 h 1497542"/>
              <a:gd name="connsiteX85" fmla="*/ 367321 w 1497543"/>
              <a:gd name="connsiteY85" fmla="*/ 1455159 h 1497542"/>
              <a:gd name="connsiteX86" fmla="*/ 324938 w 1497543"/>
              <a:gd name="connsiteY86" fmla="*/ 1412776 h 1497542"/>
              <a:gd name="connsiteX87" fmla="*/ 282555 w 1497543"/>
              <a:gd name="connsiteY87" fmla="*/ 1455159 h 1497542"/>
              <a:gd name="connsiteX88" fmla="*/ 324939 w 1497543"/>
              <a:gd name="connsiteY88" fmla="*/ 1497542 h 1497542"/>
              <a:gd name="connsiteX89" fmla="*/ 354908 w 1497543"/>
              <a:gd name="connsiteY89" fmla="*/ 1485128 h 1497542"/>
              <a:gd name="connsiteX90" fmla="*/ 920018 w 1497543"/>
              <a:gd name="connsiteY90" fmla="*/ 1202573 h 1497542"/>
              <a:gd name="connsiteX91" fmla="*/ 932432 w 1497543"/>
              <a:gd name="connsiteY91" fmla="*/ 1172604 h 1497542"/>
              <a:gd name="connsiteX92" fmla="*/ 890049 w 1497543"/>
              <a:gd name="connsiteY92" fmla="*/ 1130221 h 1497542"/>
              <a:gd name="connsiteX93" fmla="*/ 847666 w 1497543"/>
              <a:gd name="connsiteY93" fmla="*/ 1172604 h 1497542"/>
              <a:gd name="connsiteX94" fmla="*/ 890049 w 1497543"/>
              <a:gd name="connsiteY94" fmla="*/ 1214987 h 1497542"/>
              <a:gd name="connsiteX95" fmla="*/ 920018 w 1497543"/>
              <a:gd name="connsiteY95" fmla="*/ 1202573 h 1497542"/>
              <a:gd name="connsiteX96" fmla="*/ 637464 w 1497543"/>
              <a:gd name="connsiteY96" fmla="*/ 1485128 h 1497542"/>
              <a:gd name="connsiteX97" fmla="*/ 649877 w 1497543"/>
              <a:gd name="connsiteY97" fmla="*/ 1455159 h 1497542"/>
              <a:gd name="connsiteX98" fmla="*/ 607494 w 1497543"/>
              <a:gd name="connsiteY98" fmla="*/ 1412776 h 1497542"/>
              <a:gd name="connsiteX99" fmla="*/ 565111 w 1497543"/>
              <a:gd name="connsiteY99" fmla="*/ 1455159 h 1497542"/>
              <a:gd name="connsiteX100" fmla="*/ 607494 w 1497543"/>
              <a:gd name="connsiteY100" fmla="*/ 1497542 h 1497542"/>
              <a:gd name="connsiteX101" fmla="*/ 637464 w 1497543"/>
              <a:gd name="connsiteY101" fmla="*/ 1485128 h 1497542"/>
              <a:gd name="connsiteX102" fmla="*/ 1202574 w 1497543"/>
              <a:gd name="connsiteY102" fmla="*/ 1202573 h 1497542"/>
              <a:gd name="connsiteX103" fmla="*/ 1214988 w 1497543"/>
              <a:gd name="connsiteY103" fmla="*/ 1172604 h 1497542"/>
              <a:gd name="connsiteX104" fmla="*/ 1172605 w 1497543"/>
              <a:gd name="connsiteY104" fmla="*/ 1130221 h 1497542"/>
              <a:gd name="connsiteX105" fmla="*/ 1130222 w 1497543"/>
              <a:gd name="connsiteY105" fmla="*/ 1172604 h 1497542"/>
              <a:gd name="connsiteX106" fmla="*/ 1172605 w 1497543"/>
              <a:gd name="connsiteY106" fmla="*/ 1214987 h 1497542"/>
              <a:gd name="connsiteX107" fmla="*/ 1202574 w 1497543"/>
              <a:gd name="connsiteY107" fmla="*/ 1202573 h 1497542"/>
              <a:gd name="connsiteX108" fmla="*/ 920018 w 1497543"/>
              <a:gd name="connsiteY108" fmla="*/ 1485128 h 1497542"/>
              <a:gd name="connsiteX109" fmla="*/ 932432 w 1497543"/>
              <a:gd name="connsiteY109" fmla="*/ 1455159 h 1497542"/>
              <a:gd name="connsiteX110" fmla="*/ 890049 w 1497543"/>
              <a:gd name="connsiteY110" fmla="*/ 1412776 h 1497542"/>
              <a:gd name="connsiteX111" fmla="*/ 847666 w 1497543"/>
              <a:gd name="connsiteY111" fmla="*/ 1455159 h 1497542"/>
              <a:gd name="connsiteX112" fmla="*/ 890049 w 1497543"/>
              <a:gd name="connsiteY112" fmla="*/ 1497542 h 1497542"/>
              <a:gd name="connsiteX113" fmla="*/ 920018 w 1497543"/>
              <a:gd name="connsiteY113" fmla="*/ 1485128 h 1497542"/>
              <a:gd name="connsiteX114" fmla="*/ 1202574 w 1497543"/>
              <a:gd name="connsiteY114" fmla="*/ 1485128 h 1497542"/>
              <a:gd name="connsiteX115" fmla="*/ 1214988 w 1497543"/>
              <a:gd name="connsiteY115" fmla="*/ 1455159 h 1497542"/>
              <a:gd name="connsiteX116" fmla="*/ 1172605 w 1497543"/>
              <a:gd name="connsiteY116" fmla="*/ 1412776 h 1497542"/>
              <a:gd name="connsiteX117" fmla="*/ 1130222 w 1497543"/>
              <a:gd name="connsiteY117" fmla="*/ 1455159 h 1497542"/>
              <a:gd name="connsiteX118" fmla="*/ 1172605 w 1497543"/>
              <a:gd name="connsiteY118" fmla="*/ 1497542 h 1497542"/>
              <a:gd name="connsiteX119" fmla="*/ 1202574 w 1497543"/>
              <a:gd name="connsiteY119" fmla="*/ 1485128 h 1497542"/>
              <a:gd name="connsiteX120" fmla="*/ 1485129 w 1497543"/>
              <a:gd name="connsiteY120" fmla="*/ 1485128 h 1497542"/>
              <a:gd name="connsiteX121" fmla="*/ 1497543 w 1497543"/>
              <a:gd name="connsiteY121" fmla="*/ 1455159 h 1497542"/>
              <a:gd name="connsiteX122" fmla="*/ 1455160 w 1497543"/>
              <a:gd name="connsiteY122" fmla="*/ 1412776 h 1497542"/>
              <a:gd name="connsiteX123" fmla="*/ 1412777 w 1497543"/>
              <a:gd name="connsiteY123" fmla="*/ 1455159 h 1497542"/>
              <a:gd name="connsiteX124" fmla="*/ 1455160 w 1497543"/>
              <a:gd name="connsiteY124" fmla="*/ 1497542 h 1497542"/>
              <a:gd name="connsiteX125" fmla="*/ 1485129 w 1497543"/>
              <a:gd name="connsiteY125" fmla="*/ 1485128 h 1497542"/>
            </a:gdLst>
            <a:rect l="l" t="t" r="r" b="b"/>
            <a:pathLst>
              <a:path w="1497543" h="1497542">
                <a:moveTo>
                  <a:pt x="72353" y="72351"/>
                </a:moveTo>
                <a:cubicBezTo>
                  <a:pt x="80022" y="64682"/>
                  <a:pt x="84766" y="54086"/>
                  <a:pt x="84766" y="42382"/>
                </a:cubicBezTo>
                <a:cubicBezTo>
                  <a:pt x="84766" y="18975"/>
                  <a:pt x="65790" y="-1"/>
                  <a:pt x="42383" y="0"/>
                </a:cubicBezTo>
                <a:cubicBezTo>
                  <a:pt x="18976" y="-1"/>
                  <a:pt x="0" y="18975"/>
                  <a:pt x="0" y="42382"/>
                </a:cubicBezTo>
                <a:cubicBezTo>
                  <a:pt x="0" y="65789"/>
                  <a:pt x="18976" y="84765"/>
                  <a:pt x="42383" y="84765"/>
                </a:cubicBezTo>
                <a:cubicBezTo>
                  <a:pt x="54087" y="84766"/>
                  <a:pt x="64683" y="80021"/>
                  <a:pt x="72353" y="72351"/>
                </a:cubicBezTo>
                <a:close/>
                <a:moveTo>
                  <a:pt x="72353" y="354906"/>
                </a:moveTo>
                <a:cubicBezTo>
                  <a:pt x="80023" y="347237"/>
                  <a:pt x="84767" y="336641"/>
                  <a:pt x="84767" y="324937"/>
                </a:cubicBezTo>
                <a:cubicBezTo>
                  <a:pt x="84766" y="301530"/>
                  <a:pt x="65791" y="282554"/>
                  <a:pt x="42384" y="282555"/>
                </a:cubicBezTo>
                <a:cubicBezTo>
                  <a:pt x="18977" y="282554"/>
                  <a:pt x="0" y="301530"/>
                  <a:pt x="0" y="324937"/>
                </a:cubicBezTo>
                <a:cubicBezTo>
                  <a:pt x="1" y="348344"/>
                  <a:pt x="18977" y="367320"/>
                  <a:pt x="42384" y="367320"/>
                </a:cubicBezTo>
                <a:cubicBezTo>
                  <a:pt x="54087" y="367320"/>
                  <a:pt x="64683" y="362576"/>
                  <a:pt x="72353" y="354906"/>
                </a:cubicBezTo>
                <a:close/>
                <a:moveTo>
                  <a:pt x="354908" y="354906"/>
                </a:moveTo>
                <a:cubicBezTo>
                  <a:pt x="362578" y="347237"/>
                  <a:pt x="367322" y="336641"/>
                  <a:pt x="367322" y="324937"/>
                </a:cubicBezTo>
                <a:cubicBezTo>
                  <a:pt x="367322" y="301530"/>
                  <a:pt x="348346" y="282554"/>
                  <a:pt x="324938" y="282554"/>
                </a:cubicBezTo>
                <a:cubicBezTo>
                  <a:pt x="301532" y="282554"/>
                  <a:pt x="282555" y="301530"/>
                  <a:pt x="282556" y="324937"/>
                </a:cubicBezTo>
                <a:cubicBezTo>
                  <a:pt x="282556" y="348344"/>
                  <a:pt x="301532" y="367320"/>
                  <a:pt x="324939" y="367320"/>
                </a:cubicBezTo>
                <a:cubicBezTo>
                  <a:pt x="336642" y="367320"/>
                  <a:pt x="347238" y="362576"/>
                  <a:pt x="354908" y="354906"/>
                </a:cubicBezTo>
                <a:close/>
                <a:moveTo>
                  <a:pt x="72353" y="637462"/>
                </a:moveTo>
                <a:cubicBezTo>
                  <a:pt x="80022" y="629793"/>
                  <a:pt x="84766" y="619197"/>
                  <a:pt x="84766" y="607493"/>
                </a:cubicBezTo>
                <a:cubicBezTo>
                  <a:pt x="84766" y="584086"/>
                  <a:pt x="65790" y="565110"/>
                  <a:pt x="42383" y="565110"/>
                </a:cubicBezTo>
                <a:cubicBezTo>
                  <a:pt x="18976" y="565110"/>
                  <a:pt x="0" y="584086"/>
                  <a:pt x="0" y="607493"/>
                </a:cubicBezTo>
                <a:cubicBezTo>
                  <a:pt x="0" y="630900"/>
                  <a:pt x="18976" y="649876"/>
                  <a:pt x="42383" y="649876"/>
                </a:cubicBezTo>
                <a:cubicBezTo>
                  <a:pt x="54087" y="649876"/>
                  <a:pt x="64682" y="645132"/>
                  <a:pt x="72353" y="637462"/>
                </a:cubicBezTo>
                <a:close/>
                <a:moveTo>
                  <a:pt x="354908" y="637462"/>
                </a:moveTo>
                <a:cubicBezTo>
                  <a:pt x="362577" y="629792"/>
                  <a:pt x="367321" y="619196"/>
                  <a:pt x="367321" y="607493"/>
                </a:cubicBezTo>
                <a:cubicBezTo>
                  <a:pt x="367321" y="584086"/>
                  <a:pt x="348345" y="565110"/>
                  <a:pt x="324938" y="565110"/>
                </a:cubicBezTo>
                <a:cubicBezTo>
                  <a:pt x="301531" y="565110"/>
                  <a:pt x="282555" y="584086"/>
                  <a:pt x="282555" y="607493"/>
                </a:cubicBezTo>
                <a:cubicBezTo>
                  <a:pt x="282555" y="630900"/>
                  <a:pt x="301531" y="649876"/>
                  <a:pt x="324938" y="649876"/>
                </a:cubicBezTo>
                <a:cubicBezTo>
                  <a:pt x="336642" y="649876"/>
                  <a:pt x="347238" y="645132"/>
                  <a:pt x="354908" y="637462"/>
                </a:cubicBezTo>
                <a:close/>
                <a:moveTo>
                  <a:pt x="72353" y="920017"/>
                </a:moveTo>
                <a:cubicBezTo>
                  <a:pt x="80022" y="912348"/>
                  <a:pt x="84767" y="901752"/>
                  <a:pt x="84766" y="890048"/>
                </a:cubicBezTo>
                <a:cubicBezTo>
                  <a:pt x="84766" y="866641"/>
                  <a:pt x="65791" y="847665"/>
                  <a:pt x="42383" y="847665"/>
                </a:cubicBezTo>
                <a:cubicBezTo>
                  <a:pt x="18977" y="847665"/>
                  <a:pt x="0" y="866641"/>
                  <a:pt x="0" y="890048"/>
                </a:cubicBezTo>
                <a:cubicBezTo>
                  <a:pt x="1" y="913455"/>
                  <a:pt x="18976" y="932431"/>
                  <a:pt x="42384" y="932431"/>
                </a:cubicBezTo>
                <a:cubicBezTo>
                  <a:pt x="54087" y="932431"/>
                  <a:pt x="64683" y="927687"/>
                  <a:pt x="72353" y="920017"/>
                </a:cubicBezTo>
                <a:close/>
                <a:moveTo>
                  <a:pt x="637463" y="637463"/>
                </a:moveTo>
                <a:cubicBezTo>
                  <a:pt x="645133" y="629793"/>
                  <a:pt x="649877" y="619197"/>
                  <a:pt x="649877" y="607493"/>
                </a:cubicBezTo>
                <a:cubicBezTo>
                  <a:pt x="649877" y="584086"/>
                  <a:pt x="630901" y="565110"/>
                  <a:pt x="607494" y="565110"/>
                </a:cubicBezTo>
                <a:cubicBezTo>
                  <a:pt x="584087" y="565110"/>
                  <a:pt x="565111" y="584086"/>
                  <a:pt x="565111" y="607493"/>
                </a:cubicBezTo>
                <a:cubicBezTo>
                  <a:pt x="565111" y="630900"/>
                  <a:pt x="584087" y="649876"/>
                  <a:pt x="607494" y="649876"/>
                </a:cubicBezTo>
                <a:cubicBezTo>
                  <a:pt x="619197" y="649876"/>
                  <a:pt x="629793" y="645132"/>
                  <a:pt x="637463" y="637463"/>
                </a:cubicBezTo>
                <a:close/>
                <a:moveTo>
                  <a:pt x="354908" y="920017"/>
                </a:moveTo>
                <a:cubicBezTo>
                  <a:pt x="362578" y="912347"/>
                  <a:pt x="367322" y="901751"/>
                  <a:pt x="367321" y="890048"/>
                </a:cubicBezTo>
                <a:cubicBezTo>
                  <a:pt x="367321" y="866641"/>
                  <a:pt x="348346" y="847665"/>
                  <a:pt x="324938" y="847665"/>
                </a:cubicBezTo>
                <a:cubicBezTo>
                  <a:pt x="301532" y="847665"/>
                  <a:pt x="282555" y="866641"/>
                  <a:pt x="282555" y="890048"/>
                </a:cubicBezTo>
                <a:cubicBezTo>
                  <a:pt x="282556" y="913455"/>
                  <a:pt x="301531" y="932431"/>
                  <a:pt x="324939" y="932431"/>
                </a:cubicBezTo>
                <a:cubicBezTo>
                  <a:pt x="336642" y="932431"/>
                  <a:pt x="347238" y="927687"/>
                  <a:pt x="354908" y="920017"/>
                </a:cubicBezTo>
                <a:close/>
                <a:moveTo>
                  <a:pt x="72352" y="1202573"/>
                </a:moveTo>
                <a:cubicBezTo>
                  <a:pt x="80022" y="1194903"/>
                  <a:pt x="84766" y="1184307"/>
                  <a:pt x="84766" y="1172604"/>
                </a:cubicBezTo>
                <a:cubicBezTo>
                  <a:pt x="84766" y="1149197"/>
                  <a:pt x="65790" y="1130221"/>
                  <a:pt x="42383" y="1130221"/>
                </a:cubicBezTo>
                <a:cubicBezTo>
                  <a:pt x="18976" y="1130221"/>
                  <a:pt x="0" y="1149197"/>
                  <a:pt x="0" y="1172604"/>
                </a:cubicBezTo>
                <a:cubicBezTo>
                  <a:pt x="0" y="1196011"/>
                  <a:pt x="18976" y="1214987"/>
                  <a:pt x="42383" y="1214987"/>
                </a:cubicBezTo>
                <a:cubicBezTo>
                  <a:pt x="54087" y="1214987"/>
                  <a:pt x="64682" y="1210243"/>
                  <a:pt x="72352" y="1202573"/>
                </a:cubicBezTo>
                <a:close/>
                <a:moveTo>
                  <a:pt x="637464" y="920017"/>
                </a:moveTo>
                <a:cubicBezTo>
                  <a:pt x="645133" y="912348"/>
                  <a:pt x="649877" y="901752"/>
                  <a:pt x="649877" y="890048"/>
                </a:cubicBezTo>
                <a:cubicBezTo>
                  <a:pt x="649877" y="866641"/>
                  <a:pt x="630901" y="847665"/>
                  <a:pt x="607494" y="847665"/>
                </a:cubicBezTo>
                <a:cubicBezTo>
                  <a:pt x="584087" y="847665"/>
                  <a:pt x="565111" y="866642"/>
                  <a:pt x="565111" y="890048"/>
                </a:cubicBezTo>
                <a:cubicBezTo>
                  <a:pt x="565111" y="913455"/>
                  <a:pt x="584087" y="932431"/>
                  <a:pt x="607494" y="932431"/>
                </a:cubicBezTo>
                <a:cubicBezTo>
                  <a:pt x="619198" y="932431"/>
                  <a:pt x="629794" y="927687"/>
                  <a:pt x="637464" y="920017"/>
                </a:cubicBezTo>
                <a:close/>
                <a:moveTo>
                  <a:pt x="354907" y="1202573"/>
                </a:moveTo>
                <a:cubicBezTo>
                  <a:pt x="362577" y="1194903"/>
                  <a:pt x="367321" y="1184307"/>
                  <a:pt x="367321" y="1172604"/>
                </a:cubicBezTo>
                <a:cubicBezTo>
                  <a:pt x="367321" y="1149197"/>
                  <a:pt x="348345" y="1130221"/>
                  <a:pt x="324938" y="1130221"/>
                </a:cubicBezTo>
                <a:cubicBezTo>
                  <a:pt x="301531" y="1130221"/>
                  <a:pt x="282555" y="1149197"/>
                  <a:pt x="282555" y="1172604"/>
                </a:cubicBezTo>
                <a:cubicBezTo>
                  <a:pt x="282555" y="1196011"/>
                  <a:pt x="301531" y="1214987"/>
                  <a:pt x="324938" y="1214987"/>
                </a:cubicBezTo>
                <a:cubicBezTo>
                  <a:pt x="336642" y="1214987"/>
                  <a:pt x="347237" y="1210243"/>
                  <a:pt x="354907" y="1202573"/>
                </a:cubicBezTo>
                <a:close/>
                <a:moveTo>
                  <a:pt x="72353" y="1485128"/>
                </a:moveTo>
                <a:cubicBezTo>
                  <a:pt x="80022" y="1477458"/>
                  <a:pt x="84766" y="1466862"/>
                  <a:pt x="84766" y="1455159"/>
                </a:cubicBezTo>
                <a:cubicBezTo>
                  <a:pt x="84766" y="1431752"/>
                  <a:pt x="65790" y="1412776"/>
                  <a:pt x="42383" y="1412776"/>
                </a:cubicBezTo>
                <a:cubicBezTo>
                  <a:pt x="18977" y="1412776"/>
                  <a:pt x="0" y="1431752"/>
                  <a:pt x="0" y="1455159"/>
                </a:cubicBezTo>
                <a:cubicBezTo>
                  <a:pt x="0" y="1478566"/>
                  <a:pt x="18976" y="1497542"/>
                  <a:pt x="42383" y="1497542"/>
                </a:cubicBezTo>
                <a:cubicBezTo>
                  <a:pt x="54087" y="1497542"/>
                  <a:pt x="64683" y="1492798"/>
                  <a:pt x="72353" y="1485128"/>
                </a:cubicBezTo>
                <a:close/>
                <a:moveTo>
                  <a:pt x="920019" y="920017"/>
                </a:moveTo>
                <a:cubicBezTo>
                  <a:pt x="927688" y="912347"/>
                  <a:pt x="932432" y="901751"/>
                  <a:pt x="932432" y="890048"/>
                </a:cubicBezTo>
                <a:cubicBezTo>
                  <a:pt x="932432" y="866641"/>
                  <a:pt x="913456" y="847665"/>
                  <a:pt x="890049" y="847665"/>
                </a:cubicBezTo>
                <a:cubicBezTo>
                  <a:pt x="866643" y="847665"/>
                  <a:pt x="847666" y="866641"/>
                  <a:pt x="847666" y="890048"/>
                </a:cubicBezTo>
                <a:cubicBezTo>
                  <a:pt x="847666" y="913455"/>
                  <a:pt x="866642" y="932431"/>
                  <a:pt x="890049" y="932431"/>
                </a:cubicBezTo>
                <a:cubicBezTo>
                  <a:pt x="901753" y="932431"/>
                  <a:pt x="912349" y="927687"/>
                  <a:pt x="920019" y="920017"/>
                </a:cubicBezTo>
                <a:close/>
                <a:moveTo>
                  <a:pt x="637463" y="1202573"/>
                </a:moveTo>
                <a:cubicBezTo>
                  <a:pt x="645133" y="1194903"/>
                  <a:pt x="649877" y="1184308"/>
                  <a:pt x="649877" y="1172604"/>
                </a:cubicBezTo>
                <a:cubicBezTo>
                  <a:pt x="649877" y="1149197"/>
                  <a:pt x="630901" y="1130221"/>
                  <a:pt x="607494" y="1130221"/>
                </a:cubicBezTo>
                <a:cubicBezTo>
                  <a:pt x="584087" y="1130221"/>
                  <a:pt x="565111" y="1149197"/>
                  <a:pt x="565111" y="1172604"/>
                </a:cubicBezTo>
                <a:cubicBezTo>
                  <a:pt x="565111" y="1196011"/>
                  <a:pt x="584087" y="1214987"/>
                  <a:pt x="607494" y="1214987"/>
                </a:cubicBezTo>
                <a:cubicBezTo>
                  <a:pt x="619197" y="1214987"/>
                  <a:pt x="629793" y="1210243"/>
                  <a:pt x="637463" y="1202573"/>
                </a:cubicBezTo>
                <a:close/>
                <a:moveTo>
                  <a:pt x="354908" y="1485128"/>
                </a:moveTo>
                <a:cubicBezTo>
                  <a:pt x="362577" y="1477458"/>
                  <a:pt x="367321" y="1466862"/>
                  <a:pt x="367321" y="1455159"/>
                </a:cubicBezTo>
                <a:cubicBezTo>
                  <a:pt x="367321" y="1431752"/>
                  <a:pt x="348345" y="1412776"/>
                  <a:pt x="324938" y="1412776"/>
                </a:cubicBezTo>
                <a:cubicBezTo>
                  <a:pt x="301532" y="1412776"/>
                  <a:pt x="282555" y="1431752"/>
                  <a:pt x="282555" y="1455159"/>
                </a:cubicBezTo>
                <a:cubicBezTo>
                  <a:pt x="282556" y="1478566"/>
                  <a:pt x="301531" y="1497542"/>
                  <a:pt x="324939" y="1497542"/>
                </a:cubicBezTo>
                <a:cubicBezTo>
                  <a:pt x="336642" y="1497542"/>
                  <a:pt x="347238" y="1492798"/>
                  <a:pt x="354908" y="1485128"/>
                </a:cubicBezTo>
                <a:close/>
                <a:moveTo>
                  <a:pt x="920018" y="1202573"/>
                </a:moveTo>
                <a:cubicBezTo>
                  <a:pt x="927688" y="1194903"/>
                  <a:pt x="932432" y="1184307"/>
                  <a:pt x="932432" y="1172604"/>
                </a:cubicBezTo>
                <a:cubicBezTo>
                  <a:pt x="932432" y="1149197"/>
                  <a:pt x="913456" y="1130221"/>
                  <a:pt x="890049" y="1130221"/>
                </a:cubicBezTo>
                <a:cubicBezTo>
                  <a:pt x="866642" y="1130221"/>
                  <a:pt x="847666" y="1149197"/>
                  <a:pt x="847666" y="1172604"/>
                </a:cubicBezTo>
                <a:cubicBezTo>
                  <a:pt x="847666" y="1196011"/>
                  <a:pt x="866642" y="1214987"/>
                  <a:pt x="890049" y="1214987"/>
                </a:cubicBezTo>
                <a:cubicBezTo>
                  <a:pt x="901752" y="1214987"/>
                  <a:pt x="912348" y="1210243"/>
                  <a:pt x="920018" y="1202573"/>
                </a:cubicBezTo>
                <a:close/>
                <a:moveTo>
                  <a:pt x="637464" y="1485128"/>
                </a:moveTo>
                <a:cubicBezTo>
                  <a:pt x="645133" y="1477458"/>
                  <a:pt x="649877" y="1466863"/>
                  <a:pt x="649877" y="1455159"/>
                </a:cubicBezTo>
                <a:cubicBezTo>
                  <a:pt x="649877" y="1431752"/>
                  <a:pt x="630901" y="1412776"/>
                  <a:pt x="607494" y="1412776"/>
                </a:cubicBezTo>
                <a:cubicBezTo>
                  <a:pt x="584087" y="1412776"/>
                  <a:pt x="565111" y="1431752"/>
                  <a:pt x="565111" y="1455159"/>
                </a:cubicBezTo>
                <a:cubicBezTo>
                  <a:pt x="565111" y="1478566"/>
                  <a:pt x="584087" y="1497542"/>
                  <a:pt x="607494" y="1497542"/>
                </a:cubicBezTo>
                <a:cubicBezTo>
                  <a:pt x="619198" y="1497542"/>
                  <a:pt x="629793" y="1492798"/>
                  <a:pt x="637464" y="1485128"/>
                </a:cubicBezTo>
                <a:close/>
                <a:moveTo>
                  <a:pt x="1202574" y="1202573"/>
                </a:moveTo>
                <a:cubicBezTo>
                  <a:pt x="1210244" y="1194903"/>
                  <a:pt x="1214988" y="1184308"/>
                  <a:pt x="1214988" y="1172604"/>
                </a:cubicBezTo>
                <a:cubicBezTo>
                  <a:pt x="1214988" y="1149197"/>
                  <a:pt x="1196012" y="1130221"/>
                  <a:pt x="1172605" y="1130221"/>
                </a:cubicBezTo>
                <a:cubicBezTo>
                  <a:pt x="1149198" y="1130221"/>
                  <a:pt x="1130222" y="1149197"/>
                  <a:pt x="1130222" y="1172604"/>
                </a:cubicBezTo>
                <a:cubicBezTo>
                  <a:pt x="1130222" y="1196011"/>
                  <a:pt x="1149198" y="1214987"/>
                  <a:pt x="1172605" y="1214987"/>
                </a:cubicBezTo>
                <a:cubicBezTo>
                  <a:pt x="1184308" y="1214987"/>
                  <a:pt x="1194904" y="1210243"/>
                  <a:pt x="1202574" y="1202573"/>
                </a:cubicBezTo>
                <a:close/>
                <a:moveTo>
                  <a:pt x="920018" y="1485128"/>
                </a:moveTo>
                <a:cubicBezTo>
                  <a:pt x="927688" y="1477458"/>
                  <a:pt x="932432" y="1466862"/>
                  <a:pt x="932432" y="1455159"/>
                </a:cubicBezTo>
                <a:cubicBezTo>
                  <a:pt x="932432" y="1431752"/>
                  <a:pt x="913456" y="1412776"/>
                  <a:pt x="890049" y="1412776"/>
                </a:cubicBezTo>
                <a:cubicBezTo>
                  <a:pt x="866642" y="1412776"/>
                  <a:pt x="847666" y="1431752"/>
                  <a:pt x="847666" y="1455159"/>
                </a:cubicBezTo>
                <a:cubicBezTo>
                  <a:pt x="847666" y="1478566"/>
                  <a:pt x="866642" y="1497542"/>
                  <a:pt x="890049" y="1497542"/>
                </a:cubicBezTo>
                <a:cubicBezTo>
                  <a:pt x="901753" y="1497542"/>
                  <a:pt x="912349" y="1492798"/>
                  <a:pt x="920018" y="1485128"/>
                </a:cubicBezTo>
                <a:close/>
                <a:moveTo>
                  <a:pt x="1202574" y="1485128"/>
                </a:moveTo>
                <a:cubicBezTo>
                  <a:pt x="1210244" y="1477458"/>
                  <a:pt x="1214988" y="1466863"/>
                  <a:pt x="1214988" y="1455159"/>
                </a:cubicBezTo>
                <a:cubicBezTo>
                  <a:pt x="1214988" y="1431752"/>
                  <a:pt x="1196012" y="1412776"/>
                  <a:pt x="1172605" y="1412776"/>
                </a:cubicBezTo>
                <a:cubicBezTo>
                  <a:pt x="1149198" y="1412776"/>
                  <a:pt x="1130222" y="1431752"/>
                  <a:pt x="1130222" y="1455159"/>
                </a:cubicBezTo>
                <a:cubicBezTo>
                  <a:pt x="1130222" y="1478566"/>
                  <a:pt x="1149198" y="1497542"/>
                  <a:pt x="1172605" y="1497542"/>
                </a:cubicBezTo>
                <a:cubicBezTo>
                  <a:pt x="1184308" y="1497542"/>
                  <a:pt x="1194904" y="1492798"/>
                  <a:pt x="1202574" y="1485128"/>
                </a:cubicBezTo>
                <a:close/>
                <a:moveTo>
                  <a:pt x="1485129" y="1485128"/>
                </a:moveTo>
                <a:cubicBezTo>
                  <a:pt x="1492799" y="1477458"/>
                  <a:pt x="1497543" y="1466862"/>
                  <a:pt x="1497543" y="1455159"/>
                </a:cubicBezTo>
                <a:cubicBezTo>
                  <a:pt x="1497543" y="1431752"/>
                  <a:pt x="1478567" y="1412776"/>
                  <a:pt x="1455160" y="1412776"/>
                </a:cubicBezTo>
                <a:cubicBezTo>
                  <a:pt x="1431753" y="1412776"/>
                  <a:pt x="1412777" y="1431752"/>
                  <a:pt x="1412777" y="1455159"/>
                </a:cubicBezTo>
                <a:cubicBezTo>
                  <a:pt x="1412777" y="1478566"/>
                  <a:pt x="1431753" y="1497542"/>
                  <a:pt x="1455160" y="1497542"/>
                </a:cubicBezTo>
                <a:cubicBezTo>
                  <a:pt x="1466864" y="1497542"/>
                  <a:pt x="1477459" y="1492798"/>
                  <a:pt x="1485129" y="14851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1" flipV="1">
            <a:off x="0" y="0"/>
            <a:ext cx="3563992" cy="218117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6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1" flipV="1">
            <a:off x="0" y="0"/>
            <a:ext cx="4524284" cy="178306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-11430" y="6592532"/>
            <a:ext cx="12211685" cy="282918"/>
          </a:xfrm>
          <a:prstGeom prst="rect">
            <a:avLst/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8523516" y="-1610691"/>
            <a:ext cx="3478615" cy="5894718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11588482" y="-924310"/>
            <a:ext cx="899875" cy="603550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352" t="10687" r="14213" b="5672"/>
          <a:stretch>
            <a:fillRect/>
          </a:stretch>
        </p:blipFill>
        <p:spPr>
          <a:xfrm rot="0" flipH="0" flipV="0">
            <a:off x="6866831" y="1741805"/>
            <a:ext cx="5420360" cy="4600575"/>
          </a:xfrm>
          <a:custGeom>
            <a:avLst/>
            <a:gdLst>
              <a:gd name="connsiteX0" fmla="*/ 0 w 5420360"/>
              <a:gd name="connsiteY0" fmla="*/ 0 h 4600575"/>
              <a:gd name="connsiteX1" fmla="*/ 5420360 w 5420360"/>
              <a:gd name="connsiteY1" fmla="*/ 0 h 4600575"/>
              <a:gd name="connsiteX2" fmla="*/ 5420360 w 5420360"/>
              <a:gd name="connsiteY2" fmla="*/ 4600575 h 4600575"/>
              <a:gd name="connsiteX3" fmla="*/ 3591175 w 5420360"/>
              <a:gd name="connsiteY3" fmla="*/ 4600575 h 4600575"/>
              <a:gd name="connsiteX4" fmla="*/ 3591175 w 5420360"/>
              <a:gd name="connsiteY4" fmla="*/ 4338956 h 4600575"/>
              <a:gd name="connsiteX5" fmla="*/ 2049834 w 5420360"/>
              <a:gd name="connsiteY5" fmla="*/ 4338956 h 4600575"/>
              <a:gd name="connsiteX6" fmla="*/ 2049834 w 5420360"/>
              <a:gd name="connsiteY6" fmla="*/ 4600575 h 4600575"/>
              <a:gd name="connsiteX7" fmla="*/ 0 w 5420360"/>
              <a:gd name="connsiteY7" fmla="*/ 4600575 h 4600575"/>
              <a:gd name="connsiteX8" fmla="*/ 0 w 5420360"/>
              <a:gd name="connsiteY8" fmla="*/ 0 h 4600575"/>
            </a:gdLst>
            <a:rect l="l" t="t" r="r" b="b"/>
            <a:pathLst>
              <a:path w="5420360" h="4600575">
                <a:moveTo>
                  <a:pt x="0" y="0"/>
                </a:moveTo>
                <a:lnTo>
                  <a:pt x="5420360" y="0"/>
                </a:lnTo>
                <a:lnTo>
                  <a:pt x="5420360" y="4600575"/>
                </a:lnTo>
                <a:lnTo>
                  <a:pt x="3591175" y="4600575"/>
                </a:lnTo>
                <a:lnTo>
                  <a:pt x="3591175" y="4338956"/>
                </a:lnTo>
                <a:lnTo>
                  <a:pt x="2049834" y="4338956"/>
                </a:lnTo>
                <a:lnTo>
                  <a:pt x="2049834" y="4600575"/>
                </a:lnTo>
                <a:lnTo>
                  <a:pt x="0" y="46005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rot="0" flipH="0" flipV="0">
            <a:off x="8986697" y="259898"/>
            <a:ext cx="2007877" cy="648152"/>
          </a:xfrm>
          <a:custGeom>
            <a:avLst/>
            <a:gdLst>
              <a:gd name="connsiteX0" fmla="*/ 2788648 w 2866119"/>
              <a:gd name="connsiteY0" fmla="*/ 770254 h 925196"/>
              <a:gd name="connsiteX1" fmla="*/ 2866119 w 2866119"/>
              <a:gd name="connsiteY1" fmla="*/ 847725 h 925196"/>
              <a:gd name="connsiteX2" fmla="*/ 2788648 w 2866119"/>
              <a:gd name="connsiteY2" fmla="*/ 925196 h 925196"/>
              <a:gd name="connsiteX3" fmla="*/ 2711177 w 2866119"/>
              <a:gd name="connsiteY3" fmla="*/ 847725 h 925196"/>
              <a:gd name="connsiteX4" fmla="*/ 2788648 w 2866119"/>
              <a:gd name="connsiteY4" fmla="*/ 770254 h 925196"/>
              <a:gd name="connsiteX5" fmla="*/ 2336786 w 2866119"/>
              <a:gd name="connsiteY5" fmla="*/ 770254 h 925196"/>
              <a:gd name="connsiteX6" fmla="*/ 2414257 w 2866119"/>
              <a:gd name="connsiteY6" fmla="*/ 847725 h 925196"/>
              <a:gd name="connsiteX7" fmla="*/ 2336786 w 2866119"/>
              <a:gd name="connsiteY7" fmla="*/ 925196 h 925196"/>
              <a:gd name="connsiteX8" fmla="*/ 2259315 w 2866119"/>
              <a:gd name="connsiteY8" fmla="*/ 847725 h 925196"/>
              <a:gd name="connsiteX9" fmla="*/ 2336786 w 2866119"/>
              <a:gd name="connsiteY9" fmla="*/ 770254 h 925196"/>
              <a:gd name="connsiteX10" fmla="*/ 1884923 w 2866119"/>
              <a:gd name="connsiteY10" fmla="*/ 770254 h 925196"/>
              <a:gd name="connsiteX11" fmla="*/ 1962394 w 2866119"/>
              <a:gd name="connsiteY11" fmla="*/ 847725 h 925196"/>
              <a:gd name="connsiteX12" fmla="*/ 1884923 w 2866119"/>
              <a:gd name="connsiteY12" fmla="*/ 925196 h 925196"/>
              <a:gd name="connsiteX13" fmla="*/ 1807452 w 2866119"/>
              <a:gd name="connsiteY13" fmla="*/ 847725 h 925196"/>
              <a:gd name="connsiteX14" fmla="*/ 1884923 w 2866119"/>
              <a:gd name="connsiteY14" fmla="*/ 770254 h 925196"/>
              <a:gd name="connsiteX15" fmla="*/ 1433060 w 2866119"/>
              <a:gd name="connsiteY15" fmla="*/ 770254 h 925196"/>
              <a:gd name="connsiteX16" fmla="*/ 1510531 w 2866119"/>
              <a:gd name="connsiteY16" fmla="*/ 847725 h 925196"/>
              <a:gd name="connsiteX17" fmla="*/ 1433060 w 2866119"/>
              <a:gd name="connsiteY17" fmla="*/ 925196 h 925196"/>
              <a:gd name="connsiteX18" fmla="*/ 1355589 w 2866119"/>
              <a:gd name="connsiteY18" fmla="*/ 847725 h 925196"/>
              <a:gd name="connsiteX19" fmla="*/ 1433060 w 2866119"/>
              <a:gd name="connsiteY19" fmla="*/ 770254 h 925196"/>
              <a:gd name="connsiteX20" fmla="*/ 981197 w 2866119"/>
              <a:gd name="connsiteY20" fmla="*/ 770254 h 925196"/>
              <a:gd name="connsiteX21" fmla="*/ 1058668 w 2866119"/>
              <a:gd name="connsiteY21" fmla="*/ 847725 h 925196"/>
              <a:gd name="connsiteX22" fmla="*/ 981197 w 2866119"/>
              <a:gd name="connsiteY22" fmla="*/ 925196 h 925196"/>
              <a:gd name="connsiteX23" fmla="*/ 903726 w 2866119"/>
              <a:gd name="connsiteY23" fmla="*/ 847725 h 925196"/>
              <a:gd name="connsiteX24" fmla="*/ 981197 w 2866119"/>
              <a:gd name="connsiteY24" fmla="*/ 770254 h 925196"/>
              <a:gd name="connsiteX25" fmla="*/ 529334 w 2866119"/>
              <a:gd name="connsiteY25" fmla="*/ 770254 h 925196"/>
              <a:gd name="connsiteX26" fmla="*/ 606805 w 2866119"/>
              <a:gd name="connsiteY26" fmla="*/ 847725 h 925196"/>
              <a:gd name="connsiteX27" fmla="*/ 529334 w 2866119"/>
              <a:gd name="connsiteY27" fmla="*/ 925196 h 925196"/>
              <a:gd name="connsiteX28" fmla="*/ 451863 w 2866119"/>
              <a:gd name="connsiteY28" fmla="*/ 847725 h 925196"/>
              <a:gd name="connsiteX29" fmla="*/ 529334 w 2866119"/>
              <a:gd name="connsiteY29" fmla="*/ 770254 h 925196"/>
              <a:gd name="connsiteX30" fmla="*/ 77471 w 2866119"/>
              <a:gd name="connsiteY30" fmla="*/ 770254 h 925196"/>
              <a:gd name="connsiteX31" fmla="*/ 154942 w 2866119"/>
              <a:gd name="connsiteY31" fmla="*/ 847725 h 925196"/>
              <a:gd name="connsiteX32" fmla="*/ 77471 w 2866119"/>
              <a:gd name="connsiteY32" fmla="*/ 925196 h 925196"/>
              <a:gd name="connsiteX33" fmla="*/ 0 w 2866119"/>
              <a:gd name="connsiteY33" fmla="*/ 847725 h 925196"/>
              <a:gd name="connsiteX34" fmla="*/ 77471 w 2866119"/>
              <a:gd name="connsiteY34" fmla="*/ 770254 h 925196"/>
              <a:gd name="connsiteX35" fmla="*/ 2788648 w 2866119"/>
              <a:gd name="connsiteY35" fmla="*/ 385127 h 925196"/>
              <a:gd name="connsiteX36" fmla="*/ 2866119 w 2866119"/>
              <a:gd name="connsiteY36" fmla="*/ 462598 h 925196"/>
              <a:gd name="connsiteX37" fmla="*/ 2788648 w 2866119"/>
              <a:gd name="connsiteY37" fmla="*/ 540069 h 925196"/>
              <a:gd name="connsiteX38" fmla="*/ 2711177 w 2866119"/>
              <a:gd name="connsiteY38" fmla="*/ 462598 h 925196"/>
              <a:gd name="connsiteX39" fmla="*/ 2788648 w 2866119"/>
              <a:gd name="connsiteY39" fmla="*/ 385127 h 925196"/>
              <a:gd name="connsiteX40" fmla="*/ 2336786 w 2866119"/>
              <a:gd name="connsiteY40" fmla="*/ 385127 h 925196"/>
              <a:gd name="connsiteX41" fmla="*/ 2414257 w 2866119"/>
              <a:gd name="connsiteY41" fmla="*/ 462598 h 925196"/>
              <a:gd name="connsiteX42" fmla="*/ 2336786 w 2866119"/>
              <a:gd name="connsiteY42" fmla="*/ 540069 h 925196"/>
              <a:gd name="connsiteX43" fmla="*/ 2259315 w 2866119"/>
              <a:gd name="connsiteY43" fmla="*/ 462598 h 925196"/>
              <a:gd name="connsiteX44" fmla="*/ 2336786 w 2866119"/>
              <a:gd name="connsiteY44" fmla="*/ 385127 h 925196"/>
              <a:gd name="connsiteX45" fmla="*/ 1884923 w 2866119"/>
              <a:gd name="connsiteY45" fmla="*/ 385127 h 925196"/>
              <a:gd name="connsiteX46" fmla="*/ 1962394 w 2866119"/>
              <a:gd name="connsiteY46" fmla="*/ 462598 h 925196"/>
              <a:gd name="connsiteX47" fmla="*/ 1884923 w 2866119"/>
              <a:gd name="connsiteY47" fmla="*/ 540069 h 925196"/>
              <a:gd name="connsiteX48" fmla="*/ 1807452 w 2866119"/>
              <a:gd name="connsiteY48" fmla="*/ 462598 h 925196"/>
              <a:gd name="connsiteX49" fmla="*/ 1884923 w 2866119"/>
              <a:gd name="connsiteY49" fmla="*/ 385127 h 925196"/>
              <a:gd name="connsiteX50" fmla="*/ 1433060 w 2866119"/>
              <a:gd name="connsiteY50" fmla="*/ 385127 h 925196"/>
              <a:gd name="connsiteX51" fmla="*/ 1510531 w 2866119"/>
              <a:gd name="connsiteY51" fmla="*/ 462598 h 925196"/>
              <a:gd name="connsiteX52" fmla="*/ 1433060 w 2866119"/>
              <a:gd name="connsiteY52" fmla="*/ 540069 h 925196"/>
              <a:gd name="connsiteX53" fmla="*/ 1355589 w 2866119"/>
              <a:gd name="connsiteY53" fmla="*/ 462598 h 925196"/>
              <a:gd name="connsiteX54" fmla="*/ 1433060 w 2866119"/>
              <a:gd name="connsiteY54" fmla="*/ 385127 h 925196"/>
              <a:gd name="connsiteX55" fmla="*/ 981197 w 2866119"/>
              <a:gd name="connsiteY55" fmla="*/ 385127 h 925196"/>
              <a:gd name="connsiteX56" fmla="*/ 1058668 w 2866119"/>
              <a:gd name="connsiteY56" fmla="*/ 462598 h 925196"/>
              <a:gd name="connsiteX57" fmla="*/ 981197 w 2866119"/>
              <a:gd name="connsiteY57" fmla="*/ 540069 h 925196"/>
              <a:gd name="connsiteX58" fmla="*/ 903726 w 2866119"/>
              <a:gd name="connsiteY58" fmla="*/ 462598 h 925196"/>
              <a:gd name="connsiteX59" fmla="*/ 981197 w 2866119"/>
              <a:gd name="connsiteY59" fmla="*/ 385127 h 925196"/>
              <a:gd name="connsiteX60" fmla="*/ 529334 w 2866119"/>
              <a:gd name="connsiteY60" fmla="*/ 385127 h 925196"/>
              <a:gd name="connsiteX61" fmla="*/ 606805 w 2866119"/>
              <a:gd name="connsiteY61" fmla="*/ 462598 h 925196"/>
              <a:gd name="connsiteX62" fmla="*/ 529334 w 2866119"/>
              <a:gd name="connsiteY62" fmla="*/ 540069 h 925196"/>
              <a:gd name="connsiteX63" fmla="*/ 451863 w 2866119"/>
              <a:gd name="connsiteY63" fmla="*/ 462598 h 925196"/>
              <a:gd name="connsiteX64" fmla="*/ 529334 w 2866119"/>
              <a:gd name="connsiteY64" fmla="*/ 385127 h 925196"/>
              <a:gd name="connsiteX65" fmla="*/ 77471 w 2866119"/>
              <a:gd name="connsiteY65" fmla="*/ 385127 h 925196"/>
              <a:gd name="connsiteX66" fmla="*/ 154942 w 2866119"/>
              <a:gd name="connsiteY66" fmla="*/ 462598 h 925196"/>
              <a:gd name="connsiteX67" fmla="*/ 77471 w 2866119"/>
              <a:gd name="connsiteY67" fmla="*/ 540069 h 925196"/>
              <a:gd name="connsiteX68" fmla="*/ 0 w 2866119"/>
              <a:gd name="connsiteY68" fmla="*/ 462598 h 925196"/>
              <a:gd name="connsiteX69" fmla="*/ 77471 w 2866119"/>
              <a:gd name="connsiteY69" fmla="*/ 385127 h 925196"/>
              <a:gd name="connsiteX70" fmla="*/ 2788648 w 2866119"/>
              <a:gd name="connsiteY70" fmla="*/ 0 h 925196"/>
              <a:gd name="connsiteX71" fmla="*/ 2866119 w 2866119"/>
              <a:gd name="connsiteY71" fmla="*/ 77471 h 925196"/>
              <a:gd name="connsiteX72" fmla="*/ 2788648 w 2866119"/>
              <a:gd name="connsiteY72" fmla="*/ 154942 h 925196"/>
              <a:gd name="connsiteX73" fmla="*/ 2711177 w 2866119"/>
              <a:gd name="connsiteY73" fmla="*/ 77471 h 925196"/>
              <a:gd name="connsiteX74" fmla="*/ 2788648 w 2866119"/>
              <a:gd name="connsiteY74" fmla="*/ 0 h 925196"/>
              <a:gd name="connsiteX75" fmla="*/ 2336786 w 2866119"/>
              <a:gd name="connsiteY75" fmla="*/ 0 h 925196"/>
              <a:gd name="connsiteX76" fmla="*/ 2414257 w 2866119"/>
              <a:gd name="connsiteY76" fmla="*/ 77471 h 925196"/>
              <a:gd name="connsiteX77" fmla="*/ 2336786 w 2866119"/>
              <a:gd name="connsiteY77" fmla="*/ 154942 h 925196"/>
              <a:gd name="connsiteX78" fmla="*/ 2259315 w 2866119"/>
              <a:gd name="connsiteY78" fmla="*/ 77471 h 925196"/>
              <a:gd name="connsiteX79" fmla="*/ 2336786 w 2866119"/>
              <a:gd name="connsiteY79" fmla="*/ 0 h 925196"/>
              <a:gd name="connsiteX80" fmla="*/ 1884923 w 2866119"/>
              <a:gd name="connsiteY80" fmla="*/ 0 h 925196"/>
              <a:gd name="connsiteX81" fmla="*/ 1962394 w 2866119"/>
              <a:gd name="connsiteY81" fmla="*/ 77471 h 925196"/>
              <a:gd name="connsiteX82" fmla="*/ 1884923 w 2866119"/>
              <a:gd name="connsiteY82" fmla="*/ 154942 h 925196"/>
              <a:gd name="connsiteX83" fmla="*/ 1807452 w 2866119"/>
              <a:gd name="connsiteY83" fmla="*/ 77471 h 925196"/>
              <a:gd name="connsiteX84" fmla="*/ 1884923 w 2866119"/>
              <a:gd name="connsiteY84" fmla="*/ 0 h 925196"/>
              <a:gd name="connsiteX85" fmla="*/ 1433060 w 2866119"/>
              <a:gd name="connsiteY85" fmla="*/ 0 h 925196"/>
              <a:gd name="connsiteX86" fmla="*/ 1510531 w 2866119"/>
              <a:gd name="connsiteY86" fmla="*/ 77471 h 925196"/>
              <a:gd name="connsiteX87" fmla="*/ 1433060 w 2866119"/>
              <a:gd name="connsiteY87" fmla="*/ 154942 h 925196"/>
              <a:gd name="connsiteX88" fmla="*/ 1355589 w 2866119"/>
              <a:gd name="connsiteY88" fmla="*/ 77471 h 925196"/>
              <a:gd name="connsiteX89" fmla="*/ 1433060 w 2866119"/>
              <a:gd name="connsiteY89" fmla="*/ 0 h 925196"/>
              <a:gd name="connsiteX90" fmla="*/ 981197 w 2866119"/>
              <a:gd name="connsiteY90" fmla="*/ 0 h 925196"/>
              <a:gd name="connsiteX91" fmla="*/ 1058668 w 2866119"/>
              <a:gd name="connsiteY91" fmla="*/ 77471 h 925196"/>
              <a:gd name="connsiteX92" fmla="*/ 981197 w 2866119"/>
              <a:gd name="connsiteY92" fmla="*/ 154942 h 925196"/>
              <a:gd name="connsiteX93" fmla="*/ 903726 w 2866119"/>
              <a:gd name="connsiteY93" fmla="*/ 77471 h 925196"/>
              <a:gd name="connsiteX94" fmla="*/ 981197 w 2866119"/>
              <a:gd name="connsiteY94" fmla="*/ 0 h 925196"/>
              <a:gd name="connsiteX95" fmla="*/ 529334 w 2866119"/>
              <a:gd name="connsiteY95" fmla="*/ 0 h 925196"/>
              <a:gd name="connsiteX96" fmla="*/ 606805 w 2866119"/>
              <a:gd name="connsiteY96" fmla="*/ 77471 h 925196"/>
              <a:gd name="connsiteX97" fmla="*/ 529334 w 2866119"/>
              <a:gd name="connsiteY97" fmla="*/ 154942 h 925196"/>
              <a:gd name="connsiteX98" fmla="*/ 451863 w 2866119"/>
              <a:gd name="connsiteY98" fmla="*/ 77471 h 925196"/>
              <a:gd name="connsiteX99" fmla="*/ 529334 w 2866119"/>
              <a:gd name="connsiteY99" fmla="*/ 0 h 925196"/>
              <a:gd name="connsiteX100" fmla="*/ 77471 w 2866119"/>
              <a:gd name="connsiteY100" fmla="*/ 0 h 925196"/>
              <a:gd name="connsiteX101" fmla="*/ 154942 w 2866119"/>
              <a:gd name="connsiteY101" fmla="*/ 77471 h 925196"/>
              <a:gd name="connsiteX102" fmla="*/ 77471 w 2866119"/>
              <a:gd name="connsiteY102" fmla="*/ 154942 h 925196"/>
              <a:gd name="connsiteX103" fmla="*/ 0 w 2866119"/>
              <a:gd name="connsiteY103" fmla="*/ 77471 h 925196"/>
              <a:gd name="connsiteX104" fmla="*/ 77471 w 2866119"/>
              <a:gd name="connsiteY104" fmla="*/ 0 h 925196"/>
            </a:gdLst>
            <a:rect l="l" t="t" r="r" b="b"/>
            <a:pathLst>
              <a:path w="2866119" h="925196">
                <a:moveTo>
                  <a:pt x="2788648" y="770254"/>
                </a:moveTo>
                <a:cubicBezTo>
                  <a:pt x="2831434" y="770254"/>
                  <a:pt x="2866119" y="804939"/>
                  <a:pt x="2866119" y="847725"/>
                </a:cubicBezTo>
                <a:cubicBezTo>
                  <a:pt x="2866119" y="890511"/>
                  <a:pt x="2831434" y="925196"/>
                  <a:pt x="2788648" y="925196"/>
                </a:cubicBezTo>
                <a:cubicBezTo>
                  <a:pt x="2745862" y="925196"/>
                  <a:pt x="2711177" y="890511"/>
                  <a:pt x="2711177" y="847725"/>
                </a:cubicBezTo>
                <a:cubicBezTo>
                  <a:pt x="2711177" y="804939"/>
                  <a:pt x="2745862" y="770254"/>
                  <a:pt x="2788648" y="770254"/>
                </a:cubicBezTo>
                <a:close/>
                <a:moveTo>
                  <a:pt x="2336786" y="770254"/>
                </a:moveTo>
                <a:cubicBezTo>
                  <a:pt x="2379572" y="770254"/>
                  <a:pt x="2414257" y="804939"/>
                  <a:pt x="2414257" y="847725"/>
                </a:cubicBezTo>
                <a:cubicBezTo>
                  <a:pt x="2414257" y="890511"/>
                  <a:pt x="2379572" y="925196"/>
                  <a:pt x="2336786" y="925196"/>
                </a:cubicBezTo>
                <a:cubicBezTo>
                  <a:pt x="2294000" y="925196"/>
                  <a:pt x="2259315" y="890511"/>
                  <a:pt x="2259315" y="847725"/>
                </a:cubicBezTo>
                <a:cubicBezTo>
                  <a:pt x="2259315" y="804939"/>
                  <a:pt x="2294000" y="770254"/>
                  <a:pt x="2336786" y="770254"/>
                </a:cubicBezTo>
                <a:close/>
                <a:moveTo>
                  <a:pt x="1884923" y="770254"/>
                </a:moveTo>
                <a:cubicBezTo>
                  <a:pt x="1927709" y="770254"/>
                  <a:pt x="1962394" y="804939"/>
                  <a:pt x="1962394" y="847725"/>
                </a:cubicBezTo>
                <a:cubicBezTo>
                  <a:pt x="1962394" y="890511"/>
                  <a:pt x="1927709" y="925196"/>
                  <a:pt x="1884923" y="925196"/>
                </a:cubicBezTo>
                <a:cubicBezTo>
                  <a:pt x="1842137" y="925196"/>
                  <a:pt x="1807452" y="890511"/>
                  <a:pt x="1807452" y="847725"/>
                </a:cubicBezTo>
                <a:cubicBezTo>
                  <a:pt x="1807452" y="804939"/>
                  <a:pt x="1842137" y="770254"/>
                  <a:pt x="1884923" y="770254"/>
                </a:cubicBezTo>
                <a:close/>
                <a:moveTo>
                  <a:pt x="1433060" y="770254"/>
                </a:moveTo>
                <a:cubicBezTo>
                  <a:pt x="1475846" y="770254"/>
                  <a:pt x="1510531" y="804939"/>
                  <a:pt x="1510531" y="847725"/>
                </a:cubicBezTo>
                <a:cubicBezTo>
                  <a:pt x="1510531" y="890511"/>
                  <a:pt x="1475846" y="925196"/>
                  <a:pt x="1433060" y="925196"/>
                </a:cubicBezTo>
                <a:cubicBezTo>
                  <a:pt x="1390274" y="925196"/>
                  <a:pt x="1355589" y="890511"/>
                  <a:pt x="1355589" y="847725"/>
                </a:cubicBezTo>
                <a:cubicBezTo>
                  <a:pt x="1355589" y="804939"/>
                  <a:pt x="1390274" y="770254"/>
                  <a:pt x="1433060" y="770254"/>
                </a:cubicBezTo>
                <a:close/>
                <a:moveTo>
                  <a:pt x="981197" y="770254"/>
                </a:moveTo>
                <a:cubicBezTo>
                  <a:pt x="1023983" y="770254"/>
                  <a:pt x="1058668" y="804939"/>
                  <a:pt x="1058668" y="847725"/>
                </a:cubicBezTo>
                <a:cubicBezTo>
                  <a:pt x="1058668" y="890511"/>
                  <a:pt x="1023983" y="925196"/>
                  <a:pt x="981197" y="925196"/>
                </a:cubicBezTo>
                <a:cubicBezTo>
                  <a:pt x="938411" y="925196"/>
                  <a:pt x="903726" y="890511"/>
                  <a:pt x="903726" y="847725"/>
                </a:cubicBezTo>
                <a:cubicBezTo>
                  <a:pt x="903726" y="804939"/>
                  <a:pt x="938411" y="770254"/>
                  <a:pt x="981197" y="770254"/>
                </a:cubicBezTo>
                <a:close/>
                <a:moveTo>
                  <a:pt x="529334" y="770254"/>
                </a:moveTo>
                <a:cubicBezTo>
                  <a:pt x="572120" y="770254"/>
                  <a:pt x="606805" y="804939"/>
                  <a:pt x="606805" y="847725"/>
                </a:cubicBezTo>
                <a:cubicBezTo>
                  <a:pt x="606805" y="890511"/>
                  <a:pt x="572120" y="925196"/>
                  <a:pt x="529334" y="925196"/>
                </a:cubicBezTo>
                <a:cubicBezTo>
                  <a:pt x="486548" y="925196"/>
                  <a:pt x="451863" y="890511"/>
                  <a:pt x="451863" y="847725"/>
                </a:cubicBezTo>
                <a:cubicBezTo>
                  <a:pt x="451863" y="804939"/>
                  <a:pt x="486548" y="770254"/>
                  <a:pt x="529334" y="770254"/>
                </a:cubicBezTo>
                <a:close/>
                <a:moveTo>
                  <a:pt x="77471" y="770254"/>
                </a:moveTo>
                <a:cubicBezTo>
                  <a:pt x="120257" y="770254"/>
                  <a:pt x="154942" y="804939"/>
                  <a:pt x="154942" y="847725"/>
                </a:cubicBezTo>
                <a:cubicBezTo>
                  <a:pt x="154942" y="890511"/>
                  <a:pt x="120257" y="925196"/>
                  <a:pt x="77471" y="925196"/>
                </a:cubicBezTo>
                <a:cubicBezTo>
                  <a:pt x="34685" y="925196"/>
                  <a:pt x="0" y="890511"/>
                  <a:pt x="0" y="847725"/>
                </a:cubicBezTo>
                <a:cubicBezTo>
                  <a:pt x="0" y="804939"/>
                  <a:pt x="34685" y="770254"/>
                  <a:pt x="77471" y="770254"/>
                </a:cubicBezTo>
                <a:close/>
                <a:moveTo>
                  <a:pt x="2788648" y="385127"/>
                </a:moveTo>
                <a:cubicBezTo>
                  <a:pt x="2831434" y="385127"/>
                  <a:pt x="2866119" y="419812"/>
                  <a:pt x="2866119" y="462598"/>
                </a:cubicBezTo>
                <a:cubicBezTo>
                  <a:pt x="2866119" y="505384"/>
                  <a:pt x="2831434" y="540069"/>
                  <a:pt x="2788648" y="540069"/>
                </a:cubicBezTo>
                <a:cubicBezTo>
                  <a:pt x="2745862" y="540069"/>
                  <a:pt x="2711177" y="505384"/>
                  <a:pt x="2711177" y="462598"/>
                </a:cubicBezTo>
                <a:cubicBezTo>
                  <a:pt x="2711177" y="419812"/>
                  <a:pt x="2745862" y="385127"/>
                  <a:pt x="2788648" y="385127"/>
                </a:cubicBezTo>
                <a:close/>
                <a:moveTo>
                  <a:pt x="2336786" y="385127"/>
                </a:moveTo>
                <a:cubicBezTo>
                  <a:pt x="2379572" y="385127"/>
                  <a:pt x="2414257" y="419812"/>
                  <a:pt x="2414257" y="462598"/>
                </a:cubicBezTo>
                <a:cubicBezTo>
                  <a:pt x="2414257" y="505384"/>
                  <a:pt x="2379572" y="540069"/>
                  <a:pt x="2336786" y="540069"/>
                </a:cubicBezTo>
                <a:cubicBezTo>
                  <a:pt x="2294000" y="540069"/>
                  <a:pt x="2259315" y="505384"/>
                  <a:pt x="2259315" y="462598"/>
                </a:cubicBezTo>
                <a:cubicBezTo>
                  <a:pt x="2259315" y="419812"/>
                  <a:pt x="2294000" y="385127"/>
                  <a:pt x="2336786" y="385127"/>
                </a:cubicBezTo>
                <a:close/>
                <a:moveTo>
                  <a:pt x="1884923" y="385127"/>
                </a:moveTo>
                <a:cubicBezTo>
                  <a:pt x="1927709" y="385127"/>
                  <a:pt x="1962394" y="419812"/>
                  <a:pt x="1962394" y="462598"/>
                </a:cubicBezTo>
                <a:cubicBezTo>
                  <a:pt x="1962394" y="505384"/>
                  <a:pt x="1927709" y="540069"/>
                  <a:pt x="1884923" y="540069"/>
                </a:cubicBezTo>
                <a:cubicBezTo>
                  <a:pt x="1842137" y="540069"/>
                  <a:pt x="1807452" y="505384"/>
                  <a:pt x="1807452" y="462598"/>
                </a:cubicBezTo>
                <a:cubicBezTo>
                  <a:pt x="1807452" y="419812"/>
                  <a:pt x="1842137" y="385127"/>
                  <a:pt x="1884923" y="385127"/>
                </a:cubicBezTo>
                <a:close/>
                <a:moveTo>
                  <a:pt x="1433060" y="385127"/>
                </a:moveTo>
                <a:cubicBezTo>
                  <a:pt x="1475846" y="385127"/>
                  <a:pt x="1510531" y="419812"/>
                  <a:pt x="1510531" y="462598"/>
                </a:cubicBezTo>
                <a:cubicBezTo>
                  <a:pt x="1510531" y="505384"/>
                  <a:pt x="1475846" y="540069"/>
                  <a:pt x="1433060" y="540069"/>
                </a:cubicBezTo>
                <a:cubicBezTo>
                  <a:pt x="1390274" y="540069"/>
                  <a:pt x="1355589" y="505384"/>
                  <a:pt x="1355589" y="462598"/>
                </a:cubicBezTo>
                <a:cubicBezTo>
                  <a:pt x="1355589" y="419812"/>
                  <a:pt x="1390274" y="385127"/>
                  <a:pt x="1433060" y="385127"/>
                </a:cubicBezTo>
                <a:close/>
                <a:moveTo>
                  <a:pt x="981197" y="385127"/>
                </a:moveTo>
                <a:cubicBezTo>
                  <a:pt x="1023983" y="385127"/>
                  <a:pt x="1058668" y="419812"/>
                  <a:pt x="1058668" y="462598"/>
                </a:cubicBezTo>
                <a:cubicBezTo>
                  <a:pt x="1058668" y="505384"/>
                  <a:pt x="1023983" y="540069"/>
                  <a:pt x="981197" y="540069"/>
                </a:cubicBezTo>
                <a:cubicBezTo>
                  <a:pt x="938411" y="540069"/>
                  <a:pt x="903726" y="505384"/>
                  <a:pt x="903726" y="462598"/>
                </a:cubicBezTo>
                <a:cubicBezTo>
                  <a:pt x="903726" y="419812"/>
                  <a:pt x="938411" y="385127"/>
                  <a:pt x="981197" y="385127"/>
                </a:cubicBezTo>
                <a:close/>
                <a:moveTo>
                  <a:pt x="529334" y="385127"/>
                </a:moveTo>
                <a:cubicBezTo>
                  <a:pt x="572120" y="385127"/>
                  <a:pt x="606805" y="419812"/>
                  <a:pt x="606805" y="462598"/>
                </a:cubicBezTo>
                <a:cubicBezTo>
                  <a:pt x="606805" y="505384"/>
                  <a:pt x="572120" y="540069"/>
                  <a:pt x="529334" y="540069"/>
                </a:cubicBezTo>
                <a:cubicBezTo>
                  <a:pt x="486548" y="540069"/>
                  <a:pt x="451863" y="505384"/>
                  <a:pt x="451863" y="462598"/>
                </a:cubicBezTo>
                <a:cubicBezTo>
                  <a:pt x="451863" y="419812"/>
                  <a:pt x="486548" y="385127"/>
                  <a:pt x="529334" y="385127"/>
                </a:cubicBezTo>
                <a:close/>
                <a:moveTo>
                  <a:pt x="77471" y="385127"/>
                </a:moveTo>
                <a:cubicBezTo>
                  <a:pt x="120257" y="385127"/>
                  <a:pt x="154942" y="419812"/>
                  <a:pt x="154942" y="462598"/>
                </a:cubicBezTo>
                <a:cubicBezTo>
                  <a:pt x="154942" y="505384"/>
                  <a:pt x="120257" y="540069"/>
                  <a:pt x="77471" y="540069"/>
                </a:cubicBezTo>
                <a:cubicBezTo>
                  <a:pt x="34685" y="540069"/>
                  <a:pt x="0" y="505384"/>
                  <a:pt x="0" y="462598"/>
                </a:cubicBezTo>
                <a:cubicBezTo>
                  <a:pt x="0" y="419812"/>
                  <a:pt x="34685" y="385127"/>
                  <a:pt x="77471" y="385127"/>
                </a:cubicBezTo>
                <a:close/>
                <a:moveTo>
                  <a:pt x="2788648" y="0"/>
                </a:moveTo>
                <a:cubicBezTo>
                  <a:pt x="2831434" y="0"/>
                  <a:pt x="2866119" y="34685"/>
                  <a:pt x="2866119" y="77471"/>
                </a:cubicBezTo>
                <a:cubicBezTo>
                  <a:pt x="2866119" y="120257"/>
                  <a:pt x="2831434" y="154942"/>
                  <a:pt x="2788648" y="154942"/>
                </a:cubicBezTo>
                <a:cubicBezTo>
                  <a:pt x="2745862" y="154942"/>
                  <a:pt x="2711177" y="120257"/>
                  <a:pt x="2711177" y="77471"/>
                </a:cubicBezTo>
                <a:cubicBezTo>
                  <a:pt x="2711177" y="34685"/>
                  <a:pt x="2745862" y="0"/>
                  <a:pt x="2788648" y="0"/>
                </a:cubicBezTo>
                <a:close/>
                <a:moveTo>
                  <a:pt x="2336786" y="0"/>
                </a:moveTo>
                <a:cubicBezTo>
                  <a:pt x="2379572" y="0"/>
                  <a:pt x="2414257" y="34685"/>
                  <a:pt x="2414257" y="77471"/>
                </a:cubicBezTo>
                <a:cubicBezTo>
                  <a:pt x="2414257" y="120257"/>
                  <a:pt x="2379572" y="154942"/>
                  <a:pt x="2336786" y="154942"/>
                </a:cubicBezTo>
                <a:cubicBezTo>
                  <a:pt x="2294000" y="154942"/>
                  <a:pt x="2259315" y="120257"/>
                  <a:pt x="2259315" y="77471"/>
                </a:cubicBezTo>
                <a:cubicBezTo>
                  <a:pt x="2259315" y="34685"/>
                  <a:pt x="2294000" y="0"/>
                  <a:pt x="2336786" y="0"/>
                </a:cubicBezTo>
                <a:close/>
                <a:moveTo>
                  <a:pt x="1884923" y="0"/>
                </a:moveTo>
                <a:cubicBezTo>
                  <a:pt x="1927709" y="0"/>
                  <a:pt x="1962394" y="34685"/>
                  <a:pt x="1962394" y="77471"/>
                </a:cubicBezTo>
                <a:cubicBezTo>
                  <a:pt x="1962394" y="120257"/>
                  <a:pt x="1927709" y="154942"/>
                  <a:pt x="1884923" y="154942"/>
                </a:cubicBezTo>
                <a:cubicBezTo>
                  <a:pt x="1842137" y="154942"/>
                  <a:pt x="1807452" y="120257"/>
                  <a:pt x="1807452" y="77471"/>
                </a:cubicBezTo>
                <a:cubicBezTo>
                  <a:pt x="1807452" y="34685"/>
                  <a:pt x="1842137" y="0"/>
                  <a:pt x="1884923" y="0"/>
                </a:cubicBezTo>
                <a:close/>
                <a:moveTo>
                  <a:pt x="1433060" y="0"/>
                </a:moveTo>
                <a:cubicBezTo>
                  <a:pt x="1475846" y="0"/>
                  <a:pt x="1510531" y="34685"/>
                  <a:pt x="1510531" y="77471"/>
                </a:cubicBezTo>
                <a:cubicBezTo>
                  <a:pt x="1510531" y="120257"/>
                  <a:pt x="1475846" y="154942"/>
                  <a:pt x="1433060" y="154942"/>
                </a:cubicBezTo>
                <a:cubicBezTo>
                  <a:pt x="1390274" y="154942"/>
                  <a:pt x="1355589" y="120257"/>
                  <a:pt x="1355589" y="77471"/>
                </a:cubicBezTo>
                <a:cubicBezTo>
                  <a:pt x="1355589" y="34685"/>
                  <a:pt x="1390274" y="0"/>
                  <a:pt x="1433060" y="0"/>
                </a:cubicBezTo>
                <a:close/>
                <a:moveTo>
                  <a:pt x="981197" y="0"/>
                </a:moveTo>
                <a:cubicBezTo>
                  <a:pt x="1023983" y="0"/>
                  <a:pt x="1058668" y="34685"/>
                  <a:pt x="1058668" y="77471"/>
                </a:cubicBezTo>
                <a:cubicBezTo>
                  <a:pt x="1058668" y="120257"/>
                  <a:pt x="1023983" y="154942"/>
                  <a:pt x="981197" y="154942"/>
                </a:cubicBezTo>
                <a:cubicBezTo>
                  <a:pt x="938411" y="154942"/>
                  <a:pt x="903726" y="120257"/>
                  <a:pt x="903726" y="77471"/>
                </a:cubicBezTo>
                <a:cubicBezTo>
                  <a:pt x="903726" y="34685"/>
                  <a:pt x="938411" y="0"/>
                  <a:pt x="981197" y="0"/>
                </a:cubicBezTo>
                <a:close/>
                <a:moveTo>
                  <a:pt x="529334" y="0"/>
                </a:moveTo>
                <a:cubicBezTo>
                  <a:pt x="572120" y="0"/>
                  <a:pt x="606805" y="34685"/>
                  <a:pt x="606805" y="77471"/>
                </a:cubicBezTo>
                <a:cubicBezTo>
                  <a:pt x="606805" y="120257"/>
                  <a:pt x="572120" y="154942"/>
                  <a:pt x="529334" y="154942"/>
                </a:cubicBezTo>
                <a:cubicBezTo>
                  <a:pt x="486548" y="154942"/>
                  <a:pt x="451863" y="120257"/>
                  <a:pt x="451863" y="77471"/>
                </a:cubicBezTo>
                <a:cubicBezTo>
                  <a:pt x="451863" y="34685"/>
                  <a:pt x="486548" y="0"/>
                  <a:pt x="529334" y="0"/>
                </a:cubicBezTo>
                <a:close/>
                <a:moveTo>
                  <a:pt x="77471" y="0"/>
                </a:moveTo>
                <a:cubicBezTo>
                  <a:pt x="120257" y="0"/>
                  <a:pt x="154942" y="34685"/>
                  <a:pt x="154942" y="77471"/>
                </a:cubicBezTo>
                <a:cubicBezTo>
                  <a:pt x="154942" y="120257"/>
                  <a:pt x="120257" y="154942"/>
                  <a:pt x="77471" y="154942"/>
                </a:cubicBezTo>
                <a:cubicBezTo>
                  <a:pt x="34685" y="154942"/>
                  <a:pt x="0" y="120257"/>
                  <a:pt x="0" y="77471"/>
                </a:cubicBezTo>
                <a:cubicBezTo>
                  <a:pt x="0" y="34685"/>
                  <a:pt x="34685" y="0"/>
                  <a:pt x="7747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040" t="0" r="1040" b="0"/>
          <a:stretch>
            <a:fillRect/>
          </a:stretch>
        </p:blipFill>
        <p:spPr>
          <a:xfrm rot="0" flipH="0" flipV="0">
            <a:off x="7219277" y="2042357"/>
            <a:ext cx="4715467" cy="2699156"/>
          </a:xfrm>
          <a:custGeom>
            <a:avLst/>
            <a:gdLst>
              <a:gd name="connsiteX0" fmla="*/ 0 w 4715467"/>
              <a:gd name="connsiteY0" fmla="*/ 0 h 2699156"/>
              <a:gd name="connsiteX1" fmla="*/ 4715467 w 4715467"/>
              <a:gd name="connsiteY1" fmla="*/ 0 h 2699156"/>
              <a:gd name="connsiteX2" fmla="*/ 4715467 w 4715467"/>
              <a:gd name="connsiteY2" fmla="*/ 2699156 h 2699156"/>
              <a:gd name="connsiteX3" fmla="*/ 0 w 4715467"/>
              <a:gd name="connsiteY3" fmla="*/ 2699156 h 2699156"/>
            </a:gdLst>
            <a:rect l="l" t="t" r="r" b="b"/>
            <a:pathLst>
              <a:path w="4715467" h="2699156">
                <a:moveTo>
                  <a:pt x="0" y="0"/>
                </a:moveTo>
                <a:lnTo>
                  <a:pt x="4715467" y="0"/>
                </a:lnTo>
                <a:lnTo>
                  <a:pt x="4715467" y="2699156"/>
                </a:lnTo>
                <a:lnTo>
                  <a:pt x="0" y="269915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3" name="标题 1"/>
          <p:cNvSpPr txBox="1"/>
          <p:nvPr/>
        </p:nvSpPr>
        <p:spPr>
          <a:xfrm rot="0" flipH="0" flipV="0">
            <a:off x="8663587" y="1066800"/>
            <a:ext cx="3680813" cy="9341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2F2F2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DESIGN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6546902" y="129540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0800000" flipH="1" flipV="1">
            <a:off x="5832200" y="4249440"/>
            <a:ext cx="6618880" cy="2608560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0800000" flipH="1" flipV="0">
            <a:off x="-58562" y="2610043"/>
            <a:ext cx="952624" cy="1323330"/>
          </a:xfrm>
          <a:prstGeom prst="chevron">
            <a:avLst>
              <a:gd name="adj" fmla="val 60879"/>
            </a:avLst>
          </a:prstGeom>
          <a:solidFill>
            <a:schemeClr val="bg1">
              <a:lumMod val="75000"/>
              <a:alpha val="4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0800000" flipH="1" flipV="0">
            <a:off x="-642207" y="2468880"/>
            <a:ext cx="1155860" cy="160565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528667" y="2424920"/>
            <a:ext cx="5272693" cy="17877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谢谢大家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4334796" y="908050"/>
            <a:ext cx="1450168" cy="1450168"/>
          </a:xfrm>
          <a:custGeom>
            <a:avLst/>
            <a:gdLst>
              <a:gd name="connsiteX0" fmla="*/ 604434 w 1208868"/>
              <a:gd name="connsiteY0" fmla="*/ 424748 h 1208868"/>
              <a:gd name="connsiteX1" fmla="*/ 424748 w 1208868"/>
              <a:gd name="connsiteY1" fmla="*/ 604434 h 1208868"/>
              <a:gd name="connsiteX2" fmla="*/ 604434 w 1208868"/>
              <a:gd name="connsiteY2" fmla="*/ 784120 h 1208868"/>
              <a:gd name="connsiteX3" fmla="*/ 784120 w 1208868"/>
              <a:gd name="connsiteY3" fmla="*/ 604434 h 1208868"/>
              <a:gd name="connsiteX4" fmla="*/ 604434 w 1208868"/>
              <a:gd name="connsiteY4" fmla="*/ 424748 h 1208868"/>
              <a:gd name="connsiteX5" fmla="*/ 604434 w 1208868"/>
              <a:gd name="connsiteY5" fmla="*/ 302218 h 1208868"/>
              <a:gd name="connsiteX6" fmla="*/ 906650 w 1208868"/>
              <a:gd name="connsiteY6" fmla="*/ 604434 h 1208868"/>
              <a:gd name="connsiteX7" fmla="*/ 604434 w 1208868"/>
              <a:gd name="connsiteY7" fmla="*/ 906650 h 1208868"/>
              <a:gd name="connsiteX8" fmla="*/ 302218 w 1208868"/>
              <a:gd name="connsiteY8" fmla="*/ 604434 h 1208868"/>
              <a:gd name="connsiteX9" fmla="*/ 604434 w 1208868"/>
              <a:gd name="connsiteY9" fmla="*/ 302218 h 1208868"/>
              <a:gd name="connsiteX10" fmla="*/ 604434 w 1208868"/>
              <a:gd name="connsiteY10" fmla="*/ 167900 h 1208868"/>
              <a:gd name="connsiteX11" fmla="*/ 167900 w 1208868"/>
              <a:gd name="connsiteY11" fmla="*/ 604434 h 1208868"/>
              <a:gd name="connsiteX12" fmla="*/ 604434 w 1208868"/>
              <a:gd name="connsiteY12" fmla="*/ 1040968 h 1208868"/>
              <a:gd name="connsiteX13" fmla="*/ 1040968 w 1208868"/>
              <a:gd name="connsiteY13" fmla="*/ 604434 h 1208868"/>
              <a:gd name="connsiteX14" fmla="*/ 604434 w 1208868"/>
              <a:gd name="connsiteY14" fmla="*/ 167900 h 1208868"/>
              <a:gd name="connsiteX15" fmla="*/ 604434 w 1208868"/>
              <a:gd name="connsiteY15" fmla="*/ 0 h 1208868"/>
              <a:gd name="connsiteX16" fmla="*/ 1208868 w 1208868"/>
              <a:gd name="connsiteY16" fmla="*/ 604434 h 1208868"/>
              <a:gd name="connsiteX17" fmla="*/ 604434 w 1208868"/>
              <a:gd name="connsiteY17" fmla="*/ 1208868 h 1208868"/>
              <a:gd name="connsiteX18" fmla="*/ 0 w 1208868"/>
              <a:gd name="connsiteY18" fmla="*/ 604434 h 1208868"/>
              <a:gd name="connsiteX19" fmla="*/ 604434 w 1208868"/>
              <a:gd name="connsiteY19" fmla="*/ 0 h 1208868"/>
            </a:gdLst>
            <a:rect l="l" t="t" r="r" b="b"/>
            <a:pathLst>
              <a:path w="1208868" h="1208868">
                <a:moveTo>
                  <a:pt x="604434" y="424748"/>
                </a:moveTo>
                <a:cubicBezTo>
                  <a:pt x="505196" y="424748"/>
                  <a:pt x="424748" y="505196"/>
                  <a:pt x="424748" y="604434"/>
                </a:cubicBezTo>
                <a:cubicBezTo>
                  <a:pt x="424748" y="703672"/>
                  <a:pt x="505196" y="784120"/>
                  <a:pt x="604434" y="784120"/>
                </a:cubicBezTo>
                <a:cubicBezTo>
                  <a:pt x="703672" y="784120"/>
                  <a:pt x="784120" y="703672"/>
                  <a:pt x="784120" y="604434"/>
                </a:cubicBezTo>
                <a:cubicBezTo>
                  <a:pt x="784120" y="505196"/>
                  <a:pt x="703672" y="424748"/>
                  <a:pt x="604434" y="424748"/>
                </a:cubicBezTo>
                <a:close/>
                <a:moveTo>
                  <a:pt x="604434" y="302218"/>
                </a:moveTo>
                <a:cubicBezTo>
                  <a:pt x="771343" y="302218"/>
                  <a:pt x="906650" y="437525"/>
                  <a:pt x="906650" y="604434"/>
                </a:cubicBezTo>
                <a:cubicBezTo>
                  <a:pt x="906650" y="771343"/>
                  <a:pt x="771343" y="906650"/>
                  <a:pt x="604434" y="906650"/>
                </a:cubicBezTo>
                <a:cubicBezTo>
                  <a:pt x="437525" y="906650"/>
                  <a:pt x="302218" y="771343"/>
                  <a:pt x="302218" y="604434"/>
                </a:cubicBezTo>
                <a:cubicBezTo>
                  <a:pt x="302218" y="437525"/>
                  <a:pt x="437525" y="302218"/>
                  <a:pt x="604434" y="302218"/>
                </a:cubicBezTo>
                <a:close/>
                <a:moveTo>
                  <a:pt x="604434" y="167900"/>
                </a:moveTo>
                <a:cubicBezTo>
                  <a:pt x="363343" y="167900"/>
                  <a:pt x="167900" y="363343"/>
                  <a:pt x="167900" y="604434"/>
                </a:cubicBezTo>
                <a:cubicBezTo>
                  <a:pt x="167900" y="845525"/>
                  <a:pt x="363343" y="1040968"/>
                  <a:pt x="604434" y="1040968"/>
                </a:cubicBezTo>
                <a:cubicBezTo>
                  <a:pt x="845525" y="1040968"/>
                  <a:pt x="1040968" y="845525"/>
                  <a:pt x="1040968" y="604434"/>
                </a:cubicBezTo>
                <a:cubicBezTo>
                  <a:pt x="1040968" y="363343"/>
                  <a:pt x="845525" y="167900"/>
                  <a:pt x="604434" y="167900"/>
                </a:cubicBezTo>
                <a:close/>
                <a:moveTo>
                  <a:pt x="604434" y="0"/>
                </a:moveTo>
                <a:cubicBezTo>
                  <a:pt x="938254" y="0"/>
                  <a:pt x="1208868" y="270614"/>
                  <a:pt x="1208868" y="604434"/>
                </a:cubicBezTo>
                <a:cubicBezTo>
                  <a:pt x="1208868" y="938254"/>
                  <a:pt x="938254" y="1208868"/>
                  <a:pt x="604434" y="1208868"/>
                </a:cubicBezTo>
                <a:cubicBezTo>
                  <a:pt x="270614" y="1208868"/>
                  <a:pt x="0" y="938254"/>
                  <a:pt x="0" y="604434"/>
                </a:cubicBezTo>
                <a:cubicBezTo>
                  <a:pt x="0" y="270614"/>
                  <a:pt x="270614" y="0"/>
                  <a:pt x="604434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934155" y="5217022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622698" y="5174076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577698" y="528956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汇报人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1670434" y="529464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钟作林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3530120" y="5217022"/>
            <a:ext cx="2418319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0" flipV="0">
            <a:off x="3218664" y="5174076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3173664" y="528956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时间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4467361" y="529464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2024.12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8698888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0" flipH="0" flipV="0">
            <a:off x="8656211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0" flipH="0" flipV="0">
            <a:off x="9886096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0" flipH="0" flipV="0">
            <a:off x="9843419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11047904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11005227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11142499" y="5727952"/>
            <a:ext cx="381439" cy="35951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8820735" y="5730635"/>
            <a:ext cx="326934" cy="3541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10004331" y="5746021"/>
            <a:ext cx="334158" cy="32337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1">
            <a:off x="660400" y="6082162"/>
            <a:ext cx="913926" cy="153538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8" name="标题 1"/>
          <p:cNvCxnSpPr/>
          <p:nvPr/>
        </p:nvCxnSpPr>
        <p:spPr>
          <a:xfrm rot="0" flipH="0" flipV="0">
            <a:off x="1818640" y="6134100"/>
            <a:ext cx="3982720" cy="0"/>
          </a:xfrm>
          <a:prstGeom prst="line">
            <a:avLst/>
          </a:prstGeom>
          <a:noFill/>
          <a:ln w="31750" cap="sq">
            <a:gradFill>
              <a:gsLst>
                <a:gs pos="16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0"/>
            </a:gradFill>
            <a:miter/>
          </a:ln>
        </p:spPr>
      </p:cxnSp>
      <p:sp>
        <p:nvSpPr>
          <p:cNvPr id="39" name="标题 1"/>
          <p:cNvSpPr txBox="1"/>
          <p:nvPr/>
        </p:nvSpPr>
        <p:spPr>
          <a:xfrm rot="0" flipH="0" flipV="0">
            <a:off x="528667" y="764145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 txBox="1"/>
          <p:nvPr/>
        </p:nvSpPr>
        <p:spPr>
          <a:xfrm rot="0" flipH="0" flipV="0">
            <a:off x="966620" y="938280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41" name=""/>
          <p:cNvGrpSpPr/>
          <p:nvPr/>
        </p:nvGrpSpPr>
        <p:grpSpPr>
          <a:xfrm>
            <a:off x="632223" y="4731571"/>
            <a:ext cx="5035530" cy="143244"/>
            <a:chOff x="632223" y="4731571"/>
            <a:chExt cx="5035530" cy="143244"/>
          </a:xfrm>
        </p:grpSpPr>
        <p:sp>
          <p:nvSpPr>
            <p:cNvPr id="42" name="标题 1"/>
            <p:cNvSpPr txBox="1"/>
            <p:nvPr/>
          </p:nvSpPr>
          <p:spPr>
            <a:xfrm rot="0" flipH="0" flipV="0">
              <a:off x="632223" y="4731571"/>
              <a:ext cx="143244" cy="14324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43" name="标题 1"/>
            <p:cNvSpPr txBox="1"/>
            <p:nvPr/>
          </p:nvSpPr>
          <p:spPr>
            <a:xfrm rot="0" flipH="0" flipV="0">
              <a:off x="892726" y="4731571"/>
              <a:ext cx="143244" cy="14324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44" name="标题 1"/>
            <p:cNvSpPr txBox="1"/>
            <p:nvPr/>
          </p:nvSpPr>
          <p:spPr>
            <a:xfrm rot="0" flipH="0" flipV="0">
              <a:off x="1153229" y="4731571"/>
              <a:ext cx="143244" cy="14324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45" name="标题 1"/>
            <p:cNvSpPr txBox="1"/>
            <p:nvPr/>
          </p:nvSpPr>
          <p:spPr>
            <a:xfrm rot="10800000" flipH="1" flipV="0">
              <a:off x="1440506" y="4780333"/>
              <a:ext cx="4227247" cy="45719"/>
            </a:xfrm>
            <a:prstGeom prst="rect">
              <a:avLst/>
            </a:prstGeom>
            <a:gradFill>
              <a:gsLst>
                <a:gs pos="33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</a:gsLst>
              <a:lin ang="0" scaled="0"/>
            </a:gradFill>
            <a:ln w="1905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46" name="标题 1"/>
          <p:cNvSpPr txBox="1"/>
          <p:nvPr/>
        </p:nvSpPr>
        <p:spPr>
          <a:xfrm rot="0" flipH="0" flipV="0">
            <a:off x="632223" y="1576959"/>
            <a:ext cx="3680813" cy="6890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4E95D9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20XX</a:t>
            </a:r>
            <a:endParaRPr kumimoji="1" lang="zh-CN" alt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8015768" y="0"/>
            <a:ext cx="4176232" cy="4216400"/>
          </a:xfrm>
          <a:custGeom>
            <a:avLst/>
            <a:gdLst>
              <a:gd name="connsiteX0" fmla="*/ 2162 w 3509544"/>
              <a:gd name="connsiteY0" fmla="*/ 0 h 3543300"/>
              <a:gd name="connsiteX1" fmla="*/ 3509544 w 3509544"/>
              <a:gd name="connsiteY1" fmla="*/ 0 h 3543300"/>
              <a:gd name="connsiteX2" fmla="*/ 3509544 w 3509544"/>
              <a:gd name="connsiteY2" fmla="*/ 3543071 h 3543300"/>
              <a:gd name="connsiteX3" fmla="*/ 3500488 w 3509544"/>
              <a:gd name="connsiteY3" fmla="*/ 3543300 h 3543300"/>
              <a:gd name="connsiteX4" fmla="*/ 0 w 3509544"/>
              <a:gd name="connsiteY4" fmla="*/ 42812 h 3543300"/>
            </a:gdLst>
            <a:rect l="l" t="t" r="r" b="b"/>
            <a:pathLst>
              <a:path w="3509544" h="3543300">
                <a:moveTo>
                  <a:pt x="2162" y="0"/>
                </a:moveTo>
                <a:lnTo>
                  <a:pt x="3509544" y="0"/>
                </a:lnTo>
                <a:lnTo>
                  <a:pt x="3509544" y="3543071"/>
                </a:lnTo>
                <a:lnTo>
                  <a:pt x="3500488" y="3543300"/>
                </a:lnTo>
                <a:cubicBezTo>
                  <a:pt x="1567222" y="3543300"/>
                  <a:pt x="0" y="1976078"/>
                  <a:pt x="0" y="42812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0" y="4524808"/>
            <a:ext cx="2066492" cy="2333192"/>
          </a:xfrm>
          <a:custGeom>
            <a:avLst/>
            <a:gdLst>
              <a:gd name="connsiteX0" fmla="*/ 0 w 2066492"/>
              <a:gd name="connsiteY0" fmla="*/ 0 h 2333192"/>
              <a:gd name="connsiteX1" fmla="*/ 2066492 w 2066492"/>
              <a:gd name="connsiteY1" fmla="*/ 2066492 h 2333192"/>
              <a:gd name="connsiteX2" fmla="*/ 2055823 w 2066492"/>
              <a:gd name="connsiteY2" fmla="*/ 2277779 h 2333192"/>
              <a:gd name="connsiteX3" fmla="*/ 2047366 w 2066492"/>
              <a:gd name="connsiteY3" fmla="*/ 2333192 h 2333192"/>
              <a:gd name="connsiteX4" fmla="*/ 0 w 2066492"/>
              <a:gd name="connsiteY4" fmla="*/ 2333192 h 2333192"/>
            </a:gdLst>
            <a:rect l="l" t="t" r="r" b="b"/>
            <a:pathLst>
              <a:path w="2066492" h="2333192">
                <a:moveTo>
                  <a:pt x="0" y="0"/>
                </a:moveTo>
                <a:cubicBezTo>
                  <a:pt x="1141292" y="0"/>
                  <a:pt x="2066492" y="925200"/>
                  <a:pt x="2066492" y="2066492"/>
                </a:cubicBezTo>
                <a:cubicBezTo>
                  <a:pt x="2066492" y="2137823"/>
                  <a:pt x="2062878" y="2208310"/>
                  <a:pt x="2055823" y="2277779"/>
                </a:cubicBezTo>
                <a:lnTo>
                  <a:pt x="2047366" y="2333192"/>
                </a:lnTo>
                <a:lnTo>
                  <a:pt x="0" y="2333192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365059" y="358775"/>
            <a:ext cx="11461882" cy="6140450"/>
          </a:xfrm>
          <a:prstGeom prst="roundRect">
            <a:avLst>
              <a:gd name="adj" fmla="val 2624"/>
            </a:avLst>
          </a:prstGeom>
          <a:solidFill>
            <a:schemeClr val="bg1"/>
          </a:solidFill>
          <a:ln w="12700" cap="flat">
            <a:solidFill>
              <a:schemeClr val="accent2">
                <a:lumMod val="20000"/>
                <a:lumOff val="80000"/>
              </a:schemeClr>
            </a:solidFill>
            <a:miter/>
          </a:ln>
          <a:effectLst>
            <a:outerShdw dist="127000" blurRad="254000" dir="2400000" sx="100000" sy="100000" kx="0" ky="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934149" y="2891282"/>
            <a:ext cx="2340000" cy="2650236"/>
          </a:xfrm>
          <a:prstGeom prst="roundRect">
            <a:avLst>
              <a:gd name="adj" fmla="val 3979"/>
            </a:avLst>
          </a:prstGeom>
          <a:solidFill>
            <a:schemeClr val="bg1"/>
          </a:solidFill>
          <a:ln w="19050" cap="sq">
            <a:solidFill>
              <a:schemeClr val="accent2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567493" y="3353069"/>
            <a:ext cx="1079500" cy="55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114149" y="4115069"/>
            <a:ext cx="198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kumimoji="1" lang="en-US" altLang="zh-CN" sz="148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核心主题：食品药品安全责任体系概述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0800000" flipH="0" flipV="0">
            <a:off x="934150" y="5326070"/>
            <a:ext cx="2340000" cy="2154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3595383" y="2891282"/>
            <a:ext cx="2340000" cy="2650236"/>
          </a:xfrm>
          <a:prstGeom prst="roundRect">
            <a:avLst>
              <a:gd name="adj" fmla="val 3979"/>
            </a:avLst>
          </a:prstGeom>
          <a:solidFill>
            <a:schemeClr val="bg1"/>
          </a:solidFill>
          <a:ln w="19050" cap="sq">
            <a:solidFill>
              <a:schemeClr val="accent2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152464" y="3353069"/>
            <a:ext cx="1231900" cy="55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3775383" y="4115069"/>
            <a:ext cx="198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kumimoji="1" lang="en-US" altLang="zh-CN" sz="148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核心主题：食品药品安全监管机制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0800000" flipH="0" flipV="0">
            <a:off x="3595384" y="5326070"/>
            <a:ext cx="2340000" cy="2154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6256617" y="2891282"/>
            <a:ext cx="2340000" cy="2650236"/>
          </a:xfrm>
          <a:prstGeom prst="roundRect">
            <a:avLst>
              <a:gd name="adj" fmla="val 3979"/>
            </a:avLst>
          </a:prstGeom>
          <a:solidFill>
            <a:schemeClr val="bg1"/>
          </a:solidFill>
          <a:ln w="19050" cap="sq">
            <a:solidFill>
              <a:schemeClr val="accent2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6813698" y="3353069"/>
            <a:ext cx="1231900" cy="55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6436617" y="4115069"/>
            <a:ext cx="198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kumimoji="1" lang="en-US" altLang="zh-CN" sz="148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核心主题：食品药品安全风险管理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0800000" flipH="0" flipV="0">
            <a:off x="6256617" y="5326070"/>
            <a:ext cx="2340000" cy="2154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8917851" y="2891282"/>
            <a:ext cx="2340000" cy="2650236"/>
          </a:xfrm>
          <a:prstGeom prst="roundRect">
            <a:avLst>
              <a:gd name="adj" fmla="val 3979"/>
            </a:avLst>
          </a:prstGeom>
          <a:solidFill>
            <a:schemeClr val="bg1"/>
          </a:solidFill>
          <a:ln w="19050" cap="sq">
            <a:solidFill>
              <a:schemeClr val="accent2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9474932" y="3353069"/>
            <a:ext cx="1231900" cy="55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04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9097851" y="4115069"/>
            <a:ext cx="198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kumimoji="1" lang="en-US" altLang="zh-CN" sz="1480">
                <a:ln w="12700">
                  <a:noFill/>
                </a:ln>
                <a:solidFill>
                  <a:srgbClr val="FFC73B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核心主题：食品药品安全社会共治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0800000" flipH="0" flipV="0">
            <a:off x="8917851" y="5326070"/>
            <a:ext cx="2340000" cy="2154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2798016" y="792955"/>
            <a:ext cx="6591300" cy="10033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F2F2F2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CONTENTS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4870473" y="1296167"/>
            <a:ext cx="2451100" cy="927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6600">
                <a:ln w="12700">
                  <a:noFill/>
                </a:ln>
                <a:gradFill>
                  <a:gsLst>
                    <a:gs pos="0">
                      <a:srgbClr val="FFDD89">
                        <a:alpha val="100000"/>
                      </a:srgbClr>
                    </a:gs>
                    <a:gs pos="100000">
                      <a:srgbClr val="FFC73B">
                        <a:alpha val="100000"/>
                      </a:srgbClr>
                    </a:gs>
                  </a:gsLst>
                  <a:lin ang="2700000" scaled="0"/>
                </a:gradFill>
                <a:latin typeface="OPPOSans H"/>
                <a:ea typeface="OPPOSans H"/>
                <a:cs typeface="OPPOSans H"/>
              </a:rPr>
              <a:t>目录</a:t>
            </a:r>
            <a:endParaRPr kumimoji="1" lang="zh-CN" alt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2">
            <a:alphaModFix amt="17000"/>
          </a:blip>
          <a:srcRect l="209" t="10053" r="183" b="15562"/>
          <a:stretch>
            <a:fillRect/>
          </a:stretch>
        </p:blipFill>
        <p:spPr>
          <a:xfrm rot="0" flipH="0" flipV="0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rot="0" flipH="0" flipV="1">
            <a:off x="8628008" y="0"/>
            <a:ext cx="3563992" cy="218117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6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1">
            <a:off x="7787640" y="0"/>
            <a:ext cx="4524284" cy="178306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2956560" y="1371600"/>
            <a:ext cx="9235440" cy="4236720"/>
          </a:xfrm>
          <a:prstGeom prst="rect">
            <a:avLst/>
          </a:prstGeom>
          <a:solidFill>
            <a:schemeClr val="bg1"/>
          </a:solidFill>
          <a:ln w="1905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-11430" y="6592532"/>
            <a:ext cx="12211685" cy="282918"/>
          </a:xfrm>
          <a:prstGeom prst="rect">
            <a:avLst/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1">
            <a:off x="10604974" y="6009707"/>
            <a:ext cx="913926" cy="153538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8" name="标题 1"/>
          <p:cNvCxnSpPr/>
          <p:nvPr/>
        </p:nvCxnSpPr>
        <p:spPr>
          <a:xfrm rot="0" flipH="0" flipV="0">
            <a:off x="7094764" y="6086476"/>
            <a:ext cx="3286690" cy="0"/>
          </a:xfrm>
          <a:prstGeom prst="line">
            <a:avLst/>
          </a:prstGeom>
          <a:noFill/>
          <a:ln w="31750" cap="sq">
            <a:gradFill>
              <a:gsLst>
                <a:gs pos="11000">
                  <a:schemeClr val="accent1"/>
                </a:gs>
                <a:gs pos="90000">
                  <a:schemeClr val="accent1">
                    <a:alpha val="0"/>
                  </a:schemeClr>
                </a:gs>
              </a:gsLst>
              <a:lin ang="10800000" scaled="0"/>
            </a:gradFill>
            <a:miter/>
          </a:ln>
        </p:spPr>
      </p:cxnSp>
      <p:sp>
        <p:nvSpPr>
          <p:cNvPr id="9" name="标题 1"/>
          <p:cNvSpPr txBox="1"/>
          <p:nvPr/>
        </p:nvSpPr>
        <p:spPr>
          <a:xfrm rot="0" flipH="1" flipV="0">
            <a:off x="8469730" y="1569720"/>
            <a:ext cx="1704088" cy="1806588"/>
          </a:xfrm>
          <a:custGeom>
            <a:avLst/>
            <a:gdLst>
              <a:gd name="connsiteX0" fmla="*/ 604434 w 1208868"/>
              <a:gd name="connsiteY0" fmla="*/ 424748 h 1208868"/>
              <a:gd name="connsiteX1" fmla="*/ 424748 w 1208868"/>
              <a:gd name="connsiteY1" fmla="*/ 604434 h 1208868"/>
              <a:gd name="connsiteX2" fmla="*/ 604434 w 1208868"/>
              <a:gd name="connsiteY2" fmla="*/ 784120 h 1208868"/>
              <a:gd name="connsiteX3" fmla="*/ 784120 w 1208868"/>
              <a:gd name="connsiteY3" fmla="*/ 604434 h 1208868"/>
              <a:gd name="connsiteX4" fmla="*/ 604434 w 1208868"/>
              <a:gd name="connsiteY4" fmla="*/ 424748 h 1208868"/>
              <a:gd name="connsiteX5" fmla="*/ 604434 w 1208868"/>
              <a:gd name="connsiteY5" fmla="*/ 302218 h 1208868"/>
              <a:gd name="connsiteX6" fmla="*/ 906650 w 1208868"/>
              <a:gd name="connsiteY6" fmla="*/ 604434 h 1208868"/>
              <a:gd name="connsiteX7" fmla="*/ 604434 w 1208868"/>
              <a:gd name="connsiteY7" fmla="*/ 906650 h 1208868"/>
              <a:gd name="connsiteX8" fmla="*/ 302218 w 1208868"/>
              <a:gd name="connsiteY8" fmla="*/ 604434 h 1208868"/>
              <a:gd name="connsiteX9" fmla="*/ 604434 w 1208868"/>
              <a:gd name="connsiteY9" fmla="*/ 302218 h 1208868"/>
              <a:gd name="connsiteX10" fmla="*/ 604434 w 1208868"/>
              <a:gd name="connsiteY10" fmla="*/ 167900 h 1208868"/>
              <a:gd name="connsiteX11" fmla="*/ 167900 w 1208868"/>
              <a:gd name="connsiteY11" fmla="*/ 604434 h 1208868"/>
              <a:gd name="connsiteX12" fmla="*/ 604434 w 1208868"/>
              <a:gd name="connsiteY12" fmla="*/ 1040968 h 1208868"/>
              <a:gd name="connsiteX13" fmla="*/ 1040968 w 1208868"/>
              <a:gd name="connsiteY13" fmla="*/ 604434 h 1208868"/>
              <a:gd name="connsiteX14" fmla="*/ 604434 w 1208868"/>
              <a:gd name="connsiteY14" fmla="*/ 167900 h 1208868"/>
              <a:gd name="connsiteX15" fmla="*/ 604434 w 1208868"/>
              <a:gd name="connsiteY15" fmla="*/ 0 h 1208868"/>
              <a:gd name="connsiteX16" fmla="*/ 1208868 w 1208868"/>
              <a:gd name="connsiteY16" fmla="*/ 604434 h 1208868"/>
              <a:gd name="connsiteX17" fmla="*/ 604434 w 1208868"/>
              <a:gd name="connsiteY17" fmla="*/ 1208868 h 1208868"/>
              <a:gd name="connsiteX18" fmla="*/ 0 w 1208868"/>
              <a:gd name="connsiteY18" fmla="*/ 604434 h 1208868"/>
              <a:gd name="connsiteX19" fmla="*/ 604434 w 1208868"/>
              <a:gd name="connsiteY19" fmla="*/ 0 h 1208868"/>
            </a:gdLst>
            <a:rect l="l" t="t" r="r" b="b"/>
            <a:pathLst>
              <a:path w="1208868" h="1208868">
                <a:moveTo>
                  <a:pt x="604434" y="424748"/>
                </a:moveTo>
                <a:cubicBezTo>
                  <a:pt x="505196" y="424748"/>
                  <a:pt x="424748" y="505196"/>
                  <a:pt x="424748" y="604434"/>
                </a:cubicBezTo>
                <a:cubicBezTo>
                  <a:pt x="424748" y="703672"/>
                  <a:pt x="505196" y="784120"/>
                  <a:pt x="604434" y="784120"/>
                </a:cubicBezTo>
                <a:cubicBezTo>
                  <a:pt x="703672" y="784120"/>
                  <a:pt x="784120" y="703672"/>
                  <a:pt x="784120" y="604434"/>
                </a:cubicBezTo>
                <a:cubicBezTo>
                  <a:pt x="784120" y="505196"/>
                  <a:pt x="703672" y="424748"/>
                  <a:pt x="604434" y="424748"/>
                </a:cubicBezTo>
                <a:close/>
                <a:moveTo>
                  <a:pt x="604434" y="302218"/>
                </a:moveTo>
                <a:cubicBezTo>
                  <a:pt x="771343" y="302218"/>
                  <a:pt x="906650" y="437525"/>
                  <a:pt x="906650" y="604434"/>
                </a:cubicBezTo>
                <a:cubicBezTo>
                  <a:pt x="906650" y="771343"/>
                  <a:pt x="771343" y="906650"/>
                  <a:pt x="604434" y="906650"/>
                </a:cubicBezTo>
                <a:cubicBezTo>
                  <a:pt x="437525" y="906650"/>
                  <a:pt x="302218" y="771343"/>
                  <a:pt x="302218" y="604434"/>
                </a:cubicBezTo>
                <a:cubicBezTo>
                  <a:pt x="302218" y="437525"/>
                  <a:pt x="437525" y="302218"/>
                  <a:pt x="604434" y="302218"/>
                </a:cubicBezTo>
                <a:close/>
                <a:moveTo>
                  <a:pt x="604434" y="167900"/>
                </a:moveTo>
                <a:cubicBezTo>
                  <a:pt x="363343" y="167900"/>
                  <a:pt x="167900" y="363343"/>
                  <a:pt x="167900" y="604434"/>
                </a:cubicBezTo>
                <a:cubicBezTo>
                  <a:pt x="167900" y="845525"/>
                  <a:pt x="363343" y="1040968"/>
                  <a:pt x="604434" y="1040968"/>
                </a:cubicBezTo>
                <a:cubicBezTo>
                  <a:pt x="845525" y="1040968"/>
                  <a:pt x="1040968" y="845525"/>
                  <a:pt x="1040968" y="604434"/>
                </a:cubicBezTo>
                <a:cubicBezTo>
                  <a:pt x="1040968" y="363343"/>
                  <a:pt x="845525" y="167900"/>
                  <a:pt x="604434" y="167900"/>
                </a:cubicBezTo>
                <a:close/>
                <a:moveTo>
                  <a:pt x="604434" y="0"/>
                </a:moveTo>
                <a:cubicBezTo>
                  <a:pt x="938254" y="0"/>
                  <a:pt x="1208868" y="270614"/>
                  <a:pt x="1208868" y="604434"/>
                </a:cubicBezTo>
                <a:cubicBezTo>
                  <a:pt x="1208868" y="938254"/>
                  <a:pt x="938254" y="1208868"/>
                  <a:pt x="604434" y="1208868"/>
                </a:cubicBezTo>
                <a:cubicBezTo>
                  <a:pt x="270614" y="1208868"/>
                  <a:pt x="0" y="938254"/>
                  <a:pt x="0" y="604434"/>
                </a:cubicBezTo>
                <a:cubicBezTo>
                  <a:pt x="0" y="270614"/>
                  <a:pt x="270614" y="0"/>
                  <a:pt x="604434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0800000" flipH="0" flipV="0">
            <a:off x="11471848" y="2719263"/>
            <a:ext cx="952624" cy="1323330"/>
          </a:xfrm>
          <a:prstGeom prst="chevron">
            <a:avLst>
              <a:gd name="adj" fmla="val 60879"/>
            </a:avLst>
          </a:prstGeom>
          <a:solidFill>
            <a:schemeClr val="bg1">
              <a:lumMod val="75000"/>
              <a:alpha val="4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 flipH="0" flipV="0">
            <a:off x="11614070" y="2578100"/>
            <a:ext cx="1155860" cy="160565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934258" y="-742949"/>
            <a:ext cx="2584642" cy="40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0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6695802" y="3323330"/>
            <a:ext cx="4823098" cy="14325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3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核心主题：食品药品安全责任体系概述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0218818" y="4957644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0173818" y="510003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668994" y="-23048"/>
            <a:ext cx="4951753" cy="6878696"/>
          </a:xfrm>
          <a:prstGeom prst="chevron">
            <a:avLst>
              <a:gd name="adj" fmla="val 60879"/>
            </a:avLst>
          </a:prstGeom>
          <a:solidFill>
            <a:schemeClr val="accent1">
              <a:lumMod val="20000"/>
              <a:lumOff val="80000"/>
              <a:alpha val="6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333714" y="-23048"/>
            <a:ext cx="4951753" cy="687869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3496657" flipH="0" flipV="0">
            <a:off x="4321163" y="2660205"/>
            <a:ext cx="1497543" cy="1497542"/>
          </a:xfrm>
          <a:custGeom>
            <a:avLst/>
            <a:gdLst>
              <a:gd name="connsiteX0" fmla="*/ 72353 w 1497543"/>
              <a:gd name="connsiteY0" fmla="*/ 72351 h 1497542"/>
              <a:gd name="connsiteX1" fmla="*/ 84766 w 1497543"/>
              <a:gd name="connsiteY1" fmla="*/ 42382 h 1497542"/>
              <a:gd name="connsiteX2" fmla="*/ 42383 w 1497543"/>
              <a:gd name="connsiteY2" fmla="*/ 0 h 1497542"/>
              <a:gd name="connsiteX3" fmla="*/ 0 w 1497543"/>
              <a:gd name="connsiteY3" fmla="*/ 42382 h 1497542"/>
              <a:gd name="connsiteX4" fmla="*/ 42383 w 1497543"/>
              <a:gd name="connsiteY4" fmla="*/ 84765 h 1497542"/>
              <a:gd name="connsiteX5" fmla="*/ 72353 w 1497543"/>
              <a:gd name="connsiteY5" fmla="*/ 72351 h 1497542"/>
              <a:gd name="connsiteX6" fmla="*/ 72353 w 1497543"/>
              <a:gd name="connsiteY6" fmla="*/ 354906 h 1497542"/>
              <a:gd name="connsiteX7" fmla="*/ 84767 w 1497543"/>
              <a:gd name="connsiteY7" fmla="*/ 324937 h 1497542"/>
              <a:gd name="connsiteX8" fmla="*/ 42384 w 1497543"/>
              <a:gd name="connsiteY8" fmla="*/ 282555 h 1497542"/>
              <a:gd name="connsiteX9" fmla="*/ 0 w 1497543"/>
              <a:gd name="connsiteY9" fmla="*/ 324937 h 1497542"/>
              <a:gd name="connsiteX10" fmla="*/ 42384 w 1497543"/>
              <a:gd name="connsiteY10" fmla="*/ 367320 h 1497542"/>
              <a:gd name="connsiteX11" fmla="*/ 72353 w 1497543"/>
              <a:gd name="connsiteY11" fmla="*/ 354906 h 1497542"/>
              <a:gd name="connsiteX12" fmla="*/ 354908 w 1497543"/>
              <a:gd name="connsiteY12" fmla="*/ 354906 h 1497542"/>
              <a:gd name="connsiteX13" fmla="*/ 367322 w 1497543"/>
              <a:gd name="connsiteY13" fmla="*/ 324937 h 1497542"/>
              <a:gd name="connsiteX14" fmla="*/ 324938 w 1497543"/>
              <a:gd name="connsiteY14" fmla="*/ 282554 h 1497542"/>
              <a:gd name="connsiteX15" fmla="*/ 282556 w 1497543"/>
              <a:gd name="connsiteY15" fmla="*/ 324937 h 1497542"/>
              <a:gd name="connsiteX16" fmla="*/ 324939 w 1497543"/>
              <a:gd name="connsiteY16" fmla="*/ 367320 h 1497542"/>
              <a:gd name="connsiteX17" fmla="*/ 354908 w 1497543"/>
              <a:gd name="connsiteY17" fmla="*/ 354906 h 1497542"/>
              <a:gd name="connsiteX18" fmla="*/ 72353 w 1497543"/>
              <a:gd name="connsiteY18" fmla="*/ 637462 h 1497542"/>
              <a:gd name="connsiteX19" fmla="*/ 84766 w 1497543"/>
              <a:gd name="connsiteY19" fmla="*/ 607493 h 1497542"/>
              <a:gd name="connsiteX20" fmla="*/ 42383 w 1497543"/>
              <a:gd name="connsiteY20" fmla="*/ 565110 h 1497542"/>
              <a:gd name="connsiteX21" fmla="*/ 0 w 1497543"/>
              <a:gd name="connsiteY21" fmla="*/ 607493 h 1497542"/>
              <a:gd name="connsiteX22" fmla="*/ 42383 w 1497543"/>
              <a:gd name="connsiteY22" fmla="*/ 649876 h 1497542"/>
              <a:gd name="connsiteX23" fmla="*/ 72353 w 1497543"/>
              <a:gd name="connsiteY23" fmla="*/ 637462 h 1497542"/>
              <a:gd name="connsiteX24" fmla="*/ 354908 w 1497543"/>
              <a:gd name="connsiteY24" fmla="*/ 637462 h 1497542"/>
              <a:gd name="connsiteX25" fmla="*/ 367321 w 1497543"/>
              <a:gd name="connsiteY25" fmla="*/ 607493 h 1497542"/>
              <a:gd name="connsiteX26" fmla="*/ 324938 w 1497543"/>
              <a:gd name="connsiteY26" fmla="*/ 565110 h 1497542"/>
              <a:gd name="connsiteX27" fmla="*/ 282555 w 1497543"/>
              <a:gd name="connsiteY27" fmla="*/ 607493 h 1497542"/>
              <a:gd name="connsiteX28" fmla="*/ 324938 w 1497543"/>
              <a:gd name="connsiteY28" fmla="*/ 649876 h 1497542"/>
              <a:gd name="connsiteX29" fmla="*/ 354908 w 1497543"/>
              <a:gd name="connsiteY29" fmla="*/ 637462 h 1497542"/>
              <a:gd name="connsiteX30" fmla="*/ 72353 w 1497543"/>
              <a:gd name="connsiteY30" fmla="*/ 920017 h 1497542"/>
              <a:gd name="connsiteX31" fmla="*/ 84766 w 1497543"/>
              <a:gd name="connsiteY31" fmla="*/ 890048 h 1497542"/>
              <a:gd name="connsiteX32" fmla="*/ 42383 w 1497543"/>
              <a:gd name="connsiteY32" fmla="*/ 847665 h 1497542"/>
              <a:gd name="connsiteX33" fmla="*/ 0 w 1497543"/>
              <a:gd name="connsiteY33" fmla="*/ 890048 h 1497542"/>
              <a:gd name="connsiteX34" fmla="*/ 42384 w 1497543"/>
              <a:gd name="connsiteY34" fmla="*/ 932431 h 1497542"/>
              <a:gd name="connsiteX35" fmla="*/ 72353 w 1497543"/>
              <a:gd name="connsiteY35" fmla="*/ 920017 h 1497542"/>
              <a:gd name="connsiteX36" fmla="*/ 637463 w 1497543"/>
              <a:gd name="connsiteY36" fmla="*/ 637463 h 1497542"/>
              <a:gd name="connsiteX37" fmla="*/ 649877 w 1497543"/>
              <a:gd name="connsiteY37" fmla="*/ 607493 h 1497542"/>
              <a:gd name="connsiteX38" fmla="*/ 607494 w 1497543"/>
              <a:gd name="connsiteY38" fmla="*/ 565110 h 1497542"/>
              <a:gd name="connsiteX39" fmla="*/ 565111 w 1497543"/>
              <a:gd name="connsiteY39" fmla="*/ 607493 h 1497542"/>
              <a:gd name="connsiteX40" fmla="*/ 607494 w 1497543"/>
              <a:gd name="connsiteY40" fmla="*/ 649876 h 1497542"/>
              <a:gd name="connsiteX41" fmla="*/ 637463 w 1497543"/>
              <a:gd name="connsiteY41" fmla="*/ 637463 h 1497542"/>
              <a:gd name="connsiteX42" fmla="*/ 354908 w 1497543"/>
              <a:gd name="connsiteY42" fmla="*/ 920017 h 1497542"/>
              <a:gd name="connsiteX43" fmla="*/ 367321 w 1497543"/>
              <a:gd name="connsiteY43" fmla="*/ 890048 h 1497542"/>
              <a:gd name="connsiteX44" fmla="*/ 324938 w 1497543"/>
              <a:gd name="connsiteY44" fmla="*/ 847665 h 1497542"/>
              <a:gd name="connsiteX45" fmla="*/ 282555 w 1497543"/>
              <a:gd name="connsiteY45" fmla="*/ 890048 h 1497542"/>
              <a:gd name="connsiteX46" fmla="*/ 324939 w 1497543"/>
              <a:gd name="connsiteY46" fmla="*/ 932431 h 1497542"/>
              <a:gd name="connsiteX47" fmla="*/ 354908 w 1497543"/>
              <a:gd name="connsiteY47" fmla="*/ 920017 h 1497542"/>
              <a:gd name="connsiteX48" fmla="*/ 72352 w 1497543"/>
              <a:gd name="connsiteY48" fmla="*/ 1202573 h 1497542"/>
              <a:gd name="connsiteX49" fmla="*/ 84766 w 1497543"/>
              <a:gd name="connsiteY49" fmla="*/ 1172604 h 1497542"/>
              <a:gd name="connsiteX50" fmla="*/ 42383 w 1497543"/>
              <a:gd name="connsiteY50" fmla="*/ 1130221 h 1497542"/>
              <a:gd name="connsiteX51" fmla="*/ 0 w 1497543"/>
              <a:gd name="connsiteY51" fmla="*/ 1172604 h 1497542"/>
              <a:gd name="connsiteX52" fmla="*/ 42383 w 1497543"/>
              <a:gd name="connsiteY52" fmla="*/ 1214987 h 1497542"/>
              <a:gd name="connsiteX53" fmla="*/ 72352 w 1497543"/>
              <a:gd name="connsiteY53" fmla="*/ 1202573 h 1497542"/>
              <a:gd name="connsiteX54" fmla="*/ 637464 w 1497543"/>
              <a:gd name="connsiteY54" fmla="*/ 920017 h 1497542"/>
              <a:gd name="connsiteX55" fmla="*/ 649877 w 1497543"/>
              <a:gd name="connsiteY55" fmla="*/ 890048 h 1497542"/>
              <a:gd name="connsiteX56" fmla="*/ 607494 w 1497543"/>
              <a:gd name="connsiteY56" fmla="*/ 847665 h 1497542"/>
              <a:gd name="connsiteX57" fmla="*/ 565111 w 1497543"/>
              <a:gd name="connsiteY57" fmla="*/ 890048 h 1497542"/>
              <a:gd name="connsiteX58" fmla="*/ 607494 w 1497543"/>
              <a:gd name="connsiteY58" fmla="*/ 932431 h 1497542"/>
              <a:gd name="connsiteX59" fmla="*/ 637464 w 1497543"/>
              <a:gd name="connsiteY59" fmla="*/ 920017 h 1497542"/>
              <a:gd name="connsiteX60" fmla="*/ 354907 w 1497543"/>
              <a:gd name="connsiteY60" fmla="*/ 1202573 h 1497542"/>
              <a:gd name="connsiteX61" fmla="*/ 367321 w 1497543"/>
              <a:gd name="connsiteY61" fmla="*/ 1172604 h 1497542"/>
              <a:gd name="connsiteX62" fmla="*/ 324938 w 1497543"/>
              <a:gd name="connsiteY62" fmla="*/ 1130221 h 1497542"/>
              <a:gd name="connsiteX63" fmla="*/ 282555 w 1497543"/>
              <a:gd name="connsiteY63" fmla="*/ 1172604 h 1497542"/>
              <a:gd name="connsiteX64" fmla="*/ 324938 w 1497543"/>
              <a:gd name="connsiteY64" fmla="*/ 1214987 h 1497542"/>
              <a:gd name="connsiteX65" fmla="*/ 354907 w 1497543"/>
              <a:gd name="connsiteY65" fmla="*/ 1202573 h 1497542"/>
              <a:gd name="connsiteX66" fmla="*/ 72353 w 1497543"/>
              <a:gd name="connsiteY66" fmla="*/ 1485128 h 1497542"/>
              <a:gd name="connsiteX67" fmla="*/ 84766 w 1497543"/>
              <a:gd name="connsiteY67" fmla="*/ 1455159 h 1497542"/>
              <a:gd name="connsiteX68" fmla="*/ 42383 w 1497543"/>
              <a:gd name="connsiteY68" fmla="*/ 1412776 h 1497542"/>
              <a:gd name="connsiteX69" fmla="*/ 0 w 1497543"/>
              <a:gd name="connsiteY69" fmla="*/ 1455159 h 1497542"/>
              <a:gd name="connsiteX70" fmla="*/ 42383 w 1497543"/>
              <a:gd name="connsiteY70" fmla="*/ 1497542 h 1497542"/>
              <a:gd name="connsiteX71" fmla="*/ 72353 w 1497543"/>
              <a:gd name="connsiteY71" fmla="*/ 1485128 h 1497542"/>
              <a:gd name="connsiteX72" fmla="*/ 920019 w 1497543"/>
              <a:gd name="connsiteY72" fmla="*/ 920017 h 1497542"/>
              <a:gd name="connsiteX73" fmla="*/ 932432 w 1497543"/>
              <a:gd name="connsiteY73" fmla="*/ 890048 h 1497542"/>
              <a:gd name="connsiteX74" fmla="*/ 890049 w 1497543"/>
              <a:gd name="connsiteY74" fmla="*/ 847665 h 1497542"/>
              <a:gd name="connsiteX75" fmla="*/ 847666 w 1497543"/>
              <a:gd name="connsiteY75" fmla="*/ 890048 h 1497542"/>
              <a:gd name="connsiteX76" fmla="*/ 890049 w 1497543"/>
              <a:gd name="connsiteY76" fmla="*/ 932431 h 1497542"/>
              <a:gd name="connsiteX77" fmla="*/ 920019 w 1497543"/>
              <a:gd name="connsiteY77" fmla="*/ 920017 h 1497542"/>
              <a:gd name="connsiteX78" fmla="*/ 637463 w 1497543"/>
              <a:gd name="connsiteY78" fmla="*/ 1202573 h 1497542"/>
              <a:gd name="connsiteX79" fmla="*/ 649877 w 1497543"/>
              <a:gd name="connsiteY79" fmla="*/ 1172604 h 1497542"/>
              <a:gd name="connsiteX80" fmla="*/ 607494 w 1497543"/>
              <a:gd name="connsiteY80" fmla="*/ 1130221 h 1497542"/>
              <a:gd name="connsiteX81" fmla="*/ 565111 w 1497543"/>
              <a:gd name="connsiteY81" fmla="*/ 1172604 h 1497542"/>
              <a:gd name="connsiteX82" fmla="*/ 607494 w 1497543"/>
              <a:gd name="connsiteY82" fmla="*/ 1214987 h 1497542"/>
              <a:gd name="connsiteX83" fmla="*/ 637463 w 1497543"/>
              <a:gd name="connsiteY83" fmla="*/ 1202573 h 1497542"/>
              <a:gd name="connsiteX84" fmla="*/ 354908 w 1497543"/>
              <a:gd name="connsiteY84" fmla="*/ 1485128 h 1497542"/>
              <a:gd name="connsiteX85" fmla="*/ 367321 w 1497543"/>
              <a:gd name="connsiteY85" fmla="*/ 1455159 h 1497542"/>
              <a:gd name="connsiteX86" fmla="*/ 324938 w 1497543"/>
              <a:gd name="connsiteY86" fmla="*/ 1412776 h 1497542"/>
              <a:gd name="connsiteX87" fmla="*/ 282555 w 1497543"/>
              <a:gd name="connsiteY87" fmla="*/ 1455159 h 1497542"/>
              <a:gd name="connsiteX88" fmla="*/ 324939 w 1497543"/>
              <a:gd name="connsiteY88" fmla="*/ 1497542 h 1497542"/>
              <a:gd name="connsiteX89" fmla="*/ 354908 w 1497543"/>
              <a:gd name="connsiteY89" fmla="*/ 1485128 h 1497542"/>
              <a:gd name="connsiteX90" fmla="*/ 920018 w 1497543"/>
              <a:gd name="connsiteY90" fmla="*/ 1202573 h 1497542"/>
              <a:gd name="connsiteX91" fmla="*/ 932432 w 1497543"/>
              <a:gd name="connsiteY91" fmla="*/ 1172604 h 1497542"/>
              <a:gd name="connsiteX92" fmla="*/ 890049 w 1497543"/>
              <a:gd name="connsiteY92" fmla="*/ 1130221 h 1497542"/>
              <a:gd name="connsiteX93" fmla="*/ 847666 w 1497543"/>
              <a:gd name="connsiteY93" fmla="*/ 1172604 h 1497542"/>
              <a:gd name="connsiteX94" fmla="*/ 890049 w 1497543"/>
              <a:gd name="connsiteY94" fmla="*/ 1214987 h 1497542"/>
              <a:gd name="connsiteX95" fmla="*/ 920018 w 1497543"/>
              <a:gd name="connsiteY95" fmla="*/ 1202573 h 1497542"/>
              <a:gd name="connsiteX96" fmla="*/ 637464 w 1497543"/>
              <a:gd name="connsiteY96" fmla="*/ 1485128 h 1497542"/>
              <a:gd name="connsiteX97" fmla="*/ 649877 w 1497543"/>
              <a:gd name="connsiteY97" fmla="*/ 1455159 h 1497542"/>
              <a:gd name="connsiteX98" fmla="*/ 607494 w 1497543"/>
              <a:gd name="connsiteY98" fmla="*/ 1412776 h 1497542"/>
              <a:gd name="connsiteX99" fmla="*/ 565111 w 1497543"/>
              <a:gd name="connsiteY99" fmla="*/ 1455159 h 1497542"/>
              <a:gd name="connsiteX100" fmla="*/ 607494 w 1497543"/>
              <a:gd name="connsiteY100" fmla="*/ 1497542 h 1497542"/>
              <a:gd name="connsiteX101" fmla="*/ 637464 w 1497543"/>
              <a:gd name="connsiteY101" fmla="*/ 1485128 h 1497542"/>
              <a:gd name="connsiteX102" fmla="*/ 1202574 w 1497543"/>
              <a:gd name="connsiteY102" fmla="*/ 1202573 h 1497542"/>
              <a:gd name="connsiteX103" fmla="*/ 1214988 w 1497543"/>
              <a:gd name="connsiteY103" fmla="*/ 1172604 h 1497542"/>
              <a:gd name="connsiteX104" fmla="*/ 1172605 w 1497543"/>
              <a:gd name="connsiteY104" fmla="*/ 1130221 h 1497542"/>
              <a:gd name="connsiteX105" fmla="*/ 1130222 w 1497543"/>
              <a:gd name="connsiteY105" fmla="*/ 1172604 h 1497542"/>
              <a:gd name="connsiteX106" fmla="*/ 1172605 w 1497543"/>
              <a:gd name="connsiteY106" fmla="*/ 1214987 h 1497542"/>
              <a:gd name="connsiteX107" fmla="*/ 1202574 w 1497543"/>
              <a:gd name="connsiteY107" fmla="*/ 1202573 h 1497542"/>
              <a:gd name="connsiteX108" fmla="*/ 920018 w 1497543"/>
              <a:gd name="connsiteY108" fmla="*/ 1485128 h 1497542"/>
              <a:gd name="connsiteX109" fmla="*/ 932432 w 1497543"/>
              <a:gd name="connsiteY109" fmla="*/ 1455159 h 1497542"/>
              <a:gd name="connsiteX110" fmla="*/ 890049 w 1497543"/>
              <a:gd name="connsiteY110" fmla="*/ 1412776 h 1497542"/>
              <a:gd name="connsiteX111" fmla="*/ 847666 w 1497543"/>
              <a:gd name="connsiteY111" fmla="*/ 1455159 h 1497542"/>
              <a:gd name="connsiteX112" fmla="*/ 890049 w 1497543"/>
              <a:gd name="connsiteY112" fmla="*/ 1497542 h 1497542"/>
              <a:gd name="connsiteX113" fmla="*/ 920018 w 1497543"/>
              <a:gd name="connsiteY113" fmla="*/ 1485128 h 1497542"/>
              <a:gd name="connsiteX114" fmla="*/ 1202574 w 1497543"/>
              <a:gd name="connsiteY114" fmla="*/ 1485128 h 1497542"/>
              <a:gd name="connsiteX115" fmla="*/ 1214988 w 1497543"/>
              <a:gd name="connsiteY115" fmla="*/ 1455159 h 1497542"/>
              <a:gd name="connsiteX116" fmla="*/ 1172605 w 1497543"/>
              <a:gd name="connsiteY116" fmla="*/ 1412776 h 1497542"/>
              <a:gd name="connsiteX117" fmla="*/ 1130222 w 1497543"/>
              <a:gd name="connsiteY117" fmla="*/ 1455159 h 1497542"/>
              <a:gd name="connsiteX118" fmla="*/ 1172605 w 1497543"/>
              <a:gd name="connsiteY118" fmla="*/ 1497542 h 1497542"/>
              <a:gd name="connsiteX119" fmla="*/ 1202574 w 1497543"/>
              <a:gd name="connsiteY119" fmla="*/ 1485128 h 1497542"/>
              <a:gd name="connsiteX120" fmla="*/ 1485129 w 1497543"/>
              <a:gd name="connsiteY120" fmla="*/ 1485128 h 1497542"/>
              <a:gd name="connsiteX121" fmla="*/ 1497543 w 1497543"/>
              <a:gd name="connsiteY121" fmla="*/ 1455159 h 1497542"/>
              <a:gd name="connsiteX122" fmla="*/ 1455160 w 1497543"/>
              <a:gd name="connsiteY122" fmla="*/ 1412776 h 1497542"/>
              <a:gd name="connsiteX123" fmla="*/ 1412777 w 1497543"/>
              <a:gd name="connsiteY123" fmla="*/ 1455159 h 1497542"/>
              <a:gd name="connsiteX124" fmla="*/ 1455160 w 1497543"/>
              <a:gd name="connsiteY124" fmla="*/ 1497542 h 1497542"/>
              <a:gd name="connsiteX125" fmla="*/ 1485129 w 1497543"/>
              <a:gd name="connsiteY125" fmla="*/ 1485128 h 1497542"/>
            </a:gdLst>
            <a:rect l="l" t="t" r="r" b="b"/>
            <a:pathLst>
              <a:path w="1497543" h="1497542">
                <a:moveTo>
                  <a:pt x="72353" y="72351"/>
                </a:moveTo>
                <a:cubicBezTo>
                  <a:pt x="80022" y="64682"/>
                  <a:pt x="84766" y="54086"/>
                  <a:pt x="84766" y="42382"/>
                </a:cubicBezTo>
                <a:cubicBezTo>
                  <a:pt x="84766" y="18975"/>
                  <a:pt x="65790" y="-1"/>
                  <a:pt x="42383" y="0"/>
                </a:cubicBezTo>
                <a:cubicBezTo>
                  <a:pt x="18976" y="-1"/>
                  <a:pt x="0" y="18975"/>
                  <a:pt x="0" y="42382"/>
                </a:cubicBezTo>
                <a:cubicBezTo>
                  <a:pt x="0" y="65789"/>
                  <a:pt x="18976" y="84765"/>
                  <a:pt x="42383" y="84765"/>
                </a:cubicBezTo>
                <a:cubicBezTo>
                  <a:pt x="54087" y="84766"/>
                  <a:pt x="64683" y="80021"/>
                  <a:pt x="72353" y="72351"/>
                </a:cubicBezTo>
                <a:close/>
                <a:moveTo>
                  <a:pt x="72353" y="354906"/>
                </a:moveTo>
                <a:cubicBezTo>
                  <a:pt x="80023" y="347237"/>
                  <a:pt x="84767" y="336641"/>
                  <a:pt x="84767" y="324937"/>
                </a:cubicBezTo>
                <a:cubicBezTo>
                  <a:pt x="84766" y="301530"/>
                  <a:pt x="65791" y="282554"/>
                  <a:pt x="42384" y="282555"/>
                </a:cubicBezTo>
                <a:cubicBezTo>
                  <a:pt x="18977" y="282554"/>
                  <a:pt x="0" y="301530"/>
                  <a:pt x="0" y="324937"/>
                </a:cubicBezTo>
                <a:cubicBezTo>
                  <a:pt x="1" y="348344"/>
                  <a:pt x="18977" y="367320"/>
                  <a:pt x="42384" y="367320"/>
                </a:cubicBezTo>
                <a:cubicBezTo>
                  <a:pt x="54087" y="367320"/>
                  <a:pt x="64683" y="362576"/>
                  <a:pt x="72353" y="354906"/>
                </a:cubicBezTo>
                <a:close/>
                <a:moveTo>
                  <a:pt x="354908" y="354906"/>
                </a:moveTo>
                <a:cubicBezTo>
                  <a:pt x="362578" y="347237"/>
                  <a:pt x="367322" y="336641"/>
                  <a:pt x="367322" y="324937"/>
                </a:cubicBezTo>
                <a:cubicBezTo>
                  <a:pt x="367322" y="301530"/>
                  <a:pt x="348346" y="282554"/>
                  <a:pt x="324938" y="282554"/>
                </a:cubicBezTo>
                <a:cubicBezTo>
                  <a:pt x="301532" y="282554"/>
                  <a:pt x="282555" y="301530"/>
                  <a:pt x="282556" y="324937"/>
                </a:cubicBezTo>
                <a:cubicBezTo>
                  <a:pt x="282556" y="348344"/>
                  <a:pt x="301532" y="367320"/>
                  <a:pt x="324939" y="367320"/>
                </a:cubicBezTo>
                <a:cubicBezTo>
                  <a:pt x="336642" y="367320"/>
                  <a:pt x="347238" y="362576"/>
                  <a:pt x="354908" y="354906"/>
                </a:cubicBezTo>
                <a:close/>
                <a:moveTo>
                  <a:pt x="72353" y="637462"/>
                </a:moveTo>
                <a:cubicBezTo>
                  <a:pt x="80022" y="629793"/>
                  <a:pt x="84766" y="619197"/>
                  <a:pt x="84766" y="607493"/>
                </a:cubicBezTo>
                <a:cubicBezTo>
                  <a:pt x="84766" y="584086"/>
                  <a:pt x="65790" y="565110"/>
                  <a:pt x="42383" y="565110"/>
                </a:cubicBezTo>
                <a:cubicBezTo>
                  <a:pt x="18976" y="565110"/>
                  <a:pt x="0" y="584086"/>
                  <a:pt x="0" y="607493"/>
                </a:cubicBezTo>
                <a:cubicBezTo>
                  <a:pt x="0" y="630900"/>
                  <a:pt x="18976" y="649876"/>
                  <a:pt x="42383" y="649876"/>
                </a:cubicBezTo>
                <a:cubicBezTo>
                  <a:pt x="54087" y="649876"/>
                  <a:pt x="64682" y="645132"/>
                  <a:pt x="72353" y="637462"/>
                </a:cubicBezTo>
                <a:close/>
                <a:moveTo>
                  <a:pt x="354908" y="637462"/>
                </a:moveTo>
                <a:cubicBezTo>
                  <a:pt x="362577" y="629792"/>
                  <a:pt x="367321" y="619196"/>
                  <a:pt x="367321" y="607493"/>
                </a:cubicBezTo>
                <a:cubicBezTo>
                  <a:pt x="367321" y="584086"/>
                  <a:pt x="348345" y="565110"/>
                  <a:pt x="324938" y="565110"/>
                </a:cubicBezTo>
                <a:cubicBezTo>
                  <a:pt x="301531" y="565110"/>
                  <a:pt x="282555" y="584086"/>
                  <a:pt x="282555" y="607493"/>
                </a:cubicBezTo>
                <a:cubicBezTo>
                  <a:pt x="282555" y="630900"/>
                  <a:pt x="301531" y="649876"/>
                  <a:pt x="324938" y="649876"/>
                </a:cubicBezTo>
                <a:cubicBezTo>
                  <a:pt x="336642" y="649876"/>
                  <a:pt x="347238" y="645132"/>
                  <a:pt x="354908" y="637462"/>
                </a:cubicBezTo>
                <a:close/>
                <a:moveTo>
                  <a:pt x="72353" y="920017"/>
                </a:moveTo>
                <a:cubicBezTo>
                  <a:pt x="80022" y="912348"/>
                  <a:pt x="84767" y="901752"/>
                  <a:pt x="84766" y="890048"/>
                </a:cubicBezTo>
                <a:cubicBezTo>
                  <a:pt x="84766" y="866641"/>
                  <a:pt x="65791" y="847665"/>
                  <a:pt x="42383" y="847665"/>
                </a:cubicBezTo>
                <a:cubicBezTo>
                  <a:pt x="18977" y="847665"/>
                  <a:pt x="0" y="866641"/>
                  <a:pt x="0" y="890048"/>
                </a:cubicBezTo>
                <a:cubicBezTo>
                  <a:pt x="1" y="913455"/>
                  <a:pt x="18976" y="932431"/>
                  <a:pt x="42384" y="932431"/>
                </a:cubicBezTo>
                <a:cubicBezTo>
                  <a:pt x="54087" y="932431"/>
                  <a:pt x="64683" y="927687"/>
                  <a:pt x="72353" y="920017"/>
                </a:cubicBezTo>
                <a:close/>
                <a:moveTo>
                  <a:pt x="637463" y="637463"/>
                </a:moveTo>
                <a:cubicBezTo>
                  <a:pt x="645133" y="629793"/>
                  <a:pt x="649877" y="619197"/>
                  <a:pt x="649877" y="607493"/>
                </a:cubicBezTo>
                <a:cubicBezTo>
                  <a:pt x="649877" y="584086"/>
                  <a:pt x="630901" y="565110"/>
                  <a:pt x="607494" y="565110"/>
                </a:cubicBezTo>
                <a:cubicBezTo>
                  <a:pt x="584087" y="565110"/>
                  <a:pt x="565111" y="584086"/>
                  <a:pt x="565111" y="607493"/>
                </a:cubicBezTo>
                <a:cubicBezTo>
                  <a:pt x="565111" y="630900"/>
                  <a:pt x="584087" y="649876"/>
                  <a:pt x="607494" y="649876"/>
                </a:cubicBezTo>
                <a:cubicBezTo>
                  <a:pt x="619197" y="649876"/>
                  <a:pt x="629793" y="645132"/>
                  <a:pt x="637463" y="637463"/>
                </a:cubicBezTo>
                <a:close/>
                <a:moveTo>
                  <a:pt x="354908" y="920017"/>
                </a:moveTo>
                <a:cubicBezTo>
                  <a:pt x="362578" y="912347"/>
                  <a:pt x="367322" y="901751"/>
                  <a:pt x="367321" y="890048"/>
                </a:cubicBezTo>
                <a:cubicBezTo>
                  <a:pt x="367321" y="866641"/>
                  <a:pt x="348346" y="847665"/>
                  <a:pt x="324938" y="847665"/>
                </a:cubicBezTo>
                <a:cubicBezTo>
                  <a:pt x="301532" y="847665"/>
                  <a:pt x="282555" y="866641"/>
                  <a:pt x="282555" y="890048"/>
                </a:cubicBezTo>
                <a:cubicBezTo>
                  <a:pt x="282556" y="913455"/>
                  <a:pt x="301531" y="932431"/>
                  <a:pt x="324939" y="932431"/>
                </a:cubicBezTo>
                <a:cubicBezTo>
                  <a:pt x="336642" y="932431"/>
                  <a:pt x="347238" y="927687"/>
                  <a:pt x="354908" y="920017"/>
                </a:cubicBezTo>
                <a:close/>
                <a:moveTo>
                  <a:pt x="72352" y="1202573"/>
                </a:moveTo>
                <a:cubicBezTo>
                  <a:pt x="80022" y="1194903"/>
                  <a:pt x="84766" y="1184307"/>
                  <a:pt x="84766" y="1172604"/>
                </a:cubicBezTo>
                <a:cubicBezTo>
                  <a:pt x="84766" y="1149197"/>
                  <a:pt x="65790" y="1130221"/>
                  <a:pt x="42383" y="1130221"/>
                </a:cubicBezTo>
                <a:cubicBezTo>
                  <a:pt x="18976" y="1130221"/>
                  <a:pt x="0" y="1149197"/>
                  <a:pt x="0" y="1172604"/>
                </a:cubicBezTo>
                <a:cubicBezTo>
                  <a:pt x="0" y="1196011"/>
                  <a:pt x="18976" y="1214987"/>
                  <a:pt x="42383" y="1214987"/>
                </a:cubicBezTo>
                <a:cubicBezTo>
                  <a:pt x="54087" y="1214987"/>
                  <a:pt x="64682" y="1210243"/>
                  <a:pt x="72352" y="1202573"/>
                </a:cubicBezTo>
                <a:close/>
                <a:moveTo>
                  <a:pt x="637464" y="920017"/>
                </a:moveTo>
                <a:cubicBezTo>
                  <a:pt x="645133" y="912348"/>
                  <a:pt x="649877" y="901752"/>
                  <a:pt x="649877" y="890048"/>
                </a:cubicBezTo>
                <a:cubicBezTo>
                  <a:pt x="649877" y="866641"/>
                  <a:pt x="630901" y="847665"/>
                  <a:pt x="607494" y="847665"/>
                </a:cubicBezTo>
                <a:cubicBezTo>
                  <a:pt x="584087" y="847665"/>
                  <a:pt x="565111" y="866642"/>
                  <a:pt x="565111" y="890048"/>
                </a:cubicBezTo>
                <a:cubicBezTo>
                  <a:pt x="565111" y="913455"/>
                  <a:pt x="584087" y="932431"/>
                  <a:pt x="607494" y="932431"/>
                </a:cubicBezTo>
                <a:cubicBezTo>
                  <a:pt x="619198" y="932431"/>
                  <a:pt x="629794" y="927687"/>
                  <a:pt x="637464" y="920017"/>
                </a:cubicBezTo>
                <a:close/>
                <a:moveTo>
                  <a:pt x="354907" y="1202573"/>
                </a:moveTo>
                <a:cubicBezTo>
                  <a:pt x="362577" y="1194903"/>
                  <a:pt x="367321" y="1184307"/>
                  <a:pt x="367321" y="1172604"/>
                </a:cubicBezTo>
                <a:cubicBezTo>
                  <a:pt x="367321" y="1149197"/>
                  <a:pt x="348345" y="1130221"/>
                  <a:pt x="324938" y="1130221"/>
                </a:cubicBezTo>
                <a:cubicBezTo>
                  <a:pt x="301531" y="1130221"/>
                  <a:pt x="282555" y="1149197"/>
                  <a:pt x="282555" y="1172604"/>
                </a:cubicBezTo>
                <a:cubicBezTo>
                  <a:pt x="282555" y="1196011"/>
                  <a:pt x="301531" y="1214987"/>
                  <a:pt x="324938" y="1214987"/>
                </a:cubicBezTo>
                <a:cubicBezTo>
                  <a:pt x="336642" y="1214987"/>
                  <a:pt x="347237" y="1210243"/>
                  <a:pt x="354907" y="1202573"/>
                </a:cubicBezTo>
                <a:close/>
                <a:moveTo>
                  <a:pt x="72353" y="1485128"/>
                </a:moveTo>
                <a:cubicBezTo>
                  <a:pt x="80022" y="1477458"/>
                  <a:pt x="84766" y="1466862"/>
                  <a:pt x="84766" y="1455159"/>
                </a:cubicBezTo>
                <a:cubicBezTo>
                  <a:pt x="84766" y="1431752"/>
                  <a:pt x="65790" y="1412776"/>
                  <a:pt x="42383" y="1412776"/>
                </a:cubicBezTo>
                <a:cubicBezTo>
                  <a:pt x="18977" y="1412776"/>
                  <a:pt x="0" y="1431752"/>
                  <a:pt x="0" y="1455159"/>
                </a:cubicBezTo>
                <a:cubicBezTo>
                  <a:pt x="0" y="1478566"/>
                  <a:pt x="18976" y="1497542"/>
                  <a:pt x="42383" y="1497542"/>
                </a:cubicBezTo>
                <a:cubicBezTo>
                  <a:pt x="54087" y="1497542"/>
                  <a:pt x="64683" y="1492798"/>
                  <a:pt x="72353" y="1485128"/>
                </a:cubicBezTo>
                <a:close/>
                <a:moveTo>
                  <a:pt x="920019" y="920017"/>
                </a:moveTo>
                <a:cubicBezTo>
                  <a:pt x="927688" y="912347"/>
                  <a:pt x="932432" y="901751"/>
                  <a:pt x="932432" y="890048"/>
                </a:cubicBezTo>
                <a:cubicBezTo>
                  <a:pt x="932432" y="866641"/>
                  <a:pt x="913456" y="847665"/>
                  <a:pt x="890049" y="847665"/>
                </a:cubicBezTo>
                <a:cubicBezTo>
                  <a:pt x="866643" y="847665"/>
                  <a:pt x="847666" y="866641"/>
                  <a:pt x="847666" y="890048"/>
                </a:cubicBezTo>
                <a:cubicBezTo>
                  <a:pt x="847666" y="913455"/>
                  <a:pt x="866642" y="932431"/>
                  <a:pt x="890049" y="932431"/>
                </a:cubicBezTo>
                <a:cubicBezTo>
                  <a:pt x="901753" y="932431"/>
                  <a:pt x="912349" y="927687"/>
                  <a:pt x="920019" y="920017"/>
                </a:cubicBezTo>
                <a:close/>
                <a:moveTo>
                  <a:pt x="637463" y="1202573"/>
                </a:moveTo>
                <a:cubicBezTo>
                  <a:pt x="645133" y="1194903"/>
                  <a:pt x="649877" y="1184308"/>
                  <a:pt x="649877" y="1172604"/>
                </a:cubicBezTo>
                <a:cubicBezTo>
                  <a:pt x="649877" y="1149197"/>
                  <a:pt x="630901" y="1130221"/>
                  <a:pt x="607494" y="1130221"/>
                </a:cubicBezTo>
                <a:cubicBezTo>
                  <a:pt x="584087" y="1130221"/>
                  <a:pt x="565111" y="1149197"/>
                  <a:pt x="565111" y="1172604"/>
                </a:cubicBezTo>
                <a:cubicBezTo>
                  <a:pt x="565111" y="1196011"/>
                  <a:pt x="584087" y="1214987"/>
                  <a:pt x="607494" y="1214987"/>
                </a:cubicBezTo>
                <a:cubicBezTo>
                  <a:pt x="619197" y="1214987"/>
                  <a:pt x="629793" y="1210243"/>
                  <a:pt x="637463" y="1202573"/>
                </a:cubicBezTo>
                <a:close/>
                <a:moveTo>
                  <a:pt x="354908" y="1485128"/>
                </a:moveTo>
                <a:cubicBezTo>
                  <a:pt x="362577" y="1477458"/>
                  <a:pt x="367321" y="1466862"/>
                  <a:pt x="367321" y="1455159"/>
                </a:cubicBezTo>
                <a:cubicBezTo>
                  <a:pt x="367321" y="1431752"/>
                  <a:pt x="348345" y="1412776"/>
                  <a:pt x="324938" y="1412776"/>
                </a:cubicBezTo>
                <a:cubicBezTo>
                  <a:pt x="301532" y="1412776"/>
                  <a:pt x="282555" y="1431752"/>
                  <a:pt x="282555" y="1455159"/>
                </a:cubicBezTo>
                <a:cubicBezTo>
                  <a:pt x="282556" y="1478566"/>
                  <a:pt x="301531" y="1497542"/>
                  <a:pt x="324939" y="1497542"/>
                </a:cubicBezTo>
                <a:cubicBezTo>
                  <a:pt x="336642" y="1497542"/>
                  <a:pt x="347238" y="1492798"/>
                  <a:pt x="354908" y="1485128"/>
                </a:cubicBezTo>
                <a:close/>
                <a:moveTo>
                  <a:pt x="920018" y="1202573"/>
                </a:moveTo>
                <a:cubicBezTo>
                  <a:pt x="927688" y="1194903"/>
                  <a:pt x="932432" y="1184307"/>
                  <a:pt x="932432" y="1172604"/>
                </a:cubicBezTo>
                <a:cubicBezTo>
                  <a:pt x="932432" y="1149197"/>
                  <a:pt x="913456" y="1130221"/>
                  <a:pt x="890049" y="1130221"/>
                </a:cubicBezTo>
                <a:cubicBezTo>
                  <a:pt x="866642" y="1130221"/>
                  <a:pt x="847666" y="1149197"/>
                  <a:pt x="847666" y="1172604"/>
                </a:cubicBezTo>
                <a:cubicBezTo>
                  <a:pt x="847666" y="1196011"/>
                  <a:pt x="866642" y="1214987"/>
                  <a:pt x="890049" y="1214987"/>
                </a:cubicBezTo>
                <a:cubicBezTo>
                  <a:pt x="901752" y="1214987"/>
                  <a:pt x="912348" y="1210243"/>
                  <a:pt x="920018" y="1202573"/>
                </a:cubicBezTo>
                <a:close/>
                <a:moveTo>
                  <a:pt x="637464" y="1485128"/>
                </a:moveTo>
                <a:cubicBezTo>
                  <a:pt x="645133" y="1477458"/>
                  <a:pt x="649877" y="1466863"/>
                  <a:pt x="649877" y="1455159"/>
                </a:cubicBezTo>
                <a:cubicBezTo>
                  <a:pt x="649877" y="1431752"/>
                  <a:pt x="630901" y="1412776"/>
                  <a:pt x="607494" y="1412776"/>
                </a:cubicBezTo>
                <a:cubicBezTo>
                  <a:pt x="584087" y="1412776"/>
                  <a:pt x="565111" y="1431752"/>
                  <a:pt x="565111" y="1455159"/>
                </a:cubicBezTo>
                <a:cubicBezTo>
                  <a:pt x="565111" y="1478566"/>
                  <a:pt x="584087" y="1497542"/>
                  <a:pt x="607494" y="1497542"/>
                </a:cubicBezTo>
                <a:cubicBezTo>
                  <a:pt x="619198" y="1497542"/>
                  <a:pt x="629793" y="1492798"/>
                  <a:pt x="637464" y="1485128"/>
                </a:cubicBezTo>
                <a:close/>
                <a:moveTo>
                  <a:pt x="1202574" y="1202573"/>
                </a:moveTo>
                <a:cubicBezTo>
                  <a:pt x="1210244" y="1194903"/>
                  <a:pt x="1214988" y="1184308"/>
                  <a:pt x="1214988" y="1172604"/>
                </a:cubicBezTo>
                <a:cubicBezTo>
                  <a:pt x="1214988" y="1149197"/>
                  <a:pt x="1196012" y="1130221"/>
                  <a:pt x="1172605" y="1130221"/>
                </a:cubicBezTo>
                <a:cubicBezTo>
                  <a:pt x="1149198" y="1130221"/>
                  <a:pt x="1130222" y="1149197"/>
                  <a:pt x="1130222" y="1172604"/>
                </a:cubicBezTo>
                <a:cubicBezTo>
                  <a:pt x="1130222" y="1196011"/>
                  <a:pt x="1149198" y="1214987"/>
                  <a:pt x="1172605" y="1214987"/>
                </a:cubicBezTo>
                <a:cubicBezTo>
                  <a:pt x="1184308" y="1214987"/>
                  <a:pt x="1194904" y="1210243"/>
                  <a:pt x="1202574" y="1202573"/>
                </a:cubicBezTo>
                <a:close/>
                <a:moveTo>
                  <a:pt x="920018" y="1485128"/>
                </a:moveTo>
                <a:cubicBezTo>
                  <a:pt x="927688" y="1477458"/>
                  <a:pt x="932432" y="1466862"/>
                  <a:pt x="932432" y="1455159"/>
                </a:cubicBezTo>
                <a:cubicBezTo>
                  <a:pt x="932432" y="1431752"/>
                  <a:pt x="913456" y="1412776"/>
                  <a:pt x="890049" y="1412776"/>
                </a:cubicBezTo>
                <a:cubicBezTo>
                  <a:pt x="866642" y="1412776"/>
                  <a:pt x="847666" y="1431752"/>
                  <a:pt x="847666" y="1455159"/>
                </a:cubicBezTo>
                <a:cubicBezTo>
                  <a:pt x="847666" y="1478566"/>
                  <a:pt x="866642" y="1497542"/>
                  <a:pt x="890049" y="1497542"/>
                </a:cubicBezTo>
                <a:cubicBezTo>
                  <a:pt x="901753" y="1497542"/>
                  <a:pt x="912349" y="1492798"/>
                  <a:pt x="920018" y="1485128"/>
                </a:cubicBezTo>
                <a:close/>
                <a:moveTo>
                  <a:pt x="1202574" y="1485128"/>
                </a:moveTo>
                <a:cubicBezTo>
                  <a:pt x="1210244" y="1477458"/>
                  <a:pt x="1214988" y="1466863"/>
                  <a:pt x="1214988" y="1455159"/>
                </a:cubicBezTo>
                <a:cubicBezTo>
                  <a:pt x="1214988" y="1431752"/>
                  <a:pt x="1196012" y="1412776"/>
                  <a:pt x="1172605" y="1412776"/>
                </a:cubicBezTo>
                <a:cubicBezTo>
                  <a:pt x="1149198" y="1412776"/>
                  <a:pt x="1130222" y="1431752"/>
                  <a:pt x="1130222" y="1455159"/>
                </a:cubicBezTo>
                <a:cubicBezTo>
                  <a:pt x="1130222" y="1478566"/>
                  <a:pt x="1149198" y="1497542"/>
                  <a:pt x="1172605" y="1497542"/>
                </a:cubicBezTo>
                <a:cubicBezTo>
                  <a:pt x="1184308" y="1497542"/>
                  <a:pt x="1194904" y="1492798"/>
                  <a:pt x="1202574" y="1485128"/>
                </a:cubicBezTo>
                <a:close/>
                <a:moveTo>
                  <a:pt x="1485129" y="1485128"/>
                </a:moveTo>
                <a:cubicBezTo>
                  <a:pt x="1492799" y="1477458"/>
                  <a:pt x="1497543" y="1466862"/>
                  <a:pt x="1497543" y="1455159"/>
                </a:cubicBezTo>
                <a:cubicBezTo>
                  <a:pt x="1497543" y="1431752"/>
                  <a:pt x="1478567" y="1412776"/>
                  <a:pt x="1455160" y="1412776"/>
                </a:cubicBezTo>
                <a:cubicBezTo>
                  <a:pt x="1431753" y="1412776"/>
                  <a:pt x="1412777" y="1431752"/>
                  <a:pt x="1412777" y="1455159"/>
                </a:cubicBezTo>
                <a:cubicBezTo>
                  <a:pt x="1412777" y="1478566"/>
                  <a:pt x="1431753" y="1497542"/>
                  <a:pt x="1455160" y="1497542"/>
                </a:cubicBezTo>
                <a:cubicBezTo>
                  <a:pt x="1466864" y="1497542"/>
                  <a:pt x="1477459" y="1492798"/>
                  <a:pt x="1485129" y="14851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248196" y="-1610691"/>
            <a:ext cx="3478615" cy="5894718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0" y="-924310"/>
            <a:ext cx="899875" cy="603550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1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352" t="10687" r="14213" b="5672"/>
          <a:stretch>
            <a:fillRect/>
          </a:stretch>
        </p:blipFill>
        <p:spPr>
          <a:xfrm rot="0" flipH="0" flipV="0">
            <a:off x="252671" y="1716405"/>
            <a:ext cx="5420360" cy="4600575"/>
          </a:xfrm>
          <a:custGeom>
            <a:avLst/>
            <a:gdLst>
              <a:gd name="connsiteX0" fmla="*/ 0 w 5420360"/>
              <a:gd name="connsiteY0" fmla="*/ 0 h 4600575"/>
              <a:gd name="connsiteX1" fmla="*/ 5420360 w 5420360"/>
              <a:gd name="connsiteY1" fmla="*/ 0 h 4600575"/>
              <a:gd name="connsiteX2" fmla="*/ 5420360 w 5420360"/>
              <a:gd name="connsiteY2" fmla="*/ 4600575 h 4600575"/>
              <a:gd name="connsiteX3" fmla="*/ 3591175 w 5420360"/>
              <a:gd name="connsiteY3" fmla="*/ 4600575 h 4600575"/>
              <a:gd name="connsiteX4" fmla="*/ 3591175 w 5420360"/>
              <a:gd name="connsiteY4" fmla="*/ 4338956 h 4600575"/>
              <a:gd name="connsiteX5" fmla="*/ 2049834 w 5420360"/>
              <a:gd name="connsiteY5" fmla="*/ 4338956 h 4600575"/>
              <a:gd name="connsiteX6" fmla="*/ 2049834 w 5420360"/>
              <a:gd name="connsiteY6" fmla="*/ 4600575 h 4600575"/>
              <a:gd name="connsiteX7" fmla="*/ 0 w 5420360"/>
              <a:gd name="connsiteY7" fmla="*/ 4600575 h 4600575"/>
              <a:gd name="connsiteX8" fmla="*/ 0 w 5420360"/>
              <a:gd name="connsiteY8" fmla="*/ 0 h 4600575"/>
            </a:gdLst>
            <a:rect l="l" t="t" r="r" b="b"/>
            <a:pathLst>
              <a:path w="5420360" h="4600575">
                <a:moveTo>
                  <a:pt x="0" y="0"/>
                </a:moveTo>
                <a:lnTo>
                  <a:pt x="5420360" y="0"/>
                </a:lnTo>
                <a:lnTo>
                  <a:pt x="5420360" y="4600575"/>
                </a:lnTo>
                <a:lnTo>
                  <a:pt x="3591175" y="4600575"/>
                </a:lnTo>
                <a:lnTo>
                  <a:pt x="3591175" y="4338956"/>
                </a:lnTo>
                <a:lnTo>
                  <a:pt x="2049834" y="4338956"/>
                </a:lnTo>
                <a:lnTo>
                  <a:pt x="2049834" y="4600575"/>
                </a:lnTo>
                <a:lnTo>
                  <a:pt x="0" y="46005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2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040" t="0" r="1040" b="0"/>
          <a:stretch>
            <a:fillRect/>
          </a:stretch>
        </p:blipFill>
        <p:spPr>
          <a:xfrm rot="0" flipH="0" flipV="0">
            <a:off x="605117" y="2016957"/>
            <a:ext cx="4715467" cy="2699156"/>
          </a:xfrm>
          <a:custGeom>
            <a:avLst/>
            <a:gdLst>
              <a:gd name="connsiteX0" fmla="*/ 0 w 4715467"/>
              <a:gd name="connsiteY0" fmla="*/ 0 h 2699156"/>
              <a:gd name="connsiteX1" fmla="*/ 4715467 w 4715467"/>
              <a:gd name="connsiteY1" fmla="*/ 0 h 2699156"/>
              <a:gd name="connsiteX2" fmla="*/ 4715467 w 4715467"/>
              <a:gd name="connsiteY2" fmla="*/ 2699156 h 2699156"/>
              <a:gd name="connsiteX3" fmla="*/ 0 w 4715467"/>
              <a:gd name="connsiteY3" fmla="*/ 2699156 h 2699156"/>
            </a:gdLst>
            <a:rect l="l" t="t" r="r" b="b"/>
            <a:pathLst>
              <a:path w="4715467" h="2699156">
                <a:moveTo>
                  <a:pt x="0" y="0"/>
                </a:moveTo>
                <a:lnTo>
                  <a:pt x="4715467" y="0"/>
                </a:lnTo>
                <a:lnTo>
                  <a:pt x="4715467" y="2699156"/>
                </a:lnTo>
                <a:lnTo>
                  <a:pt x="0" y="269915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3" name="标题 1"/>
          <p:cNvSpPr txBox="1"/>
          <p:nvPr/>
        </p:nvSpPr>
        <p:spPr>
          <a:xfrm rot="0" flipH="0" flipV="0">
            <a:off x="660400" y="1066800"/>
            <a:ext cx="3680813" cy="9341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2F2F2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DESIGN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736986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10800000" flipH="0" flipV="1">
            <a:off x="0" y="4249440"/>
            <a:ext cx="6618880" cy="2608560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1199057" y="259898"/>
            <a:ext cx="2007877" cy="648152"/>
          </a:xfrm>
          <a:custGeom>
            <a:avLst/>
            <a:gdLst>
              <a:gd name="connsiteX0" fmla="*/ 2788648 w 2866119"/>
              <a:gd name="connsiteY0" fmla="*/ 770254 h 925196"/>
              <a:gd name="connsiteX1" fmla="*/ 2866119 w 2866119"/>
              <a:gd name="connsiteY1" fmla="*/ 847725 h 925196"/>
              <a:gd name="connsiteX2" fmla="*/ 2788648 w 2866119"/>
              <a:gd name="connsiteY2" fmla="*/ 925196 h 925196"/>
              <a:gd name="connsiteX3" fmla="*/ 2711177 w 2866119"/>
              <a:gd name="connsiteY3" fmla="*/ 847725 h 925196"/>
              <a:gd name="connsiteX4" fmla="*/ 2788648 w 2866119"/>
              <a:gd name="connsiteY4" fmla="*/ 770254 h 925196"/>
              <a:gd name="connsiteX5" fmla="*/ 2336786 w 2866119"/>
              <a:gd name="connsiteY5" fmla="*/ 770254 h 925196"/>
              <a:gd name="connsiteX6" fmla="*/ 2414257 w 2866119"/>
              <a:gd name="connsiteY6" fmla="*/ 847725 h 925196"/>
              <a:gd name="connsiteX7" fmla="*/ 2336786 w 2866119"/>
              <a:gd name="connsiteY7" fmla="*/ 925196 h 925196"/>
              <a:gd name="connsiteX8" fmla="*/ 2259315 w 2866119"/>
              <a:gd name="connsiteY8" fmla="*/ 847725 h 925196"/>
              <a:gd name="connsiteX9" fmla="*/ 2336786 w 2866119"/>
              <a:gd name="connsiteY9" fmla="*/ 770254 h 925196"/>
              <a:gd name="connsiteX10" fmla="*/ 1884923 w 2866119"/>
              <a:gd name="connsiteY10" fmla="*/ 770254 h 925196"/>
              <a:gd name="connsiteX11" fmla="*/ 1962394 w 2866119"/>
              <a:gd name="connsiteY11" fmla="*/ 847725 h 925196"/>
              <a:gd name="connsiteX12" fmla="*/ 1884923 w 2866119"/>
              <a:gd name="connsiteY12" fmla="*/ 925196 h 925196"/>
              <a:gd name="connsiteX13" fmla="*/ 1807452 w 2866119"/>
              <a:gd name="connsiteY13" fmla="*/ 847725 h 925196"/>
              <a:gd name="connsiteX14" fmla="*/ 1884923 w 2866119"/>
              <a:gd name="connsiteY14" fmla="*/ 770254 h 925196"/>
              <a:gd name="connsiteX15" fmla="*/ 1433060 w 2866119"/>
              <a:gd name="connsiteY15" fmla="*/ 770254 h 925196"/>
              <a:gd name="connsiteX16" fmla="*/ 1510531 w 2866119"/>
              <a:gd name="connsiteY16" fmla="*/ 847725 h 925196"/>
              <a:gd name="connsiteX17" fmla="*/ 1433060 w 2866119"/>
              <a:gd name="connsiteY17" fmla="*/ 925196 h 925196"/>
              <a:gd name="connsiteX18" fmla="*/ 1355589 w 2866119"/>
              <a:gd name="connsiteY18" fmla="*/ 847725 h 925196"/>
              <a:gd name="connsiteX19" fmla="*/ 1433060 w 2866119"/>
              <a:gd name="connsiteY19" fmla="*/ 770254 h 925196"/>
              <a:gd name="connsiteX20" fmla="*/ 981197 w 2866119"/>
              <a:gd name="connsiteY20" fmla="*/ 770254 h 925196"/>
              <a:gd name="connsiteX21" fmla="*/ 1058668 w 2866119"/>
              <a:gd name="connsiteY21" fmla="*/ 847725 h 925196"/>
              <a:gd name="connsiteX22" fmla="*/ 981197 w 2866119"/>
              <a:gd name="connsiteY22" fmla="*/ 925196 h 925196"/>
              <a:gd name="connsiteX23" fmla="*/ 903726 w 2866119"/>
              <a:gd name="connsiteY23" fmla="*/ 847725 h 925196"/>
              <a:gd name="connsiteX24" fmla="*/ 981197 w 2866119"/>
              <a:gd name="connsiteY24" fmla="*/ 770254 h 925196"/>
              <a:gd name="connsiteX25" fmla="*/ 529334 w 2866119"/>
              <a:gd name="connsiteY25" fmla="*/ 770254 h 925196"/>
              <a:gd name="connsiteX26" fmla="*/ 606805 w 2866119"/>
              <a:gd name="connsiteY26" fmla="*/ 847725 h 925196"/>
              <a:gd name="connsiteX27" fmla="*/ 529334 w 2866119"/>
              <a:gd name="connsiteY27" fmla="*/ 925196 h 925196"/>
              <a:gd name="connsiteX28" fmla="*/ 451863 w 2866119"/>
              <a:gd name="connsiteY28" fmla="*/ 847725 h 925196"/>
              <a:gd name="connsiteX29" fmla="*/ 529334 w 2866119"/>
              <a:gd name="connsiteY29" fmla="*/ 770254 h 925196"/>
              <a:gd name="connsiteX30" fmla="*/ 77471 w 2866119"/>
              <a:gd name="connsiteY30" fmla="*/ 770254 h 925196"/>
              <a:gd name="connsiteX31" fmla="*/ 154942 w 2866119"/>
              <a:gd name="connsiteY31" fmla="*/ 847725 h 925196"/>
              <a:gd name="connsiteX32" fmla="*/ 77471 w 2866119"/>
              <a:gd name="connsiteY32" fmla="*/ 925196 h 925196"/>
              <a:gd name="connsiteX33" fmla="*/ 0 w 2866119"/>
              <a:gd name="connsiteY33" fmla="*/ 847725 h 925196"/>
              <a:gd name="connsiteX34" fmla="*/ 77471 w 2866119"/>
              <a:gd name="connsiteY34" fmla="*/ 770254 h 925196"/>
              <a:gd name="connsiteX35" fmla="*/ 2788648 w 2866119"/>
              <a:gd name="connsiteY35" fmla="*/ 385127 h 925196"/>
              <a:gd name="connsiteX36" fmla="*/ 2866119 w 2866119"/>
              <a:gd name="connsiteY36" fmla="*/ 462598 h 925196"/>
              <a:gd name="connsiteX37" fmla="*/ 2788648 w 2866119"/>
              <a:gd name="connsiteY37" fmla="*/ 540069 h 925196"/>
              <a:gd name="connsiteX38" fmla="*/ 2711177 w 2866119"/>
              <a:gd name="connsiteY38" fmla="*/ 462598 h 925196"/>
              <a:gd name="connsiteX39" fmla="*/ 2788648 w 2866119"/>
              <a:gd name="connsiteY39" fmla="*/ 385127 h 925196"/>
              <a:gd name="connsiteX40" fmla="*/ 2336786 w 2866119"/>
              <a:gd name="connsiteY40" fmla="*/ 385127 h 925196"/>
              <a:gd name="connsiteX41" fmla="*/ 2414257 w 2866119"/>
              <a:gd name="connsiteY41" fmla="*/ 462598 h 925196"/>
              <a:gd name="connsiteX42" fmla="*/ 2336786 w 2866119"/>
              <a:gd name="connsiteY42" fmla="*/ 540069 h 925196"/>
              <a:gd name="connsiteX43" fmla="*/ 2259315 w 2866119"/>
              <a:gd name="connsiteY43" fmla="*/ 462598 h 925196"/>
              <a:gd name="connsiteX44" fmla="*/ 2336786 w 2866119"/>
              <a:gd name="connsiteY44" fmla="*/ 385127 h 925196"/>
              <a:gd name="connsiteX45" fmla="*/ 1884923 w 2866119"/>
              <a:gd name="connsiteY45" fmla="*/ 385127 h 925196"/>
              <a:gd name="connsiteX46" fmla="*/ 1962394 w 2866119"/>
              <a:gd name="connsiteY46" fmla="*/ 462598 h 925196"/>
              <a:gd name="connsiteX47" fmla="*/ 1884923 w 2866119"/>
              <a:gd name="connsiteY47" fmla="*/ 540069 h 925196"/>
              <a:gd name="connsiteX48" fmla="*/ 1807452 w 2866119"/>
              <a:gd name="connsiteY48" fmla="*/ 462598 h 925196"/>
              <a:gd name="connsiteX49" fmla="*/ 1884923 w 2866119"/>
              <a:gd name="connsiteY49" fmla="*/ 385127 h 925196"/>
              <a:gd name="connsiteX50" fmla="*/ 1433060 w 2866119"/>
              <a:gd name="connsiteY50" fmla="*/ 385127 h 925196"/>
              <a:gd name="connsiteX51" fmla="*/ 1510531 w 2866119"/>
              <a:gd name="connsiteY51" fmla="*/ 462598 h 925196"/>
              <a:gd name="connsiteX52" fmla="*/ 1433060 w 2866119"/>
              <a:gd name="connsiteY52" fmla="*/ 540069 h 925196"/>
              <a:gd name="connsiteX53" fmla="*/ 1355589 w 2866119"/>
              <a:gd name="connsiteY53" fmla="*/ 462598 h 925196"/>
              <a:gd name="connsiteX54" fmla="*/ 1433060 w 2866119"/>
              <a:gd name="connsiteY54" fmla="*/ 385127 h 925196"/>
              <a:gd name="connsiteX55" fmla="*/ 981197 w 2866119"/>
              <a:gd name="connsiteY55" fmla="*/ 385127 h 925196"/>
              <a:gd name="connsiteX56" fmla="*/ 1058668 w 2866119"/>
              <a:gd name="connsiteY56" fmla="*/ 462598 h 925196"/>
              <a:gd name="connsiteX57" fmla="*/ 981197 w 2866119"/>
              <a:gd name="connsiteY57" fmla="*/ 540069 h 925196"/>
              <a:gd name="connsiteX58" fmla="*/ 903726 w 2866119"/>
              <a:gd name="connsiteY58" fmla="*/ 462598 h 925196"/>
              <a:gd name="connsiteX59" fmla="*/ 981197 w 2866119"/>
              <a:gd name="connsiteY59" fmla="*/ 385127 h 925196"/>
              <a:gd name="connsiteX60" fmla="*/ 529334 w 2866119"/>
              <a:gd name="connsiteY60" fmla="*/ 385127 h 925196"/>
              <a:gd name="connsiteX61" fmla="*/ 606805 w 2866119"/>
              <a:gd name="connsiteY61" fmla="*/ 462598 h 925196"/>
              <a:gd name="connsiteX62" fmla="*/ 529334 w 2866119"/>
              <a:gd name="connsiteY62" fmla="*/ 540069 h 925196"/>
              <a:gd name="connsiteX63" fmla="*/ 451863 w 2866119"/>
              <a:gd name="connsiteY63" fmla="*/ 462598 h 925196"/>
              <a:gd name="connsiteX64" fmla="*/ 529334 w 2866119"/>
              <a:gd name="connsiteY64" fmla="*/ 385127 h 925196"/>
              <a:gd name="connsiteX65" fmla="*/ 77471 w 2866119"/>
              <a:gd name="connsiteY65" fmla="*/ 385127 h 925196"/>
              <a:gd name="connsiteX66" fmla="*/ 154942 w 2866119"/>
              <a:gd name="connsiteY66" fmla="*/ 462598 h 925196"/>
              <a:gd name="connsiteX67" fmla="*/ 77471 w 2866119"/>
              <a:gd name="connsiteY67" fmla="*/ 540069 h 925196"/>
              <a:gd name="connsiteX68" fmla="*/ 0 w 2866119"/>
              <a:gd name="connsiteY68" fmla="*/ 462598 h 925196"/>
              <a:gd name="connsiteX69" fmla="*/ 77471 w 2866119"/>
              <a:gd name="connsiteY69" fmla="*/ 385127 h 925196"/>
              <a:gd name="connsiteX70" fmla="*/ 2788648 w 2866119"/>
              <a:gd name="connsiteY70" fmla="*/ 0 h 925196"/>
              <a:gd name="connsiteX71" fmla="*/ 2866119 w 2866119"/>
              <a:gd name="connsiteY71" fmla="*/ 77471 h 925196"/>
              <a:gd name="connsiteX72" fmla="*/ 2788648 w 2866119"/>
              <a:gd name="connsiteY72" fmla="*/ 154942 h 925196"/>
              <a:gd name="connsiteX73" fmla="*/ 2711177 w 2866119"/>
              <a:gd name="connsiteY73" fmla="*/ 77471 h 925196"/>
              <a:gd name="connsiteX74" fmla="*/ 2788648 w 2866119"/>
              <a:gd name="connsiteY74" fmla="*/ 0 h 925196"/>
              <a:gd name="connsiteX75" fmla="*/ 2336786 w 2866119"/>
              <a:gd name="connsiteY75" fmla="*/ 0 h 925196"/>
              <a:gd name="connsiteX76" fmla="*/ 2414257 w 2866119"/>
              <a:gd name="connsiteY76" fmla="*/ 77471 h 925196"/>
              <a:gd name="connsiteX77" fmla="*/ 2336786 w 2866119"/>
              <a:gd name="connsiteY77" fmla="*/ 154942 h 925196"/>
              <a:gd name="connsiteX78" fmla="*/ 2259315 w 2866119"/>
              <a:gd name="connsiteY78" fmla="*/ 77471 h 925196"/>
              <a:gd name="connsiteX79" fmla="*/ 2336786 w 2866119"/>
              <a:gd name="connsiteY79" fmla="*/ 0 h 925196"/>
              <a:gd name="connsiteX80" fmla="*/ 1884923 w 2866119"/>
              <a:gd name="connsiteY80" fmla="*/ 0 h 925196"/>
              <a:gd name="connsiteX81" fmla="*/ 1962394 w 2866119"/>
              <a:gd name="connsiteY81" fmla="*/ 77471 h 925196"/>
              <a:gd name="connsiteX82" fmla="*/ 1884923 w 2866119"/>
              <a:gd name="connsiteY82" fmla="*/ 154942 h 925196"/>
              <a:gd name="connsiteX83" fmla="*/ 1807452 w 2866119"/>
              <a:gd name="connsiteY83" fmla="*/ 77471 h 925196"/>
              <a:gd name="connsiteX84" fmla="*/ 1884923 w 2866119"/>
              <a:gd name="connsiteY84" fmla="*/ 0 h 925196"/>
              <a:gd name="connsiteX85" fmla="*/ 1433060 w 2866119"/>
              <a:gd name="connsiteY85" fmla="*/ 0 h 925196"/>
              <a:gd name="connsiteX86" fmla="*/ 1510531 w 2866119"/>
              <a:gd name="connsiteY86" fmla="*/ 77471 h 925196"/>
              <a:gd name="connsiteX87" fmla="*/ 1433060 w 2866119"/>
              <a:gd name="connsiteY87" fmla="*/ 154942 h 925196"/>
              <a:gd name="connsiteX88" fmla="*/ 1355589 w 2866119"/>
              <a:gd name="connsiteY88" fmla="*/ 77471 h 925196"/>
              <a:gd name="connsiteX89" fmla="*/ 1433060 w 2866119"/>
              <a:gd name="connsiteY89" fmla="*/ 0 h 925196"/>
              <a:gd name="connsiteX90" fmla="*/ 981197 w 2866119"/>
              <a:gd name="connsiteY90" fmla="*/ 0 h 925196"/>
              <a:gd name="connsiteX91" fmla="*/ 1058668 w 2866119"/>
              <a:gd name="connsiteY91" fmla="*/ 77471 h 925196"/>
              <a:gd name="connsiteX92" fmla="*/ 981197 w 2866119"/>
              <a:gd name="connsiteY92" fmla="*/ 154942 h 925196"/>
              <a:gd name="connsiteX93" fmla="*/ 903726 w 2866119"/>
              <a:gd name="connsiteY93" fmla="*/ 77471 h 925196"/>
              <a:gd name="connsiteX94" fmla="*/ 981197 w 2866119"/>
              <a:gd name="connsiteY94" fmla="*/ 0 h 925196"/>
              <a:gd name="connsiteX95" fmla="*/ 529334 w 2866119"/>
              <a:gd name="connsiteY95" fmla="*/ 0 h 925196"/>
              <a:gd name="connsiteX96" fmla="*/ 606805 w 2866119"/>
              <a:gd name="connsiteY96" fmla="*/ 77471 h 925196"/>
              <a:gd name="connsiteX97" fmla="*/ 529334 w 2866119"/>
              <a:gd name="connsiteY97" fmla="*/ 154942 h 925196"/>
              <a:gd name="connsiteX98" fmla="*/ 451863 w 2866119"/>
              <a:gd name="connsiteY98" fmla="*/ 77471 h 925196"/>
              <a:gd name="connsiteX99" fmla="*/ 529334 w 2866119"/>
              <a:gd name="connsiteY99" fmla="*/ 0 h 925196"/>
              <a:gd name="connsiteX100" fmla="*/ 77471 w 2866119"/>
              <a:gd name="connsiteY100" fmla="*/ 0 h 925196"/>
              <a:gd name="connsiteX101" fmla="*/ 154942 w 2866119"/>
              <a:gd name="connsiteY101" fmla="*/ 77471 h 925196"/>
              <a:gd name="connsiteX102" fmla="*/ 77471 w 2866119"/>
              <a:gd name="connsiteY102" fmla="*/ 154942 h 925196"/>
              <a:gd name="connsiteX103" fmla="*/ 0 w 2866119"/>
              <a:gd name="connsiteY103" fmla="*/ 77471 h 925196"/>
              <a:gd name="connsiteX104" fmla="*/ 77471 w 2866119"/>
              <a:gd name="connsiteY104" fmla="*/ 0 h 925196"/>
            </a:gdLst>
            <a:rect l="l" t="t" r="r" b="b"/>
            <a:pathLst>
              <a:path w="2866119" h="925196">
                <a:moveTo>
                  <a:pt x="2788648" y="770254"/>
                </a:moveTo>
                <a:cubicBezTo>
                  <a:pt x="2831434" y="770254"/>
                  <a:pt x="2866119" y="804939"/>
                  <a:pt x="2866119" y="847725"/>
                </a:cubicBezTo>
                <a:cubicBezTo>
                  <a:pt x="2866119" y="890511"/>
                  <a:pt x="2831434" y="925196"/>
                  <a:pt x="2788648" y="925196"/>
                </a:cubicBezTo>
                <a:cubicBezTo>
                  <a:pt x="2745862" y="925196"/>
                  <a:pt x="2711177" y="890511"/>
                  <a:pt x="2711177" y="847725"/>
                </a:cubicBezTo>
                <a:cubicBezTo>
                  <a:pt x="2711177" y="804939"/>
                  <a:pt x="2745862" y="770254"/>
                  <a:pt x="2788648" y="770254"/>
                </a:cubicBezTo>
                <a:close/>
                <a:moveTo>
                  <a:pt x="2336786" y="770254"/>
                </a:moveTo>
                <a:cubicBezTo>
                  <a:pt x="2379572" y="770254"/>
                  <a:pt x="2414257" y="804939"/>
                  <a:pt x="2414257" y="847725"/>
                </a:cubicBezTo>
                <a:cubicBezTo>
                  <a:pt x="2414257" y="890511"/>
                  <a:pt x="2379572" y="925196"/>
                  <a:pt x="2336786" y="925196"/>
                </a:cubicBezTo>
                <a:cubicBezTo>
                  <a:pt x="2294000" y="925196"/>
                  <a:pt x="2259315" y="890511"/>
                  <a:pt x="2259315" y="847725"/>
                </a:cubicBezTo>
                <a:cubicBezTo>
                  <a:pt x="2259315" y="804939"/>
                  <a:pt x="2294000" y="770254"/>
                  <a:pt x="2336786" y="770254"/>
                </a:cubicBezTo>
                <a:close/>
                <a:moveTo>
                  <a:pt x="1884923" y="770254"/>
                </a:moveTo>
                <a:cubicBezTo>
                  <a:pt x="1927709" y="770254"/>
                  <a:pt x="1962394" y="804939"/>
                  <a:pt x="1962394" y="847725"/>
                </a:cubicBezTo>
                <a:cubicBezTo>
                  <a:pt x="1962394" y="890511"/>
                  <a:pt x="1927709" y="925196"/>
                  <a:pt x="1884923" y="925196"/>
                </a:cubicBezTo>
                <a:cubicBezTo>
                  <a:pt x="1842137" y="925196"/>
                  <a:pt x="1807452" y="890511"/>
                  <a:pt x="1807452" y="847725"/>
                </a:cubicBezTo>
                <a:cubicBezTo>
                  <a:pt x="1807452" y="804939"/>
                  <a:pt x="1842137" y="770254"/>
                  <a:pt x="1884923" y="770254"/>
                </a:cubicBezTo>
                <a:close/>
                <a:moveTo>
                  <a:pt x="1433060" y="770254"/>
                </a:moveTo>
                <a:cubicBezTo>
                  <a:pt x="1475846" y="770254"/>
                  <a:pt x="1510531" y="804939"/>
                  <a:pt x="1510531" y="847725"/>
                </a:cubicBezTo>
                <a:cubicBezTo>
                  <a:pt x="1510531" y="890511"/>
                  <a:pt x="1475846" y="925196"/>
                  <a:pt x="1433060" y="925196"/>
                </a:cubicBezTo>
                <a:cubicBezTo>
                  <a:pt x="1390274" y="925196"/>
                  <a:pt x="1355589" y="890511"/>
                  <a:pt x="1355589" y="847725"/>
                </a:cubicBezTo>
                <a:cubicBezTo>
                  <a:pt x="1355589" y="804939"/>
                  <a:pt x="1390274" y="770254"/>
                  <a:pt x="1433060" y="770254"/>
                </a:cubicBezTo>
                <a:close/>
                <a:moveTo>
                  <a:pt x="981197" y="770254"/>
                </a:moveTo>
                <a:cubicBezTo>
                  <a:pt x="1023983" y="770254"/>
                  <a:pt x="1058668" y="804939"/>
                  <a:pt x="1058668" y="847725"/>
                </a:cubicBezTo>
                <a:cubicBezTo>
                  <a:pt x="1058668" y="890511"/>
                  <a:pt x="1023983" y="925196"/>
                  <a:pt x="981197" y="925196"/>
                </a:cubicBezTo>
                <a:cubicBezTo>
                  <a:pt x="938411" y="925196"/>
                  <a:pt x="903726" y="890511"/>
                  <a:pt x="903726" y="847725"/>
                </a:cubicBezTo>
                <a:cubicBezTo>
                  <a:pt x="903726" y="804939"/>
                  <a:pt x="938411" y="770254"/>
                  <a:pt x="981197" y="770254"/>
                </a:cubicBezTo>
                <a:close/>
                <a:moveTo>
                  <a:pt x="529334" y="770254"/>
                </a:moveTo>
                <a:cubicBezTo>
                  <a:pt x="572120" y="770254"/>
                  <a:pt x="606805" y="804939"/>
                  <a:pt x="606805" y="847725"/>
                </a:cubicBezTo>
                <a:cubicBezTo>
                  <a:pt x="606805" y="890511"/>
                  <a:pt x="572120" y="925196"/>
                  <a:pt x="529334" y="925196"/>
                </a:cubicBezTo>
                <a:cubicBezTo>
                  <a:pt x="486548" y="925196"/>
                  <a:pt x="451863" y="890511"/>
                  <a:pt x="451863" y="847725"/>
                </a:cubicBezTo>
                <a:cubicBezTo>
                  <a:pt x="451863" y="804939"/>
                  <a:pt x="486548" y="770254"/>
                  <a:pt x="529334" y="770254"/>
                </a:cubicBezTo>
                <a:close/>
                <a:moveTo>
                  <a:pt x="77471" y="770254"/>
                </a:moveTo>
                <a:cubicBezTo>
                  <a:pt x="120257" y="770254"/>
                  <a:pt x="154942" y="804939"/>
                  <a:pt x="154942" y="847725"/>
                </a:cubicBezTo>
                <a:cubicBezTo>
                  <a:pt x="154942" y="890511"/>
                  <a:pt x="120257" y="925196"/>
                  <a:pt x="77471" y="925196"/>
                </a:cubicBezTo>
                <a:cubicBezTo>
                  <a:pt x="34685" y="925196"/>
                  <a:pt x="0" y="890511"/>
                  <a:pt x="0" y="847725"/>
                </a:cubicBezTo>
                <a:cubicBezTo>
                  <a:pt x="0" y="804939"/>
                  <a:pt x="34685" y="770254"/>
                  <a:pt x="77471" y="770254"/>
                </a:cubicBezTo>
                <a:close/>
                <a:moveTo>
                  <a:pt x="2788648" y="385127"/>
                </a:moveTo>
                <a:cubicBezTo>
                  <a:pt x="2831434" y="385127"/>
                  <a:pt x="2866119" y="419812"/>
                  <a:pt x="2866119" y="462598"/>
                </a:cubicBezTo>
                <a:cubicBezTo>
                  <a:pt x="2866119" y="505384"/>
                  <a:pt x="2831434" y="540069"/>
                  <a:pt x="2788648" y="540069"/>
                </a:cubicBezTo>
                <a:cubicBezTo>
                  <a:pt x="2745862" y="540069"/>
                  <a:pt x="2711177" y="505384"/>
                  <a:pt x="2711177" y="462598"/>
                </a:cubicBezTo>
                <a:cubicBezTo>
                  <a:pt x="2711177" y="419812"/>
                  <a:pt x="2745862" y="385127"/>
                  <a:pt x="2788648" y="385127"/>
                </a:cubicBezTo>
                <a:close/>
                <a:moveTo>
                  <a:pt x="2336786" y="385127"/>
                </a:moveTo>
                <a:cubicBezTo>
                  <a:pt x="2379572" y="385127"/>
                  <a:pt x="2414257" y="419812"/>
                  <a:pt x="2414257" y="462598"/>
                </a:cubicBezTo>
                <a:cubicBezTo>
                  <a:pt x="2414257" y="505384"/>
                  <a:pt x="2379572" y="540069"/>
                  <a:pt x="2336786" y="540069"/>
                </a:cubicBezTo>
                <a:cubicBezTo>
                  <a:pt x="2294000" y="540069"/>
                  <a:pt x="2259315" y="505384"/>
                  <a:pt x="2259315" y="462598"/>
                </a:cubicBezTo>
                <a:cubicBezTo>
                  <a:pt x="2259315" y="419812"/>
                  <a:pt x="2294000" y="385127"/>
                  <a:pt x="2336786" y="385127"/>
                </a:cubicBezTo>
                <a:close/>
                <a:moveTo>
                  <a:pt x="1884923" y="385127"/>
                </a:moveTo>
                <a:cubicBezTo>
                  <a:pt x="1927709" y="385127"/>
                  <a:pt x="1962394" y="419812"/>
                  <a:pt x="1962394" y="462598"/>
                </a:cubicBezTo>
                <a:cubicBezTo>
                  <a:pt x="1962394" y="505384"/>
                  <a:pt x="1927709" y="540069"/>
                  <a:pt x="1884923" y="540069"/>
                </a:cubicBezTo>
                <a:cubicBezTo>
                  <a:pt x="1842137" y="540069"/>
                  <a:pt x="1807452" y="505384"/>
                  <a:pt x="1807452" y="462598"/>
                </a:cubicBezTo>
                <a:cubicBezTo>
                  <a:pt x="1807452" y="419812"/>
                  <a:pt x="1842137" y="385127"/>
                  <a:pt x="1884923" y="385127"/>
                </a:cubicBezTo>
                <a:close/>
                <a:moveTo>
                  <a:pt x="1433060" y="385127"/>
                </a:moveTo>
                <a:cubicBezTo>
                  <a:pt x="1475846" y="385127"/>
                  <a:pt x="1510531" y="419812"/>
                  <a:pt x="1510531" y="462598"/>
                </a:cubicBezTo>
                <a:cubicBezTo>
                  <a:pt x="1510531" y="505384"/>
                  <a:pt x="1475846" y="540069"/>
                  <a:pt x="1433060" y="540069"/>
                </a:cubicBezTo>
                <a:cubicBezTo>
                  <a:pt x="1390274" y="540069"/>
                  <a:pt x="1355589" y="505384"/>
                  <a:pt x="1355589" y="462598"/>
                </a:cubicBezTo>
                <a:cubicBezTo>
                  <a:pt x="1355589" y="419812"/>
                  <a:pt x="1390274" y="385127"/>
                  <a:pt x="1433060" y="385127"/>
                </a:cubicBezTo>
                <a:close/>
                <a:moveTo>
                  <a:pt x="981197" y="385127"/>
                </a:moveTo>
                <a:cubicBezTo>
                  <a:pt x="1023983" y="385127"/>
                  <a:pt x="1058668" y="419812"/>
                  <a:pt x="1058668" y="462598"/>
                </a:cubicBezTo>
                <a:cubicBezTo>
                  <a:pt x="1058668" y="505384"/>
                  <a:pt x="1023983" y="540069"/>
                  <a:pt x="981197" y="540069"/>
                </a:cubicBezTo>
                <a:cubicBezTo>
                  <a:pt x="938411" y="540069"/>
                  <a:pt x="903726" y="505384"/>
                  <a:pt x="903726" y="462598"/>
                </a:cubicBezTo>
                <a:cubicBezTo>
                  <a:pt x="903726" y="419812"/>
                  <a:pt x="938411" y="385127"/>
                  <a:pt x="981197" y="385127"/>
                </a:cubicBezTo>
                <a:close/>
                <a:moveTo>
                  <a:pt x="529334" y="385127"/>
                </a:moveTo>
                <a:cubicBezTo>
                  <a:pt x="572120" y="385127"/>
                  <a:pt x="606805" y="419812"/>
                  <a:pt x="606805" y="462598"/>
                </a:cubicBezTo>
                <a:cubicBezTo>
                  <a:pt x="606805" y="505384"/>
                  <a:pt x="572120" y="540069"/>
                  <a:pt x="529334" y="540069"/>
                </a:cubicBezTo>
                <a:cubicBezTo>
                  <a:pt x="486548" y="540069"/>
                  <a:pt x="451863" y="505384"/>
                  <a:pt x="451863" y="462598"/>
                </a:cubicBezTo>
                <a:cubicBezTo>
                  <a:pt x="451863" y="419812"/>
                  <a:pt x="486548" y="385127"/>
                  <a:pt x="529334" y="385127"/>
                </a:cubicBezTo>
                <a:close/>
                <a:moveTo>
                  <a:pt x="77471" y="385127"/>
                </a:moveTo>
                <a:cubicBezTo>
                  <a:pt x="120257" y="385127"/>
                  <a:pt x="154942" y="419812"/>
                  <a:pt x="154942" y="462598"/>
                </a:cubicBezTo>
                <a:cubicBezTo>
                  <a:pt x="154942" y="505384"/>
                  <a:pt x="120257" y="540069"/>
                  <a:pt x="77471" y="540069"/>
                </a:cubicBezTo>
                <a:cubicBezTo>
                  <a:pt x="34685" y="540069"/>
                  <a:pt x="0" y="505384"/>
                  <a:pt x="0" y="462598"/>
                </a:cubicBezTo>
                <a:cubicBezTo>
                  <a:pt x="0" y="419812"/>
                  <a:pt x="34685" y="385127"/>
                  <a:pt x="77471" y="385127"/>
                </a:cubicBezTo>
                <a:close/>
                <a:moveTo>
                  <a:pt x="2788648" y="0"/>
                </a:moveTo>
                <a:cubicBezTo>
                  <a:pt x="2831434" y="0"/>
                  <a:pt x="2866119" y="34685"/>
                  <a:pt x="2866119" y="77471"/>
                </a:cubicBezTo>
                <a:cubicBezTo>
                  <a:pt x="2866119" y="120257"/>
                  <a:pt x="2831434" y="154942"/>
                  <a:pt x="2788648" y="154942"/>
                </a:cubicBezTo>
                <a:cubicBezTo>
                  <a:pt x="2745862" y="154942"/>
                  <a:pt x="2711177" y="120257"/>
                  <a:pt x="2711177" y="77471"/>
                </a:cubicBezTo>
                <a:cubicBezTo>
                  <a:pt x="2711177" y="34685"/>
                  <a:pt x="2745862" y="0"/>
                  <a:pt x="2788648" y="0"/>
                </a:cubicBezTo>
                <a:close/>
                <a:moveTo>
                  <a:pt x="2336786" y="0"/>
                </a:moveTo>
                <a:cubicBezTo>
                  <a:pt x="2379572" y="0"/>
                  <a:pt x="2414257" y="34685"/>
                  <a:pt x="2414257" y="77471"/>
                </a:cubicBezTo>
                <a:cubicBezTo>
                  <a:pt x="2414257" y="120257"/>
                  <a:pt x="2379572" y="154942"/>
                  <a:pt x="2336786" y="154942"/>
                </a:cubicBezTo>
                <a:cubicBezTo>
                  <a:pt x="2294000" y="154942"/>
                  <a:pt x="2259315" y="120257"/>
                  <a:pt x="2259315" y="77471"/>
                </a:cubicBezTo>
                <a:cubicBezTo>
                  <a:pt x="2259315" y="34685"/>
                  <a:pt x="2294000" y="0"/>
                  <a:pt x="2336786" y="0"/>
                </a:cubicBezTo>
                <a:close/>
                <a:moveTo>
                  <a:pt x="1884923" y="0"/>
                </a:moveTo>
                <a:cubicBezTo>
                  <a:pt x="1927709" y="0"/>
                  <a:pt x="1962394" y="34685"/>
                  <a:pt x="1962394" y="77471"/>
                </a:cubicBezTo>
                <a:cubicBezTo>
                  <a:pt x="1962394" y="120257"/>
                  <a:pt x="1927709" y="154942"/>
                  <a:pt x="1884923" y="154942"/>
                </a:cubicBezTo>
                <a:cubicBezTo>
                  <a:pt x="1842137" y="154942"/>
                  <a:pt x="1807452" y="120257"/>
                  <a:pt x="1807452" y="77471"/>
                </a:cubicBezTo>
                <a:cubicBezTo>
                  <a:pt x="1807452" y="34685"/>
                  <a:pt x="1842137" y="0"/>
                  <a:pt x="1884923" y="0"/>
                </a:cubicBezTo>
                <a:close/>
                <a:moveTo>
                  <a:pt x="1433060" y="0"/>
                </a:moveTo>
                <a:cubicBezTo>
                  <a:pt x="1475846" y="0"/>
                  <a:pt x="1510531" y="34685"/>
                  <a:pt x="1510531" y="77471"/>
                </a:cubicBezTo>
                <a:cubicBezTo>
                  <a:pt x="1510531" y="120257"/>
                  <a:pt x="1475846" y="154942"/>
                  <a:pt x="1433060" y="154942"/>
                </a:cubicBezTo>
                <a:cubicBezTo>
                  <a:pt x="1390274" y="154942"/>
                  <a:pt x="1355589" y="120257"/>
                  <a:pt x="1355589" y="77471"/>
                </a:cubicBezTo>
                <a:cubicBezTo>
                  <a:pt x="1355589" y="34685"/>
                  <a:pt x="1390274" y="0"/>
                  <a:pt x="1433060" y="0"/>
                </a:cubicBezTo>
                <a:close/>
                <a:moveTo>
                  <a:pt x="981197" y="0"/>
                </a:moveTo>
                <a:cubicBezTo>
                  <a:pt x="1023983" y="0"/>
                  <a:pt x="1058668" y="34685"/>
                  <a:pt x="1058668" y="77471"/>
                </a:cubicBezTo>
                <a:cubicBezTo>
                  <a:pt x="1058668" y="120257"/>
                  <a:pt x="1023983" y="154942"/>
                  <a:pt x="981197" y="154942"/>
                </a:cubicBezTo>
                <a:cubicBezTo>
                  <a:pt x="938411" y="154942"/>
                  <a:pt x="903726" y="120257"/>
                  <a:pt x="903726" y="77471"/>
                </a:cubicBezTo>
                <a:cubicBezTo>
                  <a:pt x="903726" y="34685"/>
                  <a:pt x="938411" y="0"/>
                  <a:pt x="981197" y="0"/>
                </a:cubicBezTo>
                <a:close/>
                <a:moveTo>
                  <a:pt x="529334" y="0"/>
                </a:moveTo>
                <a:cubicBezTo>
                  <a:pt x="572120" y="0"/>
                  <a:pt x="606805" y="34685"/>
                  <a:pt x="606805" y="77471"/>
                </a:cubicBezTo>
                <a:cubicBezTo>
                  <a:pt x="606805" y="120257"/>
                  <a:pt x="572120" y="154942"/>
                  <a:pt x="529334" y="154942"/>
                </a:cubicBezTo>
                <a:cubicBezTo>
                  <a:pt x="486548" y="154942"/>
                  <a:pt x="451863" y="120257"/>
                  <a:pt x="451863" y="77471"/>
                </a:cubicBezTo>
                <a:cubicBezTo>
                  <a:pt x="451863" y="34685"/>
                  <a:pt x="486548" y="0"/>
                  <a:pt x="529334" y="0"/>
                </a:cubicBezTo>
                <a:close/>
                <a:moveTo>
                  <a:pt x="77471" y="0"/>
                </a:moveTo>
                <a:cubicBezTo>
                  <a:pt x="120257" y="0"/>
                  <a:pt x="154942" y="34685"/>
                  <a:pt x="154942" y="77471"/>
                </a:cubicBezTo>
                <a:cubicBezTo>
                  <a:pt x="154942" y="120257"/>
                  <a:pt x="120257" y="154942"/>
                  <a:pt x="77471" y="154942"/>
                </a:cubicBezTo>
                <a:cubicBezTo>
                  <a:pt x="34685" y="154942"/>
                  <a:pt x="0" y="120257"/>
                  <a:pt x="0" y="77471"/>
                </a:cubicBezTo>
                <a:cubicBezTo>
                  <a:pt x="0" y="34685"/>
                  <a:pt x="34685" y="0"/>
                  <a:pt x="7747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703077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660400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0" flipH="0" flipV="0">
            <a:off x="1890285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0" flipH="0" flipV="0">
            <a:off x="1847608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0" flipH="0" flipV="0">
            <a:off x="3052093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3009416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3146688" y="5727952"/>
            <a:ext cx="381439" cy="35951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824924" y="5730635"/>
            <a:ext cx="326934" cy="3541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2008520" y="5746021"/>
            <a:ext cx="334158" cy="32337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5312256" y="5859781"/>
            <a:ext cx="1724814" cy="4533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9370060" y="601190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rot="0" flipH="0" flipV="0">
            <a:off x="9808013" y="783705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rot="0" flipH="0" flipV="0">
            <a:off x="548391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9000000" flipH="0" flipV="0">
            <a:off x="5231141" y="1907918"/>
            <a:ext cx="1416152" cy="1266382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2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cap="sq">
            <a:noFill/>
          </a:ln>
          <a:effectLst>
            <a:outerShdw dist="203200" blurRad="330200" dir="5400000" sx="90000" sy="90000" kx="0" ky="0" algn="t" rotWithShape="0">
              <a:schemeClr val="accent2">
                <a:lumMod val="50000"/>
                <a:alpha val="6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0800000" flipH="0" flipV="0">
            <a:off x="2540815" y="3351891"/>
            <a:ext cx="246736" cy="138110"/>
          </a:xfrm>
          <a:prstGeom prst="triangle">
            <a:avLst/>
          </a:prstGeom>
          <a:solidFill>
            <a:schemeClr val="accent1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0800000" flipH="0" flipV="0">
            <a:off x="5815849" y="3351890"/>
            <a:ext cx="246736" cy="138110"/>
          </a:xfrm>
          <a:prstGeom prst="triangle">
            <a:avLst/>
          </a:prstGeom>
          <a:solidFill>
            <a:schemeClr val="accent2"/>
          </a:solidFill>
          <a:ln cap="sq">
            <a:noFill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0800000" flipH="0" flipV="0">
            <a:off x="8991823" y="3351890"/>
            <a:ext cx="246736" cy="138110"/>
          </a:xfrm>
          <a:prstGeom prst="triangle">
            <a:avLst/>
          </a:prstGeom>
          <a:solidFill>
            <a:schemeClr val="accent1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391538" y="3623535"/>
            <a:ext cx="2651760" cy="56746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责任体系的基本框架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391538" y="4188473"/>
            <a:ext cx="2647062" cy="185418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食品药品安全责任体系包括政府监管、企业自律与社会监督三个层面，旨在形成多元共治的格局。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4666572" y="3623534"/>
            <a:ext cx="2651760" cy="56746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责任体系的法律依据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666572" y="4188472"/>
            <a:ext cx="2648628" cy="185418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《食品安全法》和《药品管理法》为责任体系提供了法律支撑，明确了各主体责任与义务。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7842546" y="3623534"/>
            <a:ext cx="2651760" cy="56746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责任体系的社会意义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7842546" y="4188472"/>
            <a:ext cx="2647654" cy="185418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完善的责任体系是保障公众健康、维护社会稳定和谐的重要措施。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20700000" flipH="0" flipV="0">
            <a:off x="8407115" y="1971418"/>
            <a:ext cx="1416152" cy="1266382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cap="sq">
            <a:noFill/>
          </a:ln>
          <a:effectLst>
            <a:outerShdw dist="203200" blurRad="330200" dir="5400000" sx="90000" sy="90000" kx="0" ky="0" algn="t" rotWithShape="0">
              <a:schemeClr val="accent1">
                <a:lumMod val="50000"/>
                <a:alpha val="6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20700000" flipH="0" flipV="0">
            <a:off x="8480069" y="2036654"/>
            <a:ext cx="1270250" cy="1135910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20700000" flipH="0" flipV="0">
            <a:off x="1956107" y="1907918"/>
            <a:ext cx="1416152" cy="1266382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 cap="sq">
            <a:noFill/>
          </a:ln>
          <a:effectLst>
            <a:outerShdw dist="203200" blurRad="330200" dir="5400000" sx="90000" sy="90000" kx="0" ky="0" algn="t" rotWithShape="0">
              <a:schemeClr val="accent1">
                <a:lumMod val="50000"/>
                <a:alpha val="65000"/>
              </a:schemeClr>
            </a:outerShdw>
          </a:effectLst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20700000" flipH="0" flipV="0">
            <a:off x="2029058" y="1973154"/>
            <a:ext cx="1270250" cy="1135910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9000000" flipH="0" flipV="0">
            <a:off x="5304092" y="1973154"/>
            <a:ext cx="1270248" cy="1135910"/>
          </a:xfrm>
          <a:custGeom>
            <a:avLst/>
            <a:gdLst>
              <a:gd name="connsiteX0" fmla="*/ 7866683 w 8105775"/>
              <a:gd name="connsiteY0" fmla="*/ 3469179 h 7248525"/>
              <a:gd name="connsiteX1" fmla="*/ 6844650 w 8105775"/>
              <a:gd name="connsiteY1" fmla="*/ 1416541 h 7248525"/>
              <a:gd name="connsiteX2" fmla="*/ 5800711 w 8105775"/>
              <a:gd name="connsiteY2" fmla="*/ 430704 h 7248525"/>
              <a:gd name="connsiteX3" fmla="*/ 1604948 w 8105775"/>
              <a:gd name="connsiteY3" fmla="*/ 1225089 h 7248525"/>
              <a:gd name="connsiteX4" fmla="*/ 8558 w 8105775"/>
              <a:gd name="connsiteY4" fmla="*/ 4330239 h 7248525"/>
              <a:gd name="connsiteX5" fmla="*/ 1055355 w 8105775"/>
              <a:gd name="connsiteY5" fmla="*/ 6109509 h 7248525"/>
              <a:gd name="connsiteX6" fmla="*/ 2590785 w 8105775"/>
              <a:gd name="connsiteY6" fmla="*/ 6781022 h 7248525"/>
              <a:gd name="connsiteX7" fmla="*/ 4990133 w 8105775"/>
              <a:gd name="connsiteY7" fmla="*/ 7234412 h 7248525"/>
              <a:gd name="connsiteX8" fmla="*/ 6442696 w 8105775"/>
              <a:gd name="connsiteY8" fmla="*/ 7103919 h 7248525"/>
              <a:gd name="connsiteX9" fmla="*/ 7065631 w 8105775"/>
              <a:gd name="connsiteY9" fmla="*/ 6813406 h 7248525"/>
              <a:gd name="connsiteX10" fmla="*/ 7575218 w 8105775"/>
              <a:gd name="connsiteY10" fmla="*/ 6330489 h 7248525"/>
              <a:gd name="connsiteX11" fmla="*/ 8074328 w 8105775"/>
              <a:gd name="connsiteY11" fmla="*/ 5337031 h 7248525"/>
              <a:gd name="connsiteX12" fmla="*/ 8036228 w 8105775"/>
              <a:gd name="connsiteY12" fmla="*/ 4195937 h 7248525"/>
              <a:gd name="connsiteX13" fmla="*/ 7866683 w 8105775"/>
              <a:gd name="connsiteY13" fmla="*/ 3469179 h 7248525"/>
            </a:gdLst>
            <a:rect l="l" t="t" r="r" b="b"/>
            <a:pathLst>
              <a:path w="8105775" h="7248525">
                <a:moveTo>
                  <a:pt x="7866683" y="3469179"/>
                </a:moveTo>
                <a:cubicBezTo>
                  <a:pt x="7655228" y="2729086"/>
                  <a:pt x="7324711" y="2029951"/>
                  <a:pt x="6844650" y="1416541"/>
                </a:cubicBezTo>
                <a:cubicBezTo>
                  <a:pt x="6549375" y="1038399"/>
                  <a:pt x="6199808" y="699309"/>
                  <a:pt x="5800711" y="430704"/>
                </a:cubicBezTo>
                <a:cubicBezTo>
                  <a:pt x="4204321" y="-641811"/>
                  <a:pt x="2276460" y="544051"/>
                  <a:pt x="1604948" y="1225089"/>
                </a:cubicBezTo>
                <a:cubicBezTo>
                  <a:pt x="933435" y="1906126"/>
                  <a:pt x="-104790" y="3310111"/>
                  <a:pt x="8558" y="4330239"/>
                </a:cubicBezTo>
                <a:cubicBezTo>
                  <a:pt x="121905" y="5350367"/>
                  <a:pt x="583868" y="5796137"/>
                  <a:pt x="1055355" y="6109509"/>
                </a:cubicBezTo>
                <a:cubicBezTo>
                  <a:pt x="1526843" y="6423834"/>
                  <a:pt x="2328848" y="6711489"/>
                  <a:pt x="2590785" y="6781022"/>
                </a:cubicBezTo>
                <a:cubicBezTo>
                  <a:pt x="2852723" y="6850554"/>
                  <a:pt x="4212893" y="7164879"/>
                  <a:pt x="4990133" y="7234412"/>
                </a:cubicBezTo>
                <a:cubicBezTo>
                  <a:pt x="5474003" y="7278226"/>
                  <a:pt x="5975971" y="7243937"/>
                  <a:pt x="6442696" y="7103919"/>
                </a:cubicBezTo>
                <a:cubicBezTo>
                  <a:pt x="6659866" y="7039149"/>
                  <a:pt x="6885608" y="6952472"/>
                  <a:pt x="7065631" y="6813406"/>
                </a:cubicBezTo>
                <a:cubicBezTo>
                  <a:pt x="7251368" y="6670531"/>
                  <a:pt x="7423771" y="6509559"/>
                  <a:pt x="7575218" y="6330489"/>
                </a:cubicBezTo>
                <a:cubicBezTo>
                  <a:pt x="7816200" y="6043787"/>
                  <a:pt x="8001938" y="5706601"/>
                  <a:pt x="8074328" y="5337031"/>
                </a:cubicBezTo>
                <a:cubicBezTo>
                  <a:pt x="8147671" y="4960794"/>
                  <a:pt x="8104808" y="4572174"/>
                  <a:pt x="8036228" y="4195937"/>
                </a:cubicBezTo>
                <a:cubicBezTo>
                  <a:pt x="7990508" y="3951144"/>
                  <a:pt x="7935263" y="3708256"/>
                  <a:pt x="7866683" y="3469179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8867178" y="2283217"/>
            <a:ext cx="496023" cy="515784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2406291" y="2283218"/>
            <a:ext cx="515784" cy="515784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5681324" y="2298039"/>
            <a:ext cx="515784" cy="486138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主题一：责任体系的构成与意义</a:t>
            </a:r>
            <a:endParaRPr kumimoji="1" lang="zh-CN" alt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853440" y="1738235"/>
            <a:ext cx="4683760" cy="457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853440" y="3485755"/>
            <a:ext cx="4683760" cy="457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853440" y="5233275"/>
            <a:ext cx="4683760" cy="4571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7385258" y="1309548"/>
            <a:ext cx="2841215" cy="2841214"/>
          </a:xfrm>
          <a:prstGeom prst="donut">
            <a:avLst>
              <a:gd name="adj" fmla="val 829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7521009" y="1471535"/>
            <a:ext cx="2586114" cy="2586112"/>
          </a:xfrm>
          <a:prstGeom prst="arc">
            <a:avLst>
              <a:gd name="adj1" fmla="val 16200000"/>
              <a:gd name="adj2" fmla="val 10070155"/>
            </a:avLst>
          </a:prstGeom>
          <a:noFill/>
          <a:ln w="282575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9250732" y="3513165"/>
            <a:ext cx="1999860" cy="1999860"/>
          </a:xfrm>
          <a:prstGeom prst="donut">
            <a:avLst>
              <a:gd name="adj" fmla="val 829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9310316" y="3572749"/>
            <a:ext cx="1880692" cy="1880691"/>
          </a:xfrm>
          <a:prstGeom prst="arc">
            <a:avLst>
              <a:gd name="adj1" fmla="val 16200000"/>
              <a:gd name="adj2" fmla="val 4201596"/>
            </a:avLst>
          </a:prstGeom>
          <a:noFill/>
          <a:ln w="257175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7105138" y="4418796"/>
            <a:ext cx="1679998" cy="1679998"/>
          </a:xfrm>
          <a:prstGeom prst="donut">
            <a:avLst>
              <a:gd name="adj" fmla="val 829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7155192" y="4468850"/>
            <a:ext cx="1579890" cy="1579889"/>
          </a:xfrm>
          <a:prstGeom prst="arc">
            <a:avLst>
              <a:gd name="adj1" fmla="val 16200000"/>
              <a:gd name="adj2" fmla="val 13074048"/>
            </a:avLst>
          </a:prstGeom>
          <a:noFill/>
          <a:ln w="257175" cap="rnd">
            <a:gradFill>
              <a:gsLst>
                <a:gs pos="0">
                  <a:schemeClr val="accent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9403906" flipH="0" flipV="0">
            <a:off x="10342880" y="826375"/>
            <a:ext cx="772160" cy="772160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87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9403906" flipH="0" flipV="0">
            <a:off x="6238290" y="3567083"/>
            <a:ext cx="914302" cy="914302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87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2196094" flipH="0" flipV="1">
            <a:off x="6153070" y="4645755"/>
            <a:ext cx="271942" cy="271942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87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2196094" flipH="1" flipV="0">
            <a:off x="9286241" y="5931776"/>
            <a:ext cx="772160" cy="772160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87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660400" y="2087284"/>
            <a:ext cx="5029200" cy="6678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政府负责制定食品药品安全政策，监管市场，确保法律法规得到有效执行。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660400" y="3214343"/>
            <a:ext cx="2865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3600000" scaled="0"/>
          </a:gradFill>
          <a:ln w="282575" cap="rnd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058084" y="3220020"/>
            <a:ext cx="2069753" cy="5124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政府的统筹协调职能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660400" y="3827552"/>
            <a:ext cx="5029200" cy="6678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政府需整合资源，协调各部门，形成监管合力，提高监管效率和效果。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660400" y="4954610"/>
            <a:ext cx="2865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3600000" scaled="0"/>
          </a:gradFill>
          <a:ln w="282575" cap="rnd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1058084" y="4939967"/>
            <a:ext cx="2069753" cy="5124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政府的应急响应机制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660400" y="5567819"/>
            <a:ext cx="5029200" cy="6678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政府需建立食品药品安全突发事件的快速反应机制，有效控制和处理危机。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0" flipH="0" flipV="0">
            <a:off x="660400" y="1474075"/>
            <a:ext cx="2865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3600000" scaled="0"/>
          </a:gradFill>
          <a:ln w="282575" cap="rnd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0" flipH="0" flipV="0">
            <a:off x="1058084" y="1479752"/>
            <a:ext cx="2069753" cy="5124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政府的监管职责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8345505" y="2240619"/>
            <a:ext cx="941094" cy="1019432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0" flipH="1" flipV="1">
            <a:off x="7689449" y="5069380"/>
            <a:ext cx="493852" cy="477920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9958085" y="4262761"/>
            <a:ext cx="586452" cy="586452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主题二：政府在责任体系中的角色</a:t>
            </a:r>
            <a:endParaRPr kumimoji="1" lang="zh-CN" alt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5400000" flipH="0" flipV="0">
            <a:off x="221203" y="2209372"/>
            <a:ext cx="4416140" cy="3060000"/>
          </a:xfrm>
          <a:prstGeom prst="homePlate">
            <a:avLst>
              <a:gd name="adj" fmla="val 35309"/>
            </a:avLst>
          </a:prstGeom>
          <a:solidFill>
            <a:schemeClr val="bg1"/>
          </a:solidFill>
          <a:ln cap="flat">
            <a:noFill/>
            <a:prstDash val="solid"/>
            <a:miter/>
          </a:ln>
          <a:effectLst>
            <a:outerShdw dist="114300" blurRad="228600" dir="5400000" sx="100000" sy="100000" kx="0" ky="0" algn="t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899273" y="1531303"/>
            <a:ext cx="3060000" cy="72000"/>
          </a:xfrm>
          <a:prstGeom prst="rect">
            <a:avLst/>
          </a:prstGeom>
          <a:solidFill>
            <a:schemeClr val="accent1"/>
          </a:soli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169273" y="2889197"/>
            <a:ext cx="2520000" cy="6762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1E57D4">
                        <a:alpha val="100000"/>
                      </a:srgbClr>
                    </a:gs>
                    <a:gs pos="79000">
                      <a:srgbClr val="081738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/>
                <a:ea typeface="Source Han Sans CN Bold"/>
                <a:cs typeface="Source Han Sans CN Bold"/>
              </a:rPr>
              <a:t>企业的生产质量管理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1169273" y="3588456"/>
            <a:ext cx="2520000" cy="154447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企业必须遵守生产质量管理规范，确保产品从原料到成品的安全性。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959563" y="1813843"/>
            <a:ext cx="939420" cy="939418"/>
          </a:xfrm>
          <a:prstGeom prst="ellipse">
            <a:avLst/>
          </a:prstGeom>
          <a:gradFill>
            <a:gsLst>
              <a:gs pos="7000">
                <a:schemeClr val="accent1">
                  <a:lumMod val="60000"/>
                  <a:lumOff val="40000"/>
                </a:schemeClr>
              </a:gs>
              <a:gs pos="76000">
                <a:schemeClr val="accent1"/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dist="152400" blurRad="279400" dir="5400000" sx="96000" sy="96000" kx="0" ky="0" algn="t" rotWithShape="0">
              <a:schemeClr val="accent1"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2198294" y="2052573"/>
            <a:ext cx="461958" cy="461958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5400000" flipH="0" flipV="0">
            <a:off x="3881580" y="2209372"/>
            <a:ext cx="4416140" cy="3060000"/>
          </a:xfrm>
          <a:prstGeom prst="homePlate">
            <a:avLst>
              <a:gd name="adj" fmla="val 35309"/>
            </a:avLst>
          </a:prstGeom>
          <a:solidFill>
            <a:schemeClr val="bg1"/>
          </a:solidFill>
          <a:ln cap="flat">
            <a:noFill/>
            <a:prstDash val="solid"/>
            <a:miter/>
          </a:ln>
          <a:effectLst>
            <a:outerShdw dist="114300" blurRad="228600" dir="5400000" sx="100000" sy="100000" kx="0" ky="0" algn="t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4559650" y="1531303"/>
            <a:ext cx="3060000" cy="72000"/>
          </a:xfrm>
          <a:prstGeom prst="rect">
            <a:avLst/>
          </a:prstGeom>
          <a:solidFill>
            <a:schemeClr val="accent1"/>
          </a:soli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4829650" y="2889197"/>
            <a:ext cx="2520000" cy="6762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1E57D4">
                        <a:alpha val="100000"/>
                      </a:srgbClr>
                    </a:gs>
                    <a:gs pos="79000">
                      <a:srgbClr val="081738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/>
                <a:ea typeface="Source Han Sans CN Bold"/>
                <a:cs typeface="Source Han Sans CN Bold"/>
              </a:rPr>
              <a:t>企业的追溯体系建立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4829650" y="3588456"/>
            <a:ext cx="2520000" cy="154447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企业应建立完善的追溯体系，一旦产品出现问题，能够迅速定位并采取措施。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5619940" y="1813843"/>
            <a:ext cx="939420" cy="939418"/>
          </a:xfrm>
          <a:prstGeom prst="ellipse">
            <a:avLst/>
          </a:prstGeom>
          <a:gradFill>
            <a:gsLst>
              <a:gs pos="7000">
                <a:schemeClr val="accent1">
                  <a:lumMod val="60000"/>
                  <a:lumOff val="40000"/>
                </a:schemeClr>
              </a:gs>
              <a:gs pos="76000">
                <a:schemeClr val="accent1"/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dist="152400" blurRad="279400" dir="5400000" sx="96000" sy="96000" kx="0" ky="0" algn="t" rotWithShape="0">
              <a:schemeClr val="accent1"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5825820" y="2052573"/>
            <a:ext cx="527660" cy="461958"/>
          </a:xfrm>
          <a:custGeom>
            <a:avLst/>
            <a:gdLst>
              <a:gd name="connsiteX0" fmla="*/ 411293 w 822401"/>
              <a:gd name="connsiteY0" fmla="*/ 234366 h 720000"/>
              <a:gd name="connsiteX1" fmla="*/ 536928 w 822401"/>
              <a:gd name="connsiteY1" fmla="*/ 360000 h 720000"/>
              <a:gd name="connsiteX2" fmla="*/ 411293 w 822401"/>
              <a:gd name="connsiteY2" fmla="*/ 485635 h 720000"/>
              <a:gd name="connsiteX3" fmla="*/ 285659 w 822401"/>
              <a:gd name="connsiteY3" fmla="*/ 360000 h 720000"/>
              <a:gd name="connsiteX4" fmla="*/ 411293 w 822401"/>
              <a:gd name="connsiteY4" fmla="*/ 234366 h 720000"/>
              <a:gd name="connsiteX5" fmla="*/ 411293 w 822401"/>
              <a:gd name="connsiteY5" fmla="*/ 178938 h 720000"/>
              <a:gd name="connsiteX6" fmla="*/ 230231 w 822401"/>
              <a:gd name="connsiteY6" fmla="*/ 360000 h 720000"/>
              <a:gd name="connsiteX7" fmla="*/ 411293 w 822401"/>
              <a:gd name="connsiteY7" fmla="*/ 541063 h 720000"/>
              <a:gd name="connsiteX8" fmla="*/ 592355 w 822401"/>
              <a:gd name="connsiteY8" fmla="*/ 360000 h 720000"/>
              <a:gd name="connsiteX9" fmla="*/ 411293 w 822401"/>
              <a:gd name="connsiteY9" fmla="*/ 178938 h 720000"/>
              <a:gd name="connsiteX10" fmla="*/ 219884 w 822401"/>
              <a:gd name="connsiteY10" fmla="*/ 0 h 720000"/>
              <a:gd name="connsiteX11" fmla="*/ 602517 w 822401"/>
              <a:gd name="connsiteY11" fmla="*/ 0 h 720000"/>
              <a:gd name="connsiteX12" fmla="*/ 627275 w 822401"/>
              <a:gd name="connsiteY12" fmla="*/ 14319 h 720000"/>
              <a:gd name="connsiteX13" fmla="*/ 818591 w 822401"/>
              <a:gd name="connsiteY13" fmla="*/ 345682 h 720000"/>
              <a:gd name="connsiteX14" fmla="*/ 818591 w 822401"/>
              <a:gd name="connsiteY14" fmla="*/ 374319 h 720000"/>
              <a:gd name="connsiteX15" fmla="*/ 627367 w 822401"/>
              <a:gd name="connsiteY15" fmla="*/ 705682 h 720000"/>
              <a:gd name="connsiteX16" fmla="*/ 602609 w 822401"/>
              <a:gd name="connsiteY16" fmla="*/ 720000 h 720000"/>
              <a:gd name="connsiteX17" fmla="*/ 219977 w 822401"/>
              <a:gd name="connsiteY17" fmla="*/ 720000 h 720000"/>
              <a:gd name="connsiteX18" fmla="*/ 195219 w 822401"/>
              <a:gd name="connsiteY18" fmla="*/ 705682 h 720000"/>
              <a:gd name="connsiteX19" fmla="*/ 3811 w 822401"/>
              <a:gd name="connsiteY19" fmla="*/ 374319 h 720000"/>
              <a:gd name="connsiteX20" fmla="*/ 3811 w 822401"/>
              <a:gd name="connsiteY20" fmla="*/ 345682 h 720000"/>
              <a:gd name="connsiteX21" fmla="*/ 195127 w 822401"/>
              <a:gd name="connsiteY21" fmla="*/ 14319 h 720000"/>
              <a:gd name="connsiteX22" fmla="*/ 219884 w 822401"/>
              <a:gd name="connsiteY22" fmla="*/ 0 h 720000"/>
            </a:gdLst>
            <a:rect l="l" t="t" r="r" b="b"/>
            <a:pathLst>
              <a:path w="822401" h="720000">
                <a:moveTo>
                  <a:pt x="411293" y="234366"/>
                </a:moveTo>
                <a:cubicBezTo>
                  <a:pt x="480577" y="234366"/>
                  <a:pt x="536928" y="290716"/>
                  <a:pt x="536928" y="360000"/>
                </a:cubicBezTo>
                <a:cubicBezTo>
                  <a:pt x="536928" y="429284"/>
                  <a:pt x="480577" y="485635"/>
                  <a:pt x="411293" y="485635"/>
                </a:cubicBezTo>
                <a:cubicBezTo>
                  <a:pt x="342009" y="485635"/>
                  <a:pt x="285659" y="429284"/>
                  <a:pt x="285659" y="360000"/>
                </a:cubicBezTo>
                <a:cubicBezTo>
                  <a:pt x="285659" y="290716"/>
                  <a:pt x="342009" y="234366"/>
                  <a:pt x="411293" y="234366"/>
                </a:cubicBezTo>
                <a:close/>
                <a:moveTo>
                  <a:pt x="411293" y="178938"/>
                </a:moveTo>
                <a:cubicBezTo>
                  <a:pt x="311432" y="178938"/>
                  <a:pt x="230231" y="260139"/>
                  <a:pt x="230231" y="360000"/>
                </a:cubicBezTo>
                <a:cubicBezTo>
                  <a:pt x="230231" y="459862"/>
                  <a:pt x="311432" y="541063"/>
                  <a:pt x="411293" y="541063"/>
                </a:cubicBezTo>
                <a:cubicBezTo>
                  <a:pt x="511154" y="541063"/>
                  <a:pt x="592355" y="459862"/>
                  <a:pt x="592355" y="360000"/>
                </a:cubicBezTo>
                <a:cubicBezTo>
                  <a:pt x="592355" y="260139"/>
                  <a:pt x="511154" y="178938"/>
                  <a:pt x="411293" y="178938"/>
                </a:cubicBezTo>
                <a:close/>
                <a:moveTo>
                  <a:pt x="219884" y="0"/>
                </a:moveTo>
                <a:lnTo>
                  <a:pt x="602517" y="0"/>
                </a:lnTo>
                <a:cubicBezTo>
                  <a:pt x="612679" y="0"/>
                  <a:pt x="622194" y="5451"/>
                  <a:pt x="627275" y="14319"/>
                </a:cubicBezTo>
                <a:lnTo>
                  <a:pt x="818591" y="345682"/>
                </a:lnTo>
                <a:cubicBezTo>
                  <a:pt x="823672" y="354550"/>
                  <a:pt x="823672" y="365451"/>
                  <a:pt x="818591" y="374319"/>
                </a:cubicBezTo>
                <a:lnTo>
                  <a:pt x="627367" y="705682"/>
                </a:lnTo>
                <a:cubicBezTo>
                  <a:pt x="622286" y="714550"/>
                  <a:pt x="612771" y="720000"/>
                  <a:pt x="602609" y="720000"/>
                </a:cubicBezTo>
                <a:lnTo>
                  <a:pt x="219977" y="720000"/>
                </a:lnTo>
                <a:cubicBezTo>
                  <a:pt x="209815" y="720000"/>
                  <a:pt x="200300" y="714550"/>
                  <a:pt x="195219" y="705682"/>
                </a:cubicBezTo>
                <a:lnTo>
                  <a:pt x="3811" y="374319"/>
                </a:lnTo>
                <a:cubicBezTo>
                  <a:pt x="-1270" y="365543"/>
                  <a:pt x="-1270" y="354550"/>
                  <a:pt x="3811" y="345682"/>
                </a:cubicBezTo>
                <a:lnTo>
                  <a:pt x="195127" y="14319"/>
                </a:lnTo>
                <a:cubicBezTo>
                  <a:pt x="200208" y="5451"/>
                  <a:pt x="209723" y="0"/>
                  <a:pt x="219884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5400000" flipH="0" flipV="0">
            <a:off x="7541957" y="2209372"/>
            <a:ext cx="4416140" cy="3060000"/>
          </a:xfrm>
          <a:prstGeom prst="homePlate">
            <a:avLst>
              <a:gd name="adj" fmla="val 35309"/>
            </a:avLst>
          </a:prstGeom>
          <a:solidFill>
            <a:schemeClr val="bg1"/>
          </a:solidFill>
          <a:ln cap="flat">
            <a:noFill/>
            <a:prstDash val="solid"/>
            <a:miter/>
          </a:ln>
          <a:effectLst>
            <a:outerShdw dist="114300" blurRad="228600" dir="5400000" sx="100000" sy="100000" kx="0" ky="0" algn="t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8220028" y="1531303"/>
            <a:ext cx="3060000" cy="72000"/>
          </a:xfrm>
          <a:prstGeom prst="rect">
            <a:avLst/>
          </a:prstGeom>
          <a:solidFill>
            <a:schemeClr val="accent1"/>
          </a:soli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8490028" y="2889197"/>
            <a:ext cx="2520000" cy="6762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1E57D4">
                        <a:alpha val="100000"/>
                      </a:srgbClr>
                    </a:gs>
                    <a:gs pos="79000">
                      <a:srgbClr val="081738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/>
                <a:ea typeface="Source Han Sans CN Bold"/>
                <a:cs typeface="Source Han Sans CN Bold"/>
              </a:rPr>
              <a:t>企业的法律责任与道德约束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0" flipH="0" flipV="0">
            <a:off x="8490028" y="3588455"/>
            <a:ext cx="2520000" cy="15465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企业不仅要承担法律责任，还应有道德自律，主动提升产品质量和安全标准。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9280317" y="1813843"/>
            <a:ext cx="939420" cy="939418"/>
          </a:xfrm>
          <a:prstGeom prst="ellipse">
            <a:avLst/>
          </a:prstGeom>
          <a:gradFill>
            <a:gsLst>
              <a:gs pos="7000">
                <a:schemeClr val="accent1">
                  <a:lumMod val="60000"/>
                  <a:lumOff val="40000"/>
                </a:schemeClr>
              </a:gs>
              <a:gs pos="76000">
                <a:schemeClr val="accent1"/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dist="152400" blurRad="279400" dir="5400000" sx="96000" sy="96000" kx="0" ky="0" algn="t" rotWithShape="0">
              <a:schemeClr val="accent1"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9547775" y="2052573"/>
            <a:ext cx="404506" cy="461958"/>
          </a:xfrm>
          <a:custGeom>
            <a:avLst/>
            <a:gdLst>
              <a:gd name="connsiteX0" fmla="*/ 361901 w 630455"/>
              <a:gd name="connsiteY0" fmla="*/ 82589 h 720001"/>
              <a:gd name="connsiteX1" fmla="*/ 361901 w 630455"/>
              <a:gd name="connsiteY1" fmla="*/ 203034 h 720001"/>
              <a:gd name="connsiteX2" fmla="*/ 427179 w 630455"/>
              <a:gd name="connsiteY2" fmla="*/ 268312 h 720001"/>
              <a:gd name="connsiteX3" fmla="*/ 547624 w 630455"/>
              <a:gd name="connsiteY3" fmla="*/ 268312 h 720001"/>
              <a:gd name="connsiteX4" fmla="*/ 113812 w 630455"/>
              <a:gd name="connsiteY4" fmla="*/ 0 h 720001"/>
              <a:gd name="connsiteX5" fmla="*/ 338847 w 630455"/>
              <a:gd name="connsiteY5" fmla="*/ 0 h 720001"/>
              <a:gd name="connsiteX6" fmla="*/ 340465 w 630455"/>
              <a:gd name="connsiteY6" fmla="*/ 162 h 720001"/>
              <a:gd name="connsiteX7" fmla="*/ 340789 w 630455"/>
              <a:gd name="connsiteY7" fmla="*/ 162 h 720001"/>
              <a:gd name="connsiteX8" fmla="*/ 344106 w 630455"/>
              <a:gd name="connsiteY8" fmla="*/ 809 h 720001"/>
              <a:gd name="connsiteX9" fmla="*/ 344186 w 630455"/>
              <a:gd name="connsiteY9" fmla="*/ 809 h 720001"/>
              <a:gd name="connsiteX10" fmla="*/ 347422 w 630455"/>
              <a:gd name="connsiteY10" fmla="*/ 1942 h 720001"/>
              <a:gd name="connsiteX11" fmla="*/ 347503 w 630455"/>
              <a:gd name="connsiteY11" fmla="*/ 1942 h 720001"/>
              <a:gd name="connsiteX12" fmla="*/ 349040 w 630455"/>
              <a:gd name="connsiteY12" fmla="*/ 2670 h 720001"/>
              <a:gd name="connsiteX13" fmla="*/ 349121 w 630455"/>
              <a:gd name="connsiteY13" fmla="*/ 2670 h 720001"/>
              <a:gd name="connsiteX14" fmla="*/ 350576 w 630455"/>
              <a:gd name="connsiteY14" fmla="*/ 3479 h 720001"/>
              <a:gd name="connsiteX15" fmla="*/ 350819 w 630455"/>
              <a:gd name="connsiteY15" fmla="*/ 3640 h 720001"/>
              <a:gd name="connsiteX16" fmla="*/ 352033 w 630455"/>
              <a:gd name="connsiteY16" fmla="*/ 4449 h 720001"/>
              <a:gd name="connsiteX17" fmla="*/ 352194 w 630455"/>
              <a:gd name="connsiteY17" fmla="*/ 4530 h 720001"/>
              <a:gd name="connsiteX18" fmla="*/ 353408 w 630455"/>
              <a:gd name="connsiteY18" fmla="*/ 5501 h 720001"/>
              <a:gd name="connsiteX19" fmla="*/ 353651 w 630455"/>
              <a:gd name="connsiteY19" fmla="*/ 5743 h 720001"/>
              <a:gd name="connsiteX20" fmla="*/ 354864 w 630455"/>
              <a:gd name="connsiteY20" fmla="*/ 6876 h 720001"/>
              <a:gd name="connsiteX21" fmla="*/ 623418 w 630455"/>
              <a:gd name="connsiteY21" fmla="*/ 275430 h 720001"/>
              <a:gd name="connsiteX22" fmla="*/ 624551 w 630455"/>
              <a:gd name="connsiteY22" fmla="*/ 276643 h 720001"/>
              <a:gd name="connsiteX23" fmla="*/ 624793 w 630455"/>
              <a:gd name="connsiteY23" fmla="*/ 276886 h 720001"/>
              <a:gd name="connsiteX24" fmla="*/ 625764 w 630455"/>
              <a:gd name="connsiteY24" fmla="*/ 278180 h 720001"/>
              <a:gd name="connsiteX25" fmla="*/ 625845 w 630455"/>
              <a:gd name="connsiteY25" fmla="*/ 278342 h 720001"/>
              <a:gd name="connsiteX26" fmla="*/ 626734 w 630455"/>
              <a:gd name="connsiteY26" fmla="*/ 279637 h 720001"/>
              <a:gd name="connsiteX27" fmla="*/ 626896 w 630455"/>
              <a:gd name="connsiteY27" fmla="*/ 279798 h 720001"/>
              <a:gd name="connsiteX28" fmla="*/ 627705 w 630455"/>
              <a:gd name="connsiteY28" fmla="*/ 281254 h 720001"/>
              <a:gd name="connsiteX29" fmla="*/ 628433 w 630455"/>
              <a:gd name="connsiteY29" fmla="*/ 282791 h 720001"/>
              <a:gd name="connsiteX30" fmla="*/ 629646 w 630455"/>
              <a:gd name="connsiteY30" fmla="*/ 286107 h 720001"/>
              <a:gd name="connsiteX31" fmla="*/ 630293 w 630455"/>
              <a:gd name="connsiteY31" fmla="*/ 289424 h 720001"/>
              <a:gd name="connsiteX32" fmla="*/ 630293 w 630455"/>
              <a:gd name="connsiteY32" fmla="*/ 289667 h 720001"/>
              <a:gd name="connsiteX33" fmla="*/ 630455 w 630455"/>
              <a:gd name="connsiteY33" fmla="*/ 291285 h 720001"/>
              <a:gd name="connsiteX34" fmla="*/ 630455 w 630455"/>
              <a:gd name="connsiteY34" fmla="*/ 292579 h 720001"/>
              <a:gd name="connsiteX35" fmla="*/ 630455 w 630455"/>
              <a:gd name="connsiteY35" fmla="*/ 606189 h 720001"/>
              <a:gd name="connsiteX36" fmla="*/ 516644 w 630455"/>
              <a:gd name="connsiteY36" fmla="*/ 720001 h 720001"/>
              <a:gd name="connsiteX37" fmla="*/ 113812 w 630455"/>
              <a:gd name="connsiteY37" fmla="*/ 720001 h 720001"/>
              <a:gd name="connsiteX38" fmla="*/ 0 w 630455"/>
              <a:gd name="connsiteY38" fmla="*/ 606189 h 720001"/>
              <a:gd name="connsiteX39" fmla="*/ 0 w 630455"/>
              <a:gd name="connsiteY39" fmla="*/ 113812 h 720001"/>
              <a:gd name="connsiteX40" fmla="*/ 113812 w 630455"/>
              <a:gd name="connsiteY40" fmla="*/ 0 h 720001"/>
            </a:gdLst>
            <a:rect l="l" t="t" r="r" b="b"/>
            <a:pathLst>
              <a:path w="630455" h="720001">
                <a:moveTo>
                  <a:pt x="361901" y="82589"/>
                </a:moveTo>
                <a:lnTo>
                  <a:pt x="361901" y="203034"/>
                </a:lnTo>
                <a:cubicBezTo>
                  <a:pt x="361901" y="239030"/>
                  <a:pt x="391183" y="268312"/>
                  <a:pt x="427179" y="268312"/>
                </a:cubicBezTo>
                <a:lnTo>
                  <a:pt x="547624" y="268312"/>
                </a:lnTo>
                <a:close/>
                <a:moveTo>
                  <a:pt x="113812" y="0"/>
                </a:moveTo>
                <a:lnTo>
                  <a:pt x="338847" y="0"/>
                </a:lnTo>
                <a:cubicBezTo>
                  <a:pt x="339414" y="81"/>
                  <a:pt x="339899" y="81"/>
                  <a:pt x="340465" y="162"/>
                </a:cubicBezTo>
                <a:lnTo>
                  <a:pt x="340789" y="162"/>
                </a:lnTo>
                <a:cubicBezTo>
                  <a:pt x="341922" y="324"/>
                  <a:pt x="343054" y="485"/>
                  <a:pt x="344106" y="809"/>
                </a:cubicBezTo>
                <a:lnTo>
                  <a:pt x="344186" y="809"/>
                </a:lnTo>
                <a:cubicBezTo>
                  <a:pt x="345238" y="1052"/>
                  <a:pt x="346371" y="1456"/>
                  <a:pt x="347422" y="1942"/>
                </a:cubicBezTo>
                <a:lnTo>
                  <a:pt x="347503" y="1942"/>
                </a:lnTo>
                <a:cubicBezTo>
                  <a:pt x="348069" y="2184"/>
                  <a:pt x="348555" y="2427"/>
                  <a:pt x="349040" y="2670"/>
                </a:cubicBezTo>
                <a:lnTo>
                  <a:pt x="349121" y="2670"/>
                </a:lnTo>
                <a:cubicBezTo>
                  <a:pt x="349606" y="2912"/>
                  <a:pt x="350091" y="3155"/>
                  <a:pt x="350576" y="3479"/>
                </a:cubicBezTo>
                <a:cubicBezTo>
                  <a:pt x="350657" y="3560"/>
                  <a:pt x="350739" y="3560"/>
                  <a:pt x="350819" y="3640"/>
                </a:cubicBezTo>
                <a:cubicBezTo>
                  <a:pt x="351224" y="3883"/>
                  <a:pt x="351628" y="4126"/>
                  <a:pt x="352033" y="4449"/>
                </a:cubicBezTo>
                <a:cubicBezTo>
                  <a:pt x="352113" y="4449"/>
                  <a:pt x="352113" y="4530"/>
                  <a:pt x="352194" y="4530"/>
                </a:cubicBezTo>
                <a:lnTo>
                  <a:pt x="353408" y="5501"/>
                </a:lnTo>
                <a:lnTo>
                  <a:pt x="353651" y="5743"/>
                </a:lnTo>
                <a:cubicBezTo>
                  <a:pt x="354055" y="6148"/>
                  <a:pt x="354459" y="6472"/>
                  <a:pt x="354864" y="6876"/>
                </a:cubicBezTo>
                <a:lnTo>
                  <a:pt x="623418" y="275430"/>
                </a:lnTo>
                <a:cubicBezTo>
                  <a:pt x="623822" y="275835"/>
                  <a:pt x="624227" y="276239"/>
                  <a:pt x="624551" y="276643"/>
                </a:cubicBezTo>
                <a:lnTo>
                  <a:pt x="624793" y="276886"/>
                </a:lnTo>
                <a:cubicBezTo>
                  <a:pt x="625117" y="277291"/>
                  <a:pt x="625440" y="277776"/>
                  <a:pt x="625764" y="278180"/>
                </a:cubicBezTo>
                <a:cubicBezTo>
                  <a:pt x="625764" y="278261"/>
                  <a:pt x="625845" y="278342"/>
                  <a:pt x="625845" y="278342"/>
                </a:cubicBezTo>
                <a:cubicBezTo>
                  <a:pt x="626168" y="278747"/>
                  <a:pt x="626491" y="279232"/>
                  <a:pt x="626734" y="279637"/>
                </a:cubicBezTo>
                <a:cubicBezTo>
                  <a:pt x="626815" y="279637"/>
                  <a:pt x="626815" y="279717"/>
                  <a:pt x="626896" y="279798"/>
                </a:cubicBezTo>
                <a:cubicBezTo>
                  <a:pt x="627139" y="280284"/>
                  <a:pt x="627462" y="280769"/>
                  <a:pt x="627705" y="281254"/>
                </a:cubicBezTo>
                <a:cubicBezTo>
                  <a:pt x="627948" y="281739"/>
                  <a:pt x="628190" y="282225"/>
                  <a:pt x="628433" y="282791"/>
                </a:cubicBezTo>
                <a:cubicBezTo>
                  <a:pt x="628918" y="283843"/>
                  <a:pt x="629323" y="284975"/>
                  <a:pt x="629646" y="286107"/>
                </a:cubicBezTo>
                <a:cubicBezTo>
                  <a:pt x="629889" y="287159"/>
                  <a:pt x="630132" y="288291"/>
                  <a:pt x="630293" y="289424"/>
                </a:cubicBezTo>
                <a:lnTo>
                  <a:pt x="630293" y="289667"/>
                </a:lnTo>
                <a:cubicBezTo>
                  <a:pt x="630374" y="290152"/>
                  <a:pt x="630455" y="290718"/>
                  <a:pt x="630455" y="291285"/>
                </a:cubicBezTo>
                <a:lnTo>
                  <a:pt x="630455" y="292579"/>
                </a:lnTo>
                <a:lnTo>
                  <a:pt x="630455" y="606189"/>
                </a:lnTo>
                <a:cubicBezTo>
                  <a:pt x="630455" y="668959"/>
                  <a:pt x="579414" y="720001"/>
                  <a:pt x="516644" y="720001"/>
                </a:cubicBezTo>
                <a:lnTo>
                  <a:pt x="113812" y="720001"/>
                </a:lnTo>
                <a:cubicBezTo>
                  <a:pt x="51042" y="720001"/>
                  <a:pt x="0" y="668959"/>
                  <a:pt x="0" y="606189"/>
                </a:cubicBezTo>
                <a:lnTo>
                  <a:pt x="0" y="113812"/>
                </a:lnTo>
                <a:cubicBezTo>
                  <a:pt x="0" y="51042"/>
                  <a:pt x="51042" y="0"/>
                  <a:pt x="1138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主题三：企业的主体责任</a:t>
            </a:r>
            <a:endParaRPr kumimoji="1" lang="zh-CN" alt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2">
            <a:alphaModFix amt="17000"/>
          </a:blip>
          <a:srcRect l="209" t="10053" r="183" b="15562"/>
          <a:stretch>
            <a:fillRect/>
          </a:stretch>
        </p:blipFill>
        <p:spPr>
          <a:xfrm rot="0" flipH="0" flipV="0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rot="0" flipH="0" flipV="1">
            <a:off x="8628008" y="0"/>
            <a:ext cx="3563992" cy="218117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6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1">
            <a:off x="7787640" y="0"/>
            <a:ext cx="4524284" cy="1783062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2956560" y="1371600"/>
            <a:ext cx="9235440" cy="4236720"/>
          </a:xfrm>
          <a:prstGeom prst="rect">
            <a:avLst/>
          </a:prstGeom>
          <a:solidFill>
            <a:schemeClr val="bg1"/>
          </a:solidFill>
          <a:ln w="19050" cap="sq">
            <a:noFill/>
            <a:miter/>
          </a:ln>
          <a:effectLst>
            <a:outerShdw dist="38100" blurRad="50800" dir="5400000" sx="100000" sy="100000" kx="0" ky="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-11430" y="6592532"/>
            <a:ext cx="12211685" cy="282918"/>
          </a:xfrm>
          <a:prstGeom prst="rect">
            <a:avLst/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1">
            <a:off x="10604974" y="6009707"/>
            <a:ext cx="913926" cy="153538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8" name="标题 1"/>
          <p:cNvCxnSpPr/>
          <p:nvPr/>
        </p:nvCxnSpPr>
        <p:spPr>
          <a:xfrm rot="0" flipH="0" flipV="0">
            <a:off x="7094764" y="6086476"/>
            <a:ext cx="3286690" cy="0"/>
          </a:xfrm>
          <a:prstGeom prst="line">
            <a:avLst/>
          </a:prstGeom>
          <a:noFill/>
          <a:ln w="31750" cap="sq">
            <a:gradFill>
              <a:gsLst>
                <a:gs pos="11000">
                  <a:schemeClr val="accent1"/>
                </a:gs>
                <a:gs pos="90000">
                  <a:schemeClr val="accent1">
                    <a:alpha val="0"/>
                  </a:schemeClr>
                </a:gs>
              </a:gsLst>
              <a:lin ang="10800000" scaled="0"/>
            </a:gradFill>
            <a:miter/>
          </a:ln>
        </p:spPr>
      </p:cxnSp>
      <p:sp>
        <p:nvSpPr>
          <p:cNvPr id="9" name="标题 1"/>
          <p:cNvSpPr txBox="1"/>
          <p:nvPr/>
        </p:nvSpPr>
        <p:spPr>
          <a:xfrm rot="0" flipH="1" flipV="0">
            <a:off x="8469730" y="1569720"/>
            <a:ext cx="1704088" cy="1806588"/>
          </a:xfrm>
          <a:custGeom>
            <a:avLst/>
            <a:gdLst>
              <a:gd name="connsiteX0" fmla="*/ 604434 w 1208868"/>
              <a:gd name="connsiteY0" fmla="*/ 424748 h 1208868"/>
              <a:gd name="connsiteX1" fmla="*/ 424748 w 1208868"/>
              <a:gd name="connsiteY1" fmla="*/ 604434 h 1208868"/>
              <a:gd name="connsiteX2" fmla="*/ 604434 w 1208868"/>
              <a:gd name="connsiteY2" fmla="*/ 784120 h 1208868"/>
              <a:gd name="connsiteX3" fmla="*/ 784120 w 1208868"/>
              <a:gd name="connsiteY3" fmla="*/ 604434 h 1208868"/>
              <a:gd name="connsiteX4" fmla="*/ 604434 w 1208868"/>
              <a:gd name="connsiteY4" fmla="*/ 424748 h 1208868"/>
              <a:gd name="connsiteX5" fmla="*/ 604434 w 1208868"/>
              <a:gd name="connsiteY5" fmla="*/ 302218 h 1208868"/>
              <a:gd name="connsiteX6" fmla="*/ 906650 w 1208868"/>
              <a:gd name="connsiteY6" fmla="*/ 604434 h 1208868"/>
              <a:gd name="connsiteX7" fmla="*/ 604434 w 1208868"/>
              <a:gd name="connsiteY7" fmla="*/ 906650 h 1208868"/>
              <a:gd name="connsiteX8" fmla="*/ 302218 w 1208868"/>
              <a:gd name="connsiteY8" fmla="*/ 604434 h 1208868"/>
              <a:gd name="connsiteX9" fmla="*/ 604434 w 1208868"/>
              <a:gd name="connsiteY9" fmla="*/ 302218 h 1208868"/>
              <a:gd name="connsiteX10" fmla="*/ 604434 w 1208868"/>
              <a:gd name="connsiteY10" fmla="*/ 167900 h 1208868"/>
              <a:gd name="connsiteX11" fmla="*/ 167900 w 1208868"/>
              <a:gd name="connsiteY11" fmla="*/ 604434 h 1208868"/>
              <a:gd name="connsiteX12" fmla="*/ 604434 w 1208868"/>
              <a:gd name="connsiteY12" fmla="*/ 1040968 h 1208868"/>
              <a:gd name="connsiteX13" fmla="*/ 1040968 w 1208868"/>
              <a:gd name="connsiteY13" fmla="*/ 604434 h 1208868"/>
              <a:gd name="connsiteX14" fmla="*/ 604434 w 1208868"/>
              <a:gd name="connsiteY14" fmla="*/ 167900 h 1208868"/>
              <a:gd name="connsiteX15" fmla="*/ 604434 w 1208868"/>
              <a:gd name="connsiteY15" fmla="*/ 0 h 1208868"/>
              <a:gd name="connsiteX16" fmla="*/ 1208868 w 1208868"/>
              <a:gd name="connsiteY16" fmla="*/ 604434 h 1208868"/>
              <a:gd name="connsiteX17" fmla="*/ 604434 w 1208868"/>
              <a:gd name="connsiteY17" fmla="*/ 1208868 h 1208868"/>
              <a:gd name="connsiteX18" fmla="*/ 0 w 1208868"/>
              <a:gd name="connsiteY18" fmla="*/ 604434 h 1208868"/>
              <a:gd name="connsiteX19" fmla="*/ 604434 w 1208868"/>
              <a:gd name="connsiteY19" fmla="*/ 0 h 1208868"/>
            </a:gdLst>
            <a:rect l="l" t="t" r="r" b="b"/>
            <a:pathLst>
              <a:path w="1208868" h="1208868">
                <a:moveTo>
                  <a:pt x="604434" y="424748"/>
                </a:moveTo>
                <a:cubicBezTo>
                  <a:pt x="505196" y="424748"/>
                  <a:pt x="424748" y="505196"/>
                  <a:pt x="424748" y="604434"/>
                </a:cubicBezTo>
                <a:cubicBezTo>
                  <a:pt x="424748" y="703672"/>
                  <a:pt x="505196" y="784120"/>
                  <a:pt x="604434" y="784120"/>
                </a:cubicBezTo>
                <a:cubicBezTo>
                  <a:pt x="703672" y="784120"/>
                  <a:pt x="784120" y="703672"/>
                  <a:pt x="784120" y="604434"/>
                </a:cubicBezTo>
                <a:cubicBezTo>
                  <a:pt x="784120" y="505196"/>
                  <a:pt x="703672" y="424748"/>
                  <a:pt x="604434" y="424748"/>
                </a:cubicBezTo>
                <a:close/>
                <a:moveTo>
                  <a:pt x="604434" y="302218"/>
                </a:moveTo>
                <a:cubicBezTo>
                  <a:pt x="771343" y="302218"/>
                  <a:pt x="906650" y="437525"/>
                  <a:pt x="906650" y="604434"/>
                </a:cubicBezTo>
                <a:cubicBezTo>
                  <a:pt x="906650" y="771343"/>
                  <a:pt x="771343" y="906650"/>
                  <a:pt x="604434" y="906650"/>
                </a:cubicBezTo>
                <a:cubicBezTo>
                  <a:pt x="437525" y="906650"/>
                  <a:pt x="302218" y="771343"/>
                  <a:pt x="302218" y="604434"/>
                </a:cubicBezTo>
                <a:cubicBezTo>
                  <a:pt x="302218" y="437525"/>
                  <a:pt x="437525" y="302218"/>
                  <a:pt x="604434" y="302218"/>
                </a:cubicBezTo>
                <a:close/>
                <a:moveTo>
                  <a:pt x="604434" y="167900"/>
                </a:moveTo>
                <a:cubicBezTo>
                  <a:pt x="363343" y="167900"/>
                  <a:pt x="167900" y="363343"/>
                  <a:pt x="167900" y="604434"/>
                </a:cubicBezTo>
                <a:cubicBezTo>
                  <a:pt x="167900" y="845525"/>
                  <a:pt x="363343" y="1040968"/>
                  <a:pt x="604434" y="1040968"/>
                </a:cubicBezTo>
                <a:cubicBezTo>
                  <a:pt x="845525" y="1040968"/>
                  <a:pt x="1040968" y="845525"/>
                  <a:pt x="1040968" y="604434"/>
                </a:cubicBezTo>
                <a:cubicBezTo>
                  <a:pt x="1040968" y="363343"/>
                  <a:pt x="845525" y="167900"/>
                  <a:pt x="604434" y="167900"/>
                </a:cubicBezTo>
                <a:close/>
                <a:moveTo>
                  <a:pt x="604434" y="0"/>
                </a:moveTo>
                <a:cubicBezTo>
                  <a:pt x="938254" y="0"/>
                  <a:pt x="1208868" y="270614"/>
                  <a:pt x="1208868" y="604434"/>
                </a:cubicBezTo>
                <a:cubicBezTo>
                  <a:pt x="1208868" y="938254"/>
                  <a:pt x="938254" y="1208868"/>
                  <a:pt x="604434" y="1208868"/>
                </a:cubicBezTo>
                <a:cubicBezTo>
                  <a:pt x="270614" y="1208868"/>
                  <a:pt x="0" y="938254"/>
                  <a:pt x="0" y="604434"/>
                </a:cubicBezTo>
                <a:cubicBezTo>
                  <a:pt x="0" y="270614"/>
                  <a:pt x="270614" y="0"/>
                  <a:pt x="604434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0800000" flipH="0" flipV="0">
            <a:off x="11471848" y="2719263"/>
            <a:ext cx="952624" cy="1323330"/>
          </a:xfrm>
          <a:prstGeom prst="chevron">
            <a:avLst>
              <a:gd name="adj" fmla="val 60879"/>
            </a:avLst>
          </a:prstGeom>
          <a:solidFill>
            <a:schemeClr val="bg1">
              <a:lumMod val="75000"/>
              <a:alpha val="4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 flipH="0" flipV="0">
            <a:off x="11614070" y="2578100"/>
            <a:ext cx="1155860" cy="160565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8934258" y="-742949"/>
            <a:ext cx="2584642" cy="40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0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6695802" y="3323330"/>
            <a:ext cx="4823098" cy="14325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3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核心主题：食品药品安全监管机制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10218818" y="4957644"/>
            <a:ext cx="1293858" cy="615002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10173818" y="5100036"/>
            <a:ext cx="1425828" cy="3302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668994" y="-23048"/>
            <a:ext cx="4951753" cy="6878696"/>
          </a:xfrm>
          <a:prstGeom prst="chevron">
            <a:avLst>
              <a:gd name="adj" fmla="val 60879"/>
            </a:avLst>
          </a:prstGeom>
          <a:solidFill>
            <a:schemeClr val="accent1">
              <a:lumMod val="20000"/>
              <a:lumOff val="80000"/>
              <a:alpha val="63000"/>
            </a:schemeClr>
          </a:soli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1333714" y="-23048"/>
            <a:ext cx="4951753" cy="6878696"/>
          </a:xfrm>
          <a:prstGeom prst="chevron">
            <a:avLst>
              <a:gd name="adj" fmla="val 60879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90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3496657" flipH="0" flipV="0">
            <a:off x="4321163" y="2660205"/>
            <a:ext cx="1497543" cy="1497542"/>
          </a:xfrm>
          <a:custGeom>
            <a:avLst/>
            <a:gdLst>
              <a:gd name="connsiteX0" fmla="*/ 72353 w 1497543"/>
              <a:gd name="connsiteY0" fmla="*/ 72351 h 1497542"/>
              <a:gd name="connsiteX1" fmla="*/ 84766 w 1497543"/>
              <a:gd name="connsiteY1" fmla="*/ 42382 h 1497542"/>
              <a:gd name="connsiteX2" fmla="*/ 42383 w 1497543"/>
              <a:gd name="connsiteY2" fmla="*/ 0 h 1497542"/>
              <a:gd name="connsiteX3" fmla="*/ 0 w 1497543"/>
              <a:gd name="connsiteY3" fmla="*/ 42382 h 1497542"/>
              <a:gd name="connsiteX4" fmla="*/ 42383 w 1497543"/>
              <a:gd name="connsiteY4" fmla="*/ 84765 h 1497542"/>
              <a:gd name="connsiteX5" fmla="*/ 72353 w 1497543"/>
              <a:gd name="connsiteY5" fmla="*/ 72351 h 1497542"/>
              <a:gd name="connsiteX6" fmla="*/ 72353 w 1497543"/>
              <a:gd name="connsiteY6" fmla="*/ 354906 h 1497542"/>
              <a:gd name="connsiteX7" fmla="*/ 84767 w 1497543"/>
              <a:gd name="connsiteY7" fmla="*/ 324937 h 1497542"/>
              <a:gd name="connsiteX8" fmla="*/ 42384 w 1497543"/>
              <a:gd name="connsiteY8" fmla="*/ 282555 h 1497542"/>
              <a:gd name="connsiteX9" fmla="*/ 0 w 1497543"/>
              <a:gd name="connsiteY9" fmla="*/ 324937 h 1497542"/>
              <a:gd name="connsiteX10" fmla="*/ 42384 w 1497543"/>
              <a:gd name="connsiteY10" fmla="*/ 367320 h 1497542"/>
              <a:gd name="connsiteX11" fmla="*/ 72353 w 1497543"/>
              <a:gd name="connsiteY11" fmla="*/ 354906 h 1497542"/>
              <a:gd name="connsiteX12" fmla="*/ 354908 w 1497543"/>
              <a:gd name="connsiteY12" fmla="*/ 354906 h 1497542"/>
              <a:gd name="connsiteX13" fmla="*/ 367322 w 1497543"/>
              <a:gd name="connsiteY13" fmla="*/ 324937 h 1497542"/>
              <a:gd name="connsiteX14" fmla="*/ 324938 w 1497543"/>
              <a:gd name="connsiteY14" fmla="*/ 282554 h 1497542"/>
              <a:gd name="connsiteX15" fmla="*/ 282556 w 1497543"/>
              <a:gd name="connsiteY15" fmla="*/ 324937 h 1497542"/>
              <a:gd name="connsiteX16" fmla="*/ 324939 w 1497543"/>
              <a:gd name="connsiteY16" fmla="*/ 367320 h 1497542"/>
              <a:gd name="connsiteX17" fmla="*/ 354908 w 1497543"/>
              <a:gd name="connsiteY17" fmla="*/ 354906 h 1497542"/>
              <a:gd name="connsiteX18" fmla="*/ 72353 w 1497543"/>
              <a:gd name="connsiteY18" fmla="*/ 637462 h 1497542"/>
              <a:gd name="connsiteX19" fmla="*/ 84766 w 1497543"/>
              <a:gd name="connsiteY19" fmla="*/ 607493 h 1497542"/>
              <a:gd name="connsiteX20" fmla="*/ 42383 w 1497543"/>
              <a:gd name="connsiteY20" fmla="*/ 565110 h 1497542"/>
              <a:gd name="connsiteX21" fmla="*/ 0 w 1497543"/>
              <a:gd name="connsiteY21" fmla="*/ 607493 h 1497542"/>
              <a:gd name="connsiteX22" fmla="*/ 42383 w 1497543"/>
              <a:gd name="connsiteY22" fmla="*/ 649876 h 1497542"/>
              <a:gd name="connsiteX23" fmla="*/ 72353 w 1497543"/>
              <a:gd name="connsiteY23" fmla="*/ 637462 h 1497542"/>
              <a:gd name="connsiteX24" fmla="*/ 354908 w 1497543"/>
              <a:gd name="connsiteY24" fmla="*/ 637462 h 1497542"/>
              <a:gd name="connsiteX25" fmla="*/ 367321 w 1497543"/>
              <a:gd name="connsiteY25" fmla="*/ 607493 h 1497542"/>
              <a:gd name="connsiteX26" fmla="*/ 324938 w 1497543"/>
              <a:gd name="connsiteY26" fmla="*/ 565110 h 1497542"/>
              <a:gd name="connsiteX27" fmla="*/ 282555 w 1497543"/>
              <a:gd name="connsiteY27" fmla="*/ 607493 h 1497542"/>
              <a:gd name="connsiteX28" fmla="*/ 324938 w 1497543"/>
              <a:gd name="connsiteY28" fmla="*/ 649876 h 1497542"/>
              <a:gd name="connsiteX29" fmla="*/ 354908 w 1497543"/>
              <a:gd name="connsiteY29" fmla="*/ 637462 h 1497542"/>
              <a:gd name="connsiteX30" fmla="*/ 72353 w 1497543"/>
              <a:gd name="connsiteY30" fmla="*/ 920017 h 1497542"/>
              <a:gd name="connsiteX31" fmla="*/ 84766 w 1497543"/>
              <a:gd name="connsiteY31" fmla="*/ 890048 h 1497542"/>
              <a:gd name="connsiteX32" fmla="*/ 42383 w 1497543"/>
              <a:gd name="connsiteY32" fmla="*/ 847665 h 1497542"/>
              <a:gd name="connsiteX33" fmla="*/ 0 w 1497543"/>
              <a:gd name="connsiteY33" fmla="*/ 890048 h 1497542"/>
              <a:gd name="connsiteX34" fmla="*/ 42384 w 1497543"/>
              <a:gd name="connsiteY34" fmla="*/ 932431 h 1497542"/>
              <a:gd name="connsiteX35" fmla="*/ 72353 w 1497543"/>
              <a:gd name="connsiteY35" fmla="*/ 920017 h 1497542"/>
              <a:gd name="connsiteX36" fmla="*/ 637463 w 1497543"/>
              <a:gd name="connsiteY36" fmla="*/ 637463 h 1497542"/>
              <a:gd name="connsiteX37" fmla="*/ 649877 w 1497543"/>
              <a:gd name="connsiteY37" fmla="*/ 607493 h 1497542"/>
              <a:gd name="connsiteX38" fmla="*/ 607494 w 1497543"/>
              <a:gd name="connsiteY38" fmla="*/ 565110 h 1497542"/>
              <a:gd name="connsiteX39" fmla="*/ 565111 w 1497543"/>
              <a:gd name="connsiteY39" fmla="*/ 607493 h 1497542"/>
              <a:gd name="connsiteX40" fmla="*/ 607494 w 1497543"/>
              <a:gd name="connsiteY40" fmla="*/ 649876 h 1497542"/>
              <a:gd name="connsiteX41" fmla="*/ 637463 w 1497543"/>
              <a:gd name="connsiteY41" fmla="*/ 637463 h 1497542"/>
              <a:gd name="connsiteX42" fmla="*/ 354908 w 1497543"/>
              <a:gd name="connsiteY42" fmla="*/ 920017 h 1497542"/>
              <a:gd name="connsiteX43" fmla="*/ 367321 w 1497543"/>
              <a:gd name="connsiteY43" fmla="*/ 890048 h 1497542"/>
              <a:gd name="connsiteX44" fmla="*/ 324938 w 1497543"/>
              <a:gd name="connsiteY44" fmla="*/ 847665 h 1497542"/>
              <a:gd name="connsiteX45" fmla="*/ 282555 w 1497543"/>
              <a:gd name="connsiteY45" fmla="*/ 890048 h 1497542"/>
              <a:gd name="connsiteX46" fmla="*/ 324939 w 1497543"/>
              <a:gd name="connsiteY46" fmla="*/ 932431 h 1497542"/>
              <a:gd name="connsiteX47" fmla="*/ 354908 w 1497543"/>
              <a:gd name="connsiteY47" fmla="*/ 920017 h 1497542"/>
              <a:gd name="connsiteX48" fmla="*/ 72352 w 1497543"/>
              <a:gd name="connsiteY48" fmla="*/ 1202573 h 1497542"/>
              <a:gd name="connsiteX49" fmla="*/ 84766 w 1497543"/>
              <a:gd name="connsiteY49" fmla="*/ 1172604 h 1497542"/>
              <a:gd name="connsiteX50" fmla="*/ 42383 w 1497543"/>
              <a:gd name="connsiteY50" fmla="*/ 1130221 h 1497542"/>
              <a:gd name="connsiteX51" fmla="*/ 0 w 1497543"/>
              <a:gd name="connsiteY51" fmla="*/ 1172604 h 1497542"/>
              <a:gd name="connsiteX52" fmla="*/ 42383 w 1497543"/>
              <a:gd name="connsiteY52" fmla="*/ 1214987 h 1497542"/>
              <a:gd name="connsiteX53" fmla="*/ 72352 w 1497543"/>
              <a:gd name="connsiteY53" fmla="*/ 1202573 h 1497542"/>
              <a:gd name="connsiteX54" fmla="*/ 637464 w 1497543"/>
              <a:gd name="connsiteY54" fmla="*/ 920017 h 1497542"/>
              <a:gd name="connsiteX55" fmla="*/ 649877 w 1497543"/>
              <a:gd name="connsiteY55" fmla="*/ 890048 h 1497542"/>
              <a:gd name="connsiteX56" fmla="*/ 607494 w 1497543"/>
              <a:gd name="connsiteY56" fmla="*/ 847665 h 1497542"/>
              <a:gd name="connsiteX57" fmla="*/ 565111 w 1497543"/>
              <a:gd name="connsiteY57" fmla="*/ 890048 h 1497542"/>
              <a:gd name="connsiteX58" fmla="*/ 607494 w 1497543"/>
              <a:gd name="connsiteY58" fmla="*/ 932431 h 1497542"/>
              <a:gd name="connsiteX59" fmla="*/ 637464 w 1497543"/>
              <a:gd name="connsiteY59" fmla="*/ 920017 h 1497542"/>
              <a:gd name="connsiteX60" fmla="*/ 354907 w 1497543"/>
              <a:gd name="connsiteY60" fmla="*/ 1202573 h 1497542"/>
              <a:gd name="connsiteX61" fmla="*/ 367321 w 1497543"/>
              <a:gd name="connsiteY61" fmla="*/ 1172604 h 1497542"/>
              <a:gd name="connsiteX62" fmla="*/ 324938 w 1497543"/>
              <a:gd name="connsiteY62" fmla="*/ 1130221 h 1497542"/>
              <a:gd name="connsiteX63" fmla="*/ 282555 w 1497543"/>
              <a:gd name="connsiteY63" fmla="*/ 1172604 h 1497542"/>
              <a:gd name="connsiteX64" fmla="*/ 324938 w 1497543"/>
              <a:gd name="connsiteY64" fmla="*/ 1214987 h 1497542"/>
              <a:gd name="connsiteX65" fmla="*/ 354907 w 1497543"/>
              <a:gd name="connsiteY65" fmla="*/ 1202573 h 1497542"/>
              <a:gd name="connsiteX66" fmla="*/ 72353 w 1497543"/>
              <a:gd name="connsiteY66" fmla="*/ 1485128 h 1497542"/>
              <a:gd name="connsiteX67" fmla="*/ 84766 w 1497543"/>
              <a:gd name="connsiteY67" fmla="*/ 1455159 h 1497542"/>
              <a:gd name="connsiteX68" fmla="*/ 42383 w 1497543"/>
              <a:gd name="connsiteY68" fmla="*/ 1412776 h 1497542"/>
              <a:gd name="connsiteX69" fmla="*/ 0 w 1497543"/>
              <a:gd name="connsiteY69" fmla="*/ 1455159 h 1497542"/>
              <a:gd name="connsiteX70" fmla="*/ 42383 w 1497543"/>
              <a:gd name="connsiteY70" fmla="*/ 1497542 h 1497542"/>
              <a:gd name="connsiteX71" fmla="*/ 72353 w 1497543"/>
              <a:gd name="connsiteY71" fmla="*/ 1485128 h 1497542"/>
              <a:gd name="connsiteX72" fmla="*/ 920019 w 1497543"/>
              <a:gd name="connsiteY72" fmla="*/ 920017 h 1497542"/>
              <a:gd name="connsiteX73" fmla="*/ 932432 w 1497543"/>
              <a:gd name="connsiteY73" fmla="*/ 890048 h 1497542"/>
              <a:gd name="connsiteX74" fmla="*/ 890049 w 1497543"/>
              <a:gd name="connsiteY74" fmla="*/ 847665 h 1497542"/>
              <a:gd name="connsiteX75" fmla="*/ 847666 w 1497543"/>
              <a:gd name="connsiteY75" fmla="*/ 890048 h 1497542"/>
              <a:gd name="connsiteX76" fmla="*/ 890049 w 1497543"/>
              <a:gd name="connsiteY76" fmla="*/ 932431 h 1497542"/>
              <a:gd name="connsiteX77" fmla="*/ 920019 w 1497543"/>
              <a:gd name="connsiteY77" fmla="*/ 920017 h 1497542"/>
              <a:gd name="connsiteX78" fmla="*/ 637463 w 1497543"/>
              <a:gd name="connsiteY78" fmla="*/ 1202573 h 1497542"/>
              <a:gd name="connsiteX79" fmla="*/ 649877 w 1497543"/>
              <a:gd name="connsiteY79" fmla="*/ 1172604 h 1497542"/>
              <a:gd name="connsiteX80" fmla="*/ 607494 w 1497543"/>
              <a:gd name="connsiteY80" fmla="*/ 1130221 h 1497542"/>
              <a:gd name="connsiteX81" fmla="*/ 565111 w 1497543"/>
              <a:gd name="connsiteY81" fmla="*/ 1172604 h 1497542"/>
              <a:gd name="connsiteX82" fmla="*/ 607494 w 1497543"/>
              <a:gd name="connsiteY82" fmla="*/ 1214987 h 1497542"/>
              <a:gd name="connsiteX83" fmla="*/ 637463 w 1497543"/>
              <a:gd name="connsiteY83" fmla="*/ 1202573 h 1497542"/>
              <a:gd name="connsiteX84" fmla="*/ 354908 w 1497543"/>
              <a:gd name="connsiteY84" fmla="*/ 1485128 h 1497542"/>
              <a:gd name="connsiteX85" fmla="*/ 367321 w 1497543"/>
              <a:gd name="connsiteY85" fmla="*/ 1455159 h 1497542"/>
              <a:gd name="connsiteX86" fmla="*/ 324938 w 1497543"/>
              <a:gd name="connsiteY86" fmla="*/ 1412776 h 1497542"/>
              <a:gd name="connsiteX87" fmla="*/ 282555 w 1497543"/>
              <a:gd name="connsiteY87" fmla="*/ 1455159 h 1497542"/>
              <a:gd name="connsiteX88" fmla="*/ 324939 w 1497543"/>
              <a:gd name="connsiteY88" fmla="*/ 1497542 h 1497542"/>
              <a:gd name="connsiteX89" fmla="*/ 354908 w 1497543"/>
              <a:gd name="connsiteY89" fmla="*/ 1485128 h 1497542"/>
              <a:gd name="connsiteX90" fmla="*/ 920018 w 1497543"/>
              <a:gd name="connsiteY90" fmla="*/ 1202573 h 1497542"/>
              <a:gd name="connsiteX91" fmla="*/ 932432 w 1497543"/>
              <a:gd name="connsiteY91" fmla="*/ 1172604 h 1497542"/>
              <a:gd name="connsiteX92" fmla="*/ 890049 w 1497543"/>
              <a:gd name="connsiteY92" fmla="*/ 1130221 h 1497542"/>
              <a:gd name="connsiteX93" fmla="*/ 847666 w 1497543"/>
              <a:gd name="connsiteY93" fmla="*/ 1172604 h 1497542"/>
              <a:gd name="connsiteX94" fmla="*/ 890049 w 1497543"/>
              <a:gd name="connsiteY94" fmla="*/ 1214987 h 1497542"/>
              <a:gd name="connsiteX95" fmla="*/ 920018 w 1497543"/>
              <a:gd name="connsiteY95" fmla="*/ 1202573 h 1497542"/>
              <a:gd name="connsiteX96" fmla="*/ 637464 w 1497543"/>
              <a:gd name="connsiteY96" fmla="*/ 1485128 h 1497542"/>
              <a:gd name="connsiteX97" fmla="*/ 649877 w 1497543"/>
              <a:gd name="connsiteY97" fmla="*/ 1455159 h 1497542"/>
              <a:gd name="connsiteX98" fmla="*/ 607494 w 1497543"/>
              <a:gd name="connsiteY98" fmla="*/ 1412776 h 1497542"/>
              <a:gd name="connsiteX99" fmla="*/ 565111 w 1497543"/>
              <a:gd name="connsiteY99" fmla="*/ 1455159 h 1497542"/>
              <a:gd name="connsiteX100" fmla="*/ 607494 w 1497543"/>
              <a:gd name="connsiteY100" fmla="*/ 1497542 h 1497542"/>
              <a:gd name="connsiteX101" fmla="*/ 637464 w 1497543"/>
              <a:gd name="connsiteY101" fmla="*/ 1485128 h 1497542"/>
              <a:gd name="connsiteX102" fmla="*/ 1202574 w 1497543"/>
              <a:gd name="connsiteY102" fmla="*/ 1202573 h 1497542"/>
              <a:gd name="connsiteX103" fmla="*/ 1214988 w 1497543"/>
              <a:gd name="connsiteY103" fmla="*/ 1172604 h 1497542"/>
              <a:gd name="connsiteX104" fmla="*/ 1172605 w 1497543"/>
              <a:gd name="connsiteY104" fmla="*/ 1130221 h 1497542"/>
              <a:gd name="connsiteX105" fmla="*/ 1130222 w 1497543"/>
              <a:gd name="connsiteY105" fmla="*/ 1172604 h 1497542"/>
              <a:gd name="connsiteX106" fmla="*/ 1172605 w 1497543"/>
              <a:gd name="connsiteY106" fmla="*/ 1214987 h 1497542"/>
              <a:gd name="connsiteX107" fmla="*/ 1202574 w 1497543"/>
              <a:gd name="connsiteY107" fmla="*/ 1202573 h 1497542"/>
              <a:gd name="connsiteX108" fmla="*/ 920018 w 1497543"/>
              <a:gd name="connsiteY108" fmla="*/ 1485128 h 1497542"/>
              <a:gd name="connsiteX109" fmla="*/ 932432 w 1497543"/>
              <a:gd name="connsiteY109" fmla="*/ 1455159 h 1497542"/>
              <a:gd name="connsiteX110" fmla="*/ 890049 w 1497543"/>
              <a:gd name="connsiteY110" fmla="*/ 1412776 h 1497542"/>
              <a:gd name="connsiteX111" fmla="*/ 847666 w 1497543"/>
              <a:gd name="connsiteY111" fmla="*/ 1455159 h 1497542"/>
              <a:gd name="connsiteX112" fmla="*/ 890049 w 1497543"/>
              <a:gd name="connsiteY112" fmla="*/ 1497542 h 1497542"/>
              <a:gd name="connsiteX113" fmla="*/ 920018 w 1497543"/>
              <a:gd name="connsiteY113" fmla="*/ 1485128 h 1497542"/>
              <a:gd name="connsiteX114" fmla="*/ 1202574 w 1497543"/>
              <a:gd name="connsiteY114" fmla="*/ 1485128 h 1497542"/>
              <a:gd name="connsiteX115" fmla="*/ 1214988 w 1497543"/>
              <a:gd name="connsiteY115" fmla="*/ 1455159 h 1497542"/>
              <a:gd name="connsiteX116" fmla="*/ 1172605 w 1497543"/>
              <a:gd name="connsiteY116" fmla="*/ 1412776 h 1497542"/>
              <a:gd name="connsiteX117" fmla="*/ 1130222 w 1497543"/>
              <a:gd name="connsiteY117" fmla="*/ 1455159 h 1497542"/>
              <a:gd name="connsiteX118" fmla="*/ 1172605 w 1497543"/>
              <a:gd name="connsiteY118" fmla="*/ 1497542 h 1497542"/>
              <a:gd name="connsiteX119" fmla="*/ 1202574 w 1497543"/>
              <a:gd name="connsiteY119" fmla="*/ 1485128 h 1497542"/>
              <a:gd name="connsiteX120" fmla="*/ 1485129 w 1497543"/>
              <a:gd name="connsiteY120" fmla="*/ 1485128 h 1497542"/>
              <a:gd name="connsiteX121" fmla="*/ 1497543 w 1497543"/>
              <a:gd name="connsiteY121" fmla="*/ 1455159 h 1497542"/>
              <a:gd name="connsiteX122" fmla="*/ 1455160 w 1497543"/>
              <a:gd name="connsiteY122" fmla="*/ 1412776 h 1497542"/>
              <a:gd name="connsiteX123" fmla="*/ 1412777 w 1497543"/>
              <a:gd name="connsiteY123" fmla="*/ 1455159 h 1497542"/>
              <a:gd name="connsiteX124" fmla="*/ 1455160 w 1497543"/>
              <a:gd name="connsiteY124" fmla="*/ 1497542 h 1497542"/>
              <a:gd name="connsiteX125" fmla="*/ 1485129 w 1497543"/>
              <a:gd name="connsiteY125" fmla="*/ 1485128 h 1497542"/>
            </a:gdLst>
            <a:rect l="l" t="t" r="r" b="b"/>
            <a:pathLst>
              <a:path w="1497543" h="1497542">
                <a:moveTo>
                  <a:pt x="72353" y="72351"/>
                </a:moveTo>
                <a:cubicBezTo>
                  <a:pt x="80022" y="64682"/>
                  <a:pt x="84766" y="54086"/>
                  <a:pt x="84766" y="42382"/>
                </a:cubicBezTo>
                <a:cubicBezTo>
                  <a:pt x="84766" y="18975"/>
                  <a:pt x="65790" y="-1"/>
                  <a:pt x="42383" y="0"/>
                </a:cubicBezTo>
                <a:cubicBezTo>
                  <a:pt x="18976" y="-1"/>
                  <a:pt x="0" y="18975"/>
                  <a:pt x="0" y="42382"/>
                </a:cubicBezTo>
                <a:cubicBezTo>
                  <a:pt x="0" y="65789"/>
                  <a:pt x="18976" y="84765"/>
                  <a:pt x="42383" y="84765"/>
                </a:cubicBezTo>
                <a:cubicBezTo>
                  <a:pt x="54087" y="84766"/>
                  <a:pt x="64683" y="80021"/>
                  <a:pt x="72353" y="72351"/>
                </a:cubicBezTo>
                <a:close/>
                <a:moveTo>
                  <a:pt x="72353" y="354906"/>
                </a:moveTo>
                <a:cubicBezTo>
                  <a:pt x="80023" y="347237"/>
                  <a:pt x="84767" y="336641"/>
                  <a:pt x="84767" y="324937"/>
                </a:cubicBezTo>
                <a:cubicBezTo>
                  <a:pt x="84766" y="301530"/>
                  <a:pt x="65791" y="282554"/>
                  <a:pt x="42384" y="282555"/>
                </a:cubicBezTo>
                <a:cubicBezTo>
                  <a:pt x="18977" y="282554"/>
                  <a:pt x="0" y="301530"/>
                  <a:pt x="0" y="324937"/>
                </a:cubicBezTo>
                <a:cubicBezTo>
                  <a:pt x="1" y="348344"/>
                  <a:pt x="18977" y="367320"/>
                  <a:pt x="42384" y="367320"/>
                </a:cubicBezTo>
                <a:cubicBezTo>
                  <a:pt x="54087" y="367320"/>
                  <a:pt x="64683" y="362576"/>
                  <a:pt x="72353" y="354906"/>
                </a:cubicBezTo>
                <a:close/>
                <a:moveTo>
                  <a:pt x="354908" y="354906"/>
                </a:moveTo>
                <a:cubicBezTo>
                  <a:pt x="362578" y="347237"/>
                  <a:pt x="367322" y="336641"/>
                  <a:pt x="367322" y="324937"/>
                </a:cubicBezTo>
                <a:cubicBezTo>
                  <a:pt x="367322" y="301530"/>
                  <a:pt x="348346" y="282554"/>
                  <a:pt x="324938" y="282554"/>
                </a:cubicBezTo>
                <a:cubicBezTo>
                  <a:pt x="301532" y="282554"/>
                  <a:pt x="282555" y="301530"/>
                  <a:pt x="282556" y="324937"/>
                </a:cubicBezTo>
                <a:cubicBezTo>
                  <a:pt x="282556" y="348344"/>
                  <a:pt x="301532" y="367320"/>
                  <a:pt x="324939" y="367320"/>
                </a:cubicBezTo>
                <a:cubicBezTo>
                  <a:pt x="336642" y="367320"/>
                  <a:pt x="347238" y="362576"/>
                  <a:pt x="354908" y="354906"/>
                </a:cubicBezTo>
                <a:close/>
                <a:moveTo>
                  <a:pt x="72353" y="637462"/>
                </a:moveTo>
                <a:cubicBezTo>
                  <a:pt x="80022" y="629793"/>
                  <a:pt x="84766" y="619197"/>
                  <a:pt x="84766" y="607493"/>
                </a:cubicBezTo>
                <a:cubicBezTo>
                  <a:pt x="84766" y="584086"/>
                  <a:pt x="65790" y="565110"/>
                  <a:pt x="42383" y="565110"/>
                </a:cubicBezTo>
                <a:cubicBezTo>
                  <a:pt x="18976" y="565110"/>
                  <a:pt x="0" y="584086"/>
                  <a:pt x="0" y="607493"/>
                </a:cubicBezTo>
                <a:cubicBezTo>
                  <a:pt x="0" y="630900"/>
                  <a:pt x="18976" y="649876"/>
                  <a:pt x="42383" y="649876"/>
                </a:cubicBezTo>
                <a:cubicBezTo>
                  <a:pt x="54087" y="649876"/>
                  <a:pt x="64682" y="645132"/>
                  <a:pt x="72353" y="637462"/>
                </a:cubicBezTo>
                <a:close/>
                <a:moveTo>
                  <a:pt x="354908" y="637462"/>
                </a:moveTo>
                <a:cubicBezTo>
                  <a:pt x="362577" y="629792"/>
                  <a:pt x="367321" y="619196"/>
                  <a:pt x="367321" y="607493"/>
                </a:cubicBezTo>
                <a:cubicBezTo>
                  <a:pt x="367321" y="584086"/>
                  <a:pt x="348345" y="565110"/>
                  <a:pt x="324938" y="565110"/>
                </a:cubicBezTo>
                <a:cubicBezTo>
                  <a:pt x="301531" y="565110"/>
                  <a:pt x="282555" y="584086"/>
                  <a:pt x="282555" y="607493"/>
                </a:cubicBezTo>
                <a:cubicBezTo>
                  <a:pt x="282555" y="630900"/>
                  <a:pt x="301531" y="649876"/>
                  <a:pt x="324938" y="649876"/>
                </a:cubicBezTo>
                <a:cubicBezTo>
                  <a:pt x="336642" y="649876"/>
                  <a:pt x="347238" y="645132"/>
                  <a:pt x="354908" y="637462"/>
                </a:cubicBezTo>
                <a:close/>
                <a:moveTo>
                  <a:pt x="72353" y="920017"/>
                </a:moveTo>
                <a:cubicBezTo>
                  <a:pt x="80022" y="912348"/>
                  <a:pt x="84767" y="901752"/>
                  <a:pt x="84766" y="890048"/>
                </a:cubicBezTo>
                <a:cubicBezTo>
                  <a:pt x="84766" y="866641"/>
                  <a:pt x="65791" y="847665"/>
                  <a:pt x="42383" y="847665"/>
                </a:cubicBezTo>
                <a:cubicBezTo>
                  <a:pt x="18977" y="847665"/>
                  <a:pt x="0" y="866641"/>
                  <a:pt x="0" y="890048"/>
                </a:cubicBezTo>
                <a:cubicBezTo>
                  <a:pt x="1" y="913455"/>
                  <a:pt x="18976" y="932431"/>
                  <a:pt x="42384" y="932431"/>
                </a:cubicBezTo>
                <a:cubicBezTo>
                  <a:pt x="54087" y="932431"/>
                  <a:pt x="64683" y="927687"/>
                  <a:pt x="72353" y="920017"/>
                </a:cubicBezTo>
                <a:close/>
                <a:moveTo>
                  <a:pt x="637463" y="637463"/>
                </a:moveTo>
                <a:cubicBezTo>
                  <a:pt x="645133" y="629793"/>
                  <a:pt x="649877" y="619197"/>
                  <a:pt x="649877" y="607493"/>
                </a:cubicBezTo>
                <a:cubicBezTo>
                  <a:pt x="649877" y="584086"/>
                  <a:pt x="630901" y="565110"/>
                  <a:pt x="607494" y="565110"/>
                </a:cubicBezTo>
                <a:cubicBezTo>
                  <a:pt x="584087" y="565110"/>
                  <a:pt x="565111" y="584086"/>
                  <a:pt x="565111" y="607493"/>
                </a:cubicBezTo>
                <a:cubicBezTo>
                  <a:pt x="565111" y="630900"/>
                  <a:pt x="584087" y="649876"/>
                  <a:pt x="607494" y="649876"/>
                </a:cubicBezTo>
                <a:cubicBezTo>
                  <a:pt x="619197" y="649876"/>
                  <a:pt x="629793" y="645132"/>
                  <a:pt x="637463" y="637463"/>
                </a:cubicBezTo>
                <a:close/>
                <a:moveTo>
                  <a:pt x="354908" y="920017"/>
                </a:moveTo>
                <a:cubicBezTo>
                  <a:pt x="362578" y="912347"/>
                  <a:pt x="367322" y="901751"/>
                  <a:pt x="367321" y="890048"/>
                </a:cubicBezTo>
                <a:cubicBezTo>
                  <a:pt x="367321" y="866641"/>
                  <a:pt x="348346" y="847665"/>
                  <a:pt x="324938" y="847665"/>
                </a:cubicBezTo>
                <a:cubicBezTo>
                  <a:pt x="301532" y="847665"/>
                  <a:pt x="282555" y="866641"/>
                  <a:pt x="282555" y="890048"/>
                </a:cubicBezTo>
                <a:cubicBezTo>
                  <a:pt x="282556" y="913455"/>
                  <a:pt x="301531" y="932431"/>
                  <a:pt x="324939" y="932431"/>
                </a:cubicBezTo>
                <a:cubicBezTo>
                  <a:pt x="336642" y="932431"/>
                  <a:pt x="347238" y="927687"/>
                  <a:pt x="354908" y="920017"/>
                </a:cubicBezTo>
                <a:close/>
                <a:moveTo>
                  <a:pt x="72352" y="1202573"/>
                </a:moveTo>
                <a:cubicBezTo>
                  <a:pt x="80022" y="1194903"/>
                  <a:pt x="84766" y="1184307"/>
                  <a:pt x="84766" y="1172604"/>
                </a:cubicBezTo>
                <a:cubicBezTo>
                  <a:pt x="84766" y="1149197"/>
                  <a:pt x="65790" y="1130221"/>
                  <a:pt x="42383" y="1130221"/>
                </a:cubicBezTo>
                <a:cubicBezTo>
                  <a:pt x="18976" y="1130221"/>
                  <a:pt x="0" y="1149197"/>
                  <a:pt x="0" y="1172604"/>
                </a:cubicBezTo>
                <a:cubicBezTo>
                  <a:pt x="0" y="1196011"/>
                  <a:pt x="18976" y="1214987"/>
                  <a:pt x="42383" y="1214987"/>
                </a:cubicBezTo>
                <a:cubicBezTo>
                  <a:pt x="54087" y="1214987"/>
                  <a:pt x="64682" y="1210243"/>
                  <a:pt x="72352" y="1202573"/>
                </a:cubicBezTo>
                <a:close/>
                <a:moveTo>
                  <a:pt x="637464" y="920017"/>
                </a:moveTo>
                <a:cubicBezTo>
                  <a:pt x="645133" y="912348"/>
                  <a:pt x="649877" y="901752"/>
                  <a:pt x="649877" y="890048"/>
                </a:cubicBezTo>
                <a:cubicBezTo>
                  <a:pt x="649877" y="866641"/>
                  <a:pt x="630901" y="847665"/>
                  <a:pt x="607494" y="847665"/>
                </a:cubicBezTo>
                <a:cubicBezTo>
                  <a:pt x="584087" y="847665"/>
                  <a:pt x="565111" y="866642"/>
                  <a:pt x="565111" y="890048"/>
                </a:cubicBezTo>
                <a:cubicBezTo>
                  <a:pt x="565111" y="913455"/>
                  <a:pt x="584087" y="932431"/>
                  <a:pt x="607494" y="932431"/>
                </a:cubicBezTo>
                <a:cubicBezTo>
                  <a:pt x="619198" y="932431"/>
                  <a:pt x="629794" y="927687"/>
                  <a:pt x="637464" y="920017"/>
                </a:cubicBezTo>
                <a:close/>
                <a:moveTo>
                  <a:pt x="354907" y="1202573"/>
                </a:moveTo>
                <a:cubicBezTo>
                  <a:pt x="362577" y="1194903"/>
                  <a:pt x="367321" y="1184307"/>
                  <a:pt x="367321" y="1172604"/>
                </a:cubicBezTo>
                <a:cubicBezTo>
                  <a:pt x="367321" y="1149197"/>
                  <a:pt x="348345" y="1130221"/>
                  <a:pt x="324938" y="1130221"/>
                </a:cubicBezTo>
                <a:cubicBezTo>
                  <a:pt x="301531" y="1130221"/>
                  <a:pt x="282555" y="1149197"/>
                  <a:pt x="282555" y="1172604"/>
                </a:cubicBezTo>
                <a:cubicBezTo>
                  <a:pt x="282555" y="1196011"/>
                  <a:pt x="301531" y="1214987"/>
                  <a:pt x="324938" y="1214987"/>
                </a:cubicBezTo>
                <a:cubicBezTo>
                  <a:pt x="336642" y="1214987"/>
                  <a:pt x="347237" y="1210243"/>
                  <a:pt x="354907" y="1202573"/>
                </a:cubicBezTo>
                <a:close/>
                <a:moveTo>
                  <a:pt x="72353" y="1485128"/>
                </a:moveTo>
                <a:cubicBezTo>
                  <a:pt x="80022" y="1477458"/>
                  <a:pt x="84766" y="1466862"/>
                  <a:pt x="84766" y="1455159"/>
                </a:cubicBezTo>
                <a:cubicBezTo>
                  <a:pt x="84766" y="1431752"/>
                  <a:pt x="65790" y="1412776"/>
                  <a:pt x="42383" y="1412776"/>
                </a:cubicBezTo>
                <a:cubicBezTo>
                  <a:pt x="18977" y="1412776"/>
                  <a:pt x="0" y="1431752"/>
                  <a:pt x="0" y="1455159"/>
                </a:cubicBezTo>
                <a:cubicBezTo>
                  <a:pt x="0" y="1478566"/>
                  <a:pt x="18976" y="1497542"/>
                  <a:pt x="42383" y="1497542"/>
                </a:cubicBezTo>
                <a:cubicBezTo>
                  <a:pt x="54087" y="1497542"/>
                  <a:pt x="64683" y="1492798"/>
                  <a:pt x="72353" y="1485128"/>
                </a:cubicBezTo>
                <a:close/>
                <a:moveTo>
                  <a:pt x="920019" y="920017"/>
                </a:moveTo>
                <a:cubicBezTo>
                  <a:pt x="927688" y="912347"/>
                  <a:pt x="932432" y="901751"/>
                  <a:pt x="932432" y="890048"/>
                </a:cubicBezTo>
                <a:cubicBezTo>
                  <a:pt x="932432" y="866641"/>
                  <a:pt x="913456" y="847665"/>
                  <a:pt x="890049" y="847665"/>
                </a:cubicBezTo>
                <a:cubicBezTo>
                  <a:pt x="866643" y="847665"/>
                  <a:pt x="847666" y="866641"/>
                  <a:pt x="847666" y="890048"/>
                </a:cubicBezTo>
                <a:cubicBezTo>
                  <a:pt x="847666" y="913455"/>
                  <a:pt x="866642" y="932431"/>
                  <a:pt x="890049" y="932431"/>
                </a:cubicBezTo>
                <a:cubicBezTo>
                  <a:pt x="901753" y="932431"/>
                  <a:pt x="912349" y="927687"/>
                  <a:pt x="920019" y="920017"/>
                </a:cubicBezTo>
                <a:close/>
                <a:moveTo>
                  <a:pt x="637463" y="1202573"/>
                </a:moveTo>
                <a:cubicBezTo>
                  <a:pt x="645133" y="1194903"/>
                  <a:pt x="649877" y="1184308"/>
                  <a:pt x="649877" y="1172604"/>
                </a:cubicBezTo>
                <a:cubicBezTo>
                  <a:pt x="649877" y="1149197"/>
                  <a:pt x="630901" y="1130221"/>
                  <a:pt x="607494" y="1130221"/>
                </a:cubicBezTo>
                <a:cubicBezTo>
                  <a:pt x="584087" y="1130221"/>
                  <a:pt x="565111" y="1149197"/>
                  <a:pt x="565111" y="1172604"/>
                </a:cubicBezTo>
                <a:cubicBezTo>
                  <a:pt x="565111" y="1196011"/>
                  <a:pt x="584087" y="1214987"/>
                  <a:pt x="607494" y="1214987"/>
                </a:cubicBezTo>
                <a:cubicBezTo>
                  <a:pt x="619197" y="1214987"/>
                  <a:pt x="629793" y="1210243"/>
                  <a:pt x="637463" y="1202573"/>
                </a:cubicBezTo>
                <a:close/>
                <a:moveTo>
                  <a:pt x="354908" y="1485128"/>
                </a:moveTo>
                <a:cubicBezTo>
                  <a:pt x="362577" y="1477458"/>
                  <a:pt x="367321" y="1466862"/>
                  <a:pt x="367321" y="1455159"/>
                </a:cubicBezTo>
                <a:cubicBezTo>
                  <a:pt x="367321" y="1431752"/>
                  <a:pt x="348345" y="1412776"/>
                  <a:pt x="324938" y="1412776"/>
                </a:cubicBezTo>
                <a:cubicBezTo>
                  <a:pt x="301532" y="1412776"/>
                  <a:pt x="282555" y="1431752"/>
                  <a:pt x="282555" y="1455159"/>
                </a:cubicBezTo>
                <a:cubicBezTo>
                  <a:pt x="282556" y="1478566"/>
                  <a:pt x="301531" y="1497542"/>
                  <a:pt x="324939" y="1497542"/>
                </a:cubicBezTo>
                <a:cubicBezTo>
                  <a:pt x="336642" y="1497542"/>
                  <a:pt x="347238" y="1492798"/>
                  <a:pt x="354908" y="1485128"/>
                </a:cubicBezTo>
                <a:close/>
                <a:moveTo>
                  <a:pt x="920018" y="1202573"/>
                </a:moveTo>
                <a:cubicBezTo>
                  <a:pt x="927688" y="1194903"/>
                  <a:pt x="932432" y="1184307"/>
                  <a:pt x="932432" y="1172604"/>
                </a:cubicBezTo>
                <a:cubicBezTo>
                  <a:pt x="932432" y="1149197"/>
                  <a:pt x="913456" y="1130221"/>
                  <a:pt x="890049" y="1130221"/>
                </a:cubicBezTo>
                <a:cubicBezTo>
                  <a:pt x="866642" y="1130221"/>
                  <a:pt x="847666" y="1149197"/>
                  <a:pt x="847666" y="1172604"/>
                </a:cubicBezTo>
                <a:cubicBezTo>
                  <a:pt x="847666" y="1196011"/>
                  <a:pt x="866642" y="1214987"/>
                  <a:pt x="890049" y="1214987"/>
                </a:cubicBezTo>
                <a:cubicBezTo>
                  <a:pt x="901752" y="1214987"/>
                  <a:pt x="912348" y="1210243"/>
                  <a:pt x="920018" y="1202573"/>
                </a:cubicBezTo>
                <a:close/>
                <a:moveTo>
                  <a:pt x="637464" y="1485128"/>
                </a:moveTo>
                <a:cubicBezTo>
                  <a:pt x="645133" y="1477458"/>
                  <a:pt x="649877" y="1466863"/>
                  <a:pt x="649877" y="1455159"/>
                </a:cubicBezTo>
                <a:cubicBezTo>
                  <a:pt x="649877" y="1431752"/>
                  <a:pt x="630901" y="1412776"/>
                  <a:pt x="607494" y="1412776"/>
                </a:cubicBezTo>
                <a:cubicBezTo>
                  <a:pt x="584087" y="1412776"/>
                  <a:pt x="565111" y="1431752"/>
                  <a:pt x="565111" y="1455159"/>
                </a:cubicBezTo>
                <a:cubicBezTo>
                  <a:pt x="565111" y="1478566"/>
                  <a:pt x="584087" y="1497542"/>
                  <a:pt x="607494" y="1497542"/>
                </a:cubicBezTo>
                <a:cubicBezTo>
                  <a:pt x="619198" y="1497542"/>
                  <a:pt x="629793" y="1492798"/>
                  <a:pt x="637464" y="1485128"/>
                </a:cubicBezTo>
                <a:close/>
                <a:moveTo>
                  <a:pt x="1202574" y="1202573"/>
                </a:moveTo>
                <a:cubicBezTo>
                  <a:pt x="1210244" y="1194903"/>
                  <a:pt x="1214988" y="1184308"/>
                  <a:pt x="1214988" y="1172604"/>
                </a:cubicBezTo>
                <a:cubicBezTo>
                  <a:pt x="1214988" y="1149197"/>
                  <a:pt x="1196012" y="1130221"/>
                  <a:pt x="1172605" y="1130221"/>
                </a:cubicBezTo>
                <a:cubicBezTo>
                  <a:pt x="1149198" y="1130221"/>
                  <a:pt x="1130222" y="1149197"/>
                  <a:pt x="1130222" y="1172604"/>
                </a:cubicBezTo>
                <a:cubicBezTo>
                  <a:pt x="1130222" y="1196011"/>
                  <a:pt x="1149198" y="1214987"/>
                  <a:pt x="1172605" y="1214987"/>
                </a:cubicBezTo>
                <a:cubicBezTo>
                  <a:pt x="1184308" y="1214987"/>
                  <a:pt x="1194904" y="1210243"/>
                  <a:pt x="1202574" y="1202573"/>
                </a:cubicBezTo>
                <a:close/>
                <a:moveTo>
                  <a:pt x="920018" y="1485128"/>
                </a:moveTo>
                <a:cubicBezTo>
                  <a:pt x="927688" y="1477458"/>
                  <a:pt x="932432" y="1466862"/>
                  <a:pt x="932432" y="1455159"/>
                </a:cubicBezTo>
                <a:cubicBezTo>
                  <a:pt x="932432" y="1431752"/>
                  <a:pt x="913456" y="1412776"/>
                  <a:pt x="890049" y="1412776"/>
                </a:cubicBezTo>
                <a:cubicBezTo>
                  <a:pt x="866642" y="1412776"/>
                  <a:pt x="847666" y="1431752"/>
                  <a:pt x="847666" y="1455159"/>
                </a:cubicBezTo>
                <a:cubicBezTo>
                  <a:pt x="847666" y="1478566"/>
                  <a:pt x="866642" y="1497542"/>
                  <a:pt x="890049" y="1497542"/>
                </a:cubicBezTo>
                <a:cubicBezTo>
                  <a:pt x="901753" y="1497542"/>
                  <a:pt x="912349" y="1492798"/>
                  <a:pt x="920018" y="1485128"/>
                </a:cubicBezTo>
                <a:close/>
                <a:moveTo>
                  <a:pt x="1202574" y="1485128"/>
                </a:moveTo>
                <a:cubicBezTo>
                  <a:pt x="1210244" y="1477458"/>
                  <a:pt x="1214988" y="1466863"/>
                  <a:pt x="1214988" y="1455159"/>
                </a:cubicBezTo>
                <a:cubicBezTo>
                  <a:pt x="1214988" y="1431752"/>
                  <a:pt x="1196012" y="1412776"/>
                  <a:pt x="1172605" y="1412776"/>
                </a:cubicBezTo>
                <a:cubicBezTo>
                  <a:pt x="1149198" y="1412776"/>
                  <a:pt x="1130222" y="1431752"/>
                  <a:pt x="1130222" y="1455159"/>
                </a:cubicBezTo>
                <a:cubicBezTo>
                  <a:pt x="1130222" y="1478566"/>
                  <a:pt x="1149198" y="1497542"/>
                  <a:pt x="1172605" y="1497542"/>
                </a:cubicBezTo>
                <a:cubicBezTo>
                  <a:pt x="1184308" y="1497542"/>
                  <a:pt x="1194904" y="1492798"/>
                  <a:pt x="1202574" y="1485128"/>
                </a:cubicBezTo>
                <a:close/>
                <a:moveTo>
                  <a:pt x="1485129" y="1485128"/>
                </a:moveTo>
                <a:cubicBezTo>
                  <a:pt x="1492799" y="1477458"/>
                  <a:pt x="1497543" y="1466862"/>
                  <a:pt x="1497543" y="1455159"/>
                </a:cubicBezTo>
                <a:cubicBezTo>
                  <a:pt x="1497543" y="1431752"/>
                  <a:pt x="1478567" y="1412776"/>
                  <a:pt x="1455160" y="1412776"/>
                </a:cubicBezTo>
                <a:cubicBezTo>
                  <a:pt x="1431753" y="1412776"/>
                  <a:pt x="1412777" y="1431752"/>
                  <a:pt x="1412777" y="1455159"/>
                </a:cubicBezTo>
                <a:cubicBezTo>
                  <a:pt x="1412777" y="1478566"/>
                  <a:pt x="1431753" y="1497542"/>
                  <a:pt x="1455160" y="1497542"/>
                </a:cubicBezTo>
                <a:cubicBezTo>
                  <a:pt x="1466864" y="1497542"/>
                  <a:pt x="1477459" y="1492798"/>
                  <a:pt x="1485129" y="14851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0" flipH="0" flipV="0">
            <a:off x="248196" y="-1610691"/>
            <a:ext cx="3478615" cy="5894718"/>
          </a:xfrm>
          <a:prstGeom prst="roundRect">
            <a:avLst>
              <a:gd name="adj" fmla="val 50000"/>
            </a:avLst>
          </a:prstGeom>
          <a:gradFill>
            <a:gsLst>
              <a:gs pos="2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0" flipH="0" flipV="0">
            <a:off x="0" y="-924310"/>
            <a:ext cx="899875" cy="603550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82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1" name=""/>
          <p:cNvPicPr>
            <a:picLocks noChangeAspect="1"/>
          </p:cNvPicPr>
          <p:nvPr/>
        </p:nvPicPr>
        <p:blipFill>
          <a:blip r:embed="rId3">
            <a:alphaModFix amt="100000"/>
          </a:blip>
          <a:srcRect l="20352" t="10687" r="14213" b="5672"/>
          <a:stretch>
            <a:fillRect/>
          </a:stretch>
        </p:blipFill>
        <p:spPr>
          <a:xfrm rot="0" flipH="0" flipV="0">
            <a:off x="252671" y="1716405"/>
            <a:ext cx="5420360" cy="4600575"/>
          </a:xfrm>
          <a:custGeom>
            <a:avLst/>
            <a:gdLst>
              <a:gd name="connsiteX0" fmla="*/ 0 w 5420360"/>
              <a:gd name="connsiteY0" fmla="*/ 0 h 4600575"/>
              <a:gd name="connsiteX1" fmla="*/ 5420360 w 5420360"/>
              <a:gd name="connsiteY1" fmla="*/ 0 h 4600575"/>
              <a:gd name="connsiteX2" fmla="*/ 5420360 w 5420360"/>
              <a:gd name="connsiteY2" fmla="*/ 4600575 h 4600575"/>
              <a:gd name="connsiteX3" fmla="*/ 3591175 w 5420360"/>
              <a:gd name="connsiteY3" fmla="*/ 4600575 h 4600575"/>
              <a:gd name="connsiteX4" fmla="*/ 3591175 w 5420360"/>
              <a:gd name="connsiteY4" fmla="*/ 4338956 h 4600575"/>
              <a:gd name="connsiteX5" fmla="*/ 2049834 w 5420360"/>
              <a:gd name="connsiteY5" fmla="*/ 4338956 h 4600575"/>
              <a:gd name="connsiteX6" fmla="*/ 2049834 w 5420360"/>
              <a:gd name="connsiteY6" fmla="*/ 4600575 h 4600575"/>
              <a:gd name="connsiteX7" fmla="*/ 0 w 5420360"/>
              <a:gd name="connsiteY7" fmla="*/ 4600575 h 4600575"/>
              <a:gd name="connsiteX8" fmla="*/ 0 w 5420360"/>
              <a:gd name="connsiteY8" fmla="*/ 0 h 4600575"/>
            </a:gdLst>
            <a:rect l="l" t="t" r="r" b="b"/>
            <a:pathLst>
              <a:path w="5420360" h="4600575">
                <a:moveTo>
                  <a:pt x="0" y="0"/>
                </a:moveTo>
                <a:lnTo>
                  <a:pt x="5420360" y="0"/>
                </a:lnTo>
                <a:lnTo>
                  <a:pt x="5420360" y="4600575"/>
                </a:lnTo>
                <a:lnTo>
                  <a:pt x="3591175" y="4600575"/>
                </a:lnTo>
                <a:lnTo>
                  <a:pt x="3591175" y="4338956"/>
                </a:lnTo>
                <a:lnTo>
                  <a:pt x="2049834" y="4338956"/>
                </a:lnTo>
                <a:lnTo>
                  <a:pt x="2049834" y="4600575"/>
                </a:lnTo>
                <a:lnTo>
                  <a:pt x="0" y="460057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2" name=""/>
          <p:cNvPicPr>
            <a:picLocks noChangeAspect="1"/>
          </p:cNvPicPr>
          <p:nvPr/>
        </p:nvPicPr>
        <p:blipFill>
          <a:blip r:embed="rId4">
            <a:alphaModFix amt="100000"/>
          </a:blip>
          <a:srcRect l="1040" t="0" r="1040" b="0"/>
          <a:stretch>
            <a:fillRect/>
          </a:stretch>
        </p:blipFill>
        <p:spPr>
          <a:xfrm rot="0" flipH="0" flipV="0">
            <a:off x="605117" y="2016957"/>
            <a:ext cx="4715467" cy="2699156"/>
          </a:xfrm>
          <a:custGeom>
            <a:avLst/>
            <a:gdLst>
              <a:gd name="connsiteX0" fmla="*/ 0 w 4715467"/>
              <a:gd name="connsiteY0" fmla="*/ 0 h 2699156"/>
              <a:gd name="connsiteX1" fmla="*/ 4715467 w 4715467"/>
              <a:gd name="connsiteY1" fmla="*/ 0 h 2699156"/>
              <a:gd name="connsiteX2" fmla="*/ 4715467 w 4715467"/>
              <a:gd name="connsiteY2" fmla="*/ 2699156 h 2699156"/>
              <a:gd name="connsiteX3" fmla="*/ 0 w 4715467"/>
              <a:gd name="connsiteY3" fmla="*/ 2699156 h 2699156"/>
            </a:gdLst>
            <a:rect l="l" t="t" r="r" b="b"/>
            <a:pathLst>
              <a:path w="4715467" h="2699156">
                <a:moveTo>
                  <a:pt x="0" y="0"/>
                </a:moveTo>
                <a:lnTo>
                  <a:pt x="4715467" y="0"/>
                </a:lnTo>
                <a:lnTo>
                  <a:pt x="4715467" y="2699156"/>
                </a:lnTo>
                <a:lnTo>
                  <a:pt x="0" y="2699156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3" name="标题 1"/>
          <p:cNvSpPr txBox="1"/>
          <p:nvPr/>
        </p:nvSpPr>
        <p:spPr>
          <a:xfrm rot="0" flipH="0" flipV="0">
            <a:off x="660400" y="1066800"/>
            <a:ext cx="3680813" cy="9341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2F2F2">
                    <a:alpha val="25000"/>
                  </a:srgbClr>
                </a:solidFill>
                <a:latin typeface="OPPOSans H"/>
                <a:ea typeface="OPPOSans H"/>
                <a:cs typeface="OPPOSans H"/>
              </a:rPr>
              <a:t>DESIGN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0" flipH="0" flipV="0">
            <a:off x="736986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10800000" flipH="0" flipV="1">
            <a:off x="0" y="4249440"/>
            <a:ext cx="6618880" cy="2608560"/>
          </a:xfrm>
          <a:custGeom>
            <a:avLst/>
            <a:gdLst>
              <a:gd name="connsiteX0" fmla="*/ 7273060 w 7739574"/>
              <a:gd name="connsiteY0" fmla="*/ 52 h 5014789"/>
              <a:gd name="connsiteX1" fmla="*/ 7631964 w 7739574"/>
              <a:gd name="connsiteY1" fmla="*/ 90705 h 5014789"/>
              <a:gd name="connsiteX2" fmla="*/ 7739574 w 7739574"/>
              <a:gd name="connsiteY2" fmla="*/ 141343 h 5014789"/>
              <a:gd name="connsiteX3" fmla="*/ 7739574 w 7739574"/>
              <a:gd name="connsiteY3" fmla="*/ 5014789 h 5014789"/>
              <a:gd name="connsiteX4" fmla="*/ 0 w 7739574"/>
              <a:gd name="connsiteY4" fmla="*/ 5014789 h 5014789"/>
              <a:gd name="connsiteX5" fmla="*/ 11383 w 7739574"/>
              <a:gd name="connsiteY5" fmla="*/ 4963174 h 5014789"/>
              <a:gd name="connsiteX6" fmla="*/ 525975 w 7739574"/>
              <a:gd name="connsiteY6" fmla="*/ 4310846 h 5014789"/>
              <a:gd name="connsiteX7" fmla="*/ 2891803 w 7739574"/>
              <a:gd name="connsiteY7" fmla="*/ 3962503 h 5014789"/>
              <a:gd name="connsiteX8" fmla="*/ 4299688 w 7739574"/>
              <a:gd name="connsiteY8" fmla="*/ 2032103 h 5014789"/>
              <a:gd name="connsiteX9" fmla="*/ 6201060 w 7739574"/>
              <a:gd name="connsiteY9" fmla="*/ 1669246 h 5014789"/>
              <a:gd name="connsiteX10" fmla="*/ 7173517 w 7739574"/>
              <a:gd name="connsiteY10" fmla="*/ 14618 h 5014789"/>
              <a:gd name="connsiteX11" fmla="*/ 7273060 w 7739574"/>
              <a:gd name="connsiteY11" fmla="*/ 52 h 5014789"/>
            </a:gdLst>
            <a:rect l="l" t="t" r="r" b="b"/>
            <a:pathLst>
              <a:path w="7739574" h="5014789">
                <a:moveTo>
                  <a:pt x="7273060" y="52"/>
                </a:moveTo>
                <a:cubicBezTo>
                  <a:pt x="7378439" y="-1547"/>
                  <a:pt x="7500514" y="33980"/>
                  <a:pt x="7631964" y="90705"/>
                </a:cubicBezTo>
                <a:lnTo>
                  <a:pt x="7739574" y="141343"/>
                </a:lnTo>
                <a:lnTo>
                  <a:pt x="7739574" y="5014789"/>
                </a:lnTo>
                <a:lnTo>
                  <a:pt x="0" y="5014789"/>
                </a:lnTo>
                <a:lnTo>
                  <a:pt x="11383" y="4963174"/>
                </a:lnTo>
                <a:cubicBezTo>
                  <a:pt x="82041" y="4700256"/>
                  <a:pt x="217546" y="4466573"/>
                  <a:pt x="525975" y="4310846"/>
                </a:cubicBezTo>
                <a:cubicBezTo>
                  <a:pt x="1019460" y="4061684"/>
                  <a:pt x="2262851" y="4342293"/>
                  <a:pt x="2891803" y="3962503"/>
                </a:cubicBezTo>
                <a:cubicBezTo>
                  <a:pt x="3520755" y="3582713"/>
                  <a:pt x="3748145" y="2414312"/>
                  <a:pt x="4299688" y="2032103"/>
                </a:cubicBezTo>
                <a:cubicBezTo>
                  <a:pt x="4851231" y="1649894"/>
                  <a:pt x="5722089" y="2005493"/>
                  <a:pt x="6201060" y="1669246"/>
                </a:cubicBezTo>
                <a:cubicBezTo>
                  <a:pt x="6680031" y="1332999"/>
                  <a:pt x="6675193" y="164599"/>
                  <a:pt x="7173517" y="14618"/>
                </a:cubicBezTo>
                <a:cubicBezTo>
                  <a:pt x="7204662" y="5244"/>
                  <a:pt x="7237934" y="586"/>
                  <a:pt x="7273060" y="52"/>
                </a:cubicBezTo>
                <a:close/>
              </a:path>
            </a:pathLst>
          </a:custGeom>
          <a:gradFill>
            <a:gsLst>
              <a:gs pos="25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0" flipH="0" flipV="0">
            <a:off x="1199057" y="259898"/>
            <a:ext cx="2007877" cy="648152"/>
          </a:xfrm>
          <a:custGeom>
            <a:avLst/>
            <a:gdLst>
              <a:gd name="connsiteX0" fmla="*/ 2788648 w 2866119"/>
              <a:gd name="connsiteY0" fmla="*/ 770254 h 925196"/>
              <a:gd name="connsiteX1" fmla="*/ 2866119 w 2866119"/>
              <a:gd name="connsiteY1" fmla="*/ 847725 h 925196"/>
              <a:gd name="connsiteX2" fmla="*/ 2788648 w 2866119"/>
              <a:gd name="connsiteY2" fmla="*/ 925196 h 925196"/>
              <a:gd name="connsiteX3" fmla="*/ 2711177 w 2866119"/>
              <a:gd name="connsiteY3" fmla="*/ 847725 h 925196"/>
              <a:gd name="connsiteX4" fmla="*/ 2788648 w 2866119"/>
              <a:gd name="connsiteY4" fmla="*/ 770254 h 925196"/>
              <a:gd name="connsiteX5" fmla="*/ 2336786 w 2866119"/>
              <a:gd name="connsiteY5" fmla="*/ 770254 h 925196"/>
              <a:gd name="connsiteX6" fmla="*/ 2414257 w 2866119"/>
              <a:gd name="connsiteY6" fmla="*/ 847725 h 925196"/>
              <a:gd name="connsiteX7" fmla="*/ 2336786 w 2866119"/>
              <a:gd name="connsiteY7" fmla="*/ 925196 h 925196"/>
              <a:gd name="connsiteX8" fmla="*/ 2259315 w 2866119"/>
              <a:gd name="connsiteY8" fmla="*/ 847725 h 925196"/>
              <a:gd name="connsiteX9" fmla="*/ 2336786 w 2866119"/>
              <a:gd name="connsiteY9" fmla="*/ 770254 h 925196"/>
              <a:gd name="connsiteX10" fmla="*/ 1884923 w 2866119"/>
              <a:gd name="connsiteY10" fmla="*/ 770254 h 925196"/>
              <a:gd name="connsiteX11" fmla="*/ 1962394 w 2866119"/>
              <a:gd name="connsiteY11" fmla="*/ 847725 h 925196"/>
              <a:gd name="connsiteX12" fmla="*/ 1884923 w 2866119"/>
              <a:gd name="connsiteY12" fmla="*/ 925196 h 925196"/>
              <a:gd name="connsiteX13" fmla="*/ 1807452 w 2866119"/>
              <a:gd name="connsiteY13" fmla="*/ 847725 h 925196"/>
              <a:gd name="connsiteX14" fmla="*/ 1884923 w 2866119"/>
              <a:gd name="connsiteY14" fmla="*/ 770254 h 925196"/>
              <a:gd name="connsiteX15" fmla="*/ 1433060 w 2866119"/>
              <a:gd name="connsiteY15" fmla="*/ 770254 h 925196"/>
              <a:gd name="connsiteX16" fmla="*/ 1510531 w 2866119"/>
              <a:gd name="connsiteY16" fmla="*/ 847725 h 925196"/>
              <a:gd name="connsiteX17" fmla="*/ 1433060 w 2866119"/>
              <a:gd name="connsiteY17" fmla="*/ 925196 h 925196"/>
              <a:gd name="connsiteX18" fmla="*/ 1355589 w 2866119"/>
              <a:gd name="connsiteY18" fmla="*/ 847725 h 925196"/>
              <a:gd name="connsiteX19" fmla="*/ 1433060 w 2866119"/>
              <a:gd name="connsiteY19" fmla="*/ 770254 h 925196"/>
              <a:gd name="connsiteX20" fmla="*/ 981197 w 2866119"/>
              <a:gd name="connsiteY20" fmla="*/ 770254 h 925196"/>
              <a:gd name="connsiteX21" fmla="*/ 1058668 w 2866119"/>
              <a:gd name="connsiteY21" fmla="*/ 847725 h 925196"/>
              <a:gd name="connsiteX22" fmla="*/ 981197 w 2866119"/>
              <a:gd name="connsiteY22" fmla="*/ 925196 h 925196"/>
              <a:gd name="connsiteX23" fmla="*/ 903726 w 2866119"/>
              <a:gd name="connsiteY23" fmla="*/ 847725 h 925196"/>
              <a:gd name="connsiteX24" fmla="*/ 981197 w 2866119"/>
              <a:gd name="connsiteY24" fmla="*/ 770254 h 925196"/>
              <a:gd name="connsiteX25" fmla="*/ 529334 w 2866119"/>
              <a:gd name="connsiteY25" fmla="*/ 770254 h 925196"/>
              <a:gd name="connsiteX26" fmla="*/ 606805 w 2866119"/>
              <a:gd name="connsiteY26" fmla="*/ 847725 h 925196"/>
              <a:gd name="connsiteX27" fmla="*/ 529334 w 2866119"/>
              <a:gd name="connsiteY27" fmla="*/ 925196 h 925196"/>
              <a:gd name="connsiteX28" fmla="*/ 451863 w 2866119"/>
              <a:gd name="connsiteY28" fmla="*/ 847725 h 925196"/>
              <a:gd name="connsiteX29" fmla="*/ 529334 w 2866119"/>
              <a:gd name="connsiteY29" fmla="*/ 770254 h 925196"/>
              <a:gd name="connsiteX30" fmla="*/ 77471 w 2866119"/>
              <a:gd name="connsiteY30" fmla="*/ 770254 h 925196"/>
              <a:gd name="connsiteX31" fmla="*/ 154942 w 2866119"/>
              <a:gd name="connsiteY31" fmla="*/ 847725 h 925196"/>
              <a:gd name="connsiteX32" fmla="*/ 77471 w 2866119"/>
              <a:gd name="connsiteY32" fmla="*/ 925196 h 925196"/>
              <a:gd name="connsiteX33" fmla="*/ 0 w 2866119"/>
              <a:gd name="connsiteY33" fmla="*/ 847725 h 925196"/>
              <a:gd name="connsiteX34" fmla="*/ 77471 w 2866119"/>
              <a:gd name="connsiteY34" fmla="*/ 770254 h 925196"/>
              <a:gd name="connsiteX35" fmla="*/ 2788648 w 2866119"/>
              <a:gd name="connsiteY35" fmla="*/ 385127 h 925196"/>
              <a:gd name="connsiteX36" fmla="*/ 2866119 w 2866119"/>
              <a:gd name="connsiteY36" fmla="*/ 462598 h 925196"/>
              <a:gd name="connsiteX37" fmla="*/ 2788648 w 2866119"/>
              <a:gd name="connsiteY37" fmla="*/ 540069 h 925196"/>
              <a:gd name="connsiteX38" fmla="*/ 2711177 w 2866119"/>
              <a:gd name="connsiteY38" fmla="*/ 462598 h 925196"/>
              <a:gd name="connsiteX39" fmla="*/ 2788648 w 2866119"/>
              <a:gd name="connsiteY39" fmla="*/ 385127 h 925196"/>
              <a:gd name="connsiteX40" fmla="*/ 2336786 w 2866119"/>
              <a:gd name="connsiteY40" fmla="*/ 385127 h 925196"/>
              <a:gd name="connsiteX41" fmla="*/ 2414257 w 2866119"/>
              <a:gd name="connsiteY41" fmla="*/ 462598 h 925196"/>
              <a:gd name="connsiteX42" fmla="*/ 2336786 w 2866119"/>
              <a:gd name="connsiteY42" fmla="*/ 540069 h 925196"/>
              <a:gd name="connsiteX43" fmla="*/ 2259315 w 2866119"/>
              <a:gd name="connsiteY43" fmla="*/ 462598 h 925196"/>
              <a:gd name="connsiteX44" fmla="*/ 2336786 w 2866119"/>
              <a:gd name="connsiteY44" fmla="*/ 385127 h 925196"/>
              <a:gd name="connsiteX45" fmla="*/ 1884923 w 2866119"/>
              <a:gd name="connsiteY45" fmla="*/ 385127 h 925196"/>
              <a:gd name="connsiteX46" fmla="*/ 1962394 w 2866119"/>
              <a:gd name="connsiteY46" fmla="*/ 462598 h 925196"/>
              <a:gd name="connsiteX47" fmla="*/ 1884923 w 2866119"/>
              <a:gd name="connsiteY47" fmla="*/ 540069 h 925196"/>
              <a:gd name="connsiteX48" fmla="*/ 1807452 w 2866119"/>
              <a:gd name="connsiteY48" fmla="*/ 462598 h 925196"/>
              <a:gd name="connsiteX49" fmla="*/ 1884923 w 2866119"/>
              <a:gd name="connsiteY49" fmla="*/ 385127 h 925196"/>
              <a:gd name="connsiteX50" fmla="*/ 1433060 w 2866119"/>
              <a:gd name="connsiteY50" fmla="*/ 385127 h 925196"/>
              <a:gd name="connsiteX51" fmla="*/ 1510531 w 2866119"/>
              <a:gd name="connsiteY51" fmla="*/ 462598 h 925196"/>
              <a:gd name="connsiteX52" fmla="*/ 1433060 w 2866119"/>
              <a:gd name="connsiteY52" fmla="*/ 540069 h 925196"/>
              <a:gd name="connsiteX53" fmla="*/ 1355589 w 2866119"/>
              <a:gd name="connsiteY53" fmla="*/ 462598 h 925196"/>
              <a:gd name="connsiteX54" fmla="*/ 1433060 w 2866119"/>
              <a:gd name="connsiteY54" fmla="*/ 385127 h 925196"/>
              <a:gd name="connsiteX55" fmla="*/ 981197 w 2866119"/>
              <a:gd name="connsiteY55" fmla="*/ 385127 h 925196"/>
              <a:gd name="connsiteX56" fmla="*/ 1058668 w 2866119"/>
              <a:gd name="connsiteY56" fmla="*/ 462598 h 925196"/>
              <a:gd name="connsiteX57" fmla="*/ 981197 w 2866119"/>
              <a:gd name="connsiteY57" fmla="*/ 540069 h 925196"/>
              <a:gd name="connsiteX58" fmla="*/ 903726 w 2866119"/>
              <a:gd name="connsiteY58" fmla="*/ 462598 h 925196"/>
              <a:gd name="connsiteX59" fmla="*/ 981197 w 2866119"/>
              <a:gd name="connsiteY59" fmla="*/ 385127 h 925196"/>
              <a:gd name="connsiteX60" fmla="*/ 529334 w 2866119"/>
              <a:gd name="connsiteY60" fmla="*/ 385127 h 925196"/>
              <a:gd name="connsiteX61" fmla="*/ 606805 w 2866119"/>
              <a:gd name="connsiteY61" fmla="*/ 462598 h 925196"/>
              <a:gd name="connsiteX62" fmla="*/ 529334 w 2866119"/>
              <a:gd name="connsiteY62" fmla="*/ 540069 h 925196"/>
              <a:gd name="connsiteX63" fmla="*/ 451863 w 2866119"/>
              <a:gd name="connsiteY63" fmla="*/ 462598 h 925196"/>
              <a:gd name="connsiteX64" fmla="*/ 529334 w 2866119"/>
              <a:gd name="connsiteY64" fmla="*/ 385127 h 925196"/>
              <a:gd name="connsiteX65" fmla="*/ 77471 w 2866119"/>
              <a:gd name="connsiteY65" fmla="*/ 385127 h 925196"/>
              <a:gd name="connsiteX66" fmla="*/ 154942 w 2866119"/>
              <a:gd name="connsiteY66" fmla="*/ 462598 h 925196"/>
              <a:gd name="connsiteX67" fmla="*/ 77471 w 2866119"/>
              <a:gd name="connsiteY67" fmla="*/ 540069 h 925196"/>
              <a:gd name="connsiteX68" fmla="*/ 0 w 2866119"/>
              <a:gd name="connsiteY68" fmla="*/ 462598 h 925196"/>
              <a:gd name="connsiteX69" fmla="*/ 77471 w 2866119"/>
              <a:gd name="connsiteY69" fmla="*/ 385127 h 925196"/>
              <a:gd name="connsiteX70" fmla="*/ 2788648 w 2866119"/>
              <a:gd name="connsiteY70" fmla="*/ 0 h 925196"/>
              <a:gd name="connsiteX71" fmla="*/ 2866119 w 2866119"/>
              <a:gd name="connsiteY71" fmla="*/ 77471 h 925196"/>
              <a:gd name="connsiteX72" fmla="*/ 2788648 w 2866119"/>
              <a:gd name="connsiteY72" fmla="*/ 154942 h 925196"/>
              <a:gd name="connsiteX73" fmla="*/ 2711177 w 2866119"/>
              <a:gd name="connsiteY73" fmla="*/ 77471 h 925196"/>
              <a:gd name="connsiteX74" fmla="*/ 2788648 w 2866119"/>
              <a:gd name="connsiteY74" fmla="*/ 0 h 925196"/>
              <a:gd name="connsiteX75" fmla="*/ 2336786 w 2866119"/>
              <a:gd name="connsiteY75" fmla="*/ 0 h 925196"/>
              <a:gd name="connsiteX76" fmla="*/ 2414257 w 2866119"/>
              <a:gd name="connsiteY76" fmla="*/ 77471 h 925196"/>
              <a:gd name="connsiteX77" fmla="*/ 2336786 w 2866119"/>
              <a:gd name="connsiteY77" fmla="*/ 154942 h 925196"/>
              <a:gd name="connsiteX78" fmla="*/ 2259315 w 2866119"/>
              <a:gd name="connsiteY78" fmla="*/ 77471 h 925196"/>
              <a:gd name="connsiteX79" fmla="*/ 2336786 w 2866119"/>
              <a:gd name="connsiteY79" fmla="*/ 0 h 925196"/>
              <a:gd name="connsiteX80" fmla="*/ 1884923 w 2866119"/>
              <a:gd name="connsiteY80" fmla="*/ 0 h 925196"/>
              <a:gd name="connsiteX81" fmla="*/ 1962394 w 2866119"/>
              <a:gd name="connsiteY81" fmla="*/ 77471 h 925196"/>
              <a:gd name="connsiteX82" fmla="*/ 1884923 w 2866119"/>
              <a:gd name="connsiteY82" fmla="*/ 154942 h 925196"/>
              <a:gd name="connsiteX83" fmla="*/ 1807452 w 2866119"/>
              <a:gd name="connsiteY83" fmla="*/ 77471 h 925196"/>
              <a:gd name="connsiteX84" fmla="*/ 1884923 w 2866119"/>
              <a:gd name="connsiteY84" fmla="*/ 0 h 925196"/>
              <a:gd name="connsiteX85" fmla="*/ 1433060 w 2866119"/>
              <a:gd name="connsiteY85" fmla="*/ 0 h 925196"/>
              <a:gd name="connsiteX86" fmla="*/ 1510531 w 2866119"/>
              <a:gd name="connsiteY86" fmla="*/ 77471 h 925196"/>
              <a:gd name="connsiteX87" fmla="*/ 1433060 w 2866119"/>
              <a:gd name="connsiteY87" fmla="*/ 154942 h 925196"/>
              <a:gd name="connsiteX88" fmla="*/ 1355589 w 2866119"/>
              <a:gd name="connsiteY88" fmla="*/ 77471 h 925196"/>
              <a:gd name="connsiteX89" fmla="*/ 1433060 w 2866119"/>
              <a:gd name="connsiteY89" fmla="*/ 0 h 925196"/>
              <a:gd name="connsiteX90" fmla="*/ 981197 w 2866119"/>
              <a:gd name="connsiteY90" fmla="*/ 0 h 925196"/>
              <a:gd name="connsiteX91" fmla="*/ 1058668 w 2866119"/>
              <a:gd name="connsiteY91" fmla="*/ 77471 h 925196"/>
              <a:gd name="connsiteX92" fmla="*/ 981197 w 2866119"/>
              <a:gd name="connsiteY92" fmla="*/ 154942 h 925196"/>
              <a:gd name="connsiteX93" fmla="*/ 903726 w 2866119"/>
              <a:gd name="connsiteY93" fmla="*/ 77471 h 925196"/>
              <a:gd name="connsiteX94" fmla="*/ 981197 w 2866119"/>
              <a:gd name="connsiteY94" fmla="*/ 0 h 925196"/>
              <a:gd name="connsiteX95" fmla="*/ 529334 w 2866119"/>
              <a:gd name="connsiteY95" fmla="*/ 0 h 925196"/>
              <a:gd name="connsiteX96" fmla="*/ 606805 w 2866119"/>
              <a:gd name="connsiteY96" fmla="*/ 77471 h 925196"/>
              <a:gd name="connsiteX97" fmla="*/ 529334 w 2866119"/>
              <a:gd name="connsiteY97" fmla="*/ 154942 h 925196"/>
              <a:gd name="connsiteX98" fmla="*/ 451863 w 2866119"/>
              <a:gd name="connsiteY98" fmla="*/ 77471 h 925196"/>
              <a:gd name="connsiteX99" fmla="*/ 529334 w 2866119"/>
              <a:gd name="connsiteY99" fmla="*/ 0 h 925196"/>
              <a:gd name="connsiteX100" fmla="*/ 77471 w 2866119"/>
              <a:gd name="connsiteY100" fmla="*/ 0 h 925196"/>
              <a:gd name="connsiteX101" fmla="*/ 154942 w 2866119"/>
              <a:gd name="connsiteY101" fmla="*/ 77471 h 925196"/>
              <a:gd name="connsiteX102" fmla="*/ 77471 w 2866119"/>
              <a:gd name="connsiteY102" fmla="*/ 154942 h 925196"/>
              <a:gd name="connsiteX103" fmla="*/ 0 w 2866119"/>
              <a:gd name="connsiteY103" fmla="*/ 77471 h 925196"/>
              <a:gd name="connsiteX104" fmla="*/ 77471 w 2866119"/>
              <a:gd name="connsiteY104" fmla="*/ 0 h 925196"/>
            </a:gdLst>
            <a:rect l="l" t="t" r="r" b="b"/>
            <a:pathLst>
              <a:path w="2866119" h="925196">
                <a:moveTo>
                  <a:pt x="2788648" y="770254"/>
                </a:moveTo>
                <a:cubicBezTo>
                  <a:pt x="2831434" y="770254"/>
                  <a:pt x="2866119" y="804939"/>
                  <a:pt x="2866119" y="847725"/>
                </a:cubicBezTo>
                <a:cubicBezTo>
                  <a:pt x="2866119" y="890511"/>
                  <a:pt x="2831434" y="925196"/>
                  <a:pt x="2788648" y="925196"/>
                </a:cubicBezTo>
                <a:cubicBezTo>
                  <a:pt x="2745862" y="925196"/>
                  <a:pt x="2711177" y="890511"/>
                  <a:pt x="2711177" y="847725"/>
                </a:cubicBezTo>
                <a:cubicBezTo>
                  <a:pt x="2711177" y="804939"/>
                  <a:pt x="2745862" y="770254"/>
                  <a:pt x="2788648" y="770254"/>
                </a:cubicBezTo>
                <a:close/>
                <a:moveTo>
                  <a:pt x="2336786" y="770254"/>
                </a:moveTo>
                <a:cubicBezTo>
                  <a:pt x="2379572" y="770254"/>
                  <a:pt x="2414257" y="804939"/>
                  <a:pt x="2414257" y="847725"/>
                </a:cubicBezTo>
                <a:cubicBezTo>
                  <a:pt x="2414257" y="890511"/>
                  <a:pt x="2379572" y="925196"/>
                  <a:pt x="2336786" y="925196"/>
                </a:cubicBezTo>
                <a:cubicBezTo>
                  <a:pt x="2294000" y="925196"/>
                  <a:pt x="2259315" y="890511"/>
                  <a:pt x="2259315" y="847725"/>
                </a:cubicBezTo>
                <a:cubicBezTo>
                  <a:pt x="2259315" y="804939"/>
                  <a:pt x="2294000" y="770254"/>
                  <a:pt x="2336786" y="770254"/>
                </a:cubicBezTo>
                <a:close/>
                <a:moveTo>
                  <a:pt x="1884923" y="770254"/>
                </a:moveTo>
                <a:cubicBezTo>
                  <a:pt x="1927709" y="770254"/>
                  <a:pt x="1962394" y="804939"/>
                  <a:pt x="1962394" y="847725"/>
                </a:cubicBezTo>
                <a:cubicBezTo>
                  <a:pt x="1962394" y="890511"/>
                  <a:pt x="1927709" y="925196"/>
                  <a:pt x="1884923" y="925196"/>
                </a:cubicBezTo>
                <a:cubicBezTo>
                  <a:pt x="1842137" y="925196"/>
                  <a:pt x="1807452" y="890511"/>
                  <a:pt x="1807452" y="847725"/>
                </a:cubicBezTo>
                <a:cubicBezTo>
                  <a:pt x="1807452" y="804939"/>
                  <a:pt x="1842137" y="770254"/>
                  <a:pt x="1884923" y="770254"/>
                </a:cubicBezTo>
                <a:close/>
                <a:moveTo>
                  <a:pt x="1433060" y="770254"/>
                </a:moveTo>
                <a:cubicBezTo>
                  <a:pt x="1475846" y="770254"/>
                  <a:pt x="1510531" y="804939"/>
                  <a:pt x="1510531" y="847725"/>
                </a:cubicBezTo>
                <a:cubicBezTo>
                  <a:pt x="1510531" y="890511"/>
                  <a:pt x="1475846" y="925196"/>
                  <a:pt x="1433060" y="925196"/>
                </a:cubicBezTo>
                <a:cubicBezTo>
                  <a:pt x="1390274" y="925196"/>
                  <a:pt x="1355589" y="890511"/>
                  <a:pt x="1355589" y="847725"/>
                </a:cubicBezTo>
                <a:cubicBezTo>
                  <a:pt x="1355589" y="804939"/>
                  <a:pt x="1390274" y="770254"/>
                  <a:pt x="1433060" y="770254"/>
                </a:cubicBezTo>
                <a:close/>
                <a:moveTo>
                  <a:pt x="981197" y="770254"/>
                </a:moveTo>
                <a:cubicBezTo>
                  <a:pt x="1023983" y="770254"/>
                  <a:pt x="1058668" y="804939"/>
                  <a:pt x="1058668" y="847725"/>
                </a:cubicBezTo>
                <a:cubicBezTo>
                  <a:pt x="1058668" y="890511"/>
                  <a:pt x="1023983" y="925196"/>
                  <a:pt x="981197" y="925196"/>
                </a:cubicBezTo>
                <a:cubicBezTo>
                  <a:pt x="938411" y="925196"/>
                  <a:pt x="903726" y="890511"/>
                  <a:pt x="903726" y="847725"/>
                </a:cubicBezTo>
                <a:cubicBezTo>
                  <a:pt x="903726" y="804939"/>
                  <a:pt x="938411" y="770254"/>
                  <a:pt x="981197" y="770254"/>
                </a:cubicBezTo>
                <a:close/>
                <a:moveTo>
                  <a:pt x="529334" y="770254"/>
                </a:moveTo>
                <a:cubicBezTo>
                  <a:pt x="572120" y="770254"/>
                  <a:pt x="606805" y="804939"/>
                  <a:pt x="606805" y="847725"/>
                </a:cubicBezTo>
                <a:cubicBezTo>
                  <a:pt x="606805" y="890511"/>
                  <a:pt x="572120" y="925196"/>
                  <a:pt x="529334" y="925196"/>
                </a:cubicBezTo>
                <a:cubicBezTo>
                  <a:pt x="486548" y="925196"/>
                  <a:pt x="451863" y="890511"/>
                  <a:pt x="451863" y="847725"/>
                </a:cubicBezTo>
                <a:cubicBezTo>
                  <a:pt x="451863" y="804939"/>
                  <a:pt x="486548" y="770254"/>
                  <a:pt x="529334" y="770254"/>
                </a:cubicBezTo>
                <a:close/>
                <a:moveTo>
                  <a:pt x="77471" y="770254"/>
                </a:moveTo>
                <a:cubicBezTo>
                  <a:pt x="120257" y="770254"/>
                  <a:pt x="154942" y="804939"/>
                  <a:pt x="154942" y="847725"/>
                </a:cubicBezTo>
                <a:cubicBezTo>
                  <a:pt x="154942" y="890511"/>
                  <a:pt x="120257" y="925196"/>
                  <a:pt x="77471" y="925196"/>
                </a:cubicBezTo>
                <a:cubicBezTo>
                  <a:pt x="34685" y="925196"/>
                  <a:pt x="0" y="890511"/>
                  <a:pt x="0" y="847725"/>
                </a:cubicBezTo>
                <a:cubicBezTo>
                  <a:pt x="0" y="804939"/>
                  <a:pt x="34685" y="770254"/>
                  <a:pt x="77471" y="770254"/>
                </a:cubicBezTo>
                <a:close/>
                <a:moveTo>
                  <a:pt x="2788648" y="385127"/>
                </a:moveTo>
                <a:cubicBezTo>
                  <a:pt x="2831434" y="385127"/>
                  <a:pt x="2866119" y="419812"/>
                  <a:pt x="2866119" y="462598"/>
                </a:cubicBezTo>
                <a:cubicBezTo>
                  <a:pt x="2866119" y="505384"/>
                  <a:pt x="2831434" y="540069"/>
                  <a:pt x="2788648" y="540069"/>
                </a:cubicBezTo>
                <a:cubicBezTo>
                  <a:pt x="2745862" y="540069"/>
                  <a:pt x="2711177" y="505384"/>
                  <a:pt x="2711177" y="462598"/>
                </a:cubicBezTo>
                <a:cubicBezTo>
                  <a:pt x="2711177" y="419812"/>
                  <a:pt x="2745862" y="385127"/>
                  <a:pt x="2788648" y="385127"/>
                </a:cubicBezTo>
                <a:close/>
                <a:moveTo>
                  <a:pt x="2336786" y="385127"/>
                </a:moveTo>
                <a:cubicBezTo>
                  <a:pt x="2379572" y="385127"/>
                  <a:pt x="2414257" y="419812"/>
                  <a:pt x="2414257" y="462598"/>
                </a:cubicBezTo>
                <a:cubicBezTo>
                  <a:pt x="2414257" y="505384"/>
                  <a:pt x="2379572" y="540069"/>
                  <a:pt x="2336786" y="540069"/>
                </a:cubicBezTo>
                <a:cubicBezTo>
                  <a:pt x="2294000" y="540069"/>
                  <a:pt x="2259315" y="505384"/>
                  <a:pt x="2259315" y="462598"/>
                </a:cubicBezTo>
                <a:cubicBezTo>
                  <a:pt x="2259315" y="419812"/>
                  <a:pt x="2294000" y="385127"/>
                  <a:pt x="2336786" y="385127"/>
                </a:cubicBezTo>
                <a:close/>
                <a:moveTo>
                  <a:pt x="1884923" y="385127"/>
                </a:moveTo>
                <a:cubicBezTo>
                  <a:pt x="1927709" y="385127"/>
                  <a:pt x="1962394" y="419812"/>
                  <a:pt x="1962394" y="462598"/>
                </a:cubicBezTo>
                <a:cubicBezTo>
                  <a:pt x="1962394" y="505384"/>
                  <a:pt x="1927709" y="540069"/>
                  <a:pt x="1884923" y="540069"/>
                </a:cubicBezTo>
                <a:cubicBezTo>
                  <a:pt x="1842137" y="540069"/>
                  <a:pt x="1807452" y="505384"/>
                  <a:pt x="1807452" y="462598"/>
                </a:cubicBezTo>
                <a:cubicBezTo>
                  <a:pt x="1807452" y="419812"/>
                  <a:pt x="1842137" y="385127"/>
                  <a:pt x="1884923" y="385127"/>
                </a:cubicBezTo>
                <a:close/>
                <a:moveTo>
                  <a:pt x="1433060" y="385127"/>
                </a:moveTo>
                <a:cubicBezTo>
                  <a:pt x="1475846" y="385127"/>
                  <a:pt x="1510531" y="419812"/>
                  <a:pt x="1510531" y="462598"/>
                </a:cubicBezTo>
                <a:cubicBezTo>
                  <a:pt x="1510531" y="505384"/>
                  <a:pt x="1475846" y="540069"/>
                  <a:pt x="1433060" y="540069"/>
                </a:cubicBezTo>
                <a:cubicBezTo>
                  <a:pt x="1390274" y="540069"/>
                  <a:pt x="1355589" y="505384"/>
                  <a:pt x="1355589" y="462598"/>
                </a:cubicBezTo>
                <a:cubicBezTo>
                  <a:pt x="1355589" y="419812"/>
                  <a:pt x="1390274" y="385127"/>
                  <a:pt x="1433060" y="385127"/>
                </a:cubicBezTo>
                <a:close/>
                <a:moveTo>
                  <a:pt x="981197" y="385127"/>
                </a:moveTo>
                <a:cubicBezTo>
                  <a:pt x="1023983" y="385127"/>
                  <a:pt x="1058668" y="419812"/>
                  <a:pt x="1058668" y="462598"/>
                </a:cubicBezTo>
                <a:cubicBezTo>
                  <a:pt x="1058668" y="505384"/>
                  <a:pt x="1023983" y="540069"/>
                  <a:pt x="981197" y="540069"/>
                </a:cubicBezTo>
                <a:cubicBezTo>
                  <a:pt x="938411" y="540069"/>
                  <a:pt x="903726" y="505384"/>
                  <a:pt x="903726" y="462598"/>
                </a:cubicBezTo>
                <a:cubicBezTo>
                  <a:pt x="903726" y="419812"/>
                  <a:pt x="938411" y="385127"/>
                  <a:pt x="981197" y="385127"/>
                </a:cubicBezTo>
                <a:close/>
                <a:moveTo>
                  <a:pt x="529334" y="385127"/>
                </a:moveTo>
                <a:cubicBezTo>
                  <a:pt x="572120" y="385127"/>
                  <a:pt x="606805" y="419812"/>
                  <a:pt x="606805" y="462598"/>
                </a:cubicBezTo>
                <a:cubicBezTo>
                  <a:pt x="606805" y="505384"/>
                  <a:pt x="572120" y="540069"/>
                  <a:pt x="529334" y="540069"/>
                </a:cubicBezTo>
                <a:cubicBezTo>
                  <a:pt x="486548" y="540069"/>
                  <a:pt x="451863" y="505384"/>
                  <a:pt x="451863" y="462598"/>
                </a:cubicBezTo>
                <a:cubicBezTo>
                  <a:pt x="451863" y="419812"/>
                  <a:pt x="486548" y="385127"/>
                  <a:pt x="529334" y="385127"/>
                </a:cubicBezTo>
                <a:close/>
                <a:moveTo>
                  <a:pt x="77471" y="385127"/>
                </a:moveTo>
                <a:cubicBezTo>
                  <a:pt x="120257" y="385127"/>
                  <a:pt x="154942" y="419812"/>
                  <a:pt x="154942" y="462598"/>
                </a:cubicBezTo>
                <a:cubicBezTo>
                  <a:pt x="154942" y="505384"/>
                  <a:pt x="120257" y="540069"/>
                  <a:pt x="77471" y="540069"/>
                </a:cubicBezTo>
                <a:cubicBezTo>
                  <a:pt x="34685" y="540069"/>
                  <a:pt x="0" y="505384"/>
                  <a:pt x="0" y="462598"/>
                </a:cubicBezTo>
                <a:cubicBezTo>
                  <a:pt x="0" y="419812"/>
                  <a:pt x="34685" y="385127"/>
                  <a:pt x="77471" y="385127"/>
                </a:cubicBezTo>
                <a:close/>
                <a:moveTo>
                  <a:pt x="2788648" y="0"/>
                </a:moveTo>
                <a:cubicBezTo>
                  <a:pt x="2831434" y="0"/>
                  <a:pt x="2866119" y="34685"/>
                  <a:pt x="2866119" y="77471"/>
                </a:cubicBezTo>
                <a:cubicBezTo>
                  <a:pt x="2866119" y="120257"/>
                  <a:pt x="2831434" y="154942"/>
                  <a:pt x="2788648" y="154942"/>
                </a:cubicBezTo>
                <a:cubicBezTo>
                  <a:pt x="2745862" y="154942"/>
                  <a:pt x="2711177" y="120257"/>
                  <a:pt x="2711177" y="77471"/>
                </a:cubicBezTo>
                <a:cubicBezTo>
                  <a:pt x="2711177" y="34685"/>
                  <a:pt x="2745862" y="0"/>
                  <a:pt x="2788648" y="0"/>
                </a:cubicBezTo>
                <a:close/>
                <a:moveTo>
                  <a:pt x="2336786" y="0"/>
                </a:moveTo>
                <a:cubicBezTo>
                  <a:pt x="2379572" y="0"/>
                  <a:pt x="2414257" y="34685"/>
                  <a:pt x="2414257" y="77471"/>
                </a:cubicBezTo>
                <a:cubicBezTo>
                  <a:pt x="2414257" y="120257"/>
                  <a:pt x="2379572" y="154942"/>
                  <a:pt x="2336786" y="154942"/>
                </a:cubicBezTo>
                <a:cubicBezTo>
                  <a:pt x="2294000" y="154942"/>
                  <a:pt x="2259315" y="120257"/>
                  <a:pt x="2259315" y="77471"/>
                </a:cubicBezTo>
                <a:cubicBezTo>
                  <a:pt x="2259315" y="34685"/>
                  <a:pt x="2294000" y="0"/>
                  <a:pt x="2336786" y="0"/>
                </a:cubicBezTo>
                <a:close/>
                <a:moveTo>
                  <a:pt x="1884923" y="0"/>
                </a:moveTo>
                <a:cubicBezTo>
                  <a:pt x="1927709" y="0"/>
                  <a:pt x="1962394" y="34685"/>
                  <a:pt x="1962394" y="77471"/>
                </a:cubicBezTo>
                <a:cubicBezTo>
                  <a:pt x="1962394" y="120257"/>
                  <a:pt x="1927709" y="154942"/>
                  <a:pt x="1884923" y="154942"/>
                </a:cubicBezTo>
                <a:cubicBezTo>
                  <a:pt x="1842137" y="154942"/>
                  <a:pt x="1807452" y="120257"/>
                  <a:pt x="1807452" y="77471"/>
                </a:cubicBezTo>
                <a:cubicBezTo>
                  <a:pt x="1807452" y="34685"/>
                  <a:pt x="1842137" y="0"/>
                  <a:pt x="1884923" y="0"/>
                </a:cubicBezTo>
                <a:close/>
                <a:moveTo>
                  <a:pt x="1433060" y="0"/>
                </a:moveTo>
                <a:cubicBezTo>
                  <a:pt x="1475846" y="0"/>
                  <a:pt x="1510531" y="34685"/>
                  <a:pt x="1510531" y="77471"/>
                </a:cubicBezTo>
                <a:cubicBezTo>
                  <a:pt x="1510531" y="120257"/>
                  <a:pt x="1475846" y="154942"/>
                  <a:pt x="1433060" y="154942"/>
                </a:cubicBezTo>
                <a:cubicBezTo>
                  <a:pt x="1390274" y="154942"/>
                  <a:pt x="1355589" y="120257"/>
                  <a:pt x="1355589" y="77471"/>
                </a:cubicBezTo>
                <a:cubicBezTo>
                  <a:pt x="1355589" y="34685"/>
                  <a:pt x="1390274" y="0"/>
                  <a:pt x="1433060" y="0"/>
                </a:cubicBezTo>
                <a:close/>
                <a:moveTo>
                  <a:pt x="981197" y="0"/>
                </a:moveTo>
                <a:cubicBezTo>
                  <a:pt x="1023983" y="0"/>
                  <a:pt x="1058668" y="34685"/>
                  <a:pt x="1058668" y="77471"/>
                </a:cubicBezTo>
                <a:cubicBezTo>
                  <a:pt x="1058668" y="120257"/>
                  <a:pt x="1023983" y="154942"/>
                  <a:pt x="981197" y="154942"/>
                </a:cubicBezTo>
                <a:cubicBezTo>
                  <a:pt x="938411" y="154942"/>
                  <a:pt x="903726" y="120257"/>
                  <a:pt x="903726" y="77471"/>
                </a:cubicBezTo>
                <a:cubicBezTo>
                  <a:pt x="903726" y="34685"/>
                  <a:pt x="938411" y="0"/>
                  <a:pt x="981197" y="0"/>
                </a:cubicBezTo>
                <a:close/>
                <a:moveTo>
                  <a:pt x="529334" y="0"/>
                </a:moveTo>
                <a:cubicBezTo>
                  <a:pt x="572120" y="0"/>
                  <a:pt x="606805" y="34685"/>
                  <a:pt x="606805" y="77471"/>
                </a:cubicBezTo>
                <a:cubicBezTo>
                  <a:pt x="606805" y="120257"/>
                  <a:pt x="572120" y="154942"/>
                  <a:pt x="529334" y="154942"/>
                </a:cubicBezTo>
                <a:cubicBezTo>
                  <a:pt x="486548" y="154942"/>
                  <a:pt x="451863" y="120257"/>
                  <a:pt x="451863" y="77471"/>
                </a:cubicBezTo>
                <a:cubicBezTo>
                  <a:pt x="451863" y="34685"/>
                  <a:pt x="486548" y="0"/>
                  <a:pt x="529334" y="0"/>
                </a:cubicBezTo>
                <a:close/>
                <a:moveTo>
                  <a:pt x="77471" y="0"/>
                </a:moveTo>
                <a:cubicBezTo>
                  <a:pt x="120257" y="0"/>
                  <a:pt x="154942" y="34685"/>
                  <a:pt x="154942" y="77471"/>
                </a:cubicBezTo>
                <a:cubicBezTo>
                  <a:pt x="154942" y="120257"/>
                  <a:pt x="120257" y="154942"/>
                  <a:pt x="77471" y="154942"/>
                </a:cubicBezTo>
                <a:cubicBezTo>
                  <a:pt x="34685" y="154942"/>
                  <a:pt x="0" y="120257"/>
                  <a:pt x="0" y="77471"/>
                </a:cubicBezTo>
                <a:cubicBezTo>
                  <a:pt x="0" y="34685"/>
                  <a:pt x="34685" y="0"/>
                  <a:pt x="7747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bg1"/>
              </a:gs>
            </a:gsLst>
            <a:lin ang="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0" flipH="0" flipV="0">
            <a:off x="703077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0" flipH="0" flipV="0">
            <a:off x="660400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0" flipH="0" flipV="0">
            <a:off x="1890285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0" flipH="0" flipV="0">
            <a:off x="1847608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0" flipH="0" flipV="0">
            <a:off x="3052093" y="5579718"/>
            <a:ext cx="655982" cy="655982"/>
          </a:xfrm>
          <a:prstGeom prst="ellipse">
            <a:avLst/>
          </a:prstGeom>
          <a:solidFill>
            <a:schemeClr val="bg1">
              <a:alpha val="34000"/>
            </a:schemeClr>
          </a:soli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0" flipH="0" flipV="0">
            <a:off x="3009416" y="5579718"/>
            <a:ext cx="655982" cy="655982"/>
          </a:xfrm>
          <a:prstGeom prst="ellipse">
            <a:avLst/>
          </a:prstGeom>
          <a:gradFill>
            <a:gsLst>
              <a:gs pos="1400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flat">
            <a:noFill/>
            <a:miter/>
          </a:ln>
          <a:effectLst>
            <a:outerShdw dist="38100" blurRad="749300" dir="2700000" sx="100000" sy="100000" kx="0" ky="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rot="0" flipH="0" flipV="0">
            <a:off x="3146688" y="5727952"/>
            <a:ext cx="381439" cy="35951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rot="0" flipH="0" flipV="0">
            <a:off x="824924" y="5730635"/>
            <a:ext cx="326934" cy="3541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rot="0" flipH="0" flipV="0">
            <a:off x="2008520" y="5746021"/>
            <a:ext cx="334158" cy="32337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rot="0" flipH="0" flipV="0">
            <a:off x="5312256" y="5859781"/>
            <a:ext cx="1724814" cy="4533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R"/>
                <a:ea typeface="OPPOSans R"/>
                <a:cs typeface="OPPOSans R"/>
              </a:rPr>
              <a:t>POWERPOINT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rot="0" flipH="0" flipV="0">
            <a:off x="9370060" y="601190"/>
            <a:ext cx="2148840" cy="5291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rot="0" flipH="0" flipV="0">
            <a:off x="9808013" y="783705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rot="0" flipH="0" flipV="0">
            <a:off x="5483912" y="716150"/>
            <a:ext cx="1780910" cy="299191"/>
          </a:xfrm>
          <a:custGeom>
            <a:avLst/>
            <a:gdLst>
              <a:gd name="connsiteX0" fmla="*/ 741119 w 890768"/>
              <a:gd name="connsiteY0" fmla="*/ 0 h 149649"/>
              <a:gd name="connsiteX1" fmla="*/ 815944 w 890768"/>
              <a:gd name="connsiteY1" fmla="*/ 0 h 149649"/>
              <a:gd name="connsiteX2" fmla="*/ 890768 w 890768"/>
              <a:gd name="connsiteY2" fmla="*/ 74825 h 149649"/>
              <a:gd name="connsiteX3" fmla="*/ 815944 w 890768"/>
              <a:gd name="connsiteY3" fmla="*/ 149649 h 149649"/>
              <a:gd name="connsiteX4" fmla="*/ 741119 w 890768"/>
              <a:gd name="connsiteY4" fmla="*/ 149649 h 149649"/>
              <a:gd name="connsiteX5" fmla="*/ 815944 w 890768"/>
              <a:gd name="connsiteY5" fmla="*/ 74825 h 149649"/>
              <a:gd name="connsiteX6" fmla="*/ 555839 w 890768"/>
              <a:gd name="connsiteY6" fmla="*/ 0 h 149649"/>
              <a:gd name="connsiteX7" fmla="*/ 630664 w 890768"/>
              <a:gd name="connsiteY7" fmla="*/ 0 h 149649"/>
              <a:gd name="connsiteX8" fmla="*/ 705488 w 890768"/>
              <a:gd name="connsiteY8" fmla="*/ 74825 h 149649"/>
              <a:gd name="connsiteX9" fmla="*/ 630664 w 890768"/>
              <a:gd name="connsiteY9" fmla="*/ 149649 h 149649"/>
              <a:gd name="connsiteX10" fmla="*/ 555839 w 890768"/>
              <a:gd name="connsiteY10" fmla="*/ 149649 h 149649"/>
              <a:gd name="connsiteX11" fmla="*/ 630664 w 890768"/>
              <a:gd name="connsiteY11" fmla="*/ 74825 h 149649"/>
              <a:gd name="connsiteX12" fmla="*/ 370559 w 890768"/>
              <a:gd name="connsiteY12" fmla="*/ 0 h 149649"/>
              <a:gd name="connsiteX13" fmla="*/ 445384 w 890768"/>
              <a:gd name="connsiteY13" fmla="*/ 0 h 149649"/>
              <a:gd name="connsiteX14" fmla="*/ 520208 w 890768"/>
              <a:gd name="connsiteY14" fmla="*/ 74825 h 149649"/>
              <a:gd name="connsiteX15" fmla="*/ 445384 w 890768"/>
              <a:gd name="connsiteY15" fmla="*/ 149649 h 149649"/>
              <a:gd name="connsiteX16" fmla="*/ 370559 w 890768"/>
              <a:gd name="connsiteY16" fmla="*/ 149649 h 149649"/>
              <a:gd name="connsiteX17" fmla="*/ 445384 w 890768"/>
              <a:gd name="connsiteY17" fmla="*/ 74825 h 149649"/>
              <a:gd name="connsiteX18" fmla="*/ 185280 w 890768"/>
              <a:gd name="connsiteY18" fmla="*/ 0 h 149649"/>
              <a:gd name="connsiteX19" fmla="*/ 260105 w 890768"/>
              <a:gd name="connsiteY19" fmla="*/ 0 h 149649"/>
              <a:gd name="connsiteX20" fmla="*/ 334929 w 890768"/>
              <a:gd name="connsiteY20" fmla="*/ 74825 h 149649"/>
              <a:gd name="connsiteX21" fmla="*/ 260105 w 890768"/>
              <a:gd name="connsiteY21" fmla="*/ 149649 h 149649"/>
              <a:gd name="connsiteX22" fmla="*/ 185280 w 890768"/>
              <a:gd name="connsiteY22" fmla="*/ 149649 h 149649"/>
              <a:gd name="connsiteX23" fmla="*/ 260105 w 890768"/>
              <a:gd name="connsiteY23" fmla="*/ 74825 h 149649"/>
              <a:gd name="connsiteX24" fmla="*/ 0 w 890768"/>
              <a:gd name="connsiteY24" fmla="*/ 0 h 149649"/>
              <a:gd name="connsiteX25" fmla="*/ 74825 w 890768"/>
              <a:gd name="connsiteY25" fmla="*/ 0 h 149649"/>
              <a:gd name="connsiteX26" fmla="*/ 149649 w 890768"/>
              <a:gd name="connsiteY26" fmla="*/ 74825 h 149649"/>
              <a:gd name="connsiteX27" fmla="*/ 74825 w 890768"/>
              <a:gd name="connsiteY27" fmla="*/ 149649 h 149649"/>
              <a:gd name="connsiteX28" fmla="*/ 0 w 890768"/>
              <a:gd name="connsiteY28" fmla="*/ 149649 h 149649"/>
              <a:gd name="connsiteX29" fmla="*/ 74825 w 890768"/>
              <a:gd name="connsiteY29" fmla="*/ 74825 h 149649"/>
            </a:gdLst>
            <a:rect l="l" t="t" r="r" b="b"/>
            <a:pathLst>
              <a:path w="890768" h="149649">
                <a:moveTo>
                  <a:pt x="741119" y="0"/>
                </a:moveTo>
                <a:lnTo>
                  <a:pt x="815944" y="0"/>
                </a:lnTo>
                <a:lnTo>
                  <a:pt x="890768" y="74825"/>
                </a:lnTo>
                <a:lnTo>
                  <a:pt x="815944" y="149649"/>
                </a:lnTo>
                <a:lnTo>
                  <a:pt x="741119" y="149649"/>
                </a:lnTo>
                <a:lnTo>
                  <a:pt x="815944" y="74825"/>
                </a:lnTo>
                <a:close/>
                <a:moveTo>
                  <a:pt x="555839" y="0"/>
                </a:moveTo>
                <a:lnTo>
                  <a:pt x="630664" y="0"/>
                </a:lnTo>
                <a:lnTo>
                  <a:pt x="705488" y="74825"/>
                </a:lnTo>
                <a:lnTo>
                  <a:pt x="630664" y="149649"/>
                </a:lnTo>
                <a:lnTo>
                  <a:pt x="555839" y="149649"/>
                </a:lnTo>
                <a:lnTo>
                  <a:pt x="630664" y="74825"/>
                </a:lnTo>
                <a:close/>
                <a:moveTo>
                  <a:pt x="370559" y="0"/>
                </a:moveTo>
                <a:lnTo>
                  <a:pt x="445384" y="0"/>
                </a:lnTo>
                <a:lnTo>
                  <a:pt x="520208" y="74825"/>
                </a:lnTo>
                <a:lnTo>
                  <a:pt x="445384" y="149649"/>
                </a:lnTo>
                <a:lnTo>
                  <a:pt x="370559" y="149649"/>
                </a:lnTo>
                <a:lnTo>
                  <a:pt x="445384" y="74825"/>
                </a:lnTo>
                <a:close/>
                <a:moveTo>
                  <a:pt x="185280" y="0"/>
                </a:moveTo>
                <a:lnTo>
                  <a:pt x="260105" y="0"/>
                </a:lnTo>
                <a:lnTo>
                  <a:pt x="334929" y="74825"/>
                </a:lnTo>
                <a:lnTo>
                  <a:pt x="260105" y="149649"/>
                </a:lnTo>
                <a:lnTo>
                  <a:pt x="185280" y="149649"/>
                </a:lnTo>
                <a:lnTo>
                  <a:pt x="260105" y="74825"/>
                </a:lnTo>
                <a:close/>
                <a:moveTo>
                  <a:pt x="0" y="0"/>
                </a:moveTo>
                <a:lnTo>
                  <a:pt x="74825" y="0"/>
                </a:lnTo>
                <a:lnTo>
                  <a:pt x="149649" y="74825"/>
                </a:lnTo>
                <a:lnTo>
                  <a:pt x="74825" y="149649"/>
                </a:lnTo>
                <a:lnTo>
                  <a:pt x="0" y="149649"/>
                </a:lnTo>
                <a:lnTo>
                  <a:pt x="74825" y="7482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1" flipV="0">
            <a:off x="4465982" y="-132188"/>
            <a:ext cx="7451696" cy="6990188"/>
          </a:xfrm>
          <a:custGeom>
            <a:avLst/>
            <a:gdLst>
              <a:gd name="connsiteX0" fmla="*/ 0 w 7627581"/>
              <a:gd name="connsiteY0" fmla="*/ 0 h 6857998"/>
              <a:gd name="connsiteX1" fmla="*/ 1887211 w 7627581"/>
              <a:gd name="connsiteY1" fmla="*/ 0 h 6857998"/>
              <a:gd name="connsiteX2" fmla="*/ 1897011 w 7627581"/>
              <a:gd name="connsiteY2" fmla="*/ 40637 h 6857998"/>
              <a:gd name="connsiteX3" fmla="*/ 2682844 w 7627581"/>
              <a:gd name="connsiteY3" fmla="*/ 1169196 h 6857998"/>
              <a:gd name="connsiteX4" fmla="*/ 5818891 w 7627581"/>
              <a:gd name="connsiteY4" fmla="*/ 2952802 h 6857998"/>
              <a:gd name="connsiteX5" fmla="*/ 6966725 w 7627581"/>
              <a:gd name="connsiteY5" fmla="*/ 5166934 h 6857998"/>
              <a:gd name="connsiteX6" fmla="*/ 7543990 w 7627581"/>
              <a:gd name="connsiteY6" fmla="*/ 6827948 h 6857998"/>
              <a:gd name="connsiteX7" fmla="*/ 7534197 w 7627581"/>
              <a:gd name="connsiteY7" fmla="*/ 6857998 h 6857998"/>
              <a:gd name="connsiteX8" fmla="*/ 0 w 7627581"/>
              <a:gd name="connsiteY8" fmla="*/ 6857998 h 6857998"/>
            </a:gdLst>
            <a:rect l="l" t="t" r="r" b="b"/>
            <a:pathLst>
              <a:path w="7627581" h="6857998">
                <a:moveTo>
                  <a:pt x="0" y="0"/>
                </a:moveTo>
                <a:lnTo>
                  <a:pt x="1887211" y="0"/>
                </a:lnTo>
                <a:lnTo>
                  <a:pt x="1897011" y="40637"/>
                </a:lnTo>
                <a:cubicBezTo>
                  <a:pt x="1986185" y="386946"/>
                  <a:pt x="2203726" y="971871"/>
                  <a:pt x="2682844" y="1169196"/>
                </a:cubicBezTo>
                <a:cubicBezTo>
                  <a:pt x="3379744" y="1456213"/>
                  <a:pt x="5121992" y="1210198"/>
                  <a:pt x="5818891" y="2952802"/>
                </a:cubicBezTo>
                <a:cubicBezTo>
                  <a:pt x="6515790" y="4695406"/>
                  <a:pt x="5880382" y="4449391"/>
                  <a:pt x="6966725" y="5166934"/>
                </a:cubicBezTo>
                <a:cubicBezTo>
                  <a:pt x="7713586" y="5660245"/>
                  <a:pt x="7695091" y="6318286"/>
                  <a:pt x="7543990" y="6827948"/>
                </a:cubicBezTo>
                <a:lnTo>
                  <a:pt x="7534197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0" r="0" b="0"/>
          <a:stretch>
            <a:fillRect/>
          </a:stretch>
        </p:blipFill>
        <p:spPr>
          <a:xfrm rot="0" flipH="0" flipV="0">
            <a:off x="4544771" y="-20375"/>
            <a:ext cx="7648753" cy="6878375"/>
          </a:xfrm>
          <a:prstGeom prst="rect">
            <a:avLst/>
          </a:prstGeom>
        </p:spPr>
      </p:pic>
      <p:sp>
        <p:nvSpPr>
          <p:cNvPr id="4" name="标题 1"/>
          <p:cNvSpPr txBox="1"/>
          <p:nvPr/>
        </p:nvSpPr>
        <p:spPr>
          <a:xfrm rot="0" flipH="0" flipV="0">
            <a:off x="4671060" y="4671060"/>
            <a:ext cx="815340" cy="815340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5673090" y="2922270"/>
            <a:ext cx="815340" cy="815340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6785610" y="1261110"/>
            <a:ext cx="815340" cy="815340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4852217" y="4870052"/>
            <a:ext cx="410608" cy="410608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5873777" y="3162846"/>
            <a:ext cx="410608" cy="359481"/>
          </a:xfrm>
          <a:custGeom>
            <a:avLst/>
            <a:gdLst>
              <a:gd name="connsiteX0" fmla="*/ 411293 w 822401"/>
              <a:gd name="connsiteY0" fmla="*/ 234366 h 720000"/>
              <a:gd name="connsiteX1" fmla="*/ 536928 w 822401"/>
              <a:gd name="connsiteY1" fmla="*/ 360000 h 720000"/>
              <a:gd name="connsiteX2" fmla="*/ 411293 w 822401"/>
              <a:gd name="connsiteY2" fmla="*/ 485635 h 720000"/>
              <a:gd name="connsiteX3" fmla="*/ 285659 w 822401"/>
              <a:gd name="connsiteY3" fmla="*/ 360000 h 720000"/>
              <a:gd name="connsiteX4" fmla="*/ 411293 w 822401"/>
              <a:gd name="connsiteY4" fmla="*/ 234366 h 720000"/>
              <a:gd name="connsiteX5" fmla="*/ 411293 w 822401"/>
              <a:gd name="connsiteY5" fmla="*/ 178938 h 720000"/>
              <a:gd name="connsiteX6" fmla="*/ 230231 w 822401"/>
              <a:gd name="connsiteY6" fmla="*/ 360000 h 720000"/>
              <a:gd name="connsiteX7" fmla="*/ 411293 w 822401"/>
              <a:gd name="connsiteY7" fmla="*/ 541063 h 720000"/>
              <a:gd name="connsiteX8" fmla="*/ 592355 w 822401"/>
              <a:gd name="connsiteY8" fmla="*/ 360000 h 720000"/>
              <a:gd name="connsiteX9" fmla="*/ 411293 w 822401"/>
              <a:gd name="connsiteY9" fmla="*/ 178938 h 720000"/>
              <a:gd name="connsiteX10" fmla="*/ 219884 w 822401"/>
              <a:gd name="connsiteY10" fmla="*/ 0 h 720000"/>
              <a:gd name="connsiteX11" fmla="*/ 602517 w 822401"/>
              <a:gd name="connsiteY11" fmla="*/ 0 h 720000"/>
              <a:gd name="connsiteX12" fmla="*/ 627275 w 822401"/>
              <a:gd name="connsiteY12" fmla="*/ 14319 h 720000"/>
              <a:gd name="connsiteX13" fmla="*/ 818591 w 822401"/>
              <a:gd name="connsiteY13" fmla="*/ 345682 h 720000"/>
              <a:gd name="connsiteX14" fmla="*/ 818591 w 822401"/>
              <a:gd name="connsiteY14" fmla="*/ 374319 h 720000"/>
              <a:gd name="connsiteX15" fmla="*/ 627367 w 822401"/>
              <a:gd name="connsiteY15" fmla="*/ 705682 h 720000"/>
              <a:gd name="connsiteX16" fmla="*/ 602609 w 822401"/>
              <a:gd name="connsiteY16" fmla="*/ 720000 h 720000"/>
              <a:gd name="connsiteX17" fmla="*/ 219977 w 822401"/>
              <a:gd name="connsiteY17" fmla="*/ 720000 h 720000"/>
              <a:gd name="connsiteX18" fmla="*/ 195219 w 822401"/>
              <a:gd name="connsiteY18" fmla="*/ 705682 h 720000"/>
              <a:gd name="connsiteX19" fmla="*/ 3811 w 822401"/>
              <a:gd name="connsiteY19" fmla="*/ 374319 h 720000"/>
              <a:gd name="connsiteX20" fmla="*/ 3811 w 822401"/>
              <a:gd name="connsiteY20" fmla="*/ 345682 h 720000"/>
              <a:gd name="connsiteX21" fmla="*/ 195127 w 822401"/>
              <a:gd name="connsiteY21" fmla="*/ 14319 h 720000"/>
              <a:gd name="connsiteX22" fmla="*/ 219884 w 822401"/>
              <a:gd name="connsiteY22" fmla="*/ 0 h 720000"/>
            </a:gdLst>
            <a:rect l="l" t="t" r="r" b="b"/>
            <a:pathLst>
              <a:path w="822401" h="720000">
                <a:moveTo>
                  <a:pt x="411293" y="234366"/>
                </a:moveTo>
                <a:cubicBezTo>
                  <a:pt x="480577" y="234366"/>
                  <a:pt x="536928" y="290716"/>
                  <a:pt x="536928" y="360000"/>
                </a:cubicBezTo>
                <a:cubicBezTo>
                  <a:pt x="536928" y="429284"/>
                  <a:pt x="480577" y="485635"/>
                  <a:pt x="411293" y="485635"/>
                </a:cubicBezTo>
                <a:cubicBezTo>
                  <a:pt x="342009" y="485635"/>
                  <a:pt x="285659" y="429284"/>
                  <a:pt x="285659" y="360000"/>
                </a:cubicBezTo>
                <a:cubicBezTo>
                  <a:pt x="285659" y="290716"/>
                  <a:pt x="342009" y="234366"/>
                  <a:pt x="411293" y="234366"/>
                </a:cubicBezTo>
                <a:close/>
                <a:moveTo>
                  <a:pt x="411293" y="178938"/>
                </a:moveTo>
                <a:cubicBezTo>
                  <a:pt x="311432" y="178938"/>
                  <a:pt x="230231" y="260139"/>
                  <a:pt x="230231" y="360000"/>
                </a:cubicBezTo>
                <a:cubicBezTo>
                  <a:pt x="230231" y="459862"/>
                  <a:pt x="311432" y="541063"/>
                  <a:pt x="411293" y="541063"/>
                </a:cubicBezTo>
                <a:cubicBezTo>
                  <a:pt x="511154" y="541063"/>
                  <a:pt x="592355" y="459862"/>
                  <a:pt x="592355" y="360000"/>
                </a:cubicBezTo>
                <a:cubicBezTo>
                  <a:pt x="592355" y="260139"/>
                  <a:pt x="511154" y="178938"/>
                  <a:pt x="411293" y="178938"/>
                </a:cubicBezTo>
                <a:close/>
                <a:moveTo>
                  <a:pt x="219884" y="0"/>
                </a:moveTo>
                <a:lnTo>
                  <a:pt x="602517" y="0"/>
                </a:lnTo>
                <a:cubicBezTo>
                  <a:pt x="612679" y="0"/>
                  <a:pt x="622194" y="5451"/>
                  <a:pt x="627275" y="14319"/>
                </a:cubicBezTo>
                <a:lnTo>
                  <a:pt x="818591" y="345682"/>
                </a:lnTo>
                <a:cubicBezTo>
                  <a:pt x="823672" y="354550"/>
                  <a:pt x="823672" y="365451"/>
                  <a:pt x="818591" y="374319"/>
                </a:cubicBezTo>
                <a:lnTo>
                  <a:pt x="627367" y="705682"/>
                </a:lnTo>
                <a:cubicBezTo>
                  <a:pt x="622286" y="714550"/>
                  <a:pt x="612771" y="720000"/>
                  <a:pt x="602609" y="720000"/>
                </a:cubicBezTo>
                <a:lnTo>
                  <a:pt x="219977" y="720000"/>
                </a:lnTo>
                <a:cubicBezTo>
                  <a:pt x="209815" y="720000"/>
                  <a:pt x="200300" y="714550"/>
                  <a:pt x="195219" y="705682"/>
                </a:cubicBezTo>
                <a:lnTo>
                  <a:pt x="3811" y="374319"/>
                </a:lnTo>
                <a:cubicBezTo>
                  <a:pt x="-1270" y="365543"/>
                  <a:pt x="-1270" y="354550"/>
                  <a:pt x="3811" y="345682"/>
                </a:cubicBezTo>
                <a:lnTo>
                  <a:pt x="195127" y="14319"/>
                </a:lnTo>
                <a:cubicBezTo>
                  <a:pt x="200208" y="5451"/>
                  <a:pt x="209723" y="0"/>
                  <a:pt x="219884" y="0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6987976" y="1475277"/>
            <a:ext cx="410608" cy="387007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306068" y="4798478"/>
            <a:ext cx="2808732" cy="276999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智慧监管的推进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306069" y="5108783"/>
            <a:ext cx="2811942" cy="10253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利用大数据、云计算等技术手段提升监管的智能化水平，实现精准监管。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2278380" y="3011405"/>
            <a:ext cx="3042920" cy="276999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监管机制的国际合作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2278381" y="3319187"/>
            <a:ext cx="3048000" cy="10253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加强国际合作，引进国外先进的监管理念和技术，提升国内监管水平。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0" flipH="0" flipV="0">
            <a:off x="3381160" y="1439803"/>
            <a:ext cx="2740240" cy="276999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监管机制的社会参与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0" flipH="0" flipV="0">
            <a:off x="3381161" y="1750108"/>
            <a:ext cx="2745004" cy="10253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鼓励公众、媒体参与监督，形成社会共治的良好氛围。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主题一：监管机制的创新与发展</a:t>
            </a:r>
            <a:endParaRPr kumimoji="1" lang="zh-CN" altLang="en-US"/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rot="0" flipH="0" flipV="0">
            <a:off x="7667852" y="4483630"/>
            <a:ext cx="216000" cy="173810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bg1">
                  <a:alpha val="100000"/>
                </a:schemeClr>
              </a:gs>
            </a:gsLst>
            <a:lin ang="54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0" flipH="0" flipV="0">
            <a:off x="11348508" y="1581171"/>
            <a:ext cx="437092" cy="2520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40000"/>
                  <a:lumOff val="60000"/>
                  <a:alpha val="100000"/>
                </a:schemeClr>
              </a:gs>
              <a:gs pos="100000">
                <a:schemeClr val="bg1">
                  <a:alpha val="100000"/>
                </a:schemeClr>
              </a:gs>
            </a:gsLst>
            <a:lin ang="540000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0" flipH="0" flipV="0">
            <a:off x="1800596" y="1782516"/>
            <a:ext cx="540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监管效果的量化评估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0" flipH="0" flipV="0">
            <a:off x="1800596" y="2108317"/>
            <a:ext cx="5400000" cy="102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通过定期的检查、抽样检测等方式，对监管效果进行量化评估。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0" flipH="0" flipV="0">
            <a:off x="914400" y="1782516"/>
            <a:ext cx="720000" cy="720000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0" flipH="0" flipV="0">
            <a:off x="1094400" y="1962516"/>
            <a:ext cx="360001" cy="360000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0" flipH="0" flipV="0">
            <a:off x="1800596" y="3282272"/>
            <a:ext cx="540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监管信息的公开透明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0" flipH="0" flipV="0">
            <a:off x="914400" y="3282273"/>
            <a:ext cx="720000" cy="720000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0" flipH="0" flipV="0">
            <a:off x="1094400" y="3475762"/>
            <a:ext cx="360000" cy="333023"/>
          </a:xfrm>
          <a:custGeom>
            <a:avLst/>
            <a:gdLst>
              <a:gd name="connsiteX0" fmla="*/ 2136435 w 5834559"/>
              <a:gd name="connsiteY0" fmla="*/ 643126 h 5397372"/>
              <a:gd name="connsiteX1" fmla="*/ 3716657 w 5834559"/>
              <a:gd name="connsiteY1" fmla="*/ 643126 h 5397372"/>
              <a:gd name="connsiteX2" fmla="*/ 3716657 w 5834559"/>
              <a:gd name="connsiteY2" fmla="*/ 1064855 h 5397372"/>
              <a:gd name="connsiteX3" fmla="*/ 2136435 w 5834559"/>
              <a:gd name="connsiteY3" fmla="*/ 1064855 h 5397372"/>
              <a:gd name="connsiteX4" fmla="*/ 693741 w 5834559"/>
              <a:gd name="connsiteY4" fmla="*/ 643126 h 5397372"/>
              <a:gd name="connsiteX5" fmla="*/ 1550121 w 5834559"/>
              <a:gd name="connsiteY5" fmla="*/ 643126 h 5397372"/>
              <a:gd name="connsiteX6" fmla="*/ 1550121 w 5834559"/>
              <a:gd name="connsiteY6" fmla="*/ 1064855 h 5397372"/>
              <a:gd name="connsiteX7" fmla="*/ 693741 w 5834559"/>
              <a:gd name="connsiteY7" fmla="*/ 1064855 h 5397372"/>
              <a:gd name="connsiteX8" fmla="*/ 421729 w 5834559"/>
              <a:gd name="connsiteY8" fmla="*/ 1336867 h 5397372"/>
              <a:gd name="connsiteX9" fmla="*/ 421729 w 5834559"/>
              <a:gd name="connsiteY9" fmla="*/ 2079805 h 5397372"/>
              <a:gd name="connsiteX10" fmla="*/ 5412133 w 5834559"/>
              <a:gd name="connsiteY10" fmla="*/ 2079805 h 5397372"/>
              <a:gd name="connsiteX11" fmla="*/ 5412133 w 5834559"/>
              <a:gd name="connsiteY11" fmla="*/ 1336867 h 5397372"/>
              <a:gd name="connsiteX12" fmla="*/ 5140113 w 5834559"/>
              <a:gd name="connsiteY12" fmla="*/ 1064855 h 5397372"/>
              <a:gd name="connsiteX13" fmla="*/ 4302971 w 5834559"/>
              <a:gd name="connsiteY13" fmla="*/ 1064855 h 5397372"/>
              <a:gd name="connsiteX14" fmla="*/ 4302971 w 5834559"/>
              <a:gd name="connsiteY14" fmla="*/ 643126 h 5397372"/>
              <a:gd name="connsiteX15" fmla="*/ 5140113 w 5834559"/>
              <a:gd name="connsiteY15" fmla="*/ 643126 h 5397372"/>
              <a:gd name="connsiteX16" fmla="*/ 5834559 w 5834559"/>
              <a:gd name="connsiteY16" fmla="*/ 1336867 h 5397372"/>
              <a:gd name="connsiteX17" fmla="*/ 5834559 w 5834559"/>
              <a:gd name="connsiteY17" fmla="*/ 4703631 h 5397372"/>
              <a:gd name="connsiteX18" fmla="*/ 5140818 w 5834559"/>
              <a:gd name="connsiteY18" fmla="*/ 5397372 h 5397372"/>
              <a:gd name="connsiteX19" fmla="*/ 693741 w 5834559"/>
              <a:gd name="connsiteY19" fmla="*/ 5397372 h 5397372"/>
              <a:gd name="connsiteX20" fmla="*/ 0 w 5834559"/>
              <a:gd name="connsiteY20" fmla="*/ 4703631 h 5397372"/>
              <a:gd name="connsiteX21" fmla="*/ 0 w 5834559"/>
              <a:gd name="connsiteY21" fmla="*/ 2501529 h 5397372"/>
              <a:gd name="connsiteX22" fmla="*/ 0 w 5834559"/>
              <a:gd name="connsiteY22" fmla="*/ 2079805 h 5397372"/>
              <a:gd name="connsiteX23" fmla="*/ 0 w 5834559"/>
              <a:gd name="connsiteY23" fmla="*/ 1336867 h 5397372"/>
              <a:gd name="connsiteX24" fmla="*/ 693741 w 5834559"/>
              <a:gd name="connsiteY24" fmla="*/ 643126 h 5397372"/>
              <a:gd name="connsiteX25" fmla="*/ 3997242 w 5834559"/>
              <a:gd name="connsiteY25" fmla="*/ 0 h 5397372"/>
              <a:gd name="connsiteX26" fmla="*/ 4208106 w 5834559"/>
              <a:gd name="connsiteY26" fmla="*/ 210864 h 5397372"/>
              <a:gd name="connsiteX27" fmla="*/ 4208106 w 5834559"/>
              <a:gd name="connsiteY27" fmla="*/ 1506961 h 5397372"/>
              <a:gd name="connsiteX28" fmla="*/ 3997242 w 5834559"/>
              <a:gd name="connsiteY28" fmla="*/ 1718528 h 5397372"/>
              <a:gd name="connsiteX29" fmla="*/ 3786378 w 5834559"/>
              <a:gd name="connsiteY29" fmla="*/ 1507664 h 5397372"/>
              <a:gd name="connsiteX30" fmla="*/ 3786378 w 5834559"/>
              <a:gd name="connsiteY30" fmla="*/ 210864 h 5397372"/>
              <a:gd name="connsiteX31" fmla="*/ 3997242 w 5834559"/>
              <a:gd name="connsiteY31" fmla="*/ 0 h 5397372"/>
              <a:gd name="connsiteX32" fmla="*/ 1836609 w 5834559"/>
              <a:gd name="connsiteY32" fmla="*/ 0 h 5397372"/>
              <a:gd name="connsiteX33" fmla="*/ 2047469 w 5834559"/>
              <a:gd name="connsiteY33" fmla="*/ 210864 h 5397372"/>
              <a:gd name="connsiteX34" fmla="*/ 2047469 w 5834559"/>
              <a:gd name="connsiteY34" fmla="*/ 1506961 h 5397372"/>
              <a:gd name="connsiteX35" fmla="*/ 1836609 w 5834559"/>
              <a:gd name="connsiteY35" fmla="*/ 1718528 h 5397372"/>
              <a:gd name="connsiteX36" fmla="*/ 1625745 w 5834559"/>
              <a:gd name="connsiteY36" fmla="*/ 1507664 h 5397372"/>
              <a:gd name="connsiteX37" fmla="*/ 1625745 w 5834559"/>
              <a:gd name="connsiteY37" fmla="*/ 210864 h 5397372"/>
              <a:gd name="connsiteX38" fmla="*/ 1836609 w 5834559"/>
              <a:gd name="connsiteY38" fmla="*/ 0 h 5397372"/>
            </a:gdLst>
            <a:rect l="l" t="t" r="r" b="b"/>
            <a:pathLst>
              <a:path w="5834559" h="5397372">
                <a:moveTo>
                  <a:pt x="2136435" y="643126"/>
                </a:moveTo>
                <a:lnTo>
                  <a:pt x="3716657" y="643126"/>
                </a:lnTo>
                <a:lnTo>
                  <a:pt x="3716657" y="1064855"/>
                </a:lnTo>
                <a:lnTo>
                  <a:pt x="2136435" y="1064855"/>
                </a:lnTo>
                <a:close/>
                <a:moveTo>
                  <a:pt x="693741" y="643126"/>
                </a:moveTo>
                <a:lnTo>
                  <a:pt x="1550121" y="643126"/>
                </a:lnTo>
                <a:lnTo>
                  <a:pt x="1550121" y="1064855"/>
                </a:lnTo>
                <a:lnTo>
                  <a:pt x="693741" y="1064855"/>
                </a:lnTo>
                <a:cubicBezTo>
                  <a:pt x="543320" y="1064855"/>
                  <a:pt x="421729" y="1187151"/>
                  <a:pt x="421729" y="1336867"/>
                </a:cubicBezTo>
                <a:lnTo>
                  <a:pt x="421729" y="2079805"/>
                </a:lnTo>
                <a:lnTo>
                  <a:pt x="5412133" y="2079805"/>
                </a:lnTo>
                <a:lnTo>
                  <a:pt x="5412133" y="1336867"/>
                </a:lnTo>
                <a:cubicBezTo>
                  <a:pt x="5412133" y="1186446"/>
                  <a:pt x="5289830" y="1064855"/>
                  <a:pt x="5140113" y="1064855"/>
                </a:cubicBezTo>
                <a:lnTo>
                  <a:pt x="4302971" y="1064855"/>
                </a:lnTo>
                <a:lnTo>
                  <a:pt x="4302971" y="643126"/>
                </a:lnTo>
                <a:lnTo>
                  <a:pt x="5140113" y="643126"/>
                </a:lnTo>
                <a:cubicBezTo>
                  <a:pt x="5523184" y="643126"/>
                  <a:pt x="5833854" y="953797"/>
                  <a:pt x="5834559" y="1336867"/>
                </a:cubicBezTo>
                <a:lnTo>
                  <a:pt x="5834559" y="4703631"/>
                </a:lnTo>
                <a:cubicBezTo>
                  <a:pt x="5834559" y="5085292"/>
                  <a:pt x="5522479" y="5397372"/>
                  <a:pt x="5140818" y="5397372"/>
                </a:cubicBezTo>
                <a:lnTo>
                  <a:pt x="693741" y="5397372"/>
                </a:lnTo>
                <a:cubicBezTo>
                  <a:pt x="312080" y="5397372"/>
                  <a:pt x="0" y="5085292"/>
                  <a:pt x="0" y="4703631"/>
                </a:cubicBezTo>
                <a:lnTo>
                  <a:pt x="0" y="2501529"/>
                </a:lnTo>
                <a:lnTo>
                  <a:pt x="0" y="2079805"/>
                </a:lnTo>
                <a:lnTo>
                  <a:pt x="0" y="1336867"/>
                </a:lnTo>
                <a:cubicBezTo>
                  <a:pt x="0" y="953797"/>
                  <a:pt x="310671" y="643126"/>
                  <a:pt x="693741" y="643126"/>
                </a:cubicBezTo>
                <a:close/>
                <a:moveTo>
                  <a:pt x="3997242" y="0"/>
                </a:moveTo>
                <a:cubicBezTo>
                  <a:pt x="4113920" y="0"/>
                  <a:pt x="4208106" y="94186"/>
                  <a:pt x="4208106" y="210864"/>
                </a:cubicBezTo>
                <a:lnTo>
                  <a:pt x="4208106" y="1506961"/>
                </a:lnTo>
                <a:cubicBezTo>
                  <a:pt x="4208106" y="1623639"/>
                  <a:pt x="4113920" y="1718528"/>
                  <a:pt x="3997242" y="1718528"/>
                </a:cubicBezTo>
                <a:cubicBezTo>
                  <a:pt x="3880564" y="1718528"/>
                  <a:pt x="3786378" y="1624342"/>
                  <a:pt x="3786378" y="1507664"/>
                </a:cubicBezTo>
                <a:lnTo>
                  <a:pt x="3786378" y="210864"/>
                </a:lnTo>
                <a:cubicBezTo>
                  <a:pt x="3786378" y="94186"/>
                  <a:pt x="3880564" y="0"/>
                  <a:pt x="3997242" y="0"/>
                </a:cubicBezTo>
                <a:close/>
                <a:moveTo>
                  <a:pt x="1836609" y="0"/>
                </a:moveTo>
                <a:cubicBezTo>
                  <a:pt x="1953287" y="0"/>
                  <a:pt x="2047469" y="94186"/>
                  <a:pt x="2047469" y="210864"/>
                </a:cubicBezTo>
                <a:lnTo>
                  <a:pt x="2047469" y="1506961"/>
                </a:lnTo>
                <a:cubicBezTo>
                  <a:pt x="2047469" y="1623639"/>
                  <a:pt x="1953287" y="1718528"/>
                  <a:pt x="1836609" y="1718528"/>
                </a:cubicBezTo>
                <a:cubicBezTo>
                  <a:pt x="1719932" y="1718528"/>
                  <a:pt x="1625745" y="1624342"/>
                  <a:pt x="1625745" y="1507664"/>
                </a:cubicBezTo>
                <a:lnTo>
                  <a:pt x="1625745" y="210864"/>
                </a:lnTo>
                <a:cubicBezTo>
                  <a:pt x="1625745" y="94186"/>
                  <a:pt x="1719932" y="0"/>
                  <a:pt x="1836609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0" flipH="0" flipV="0">
            <a:off x="1800596" y="4832826"/>
            <a:ext cx="540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监管反馈的及时性与有效性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0" flipH="0" flipV="0">
            <a:off x="914400" y="4756629"/>
            <a:ext cx="720000" cy="720000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0" flipH="0" flipV="0">
            <a:off x="1112400" y="4954629"/>
            <a:ext cx="324000" cy="32400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4" name=""/>
          <p:cNvPicPr>
            <a:picLocks noChangeAspect="1"/>
          </p:cNvPicPr>
          <p:nvPr/>
        </p:nvPicPr>
        <p:blipFill>
          <a:blip r:embed="rId2">
            <a:alphaModFix amt="100000"/>
          </a:blip>
          <a:srcRect l="0" t="0" r="0" b="0"/>
          <a:stretch>
            <a:fillRect/>
          </a:stretch>
        </p:blipFill>
        <p:spPr>
          <a:xfrm rot="0" flipH="0" flipV="1">
            <a:off x="8159000" y="1085184"/>
            <a:ext cx="2896807" cy="4794916"/>
          </a:xfrm>
          <a:prstGeom prst="rect">
            <a:avLst/>
          </a:prstGeom>
        </p:spPr>
      </p:pic>
      <p:sp>
        <p:nvSpPr>
          <p:cNvPr id="15" name="标题 1"/>
          <p:cNvSpPr txBox="1"/>
          <p:nvPr/>
        </p:nvSpPr>
        <p:spPr>
          <a:xfrm rot="0" flipH="0" flipV="0">
            <a:off x="1800596" y="3645017"/>
            <a:ext cx="5400000" cy="102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监管信息应及时向社会公开，接受社会监督，提高监管透明度。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0" flipH="0" flipV="0">
            <a:off x="1800596" y="5207117"/>
            <a:ext cx="5400000" cy="102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建立快速反馈机制，对监管中发现的问题迅速响应，及时整改。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0" flipH="0" flipV="0">
            <a:off x="781050" y="4065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主题二：监管效果的评估与反馈</a:t>
            </a:r>
            <a:endParaRPr kumimoji="1" lang="zh-CN" altLang="en-US"/>
          </a:p>
        </p:txBody>
      </p:sp>
    </p:spTree>
  </p:cSld>
</p:sld>
</file>

<file path=ppt/theme/_rels/theme1.xml.rels><?xml version="1.0" encoding="UTF-8" standalone="yes"?>
<Relationships xmlns="http://schemas.openxmlformats.org/package/2006/relationships">

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81738"/>
      </a:accent1>
      <a:accent2>
        <a:srgbClr val="FFC73B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