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1pPr>
    <a:lvl2pPr marL="0" marR="0" indent="4572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2pPr>
    <a:lvl3pPr marL="0" marR="0" indent="9144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3pPr>
    <a:lvl4pPr marL="0" marR="0" indent="13716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4pPr>
    <a:lvl5pPr marL="0" marR="0" indent="18288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5pPr>
    <a:lvl6pPr marL="0" marR="0" indent="22860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6pPr>
    <a:lvl7pPr marL="0" marR="0" indent="27432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7pPr>
    <a:lvl8pPr marL="0" marR="0" indent="32004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8pPr>
    <a:lvl9pPr marL="0" marR="0" indent="3657600" algn="l" defTabSz="2438338" rtl="0" fontAlgn="auto" latinLnBrk="0" hangingPunct="0">
      <a:lnSpc>
        <a:spcPct val="8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Proxima Nova Medium"/>
        <a:ea typeface="Proxima Nova Medium"/>
        <a:cs typeface="Proxima Nova Medium"/>
        <a:sym typeface="Proxima Nova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D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chemeClr val="accent1">
              <a:hueOff val="-398243"/>
              <a:satOff val="23908"/>
              <a:lumOff val="10782"/>
            </a:schemeClr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B9CBD3"/>
          </a:solidFill>
        </a:fill>
      </a:tcStyle>
    </a:firstCol>
    <a:lastRow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7FA2B6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6DDDC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chemeClr val="accent4"/>
          </a:solidFill>
        </a:fill>
      </a:tcStyle>
    </a:firstCol>
    <a:lastRow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DF6581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6F7F2"/>
          </a:solidFill>
        </a:fill>
      </a:tcStyle>
    </a:wholeTbl>
    <a:band2H>
      <a:tcTxStyle b="def" i="def"/>
      <a:tcStyle>
        <a:tcBdr/>
        <a:fill>
          <a:solidFill>
            <a:schemeClr val="accent6">
              <a:hueOff val="887465"/>
              <a:satOff val="-30004"/>
              <a:lumOff val="6094"/>
            </a:schemeClr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430252"/>
              <a:satOff val="-18978"/>
              <a:lumOff val="-19473"/>
            </a:schemeClr>
          </a:solidFill>
        </a:fill>
      </a:tcStyle>
    </a:firstCol>
    <a:lastRow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6F7F2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827A3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3">
              <a:satOff val="-3883"/>
              <a:lumOff val="14670"/>
            </a:schemeClr>
          </a:solidFill>
        </a:fill>
      </a:tcStyle>
    </a:wholeTbl>
    <a:band2H>
      <a:tcTxStyle b="def" i="def"/>
      <a:tcStyle>
        <a:tcBdr/>
        <a:fill>
          <a:solidFill>
            <a:srgbClr val="B5AEC4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8C78A6"/>
          </a:solidFill>
        </a:fill>
      </a:tcStyle>
    </a:firstCol>
    <a:la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614B97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614B97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D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firstCol>
    <a:lastRow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1" name="Shape 18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作者和日期"/>
          <p:cNvSpPr txBox="1"/>
          <p:nvPr>
            <p:ph type="body" sz="quarter" idx="21" hasCustomPrompt="1"/>
          </p:nvPr>
        </p:nvSpPr>
        <p:spPr>
          <a:xfrm>
            <a:off x="2057400" y="11229761"/>
            <a:ext cx="20269200" cy="845948"/>
          </a:xfrm>
          <a:prstGeom prst="rect">
            <a:avLst/>
          </a:prstGeom>
        </p:spPr>
        <p:txBody>
          <a:bodyPr/>
          <a:lstStyle/>
          <a:p>
            <a:pPr/>
            <a:r>
              <a:t>作者和日期</a:t>
            </a:r>
          </a:p>
        </p:txBody>
      </p:sp>
      <p:sp>
        <p:nvSpPr>
          <p:cNvPr id="13" name="演示文稿标题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演示文稿标题</a:t>
            </a:r>
          </a:p>
        </p:txBody>
      </p:sp>
      <p:sp>
        <p:nvSpPr>
          <p:cNvPr id="1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矩形"/>
          <p:cNvSpPr/>
          <p:nvPr/>
        </p:nvSpPr>
        <p:spPr>
          <a:xfrm>
            <a:off x="1008907" y="1067048"/>
            <a:ext cx="22378886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107" name="幻灯片副标题"/>
          <p:cNvSpPr txBox="1"/>
          <p:nvPr>
            <p:ph type="body" sz="quarter" idx="21" hasCustomPrompt="1"/>
          </p:nvPr>
        </p:nvSpPr>
        <p:spPr>
          <a:xfrm>
            <a:off x="2057400" y="3232086"/>
            <a:ext cx="20269200" cy="845948"/>
          </a:xfrm>
          <a:prstGeom prst="rect">
            <a:avLst/>
          </a:prstGeom>
        </p:spPr>
        <p:txBody>
          <a:bodyPr/>
          <a:lstStyle/>
          <a:p>
            <a:pPr/>
            <a:r>
              <a:t>幻灯片副标题</a:t>
            </a:r>
          </a:p>
        </p:txBody>
      </p:sp>
      <p:sp>
        <p:nvSpPr>
          <p:cNvPr id="108" name="幻灯片标题"/>
          <p:cNvSpPr txBox="1"/>
          <p:nvPr>
            <p:ph type="title" hasCustomPrompt="1"/>
          </p:nvPr>
        </p:nvSpPr>
        <p:spPr>
          <a:xfrm>
            <a:off x="2057400" y="1060698"/>
            <a:ext cx="20269200" cy="2272842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8200"/>
            </a:lvl1pPr>
          </a:lstStyle>
          <a:p>
            <a:pPr/>
            <a:r>
              <a:t>幻灯片标题</a:t>
            </a:r>
          </a:p>
        </p:txBody>
      </p:sp>
      <p:sp>
        <p:nvSpPr>
          <p:cNvPr id="10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议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矩形"/>
          <p:cNvSpPr/>
          <p:nvPr/>
        </p:nvSpPr>
        <p:spPr>
          <a:xfrm>
            <a:off x="12197605" y="1065312"/>
            <a:ext cx="11184585" cy="1158537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117" name="矩形"/>
          <p:cNvSpPr/>
          <p:nvPr/>
        </p:nvSpPr>
        <p:spPr>
          <a:xfrm>
            <a:off x="1003299" y="2076549"/>
            <a:ext cx="11194307" cy="9556552"/>
          </a:xfrm>
          <a:prstGeom prst="rect">
            <a:avLst/>
          </a:prstGeom>
          <a:solidFill>
            <a:schemeClr val="accent3">
              <a:satOff val="-3883"/>
              <a:lumOff val="1467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118" name="正文级别 1…"/>
          <p:cNvSpPr txBox="1"/>
          <p:nvPr>
            <p:ph type="body" sz="quarter" idx="1" hasCustomPrompt="1"/>
          </p:nvPr>
        </p:nvSpPr>
        <p:spPr>
          <a:xfrm>
            <a:off x="13496600" y="4331487"/>
            <a:ext cx="9049076" cy="5492985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3200"/>
              </a:spcBef>
              <a:defRPr spc="-39" sz="4000"/>
            </a:lvl1pPr>
            <a:lvl2pPr algn="l">
              <a:lnSpc>
                <a:spcPct val="100000"/>
              </a:lnSpc>
              <a:spcBef>
                <a:spcPts val="3200"/>
              </a:spcBef>
              <a:defRPr spc="-39" sz="4000"/>
            </a:lvl2pPr>
            <a:lvl3pPr algn="l">
              <a:lnSpc>
                <a:spcPct val="100000"/>
              </a:lnSpc>
              <a:spcBef>
                <a:spcPts val="3200"/>
              </a:spcBef>
              <a:defRPr spc="-39" sz="4000"/>
            </a:lvl3pPr>
            <a:lvl4pPr algn="l">
              <a:lnSpc>
                <a:spcPct val="100000"/>
              </a:lnSpc>
              <a:spcBef>
                <a:spcPts val="3200"/>
              </a:spcBef>
              <a:defRPr spc="-39" sz="4000"/>
            </a:lvl4pPr>
            <a:lvl5pPr algn="l">
              <a:lnSpc>
                <a:spcPct val="100000"/>
              </a:lnSpc>
              <a:spcBef>
                <a:spcPts val="3200"/>
              </a:spcBef>
              <a:defRPr spc="-39" sz="4000"/>
            </a:lvl5pPr>
          </a:lstStyle>
          <a:p>
            <a:pPr/>
            <a:r>
              <a:t>议程主题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议程标题"/>
          <p:cNvSpPr txBox="1"/>
          <p:nvPr>
            <p:ph type="title" hasCustomPrompt="1"/>
          </p:nvPr>
        </p:nvSpPr>
        <p:spPr>
          <a:xfrm>
            <a:off x="1676400" y="5865318"/>
            <a:ext cx="9829800" cy="173301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70000"/>
              </a:lnSpc>
              <a:defRPr sz="8200"/>
            </a:lvl1pPr>
          </a:lstStyle>
          <a:p>
            <a:pPr/>
            <a:r>
              <a:t>议程标题</a:t>
            </a:r>
          </a:p>
        </p:txBody>
      </p:sp>
      <p:sp>
        <p:nvSpPr>
          <p:cNvPr id="12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说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矩形"/>
          <p:cNvSpPr/>
          <p:nvPr/>
        </p:nvSpPr>
        <p:spPr>
          <a:xfrm>
            <a:off x="999500" y="1067048"/>
            <a:ext cx="22378886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128" name="正文级别 1…"/>
          <p:cNvSpPr txBox="1"/>
          <p:nvPr>
            <p:ph type="body" sz="half" idx="1" hasCustomPrompt="1"/>
          </p:nvPr>
        </p:nvSpPr>
        <p:spPr>
          <a:xfrm>
            <a:off x="2057400" y="4261880"/>
            <a:ext cx="20269200" cy="5061561"/>
          </a:xfrm>
          <a:prstGeom prst="rect">
            <a:avLst/>
          </a:prstGeom>
        </p:spPr>
        <p:txBody>
          <a:bodyPr/>
          <a:lstStyle>
            <a:lvl1pPr>
              <a:defRPr b="0" sz="120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>
              <a:defRPr b="0" sz="120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>
              <a:defRPr b="0" sz="120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>
              <a:defRPr b="0" sz="120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>
              <a:defRPr b="0" sz="120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pPr/>
            <a:r>
              <a:t>说明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显著事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矩形"/>
          <p:cNvSpPr/>
          <p:nvPr/>
        </p:nvSpPr>
        <p:spPr>
          <a:xfrm>
            <a:off x="1008907" y="1066849"/>
            <a:ext cx="22378886" cy="115823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137" name="事实信息"/>
          <p:cNvSpPr txBox="1"/>
          <p:nvPr>
            <p:ph type="body" sz="quarter" idx="21" hasCustomPrompt="1"/>
          </p:nvPr>
        </p:nvSpPr>
        <p:spPr>
          <a:xfrm>
            <a:off x="2057400" y="8113450"/>
            <a:ext cx="20269200" cy="845948"/>
          </a:xfrm>
          <a:prstGeom prst="rect">
            <a:avLst/>
          </a:prstGeom>
        </p:spPr>
        <p:txBody>
          <a:bodyPr anchor="t"/>
          <a:lstStyle/>
          <a:p>
            <a:pPr/>
            <a:r>
              <a:t>事实信息</a:t>
            </a:r>
          </a:p>
        </p:txBody>
      </p:sp>
      <p:sp>
        <p:nvSpPr>
          <p:cNvPr id="138" name="正文级别 1…"/>
          <p:cNvSpPr txBox="1"/>
          <p:nvPr>
            <p:ph type="body" sz="half" idx="1" hasCustomPrompt="1"/>
          </p:nvPr>
        </p:nvSpPr>
        <p:spPr>
          <a:xfrm>
            <a:off x="2057400" y="3498790"/>
            <a:ext cx="20269200" cy="4814114"/>
          </a:xfrm>
          <a:prstGeom prst="rect">
            <a:avLst/>
          </a:prstGeom>
        </p:spPr>
        <p:txBody>
          <a:bodyPr anchor="b"/>
          <a:lstStyle>
            <a:lvl1pPr defTabSz="2438338">
              <a:lnSpc>
                <a:spcPct val="80000"/>
              </a:lnSpc>
              <a:defRPr b="0" spc="-500" sz="25000">
                <a:latin typeface="+mn-lt"/>
                <a:ea typeface="+mn-ea"/>
                <a:cs typeface="+mn-cs"/>
                <a:sym typeface="Canela Bold"/>
              </a:defRPr>
            </a:lvl1pPr>
            <a:lvl2pPr defTabSz="2438338">
              <a:lnSpc>
                <a:spcPct val="80000"/>
              </a:lnSpc>
              <a:defRPr b="0" spc="-500" sz="25000">
                <a:latin typeface="+mn-lt"/>
                <a:ea typeface="+mn-ea"/>
                <a:cs typeface="+mn-cs"/>
                <a:sym typeface="Canela Bold"/>
              </a:defRPr>
            </a:lvl2pPr>
            <a:lvl3pPr defTabSz="2438338">
              <a:lnSpc>
                <a:spcPct val="80000"/>
              </a:lnSpc>
              <a:defRPr b="0" spc="-500" sz="25000">
                <a:latin typeface="+mn-lt"/>
                <a:ea typeface="+mn-ea"/>
                <a:cs typeface="+mn-cs"/>
                <a:sym typeface="Canela Bold"/>
              </a:defRPr>
            </a:lvl3pPr>
            <a:lvl4pPr defTabSz="2438338">
              <a:lnSpc>
                <a:spcPct val="80000"/>
              </a:lnSpc>
              <a:defRPr b="0" spc="-500" sz="25000">
                <a:latin typeface="+mn-lt"/>
                <a:ea typeface="+mn-ea"/>
                <a:cs typeface="+mn-cs"/>
                <a:sym typeface="Canela Bold"/>
              </a:defRPr>
            </a:lvl4pPr>
            <a:lvl5pPr defTabSz="2438338">
              <a:lnSpc>
                <a:spcPct val="80000"/>
              </a:lnSpc>
              <a:defRPr b="0" spc="-500" sz="250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矩形"/>
          <p:cNvSpPr/>
          <p:nvPr/>
        </p:nvSpPr>
        <p:spPr>
          <a:xfrm>
            <a:off x="1008907" y="1064171"/>
            <a:ext cx="22378886" cy="11587658"/>
          </a:xfrm>
          <a:prstGeom prst="rect">
            <a:avLst/>
          </a:prstGeom>
          <a:solidFill>
            <a:srgbClr val="D3B9BD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147" name="正文级别 1…"/>
          <p:cNvSpPr txBox="1"/>
          <p:nvPr>
            <p:ph type="body" sz="quarter" idx="1" hasCustomPrompt="1"/>
          </p:nvPr>
        </p:nvSpPr>
        <p:spPr>
          <a:xfrm>
            <a:off x="5737745" y="5549900"/>
            <a:ext cx="12908510" cy="2628900"/>
          </a:xfrm>
          <a:prstGeom prst="rect">
            <a:avLst/>
          </a:prstGeom>
        </p:spPr>
        <p:txBody>
          <a:bodyPr/>
          <a:lstStyle>
            <a:lvl1pPr marL="320204" indent="-320204" algn="l" defTabSz="355600">
              <a:lnSpc>
                <a:spcPct val="80000"/>
              </a:lnSpc>
              <a:defRPr b="0" sz="7000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320204" indent="136995" algn="l" defTabSz="355600">
              <a:lnSpc>
                <a:spcPct val="80000"/>
              </a:lnSpc>
              <a:defRPr b="0" sz="7000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320204" indent="594195" algn="l" defTabSz="355600">
              <a:lnSpc>
                <a:spcPct val="80000"/>
              </a:lnSpc>
              <a:defRPr b="0" sz="7000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320204" indent="1051395" algn="l" defTabSz="355600">
              <a:lnSpc>
                <a:spcPct val="80000"/>
              </a:lnSpc>
              <a:defRPr b="0" sz="7000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320204" indent="1508595" algn="l" defTabSz="355600">
              <a:lnSpc>
                <a:spcPct val="80000"/>
              </a:lnSpc>
              <a:defRPr b="0" sz="7000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pPr/>
            <a:r>
              <a:t>“著名引文”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8" name="出自"/>
          <p:cNvSpPr txBox="1"/>
          <p:nvPr>
            <p:ph type="body" sz="quarter" idx="21" hasCustomPrompt="1"/>
          </p:nvPr>
        </p:nvSpPr>
        <p:spPr>
          <a:xfrm>
            <a:off x="6100233" y="9999201"/>
            <a:ext cx="12546022" cy="508001"/>
          </a:xfrm>
          <a:prstGeom prst="rect">
            <a:avLst/>
          </a:prstGeom>
        </p:spPr>
        <p:txBody>
          <a:bodyPr anchor="t"/>
          <a:lstStyle>
            <a:lvl1pPr algn="l" defTabSz="302260">
              <a:lnSpc>
                <a:spcPct val="140000"/>
              </a:lnSpc>
              <a:defRPr spc="22" sz="2295"/>
            </a:lvl1pPr>
          </a:lstStyle>
          <a:p>
            <a:pPr/>
            <a:r>
              <a:t>出自</a:t>
            </a:r>
          </a:p>
        </p:txBody>
      </p:sp>
      <p:sp>
        <p:nvSpPr>
          <p:cNvPr id="14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灰色背景上的各色彩妆碎末堆"/>
          <p:cNvSpPr/>
          <p:nvPr>
            <p:ph type="pic" idx="21"/>
          </p:nvPr>
        </p:nvSpPr>
        <p:spPr>
          <a:xfrm>
            <a:off x="12128500" y="-1638300"/>
            <a:ext cx="11341100" cy="170116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57" name="化妆调色盘的特写图"/>
          <p:cNvSpPr/>
          <p:nvPr>
            <p:ph type="pic" idx="22"/>
          </p:nvPr>
        </p:nvSpPr>
        <p:spPr>
          <a:xfrm>
            <a:off x="1003300" y="-4737100"/>
            <a:ext cx="11201401" cy="16814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58" name="彩妆碎末和化妆刷的特写图"/>
          <p:cNvSpPr/>
          <p:nvPr>
            <p:ph type="pic" idx="23"/>
          </p:nvPr>
        </p:nvSpPr>
        <p:spPr>
          <a:xfrm>
            <a:off x="1003300" y="1344083"/>
            <a:ext cx="11201400" cy="1680633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59" name="幻灯片编号"/>
          <p:cNvSpPr txBox="1"/>
          <p:nvPr>
            <p:ph type="sldNum" sz="quarter" idx="2"/>
          </p:nvPr>
        </p:nvSpPr>
        <p:spPr>
          <a:xfrm>
            <a:off x="12043207" y="13131800"/>
            <a:ext cx="307544" cy="3429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成排的各种颜色的口红"/>
          <p:cNvSpPr/>
          <p:nvPr>
            <p:ph type="pic" idx="21"/>
          </p:nvPr>
        </p:nvSpPr>
        <p:spPr>
          <a:xfrm>
            <a:off x="800100" y="253554"/>
            <a:ext cx="22783800" cy="1523931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67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标题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黑色背景上八块各种颜色的口红"/>
          <p:cNvSpPr/>
          <p:nvPr>
            <p:ph type="pic" idx="21"/>
          </p:nvPr>
        </p:nvSpPr>
        <p:spPr>
          <a:xfrm>
            <a:off x="1003300" y="-606362"/>
            <a:ext cx="22364700" cy="1489065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2" name="作者和日期"/>
          <p:cNvSpPr txBox="1"/>
          <p:nvPr>
            <p:ph type="body" sz="quarter" idx="22" hasCustomPrompt="1"/>
          </p:nvPr>
        </p:nvSpPr>
        <p:spPr>
          <a:xfrm>
            <a:off x="2057400" y="11229761"/>
            <a:ext cx="20269200" cy="8459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作者和日期</a:t>
            </a:r>
          </a:p>
        </p:txBody>
      </p:sp>
      <p:sp>
        <p:nvSpPr>
          <p:cNvPr id="23" name="演示文稿标题"/>
          <p:cNvSpPr txBox="1"/>
          <p:nvPr>
            <p:ph type="title" hasCustomPrompt="1"/>
          </p:nvPr>
        </p:nvSpPr>
        <p:spPr>
          <a:xfrm>
            <a:off x="2057400" y="2865468"/>
            <a:ext cx="20269200" cy="53594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演示文稿标题</a:t>
            </a:r>
          </a:p>
        </p:txBody>
      </p:sp>
      <p:sp>
        <p:nvSpPr>
          <p:cNvPr id="24" name="幻灯片编号"/>
          <p:cNvSpPr txBox="1"/>
          <p:nvPr>
            <p:ph type="sldNum" sz="quarter" idx="2"/>
          </p:nvPr>
        </p:nvSpPr>
        <p:spPr>
          <a:xfrm>
            <a:off x="12039599" y="13131800"/>
            <a:ext cx="307544" cy="3429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标题与照片（备选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灰色背景上的各色彩妆碎末堆"/>
          <p:cNvSpPr/>
          <p:nvPr>
            <p:ph type="pic" idx="21"/>
          </p:nvPr>
        </p:nvSpPr>
        <p:spPr>
          <a:xfrm>
            <a:off x="12192000" y="-1540805"/>
            <a:ext cx="11188700" cy="1678305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2" name="矩形"/>
          <p:cNvSpPr/>
          <p:nvPr/>
        </p:nvSpPr>
        <p:spPr>
          <a:xfrm>
            <a:off x="1008955" y="1064815"/>
            <a:ext cx="11190189" cy="11586370"/>
          </a:xfrm>
          <a:prstGeom prst="rect">
            <a:avLst/>
          </a:prstGeom>
          <a:solidFill>
            <a:srgbClr val="D3B9BD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33" name="作者和日期"/>
          <p:cNvSpPr txBox="1"/>
          <p:nvPr>
            <p:ph type="body" sz="quarter" idx="22" hasCustomPrompt="1"/>
          </p:nvPr>
        </p:nvSpPr>
        <p:spPr>
          <a:xfrm>
            <a:off x="1803400" y="11229761"/>
            <a:ext cx="9601200" cy="845948"/>
          </a:xfrm>
          <a:prstGeom prst="rect">
            <a:avLst/>
          </a:prstGeom>
        </p:spPr>
        <p:txBody>
          <a:bodyPr/>
          <a:lstStyle/>
          <a:p>
            <a:pPr/>
            <a:r>
              <a:t>作者和日期</a:t>
            </a:r>
          </a:p>
        </p:txBody>
      </p:sp>
      <p:sp>
        <p:nvSpPr>
          <p:cNvPr id="34" name="幻灯片标题"/>
          <p:cNvSpPr txBox="1"/>
          <p:nvPr>
            <p:ph type="title" hasCustomPrompt="1"/>
          </p:nvPr>
        </p:nvSpPr>
        <p:spPr>
          <a:xfrm>
            <a:off x="1803400" y="4483100"/>
            <a:ext cx="9601200" cy="419100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70000"/>
              </a:lnSpc>
              <a:defRPr sz="12000"/>
            </a:lvl1pPr>
          </a:lstStyle>
          <a:p>
            <a:pPr/>
            <a:r>
              <a:t>幻灯片标题</a:t>
            </a:r>
          </a:p>
        </p:txBody>
      </p:sp>
      <p:sp>
        <p:nvSpPr>
          <p:cNvPr id="35" name="幻灯片编号"/>
          <p:cNvSpPr txBox="1"/>
          <p:nvPr>
            <p:ph type="sldNum" sz="quarter" idx="2"/>
          </p:nvPr>
        </p:nvSpPr>
        <p:spPr>
          <a:xfrm>
            <a:off x="12039599" y="13131800"/>
            <a:ext cx="307544" cy="3429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"/>
          <p:cNvSpPr/>
          <p:nvPr/>
        </p:nvSpPr>
        <p:spPr>
          <a:xfrm>
            <a:off x="1008907" y="1067048"/>
            <a:ext cx="22378886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43" name="幻灯片副标题"/>
          <p:cNvSpPr txBox="1"/>
          <p:nvPr>
            <p:ph type="body" sz="quarter" idx="21" hasCustomPrompt="1"/>
          </p:nvPr>
        </p:nvSpPr>
        <p:spPr>
          <a:xfrm>
            <a:off x="2057400" y="3232086"/>
            <a:ext cx="20269200" cy="845948"/>
          </a:xfrm>
          <a:prstGeom prst="rect">
            <a:avLst/>
          </a:prstGeom>
        </p:spPr>
        <p:txBody>
          <a:bodyPr/>
          <a:lstStyle/>
          <a:p>
            <a:pPr/>
            <a:r>
              <a:t>幻灯片副标题</a:t>
            </a:r>
          </a:p>
        </p:txBody>
      </p:sp>
      <p:sp>
        <p:nvSpPr>
          <p:cNvPr id="44" name="幻灯片标题"/>
          <p:cNvSpPr txBox="1"/>
          <p:nvPr>
            <p:ph type="title" hasCustomPrompt="1"/>
          </p:nvPr>
        </p:nvSpPr>
        <p:spPr>
          <a:xfrm>
            <a:off x="2057400" y="1060698"/>
            <a:ext cx="20269200" cy="2279402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8200"/>
            </a:lvl1pPr>
          </a:lstStyle>
          <a:p>
            <a:pPr/>
            <a:r>
              <a:t>幻灯片标题</a:t>
            </a:r>
          </a:p>
        </p:txBody>
      </p:sp>
      <p:sp>
        <p:nvSpPr>
          <p:cNvPr id="45" name="正文级别 1…"/>
          <p:cNvSpPr txBox="1"/>
          <p:nvPr>
            <p:ph type="body" idx="1" hasCustomPrompt="1"/>
          </p:nvPr>
        </p:nvSpPr>
        <p:spPr>
          <a:xfrm>
            <a:off x="2056037" y="4647009"/>
            <a:ext cx="20271926" cy="6957368"/>
          </a:xfrm>
          <a:prstGeom prst="rect">
            <a:avLst/>
          </a:prstGeom>
        </p:spPr>
        <p:txBody>
          <a:bodyPr anchor="t"/>
          <a:lstStyle>
            <a:lvl1pPr marL="444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  <a:lvl2pPr marL="889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2pPr>
            <a:lvl3pPr marL="1333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3pPr>
            <a:lvl4pPr marL="1778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4pPr>
            <a:lvl5pPr marL="2222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5pPr>
          </a:lstStyle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"/>
          <p:cNvSpPr/>
          <p:nvPr/>
        </p:nvSpPr>
        <p:spPr>
          <a:xfrm>
            <a:off x="12192000" y="2079724"/>
            <a:ext cx="11188700" cy="9550401"/>
          </a:xfrm>
          <a:prstGeom prst="rect">
            <a:avLst/>
          </a:prstGeom>
          <a:solidFill>
            <a:srgbClr val="D3B9BD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54" name="矩形"/>
          <p:cNvSpPr/>
          <p:nvPr/>
        </p:nvSpPr>
        <p:spPr>
          <a:xfrm>
            <a:off x="1008906" y="1067048"/>
            <a:ext cx="11190188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55" name="正文级别 1…"/>
          <p:cNvSpPr txBox="1"/>
          <p:nvPr>
            <p:ph type="body" idx="1" hasCustomPrompt="1"/>
          </p:nvPr>
        </p:nvSpPr>
        <p:spPr>
          <a:xfrm>
            <a:off x="2058458" y="3677751"/>
            <a:ext cx="20264297" cy="6956178"/>
          </a:xfrm>
          <a:prstGeom prst="rect">
            <a:avLst/>
          </a:prstGeom>
        </p:spPr>
        <p:txBody>
          <a:bodyPr numCol="2" spcCol="2314058" anchor="t"/>
          <a:lstStyle>
            <a:lvl1pPr marL="444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  <a:lvl2pPr marL="889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2pPr>
            <a:lvl3pPr marL="1333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3pPr>
            <a:lvl4pPr marL="1778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4pPr>
            <a:lvl5pPr marL="2222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5pPr>
          </a:lstStyle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6" name="幻灯片编号"/>
          <p:cNvSpPr txBox="1"/>
          <p:nvPr>
            <p:ph type="sldNum" sz="quarter" idx="2"/>
          </p:nvPr>
        </p:nvSpPr>
        <p:spPr>
          <a:xfrm>
            <a:off x="12044578" y="13131800"/>
            <a:ext cx="307544" cy="3429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粉色背景下的各种化妆品"/>
          <p:cNvSpPr/>
          <p:nvPr>
            <p:ph type="pic" idx="21"/>
          </p:nvPr>
        </p:nvSpPr>
        <p:spPr>
          <a:xfrm>
            <a:off x="11700889" y="-1027620"/>
            <a:ext cx="12288856" cy="150230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4" name="矩形"/>
          <p:cNvSpPr/>
          <p:nvPr/>
        </p:nvSpPr>
        <p:spPr>
          <a:xfrm>
            <a:off x="1008906" y="1067048"/>
            <a:ext cx="11190188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65" name="幻灯片副标题"/>
          <p:cNvSpPr txBox="1"/>
          <p:nvPr>
            <p:ph type="body" sz="quarter" idx="22" hasCustomPrompt="1"/>
          </p:nvPr>
        </p:nvSpPr>
        <p:spPr>
          <a:xfrm>
            <a:off x="1802037" y="4375086"/>
            <a:ext cx="9603926" cy="845948"/>
          </a:xfrm>
          <a:prstGeom prst="rect">
            <a:avLst/>
          </a:prstGeom>
        </p:spPr>
        <p:txBody>
          <a:bodyPr/>
          <a:lstStyle/>
          <a:p>
            <a:pPr/>
            <a:r>
              <a:t>幻灯片副标题</a:t>
            </a:r>
          </a:p>
        </p:txBody>
      </p:sp>
      <p:sp>
        <p:nvSpPr>
          <p:cNvPr id="66" name="幻灯片标题"/>
          <p:cNvSpPr txBox="1"/>
          <p:nvPr>
            <p:ph type="title" hasCustomPrompt="1"/>
          </p:nvPr>
        </p:nvSpPr>
        <p:spPr>
          <a:xfrm>
            <a:off x="1802060" y="1640061"/>
            <a:ext cx="9601348" cy="2798379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8200"/>
            </a:lvl1pPr>
          </a:lstStyle>
          <a:p>
            <a:pPr/>
            <a:r>
              <a:t>幻灯片标题</a:t>
            </a:r>
          </a:p>
        </p:txBody>
      </p:sp>
      <p:sp>
        <p:nvSpPr>
          <p:cNvPr id="67" name="正文级别 1…"/>
          <p:cNvSpPr txBox="1"/>
          <p:nvPr>
            <p:ph type="body" sz="quarter" idx="1" hasCustomPrompt="1"/>
          </p:nvPr>
        </p:nvSpPr>
        <p:spPr>
          <a:xfrm>
            <a:off x="1802037" y="5778500"/>
            <a:ext cx="9596832" cy="6110784"/>
          </a:xfrm>
          <a:prstGeom prst="rect">
            <a:avLst/>
          </a:prstGeom>
        </p:spPr>
        <p:txBody>
          <a:bodyPr anchor="t"/>
          <a:lstStyle>
            <a:lvl1pPr marL="444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  <a:lvl2pPr marL="889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2pPr>
            <a:lvl3pPr marL="1333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3pPr>
            <a:lvl4pPr marL="1778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4pPr>
            <a:lvl5pPr marL="2222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5pPr>
          </a:lstStyle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8" name="幻灯片编号"/>
          <p:cNvSpPr txBox="1"/>
          <p:nvPr>
            <p:ph type="sldNum" sz="quarter" idx="2"/>
          </p:nvPr>
        </p:nvSpPr>
        <p:spPr>
          <a:xfrm>
            <a:off x="12044578" y="13131800"/>
            <a:ext cx="307544" cy="3429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标题、项目符号与实时视频（小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矩形"/>
          <p:cNvSpPr/>
          <p:nvPr/>
        </p:nvSpPr>
        <p:spPr>
          <a:xfrm>
            <a:off x="1008906" y="1067048"/>
            <a:ext cx="11190188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76" name="幻灯片副标题"/>
          <p:cNvSpPr txBox="1"/>
          <p:nvPr>
            <p:ph type="body" sz="quarter" idx="21" hasCustomPrompt="1"/>
          </p:nvPr>
        </p:nvSpPr>
        <p:spPr>
          <a:xfrm>
            <a:off x="1802037" y="4375086"/>
            <a:ext cx="9603926" cy="845948"/>
          </a:xfrm>
          <a:prstGeom prst="rect">
            <a:avLst/>
          </a:prstGeom>
        </p:spPr>
        <p:txBody>
          <a:bodyPr/>
          <a:lstStyle/>
          <a:p>
            <a:pPr/>
            <a:r>
              <a:t>幻灯片副标题</a:t>
            </a:r>
          </a:p>
        </p:txBody>
      </p:sp>
      <p:sp>
        <p:nvSpPr>
          <p:cNvPr id="77" name="幻灯片标题"/>
          <p:cNvSpPr txBox="1"/>
          <p:nvPr>
            <p:ph type="title" hasCustomPrompt="1"/>
          </p:nvPr>
        </p:nvSpPr>
        <p:spPr>
          <a:xfrm>
            <a:off x="1802060" y="1640061"/>
            <a:ext cx="9601348" cy="2798379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8200"/>
            </a:lvl1pPr>
          </a:lstStyle>
          <a:p>
            <a:pPr/>
            <a:r>
              <a:t>幻灯片标题</a:t>
            </a:r>
          </a:p>
        </p:txBody>
      </p:sp>
      <p:sp>
        <p:nvSpPr>
          <p:cNvPr id="78" name="正文级别 1…"/>
          <p:cNvSpPr txBox="1"/>
          <p:nvPr>
            <p:ph type="body" sz="quarter" idx="1" hasCustomPrompt="1"/>
          </p:nvPr>
        </p:nvSpPr>
        <p:spPr>
          <a:xfrm>
            <a:off x="1802037" y="5778500"/>
            <a:ext cx="9596832" cy="6110784"/>
          </a:xfrm>
          <a:prstGeom prst="rect">
            <a:avLst/>
          </a:prstGeom>
        </p:spPr>
        <p:txBody>
          <a:bodyPr anchor="t"/>
          <a:lstStyle>
            <a:lvl1pPr marL="444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  <a:lvl2pPr marL="889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2pPr>
            <a:lvl3pPr marL="1333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3pPr>
            <a:lvl4pPr marL="1778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4pPr>
            <a:lvl5pPr marL="2222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5pPr>
          </a:lstStyle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9" name="幻灯片编号"/>
          <p:cNvSpPr txBox="1"/>
          <p:nvPr>
            <p:ph type="sldNum" sz="quarter" idx="2"/>
          </p:nvPr>
        </p:nvSpPr>
        <p:spPr>
          <a:xfrm>
            <a:off x="12044578" y="13131800"/>
            <a:ext cx="307544" cy="3429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标题、项目符号与实时视频（大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矩形"/>
          <p:cNvSpPr/>
          <p:nvPr/>
        </p:nvSpPr>
        <p:spPr>
          <a:xfrm>
            <a:off x="1008906" y="1067048"/>
            <a:ext cx="11190188" cy="11581904"/>
          </a:xfrm>
          <a:prstGeom prst="rect">
            <a:avLst/>
          </a:prstGeom>
          <a:solidFill>
            <a:schemeClr val="accent5">
              <a:hueOff val="-246905"/>
              <a:satOff val="-77181"/>
              <a:lumOff val="20457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87" name="幻灯片副标题"/>
          <p:cNvSpPr txBox="1"/>
          <p:nvPr>
            <p:ph type="body" sz="quarter" idx="21" hasCustomPrompt="1"/>
          </p:nvPr>
        </p:nvSpPr>
        <p:spPr>
          <a:xfrm>
            <a:off x="1802037" y="4375086"/>
            <a:ext cx="9603926" cy="845948"/>
          </a:xfrm>
          <a:prstGeom prst="rect">
            <a:avLst/>
          </a:prstGeom>
        </p:spPr>
        <p:txBody>
          <a:bodyPr/>
          <a:lstStyle/>
          <a:p>
            <a:pPr/>
            <a:r>
              <a:t>幻灯片副标题</a:t>
            </a:r>
          </a:p>
        </p:txBody>
      </p:sp>
      <p:sp>
        <p:nvSpPr>
          <p:cNvPr id="88" name="幻灯片标题"/>
          <p:cNvSpPr txBox="1"/>
          <p:nvPr>
            <p:ph type="title" hasCustomPrompt="1"/>
          </p:nvPr>
        </p:nvSpPr>
        <p:spPr>
          <a:xfrm>
            <a:off x="1802060" y="1640061"/>
            <a:ext cx="9601348" cy="2798379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8200"/>
            </a:lvl1pPr>
          </a:lstStyle>
          <a:p>
            <a:pPr/>
            <a:r>
              <a:t>幻灯片标题</a:t>
            </a:r>
          </a:p>
        </p:txBody>
      </p:sp>
      <p:sp>
        <p:nvSpPr>
          <p:cNvPr id="89" name="正文级别 1…"/>
          <p:cNvSpPr txBox="1"/>
          <p:nvPr>
            <p:ph type="body" sz="quarter" idx="1" hasCustomPrompt="1"/>
          </p:nvPr>
        </p:nvSpPr>
        <p:spPr>
          <a:xfrm>
            <a:off x="1802037" y="5778500"/>
            <a:ext cx="9596832" cy="6110784"/>
          </a:xfrm>
          <a:prstGeom prst="rect">
            <a:avLst/>
          </a:prstGeom>
        </p:spPr>
        <p:txBody>
          <a:bodyPr anchor="t"/>
          <a:lstStyle>
            <a:lvl1pPr marL="444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  <a:lvl2pPr marL="889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2pPr>
            <a:lvl3pPr marL="1333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3pPr>
            <a:lvl4pPr marL="17780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4pPr>
            <a:lvl5pPr marL="2222500" indent="-444500" algn="l" defTabSz="2438338">
              <a:lnSpc>
                <a:spcPct val="80000"/>
              </a:lnSpc>
              <a:spcBef>
                <a:spcPts val="4200"/>
              </a:spcBef>
              <a:buSzPct val="100000"/>
              <a:buChar char="•"/>
              <a:defRPr b="0" sz="4000">
                <a:latin typeface="Proxima Nova Medium"/>
                <a:ea typeface="Proxima Nova Medium"/>
                <a:cs typeface="Proxima Nova Medium"/>
                <a:sym typeface="Proxima Nova Medium"/>
              </a:defRPr>
            </a:lvl5pPr>
          </a:lstStyle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幻灯片编号"/>
          <p:cNvSpPr txBox="1"/>
          <p:nvPr>
            <p:ph type="sldNum" sz="quarter" idx="2"/>
          </p:nvPr>
        </p:nvSpPr>
        <p:spPr>
          <a:xfrm>
            <a:off x="12044578" y="13131800"/>
            <a:ext cx="307544" cy="3429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1002557" y="1068834"/>
            <a:ext cx="22378886" cy="11578332"/>
          </a:xfrm>
          <a:prstGeom prst="rect">
            <a:avLst/>
          </a:prstGeom>
          <a:solidFill>
            <a:srgbClr val="7CA0B2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98" name="章节标题"/>
          <p:cNvSpPr txBox="1"/>
          <p:nvPr>
            <p:ph type="title" hasCustomPrompt="1"/>
          </p:nvPr>
        </p:nvSpPr>
        <p:spPr>
          <a:xfrm>
            <a:off x="2057400" y="4196048"/>
            <a:ext cx="20269200" cy="5213153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90000"/>
              </a:lnSpc>
              <a:defRPr sz="12000">
                <a:solidFill>
                  <a:srgbClr val="FFFFFF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pPr/>
            <a:r>
              <a:t>章节标题</a:t>
            </a:r>
          </a:p>
        </p:txBody>
      </p:sp>
      <p:sp>
        <p:nvSpPr>
          <p:cNvPr id="9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6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"/>
          <p:cNvSpPr/>
          <p:nvPr/>
        </p:nvSpPr>
        <p:spPr>
          <a:xfrm>
            <a:off x="1002557" y="1066800"/>
            <a:ext cx="22378886" cy="11582400"/>
          </a:xfrm>
          <a:prstGeom prst="rect">
            <a:avLst/>
          </a:prstGeom>
          <a:solidFill>
            <a:srgbClr val="D3B9BD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  <p:sp>
        <p:nvSpPr>
          <p:cNvPr id="3" name="演示文稿标题"/>
          <p:cNvSpPr txBox="1"/>
          <p:nvPr>
            <p:ph type="title" hasCustomPrompt="1"/>
          </p:nvPr>
        </p:nvSpPr>
        <p:spPr>
          <a:xfrm>
            <a:off x="2057400" y="2865877"/>
            <a:ext cx="20269200" cy="5359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演示文稿标题</a:t>
            </a:r>
          </a:p>
        </p:txBody>
      </p:sp>
      <p:sp>
        <p:nvSpPr>
          <p:cNvPr id="4" name="正文级别 1…"/>
          <p:cNvSpPr txBox="1"/>
          <p:nvPr>
            <p:ph type="body" idx="1" hasCustomPrompt="1"/>
          </p:nvPr>
        </p:nvSpPr>
        <p:spPr>
          <a:xfrm>
            <a:off x="2057400" y="7814975"/>
            <a:ext cx="20269200" cy="14880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幻灯片副标题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" name="幻灯片编号"/>
          <p:cNvSpPr txBox="1"/>
          <p:nvPr>
            <p:ph type="sldNum" sz="quarter" idx="2"/>
          </p:nvPr>
        </p:nvSpPr>
        <p:spPr>
          <a:xfrm>
            <a:off x="12038228" y="13131800"/>
            <a:ext cx="307544" cy="342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1600">
                <a:solidFill>
                  <a:srgbClr val="5E5E5E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5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0" marR="0" indent="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1pPr>
      <a:lvl2pPr marL="0" marR="0" indent="4572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2pPr>
      <a:lvl3pPr marL="0" marR="0" indent="9144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3pPr>
      <a:lvl4pPr marL="0" marR="0" indent="13716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4pPr>
      <a:lvl5pPr marL="0" marR="0" indent="18288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5pPr>
      <a:lvl6pPr marL="0" marR="0" indent="22860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6pPr>
      <a:lvl7pPr marL="0" marR="0" indent="27432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7pPr>
      <a:lvl8pPr marL="0" marR="0" indent="32004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8pPr>
      <a:lvl9pPr marL="0" marR="0" indent="3657600" algn="ctr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900" u="none">
          <a:solidFill>
            <a:srgbClr val="000000"/>
          </a:solidFill>
          <a:uFillTx/>
          <a:latin typeface="Proxima Nova"/>
          <a:ea typeface="Proxima Nova"/>
          <a:cs typeface="Proxima Nova"/>
          <a:sym typeface="Proxima Nova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roxima Nov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2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IMG_1497.jpeg" descr="IMG_149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60056" y="-5062938"/>
            <a:ext cx="27032463" cy="23383080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转基因篇"/>
          <p:cNvSpPr txBox="1"/>
          <p:nvPr>
            <p:ph type="body" idx="22"/>
          </p:nvPr>
        </p:nvSpPr>
        <p:spPr>
          <a:xfrm>
            <a:off x="-1178060" y="6713599"/>
            <a:ext cx="26554755" cy="189073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6100"/>
            </a:lvl1pPr>
          </a:lstStyle>
          <a:p>
            <a:pPr/>
            <a:r>
              <a:t>转基因篇</a:t>
            </a:r>
          </a:p>
        </p:txBody>
      </p:sp>
      <p:sp>
        <p:nvSpPr>
          <p:cNvPr id="185" name="食品安全"/>
          <p:cNvSpPr txBox="1"/>
          <p:nvPr>
            <p:ph type="title"/>
          </p:nvPr>
        </p:nvSpPr>
        <p:spPr>
          <a:xfrm>
            <a:off x="1426290" y="1408337"/>
            <a:ext cx="20269201" cy="5359401"/>
          </a:xfrm>
          <a:prstGeom prst="rect">
            <a:avLst/>
          </a:prstGeom>
        </p:spPr>
        <p:txBody>
          <a:bodyPr/>
          <a:lstStyle>
            <a:lvl1pPr>
              <a:defRPr sz="15500"/>
            </a:lvl1pPr>
          </a:lstStyle>
          <a:p>
            <a:pPr/>
            <a:r>
              <a:t>食品安全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IMG_1501.jpeg" descr="IMG_1501.jpe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7329" r="0" b="7329"/>
          <a:stretch>
            <a:fillRect/>
          </a:stretch>
        </p:blipFill>
        <p:spPr>
          <a:xfrm>
            <a:off x="12649244" y="2083792"/>
            <a:ext cx="11188701" cy="9548541"/>
          </a:xfrm>
          <a:prstGeom prst="rect">
            <a:avLst/>
          </a:prstGeom>
        </p:spPr>
      </p:pic>
      <p:sp>
        <p:nvSpPr>
          <p:cNvPr id="188" name="作者和日期"/>
          <p:cNvSpPr txBox="1"/>
          <p:nvPr>
            <p:ph type="body" idx="22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9" name="这是一个备受争议的议题，各方观点纷纷。让我们一起来看看其中的利与弊"/>
          <p:cNvSpPr txBox="1"/>
          <p:nvPr>
            <p:ph type="title"/>
          </p:nvPr>
        </p:nvSpPr>
        <p:spPr>
          <a:xfrm>
            <a:off x="1584436" y="4578765"/>
            <a:ext cx="8909875" cy="4558469"/>
          </a:xfrm>
          <a:prstGeom prst="rect">
            <a:avLst/>
          </a:prstGeom>
        </p:spPr>
        <p:txBody>
          <a:bodyPr/>
          <a:lstStyle/>
          <a:p>
            <a:pPr algn="l" defTabSz="363220">
              <a:defRPr sz="5280"/>
            </a:pPr>
            <a:r>
              <a:t>这是一个备受争议的议题，各方观点纷纷。让我们一起来看看其中的利与弊</a:t>
            </a:r>
          </a:p>
          <a:p>
            <a:pPr algn="l" defTabSz="363220">
              <a:defRPr sz="5280"/>
            </a:pPr>
          </a:p>
          <a:p>
            <a:pPr algn="l" defTabSz="363220">
              <a:defRPr sz="528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1.增加产量：转基因农作物通常被设计为能够抵抗虫害、疾病或耐受极端环境，这可以提高作物的产量，有助于缓解食品短缺问题。…"/>
          <p:cNvSpPr txBox="1"/>
          <p:nvPr>
            <p:ph type="body" idx="21"/>
          </p:nvPr>
        </p:nvSpPr>
        <p:spPr>
          <a:xfrm>
            <a:off x="1878480" y="2397044"/>
            <a:ext cx="21011737" cy="892191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algn="l"/>
          </a:p>
          <a:p>
            <a:pPr algn="l"/>
            <a:r>
              <a:t>1.增加产量：转基因农作物通常被设计为能够抵抗虫害、疾病或耐受极端环境，这可以提高作物的产量，有助于缓解食品短缺问题。</a:t>
            </a:r>
          </a:p>
          <a:p>
            <a:pPr algn="l"/>
            <a:r>
              <a:t>2.改善营养：一些转基因作物被改造为在其结构中含有更多的维生素或矿物质，可以帮助解决一些人类营养不足的问题。减少农药使用：某些转基因作物具有抗虫性，可以减少农民对化学农药的依赖，从而降低环境污染风险。</a:t>
            </a:r>
          </a:p>
          <a:p>
            <a:pPr/>
          </a:p>
        </p:txBody>
      </p:sp>
      <p:sp>
        <p:nvSpPr>
          <p:cNvPr id="192" name="食品安全之转基因的利"/>
          <p:cNvSpPr txBox="1"/>
          <p:nvPr>
            <p:ph type="title"/>
          </p:nvPr>
        </p:nvSpPr>
        <p:spPr>
          <a:xfrm>
            <a:off x="2249748" y="1026746"/>
            <a:ext cx="20269201" cy="2272842"/>
          </a:xfrm>
          <a:prstGeom prst="rect">
            <a:avLst/>
          </a:prstGeom>
        </p:spPr>
        <p:txBody>
          <a:bodyPr/>
          <a:lstStyle/>
          <a:p>
            <a:pPr/>
            <a:r>
              <a:t>食品安全之转基因的利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IMG_1500.jpeg" descr="IMG_1500.jpe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11884" r="0" b="11884"/>
          <a:stretch>
            <a:fillRect/>
          </a:stretch>
        </p:blipFill>
        <p:spPr>
          <a:xfrm>
            <a:off x="12185322" y="1066800"/>
            <a:ext cx="11190190" cy="11582401"/>
          </a:xfrm>
          <a:prstGeom prst="rect">
            <a:avLst/>
          </a:prstGeom>
        </p:spPr>
      </p:pic>
      <p:pic>
        <p:nvPicPr>
          <p:cNvPr id="195" name="IMG_1502.jpeg" descr="IMG_1502.jpeg"/>
          <p:cNvPicPr>
            <a:picLocks noChangeAspect="1"/>
          </p:cNvPicPr>
          <p:nvPr>
            <p:ph type="pic" idx="22"/>
          </p:nvPr>
        </p:nvPicPr>
        <p:blipFill>
          <a:blip r:embed="rId3">
            <a:extLst/>
          </a:blip>
          <a:srcRect l="0" t="24149" r="0" b="24149"/>
          <a:stretch>
            <a:fillRect/>
          </a:stretch>
        </p:blipFill>
        <p:spPr>
          <a:xfrm>
            <a:off x="1003300" y="898495"/>
            <a:ext cx="11201401" cy="5791201"/>
          </a:xfrm>
          <a:prstGeom prst="rect">
            <a:avLst/>
          </a:prstGeom>
        </p:spPr>
      </p:pic>
      <p:pic>
        <p:nvPicPr>
          <p:cNvPr id="196" name="IMG_1501.jpeg" descr="IMG_1501.jpeg"/>
          <p:cNvPicPr>
            <a:picLocks noChangeAspect="1"/>
          </p:cNvPicPr>
          <p:nvPr>
            <p:ph type="pic" idx="23"/>
          </p:nvPr>
        </p:nvPicPr>
        <p:blipFill>
          <a:blip r:embed="rId4">
            <a:extLst/>
          </a:blip>
          <a:srcRect l="0" t="24149" r="0" b="24149"/>
          <a:stretch>
            <a:fillRect/>
          </a:stretch>
        </p:blipFill>
        <p:spPr>
          <a:xfrm>
            <a:off x="1003300" y="6845249"/>
            <a:ext cx="11201400" cy="57912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IMG_1498.jpeg" descr="IMG_1498.jpe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33816" r="0" b="33816"/>
          <a:stretch>
            <a:fillRect/>
          </a:stretch>
        </p:blipFill>
        <p:spPr>
          <a:xfrm>
            <a:off x="1005085" y="1256965"/>
            <a:ext cx="22373822" cy="1158680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1.食品安全风险：一些人担心转基因农作物可能对人类健康产生风险。新引入的基因可能产生未知的蛋白质或物质，可能导致过敏反应或其他不良影响。虽然转基因食品在许多国家需要通过食品安全审查，但对于新引入物质的长期健康影响仍存在担忧。…"/>
          <p:cNvSpPr txBox="1"/>
          <p:nvPr>
            <p:ph type="body" idx="21"/>
          </p:nvPr>
        </p:nvSpPr>
        <p:spPr>
          <a:xfrm>
            <a:off x="1878480" y="2397044"/>
            <a:ext cx="21011737" cy="892191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algn="l"/>
          </a:p>
          <a:p>
            <a:pPr algn="l"/>
            <a:r>
              <a:t>1.食品安全风险：一些人担心转基因农作物可能对人类健康产生风险。新引入的基因可能产生未知的蛋白质或物质，可能导致过敏反应或其他不良影响。虽然转基因食品在许多国家需要通过食品安全审查，但对于新引入物质的长期健康影响仍存在担忧。</a:t>
            </a:r>
          </a:p>
          <a:p>
            <a:pPr algn="l"/>
            <a:r>
              <a:t>2.环境影响：转基因农作物可能对生态系统产生影响。例如，转基因植物的基因可能逃逸到野生植物中，导致不可预测的生态后果。某些转基因作物可能会对非目标物种造成影响，干扰生态平衡。</a:t>
            </a:r>
          </a:p>
          <a:p>
            <a:pPr algn="l"/>
            <a:r>
              <a:t>3.耐药性和抗虫性：转基因农作物通常被设计成能够抵抗特定虫害或耐受特定草药。然而，虫害和杂草可能逐渐产生抗性，导致需要更多或更强的农药使用，可能对环境和人类健康产生风险。基因流动：转基因植物的基因可能通过传粉、风力等途径流入自然环境中。这可能导致野生植物与转基因基因交叉，产生不可预测的影响，可能对生态系统产生不可预计的影响。</a:t>
            </a:r>
          </a:p>
        </p:txBody>
      </p:sp>
      <p:sp>
        <p:nvSpPr>
          <p:cNvPr id="201" name="食品安全之转基因的弊"/>
          <p:cNvSpPr txBox="1"/>
          <p:nvPr>
            <p:ph type="title"/>
          </p:nvPr>
        </p:nvSpPr>
        <p:spPr>
          <a:xfrm>
            <a:off x="2249748" y="1026746"/>
            <a:ext cx="20269201" cy="2272842"/>
          </a:xfrm>
          <a:prstGeom prst="rect">
            <a:avLst/>
          </a:prstGeom>
        </p:spPr>
        <p:txBody>
          <a:bodyPr/>
          <a:lstStyle/>
          <a:p>
            <a:pPr/>
            <a:r>
              <a:t>食品安全之转基因的弊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G_1497.jpeg" descr="IMG_1497.jpe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20065" r="0" b="20065"/>
          <a:stretch>
            <a:fillRect/>
          </a:stretch>
        </p:blipFill>
        <p:spPr>
          <a:xfrm>
            <a:off x="1003300" y="1064617"/>
            <a:ext cx="22373821" cy="1158680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这可能导致农民过于依赖这些公司提供的种子和农药，影响农业多样性，并可能使农民在经济上更加依赖这些公司。需要注意的是，科学界对于转基因农作物的风险存在不同的看法。一些科学家认为，适当监管和评估下的转基因作物可以是安全的，而其他人则持更谨慎的态度。大家对此又有什么看法呢?"/>
          <p:cNvSpPr txBox="1"/>
          <p:nvPr>
            <p:ph type="body" sz="half" idx="1"/>
          </p:nvPr>
        </p:nvSpPr>
        <p:spPr>
          <a:xfrm>
            <a:off x="1378169" y="4129640"/>
            <a:ext cx="16321554" cy="6049995"/>
          </a:xfrm>
          <a:prstGeom prst="rect">
            <a:avLst/>
          </a:prstGeom>
        </p:spPr>
        <p:txBody>
          <a:bodyPr/>
          <a:lstStyle>
            <a:lvl1pPr algn="l" defTabSz="379729">
              <a:defRPr sz="5520"/>
            </a:lvl1pPr>
          </a:lstStyle>
          <a:p>
            <a:pPr/>
            <a:r>
              <a:t>这可能导致农民过于依赖这些公司提供的种子和农药，影响农业多样性，并可能使农民在经济上更加依赖这些公司。需要注意的是，科学界对于转基因农作物的风险存在不同的看法。一些科学家认为，适当监管和评估下的转基因作物可以是安全的，而其他人则持更谨慎的态度。大家对此又有什么看法呢?</a:t>
            </a:r>
          </a:p>
        </p:txBody>
      </p:sp>
      <p:sp>
        <p:nvSpPr>
          <p:cNvPr id="206" name="面具"/>
          <p:cNvSpPr/>
          <p:nvPr/>
        </p:nvSpPr>
        <p:spPr>
          <a:xfrm>
            <a:off x="1739014" y="2671384"/>
            <a:ext cx="2240163" cy="13480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5" h="21414" fill="norm" stroke="1" extrusionOk="0">
                <a:moveTo>
                  <a:pt x="9176" y="2"/>
                </a:moveTo>
                <a:cubicBezTo>
                  <a:pt x="9064" y="-9"/>
                  <a:pt x="8947" y="18"/>
                  <a:pt x="8834" y="92"/>
                </a:cubicBezTo>
                <a:cubicBezTo>
                  <a:pt x="7363" y="1063"/>
                  <a:pt x="5221" y="1164"/>
                  <a:pt x="5221" y="1164"/>
                </a:cubicBezTo>
                <a:cubicBezTo>
                  <a:pt x="5221" y="1164"/>
                  <a:pt x="3078" y="1077"/>
                  <a:pt x="1604" y="115"/>
                </a:cubicBezTo>
                <a:cubicBezTo>
                  <a:pt x="1153" y="-179"/>
                  <a:pt x="644" y="268"/>
                  <a:pt x="603" y="1002"/>
                </a:cubicBezTo>
                <a:cubicBezTo>
                  <a:pt x="455" y="3640"/>
                  <a:pt x="164" y="8159"/>
                  <a:pt x="19" y="10399"/>
                </a:cubicBezTo>
                <a:cubicBezTo>
                  <a:pt x="-42" y="11350"/>
                  <a:pt x="45" y="12308"/>
                  <a:pt x="271" y="13201"/>
                </a:cubicBezTo>
                <a:cubicBezTo>
                  <a:pt x="958" y="15906"/>
                  <a:pt x="2673" y="21421"/>
                  <a:pt x="5242" y="21413"/>
                </a:cubicBezTo>
                <a:cubicBezTo>
                  <a:pt x="7812" y="21405"/>
                  <a:pt x="9515" y="15882"/>
                  <a:pt x="10196" y="13171"/>
                </a:cubicBezTo>
                <a:cubicBezTo>
                  <a:pt x="10421" y="12278"/>
                  <a:pt x="10506" y="11318"/>
                  <a:pt x="10442" y="10367"/>
                </a:cubicBezTo>
                <a:cubicBezTo>
                  <a:pt x="10292" y="8128"/>
                  <a:pt x="9991" y="3610"/>
                  <a:pt x="9837" y="973"/>
                </a:cubicBezTo>
                <a:cubicBezTo>
                  <a:pt x="9805" y="422"/>
                  <a:pt x="9511" y="36"/>
                  <a:pt x="9176" y="2"/>
                </a:cubicBezTo>
                <a:close/>
                <a:moveTo>
                  <a:pt x="20228" y="2"/>
                </a:moveTo>
                <a:cubicBezTo>
                  <a:pt x="20116" y="-9"/>
                  <a:pt x="19999" y="18"/>
                  <a:pt x="19887" y="92"/>
                </a:cubicBezTo>
                <a:cubicBezTo>
                  <a:pt x="18415" y="1063"/>
                  <a:pt x="16273" y="1164"/>
                  <a:pt x="16273" y="1164"/>
                </a:cubicBezTo>
                <a:cubicBezTo>
                  <a:pt x="16273" y="1164"/>
                  <a:pt x="14130" y="1077"/>
                  <a:pt x="12656" y="115"/>
                </a:cubicBezTo>
                <a:cubicBezTo>
                  <a:pt x="12206" y="-179"/>
                  <a:pt x="11697" y="268"/>
                  <a:pt x="11655" y="1002"/>
                </a:cubicBezTo>
                <a:cubicBezTo>
                  <a:pt x="11507" y="3640"/>
                  <a:pt x="11217" y="8159"/>
                  <a:pt x="11072" y="10399"/>
                </a:cubicBezTo>
                <a:cubicBezTo>
                  <a:pt x="11011" y="11350"/>
                  <a:pt x="11097" y="12308"/>
                  <a:pt x="11324" y="13201"/>
                </a:cubicBezTo>
                <a:cubicBezTo>
                  <a:pt x="12011" y="15906"/>
                  <a:pt x="13725" y="21421"/>
                  <a:pt x="16295" y="21413"/>
                </a:cubicBezTo>
                <a:cubicBezTo>
                  <a:pt x="18864" y="21405"/>
                  <a:pt x="20568" y="15882"/>
                  <a:pt x="21249" y="13171"/>
                </a:cubicBezTo>
                <a:cubicBezTo>
                  <a:pt x="21473" y="12278"/>
                  <a:pt x="21558" y="11318"/>
                  <a:pt x="21494" y="10367"/>
                </a:cubicBezTo>
                <a:cubicBezTo>
                  <a:pt x="21344" y="8128"/>
                  <a:pt x="21046" y="3610"/>
                  <a:pt x="20892" y="973"/>
                </a:cubicBezTo>
                <a:cubicBezTo>
                  <a:pt x="20859" y="422"/>
                  <a:pt x="20564" y="36"/>
                  <a:pt x="20228" y="2"/>
                </a:cubicBezTo>
                <a:close/>
                <a:moveTo>
                  <a:pt x="15706" y="3881"/>
                </a:moveTo>
                <a:cubicBezTo>
                  <a:pt x="15759" y="3853"/>
                  <a:pt x="15825" y="3918"/>
                  <a:pt x="15817" y="4029"/>
                </a:cubicBezTo>
                <a:cubicBezTo>
                  <a:pt x="15745" y="5047"/>
                  <a:pt x="15240" y="5708"/>
                  <a:pt x="14104" y="5753"/>
                </a:cubicBezTo>
                <a:cubicBezTo>
                  <a:pt x="12902" y="5800"/>
                  <a:pt x="12611" y="6430"/>
                  <a:pt x="12395" y="7156"/>
                </a:cubicBezTo>
                <a:cubicBezTo>
                  <a:pt x="12354" y="7293"/>
                  <a:pt x="12230" y="7241"/>
                  <a:pt x="12235" y="7089"/>
                </a:cubicBezTo>
                <a:cubicBezTo>
                  <a:pt x="12287" y="5332"/>
                  <a:pt x="13140" y="5022"/>
                  <a:pt x="13934" y="4956"/>
                </a:cubicBezTo>
                <a:cubicBezTo>
                  <a:pt x="15171" y="4923"/>
                  <a:pt x="15465" y="4476"/>
                  <a:pt x="15661" y="3942"/>
                </a:cubicBezTo>
                <a:cubicBezTo>
                  <a:pt x="15673" y="3910"/>
                  <a:pt x="15688" y="3890"/>
                  <a:pt x="15706" y="3881"/>
                </a:cubicBezTo>
                <a:close/>
                <a:moveTo>
                  <a:pt x="16808" y="3881"/>
                </a:moveTo>
                <a:cubicBezTo>
                  <a:pt x="16843" y="3861"/>
                  <a:pt x="16884" y="3878"/>
                  <a:pt x="16908" y="3942"/>
                </a:cubicBezTo>
                <a:cubicBezTo>
                  <a:pt x="17103" y="4476"/>
                  <a:pt x="17397" y="4923"/>
                  <a:pt x="18634" y="4956"/>
                </a:cubicBezTo>
                <a:cubicBezTo>
                  <a:pt x="19429" y="5022"/>
                  <a:pt x="20282" y="5332"/>
                  <a:pt x="20334" y="7089"/>
                </a:cubicBezTo>
                <a:cubicBezTo>
                  <a:pt x="20338" y="7241"/>
                  <a:pt x="20212" y="7293"/>
                  <a:pt x="20172" y="7156"/>
                </a:cubicBezTo>
                <a:cubicBezTo>
                  <a:pt x="19955" y="6430"/>
                  <a:pt x="19667" y="5800"/>
                  <a:pt x="18464" y="5753"/>
                </a:cubicBezTo>
                <a:cubicBezTo>
                  <a:pt x="17329" y="5708"/>
                  <a:pt x="16823" y="5047"/>
                  <a:pt x="16751" y="4029"/>
                </a:cubicBezTo>
                <a:cubicBezTo>
                  <a:pt x="16746" y="3955"/>
                  <a:pt x="16773" y="3901"/>
                  <a:pt x="16808" y="3881"/>
                </a:cubicBezTo>
                <a:close/>
                <a:moveTo>
                  <a:pt x="2595" y="4052"/>
                </a:moveTo>
                <a:cubicBezTo>
                  <a:pt x="2712" y="4043"/>
                  <a:pt x="2835" y="4054"/>
                  <a:pt x="2962" y="4094"/>
                </a:cubicBezTo>
                <a:cubicBezTo>
                  <a:pt x="3439" y="4245"/>
                  <a:pt x="4274" y="4788"/>
                  <a:pt x="4610" y="5168"/>
                </a:cubicBezTo>
                <a:cubicBezTo>
                  <a:pt x="4857" y="5448"/>
                  <a:pt x="4423" y="6295"/>
                  <a:pt x="4238" y="6133"/>
                </a:cubicBezTo>
                <a:cubicBezTo>
                  <a:pt x="3904" y="5843"/>
                  <a:pt x="3394" y="5296"/>
                  <a:pt x="2720" y="4975"/>
                </a:cubicBezTo>
                <a:cubicBezTo>
                  <a:pt x="2045" y="4654"/>
                  <a:pt x="1430" y="5562"/>
                  <a:pt x="1227" y="5795"/>
                </a:cubicBezTo>
                <a:cubicBezTo>
                  <a:pt x="1066" y="5979"/>
                  <a:pt x="947" y="5702"/>
                  <a:pt x="1069" y="5485"/>
                </a:cubicBezTo>
                <a:cubicBezTo>
                  <a:pt x="1203" y="5247"/>
                  <a:pt x="1774" y="4115"/>
                  <a:pt x="2595" y="4052"/>
                </a:cubicBezTo>
                <a:close/>
                <a:moveTo>
                  <a:pt x="7868" y="4052"/>
                </a:moveTo>
                <a:cubicBezTo>
                  <a:pt x="8690" y="4115"/>
                  <a:pt x="9259" y="5247"/>
                  <a:pt x="9392" y="5485"/>
                </a:cubicBezTo>
                <a:cubicBezTo>
                  <a:pt x="9514" y="5702"/>
                  <a:pt x="9397" y="5979"/>
                  <a:pt x="9236" y="5795"/>
                </a:cubicBezTo>
                <a:cubicBezTo>
                  <a:pt x="9033" y="5562"/>
                  <a:pt x="8418" y="4654"/>
                  <a:pt x="7744" y="4975"/>
                </a:cubicBezTo>
                <a:cubicBezTo>
                  <a:pt x="7069" y="5296"/>
                  <a:pt x="6559" y="5843"/>
                  <a:pt x="6226" y="6133"/>
                </a:cubicBezTo>
                <a:cubicBezTo>
                  <a:pt x="6040" y="6295"/>
                  <a:pt x="5606" y="5448"/>
                  <a:pt x="5853" y="5168"/>
                </a:cubicBezTo>
                <a:cubicBezTo>
                  <a:pt x="6190" y="4788"/>
                  <a:pt x="7025" y="4245"/>
                  <a:pt x="7502" y="4094"/>
                </a:cubicBezTo>
                <a:cubicBezTo>
                  <a:pt x="7629" y="4054"/>
                  <a:pt x="7751" y="4043"/>
                  <a:pt x="7868" y="4052"/>
                </a:cubicBezTo>
                <a:close/>
                <a:moveTo>
                  <a:pt x="3422" y="7011"/>
                </a:moveTo>
                <a:cubicBezTo>
                  <a:pt x="3854" y="7055"/>
                  <a:pt x="4232" y="7409"/>
                  <a:pt x="4415" y="7953"/>
                </a:cubicBezTo>
                <a:cubicBezTo>
                  <a:pt x="4455" y="8071"/>
                  <a:pt x="4369" y="8209"/>
                  <a:pt x="4279" y="8176"/>
                </a:cubicBezTo>
                <a:cubicBezTo>
                  <a:pt x="3946" y="8056"/>
                  <a:pt x="3550" y="8060"/>
                  <a:pt x="3139" y="8218"/>
                </a:cubicBezTo>
                <a:cubicBezTo>
                  <a:pt x="2729" y="8376"/>
                  <a:pt x="2370" y="8661"/>
                  <a:pt x="2103" y="9012"/>
                </a:cubicBezTo>
                <a:cubicBezTo>
                  <a:pt x="2031" y="9107"/>
                  <a:pt x="1918" y="9046"/>
                  <a:pt x="1922" y="8912"/>
                </a:cubicBezTo>
                <a:cubicBezTo>
                  <a:pt x="1947" y="8082"/>
                  <a:pt x="2372" y="7308"/>
                  <a:pt x="2977" y="7076"/>
                </a:cubicBezTo>
                <a:cubicBezTo>
                  <a:pt x="3128" y="7017"/>
                  <a:pt x="3278" y="6996"/>
                  <a:pt x="3422" y="7011"/>
                </a:cubicBezTo>
                <a:close/>
                <a:moveTo>
                  <a:pt x="7039" y="7011"/>
                </a:moveTo>
                <a:cubicBezTo>
                  <a:pt x="7183" y="6996"/>
                  <a:pt x="7333" y="7018"/>
                  <a:pt x="7484" y="7076"/>
                </a:cubicBezTo>
                <a:cubicBezTo>
                  <a:pt x="8089" y="7308"/>
                  <a:pt x="8515" y="8082"/>
                  <a:pt x="8540" y="8912"/>
                </a:cubicBezTo>
                <a:cubicBezTo>
                  <a:pt x="8544" y="9046"/>
                  <a:pt x="8430" y="9107"/>
                  <a:pt x="8358" y="9012"/>
                </a:cubicBezTo>
                <a:cubicBezTo>
                  <a:pt x="8092" y="8661"/>
                  <a:pt x="7735" y="8376"/>
                  <a:pt x="7324" y="8218"/>
                </a:cubicBezTo>
                <a:cubicBezTo>
                  <a:pt x="6914" y="8060"/>
                  <a:pt x="6515" y="8056"/>
                  <a:pt x="6183" y="8176"/>
                </a:cubicBezTo>
                <a:cubicBezTo>
                  <a:pt x="6093" y="8209"/>
                  <a:pt x="6009" y="8071"/>
                  <a:pt x="6048" y="7953"/>
                </a:cubicBezTo>
                <a:cubicBezTo>
                  <a:pt x="6231" y="7409"/>
                  <a:pt x="6607" y="7055"/>
                  <a:pt x="7039" y="7011"/>
                </a:cubicBezTo>
                <a:close/>
                <a:moveTo>
                  <a:pt x="15516" y="7134"/>
                </a:moveTo>
                <a:cubicBezTo>
                  <a:pt x="15579" y="7130"/>
                  <a:pt x="15638" y="7202"/>
                  <a:pt x="15628" y="7302"/>
                </a:cubicBezTo>
                <a:cubicBezTo>
                  <a:pt x="15543" y="8120"/>
                  <a:pt x="15065" y="8807"/>
                  <a:pt x="14447" y="8918"/>
                </a:cubicBezTo>
                <a:cubicBezTo>
                  <a:pt x="13830" y="9030"/>
                  <a:pt x="13275" y="8532"/>
                  <a:pt x="13085" y="7763"/>
                </a:cubicBezTo>
                <a:cubicBezTo>
                  <a:pt x="13055" y="7638"/>
                  <a:pt x="13149" y="7516"/>
                  <a:pt x="13236" y="7566"/>
                </a:cubicBezTo>
                <a:cubicBezTo>
                  <a:pt x="13557" y="7752"/>
                  <a:pt x="13952" y="7826"/>
                  <a:pt x="14371" y="7750"/>
                </a:cubicBezTo>
                <a:cubicBezTo>
                  <a:pt x="14790" y="7674"/>
                  <a:pt x="15166" y="7462"/>
                  <a:pt x="15456" y="7166"/>
                </a:cubicBezTo>
                <a:cubicBezTo>
                  <a:pt x="15476" y="7146"/>
                  <a:pt x="15496" y="7135"/>
                  <a:pt x="15516" y="7134"/>
                </a:cubicBezTo>
                <a:close/>
                <a:moveTo>
                  <a:pt x="17050" y="7134"/>
                </a:moveTo>
                <a:cubicBezTo>
                  <a:pt x="17071" y="7135"/>
                  <a:pt x="17093" y="7146"/>
                  <a:pt x="17112" y="7166"/>
                </a:cubicBezTo>
                <a:cubicBezTo>
                  <a:pt x="17402" y="7462"/>
                  <a:pt x="17778" y="7674"/>
                  <a:pt x="18197" y="7750"/>
                </a:cubicBezTo>
                <a:cubicBezTo>
                  <a:pt x="18616" y="7826"/>
                  <a:pt x="19011" y="7752"/>
                  <a:pt x="19333" y="7566"/>
                </a:cubicBezTo>
                <a:cubicBezTo>
                  <a:pt x="19420" y="7516"/>
                  <a:pt x="19514" y="7638"/>
                  <a:pt x="19483" y="7763"/>
                </a:cubicBezTo>
                <a:cubicBezTo>
                  <a:pt x="19293" y="8532"/>
                  <a:pt x="18737" y="9030"/>
                  <a:pt x="18119" y="8918"/>
                </a:cubicBezTo>
                <a:cubicBezTo>
                  <a:pt x="17502" y="8807"/>
                  <a:pt x="17023" y="8120"/>
                  <a:pt x="16939" y="7302"/>
                </a:cubicBezTo>
                <a:cubicBezTo>
                  <a:pt x="16928" y="7202"/>
                  <a:pt x="16987" y="7130"/>
                  <a:pt x="17050" y="7134"/>
                </a:cubicBezTo>
                <a:close/>
                <a:moveTo>
                  <a:pt x="4206" y="9270"/>
                </a:moveTo>
                <a:cubicBezTo>
                  <a:pt x="4243" y="9266"/>
                  <a:pt x="4280" y="9298"/>
                  <a:pt x="4292" y="9370"/>
                </a:cubicBezTo>
                <a:cubicBezTo>
                  <a:pt x="4461" y="10356"/>
                  <a:pt x="4146" y="11287"/>
                  <a:pt x="3106" y="12045"/>
                </a:cubicBezTo>
                <a:cubicBezTo>
                  <a:pt x="2006" y="12848"/>
                  <a:pt x="1884" y="13612"/>
                  <a:pt x="1852" y="14420"/>
                </a:cubicBezTo>
                <a:cubicBezTo>
                  <a:pt x="1845" y="14573"/>
                  <a:pt x="1719" y="14603"/>
                  <a:pt x="1688" y="14459"/>
                </a:cubicBezTo>
                <a:cubicBezTo>
                  <a:pt x="1330" y="12802"/>
                  <a:pt x="2047" y="11979"/>
                  <a:pt x="2767" y="11416"/>
                </a:cubicBezTo>
                <a:cubicBezTo>
                  <a:pt x="3902" y="10605"/>
                  <a:pt x="4071" y="10006"/>
                  <a:pt x="4128" y="9389"/>
                </a:cubicBezTo>
                <a:cubicBezTo>
                  <a:pt x="4135" y="9316"/>
                  <a:pt x="4170" y="9274"/>
                  <a:pt x="4206" y="9270"/>
                </a:cubicBezTo>
                <a:close/>
                <a:moveTo>
                  <a:pt x="6257" y="9270"/>
                </a:moveTo>
                <a:cubicBezTo>
                  <a:pt x="6293" y="9274"/>
                  <a:pt x="6328" y="9316"/>
                  <a:pt x="6335" y="9389"/>
                </a:cubicBezTo>
                <a:cubicBezTo>
                  <a:pt x="6393" y="10006"/>
                  <a:pt x="6561" y="10605"/>
                  <a:pt x="7697" y="11416"/>
                </a:cubicBezTo>
                <a:cubicBezTo>
                  <a:pt x="8416" y="11979"/>
                  <a:pt x="9133" y="12802"/>
                  <a:pt x="8776" y="14459"/>
                </a:cubicBezTo>
                <a:cubicBezTo>
                  <a:pt x="8745" y="14603"/>
                  <a:pt x="8616" y="14573"/>
                  <a:pt x="8610" y="14420"/>
                </a:cubicBezTo>
                <a:cubicBezTo>
                  <a:pt x="8578" y="13612"/>
                  <a:pt x="8456" y="12848"/>
                  <a:pt x="7355" y="12045"/>
                </a:cubicBezTo>
                <a:cubicBezTo>
                  <a:pt x="6316" y="11287"/>
                  <a:pt x="6000" y="10359"/>
                  <a:pt x="6169" y="9373"/>
                </a:cubicBezTo>
                <a:cubicBezTo>
                  <a:pt x="6181" y="9301"/>
                  <a:pt x="6220" y="9266"/>
                  <a:pt x="6257" y="9270"/>
                </a:cubicBezTo>
                <a:close/>
                <a:moveTo>
                  <a:pt x="14806" y="10174"/>
                </a:moveTo>
                <a:cubicBezTo>
                  <a:pt x="14949" y="10126"/>
                  <a:pt x="15024" y="10440"/>
                  <a:pt x="14900" y="10564"/>
                </a:cubicBezTo>
                <a:cubicBezTo>
                  <a:pt x="14124" y="11335"/>
                  <a:pt x="12929" y="12985"/>
                  <a:pt x="13171" y="15692"/>
                </a:cubicBezTo>
                <a:cubicBezTo>
                  <a:pt x="13193" y="15931"/>
                  <a:pt x="13002" y="16036"/>
                  <a:pt x="12931" y="15824"/>
                </a:cubicBezTo>
                <a:cubicBezTo>
                  <a:pt x="12333" y="14020"/>
                  <a:pt x="12765" y="10861"/>
                  <a:pt x="14806" y="10174"/>
                </a:cubicBezTo>
                <a:close/>
                <a:moveTo>
                  <a:pt x="17762" y="10174"/>
                </a:moveTo>
                <a:cubicBezTo>
                  <a:pt x="19803" y="10860"/>
                  <a:pt x="20235" y="14020"/>
                  <a:pt x="19637" y="15824"/>
                </a:cubicBezTo>
                <a:cubicBezTo>
                  <a:pt x="19567" y="16036"/>
                  <a:pt x="19374" y="15931"/>
                  <a:pt x="19395" y="15692"/>
                </a:cubicBezTo>
                <a:cubicBezTo>
                  <a:pt x="19637" y="12985"/>
                  <a:pt x="18442" y="11335"/>
                  <a:pt x="17666" y="10564"/>
                </a:cubicBezTo>
                <a:cubicBezTo>
                  <a:pt x="17542" y="10440"/>
                  <a:pt x="17620" y="10126"/>
                  <a:pt x="17762" y="10174"/>
                </a:cubicBezTo>
                <a:close/>
                <a:moveTo>
                  <a:pt x="15388" y="11035"/>
                </a:moveTo>
                <a:cubicBezTo>
                  <a:pt x="15635" y="11195"/>
                  <a:pt x="15945" y="11290"/>
                  <a:pt x="16283" y="11290"/>
                </a:cubicBezTo>
                <a:cubicBezTo>
                  <a:pt x="16622" y="11290"/>
                  <a:pt x="16934" y="11195"/>
                  <a:pt x="17181" y="11035"/>
                </a:cubicBezTo>
                <a:cubicBezTo>
                  <a:pt x="17248" y="10992"/>
                  <a:pt x="17329" y="11059"/>
                  <a:pt x="17311" y="11145"/>
                </a:cubicBezTo>
                <a:cubicBezTo>
                  <a:pt x="17201" y="11674"/>
                  <a:pt x="16782" y="12068"/>
                  <a:pt x="16283" y="12068"/>
                </a:cubicBezTo>
                <a:cubicBezTo>
                  <a:pt x="15785" y="12068"/>
                  <a:pt x="15368" y="11674"/>
                  <a:pt x="15257" y="11145"/>
                </a:cubicBezTo>
                <a:cubicBezTo>
                  <a:pt x="15239" y="11059"/>
                  <a:pt x="15321" y="10992"/>
                  <a:pt x="15388" y="11035"/>
                </a:cubicBezTo>
                <a:close/>
                <a:moveTo>
                  <a:pt x="4335" y="11558"/>
                </a:moveTo>
                <a:cubicBezTo>
                  <a:pt x="4582" y="11718"/>
                  <a:pt x="4892" y="11813"/>
                  <a:pt x="5231" y="11813"/>
                </a:cubicBezTo>
                <a:cubicBezTo>
                  <a:pt x="5569" y="11813"/>
                  <a:pt x="5881" y="11718"/>
                  <a:pt x="6128" y="11558"/>
                </a:cubicBezTo>
                <a:cubicBezTo>
                  <a:pt x="6195" y="11515"/>
                  <a:pt x="6277" y="11582"/>
                  <a:pt x="6259" y="11668"/>
                </a:cubicBezTo>
                <a:cubicBezTo>
                  <a:pt x="6148" y="12197"/>
                  <a:pt x="5729" y="12591"/>
                  <a:pt x="5231" y="12591"/>
                </a:cubicBezTo>
                <a:cubicBezTo>
                  <a:pt x="4732" y="12591"/>
                  <a:pt x="4315" y="12197"/>
                  <a:pt x="4204" y="11668"/>
                </a:cubicBezTo>
                <a:cubicBezTo>
                  <a:pt x="4187" y="11582"/>
                  <a:pt x="4268" y="11514"/>
                  <a:pt x="4335" y="11558"/>
                </a:cubicBezTo>
                <a:close/>
                <a:moveTo>
                  <a:pt x="16283" y="12817"/>
                </a:moveTo>
                <a:cubicBezTo>
                  <a:pt x="17354" y="12817"/>
                  <a:pt x="18250" y="14190"/>
                  <a:pt x="18488" y="16037"/>
                </a:cubicBezTo>
                <a:cubicBezTo>
                  <a:pt x="18526" y="16337"/>
                  <a:pt x="18352" y="16576"/>
                  <a:pt x="18209" y="16424"/>
                </a:cubicBezTo>
                <a:cubicBezTo>
                  <a:pt x="17679" y="15865"/>
                  <a:pt x="17010" y="15530"/>
                  <a:pt x="16283" y="15530"/>
                </a:cubicBezTo>
                <a:cubicBezTo>
                  <a:pt x="15557" y="15530"/>
                  <a:pt x="14890" y="15865"/>
                  <a:pt x="14359" y="16424"/>
                </a:cubicBezTo>
                <a:cubicBezTo>
                  <a:pt x="14216" y="16576"/>
                  <a:pt x="14040" y="16337"/>
                  <a:pt x="14079" y="16037"/>
                </a:cubicBezTo>
                <a:cubicBezTo>
                  <a:pt x="14316" y="14190"/>
                  <a:pt x="15213" y="12817"/>
                  <a:pt x="16283" y="12817"/>
                </a:cubicBezTo>
                <a:close/>
                <a:moveTo>
                  <a:pt x="3198" y="13352"/>
                </a:moveTo>
                <a:cubicBezTo>
                  <a:pt x="3234" y="13346"/>
                  <a:pt x="3271" y="13359"/>
                  <a:pt x="3307" y="13397"/>
                </a:cubicBezTo>
                <a:cubicBezTo>
                  <a:pt x="3837" y="13957"/>
                  <a:pt x="4504" y="14291"/>
                  <a:pt x="5231" y="14291"/>
                </a:cubicBezTo>
                <a:cubicBezTo>
                  <a:pt x="5957" y="14291"/>
                  <a:pt x="6626" y="13957"/>
                  <a:pt x="7156" y="13397"/>
                </a:cubicBezTo>
                <a:cubicBezTo>
                  <a:pt x="7300" y="13246"/>
                  <a:pt x="7474" y="13488"/>
                  <a:pt x="7435" y="13788"/>
                </a:cubicBezTo>
                <a:cubicBezTo>
                  <a:pt x="7198" y="15635"/>
                  <a:pt x="6301" y="17008"/>
                  <a:pt x="5231" y="17008"/>
                </a:cubicBezTo>
                <a:cubicBezTo>
                  <a:pt x="4160" y="17008"/>
                  <a:pt x="3264" y="15635"/>
                  <a:pt x="3026" y="13788"/>
                </a:cubicBezTo>
                <a:cubicBezTo>
                  <a:pt x="2997" y="13563"/>
                  <a:pt x="3090" y="13370"/>
                  <a:pt x="3198" y="13352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415431">
              <a:lnSpc>
                <a:spcPct val="120000"/>
              </a:lnSpc>
              <a:spcBef>
                <a:spcPts val="0"/>
              </a:spcBef>
              <a:defRPr spc="-59" sz="3000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感谢观看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感谢观看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9_Lookbook">
  <a:themeElements>
    <a:clrScheme name="29_Lookbook">
      <a:dk1>
        <a:srgbClr val="000000"/>
      </a:dk1>
      <a:lt1>
        <a:srgbClr val="F6F7F2"/>
      </a:lt1>
      <a:dk2>
        <a:srgbClr val="5E5E5E"/>
      </a:dk2>
      <a:lt2>
        <a:srgbClr val="D5D5D5"/>
      </a:lt2>
      <a:accent1>
        <a:srgbClr val="B9CAD3"/>
      </a:accent1>
      <a:accent2>
        <a:srgbClr val="8CBAD7"/>
      </a:accent2>
      <a:accent3>
        <a:srgbClr val="B5AFC4"/>
      </a:accent3>
      <a:accent4>
        <a:srgbClr val="E8A6B1"/>
      </a:accent4>
      <a:accent5>
        <a:srgbClr val="FF8A6E"/>
      </a:accent5>
      <a:accent6>
        <a:srgbClr val="E2CF91"/>
      </a:accent6>
      <a:hlink>
        <a:srgbClr val="0000FF"/>
      </a:hlink>
      <a:folHlink>
        <a:srgbClr val="FF00FF"/>
      </a:folHlink>
    </a:clrScheme>
    <a:fontScheme name="29_Lookbook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9_Lookbo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15431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-59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Canela Deck Bold"/>
            <a:ea typeface="Canela Deck Bold"/>
            <a:cs typeface="Canela Deck Bold"/>
            <a:sym typeface="Canela Deck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80000"/>
          </a:lnSpc>
          <a:spcBef>
            <a:spcPts val="42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roxima Nova Medium"/>
            <a:ea typeface="Proxima Nova Medium"/>
            <a:cs typeface="Proxima Nova Medium"/>
            <a:sym typeface="Proxima Nova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9_Lookbook">
  <a:themeElements>
    <a:clrScheme name="29_Lookbook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B9CAD3"/>
      </a:accent1>
      <a:accent2>
        <a:srgbClr val="8CBAD7"/>
      </a:accent2>
      <a:accent3>
        <a:srgbClr val="B5AFC4"/>
      </a:accent3>
      <a:accent4>
        <a:srgbClr val="E8A6B1"/>
      </a:accent4>
      <a:accent5>
        <a:srgbClr val="FF8A6E"/>
      </a:accent5>
      <a:accent6>
        <a:srgbClr val="E2CF91"/>
      </a:accent6>
      <a:hlink>
        <a:srgbClr val="0000FF"/>
      </a:hlink>
      <a:folHlink>
        <a:srgbClr val="FF00FF"/>
      </a:folHlink>
    </a:clrScheme>
    <a:fontScheme name="29_Lookbook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9_Lookbo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15431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-59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Canela Deck Bold"/>
            <a:ea typeface="Canela Deck Bold"/>
            <a:cs typeface="Canela Deck Bold"/>
            <a:sym typeface="Canela Deck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80000"/>
          </a:lnSpc>
          <a:spcBef>
            <a:spcPts val="42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roxima Nova Medium"/>
            <a:ea typeface="Proxima Nova Medium"/>
            <a:cs typeface="Proxima Nova Medium"/>
            <a:sym typeface="Proxima Nova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