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
  </p:notesMasterIdLst>
  <p:sldIdLst>
    <p:sldId id="284" r:id="rId3"/>
    <p:sldId id="11088805" r:id="rId4"/>
    <p:sldId id="5299893" r:id="rId6"/>
    <p:sldId id="5299903" r:id="rId7"/>
    <p:sldId id="11088808" r:id="rId8"/>
    <p:sldId id="5299897" r:id="rId9"/>
    <p:sldId id="5299902" r:id="rId10"/>
    <p:sldId id="266" r:id="rId11"/>
    <p:sldId id="11088810" r:id="rId12"/>
    <p:sldId id="279" r:id="rId13"/>
    <p:sldId id="5299896" r:id="rId14"/>
    <p:sldId id="11088806" r:id="rId15"/>
  </p:sldIdLst>
  <p:sldSz cx="12192000" cy="6858000"/>
  <p:notesSz cx="6858000" cy="9144000"/>
  <p:custDataLst>
    <p:tags r:id="rId1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830" userDrawn="1">
          <p15:clr>
            <a:srgbClr val="A4A3A4"/>
          </p15:clr>
        </p15:guide>
        <p15:guide id="2" pos="377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A4849"/>
    <a:srgbClr val="39485E"/>
    <a:srgbClr val="FFE1C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showGuides="1">
      <p:cViewPr varScale="1">
        <p:scale>
          <a:sx n="66" d="100"/>
          <a:sy n="66" d="100"/>
        </p:scale>
        <p:origin x="67" y="778"/>
      </p:cViewPr>
      <p:guideLst>
        <p:guide orient="horz" pos="3830"/>
        <p:guide pos="3779"/>
      </p:guideLst>
    </p:cSldViewPr>
  </p:slideViewPr>
  <p:notesTextViewPr>
    <p:cViewPr>
      <p:scale>
        <a:sx n="1" d="1"/>
        <a:sy n="1" d="1"/>
      </p:scale>
      <p:origin x="0" y="0"/>
    </p:cViewPr>
  </p:notesTextViewPr>
  <p:sorterViewPr>
    <p:cViewPr>
      <p:scale>
        <a:sx n="50" d="100"/>
        <a:sy n="50" d="100"/>
      </p:scale>
      <p:origin x="0" y="-27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notesMaster" Target="notesMasters/notesMaster1.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9" Type="http://schemas.openxmlformats.org/officeDocument/2006/relationships/tags" Target="tags/tag76.xml"/><Relationship Id="rId18" Type="http://schemas.openxmlformats.org/officeDocument/2006/relationships/tableStyles" Target="tableStyles.xml"/><Relationship Id="rId17" Type="http://schemas.openxmlformats.org/officeDocument/2006/relationships/viewProps" Target="viewProps.xml"/><Relationship Id="rId16" Type="http://schemas.openxmlformats.org/officeDocument/2006/relationships/presProps" Target="presProps.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44E02-E768-4FC1-96DA-94DB9C112757}"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B296BC-CE16-45E2-82B6-3CCE6667A410}"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4CABC8C-DB41-4BAA-851A-AEFB1A401FDC}"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F78FD91-06F0-4E04-B82F-F4C383B52945}"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F78FD91-06F0-4E04-B82F-F4C383B52945}"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F78FD91-06F0-4E04-B82F-F4C383B52945}"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F78FD91-06F0-4E04-B82F-F4C383B52945}"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844192B-65BA-4B61-A00E-47173AD96C68}"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F78FD91-06F0-4E04-B82F-F4C383B52945}"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F78FD91-06F0-4E04-B82F-F4C383B52945}"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showMasterSp="0" userDrawn="1">
  <p:cSld name="标题幻灯片">
    <p:bg>
      <p:bgPr>
        <a:solidFill>
          <a:srgbClr val="DA4849"/>
        </a:solidFill>
        <a:effectLst/>
      </p:bgPr>
    </p:bg>
    <p:spTree>
      <p:nvGrpSpPr>
        <p:cNvPr id="1" name=""/>
        <p:cNvGrpSpPr/>
        <p:nvPr/>
      </p:nvGrpSpPr>
      <p:grpSpPr>
        <a:xfrm>
          <a:off x="0" y="0"/>
          <a:ext cx="0" cy="0"/>
          <a:chOff x="0" y="0"/>
          <a:chExt cx="0" cy="0"/>
        </a:xfrm>
      </p:grpSpPr>
      <p:sp>
        <p:nvSpPr>
          <p:cNvPr id="4" name="矩形 3"/>
          <p:cNvSpPr/>
          <p:nvPr userDrawn="1"/>
        </p:nvSpPr>
        <p:spPr>
          <a:xfrm>
            <a:off x="285750" y="247650"/>
            <a:ext cx="11620500" cy="6362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6" name="组合 15"/>
          <p:cNvGrpSpPr/>
          <p:nvPr userDrawn="1"/>
        </p:nvGrpSpPr>
        <p:grpSpPr>
          <a:xfrm>
            <a:off x="570271" y="525355"/>
            <a:ext cx="11069279" cy="5805703"/>
            <a:chOff x="570271" y="525355"/>
            <a:chExt cx="11069279" cy="5805703"/>
          </a:xfrm>
        </p:grpSpPr>
        <p:sp>
          <p:nvSpPr>
            <p:cNvPr id="5" name="矩形 4"/>
            <p:cNvSpPr/>
            <p:nvPr userDrawn="1"/>
          </p:nvSpPr>
          <p:spPr>
            <a:xfrm>
              <a:off x="619125" y="584092"/>
              <a:ext cx="10953750" cy="5689816"/>
            </a:xfrm>
            <a:prstGeom prst="rect">
              <a:avLst/>
            </a:prstGeom>
            <a:noFill/>
            <a:ln w="38100">
              <a:solidFill>
                <a:srgbClr val="3948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userDrawn="1"/>
          </p:nvSpPr>
          <p:spPr>
            <a:xfrm>
              <a:off x="600075" y="539696"/>
              <a:ext cx="2895600" cy="133350"/>
            </a:xfrm>
            <a:prstGeom prst="rect">
              <a:avLst/>
            </a:prstGeom>
            <a:solidFill>
              <a:srgbClr val="3948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userDrawn="1"/>
          </p:nvSpPr>
          <p:spPr>
            <a:xfrm>
              <a:off x="2847975" y="6197708"/>
              <a:ext cx="2895600" cy="133350"/>
            </a:xfrm>
            <a:prstGeom prst="rect">
              <a:avLst/>
            </a:prstGeom>
            <a:solidFill>
              <a:srgbClr val="3948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userDrawn="1"/>
          </p:nvSpPr>
          <p:spPr>
            <a:xfrm>
              <a:off x="9467850" y="525355"/>
              <a:ext cx="2124075" cy="133350"/>
            </a:xfrm>
            <a:prstGeom prst="rect">
              <a:avLst/>
            </a:prstGeom>
            <a:solidFill>
              <a:srgbClr val="3948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rot="5400000">
              <a:off x="10125075" y="4778493"/>
              <a:ext cx="2895600" cy="133350"/>
            </a:xfrm>
            <a:prstGeom prst="rect">
              <a:avLst/>
            </a:prstGeom>
            <a:solidFill>
              <a:srgbClr val="3948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userDrawn="1"/>
          </p:nvSpPr>
          <p:spPr>
            <a:xfrm rot="5400000">
              <a:off x="-153629" y="1263596"/>
              <a:ext cx="1581150" cy="133350"/>
            </a:xfrm>
            <a:prstGeom prst="rect">
              <a:avLst/>
            </a:prstGeom>
            <a:solidFill>
              <a:srgbClr val="3948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49A13ACC-04E2-46AF-B4A0-6611449D870D}"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03B631EE-31F2-439B-825C-8B90EB6EA61A}"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49A13ACC-04E2-46AF-B4A0-6611449D870D}"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03B631EE-31F2-439B-825C-8B90EB6EA61A}"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自定义版式">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
        <p:nvSpPr>
          <p:cNvPr id="3" name="Picture Placeholder 3"/>
          <p:cNvSpPr>
            <a:spLocks noGrp="1"/>
          </p:cNvSpPr>
          <p:nvPr>
            <p:ph type="pic" sz="quarter" idx="10"/>
          </p:nvPr>
        </p:nvSpPr>
        <p:spPr>
          <a:xfrm>
            <a:off x="8496300" y="1574557"/>
            <a:ext cx="2844800" cy="3441169"/>
          </a:xfrm>
          <a:prstGeom prst="ellipse">
            <a:avLst/>
          </a:prstGeom>
          <a:solidFill>
            <a:schemeClr val="bg1">
              <a:lumMod val="95000"/>
            </a:schemeClr>
          </a:solidFill>
        </p:spPr>
        <p:txBody>
          <a:bodyPr/>
          <a:lstStyle/>
          <a:p>
            <a:endParaRPr lang="en-US"/>
          </a:p>
        </p:txBody>
      </p:sp>
      <p:sp>
        <p:nvSpPr>
          <p:cNvPr id="4" name="Picture Placeholder 3"/>
          <p:cNvSpPr>
            <a:spLocks noGrp="1"/>
          </p:cNvSpPr>
          <p:nvPr>
            <p:ph type="pic" sz="quarter" idx="11"/>
          </p:nvPr>
        </p:nvSpPr>
        <p:spPr>
          <a:xfrm>
            <a:off x="4305300" y="4164957"/>
            <a:ext cx="3111500" cy="1815820"/>
          </a:xfrm>
          <a:prstGeom prst="ellipse">
            <a:avLst/>
          </a:prstGeom>
          <a:solidFill>
            <a:schemeClr val="bg1">
              <a:lumMod val="95000"/>
            </a:schemeClr>
          </a:solidFill>
        </p:spPr>
        <p:txBody>
          <a:bodyPr/>
          <a:lstStyle/>
          <a:p>
            <a:endParaRPr lang="en-US" dirty="0"/>
          </a:p>
        </p:txBody>
      </p:sp>
      <p:sp>
        <p:nvSpPr>
          <p:cNvPr id="5" name="Picture Placeholder 3"/>
          <p:cNvSpPr>
            <a:spLocks noGrp="1"/>
          </p:cNvSpPr>
          <p:nvPr>
            <p:ph type="pic" sz="quarter" idx="12"/>
          </p:nvPr>
        </p:nvSpPr>
        <p:spPr>
          <a:xfrm>
            <a:off x="0" y="1409482"/>
            <a:ext cx="3784600" cy="2463420"/>
          </a:xfrm>
          <a:prstGeom prst="ellipse">
            <a:avLst/>
          </a:prstGeom>
          <a:solidFill>
            <a:schemeClr val="bg1">
              <a:lumMod val="95000"/>
            </a:schemeClr>
          </a:solidFill>
        </p:spPr>
        <p:txBody>
          <a:bodyPr/>
          <a:lstStyle/>
          <a:p>
            <a:endParaRPr lang="en-US"/>
          </a:p>
        </p:txBody>
      </p:sp>
    </p:spTree>
  </p:cSld>
  <p:clrMapOvr>
    <a:masterClrMapping/>
  </p:clrMapOvr>
  <mc:AlternateContent xmlns:mc="http://schemas.openxmlformats.org/markup-compatibility/2006">
    <mc:Choice xmlns:p14="http://schemas.microsoft.com/office/powerpoint/2010/main" Requires="p14">
      <p:transition spd="slow" p14:dur="2000" advTm="3000">
        <p:random/>
      </p:transition>
    </mc:Choice>
    <mc:Fallback>
      <p:transition spd="slow" advTm="3000">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3" name="Picture Placeholder 8"/>
          <p:cNvSpPr>
            <a:spLocks noGrp="1"/>
          </p:cNvSpPr>
          <p:nvPr>
            <p:ph type="pic" sz="quarter" idx="10"/>
          </p:nvPr>
        </p:nvSpPr>
        <p:spPr>
          <a:xfrm rot="21297967">
            <a:off x="942780" y="-138546"/>
            <a:ext cx="3711677" cy="5137355"/>
          </a:xfrm>
          <a:prstGeom prst="ellipse">
            <a:avLst/>
          </a:prstGeom>
          <a:solidFill>
            <a:schemeClr val="bg1">
              <a:lumMod val="95000"/>
            </a:schemeClr>
          </a:solidFill>
          <a:ln w="127000">
            <a:gradFill>
              <a:gsLst>
                <a:gs pos="0">
                  <a:schemeClr val="accent1"/>
                </a:gs>
                <a:gs pos="100000">
                  <a:schemeClr val="accent4"/>
                </a:gs>
              </a:gsLst>
              <a:lin ang="5400000" scaled="1"/>
            </a:gradFill>
          </a:ln>
        </p:spPr>
        <p:txBody>
          <a:bodyPr wrap="square">
            <a:noAutofit/>
          </a:bodyPr>
          <a:lstStyle/>
          <a:p>
            <a:endParaRPr lang="en-US"/>
          </a:p>
        </p:txBody>
      </p:sp>
    </p:spTree>
  </p:cSld>
  <p:clrMapOvr>
    <a:masterClrMapping/>
  </p:clrMapOvr>
  <mc:AlternateContent xmlns:mc="http://schemas.openxmlformats.org/markup-compatibility/2006">
    <mc:Choice xmlns:p14="http://schemas.microsoft.com/office/powerpoint/2010/main" Requires="p14">
      <p:transition spd="slow" p14:dur="2000" advTm="3000">
        <p:random/>
      </p:transition>
    </mc:Choice>
    <mc:Fallback>
      <p:transition spd="slow" advTm="3000">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75_Blank">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0" y="3007022"/>
            <a:ext cx="12192000" cy="3850978"/>
          </a:xfrm>
          <a:custGeom>
            <a:avLst/>
            <a:gdLst>
              <a:gd name="connsiteX0" fmla="*/ 6096001 w 12192000"/>
              <a:gd name="connsiteY0" fmla="*/ 0 h 3850978"/>
              <a:gd name="connsiteX1" fmla="*/ 12192000 w 12192000"/>
              <a:gd name="connsiteY1" fmla="*/ 1158491 h 3850978"/>
              <a:gd name="connsiteX2" fmla="*/ 12192000 w 12192000"/>
              <a:gd name="connsiteY2" fmla="*/ 3696238 h 3850978"/>
              <a:gd name="connsiteX3" fmla="*/ 12192000 w 12192000"/>
              <a:gd name="connsiteY3" fmla="*/ 3850978 h 3850978"/>
              <a:gd name="connsiteX4" fmla="*/ 0 w 12192000"/>
              <a:gd name="connsiteY4" fmla="*/ 3850978 h 3850978"/>
              <a:gd name="connsiteX5" fmla="*/ 0 w 12192000"/>
              <a:gd name="connsiteY5" fmla="*/ 3802634 h 3850978"/>
              <a:gd name="connsiteX6" fmla="*/ 0 w 12192000"/>
              <a:gd name="connsiteY6" fmla="*/ 1158491 h 3850978"/>
              <a:gd name="connsiteX7" fmla="*/ 6096001 w 12192000"/>
              <a:gd name="connsiteY7" fmla="*/ 0 h 3850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850978">
                <a:moveTo>
                  <a:pt x="6096001" y="0"/>
                </a:moveTo>
                <a:cubicBezTo>
                  <a:pt x="8322469" y="0"/>
                  <a:pt x="10408444" y="424303"/>
                  <a:pt x="12192000" y="1158491"/>
                </a:cubicBezTo>
                <a:cubicBezTo>
                  <a:pt x="12192000" y="1158491"/>
                  <a:pt x="12192000" y="1158491"/>
                  <a:pt x="12192000" y="3696238"/>
                </a:cubicBezTo>
                <a:lnTo>
                  <a:pt x="12192000" y="3850978"/>
                </a:lnTo>
                <a:lnTo>
                  <a:pt x="0" y="3850978"/>
                </a:lnTo>
                <a:lnTo>
                  <a:pt x="0" y="3802634"/>
                </a:lnTo>
                <a:cubicBezTo>
                  <a:pt x="0" y="3557302"/>
                  <a:pt x="0" y="2903081"/>
                  <a:pt x="0" y="1158491"/>
                </a:cubicBezTo>
                <a:cubicBezTo>
                  <a:pt x="1783557" y="424303"/>
                  <a:pt x="3869532" y="0"/>
                  <a:pt x="6096001" y="0"/>
                </a:cubicBezTo>
                <a:close/>
              </a:path>
            </a:pathLst>
          </a:custGeom>
          <a:solidFill>
            <a:schemeClr val="bg1">
              <a:alpha val="70000"/>
            </a:schemeClr>
          </a:solidFill>
        </p:spPr>
        <p:txBody>
          <a:bodyPr vert="horz" lIns="91440" tIns="45720" rIns="91440" bIns="45720" rtlCol="0">
            <a:normAutofit/>
          </a:bodyPr>
          <a:lstStyle>
            <a:lvl1pPr>
              <a:defRPr lang="en-US" sz="1800"/>
            </a:lvl1pPr>
          </a:lstStyle>
          <a:p>
            <a:pPr marL="0" lvl="0" indent="0">
              <a:buNone/>
            </a:pPr>
            <a:endParaRPr lang="en-US"/>
          </a:p>
        </p:txBody>
      </p:sp>
    </p:spTree>
  </p:cSld>
  <p:clrMapOvr>
    <a:masterClrMapping/>
  </p:clrMapOvr>
  <mc:AlternateContent xmlns:mc="http://schemas.openxmlformats.org/markup-compatibility/2006">
    <mc:Choice xmlns:p14="http://schemas.microsoft.com/office/powerpoint/2010/main" Requires="p14">
      <p:transition spd="slow" p14:dur="2000" advTm="3000">
        <p:random/>
      </p:transition>
    </mc:Choice>
    <mc:Fallback>
      <p:transition spd="slow" advTm="3000">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851456EF-EDA7-466D-90A9-97D47B7037CB}"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1A7D73ED-7EBB-4E11-B60B-79773C5177D3}"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showMasterSp="0" userDrawn="1">
  <p:cSld name="标题和内容">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showMasterSp="0" userDrawn="1">
  <p:cSld name="节标题">
    <p:spTree>
      <p:nvGrpSpPr>
        <p:cNvPr id="1" name=""/>
        <p:cNvGrpSpPr/>
        <p:nvPr/>
      </p:nvGrpSpPr>
      <p:grpSpPr>
        <a:xfrm>
          <a:off x="0" y="0"/>
          <a:ext cx="0" cy="0"/>
          <a:chOff x="0" y="0"/>
          <a:chExt cx="0" cy="0"/>
        </a:xfrm>
      </p:grpSpPr>
      <p:sp>
        <p:nvSpPr>
          <p:cNvPr id="9" name="矩形 8"/>
          <p:cNvSpPr/>
          <p:nvPr userDrawn="1"/>
        </p:nvSpPr>
        <p:spPr>
          <a:xfrm>
            <a:off x="0" y="0"/>
            <a:ext cx="713422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三极准柔宋" panose="00000500000000000000" pitchFamily="2" charset="-122"/>
              <a:ea typeface="三极准柔宋" panose="00000500000000000000" pitchFamily="2" charset="-122"/>
            </a:endParaRPr>
          </a:p>
        </p:txBody>
      </p:sp>
      <p:sp>
        <p:nvSpPr>
          <p:cNvPr id="10" name="矩形 9"/>
          <p:cNvSpPr/>
          <p:nvPr userDrawn="1"/>
        </p:nvSpPr>
        <p:spPr>
          <a:xfrm>
            <a:off x="7134225" y="0"/>
            <a:ext cx="505777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三极准柔宋" panose="00000500000000000000" pitchFamily="2" charset="-122"/>
              <a:ea typeface="三极准柔宋" panose="00000500000000000000" pitchFamily="2" charset="-122"/>
            </a:endParaRPr>
          </a:p>
        </p:txBody>
      </p:sp>
      <p:grpSp>
        <p:nvGrpSpPr>
          <p:cNvPr id="2" name="组合 1"/>
          <p:cNvGrpSpPr/>
          <p:nvPr userDrawn="1"/>
        </p:nvGrpSpPr>
        <p:grpSpPr>
          <a:xfrm>
            <a:off x="570271" y="525355"/>
            <a:ext cx="11069279" cy="5805703"/>
            <a:chOff x="570271" y="525355"/>
            <a:chExt cx="11069279" cy="5805703"/>
          </a:xfrm>
          <a:solidFill>
            <a:schemeClr val="bg1"/>
          </a:solidFill>
        </p:grpSpPr>
        <p:sp>
          <p:nvSpPr>
            <p:cNvPr id="3" name="矩形 2"/>
            <p:cNvSpPr/>
            <p:nvPr userDrawn="1"/>
          </p:nvSpPr>
          <p:spPr>
            <a:xfrm>
              <a:off x="619125" y="584092"/>
              <a:ext cx="10953750" cy="5689816"/>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userDrawn="1"/>
          </p:nvSpPr>
          <p:spPr>
            <a:xfrm>
              <a:off x="600075" y="539696"/>
              <a:ext cx="2895600" cy="1333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userDrawn="1"/>
          </p:nvSpPr>
          <p:spPr>
            <a:xfrm>
              <a:off x="2847975" y="6197708"/>
              <a:ext cx="2895600" cy="1333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userDrawn="1"/>
          </p:nvSpPr>
          <p:spPr>
            <a:xfrm>
              <a:off x="9467850" y="525355"/>
              <a:ext cx="2124075" cy="1333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userDrawn="1"/>
          </p:nvSpPr>
          <p:spPr>
            <a:xfrm rot="5400000">
              <a:off x="10125075" y="4778493"/>
              <a:ext cx="2895600" cy="1333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userDrawn="1"/>
          </p:nvSpPr>
          <p:spPr>
            <a:xfrm rot="5400000">
              <a:off x="-153629" y="1263596"/>
              <a:ext cx="1581150" cy="1333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randombar(horizontal)">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49A13ACC-04E2-46AF-B4A0-6611449D870D}"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03B631EE-31F2-439B-825C-8B90EB6EA61A}"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49A13ACC-04E2-46AF-B4A0-6611449D870D}" type="datetimeFigureOut">
              <a:rPr lang="zh-CN" altLang="en-US" smtClean="0"/>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03B631EE-31F2-439B-825C-8B90EB6EA61A}"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49A13ACC-04E2-46AF-B4A0-6611449D870D}" type="datetimeFigureOut">
              <a:rPr lang="zh-CN" altLang="en-US" smtClean="0"/>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03B631EE-31F2-439B-825C-8B90EB6EA61A}"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49A13ACC-04E2-46AF-B4A0-6611449D870D}" type="datetimeFigureOut">
              <a:rPr lang="zh-CN" altLang="en-US" smtClean="0"/>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03B631EE-31F2-439B-825C-8B90EB6EA61A}"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49A13ACC-04E2-46AF-B4A0-6611449D870D}"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03B631EE-31F2-439B-825C-8B90EB6EA61A}"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49A13ACC-04E2-46AF-B4A0-6611449D870D}"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03B631EE-31F2-439B-825C-8B90EB6EA61A}"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7" Type="http://schemas.openxmlformats.org/officeDocument/2006/relationships/theme" Target="../theme/theme1.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A4849"/>
        </a:solidFill>
        <a:effectLst/>
      </p:bgPr>
    </p:bg>
    <p:spTree>
      <p:nvGrpSpPr>
        <p:cNvPr id="1" name=""/>
        <p:cNvGrpSpPr/>
        <p:nvPr/>
      </p:nvGrpSpPr>
      <p:grpSpPr>
        <a:xfrm>
          <a:off x="0" y="0"/>
          <a:ext cx="0" cy="0"/>
          <a:chOff x="0" y="0"/>
          <a:chExt cx="0" cy="0"/>
        </a:xfrm>
      </p:grpSpPr>
      <p:sp>
        <p:nvSpPr>
          <p:cNvPr id="5" name="矩形 4"/>
          <p:cNvSpPr/>
          <p:nvPr userDrawn="1"/>
        </p:nvSpPr>
        <p:spPr>
          <a:xfrm>
            <a:off x="285750" y="247650"/>
            <a:ext cx="11620500" cy="6362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 name="组合 5"/>
          <p:cNvGrpSpPr/>
          <p:nvPr userDrawn="1"/>
        </p:nvGrpSpPr>
        <p:grpSpPr>
          <a:xfrm>
            <a:off x="570271" y="525355"/>
            <a:ext cx="11069279" cy="5805703"/>
            <a:chOff x="570271" y="525355"/>
            <a:chExt cx="11069279" cy="5805703"/>
          </a:xfrm>
        </p:grpSpPr>
        <p:sp>
          <p:nvSpPr>
            <p:cNvPr id="7" name="矩形 6"/>
            <p:cNvSpPr/>
            <p:nvPr userDrawn="1"/>
          </p:nvSpPr>
          <p:spPr>
            <a:xfrm>
              <a:off x="619125" y="584092"/>
              <a:ext cx="10953750" cy="5689816"/>
            </a:xfrm>
            <a:prstGeom prst="rect">
              <a:avLst/>
            </a:prstGeom>
            <a:noFill/>
            <a:ln w="38100">
              <a:solidFill>
                <a:srgbClr val="3948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userDrawn="1"/>
          </p:nvSpPr>
          <p:spPr>
            <a:xfrm>
              <a:off x="600075" y="539696"/>
              <a:ext cx="2895600" cy="133350"/>
            </a:xfrm>
            <a:prstGeom prst="rect">
              <a:avLst/>
            </a:prstGeom>
            <a:solidFill>
              <a:srgbClr val="3948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userDrawn="1"/>
          </p:nvSpPr>
          <p:spPr>
            <a:xfrm>
              <a:off x="2847975" y="6197708"/>
              <a:ext cx="2895600" cy="133350"/>
            </a:xfrm>
            <a:prstGeom prst="rect">
              <a:avLst/>
            </a:prstGeom>
            <a:solidFill>
              <a:srgbClr val="3948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userDrawn="1"/>
          </p:nvSpPr>
          <p:spPr>
            <a:xfrm>
              <a:off x="9467850" y="525355"/>
              <a:ext cx="2124075" cy="133350"/>
            </a:xfrm>
            <a:prstGeom prst="rect">
              <a:avLst/>
            </a:prstGeom>
            <a:solidFill>
              <a:srgbClr val="3948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rot="5400000">
              <a:off x="10125075" y="4778493"/>
              <a:ext cx="2895600" cy="133350"/>
            </a:xfrm>
            <a:prstGeom prst="rect">
              <a:avLst/>
            </a:prstGeom>
            <a:solidFill>
              <a:srgbClr val="3948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userDrawn="1"/>
          </p:nvSpPr>
          <p:spPr>
            <a:xfrm rot="5400000">
              <a:off x="-153629" y="1263596"/>
              <a:ext cx="1581150" cy="133350"/>
            </a:xfrm>
            <a:prstGeom prst="rect">
              <a:avLst/>
            </a:prstGeom>
            <a:solidFill>
              <a:srgbClr val="3948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6" name="文本框 15"/>
          <p:cNvSpPr txBox="1"/>
          <p:nvPr userDrawn="1"/>
        </p:nvSpPr>
        <p:spPr>
          <a:xfrm>
            <a:off x="4266366" y="721085"/>
            <a:ext cx="3627582" cy="646331"/>
          </a:xfrm>
          <a:prstGeom prst="rect">
            <a:avLst/>
          </a:prstGeom>
          <a:noFill/>
        </p:spPr>
        <p:txBody>
          <a:bodyPr wrap="square" rtlCol="0">
            <a:spAutoFit/>
          </a:bodyPr>
          <a:lstStyle/>
          <a:p>
            <a:pPr algn="ctr"/>
            <a:r>
              <a:rPr lang="zh-CN" altLang="en-US" sz="3600" spc="300" dirty="0">
                <a:solidFill>
                  <a:schemeClr val="tx1">
                    <a:lumMod val="75000"/>
                    <a:lumOff val="2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rPr>
              <a:t>点击添加标题</a:t>
            </a:r>
            <a:endParaRPr lang="zh-CN" altLang="en-US" sz="3600" spc="300" dirty="0">
              <a:solidFill>
                <a:schemeClr val="tx1">
                  <a:lumMod val="75000"/>
                  <a:lumOff val="2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9" Type="http://schemas.openxmlformats.org/officeDocument/2006/relationships/tags" Target="../tags/tag60.xml"/><Relationship Id="rId8" Type="http://schemas.openxmlformats.org/officeDocument/2006/relationships/tags" Target="../tags/tag59.xml"/><Relationship Id="rId7" Type="http://schemas.openxmlformats.org/officeDocument/2006/relationships/tags" Target="../tags/tag58.xml"/><Relationship Id="rId6" Type="http://schemas.openxmlformats.org/officeDocument/2006/relationships/tags" Target="../tags/tag57.xml"/><Relationship Id="rId5" Type="http://schemas.openxmlformats.org/officeDocument/2006/relationships/tags" Target="../tags/tag56.xml"/><Relationship Id="rId4" Type="http://schemas.openxmlformats.org/officeDocument/2006/relationships/tags" Target="../tags/tag55.xml"/><Relationship Id="rId3" Type="http://schemas.openxmlformats.org/officeDocument/2006/relationships/tags" Target="../tags/tag54.xml"/><Relationship Id="rId26" Type="http://schemas.openxmlformats.org/officeDocument/2006/relationships/notesSlide" Target="../notesSlides/notesSlide7.xml"/><Relationship Id="rId25" Type="http://schemas.openxmlformats.org/officeDocument/2006/relationships/slideLayout" Target="../slideLayouts/slideLayout16.xml"/><Relationship Id="rId24" Type="http://schemas.openxmlformats.org/officeDocument/2006/relationships/tags" Target="../tags/tag75.xml"/><Relationship Id="rId23" Type="http://schemas.openxmlformats.org/officeDocument/2006/relationships/tags" Target="../tags/tag74.xml"/><Relationship Id="rId22" Type="http://schemas.openxmlformats.org/officeDocument/2006/relationships/tags" Target="../tags/tag73.xml"/><Relationship Id="rId21" Type="http://schemas.openxmlformats.org/officeDocument/2006/relationships/tags" Target="../tags/tag72.xml"/><Relationship Id="rId20" Type="http://schemas.openxmlformats.org/officeDocument/2006/relationships/tags" Target="../tags/tag71.xml"/><Relationship Id="rId2" Type="http://schemas.openxmlformats.org/officeDocument/2006/relationships/tags" Target="../tags/tag53.xml"/><Relationship Id="rId19" Type="http://schemas.openxmlformats.org/officeDocument/2006/relationships/tags" Target="../tags/tag70.xml"/><Relationship Id="rId18" Type="http://schemas.openxmlformats.org/officeDocument/2006/relationships/tags" Target="../tags/tag69.xml"/><Relationship Id="rId17" Type="http://schemas.openxmlformats.org/officeDocument/2006/relationships/tags" Target="../tags/tag68.xml"/><Relationship Id="rId16" Type="http://schemas.openxmlformats.org/officeDocument/2006/relationships/tags" Target="../tags/tag67.xml"/><Relationship Id="rId15" Type="http://schemas.openxmlformats.org/officeDocument/2006/relationships/tags" Target="../tags/tag66.xml"/><Relationship Id="rId14" Type="http://schemas.openxmlformats.org/officeDocument/2006/relationships/tags" Target="../tags/tag65.xml"/><Relationship Id="rId13" Type="http://schemas.openxmlformats.org/officeDocument/2006/relationships/tags" Target="../tags/tag64.xml"/><Relationship Id="rId12" Type="http://schemas.openxmlformats.org/officeDocument/2006/relationships/tags" Target="../tags/tag63.xml"/><Relationship Id="rId11" Type="http://schemas.openxmlformats.org/officeDocument/2006/relationships/tags" Target="../tags/tag62.xml"/><Relationship Id="rId10" Type="http://schemas.openxmlformats.org/officeDocument/2006/relationships/tags" Target="../tags/tag61.xml"/><Relationship Id="rId1" Type="http://schemas.openxmlformats.org/officeDocument/2006/relationships/tags" Target="../tags/tag5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9" Type="http://schemas.openxmlformats.org/officeDocument/2006/relationships/tags" Target="../tags/tag9.xml"/><Relationship Id="rId8" Type="http://schemas.openxmlformats.org/officeDocument/2006/relationships/tags" Target="../tags/tag8.xml"/><Relationship Id="rId7" Type="http://schemas.openxmlformats.org/officeDocument/2006/relationships/tags" Target="../tags/tag7.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tags" Target="../tags/tag3.xml"/><Relationship Id="rId2" Type="http://schemas.openxmlformats.org/officeDocument/2006/relationships/tags" Target="../tags/tag2.xml"/><Relationship Id="rId19" Type="http://schemas.openxmlformats.org/officeDocument/2006/relationships/notesSlide" Target="../notesSlides/notesSlide1.xml"/><Relationship Id="rId18" Type="http://schemas.openxmlformats.org/officeDocument/2006/relationships/slideLayout" Target="../slideLayouts/slideLayout1.xml"/><Relationship Id="rId17" Type="http://schemas.openxmlformats.org/officeDocument/2006/relationships/tags" Target="../tags/tag17.xml"/><Relationship Id="rId16" Type="http://schemas.openxmlformats.org/officeDocument/2006/relationships/tags" Target="../tags/tag16.xml"/><Relationship Id="rId15" Type="http://schemas.openxmlformats.org/officeDocument/2006/relationships/tags" Target="../tags/tag15.xml"/><Relationship Id="rId14" Type="http://schemas.openxmlformats.org/officeDocument/2006/relationships/tags" Target="../tags/tag14.xml"/><Relationship Id="rId13" Type="http://schemas.openxmlformats.org/officeDocument/2006/relationships/tags" Target="../tags/tag13.xml"/><Relationship Id="rId12" Type="http://schemas.openxmlformats.org/officeDocument/2006/relationships/tags" Target="../tags/tag12.xml"/><Relationship Id="rId11" Type="http://schemas.openxmlformats.org/officeDocument/2006/relationships/tags" Target="../tags/tag11.xml"/><Relationship Id="rId10" Type="http://schemas.openxmlformats.org/officeDocument/2006/relationships/tags" Target="../tags/tag10.xml"/><Relationship Id="rId1" Type="http://schemas.openxmlformats.org/officeDocument/2006/relationships/tags" Target="../tags/tag1.xml"/></Relationships>
</file>

<file path=ppt/slides/_rels/slide3.xml.rels><?xml version="1.0" encoding="UTF-8" standalone="yes"?>
<Relationships xmlns="http://schemas.openxmlformats.org/package/2006/relationships"><Relationship Id="rId9" Type="http://schemas.openxmlformats.org/officeDocument/2006/relationships/image" Target="../media/image3.png"/><Relationship Id="rId8" Type="http://schemas.openxmlformats.org/officeDocument/2006/relationships/image" Target="../media/image2.jpeg"/><Relationship Id="rId7" Type="http://schemas.openxmlformats.org/officeDocument/2006/relationships/image" Target="../media/image1.jpeg"/><Relationship Id="rId6" Type="http://schemas.openxmlformats.org/officeDocument/2006/relationships/tags" Target="../tags/tag23.xml"/><Relationship Id="rId5" Type="http://schemas.openxmlformats.org/officeDocument/2006/relationships/tags" Target="../tags/tag22.xml"/><Relationship Id="rId4" Type="http://schemas.openxmlformats.org/officeDocument/2006/relationships/tags" Target="../tags/tag21.xml"/><Relationship Id="rId3" Type="http://schemas.openxmlformats.org/officeDocument/2006/relationships/tags" Target="../tags/tag20.xml"/><Relationship Id="rId2" Type="http://schemas.openxmlformats.org/officeDocument/2006/relationships/tags" Target="../tags/tag19.xml"/><Relationship Id="rId11" Type="http://schemas.openxmlformats.org/officeDocument/2006/relationships/notesSlide" Target="../notesSlides/notesSlide2.xml"/><Relationship Id="rId10" Type="http://schemas.openxmlformats.org/officeDocument/2006/relationships/slideLayout" Target="../slideLayouts/slideLayout7.xml"/><Relationship Id="rId1" Type="http://schemas.openxmlformats.org/officeDocument/2006/relationships/tags" Target="../tags/tag18.xml"/></Relationships>
</file>

<file path=ppt/slides/_rels/slide4.xml.rels><?xml version="1.0" encoding="UTF-8" standalone="yes"?>
<Relationships xmlns="http://schemas.openxmlformats.org/package/2006/relationships"><Relationship Id="rId9" Type="http://schemas.openxmlformats.org/officeDocument/2006/relationships/tags" Target="../tags/tag32.xml"/><Relationship Id="rId8" Type="http://schemas.openxmlformats.org/officeDocument/2006/relationships/tags" Target="../tags/tag31.xml"/><Relationship Id="rId7" Type="http://schemas.openxmlformats.org/officeDocument/2006/relationships/tags" Target="../tags/tag30.xml"/><Relationship Id="rId6" Type="http://schemas.openxmlformats.org/officeDocument/2006/relationships/tags" Target="../tags/tag29.xml"/><Relationship Id="rId5" Type="http://schemas.openxmlformats.org/officeDocument/2006/relationships/tags" Target="../tags/tag28.xml"/><Relationship Id="rId4" Type="http://schemas.openxmlformats.org/officeDocument/2006/relationships/tags" Target="../tags/tag27.xml"/><Relationship Id="rId3" Type="http://schemas.openxmlformats.org/officeDocument/2006/relationships/tags" Target="../tags/tag26.xml"/><Relationship Id="rId22" Type="http://schemas.openxmlformats.org/officeDocument/2006/relationships/notesSlide" Target="../notesSlides/notesSlide3.xml"/><Relationship Id="rId21" Type="http://schemas.openxmlformats.org/officeDocument/2006/relationships/slideLayout" Target="../slideLayouts/slideLayout7.xml"/><Relationship Id="rId20" Type="http://schemas.openxmlformats.org/officeDocument/2006/relationships/image" Target="../media/image7.jpeg"/><Relationship Id="rId2" Type="http://schemas.openxmlformats.org/officeDocument/2006/relationships/tags" Target="../tags/tag25.xml"/><Relationship Id="rId19" Type="http://schemas.openxmlformats.org/officeDocument/2006/relationships/image" Target="../media/image6.jpeg"/><Relationship Id="rId18" Type="http://schemas.openxmlformats.org/officeDocument/2006/relationships/image" Target="../media/image5.jpeg"/><Relationship Id="rId17" Type="http://schemas.openxmlformats.org/officeDocument/2006/relationships/image" Target="../media/image4.jpeg"/><Relationship Id="rId16" Type="http://schemas.openxmlformats.org/officeDocument/2006/relationships/tags" Target="../tags/tag39.xml"/><Relationship Id="rId15" Type="http://schemas.openxmlformats.org/officeDocument/2006/relationships/tags" Target="../tags/tag38.xml"/><Relationship Id="rId14" Type="http://schemas.openxmlformats.org/officeDocument/2006/relationships/tags" Target="../tags/tag37.xml"/><Relationship Id="rId13" Type="http://schemas.openxmlformats.org/officeDocument/2006/relationships/tags" Target="../tags/tag36.xml"/><Relationship Id="rId12" Type="http://schemas.openxmlformats.org/officeDocument/2006/relationships/tags" Target="../tags/tag35.xml"/><Relationship Id="rId11" Type="http://schemas.openxmlformats.org/officeDocument/2006/relationships/tags" Target="../tags/tag34.xml"/><Relationship Id="rId10" Type="http://schemas.openxmlformats.org/officeDocument/2006/relationships/tags" Target="../tags/tag33.xml"/><Relationship Id="rId1" Type="http://schemas.openxmlformats.org/officeDocument/2006/relationships/tags" Target="../tags/tag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image" Target="../media/image8.jpeg"/></Relationships>
</file>

<file path=ppt/slides/_rels/slide7.xml.rels><?xml version="1.0" encoding="UTF-8" standalone="yes"?>
<Relationships xmlns="http://schemas.openxmlformats.org/package/2006/relationships"><Relationship Id="rId9" Type="http://schemas.openxmlformats.org/officeDocument/2006/relationships/tags" Target="../tags/tag48.xml"/><Relationship Id="rId8" Type="http://schemas.openxmlformats.org/officeDocument/2006/relationships/tags" Target="../tags/tag47.xml"/><Relationship Id="rId7" Type="http://schemas.openxmlformats.org/officeDocument/2006/relationships/tags" Target="../tags/tag46.xml"/><Relationship Id="rId6" Type="http://schemas.openxmlformats.org/officeDocument/2006/relationships/tags" Target="../tags/tag45.xml"/><Relationship Id="rId5" Type="http://schemas.openxmlformats.org/officeDocument/2006/relationships/tags" Target="../tags/tag44.xml"/><Relationship Id="rId4" Type="http://schemas.openxmlformats.org/officeDocument/2006/relationships/tags" Target="../tags/tag43.xml"/><Relationship Id="rId3" Type="http://schemas.openxmlformats.org/officeDocument/2006/relationships/tags" Target="../tags/tag42.xml"/><Relationship Id="rId2" Type="http://schemas.openxmlformats.org/officeDocument/2006/relationships/tags" Target="../tags/tag41.xml"/><Relationship Id="rId15" Type="http://schemas.openxmlformats.org/officeDocument/2006/relationships/notesSlide" Target="../notesSlides/notesSlide5.xml"/><Relationship Id="rId14" Type="http://schemas.openxmlformats.org/officeDocument/2006/relationships/slideLayout" Target="../slideLayouts/slideLayout7.xml"/><Relationship Id="rId13" Type="http://schemas.openxmlformats.org/officeDocument/2006/relationships/image" Target="../media/image9.jpeg"/><Relationship Id="rId12" Type="http://schemas.openxmlformats.org/officeDocument/2006/relationships/tags" Target="../tags/tag51.xml"/><Relationship Id="rId11" Type="http://schemas.openxmlformats.org/officeDocument/2006/relationships/tags" Target="../tags/tag50.xml"/><Relationship Id="rId10" Type="http://schemas.openxmlformats.org/officeDocument/2006/relationships/tags" Target="../tags/tag49.xml"/><Relationship Id="rId1" Type="http://schemas.openxmlformats.org/officeDocument/2006/relationships/tags" Target="../tags/tag40.xml"/></Relationships>
</file>

<file path=ppt/slides/_rels/slide8.xml.rels><?xml version="1.0" encoding="UTF-8" standalone="yes"?>
<Relationships xmlns="http://schemas.openxmlformats.org/package/2006/relationships"><Relationship Id="rId5" Type="http://schemas.openxmlformats.org/officeDocument/2006/relationships/notesSlide" Target="../notesSlides/notesSlide6.xml"/><Relationship Id="rId4" Type="http://schemas.openxmlformats.org/officeDocument/2006/relationships/slideLayout" Target="../slideLayouts/slideLayout13.xml"/><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image" Target="../media/image10.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1310005" y="2209165"/>
            <a:ext cx="9986010" cy="2922905"/>
          </a:xfrm>
          <a:prstGeom prst="rect">
            <a:avLst/>
          </a:prstGeom>
          <a:noFill/>
        </p:spPr>
        <p:txBody>
          <a:bodyPr wrap="square" rtlCol="0">
            <a:spAutoFit/>
          </a:bodyPr>
          <a:lstStyle/>
          <a:p>
            <a:pPr algn="ctr"/>
            <a:r>
              <a:rPr lang="zh-CN" altLang="en-US" sz="6000" b="1" spc="600" dirty="0">
                <a:solidFill>
                  <a:schemeClr val="accent2"/>
                </a:solidFill>
                <a:effectLst>
                  <a:outerShdw blurRad="38100" dist="38100" dir="2700000" algn="tl">
                    <a:srgbClr val="000000">
                      <a:alpha val="43137"/>
                    </a:srgbClr>
                  </a:outerShdw>
                </a:effectLst>
                <a:latin typeface="字魂105号-简雅黑" panose="00000500000000000000" pitchFamily="2" charset="-122"/>
                <a:ea typeface="字魂105号-简雅黑" panose="00000500000000000000" pitchFamily="2" charset="-122"/>
                <a:cs typeface="+mn-ea"/>
                <a:sym typeface="字魂105号-简雅黑" panose="00000500000000000000" pitchFamily="2" charset="-122"/>
              </a:rPr>
              <a:t>完善食品、药品安全</a:t>
            </a:r>
            <a:r>
              <a:rPr lang="en-US" altLang="zh-CN" sz="6000" b="1" spc="600" dirty="0">
                <a:solidFill>
                  <a:schemeClr val="accent2"/>
                </a:solidFill>
                <a:effectLst>
                  <a:outerShdw blurRad="38100" dist="38100" dir="2700000" algn="tl">
                    <a:srgbClr val="000000">
                      <a:alpha val="43137"/>
                    </a:srgbClr>
                  </a:outerShdw>
                </a:effectLst>
                <a:latin typeface="字魂105号-简雅黑" panose="00000500000000000000" pitchFamily="2" charset="-122"/>
                <a:ea typeface="字魂105号-简雅黑" panose="00000500000000000000" pitchFamily="2" charset="-122"/>
                <a:cs typeface="+mn-ea"/>
                <a:sym typeface="字魂105号-简雅黑" panose="00000500000000000000" pitchFamily="2" charset="-122"/>
              </a:rPr>
              <a:t>     </a:t>
            </a:r>
            <a:r>
              <a:rPr lang="zh-CN" altLang="en-US" sz="6000" b="1" spc="600" dirty="0">
                <a:solidFill>
                  <a:schemeClr val="accent2"/>
                </a:solidFill>
                <a:effectLst>
                  <a:outerShdw blurRad="38100" dist="38100" dir="2700000" algn="tl">
                    <a:srgbClr val="000000">
                      <a:alpha val="43137"/>
                    </a:srgbClr>
                  </a:outerShdw>
                </a:effectLst>
                <a:latin typeface="字魂105号-简雅黑" panose="00000500000000000000" pitchFamily="2" charset="-122"/>
                <a:ea typeface="字魂105号-简雅黑" panose="00000500000000000000" pitchFamily="2" charset="-122"/>
                <a:cs typeface="+mn-ea"/>
                <a:sym typeface="字魂105号-简雅黑" panose="00000500000000000000" pitchFamily="2" charset="-122"/>
              </a:rPr>
              <a:t>责任体系</a:t>
            </a:r>
            <a:endParaRPr lang="zh-CN" altLang="en-US" sz="6000" b="1" spc="600" dirty="0">
              <a:solidFill>
                <a:schemeClr val="accent2"/>
              </a:solidFill>
              <a:effectLst>
                <a:outerShdw blurRad="38100" dist="38100" dir="2700000" algn="tl">
                  <a:srgbClr val="000000">
                    <a:alpha val="43137"/>
                  </a:srgbClr>
                </a:outerShdw>
              </a:effectLst>
              <a:latin typeface="字魂105号-简雅黑" panose="00000500000000000000" pitchFamily="2" charset="-122"/>
              <a:ea typeface="字魂105号-简雅黑" panose="00000500000000000000" pitchFamily="2" charset="-122"/>
              <a:cs typeface="+mn-ea"/>
              <a:sym typeface="字魂105号-简雅黑" panose="00000500000000000000" pitchFamily="2" charset="-122"/>
            </a:endParaRPr>
          </a:p>
          <a:p>
            <a:pPr algn="ctr"/>
            <a:r>
              <a:rPr lang="zh-CN" altLang="en-US" sz="3200" b="1" spc="600" dirty="0">
                <a:solidFill>
                  <a:schemeClr val="accent2"/>
                </a:solidFill>
                <a:effectLst>
                  <a:outerShdw blurRad="38100" dist="38100" dir="2700000" algn="tl">
                    <a:srgbClr val="000000">
                      <a:alpha val="43137"/>
                    </a:srgbClr>
                  </a:outerShdw>
                </a:effectLst>
                <a:latin typeface="字魂105号-简雅黑" panose="00000500000000000000" pitchFamily="2" charset="-122"/>
                <a:ea typeface="字魂105号-简雅黑" panose="00000500000000000000" pitchFamily="2" charset="-122"/>
                <a:cs typeface="+mn-ea"/>
                <a:sym typeface="字魂105号-简雅黑" panose="00000500000000000000" pitchFamily="2" charset="-122"/>
              </a:rPr>
              <a:t>制作人：胡钰敏</a:t>
            </a:r>
            <a:endParaRPr lang="zh-CN" altLang="en-US" sz="3200" b="1" spc="600" dirty="0">
              <a:solidFill>
                <a:schemeClr val="accent2"/>
              </a:solidFill>
              <a:effectLst>
                <a:outerShdw blurRad="38100" dist="38100" dir="2700000" algn="tl">
                  <a:srgbClr val="000000">
                    <a:alpha val="43137"/>
                  </a:srgbClr>
                </a:outerShdw>
              </a:effectLst>
              <a:latin typeface="字魂105号-简雅黑" panose="00000500000000000000" pitchFamily="2" charset="-122"/>
              <a:ea typeface="字魂105号-简雅黑" panose="00000500000000000000" pitchFamily="2" charset="-122"/>
              <a:cs typeface="+mn-ea"/>
              <a:sym typeface="字魂105号-简雅黑" panose="00000500000000000000" pitchFamily="2" charset="-122"/>
            </a:endParaRPr>
          </a:p>
          <a:p>
            <a:pPr algn="ctr"/>
            <a:r>
              <a:rPr lang="en-US" altLang="zh-CN" sz="3200" b="1" spc="600" dirty="0">
                <a:solidFill>
                  <a:schemeClr val="accent2"/>
                </a:solidFill>
                <a:effectLst>
                  <a:outerShdw blurRad="38100" dist="38100" dir="2700000" algn="tl">
                    <a:srgbClr val="000000">
                      <a:alpha val="43137"/>
                    </a:srgbClr>
                  </a:outerShdw>
                </a:effectLst>
                <a:latin typeface="字魂105号-简雅黑" panose="00000500000000000000" pitchFamily="2" charset="-122"/>
                <a:ea typeface="字魂105号-简雅黑" panose="00000500000000000000" pitchFamily="2" charset="-122"/>
                <a:cs typeface="+mn-ea"/>
                <a:sym typeface="字魂105号-简雅黑" panose="00000500000000000000" pitchFamily="2" charset="-122"/>
              </a:rPr>
              <a:t>2024.12</a:t>
            </a:r>
            <a:endParaRPr lang="en-US" altLang="zh-CN" sz="3200" b="1" spc="600" dirty="0">
              <a:solidFill>
                <a:schemeClr val="accent2"/>
              </a:solidFill>
              <a:effectLst>
                <a:outerShdw blurRad="38100" dist="38100" dir="2700000" algn="tl">
                  <a:srgbClr val="000000">
                    <a:alpha val="43137"/>
                  </a:srgbClr>
                </a:outerShdw>
              </a:effectLst>
              <a:latin typeface="字魂105号-简雅黑" panose="00000500000000000000" pitchFamily="2" charset="-122"/>
              <a:ea typeface="字魂105号-简雅黑" panose="00000500000000000000" pitchFamily="2" charset="-122"/>
              <a:cs typeface="+mn-ea"/>
              <a:sym typeface="字魂105号-简雅黑" panose="00000500000000000000" pitchFamily="2" charset="-122"/>
            </a:endParaRPr>
          </a:p>
        </p:txBody>
      </p:sp>
      <p:sp>
        <p:nvSpPr>
          <p:cNvPr id="9" name="椭圆 8"/>
          <p:cNvSpPr/>
          <p:nvPr/>
        </p:nvSpPr>
        <p:spPr>
          <a:xfrm>
            <a:off x="5439744" y="5408512"/>
            <a:ext cx="219918" cy="21991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latin typeface="三极准柔宋" panose="00000500000000000000" pitchFamily="2" charset="-122"/>
              <a:ea typeface="三极准柔宋" panose="00000500000000000000" pitchFamily="2" charset="-122"/>
            </a:endParaRPr>
          </a:p>
        </p:txBody>
      </p:sp>
      <p:sp>
        <p:nvSpPr>
          <p:cNvPr id="10" name="椭圆 9"/>
          <p:cNvSpPr/>
          <p:nvPr/>
        </p:nvSpPr>
        <p:spPr>
          <a:xfrm>
            <a:off x="5810134" y="5408512"/>
            <a:ext cx="219918" cy="21991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latin typeface="三极准柔宋" panose="00000500000000000000" pitchFamily="2" charset="-122"/>
              <a:ea typeface="三极准柔宋" panose="00000500000000000000" pitchFamily="2" charset="-122"/>
            </a:endParaRPr>
          </a:p>
        </p:txBody>
      </p:sp>
      <p:sp>
        <p:nvSpPr>
          <p:cNvPr id="11" name="椭圆 10"/>
          <p:cNvSpPr/>
          <p:nvPr/>
        </p:nvSpPr>
        <p:spPr>
          <a:xfrm>
            <a:off x="6180524" y="5408512"/>
            <a:ext cx="219918" cy="21991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latin typeface="三极准柔宋" panose="00000500000000000000" pitchFamily="2" charset="-122"/>
              <a:ea typeface="三极准柔宋" panose="00000500000000000000" pitchFamily="2" charset="-122"/>
            </a:endParaRPr>
          </a:p>
        </p:txBody>
      </p:sp>
      <p:sp>
        <p:nvSpPr>
          <p:cNvPr id="12" name="椭圆 11"/>
          <p:cNvSpPr/>
          <p:nvPr/>
        </p:nvSpPr>
        <p:spPr>
          <a:xfrm>
            <a:off x="6538304" y="5408512"/>
            <a:ext cx="219918" cy="21991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latin typeface="三极准柔宋" panose="00000500000000000000" pitchFamily="2" charset="-122"/>
              <a:ea typeface="三极准柔宋" panose="00000500000000000000" pitchFamily="2" charset="-122"/>
            </a:endParaRPr>
          </a:p>
        </p:txBody>
      </p:sp>
      <p:cxnSp>
        <p:nvCxnSpPr>
          <p:cNvPr id="20" name="直接连接符 19"/>
          <p:cNvCxnSpPr/>
          <p:nvPr/>
        </p:nvCxnSpPr>
        <p:spPr>
          <a:xfrm>
            <a:off x="11366790" y="2854159"/>
            <a:ext cx="0" cy="145765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2" name="组合 21"/>
          <p:cNvGrpSpPr/>
          <p:nvPr/>
        </p:nvGrpSpPr>
        <p:grpSpPr>
          <a:xfrm>
            <a:off x="10998596" y="4679682"/>
            <a:ext cx="399327" cy="1381353"/>
            <a:chOff x="10998596" y="4679682"/>
            <a:chExt cx="399327" cy="1381353"/>
          </a:xfrm>
        </p:grpSpPr>
        <p:sp>
          <p:nvSpPr>
            <p:cNvPr id="19" name="加号 18"/>
            <p:cNvSpPr/>
            <p:nvPr/>
          </p:nvSpPr>
          <p:spPr>
            <a:xfrm>
              <a:off x="10998596" y="5661708"/>
              <a:ext cx="399327" cy="399327"/>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latin typeface="三极准柔宋" panose="00000500000000000000" pitchFamily="2" charset="-122"/>
                <a:ea typeface="三极准柔宋" panose="00000500000000000000" pitchFamily="2" charset="-122"/>
              </a:endParaRPr>
            </a:p>
          </p:txBody>
        </p:sp>
        <p:cxnSp>
          <p:nvCxnSpPr>
            <p:cNvPr id="21" name="直接连接符 20"/>
            <p:cNvCxnSpPr/>
            <p:nvPr/>
          </p:nvCxnSpPr>
          <p:spPr>
            <a:xfrm>
              <a:off x="11186427" y="4679682"/>
              <a:ext cx="0" cy="72883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anim calcmode="lin" valueType="num">
                                      <p:cBhvr>
                                        <p:cTn id="28" dur="1000" fill="hold"/>
                                        <p:tgtEl>
                                          <p:spTgt spid="11"/>
                                        </p:tgtEl>
                                        <p:attrNameLst>
                                          <p:attrName>ppt_x</p:attrName>
                                        </p:attrNameLst>
                                      </p:cBhvr>
                                      <p:tavLst>
                                        <p:tav tm="0">
                                          <p:val>
                                            <p:strVal val="#ppt_x"/>
                                          </p:val>
                                        </p:tav>
                                        <p:tav tm="100000">
                                          <p:val>
                                            <p:strVal val="#ppt_x"/>
                                          </p:val>
                                        </p:tav>
                                      </p:tavLst>
                                    </p:anim>
                                    <p:anim calcmode="lin" valueType="num">
                                      <p:cBhvr>
                                        <p:cTn id="29" dur="1000" fill="hold"/>
                                        <p:tgtEl>
                                          <p:spTgt spid="11"/>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1000"/>
                                        <p:tgtEl>
                                          <p:spTgt spid="12"/>
                                        </p:tgtEl>
                                      </p:cBhvr>
                                    </p:animEffect>
                                    <p:anim calcmode="lin" valueType="num">
                                      <p:cBhvr>
                                        <p:cTn id="33" dur="1000" fill="hold"/>
                                        <p:tgtEl>
                                          <p:spTgt spid="12"/>
                                        </p:tgtEl>
                                        <p:attrNameLst>
                                          <p:attrName>ppt_x</p:attrName>
                                        </p:attrNameLst>
                                      </p:cBhvr>
                                      <p:tavLst>
                                        <p:tav tm="0">
                                          <p:val>
                                            <p:strVal val="#ppt_x"/>
                                          </p:val>
                                        </p:tav>
                                        <p:tav tm="100000">
                                          <p:val>
                                            <p:strVal val="#ppt_x"/>
                                          </p:val>
                                        </p:tav>
                                      </p:tavLst>
                                    </p:anim>
                                    <p:anim calcmode="lin" valueType="num">
                                      <p:cBhvr>
                                        <p:cTn id="3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P spid="10" grpId="0" animBg="1"/>
      <p:bldP spid="11" grpId="0" animBg="1"/>
      <p:bldP spid="1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773368" y="2020654"/>
            <a:ext cx="2479228" cy="4027807"/>
            <a:chOff x="1117506" y="2295527"/>
            <a:chExt cx="2479228" cy="4027807"/>
          </a:xfrm>
        </p:grpSpPr>
        <p:sp>
          <p:nvSpPr>
            <p:cNvPr id="2" name="矩形: 圆角 1"/>
            <p:cNvSpPr/>
            <p:nvPr>
              <p:custDataLst>
                <p:tags r:id="rId2"/>
              </p:custDataLst>
            </p:nvPr>
          </p:nvSpPr>
          <p:spPr>
            <a:xfrm rot="2700000">
              <a:off x="1547495" y="2295527"/>
              <a:ext cx="1619250" cy="1619250"/>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85000"/>
                    <a:lumOff val="1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sp>
          <p:nvSpPr>
            <p:cNvPr id="6" name="矩形: 圆角 5"/>
            <p:cNvSpPr/>
            <p:nvPr>
              <p:custDataLst>
                <p:tags r:id="rId3"/>
              </p:custDataLst>
            </p:nvPr>
          </p:nvSpPr>
          <p:spPr>
            <a:xfrm rot="2700000">
              <a:off x="1812884" y="2560916"/>
              <a:ext cx="1088473" cy="1088473"/>
            </a:xfrm>
            <a:prstGeom prst="round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85000"/>
                    <a:lumOff val="1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sp>
          <p:nvSpPr>
            <p:cNvPr id="7" name="文本框 6"/>
            <p:cNvSpPr txBox="1"/>
            <p:nvPr>
              <p:custDataLst>
                <p:tags r:id="rId4"/>
              </p:custDataLst>
            </p:nvPr>
          </p:nvSpPr>
          <p:spPr>
            <a:xfrm>
              <a:off x="1500719" y="4549251"/>
              <a:ext cx="1712802" cy="368300"/>
            </a:xfrm>
            <a:prstGeom prst="rect">
              <a:avLst/>
            </a:prstGeom>
            <a:noFill/>
          </p:spPr>
          <p:txBody>
            <a:bodyPr wrap="square" rtlCol="0">
              <a:spAutoFit/>
            </a:bodyPr>
            <a:lstStyle/>
            <a:p>
              <a:pPr algn="ctr"/>
              <a:r>
                <a:rPr lang="zh-CN" altLang="en-US" dirty="0">
                  <a:solidFill>
                    <a:schemeClr val="tx1">
                      <a:lumMod val="85000"/>
                      <a:lumOff val="1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rPr>
                <a:t>风险分级监管</a:t>
              </a:r>
              <a:endParaRPr lang="zh-CN" altLang="en-US" dirty="0">
                <a:solidFill>
                  <a:schemeClr val="tx1">
                    <a:lumMod val="85000"/>
                    <a:lumOff val="1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sp>
          <p:nvSpPr>
            <p:cNvPr id="8" name="文本框 7"/>
            <p:cNvSpPr txBox="1"/>
            <p:nvPr>
              <p:custDataLst>
                <p:tags r:id="rId5"/>
              </p:custDataLst>
            </p:nvPr>
          </p:nvSpPr>
          <p:spPr>
            <a:xfrm>
              <a:off x="1117506" y="5124454"/>
              <a:ext cx="2479228" cy="1198880"/>
            </a:xfrm>
            <a:prstGeom prst="rect">
              <a:avLst/>
            </a:prstGeom>
            <a:noFill/>
          </p:spPr>
          <p:txBody>
            <a:bodyPr wrap="square" rtlCol="0">
              <a:spAutoFit/>
            </a:bodyPr>
            <a:lstStyle/>
            <a:p>
              <a:pPr algn="ctr">
                <a:lnSpc>
                  <a:spcPct val="200000"/>
                </a:lnSpc>
              </a:pPr>
              <a:r>
                <a:rPr lang="zh-CN" altLang="en-US" dirty="0">
                  <a:solidFill>
                    <a:schemeClr val="tx1">
                      <a:lumMod val="85000"/>
                      <a:lumOff val="1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rPr>
                <a:t>按风险等级实施不同力度监管，合理分配资源。</a:t>
              </a:r>
              <a:endParaRPr lang="zh-CN" altLang="en-US" dirty="0">
                <a:solidFill>
                  <a:schemeClr val="tx1">
                    <a:lumMod val="85000"/>
                    <a:lumOff val="1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sp>
          <p:nvSpPr>
            <p:cNvPr id="9" name="24-hours_57464"/>
            <p:cNvSpPr>
              <a:spLocks noChangeAspect="1"/>
            </p:cNvSpPr>
            <p:nvPr>
              <p:custDataLst>
                <p:tags r:id="rId6"/>
              </p:custDataLst>
            </p:nvPr>
          </p:nvSpPr>
          <p:spPr bwMode="auto">
            <a:xfrm>
              <a:off x="2078850" y="2790785"/>
              <a:ext cx="556539" cy="609685"/>
            </a:xfrm>
            <a:custGeom>
              <a:avLst/>
              <a:gdLst>
                <a:gd name="connsiteX0" fmla="*/ 354851 w 555632"/>
                <a:gd name="connsiteY0" fmla="*/ 290098 h 608691"/>
                <a:gd name="connsiteX1" fmla="*/ 323804 w 555632"/>
                <a:gd name="connsiteY1" fmla="*/ 344936 h 608691"/>
                <a:gd name="connsiteX2" fmla="*/ 354851 w 555632"/>
                <a:gd name="connsiteY2" fmla="*/ 344936 h 608691"/>
                <a:gd name="connsiteX3" fmla="*/ 351261 w 555632"/>
                <a:gd name="connsiteY3" fmla="*/ 236035 h 608691"/>
                <a:gd name="connsiteX4" fmla="*/ 392107 w 555632"/>
                <a:gd name="connsiteY4" fmla="*/ 236035 h 608691"/>
                <a:gd name="connsiteX5" fmla="*/ 404041 w 555632"/>
                <a:gd name="connsiteY5" fmla="*/ 247952 h 608691"/>
                <a:gd name="connsiteX6" fmla="*/ 404041 w 555632"/>
                <a:gd name="connsiteY6" fmla="*/ 344936 h 608691"/>
                <a:gd name="connsiteX7" fmla="*/ 414422 w 555632"/>
                <a:gd name="connsiteY7" fmla="*/ 344936 h 608691"/>
                <a:gd name="connsiteX8" fmla="*/ 426356 w 555632"/>
                <a:gd name="connsiteY8" fmla="*/ 356853 h 608691"/>
                <a:gd name="connsiteX9" fmla="*/ 426356 w 555632"/>
                <a:gd name="connsiteY9" fmla="*/ 373517 h 608691"/>
                <a:gd name="connsiteX10" fmla="*/ 414422 w 555632"/>
                <a:gd name="connsiteY10" fmla="*/ 385434 h 608691"/>
                <a:gd name="connsiteX11" fmla="*/ 404041 w 555632"/>
                <a:gd name="connsiteY11" fmla="*/ 385434 h 608691"/>
                <a:gd name="connsiteX12" fmla="*/ 404041 w 555632"/>
                <a:gd name="connsiteY12" fmla="*/ 417891 h 608691"/>
                <a:gd name="connsiteX13" fmla="*/ 392107 w 555632"/>
                <a:gd name="connsiteY13" fmla="*/ 429808 h 608691"/>
                <a:gd name="connsiteX14" fmla="*/ 366784 w 555632"/>
                <a:gd name="connsiteY14" fmla="*/ 429808 h 608691"/>
                <a:gd name="connsiteX15" fmla="*/ 354851 w 555632"/>
                <a:gd name="connsiteY15" fmla="*/ 417891 h 608691"/>
                <a:gd name="connsiteX16" fmla="*/ 354851 w 555632"/>
                <a:gd name="connsiteY16" fmla="*/ 385434 h 608691"/>
                <a:gd name="connsiteX17" fmla="*/ 284316 w 555632"/>
                <a:gd name="connsiteY17" fmla="*/ 385434 h 608691"/>
                <a:gd name="connsiteX18" fmla="*/ 272382 w 555632"/>
                <a:gd name="connsiteY18" fmla="*/ 373517 h 608691"/>
                <a:gd name="connsiteX19" fmla="*/ 272382 w 555632"/>
                <a:gd name="connsiteY19" fmla="*/ 355496 h 608691"/>
                <a:gd name="connsiteX20" fmla="*/ 274225 w 555632"/>
                <a:gd name="connsiteY20" fmla="*/ 349199 h 608691"/>
                <a:gd name="connsiteX21" fmla="*/ 341074 w 555632"/>
                <a:gd name="connsiteY21" fmla="*/ 241655 h 608691"/>
                <a:gd name="connsiteX22" fmla="*/ 351261 w 555632"/>
                <a:gd name="connsiteY22" fmla="*/ 236035 h 608691"/>
                <a:gd name="connsiteX23" fmla="*/ 196524 w 555632"/>
                <a:gd name="connsiteY23" fmla="*/ 232859 h 608691"/>
                <a:gd name="connsiteX24" fmla="*/ 265811 w 555632"/>
                <a:gd name="connsiteY24" fmla="*/ 295150 h 608691"/>
                <a:gd name="connsiteX25" fmla="*/ 215059 w 555632"/>
                <a:gd name="connsiteY25" fmla="*/ 378076 h 608691"/>
                <a:gd name="connsiteX26" fmla="*/ 214768 w 555632"/>
                <a:gd name="connsiteY26" fmla="*/ 378366 h 608691"/>
                <a:gd name="connsiteX27" fmla="*/ 205452 w 555632"/>
                <a:gd name="connsiteY27" fmla="*/ 386116 h 608691"/>
                <a:gd name="connsiteX28" fmla="*/ 257271 w 555632"/>
                <a:gd name="connsiteY28" fmla="*/ 386116 h 608691"/>
                <a:gd name="connsiteX29" fmla="*/ 269207 w 555632"/>
                <a:gd name="connsiteY29" fmla="*/ 398032 h 608691"/>
                <a:gd name="connsiteX30" fmla="*/ 269207 w 555632"/>
                <a:gd name="connsiteY30" fmla="*/ 417892 h 608691"/>
                <a:gd name="connsiteX31" fmla="*/ 257271 w 555632"/>
                <a:gd name="connsiteY31" fmla="*/ 429807 h 608691"/>
                <a:gd name="connsiteX32" fmla="*/ 141212 w 555632"/>
                <a:gd name="connsiteY32" fmla="*/ 429807 h 608691"/>
                <a:gd name="connsiteX33" fmla="*/ 129276 w 555632"/>
                <a:gd name="connsiteY33" fmla="*/ 417892 h 608691"/>
                <a:gd name="connsiteX34" fmla="*/ 129276 w 555632"/>
                <a:gd name="connsiteY34" fmla="*/ 403070 h 608691"/>
                <a:gd name="connsiteX35" fmla="*/ 133255 w 555632"/>
                <a:gd name="connsiteY35" fmla="*/ 394157 h 608691"/>
                <a:gd name="connsiteX36" fmla="*/ 154603 w 555632"/>
                <a:gd name="connsiteY36" fmla="*/ 374879 h 608691"/>
                <a:gd name="connsiteX37" fmla="*/ 214380 w 555632"/>
                <a:gd name="connsiteY37" fmla="*/ 298831 h 608691"/>
                <a:gd name="connsiteX38" fmla="*/ 187694 w 555632"/>
                <a:gd name="connsiteY38" fmla="*/ 275678 h 608691"/>
                <a:gd name="connsiteX39" fmla="*/ 157903 w 555632"/>
                <a:gd name="connsiteY39" fmla="*/ 285075 h 608691"/>
                <a:gd name="connsiteX40" fmla="*/ 147811 w 555632"/>
                <a:gd name="connsiteY40" fmla="*/ 286238 h 608691"/>
                <a:gd name="connsiteX41" fmla="*/ 140533 w 555632"/>
                <a:gd name="connsiteY41" fmla="*/ 279360 h 608691"/>
                <a:gd name="connsiteX42" fmla="*/ 134128 w 555632"/>
                <a:gd name="connsiteY42" fmla="*/ 263278 h 608691"/>
                <a:gd name="connsiteX43" fmla="*/ 138883 w 555632"/>
                <a:gd name="connsiteY43" fmla="*/ 248844 h 608691"/>
                <a:gd name="connsiteX44" fmla="*/ 196524 w 555632"/>
                <a:gd name="connsiteY44" fmla="*/ 232859 h 608691"/>
                <a:gd name="connsiteX45" fmla="*/ 287229 w 555632"/>
                <a:gd name="connsiteY45" fmla="*/ 485 h 608691"/>
                <a:gd name="connsiteX46" fmla="*/ 304113 w 555632"/>
                <a:gd name="connsiteY46" fmla="*/ 6202 h 608691"/>
                <a:gd name="connsiteX47" fmla="*/ 376502 w 555632"/>
                <a:gd name="connsiteY47" fmla="*/ 96120 h 608691"/>
                <a:gd name="connsiteX48" fmla="*/ 379899 w 555632"/>
                <a:gd name="connsiteY48" fmla="*/ 109782 h 608691"/>
                <a:gd name="connsiteX49" fmla="*/ 371553 w 555632"/>
                <a:gd name="connsiteY49" fmla="*/ 121119 h 608691"/>
                <a:gd name="connsiteX50" fmla="*/ 269859 w 555632"/>
                <a:gd name="connsiteY50" fmla="*/ 176058 h 608691"/>
                <a:gd name="connsiteX51" fmla="*/ 252101 w 555632"/>
                <a:gd name="connsiteY51" fmla="*/ 174798 h 608691"/>
                <a:gd name="connsiteX52" fmla="*/ 245697 w 555632"/>
                <a:gd name="connsiteY52" fmla="*/ 158132 h 608691"/>
                <a:gd name="connsiteX53" fmla="*/ 254527 w 555632"/>
                <a:gd name="connsiteY53" fmla="*/ 114336 h 608691"/>
                <a:gd name="connsiteX54" fmla="*/ 59289 w 555632"/>
                <a:gd name="connsiteY54" fmla="*/ 331283 h 608691"/>
                <a:gd name="connsiteX55" fmla="*/ 277816 w 555632"/>
                <a:gd name="connsiteY55" fmla="*/ 549586 h 608691"/>
                <a:gd name="connsiteX56" fmla="*/ 496343 w 555632"/>
                <a:gd name="connsiteY56" fmla="*/ 331283 h 608691"/>
                <a:gd name="connsiteX57" fmla="*/ 448018 w 555632"/>
                <a:gd name="connsiteY57" fmla="*/ 194371 h 608691"/>
                <a:gd name="connsiteX58" fmla="*/ 452482 w 555632"/>
                <a:gd name="connsiteY58" fmla="*/ 152803 h 608691"/>
                <a:gd name="connsiteX59" fmla="*/ 494208 w 555632"/>
                <a:gd name="connsiteY59" fmla="*/ 157260 h 608691"/>
                <a:gd name="connsiteX60" fmla="*/ 555632 w 555632"/>
                <a:gd name="connsiteY60" fmla="*/ 331283 h 608691"/>
                <a:gd name="connsiteX61" fmla="*/ 277816 w 555632"/>
                <a:gd name="connsiteY61" fmla="*/ 608691 h 608691"/>
                <a:gd name="connsiteX62" fmla="*/ 0 w 555632"/>
                <a:gd name="connsiteY62" fmla="*/ 331283 h 608691"/>
                <a:gd name="connsiteX63" fmla="*/ 266657 w 555632"/>
                <a:gd name="connsiteY63" fmla="*/ 54165 h 608691"/>
                <a:gd name="connsiteX64" fmla="*/ 274905 w 555632"/>
                <a:gd name="connsiteY64" fmla="*/ 13275 h 608691"/>
                <a:gd name="connsiteX65" fmla="*/ 287229 w 555632"/>
                <a:gd name="connsiteY65" fmla="*/ 485 h 608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55632" h="608691">
                  <a:moveTo>
                    <a:pt x="354851" y="290098"/>
                  </a:moveTo>
                  <a:lnTo>
                    <a:pt x="323804" y="344936"/>
                  </a:lnTo>
                  <a:lnTo>
                    <a:pt x="354851" y="344936"/>
                  </a:lnTo>
                  <a:close/>
                  <a:moveTo>
                    <a:pt x="351261" y="236035"/>
                  </a:moveTo>
                  <a:lnTo>
                    <a:pt x="392107" y="236035"/>
                  </a:lnTo>
                  <a:cubicBezTo>
                    <a:pt x="398705" y="236035"/>
                    <a:pt x="404041" y="241364"/>
                    <a:pt x="404041" y="247952"/>
                  </a:cubicBezTo>
                  <a:lnTo>
                    <a:pt x="404041" y="344936"/>
                  </a:lnTo>
                  <a:lnTo>
                    <a:pt x="414422" y="344936"/>
                  </a:lnTo>
                  <a:cubicBezTo>
                    <a:pt x="421020" y="344936"/>
                    <a:pt x="426356" y="350264"/>
                    <a:pt x="426356" y="356853"/>
                  </a:cubicBezTo>
                  <a:lnTo>
                    <a:pt x="426356" y="373517"/>
                  </a:lnTo>
                  <a:cubicBezTo>
                    <a:pt x="426356" y="380105"/>
                    <a:pt x="421020" y="385434"/>
                    <a:pt x="414422" y="385434"/>
                  </a:cubicBezTo>
                  <a:lnTo>
                    <a:pt x="404041" y="385434"/>
                  </a:lnTo>
                  <a:lnTo>
                    <a:pt x="404041" y="417891"/>
                  </a:lnTo>
                  <a:cubicBezTo>
                    <a:pt x="404041" y="424479"/>
                    <a:pt x="398705" y="429808"/>
                    <a:pt x="392107" y="429808"/>
                  </a:cubicBezTo>
                  <a:lnTo>
                    <a:pt x="366784" y="429808"/>
                  </a:lnTo>
                  <a:cubicBezTo>
                    <a:pt x="360187" y="429808"/>
                    <a:pt x="354851" y="424479"/>
                    <a:pt x="354851" y="417891"/>
                  </a:cubicBezTo>
                  <a:lnTo>
                    <a:pt x="354851" y="385434"/>
                  </a:lnTo>
                  <a:lnTo>
                    <a:pt x="284316" y="385434"/>
                  </a:lnTo>
                  <a:cubicBezTo>
                    <a:pt x="277718" y="385434"/>
                    <a:pt x="272382" y="380105"/>
                    <a:pt x="272382" y="373517"/>
                  </a:cubicBezTo>
                  <a:lnTo>
                    <a:pt x="272382" y="355496"/>
                  </a:lnTo>
                  <a:cubicBezTo>
                    <a:pt x="272382" y="353268"/>
                    <a:pt x="273061" y="351040"/>
                    <a:pt x="274225" y="349199"/>
                  </a:cubicBezTo>
                  <a:lnTo>
                    <a:pt x="341074" y="241655"/>
                  </a:lnTo>
                  <a:cubicBezTo>
                    <a:pt x="343305" y="238167"/>
                    <a:pt x="347089" y="236035"/>
                    <a:pt x="351261" y="236035"/>
                  </a:cubicBezTo>
                  <a:close/>
                  <a:moveTo>
                    <a:pt x="196524" y="232859"/>
                  </a:moveTo>
                  <a:cubicBezTo>
                    <a:pt x="238640" y="232859"/>
                    <a:pt x="265811" y="257272"/>
                    <a:pt x="265811" y="295150"/>
                  </a:cubicBezTo>
                  <a:cubicBezTo>
                    <a:pt x="265811" y="326344"/>
                    <a:pt x="245529" y="350854"/>
                    <a:pt x="215059" y="378076"/>
                  </a:cubicBezTo>
                  <a:cubicBezTo>
                    <a:pt x="214962" y="378173"/>
                    <a:pt x="214865" y="378269"/>
                    <a:pt x="214768" y="378366"/>
                  </a:cubicBezTo>
                  <a:lnTo>
                    <a:pt x="205452" y="386116"/>
                  </a:lnTo>
                  <a:lnTo>
                    <a:pt x="257271" y="386116"/>
                  </a:lnTo>
                  <a:cubicBezTo>
                    <a:pt x="263870" y="386116"/>
                    <a:pt x="269207" y="391445"/>
                    <a:pt x="269207" y="398032"/>
                  </a:cubicBezTo>
                  <a:lnTo>
                    <a:pt x="269207" y="417892"/>
                  </a:lnTo>
                  <a:cubicBezTo>
                    <a:pt x="269207" y="424479"/>
                    <a:pt x="263870" y="429807"/>
                    <a:pt x="257271" y="429807"/>
                  </a:cubicBezTo>
                  <a:lnTo>
                    <a:pt x="141212" y="429807"/>
                  </a:lnTo>
                  <a:cubicBezTo>
                    <a:pt x="134613" y="429807"/>
                    <a:pt x="129276" y="424479"/>
                    <a:pt x="129276" y="417892"/>
                  </a:cubicBezTo>
                  <a:lnTo>
                    <a:pt x="129276" y="403070"/>
                  </a:lnTo>
                  <a:cubicBezTo>
                    <a:pt x="129276" y="399679"/>
                    <a:pt x="130732" y="396482"/>
                    <a:pt x="133255" y="394157"/>
                  </a:cubicBezTo>
                  <a:lnTo>
                    <a:pt x="154603" y="374879"/>
                  </a:lnTo>
                  <a:cubicBezTo>
                    <a:pt x="194681" y="339132"/>
                    <a:pt x="213797" y="318594"/>
                    <a:pt x="214380" y="298831"/>
                  </a:cubicBezTo>
                  <a:cubicBezTo>
                    <a:pt x="214283" y="290113"/>
                    <a:pt x="210789" y="275678"/>
                    <a:pt x="187694" y="275678"/>
                  </a:cubicBezTo>
                  <a:cubicBezTo>
                    <a:pt x="177990" y="275678"/>
                    <a:pt x="167995" y="278875"/>
                    <a:pt x="157903" y="285075"/>
                  </a:cubicBezTo>
                  <a:cubicBezTo>
                    <a:pt x="154894" y="286916"/>
                    <a:pt x="151207" y="287400"/>
                    <a:pt x="147811" y="286238"/>
                  </a:cubicBezTo>
                  <a:cubicBezTo>
                    <a:pt x="144511" y="285172"/>
                    <a:pt x="141794" y="282556"/>
                    <a:pt x="140533" y="279360"/>
                  </a:cubicBezTo>
                  <a:lnTo>
                    <a:pt x="134128" y="263278"/>
                  </a:lnTo>
                  <a:cubicBezTo>
                    <a:pt x="132090" y="257950"/>
                    <a:pt x="134031" y="251944"/>
                    <a:pt x="138883" y="248844"/>
                  </a:cubicBezTo>
                  <a:cubicBezTo>
                    <a:pt x="155089" y="238575"/>
                    <a:pt x="175661" y="232859"/>
                    <a:pt x="196524" y="232859"/>
                  </a:cubicBezTo>
                  <a:close/>
                  <a:moveTo>
                    <a:pt x="287229" y="485"/>
                  </a:moveTo>
                  <a:cubicBezTo>
                    <a:pt x="293536" y="-1065"/>
                    <a:pt x="300134" y="1163"/>
                    <a:pt x="304113" y="6202"/>
                  </a:cubicBezTo>
                  <a:lnTo>
                    <a:pt x="376502" y="96120"/>
                  </a:lnTo>
                  <a:cubicBezTo>
                    <a:pt x="379607" y="99996"/>
                    <a:pt x="380869" y="104937"/>
                    <a:pt x="379899" y="109782"/>
                  </a:cubicBezTo>
                  <a:cubicBezTo>
                    <a:pt x="378928" y="114627"/>
                    <a:pt x="375823" y="118793"/>
                    <a:pt x="371553" y="121119"/>
                  </a:cubicBezTo>
                  <a:lnTo>
                    <a:pt x="269859" y="176058"/>
                  </a:lnTo>
                  <a:cubicBezTo>
                    <a:pt x="264231" y="179061"/>
                    <a:pt x="257244" y="178577"/>
                    <a:pt x="252101" y="174798"/>
                  </a:cubicBezTo>
                  <a:cubicBezTo>
                    <a:pt x="246958" y="170922"/>
                    <a:pt x="244435" y="164430"/>
                    <a:pt x="245697" y="158132"/>
                  </a:cubicBezTo>
                  <a:lnTo>
                    <a:pt x="254527" y="114336"/>
                  </a:lnTo>
                  <a:cubicBezTo>
                    <a:pt x="144973" y="125963"/>
                    <a:pt x="59289" y="218885"/>
                    <a:pt x="59289" y="331283"/>
                  </a:cubicBezTo>
                  <a:cubicBezTo>
                    <a:pt x="59289" y="451626"/>
                    <a:pt x="157296" y="549586"/>
                    <a:pt x="277816" y="549586"/>
                  </a:cubicBezTo>
                  <a:cubicBezTo>
                    <a:pt x="398336" y="549586"/>
                    <a:pt x="496343" y="451626"/>
                    <a:pt x="496343" y="331283"/>
                  </a:cubicBezTo>
                  <a:cubicBezTo>
                    <a:pt x="496343" y="280898"/>
                    <a:pt x="479652" y="233613"/>
                    <a:pt x="448018" y="194371"/>
                  </a:cubicBezTo>
                  <a:cubicBezTo>
                    <a:pt x="437732" y="181677"/>
                    <a:pt x="439770" y="163074"/>
                    <a:pt x="452482" y="152803"/>
                  </a:cubicBezTo>
                  <a:cubicBezTo>
                    <a:pt x="465194" y="142532"/>
                    <a:pt x="483922" y="144567"/>
                    <a:pt x="494208" y="157260"/>
                  </a:cubicBezTo>
                  <a:cubicBezTo>
                    <a:pt x="533799" y="206386"/>
                    <a:pt x="555632" y="268108"/>
                    <a:pt x="555632" y="331283"/>
                  </a:cubicBezTo>
                  <a:cubicBezTo>
                    <a:pt x="555632" y="484279"/>
                    <a:pt x="431037" y="608691"/>
                    <a:pt x="277816" y="608691"/>
                  </a:cubicBezTo>
                  <a:cubicBezTo>
                    <a:pt x="124692" y="608691"/>
                    <a:pt x="0" y="484279"/>
                    <a:pt x="0" y="331283"/>
                  </a:cubicBezTo>
                  <a:cubicBezTo>
                    <a:pt x="0" y="182065"/>
                    <a:pt x="118676" y="59978"/>
                    <a:pt x="266657" y="54165"/>
                  </a:cubicBezTo>
                  <a:lnTo>
                    <a:pt x="274905" y="13275"/>
                  </a:lnTo>
                  <a:cubicBezTo>
                    <a:pt x="276166" y="6977"/>
                    <a:pt x="281018" y="2035"/>
                    <a:pt x="287229" y="485"/>
                  </a:cubicBezTo>
                  <a:close/>
                </a:path>
              </a:pathLst>
            </a:custGeom>
            <a:solidFill>
              <a:schemeClr val="accent1"/>
            </a:solidFill>
            <a:ln>
              <a:noFill/>
            </a:ln>
          </p:spPr>
          <p:txBody>
            <a:bodyPr/>
            <a:lstStyle/>
            <a:p>
              <a:endParaRPr lang="zh-CN" altLang="en-US">
                <a:solidFill>
                  <a:schemeClr val="tx1">
                    <a:lumMod val="85000"/>
                    <a:lumOff val="1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grpSp>
      <p:grpSp>
        <p:nvGrpSpPr>
          <p:cNvPr id="34" name="Group 15"/>
          <p:cNvGrpSpPr/>
          <p:nvPr>
            <p:custDataLst>
              <p:tags r:id="rId7"/>
            </p:custDataLst>
          </p:nvPr>
        </p:nvGrpSpPr>
        <p:grpSpPr>
          <a:xfrm>
            <a:off x="3509086" y="2020654"/>
            <a:ext cx="2479228" cy="4027807"/>
            <a:chOff x="1117506" y="2295527"/>
            <a:chExt cx="2479228" cy="4027807"/>
          </a:xfrm>
        </p:grpSpPr>
        <p:sp>
          <p:nvSpPr>
            <p:cNvPr id="35" name="矩形: 圆角 34"/>
            <p:cNvSpPr/>
            <p:nvPr>
              <p:custDataLst>
                <p:tags r:id="rId8"/>
              </p:custDataLst>
            </p:nvPr>
          </p:nvSpPr>
          <p:spPr>
            <a:xfrm rot="2700000">
              <a:off x="1547495" y="2295527"/>
              <a:ext cx="1619250" cy="161925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tx1">
                    <a:lumMod val="85000"/>
                    <a:lumOff val="1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sp>
          <p:nvSpPr>
            <p:cNvPr id="38" name="矩形: 圆角 37"/>
            <p:cNvSpPr/>
            <p:nvPr>
              <p:custDataLst>
                <p:tags r:id="rId9"/>
              </p:custDataLst>
            </p:nvPr>
          </p:nvSpPr>
          <p:spPr>
            <a:xfrm rot="2700000">
              <a:off x="1812884" y="2560916"/>
              <a:ext cx="1088473" cy="1088473"/>
            </a:xfrm>
            <a:prstGeom prst="round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tx1">
                    <a:lumMod val="85000"/>
                    <a:lumOff val="1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sp>
          <p:nvSpPr>
            <p:cNvPr id="39" name="文本框 18"/>
            <p:cNvSpPr txBox="1"/>
            <p:nvPr>
              <p:custDataLst>
                <p:tags r:id="rId10"/>
              </p:custDataLst>
            </p:nvPr>
          </p:nvSpPr>
          <p:spPr>
            <a:xfrm>
              <a:off x="1500719" y="4549251"/>
              <a:ext cx="1712802" cy="36830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dirty="0">
                  <a:solidFill>
                    <a:schemeClr val="tx1">
                      <a:lumMod val="85000"/>
                      <a:lumOff val="1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rPr>
                <a:t>双随机抽查</a:t>
              </a:r>
              <a:endParaRPr lang="zh-CN" altLang="en-US" dirty="0">
                <a:solidFill>
                  <a:schemeClr val="tx1">
                    <a:lumMod val="85000"/>
                    <a:lumOff val="1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sp>
          <p:nvSpPr>
            <p:cNvPr id="40" name="文本框 19"/>
            <p:cNvSpPr txBox="1"/>
            <p:nvPr>
              <p:custDataLst>
                <p:tags r:id="rId11"/>
              </p:custDataLst>
            </p:nvPr>
          </p:nvSpPr>
          <p:spPr>
            <a:xfrm>
              <a:off x="1117506" y="5124454"/>
              <a:ext cx="2479228" cy="119888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200000"/>
                </a:lnSpc>
              </a:pPr>
              <a:r>
                <a:rPr lang="zh-CN" altLang="en-US" dirty="0">
                  <a:solidFill>
                    <a:schemeClr val="tx1">
                      <a:lumMod val="85000"/>
                      <a:lumOff val="1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rPr>
                <a:t>随机选对象和人员抽查，确保公正有效</a:t>
              </a:r>
              <a:r>
                <a:rPr lang="zh-CN" altLang="en-US" sz="1200" dirty="0">
                  <a:solidFill>
                    <a:schemeClr val="tx1">
                      <a:lumMod val="85000"/>
                      <a:lumOff val="1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rPr>
                <a:t>。</a:t>
              </a:r>
              <a:endParaRPr lang="zh-CN" altLang="en-US" sz="1200" dirty="0">
                <a:solidFill>
                  <a:schemeClr val="tx1">
                    <a:lumMod val="85000"/>
                    <a:lumOff val="1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sp>
          <p:nvSpPr>
            <p:cNvPr id="41" name="24-hours_57464"/>
            <p:cNvSpPr>
              <a:spLocks noChangeAspect="1"/>
            </p:cNvSpPr>
            <p:nvPr>
              <p:custDataLst>
                <p:tags r:id="rId12"/>
              </p:custDataLst>
            </p:nvPr>
          </p:nvSpPr>
          <p:spPr bwMode="auto">
            <a:xfrm>
              <a:off x="2052277" y="2832394"/>
              <a:ext cx="609685" cy="526466"/>
            </a:xfrm>
            <a:custGeom>
              <a:avLst/>
              <a:gdLst>
                <a:gd name="connsiteX0" fmla="*/ 258158 w 593397"/>
                <a:gd name="connsiteY0" fmla="*/ 319020 h 512402"/>
                <a:gd name="connsiteX1" fmla="*/ 495157 w 593397"/>
                <a:gd name="connsiteY1" fmla="*/ 319020 h 512402"/>
                <a:gd name="connsiteX2" fmla="*/ 507145 w 593397"/>
                <a:gd name="connsiteY2" fmla="*/ 330996 h 512402"/>
                <a:gd name="connsiteX3" fmla="*/ 507145 w 593397"/>
                <a:gd name="connsiteY3" fmla="*/ 411139 h 512402"/>
                <a:gd name="connsiteX4" fmla="*/ 495157 w 593397"/>
                <a:gd name="connsiteY4" fmla="*/ 423114 h 512402"/>
                <a:gd name="connsiteX5" fmla="*/ 258158 w 593397"/>
                <a:gd name="connsiteY5" fmla="*/ 423114 h 512402"/>
                <a:gd name="connsiteX6" fmla="*/ 246169 w 593397"/>
                <a:gd name="connsiteY6" fmla="*/ 411139 h 512402"/>
                <a:gd name="connsiteX7" fmla="*/ 246169 w 593397"/>
                <a:gd name="connsiteY7" fmla="*/ 330996 h 512402"/>
                <a:gd name="connsiteX8" fmla="*/ 258158 w 593397"/>
                <a:gd name="connsiteY8" fmla="*/ 319020 h 512402"/>
                <a:gd name="connsiteX9" fmla="*/ 98684 w 593397"/>
                <a:gd name="connsiteY9" fmla="*/ 319020 h 512402"/>
                <a:gd name="connsiteX10" fmla="*/ 177988 w 593397"/>
                <a:gd name="connsiteY10" fmla="*/ 319020 h 512402"/>
                <a:gd name="connsiteX11" fmla="*/ 189976 w 593397"/>
                <a:gd name="connsiteY11" fmla="*/ 330998 h 512402"/>
                <a:gd name="connsiteX12" fmla="*/ 189976 w 593397"/>
                <a:gd name="connsiteY12" fmla="*/ 348503 h 512402"/>
                <a:gd name="connsiteX13" fmla="*/ 177988 w 593397"/>
                <a:gd name="connsiteY13" fmla="*/ 360480 h 512402"/>
                <a:gd name="connsiteX14" fmla="*/ 98684 w 593397"/>
                <a:gd name="connsiteY14" fmla="*/ 360480 h 512402"/>
                <a:gd name="connsiteX15" fmla="*/ 86696 w 593397"/>
                <a:gd name="connsiteY15" fmla="*/ 348503 h 512402"/>
                <a:gd name="connsiteX16" fmla="*/ 86696 w 593397"/>
                <a:gd name="connsiteY16" fmla="*/ 330998 h 512402"/>
                <a:gd name="connsiteX17" fmla="*/ 98684 w 593397"/>
                <a:gd name="connsiteY17" fmla="*/ 319020 h 512402"/>
                <a:gd name="connsiteX18" fmla="*/ 258158 w 593397"/>
                <a:gd name="connsiteY18" fmla="*/ 173540 h 512402"/>
                <a:gd name="connsiteX19" fmla="*/ 495157 w 593397"/>
                <a:gd name="connsiteY19" fmla="*/ 173540 h 512402"/>
                <a:gd name="connsiteX20" fmla="*/ 507145 w 593397"/>
                <a:gd name="connsiteY20" fmla="*/ 185518 h 512402"/>
                <a:gd name="connsiteX21" fmla="*/ 507145 w 593397"/>
                <a:gd name="connsiteY21" fmla="*/ 265213 h 512402"/>
                <a:gd name="connsiteX22" fmla="*/ 495157 w 593397"/>
                <a:gd name="connsiteY22" fmla="*/ 277190 h 512402"/>
                <a:gd name="connsiteX23" fmla="*/ 258158 w 593397"/>
                <a:gd name="connsiteY23" fmla="*/ 277190 h 512402"/>
                <a:gd name="connsiteX24" fmla="*/ 246169 w 593397"/>
                <a:gd name="connsiteY24" fmla="*/ 265213 h 512402"/>
                <a:gd name="connsiteX25" fmla="*/ 246169 w 593397"/>
                <a:gd name="connsiteY25" fmla="*/ 185518 h 512402"/>
                <a:gd name="connsiteX26" fmla="*/ 258158 w 593397"/>
                <a:gd name="connsiteY26" fmla="*/ 173540 h 512402"/>
                <a:gd name="connsiteX27" fmla="*/ 98684 w 593397"/>
                <a:gd name="connsiteY27" fmla="*/ 173540 h 512402"/>
                <a:gd name="connsiteX28" fmla="*/ 177988 w 593397"/>
                <a:gd name="connsiteY28" fmla="*/ 173540 h 512402"/>
                <a:gd name="connsiteX29" fmla="*/ 189976 w 593397"/>
                <a:gd name="connsiteY29" fmla="*/ 185522 h 512402"/>
                <a:gd name="connsiteX30" fmla="*/ 189976 w 593397"/>
                <a:gd name="connsiteY30" fmla="*/ 202574 h 512402"/>
                <a:gd name="connsiteX31" fmla="*/ 177988 w 593397"/>
                <a:gd name="connsiteY31" fmla="*/ 214556 h 512402"/>
                <a:gd name="connsiteX32" fmla="*/ 98684 w 593397"/>
                <a:gd name="connsiteY32" fmla="*/ 214556 h 512402"/>
                <a:gd name="connsiteX33" fmla="*/ 86696 w 593397"/>
                <a:gd name="connsiteY33" fmla="*/ 202574 h 512402"/>
                <a:gd name="connsiteX34" fmla="*/ 86696 w 593397"/>
                <a:gd name="connsiteY34" fmla="*/ 185522 h 512402"/>
                <a:gd name="connsiteX35" fmla="*/ 98684 w 593397"/>
                <a:gd name="connsiteY35" fmla="*/ 173540 h 512402"/>
                <a:gd name="connsiteX36" fmla="*/ 63166 w 593397"/>
                <a:gd name="connsiteY36" fmla="*/ 130287 h 512402"/>
                <a:gd name="connsiteX37" fmla="*/ 51179 w 593397"/>
                <a:gd name="connsiteY37" fmla="*/ 142257 h 512402"/>
                <a:gd name="connsiteX38" fmla="*/ 51179 w 593397"/>
                <a:gd name="connsiteY38" fmla="*/ 451632 h 512402"/>
                <a:gd name="connsiteX39" fmla="*/ 63166 w 593397"/>
                <a:gd name="connsiteY39" fmla="*/ 463602 h 512402"/>
                <a:gd name="connsiteX40" fmla="*/ 530231 w 593397"/>
                <a:gd name="connsiteY40" fmla="*/ 463602 h 512402"/>
                <a:gd name="connsiteX41" fmla="*/ 542218 w 593397"/>
                <a:gd name="connsiteY41" fmla="*/ 451632 h 512402"/>
                <a:gd name="connsiteX42" fmla="*/ 542218 w 593397"/>
                <a:gd name="connsiteY42" fmla="*/ 142257 h 512402"/>
                <a:gd name="connsiteX43" fmla="*/ 530231 w 593397"/>
                <a:gd name="connsiteY43" fmla="*/ 130287 h 512402"/>
                <a:gd name="connsiteX44" fmla="*/ 11988 w 593397"/>
                <a:gd name="connsiteY44" fmla="*/ 0 h 512402"/>
                <a:gd name="connsiteX45" fmla="*/ 581409 w 593397"/>
                <a:gd name="connsiteY45" fmla="*/ 0 h 512402"/>
                <a:gd name="connsiteX46" fmla="*/ 593397 w 593397"/>
                <a:gd name="connsiteY46" fmla="*/ 11970 h 512402"/>
                <a:gd name="connsiteX47" fmla="*/ 593397 w 593397"/>
                <a:gd name="connsiteY47" fmla="*/ 500432 h 512402"/>
                <a:gd name="connsiteX48" fmla="*/ 581409 w 593397"/>
                <a:gd name="connsiteY48" fmla="*/ 512402 h 512402"/>
                <a:gd name="connsiteX49" fmla="*/ 11988 w 593397"/>
                <a:gd name="connsiteY49" fmla="*/ 512402 h 512402"/>
                <a:gd name="connsiteX50" fmla="*/ 0 w 593397"/>
                <a:gd name="connsiteY50" fmla="*/ 500432 h 512402"/>
                <a:gd name="connsiteX51" fmla="*/ 0 w 593397"/>
                <a:gd name="connsiteY51" fmla="*/ 11970 h 512402"/>
                <a:gd name="connsiteX52" fmla="*/ 11988 w 593397"/>
                <a:gd name="connsiteY52" fmla="*/ 0 h 512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593397" h="512402">
                  <a:moveTo>
                    <a:pt x="258158" y="319020"/>
                  </a:moveTo>
                  <a:lnTo>
                    <a:pt x="495157" y="319020"/>
                  </a:lnTo>
                  <a:cubicBezTo>
                    <a:pt x="501612" y="319020"/>
                    <a:pt x="507145" y="324547"/>
                    <a:pt x="507145" y="330996"/>
                  </a:cubicBezTo>
                  <a:lnTo>
                    <a:pt x="507145" y="411139"/>
                  </a:lnTo>
                  <a:cubicBezTo>
                    <a:pt x="507145" y="417587"/>
                    <a:pt x="501612" y="423114"/>
                    <a:pt x="495157" y="423114"/>
                  </a:cubicBezTo>
                  <a:lnTo>
                    <a:pt x="258158" y="423114"/>
                  </a:lnTo>
                  <a:cubicBezTo>
                    <a:pt x="251702" y="423114"/>
                    <a:pt x="246169" y="417587"/>
                    <a:pt x="246169" y="411139"/>
                  </a:cubicBezTo>
                  <a:lnTo>
                    <a:pt x="246169" y="330996"/>
                  </a:lnTo>
                  <a:cubicBezTo>
                    <a:pt x="246169" y="324547"/>
                    <a:pt x="251702" y="319020"/>
                    <a:pt x="258158" y="319020"/>
                  </a:cubicBezTo>
                  <a:close/>
                  <a:moveTo>
                    <a:pt x="98684" y="319020"/>
                  </a:moveTo>
                  <a:lnTo>
                    <a:pt x="177988" y="319020"/>
                  </a:lnTo>
                  <a:cubicBezTo>
                    <a:pt x="184443" y="319020"/>
                    <a:pt x="189976" y="324548"/>
                    <a:pt x="189976" y="330998"/>
                  </a:cubicBezTo>
                  <a:lnTo>
                    <a:pt x="189976" y="348503"/>
                  </a:lnTo>
                  <a:cubicBezTo>
                    <a:pt x="189976" y="354952"/>
                    <a:pt x="184443" y="360480"/>
                    <a:pt x="177988" y="360480"/>
                  </a:cubicBezTo>
                  <a:lnTo>
                    <a:pt x="98684" y="360480"/>
                  </a:lnTo>
                  <a:cubicBezTo>
                    <a:pt x="91768" y="360480"/>
                    <a:pt x="86696" y="354952"/>
                    <a:pt x="86696" y="348503"/>
                  </a:cubicBezTo>
                  <a:lnTo>
                    <a:pt x="86696" y="330998"/>
                  </a:lnTo>
                  <a:cubicBezTo>
                    <a:pt x="86696" y="324548"/>
                    <a:pt x="91768" y="319020"/>
                    <a:pt x="98684" y="319020"/>
                  </a:cubicBezTo>
                  <a:close/>
                  <a:moveTo>
                    <a:pt x="258158" y="173540"/>
                  </a:moveTo>
                  <a:lnTo>
                    <a:pt x="495157" y="173540"/>
                  </a:lnTo>
                  <a:cubicBezTo>
                    <a:pt x="501612" y="173540"/>
                    <a:pt x="507145" y="179068"/>
                    <a:pt x="507145" y="185518"/>
                  </a:cubicBezTo>
                  <a:lnTo>
                    <a:pt x="507145" y="265213"/>
                  </a:lnTo>
                  <a:cubicBezTo>
                    <a:pt x="507145" y="272123"/>
                    <a:pt x="501612" y="277190"/>
                    <a:pt x="495157" y="277190"/>
                  </a:cubicBezTo>
                  <a:lnTo>
                    <a:pt x="258158" y="277190"/>
                  </a:lnTo>
                  <a:cubicBezTo>
                    <a:pt x="251702" y="277190"/>
                    <a:pt x="246169" y="272123"/>
                    <a:pt x="246169" y="265213"/>
                  </a:cubicBezTo>
                  <a:lnTo>
                    <a:pt x="246169" y="185518"/>
                  </a:lnTo>
                  <a:cubicBezTo>
                    <a:pt x="246169" y="179068"/>
                    <a:pt x="251702" y="173540"/>
                    <a:pt x="258158" y="173540"/>
                  </a:cubicBezTo>
                  <a:close/>
                  <a:moveTo>
                    <a:pt x="98684" y="173540"/>
                  </a:moveTo>
                  <a:lnTo>
                    <a:pt x="177988" y="173540"/>
                  </a:lnTo>
                  <a:cubicBezTo>
                    <a:pt x="184443" y="173540"/>
                    <a:pt x="189976" y="179070"/>
                    <a:pt x="189976" y="185522"/>
                  </a:cubicBezTo>
                  <a:lnTo>
                    <a:pt x="189976" y="202574"/>
                  </a:lnTo>
                  <a:cubicBezTo>
                    <a:pt x="189976" y="209487"/>
                    <a:pt x="184443" y="214556"/>
                    <a:pt x="177988" y="214556"/>
                  </a:cubicBezTo>
                  <a:lnTo>
                    <a:pt x="98684" y="214556"/>
                  </a:lnTo>
                  <a:cubicBezTo>
                    <a:pt x="91768" y="214556"/>
                    <a:pt x="86696" y="209487"/>
                    <a:pt x="86696" y="202574"/>
                  </a:cubicBezTo>
                  <a:lnTo>
                    <a:pt x="86696" y="185522"/>
                  </a:lnTo>
                  <a:cubicBezTo>
                    <a:pt x="86696" y="179070"/>
                    <a:pt x="91768" y="173540"/>
                    <a:pt x="98684" y="173540"/>
                  </a:cubicBezTo>
                  <a:close/>
                  <a:moveTo>
                    <a:pt x="63166" y="130287"/>
                  </a:moveTo>
                  <a:cubicBezTo>
                    <a:pt x="56711" y="130287"/>
                    <a:pt x="51179" y="135812"/>
                    <a:pt x="51179" y="142257"/>
                  </a:cubicBezTo>
                  <a:lnTo>
                    <a:pt x="51179" y="451632"/>
                  </a:lnTo>
                  <a:cubicBezTo>
                    <a:pt x="51179" y="458538"/>
                    <a:pt x="56711" y="463602"/>
                    <a:pt x="63166" y="463602"/>
                  </a:cubicBezTo>
                  <a:lnTo>
                    <a:pt x="530231" y="463602"/>
                  </a:lnTo>
                  <a:cubicBezTo>
                    <a:pt x="536686" y="463602"/>
                    <a:pt x="542218" y="458538"/>
                    <a:pt x="542218" y="451632"/>
                  </a:cubicBezTo>
                  <a:lnTo>
                    <a:pt x="542218" y="142257"/>
                  </a:lnTo>
                  <a:cubicBezTo>
                    <a:pt x="542218" y="135812"/>
                    <a:pt x="536686" y="130287"/>
                    <a:pt x="530231" y="130287"/>
                  </a:cubicBezTo>
                  <a:close/>
                  <a:moveTo>
                    <a:pt x="11988" y="0"/>
                  </a:moveTo>
                  <a:lnTo>
                    <a:pt x="581409" y="0"/>
                  </a:lnTo>
                  <a:cubicBezTo>
                    <a:pt x="588325" y="0"/>
                    <a:pt x="593397" y="5524"/>
                    <a:pt x="593397" y="11970"/>
                  </a:cubicBezTo>
                  <a:lnTo>
                    <a:pt x="593397" y="500432"/>
                  </a:lnTo>
                  <a:cubicBezTo>
                    <a:pt x="593397" y="507338"/>
                    <a:pt x="588325" y="512402"/>
                    <a:pt x="581409" y="512402"/>
                  </a:cubicBezTo>
                  <a:lnTo>
                    <a:pt x="11988" y="512402"/>
                  </a:lnTo>
                  <a:cubicBezTo>
                    <a:pt x="5533" y="512402"/>
                    <a:pt x="0" y="507338"/>
                    <a:pt x="0" y="500432"/>
                  </a:cubicBezTo>
                  <a:lnTo>
                    <a:pt x="0" y="11970"/>
                  </a:lnTo>
                  <a:cubicBezTo>
                    <a:pt x="0" y="5524"/>
                    <a:pt x="5533" y="0"/>
                    <a:pt x="11988" y="0"/>
                  </a:cubicBezTo>
                  <a:close/>
                </a:path>
              </a:pathLst>
            </a:custGeom>
            <a:solidFill>
              <a:schemeClr val="accent2"/>
            </a:solidFill>
            <a:ln>
              <a:noFill/>
            </a:ln>
          </p:spPr>
          <p:txBody>
            <a:bodyPr/>
            <a:lstStyle/>
            <a:p>
              <a:endParaRPr lang="zh-CN" altLang="en-US">
                <a:solidFill>
                  <a:schemeClr val="tx1">
                    <a:lumMod val="85000"/>
                    <a:lumOff val="1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grpSp>
      <p:grpSp>
        <p:nvGrpSpPr>
          <p:cNvPr id="42" name="Group 21"/>
          <p:cNvGrpSpPr/>
          <p:nvPr>
            <p:custDataLst>
              <p:tags r:id="rId13"/>
            </p:custDataLst>
          </p:nvPr>
        </p:nvGrpSpPr>
        <p:grpSpPr>
          <a:xfrm>
            <a:off x="6244804" y="2020654"/>
            <a:ext cx="2479228" cy="4027807"/>
            <a:chOff x="1117506" y="2295527"/>
            <a:chExt cx="2479228" cy="4027807"/>
          </a:xfrm>
        </p:grpSpPr>
        <p:sp>
          <p:nvSpPr>
            <p:cNvPr id="43" name="矩形: 圆角 42"/>
            <p:cNvSpPr/>
            <p:nvPr>
              <p:custDataLst>
                <p:tags r:id="rId14"/>
              </p:custDataLst>
            </p:nvPr>
          </p:nvSpPr>
          <p:spPr>
            <a:xfrm rot="2700000">
              <a:off x="1547495" y="2295527"/>
              <a:ext cx="1619250" cy="1619250"/>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tx1">
                    <a:lumMod val="85000"/>
                    <a:lumOff val="1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sp>
          <p:nvSpPr>
            <p:cNvPr id="44" name="矩形: 圆角 43"/>
            <p:cNvSpPr/>
            <p:nvPr>
              <p:custDataLst>
                <p:tags r:id="rId15"/>
              </p:custDataLst>
            </p:nvPr>
          </p:nvSpPr>
          <p:spPr>
            <a:xfrm rot="2700000">
              <a:off x="1812884" y="2560916"/>
              <a:ext cx="1088473" cy="1088473"/>
            </a:xfrm>
            <a:prstGeom prst="round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tx1">
                    <a:lumMod val="85000"/>
                    <a:lumOff val="1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sp>
          <p:nvSpPr>
            <p:cNvPr id="45" name="文本框 24"/>
            <p:cNvSpPr txBox="1"/>
            <p:nvPr>
              <p:custDataLst>
                <p:tags r:id="rId16"/>
              </p:custDataLst>
            </p:nvPr>
          </p:nvSpPr>
          <p:spPr>
            <a:xfrm>
              <a:off x="1500719" y="4549251"/>
              <a:ext cx="1712802" cy="92202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dirty="0">
                  <a:solidFill>
                    <a:schemeClr val="tx1">
                      <a:lumMod val="85000"/>
                      <a:lumOff val="1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rPr>
                <a:t>专项整治</a:t>
              </a:r>
              <a:endParaRPr lang="zh-CN" altLang="en-US" dirty="0">
                <a:solidFill>
                  <a:schemeClr val="tx1">
                    <a:lumMod val="85000"/>
                    <a:lumOff val="1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endParaRPr>
            </a:p>
            <a:p>
              <a:pPr algn="ctr"/>
              <a:endParaRPr lang="en-US" altLang="zh-CN" dirty="0">
                <a:solidFill>
                  <a:schemeClr val="tx1">
                    <a:lumMod val="85000"/>
                    <a:lumOff val="1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endParaRPr>
            </a:p>
            <a:p>
              <a:pPr algn="ctr"/>
              <a:endParaRPr lang="en-US" altLang="zh-CN" dirty="0">
                <a:solidFill>
                  <a:schemeClr val="tx1">
                    <a:lumMod val="85000"/>
                    <a:lumOff val="1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sp>
          <p:nvSpPr>
            <p:cNvPr id="46" name="文本框 25"/>
            <p:cNvSpPr txBox="1"/>
            <p:nvPr>
              <p:custDataLst>
                <p:tags r:id="rId17"/>
              </p:custDataLst>
            </p:nvPr>
          </p:nvSpPr>
          <p:spPr>
            <a:xfrm>
              <a:off x="1117506" y="5124454"/>
              <a:ext cx="2479228" cy="119888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200000"/>
                </a:lnSpc>
              </a:pPr>
              <a:r>
                <a:rPr lang="zh-CN" altLang="en-US" dirty="0">
                  <a:solidFill>
                    <a:schemeClr val="tx1">
                      <a:lumMod val="85000"/>
                      <a:lumOff val="1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rPr>
                <a:t>集中力量解决突出问题，净化市场</a:t>
              </a:r>
              <a:r>
                <a:rPr lang="zh-CN" altLang="en-US" sz="1200" dirty="0">
                  <a:solidFill>
                    <a:schemeClr val="tx1">
                      <a:lumMod val="85000"/>
                      <a:lumOff val="1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rPr>
                <a:t>。</a:t>
              </a:r>
              <a:endParaRPr lang="zh-CN" altLang="en-US" sz="1200" dirty="0">
                <a:solidFill>
                  <a:schemeClr val="tx1">
                    <a:lumMod val="85000"/>
                    <a:lumOff val="1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sp>
          <p:nvSpPr>
            <p:cNvPr id="47" name="24-hours_57464"/>
            <p:cNvSpPr>
              <a:spLocks noChangeAspect="1"/>
            </p:cNvSpPr>
            <p:nvPr>
              <p:custDataLst>
                <p:tags r:id="rId18"/>
              </p:custDataLst>
            </p:nvPr>
          </p:nvSpPr>
          <p:spPr bwMode="auto">
            <a:xfrm>
              <a:off x="2052277" y="2815363"/>
              <a:ext cx="609685" cy="560528"/>
            </a:xfrm>
            <a:custGeom>
              <a:avLst/>
              <a:gdLst>
                <a:gd name="connsiteX0" fmla="*/ 303534 w 608274"/>
                <a:gd name="connsiteY0" fmla="*/ 219892 h 559231"/>
                <a:gd name="connsiteX1" fmla="*/ 288427 w 608274"/>
                <a:gd name="connsiteY1" fmla="*/ 226086 h 559231"/>
                <a:gd name="connsiteX2" fmla="*/ 282224 w 608274"/>
                <a:gd name="connsiteY2" fmla="*/ 241169 h 559231"/>
                <a:gd name="connsiteX3" fmla="*/ 282224 w 608274"/>
                <a:gd name="connsiteY3" fmla="*/ 333771 h 559231"/>
                <a:gd name="connsiteX4" fmla="*/ 303534 w 608274"/>
                <a:gd name="connsiteY4" fmla="*/ 355048 h 559231"/>
                <a:gd name="connsiteX5" fmla="*/ 410780 w 608274"/>
                <a:gd name="connsiteY5" fmla="*/ 355048 h 559231"/>
                <a:gd name="connsiteX6" fmla="*/ 425887 w 608274"/>
                <a:gd name="connsiteY6" fmla="*/ 348855 h 559231"/>
                <a:gd name="connsiteX7" fmla="*/ 432190 w 608274"/>
                <a:gd name="connsiteY7" fmla="*/ 333771 h 559231"/>
                <a:gd name="connsiteX8" fmla="*/ 425887 w 608274"/>
                <a:gd name="connsiteY8" fmla="*/ 318687 h 559231"/>
                <a:gd name="connsiteX9" fmla="*/ 410780 w 608274"/>
                <a:gd name="connsiteY9" fmla="*/ 312394 h 559231"/>
                <a:gd name="connsiteX10" fmla="*/ 324943 w 608274"/>
                <a:gd name="connsiteY10" fmla="*/ 312394 h 559231"/>
                <a:gd name="connsiteX11" fmla="*/ 324943 w 608274"/>
                <a:gd name="connsiteY11" fmla="*/ 241169 h 559231"/>
                <a:gd name="connsiteX12" fmla="*/ 318640 w 608274"/>
                <a:gd name="connsiteY12" fmla="*/ 226086 h 559231"/>
                <a:gd name="connsiteX13" fmla="*/ 303534 w 608274"/>
                <a:gd name="connsiteY13" fmla="*/ 219892 h 559231"/>
                <a:gd name="connsiteX14" fmla="*/ 304134 w 608274"/>
                <a:gd name="connsiteY14" fmla="*/ 98721 h 559231"/>
                <a:gd name="connsiteX15" fmla="*/ 534335 w 608274"/>
                <a:gd name="connsiteY15" fmla="*/ 328477 h 559231"/>
                <a:gd name="connsiteX16" fmla="*/ 481211 w 608274"/>
                <a:gd name="connsiteY16" fmla="*/ 475121 h 559231"/>
                <a:gd name="connsiteX17" fmla="*/ 532534 w 608274"/>
                <a:gd name="connsiteY17" fmla="*/ 526466 h 559231"/>
                <a:gd name="connsiteX18" fmla="*/ 532534 w 608274"/>
                <a:gd name="connsiteY18" fmla="*/ 553637 h 559231"/>
                <a:gd name="connsiteX19" fmla="*/ 518928 w 608274"/>
                <a:gd name="connsiteY19" fmla="*/ 559231 h 559231"/>
                <a:gd name="connsiteX20" fmla="*/ 505322 w 608274"/>
                <a:gd name="connsiteY20" fmla="*/ 553637 h 559231"/>
                <a:gd name="connsiteX21" fmla="*/ 454099 w 608274"/>
                <a:gd name="connsiteY21" fmla="*/ 502491 h 559231"/>
                <a:gd name="connsiteX22" fmla="*/ 304134 w 608274"/>
                <a:gd name="connsiteY22" fmla="*/ 558332 h 559231"/>
                <a:gd name="connsiteX23" fmla="*/ 146165 w 608274"/>
                <a:gd name="connsiteY23" fmla="*/ 495099 h 559231"/>
                <a:gd name="connsiteX24" fmla="*/ 87639 w 608274"/>
                <a:gd name="connsiteY24" fmla="*/ 553637 h 559231"/>
                <a:gd name="connsiteX25" fmla="*/ 74033 w 608274"/>
                <a:gd name="connsiteY25" fmla="*/ 559231 h 559231"/>
                <a:gd name="connsiteX26" fmla="*/ 60427 w 608274"/>
                <a:gd name="connsiteY26" fmla="*/ 553637 h 559231"/>
                <a:gd name="connsiteX27" fmla="*/ 60427 w 608274"/>
                <a:gd name="connsiteY27" fmla="*/ 526466 h 559231"/>
                <a:gd name="connsiteX28" fmla="*/ 120554 w 608274"/>
                <a:gd name="connsiteY28" fmla="*/ 466430 h 559231"/>
                <a:gd name="connsiteX29" fmla="*/ 74033 w 608274"/>
                <a:gd name="connsiteY29" fmla="*/ 328477 h 559231"/>
                <a:gd name="connsiteX30" fmla="*/ 304134 w 608274"/>
                <a:gd name="connsiteY30" fmla="*/ 98721 h 559231"/>
                <a:gd name="connsiteX31" fmla="*/ 481005 w 608274"/>
                <a:gd name="connsiteY31" fmla="*/ 0 h 559231"/>
                <a:gd name="connsiteX32" fmla="*/ 571054 w 608274"/>
                <a:gd name="connsiteY32" fmla="*/ 37268 h 559231"/>
                <a:gd name="connsiteX33" fmla="*/ 608274 w 608274"/>
                <a:gd name="connsiteY33" fmla="*/ 127192 h 559231"/>
                <a:gd name="connsiteX34" fmla="*/ 571054 w 608274"/>
                <a:gd name="connsiteY34" fmla="*/ 217115 h 559231"/>
                <a:gd name="connsiteX35" fmla="*/ 555945 w 608274"/>
                <a:gd name="connsiteY35" fmla="*/ 223410 h 559231"/>
                <a:gd name="connsiteX36" fmla="*/ 540837 w 608274"/>
                <a:gd name="connsiteY36" fmla="*/ 217115 h 559231"/>
                <a:gd name="connsiteX37" fmla="*/ 390955 w 608274"/>
                <a:gd name="connsiteY37" fmla="*/ 67443 h 559231"/>
                <a:gd name="connsiteX38" fmla="*/ 384652 w 608274"/>
                <a:gd name="connsiteY38" fmla="*/ 52355 h 559231"/>
                <a:gd name="connsiteX39" fmla="*/ 390955 w 608274"/>
                <a:gd name="connsiteY39" fmla="*/ 37268 h 559231"/>
                <a:gd name="connsiteX40" fmla="*/ 481005 w 608274"/>
                <a:gd name="connsiteY40" fmla="*/ 0 h 559231"/>
                <a:gd name="connsiteX41" fmla="*/ 127369 w 608274"/>
                <a:gd name="connsiteY41" fmla="*/ 0 h 559231"/>
                <a:gd name="connsiteX42" fmla="*/ 217419 w 608274"/>
                <a:gd name="connsiteY42" fmla="*/ 37268 h 559231"/>
                <a:gd name="connsiteX43" fmla="*/ 223622 w 608274"/>
                <a:gd name="connsiteY43" fmla="*/ 52355 h 559231"/>
                <a:gd name="connsiteX44" fmla="*/ 217419 w 608274"/>
                <a:gd name="connsiteY44" fmla="*/ 67443 h 559231"/>
                <a:gd name="connsiteX45" fmla="*/ 67537 w 608274"/>
                <a:gd name="connsiteY45" fmla="*/ 217115 h 559231"/>
                <a:gd name="connsiteX46" fmla="*/ 52429 w 608274"/>
                <a:gd name="connsiteY46" fmla="*/ 223410 h 559231"/>
                <a:gd name="connsiteX47" fmla="*/ 37320 w 608274"/>
                <a:gd name="connsiteY47" fmla="*/ 217115 h 559231"/>
                <a:gd name="connsiteX48" fmla="*/ 0 w 608274"/>
                <a:gd name="connsiteY48" fmla="*/ 127192 h 559231"/>
                <a:gd name="connsiteX49" fmla="*/ 37320 w 608274"/>
                <a:gd name="connsiteY49" fmla="*/ 37268 h 559231"/>
                <a:gd name="connsiteX50" fmla="*/ 127369 w 608274"/>
                <a:gd name="connsiteY50" fmla="*/ 0 h 559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608274" h="559231">
                  <a:moveTo>
                    <a:pt x="303534" y="219892"/>
                  </a:moveTo>
                  <a:cubicBezTo>
                    <a:pt x="297831" y="219892"/>
                    <a:pt x="292429" y="222090"/>
                    <a:pt x="288427" y="226086"/>
                  </a:cubicBezTo>
                  <a:cubicBezTo>
                    <a:pt x="284425" y="230081"/>
                    <a:pt x="282224" y="235476"/>
                    <a:pt x="282224" y="241169"/>
                  </a:cubicBezTo>
                  <a:lnTo>
                    <a:pt x="282224" y="333771"/>
                  </a:lnTo>
                  <a:cubicBezTo>
                    <a:pt x="282224" y="345459"/>
                    <a:pt x="291828" y="355048"/>
                    <a:pt x="303534" y="355048"/>
                  </a:cubicBezTo>
                  <a:lnTo>
                    <a:pt x="410780" y="355048"/>
                  </a:lnTo>
                  <a:cubicBezTo>
                    <a:pt x="416483" y="355048"/>
                    <a:pt x="421885" y="352851"/>
                    <a:pt x="425887" y="348855"/>
                  </a:cubicBezTo>
                  <a:cubicBezTo>
                    <a:pt x="429889" y="344759"/>
                    <a:pt x="432190" y="339465"/>
                    <a:pt x="432190" y="333771"/>
                  </a:cubicBezTo>
                  <a:cubicBezTo>
                    <a:pt x="432090" y="328077"/>
                    <a:pt x="429889" y="322683"/>
                    <a:pt x="425887" y="318687"/>
                  </a:cubicBezTo>
                  <a:cubicBezTo>
                    <a:pt x="421885" y="314591"/>
                    <a:pt x="416483" y="312394"/>
                    <a:pt x="410780" y="312394"/>
                  </a:cubicBezTo>
                  <a:lnTo>
                    <a:pt x="324943" y="312394"/>
                  </a:lnTo>
                  <a:lnTo>
                    <a:pt x="324943" y="241169"/>
                  </a:lnTo>
                  <a:cubicBezTo>
                    <a:pt x="324843" y="235476"/>
                    <a:pt x="322642" y="230081"/>
                    <a:pt x="318640" y="226086"/>
                  </a:cubicBezTo>
                  <a:cubicBezTo>
                    <a:pt x="314638" y="222090"/>
                    <a:pt x="309236" y="219892"/>
                    <a:pt x="303534" y="219892"/>
                  </a:cubicBezTo>
                  <a:close/>
                  <a:moveTo>
                    <a:pt x="304134" y="98721"/>
                  </a:moveTo>
                  <a:cubicBezTo>
                    <a:pt x="431089" y="98721"/>
                    <a:pt x="534335" y="201711"/>
                    <a:pt x="534335" y="328477"/>
                  </a:cubicBezTo>
                  <a:cubicBezTo>
                    <a:pt x="534335" y="384217"/>
                    <a:pt x="514326" y="435263"/>
                    <a:pt x="481211" y="475121"/>
                  </a:cubicBezTo>
                  <a:lnTo>
                    <a:pt x="532534" y="526466"/>
                  </a:lnTo>
                  <a:cubicBezTo>
                    <a:pt x="540037" y="533958"/>
                    <a:pt x="540037" y="546145"/>
                    <a:pt x="532534" y="553637"/>
                  </a:cubicBezTo>
                  <a:cubicBezTo>
                    <a:pt x="528832" y="557333"/>
                    <a:pt x="523830" y="559231"/>
                    <a:pt x="518928" y="559231"/>
                  </a:cubicBezTo>
                  <a:cubicBezTo>
                    <a:pt x="514026" y="559231"/>
                    <a:pt x="509123" y="557333"/>
                    <a:pt x="505322" y="553637"/>
                  </a:cubicBezTo>
                  <a:lnTo>
                    <a:pt x="454099" y="502491"/>
                  </a:lnTo>
                  <a:cubicBezTo>
                    <a:pt x="413782" y="537155"/>
                    <a:pt x="361459" y="558332"/>
                    <a:pt x="304134" y="558332"/>
                  </a:cubicBezTo>
                  <a:cubicBezTo>
                    <a:pt x="243007" y="558332"/>
                    <a:pt x="187483" y="534158"/>
                    <a:pt x="146165" y="495099"/>
                  </a:cubicBezTo>
                  <a:lnTo>
                    <a:pt x="87639" y="553637"/>
                  </a:lnTo>
                  <a:cubicBezTo>
                    <a:pt x="83838" y="557333"/>
                    <a:pt x="78935" y="559231"/>
                    <a:pt x="74033" y="559231"/>
                  </a:cubicBezTo>
                  <a:cubicBezTo>
                    <a:pt x="69131" y="559231"/>
                    <a:pt x="64129" y="557333"/>
                    <a:pt x="60427" y="553637"/>
                  </a:cubicBezTo>
                  <a:cubicBezTo>
                    <a:pt x="52924" y="546145"/>
                    <a:pt x="52924" y="533958"/>
                    <a:pt x="60427" y="526466"/>
                  </a:cubicBezTo>
                  <a:lnTo>
                    <a:pt x="120554" y="466430"/>
                  </a:lnTo>
                  <a:cubicBezTo>
                    <a:pt x="91441" y="427971"/>
                    <a:pt x="74033" y="380222"/>
                    <a:pt x="74033" y="328477"/>
                  </a:cubicBezTo>
                  <a:cubicBezTo>
                    <a:pt x="74033" y="201711"/>
                    <a:pt x="177278" y="98721"/>
                    <a:pt x="304134" y="98721"/>
                  </a:cubicBezTo>
                  <a:close/>
                  <a:moveTo>
                    <a:pt x="481005" y="0"/>
                  </a:moveTo>
                  <a:cubicBezTo>
                    <a:pt x="515023" y="0"/>
                    <a:pt x="546941" y="13289"/>
                    <a:pt x="571054" y="37268"/>
                  </a:cubicBezTo>
                  <a:cubicBezTo>
                    <a:pt x="595067" y="61248"/>
                    <a:pt x="608274" y="93221"/>
                    <a:pt x="608274" y="127192"/>
                  </a:cubicBezTo>
                  <a:cubicBezTo>
                    <a:pt x="608274" y="161163"/>
                    <a:pt x="595067" y="193136"/>
                    <a:pt x="571054" y="217115"/>
                  </a:cubicBezTo>
                  <a:cubicBezTo>
                    <a:pt x="566951" y="221112"/>
                    <a:pt x="561549" y="223410"/>
                    <a:pt x="555945" y="223410"/>
                  </a:cubicBezTo>
                  <a:cubicBezTo>
                    <a:pt x="550242" y="223410"/>
                    <a:pt x="544839" y="221112"/>
                    <a:pt x="540837" y="217115"/>
                  </a:cubicBezTo>
                  <a:lnTo>
                    <a:pt x="390955" y="67443"/>
                  </a:lnTo>
                  <a:cubicBezTo>
                    <a:pt x="386853" y="63446"/>
                    <a:pt x="384652" y="58051"/>
                    <a:pt x="384652" y="52355"/>
                  </a:cubicBezTo>
                  <a:cubicBezTo>
                    <a:pt x="384652" y="46660"/>
                    <a:pt x="386853" y="41265"/>
                    <a:pt x="390955" y="37268"/>
                  </a:cubicBezTo>
                  <a:cubicBezTo>
                    <a:pt x="414969" y="13289"/>
                    <a:pt x="446986" y="0"/>
                    <a:pt x="481005" y="0"/>
                  </a:cubicBezTo>
                  <a:close/>
                  <a:moveTo>
                    <a:pt x="127369" y="0"/>
                  </a:moveTo>
                  <a:cubicBezTo>
                    <a:pt x="161388" y="0"/>
                    <a:pt x="193406" y="13289"/>
                    <a:pt x="217419" y="37268"/>
                  </a:cubicBezTo>
                  <a:cubicBezTo>
                    <a:pt x="221321" y="41265"/>
                    <a:pt x="223622" y="46760"/>
                    <a:pt x="223622" y="52355"/>
                  </a:cubicBezTo>
                  <a:cubicBezTo>
                    <a:pt x="223622" y="58051"/>
                    <a:pt x="221421" y="63446"/>
                    <a:pt x="217419" y="67443"/>
                  </a:cubicBezTo>
                  <a:lnTo>
                    <a:pt x="67537" y="217115"/>
                  </a:lnTo>
                  <a:cubicBezTo>
                    <a:pt x="63435" y="221112"/>
                    <a:pt x="58032" y="223410"/>
                    <a:pt x="52429" y="223410"/>
                  </a:cubicBezTo>
                  <a:cubicBezTo>
                    <a:pt x="46726" y="223410"/>
                    <a:pt x="41323" y="221112"/>
                    <a:pt x="37320" y="217115"/>
                  </a:cubicBezTo>
                  <a:cubicBezTo>
                    <a:pt x="13207" y="193136"/>
                    <a:pt x="0" y="161163"/>
                    <a:pt x="0" y="127192"/>
                  </a:cubicBezTo>
                  <a:cubicBezTo>
                    <a:pt x="0" y="93221"/>
                    <a:pt x="13207" y="61248"/>
                    <a:pt x="37320" y="37268"/>
                  </a:cubicBezTo>
                  <a:cubicBezTo>
                    <a:pt x="61333" y="13289"/>
                    <a:pt x="93351" y="0"/>
                    <a:pt x="127369" y="0"/>
                  </a:cubicBezTo>
                  <a:close/>
                </a:path>
              </a:pathLst>
            </a:custGeom>
            <a:solidFill>
              <a:schemeClr val="accent3"/>
            </a:solidFill>
            <a:ln>
              <a:noFill/>
            </a:ln>
          </p:spPr>
          <p:txBody>
            <a:bodyPr/>
            <a:lstStyle/>
            <a:p>
              <a:endParaRPr lang="zh-CN" altLang="en-US">
                <a:solidFill>
                  <a:schemeClr val="tx1">
                    <a:lumMod val="85000"/>
                    <a:lumOff val="1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grpSp>
      <p:grpSp>
        <p:nvGrpSpPr>
          <p:cNvPr id="48" name="Group 27"/>
          <p:cNvGrpSpPr/>
          <p:nvPr>
            <p:custDataLst>
              <p:tags r:id="rId19"/>
            </p:custDataLst>
          </p:nvPr>
        </p:nvGrpSpPr>
        <p:grpSpPr>
          <a:xfrm>
            <a:off x="8980523" y="2020654"/>
            <a:ext cx="2479228" cy="4027807"/>
            <a:chOff x="1117506" y="2295527"/>
            <a:chExt cx="2479228" cy="4027807"/>
          </a:xfrm>
        </p:grpSpPr>
        <p:sp>
          <p:nvSpPr>
            <p:cNvPr id="49" name="矩形: 圆角 48"/>
            <p:cNvSpPr/>
            <p:nvPr>
              <p:custDataLst>
                <p:tags r:id="rId20"/>
              </p:custDataLst>
            </p:nvPr>
          </p:nvSpPr>
          <p:spPr>
            <a:xfrm rot="2700000">
              <a:off x="1547495" y="2295527"/>
              <a:ext cx="1619250" cy="161925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tx1">
                    <a:lumMod val="85000"/>
                    <a:lumOff val="1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sp>
          <p:nvSpPr>
            <p:cNvPr id="50" name="矩形: 圆角 49"/>
            <p:cNvSpPr/>
            <p:nvPr>
              <p:custDataLst>
                <p:tags r:id="rId21"/>
              </p:custDataLst>
            </p:nvPr>
          </p:nvSpPr>
          <p:spPr>
            <a:xfrm rot="2700000">
              <a:off x="1812884" y="2560916"/>
              <a:ext cx="1088473" cy="1088473"/>
            </a:xfrm>
            <a:prstGeom prst="round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tx1">
                    <a:lumMod val="85000"/>
                    <a:lumOff val="1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sp>
          <p:nvSpPr>
            <p:cNvPr id="51" name="文本框 30"/>
            <p:cNvSpPr txBox="1"/>
            <p:nvPr>
              <p:custDataLst>
                <p:tags r:id="rId22"/>
              </p:custDataLst>
            </p:nvPr>
          </p:nvSpPr>
          <p:spPr>
            <a:xfrm>
              <a:off x="1500719" y="4549251"/>
              <a:ext cx="1712802" cy="36830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dirty="0">
                  <a:solidFill>
                    <a:schemeClr val="tx1">
                      <a:lumMod val="85000"/>
                      <a:lumOff val="1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rPr>
                <a:t>提高监管效能</a:t>
              </a:r>
              <a:endParaRPr lang="zh-CN" altLang="en-US" dirty="0">
                <a:solidFill>
                  <a:schemeClr val="tx1">
                    <a:lumMod val="85000"/>
                    <a:lumOff val="1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sp>
          <p:nvSpPr>
            <p:cNvPr id="52" name="文本框 31"/>
            <p:cNvSpPr txBox="1"/>
            <p:nvPr>
              <p:custDataLst>
                <p:tags r:id="rId23"/>
              </p:custDataLst>
            </p:nvPr>
          </p:nvSpPr>
          <p:spPr>
            <a:xfrm>
              <a:off x="1117506" y="5124454"/>
              <a:ext cx="2479228" cy="119888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200000"/>
                </a:lnSpc>
              </a:pPr>
              <a:r>
                <a:rPr lang="zh-CN" altLang="en-US" dirty="0">
                  <a:solidFill>
                    <a:schemeClr val="tx1">
                      <a:lumMod val="85000"/>
                      <a:lumOff val="1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rPr>
                <a:t>提升业务水平和执法能力，加强职业道德教育。</a:t>
              </a:r>
              <a:endParaRPr lang="zh-CN" altLang="en-US" dirty="0">
                <a:solidFill>
                  <a:schemeClr val="tx1">
                    <a:lumMod val="85000"/>
                    <a:lumOff val="1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sp>
          <p:nvSpPr>
            <p:cNvPr id="53" name="24-hours_57464"/>
            <p:cNvSpPr>
              <a:spLocks noChangeAspect="1"/>
            </p:cNvSpPr>
            <p:nvPr>
              <p:custDataLst>
                <p:tags r:id="rId24"/>
              </p:custDataLst>
            </p:nvPr>
          </p:nvSpPr>
          <p:spPr bwMode="auto">
            <a:xfrm>
              <a:off x="2052277" y="2791544"/>
              <a:ext cx="609685" cy="608165"/>
            </a:xfrm>
            <a:custGeom>
              <a:avLst/>
              <a:gdLst>
                <a:gd name="connsiteX0" fmla="*/ 338818 w 602799"/>
                <a:gd name="connsiteY0" fmla="*/ 310850 h 601297"/>
                <a:gd name="connsiteX1" fmla="*/ 344811 w 602799"/>
                <a:gd name="connsiteY1" fmla="*/ 324650 h 601297"/>
                <a:gd name="connsiteX2" fmla="*/ 325757 w 602799"/>
                <a:gd name="connsiteY2" fmla="*/ 343663 h 601297"/>
                <a:gd name="connsiteX3" fmla="*/ 311928 w 602799"/>
                <a:gd name="connsiteY3" fmla="*/ 337683 h 601297"/>
                <a:gd name="connsiteX4" fmla="*/ 328677 w 602799"/>
                <a:gd name="connsiteY4" fmla="*/ 327410 h 601297"/>
                <a:gd name="connsiteX5" fmla="*/ 338818 w 602799"/>
                <a:gd name="connsiteY5" fmla="*/ 310850 h 601297"/>
                <a:gd name="connsiteX6" fmla="*/ 325724 w 602799"/>
                <a:gd name="connsiteY6" fmla="*/ 231675 h 601297"/>
                <a:gd name="connsiteX7" fmla="*/ 418835 w 602799"/>
                <a:gd name="connsiteY7" fmla="*/ 324645 h 601297"/>
                <a:gd name="connsiteX8" fmla="*/ 325724 w 602799"/>
                <a:gd name="connsiteY8" fmla="*/ 417615 h 601297"/>
                <a:gd name="connsiteX9" fmla="*/ 232613 w 602799"/>
                <a:gd name="connsiteY9" fmla="*/ 324645 h 601297"/>
                <a:gd name="connsiteX10" fmla="*/ 236915 w 602799"/>
                <a:gd name="connsiteY10" fmla="*/ 296877 h 601297"/>
                <a:gd name="connsiteX11" fmla="*/ 271025 w 602799"/>
                <a:gd name="connsiteY11" fmla="*/ 330628 h 601297"/>
                <a:gd name="connsiteX12" fmla="*/ 325724 w 602799"/>
                <a:gd name="connsiteY12" fmla="*/ 379568 h 601297"/>
                <a:gd name="connsiteX13" fmla="*/ 380577 w 602799"/>
                <a:gd name="connsiteY13" fmla="*/ 324645 h 601297"/>
                <a:gd name="connsiteX14" fmla="*/ 332024 w 602799"/>
                <a:gd name="connsiteY14" fmla="*/ 270182 h 601297"/>
                <a:gd name="connsiteX15" fmla="*/ 298067 w 602799"/>
                <a:gd name="connsiteY15" fmla="*/ 235817 h 601297"/>
                <a:gd name="connsiteX16" fmla="*/ 325724 w 602799"/>
                <a:gd name="connsiteY16" fmla="*/ 231675 h 601297"/>
                <a:gd name="connsiteX17" fmla="*/ 325760 w 602799"/>
                <a:gd name="connsiteY17" fmla="*/ 157723 h 601297"/>
                <a:gd name="connsiteX18" fmla="*/ 492929 w 602799"/>
                <a:gd name="connsiteY18" fmla="*/ 324646 h 601297"/>
                <a:gd name="connsiteX19" fmla="*/ 325760 w 602799"/>
                <a:gd name="connsiteY19" fmla="*/ 491568 h 601297"/>
                <a:gd name="connsiteX20" fmla="*/ 158590 w 602799"/>
                <a:gd name="connsiteY20" fmla="*/ 324646 h 601297"/>
                <a:gd name="connsiteX21" fmla="*/ 181023 w 602799"/>
                <a:gd name="connsiteY21" fmla="*/ 241184 h 601297"/>
                <a:gd name="connsiteX22" fmla="*/ 209294 w 602799"/>
                <a:gd name="connsiteY22" fmla="*/ 269414 h 601297"/>
                <a:gd name="connsiteX23" fmla="*/ 196695 w 602799"/>
                <a:gd name="connsiteY23" fmla="*/ 324646 h 601297"/>
                <a:gd name="connsiteX24" fmla="*/ 325760 w 602799"/>
                <a:gd name="connsiteY24" fmla="*/ 453520 h 601297"/>
                <a:gd name="connsiteX25" fmla="*/ 454671 w 602799"/>
                <a:gd name="connsiteY25" fmla="*/ 324646 h 601297"/>
                <a:gd name="connsiteX26" fmla="*/ 325760 w 602799"/>
                <a:gd name="connsiteY26" fmla="*/ 195925 h 601297"/>
                <a:gd name="connsiteX27" fmla="*/ 270446 w 602799"/>
                <a:gd name="connsiteY27" fmla="*/ 208352 h 601297"/>
                <a:gd name="connsiteX28" fmla="*/ 242175 w 602799"/>
                <a:gd name="connsiteY28" fmla="*/ 180123 h 601297"/>
                <a:gd name="connsiteX29" fmla="*/ 325760 w 602799"/>
                <a:gd name="connsiteY29" fmla="*/ 157723 h 601297"/>
                <a:gd name="connsiteX30" fmla="*/ 111273 w 602799"/>
                <a:gd name="connsiteY30" fmla="*/ 85181 h 601297"/>
                <a:gd name="connsiteX31" fmla="*/ 310717 w 602799"/>
                <a:gd name="connsiteY31" fmla="*/ 284185 h 601297"/>
                <a:gd name="connsiteX32" fmla="*/ 310717 w 602799"/>
                <a:gd name="connsiteY32" fmla="*/ 309502 h 601297"/>
                <a:gd name="connsiteX33" fmla="*/ 298117 w 602799"/>
                <a:gd name="connsiteY33" fmla="*/ 314872 h 601297"/>
                <a:gd name="connsiteX34" fmla="*/ 285364 w 602799"/>
                <a:gd name="connsiteY34" fmla="*/ 309655 h 601297"/>
                <a:gd name="connsiteX35" fmla="*/ 85766 w 602799"/>
                <a:gd name="connsiteY35" fmla="*/ 110498 h 601297"/>
                <a:gd name="connsiteX36" fmla="*/ 90376 w 602799"/>
                <a:gd name="connsiteY36" fmla="*/ 110498 h 601297"/>
                <a:gd name="connsiteX37" fmla="*/ 111273 w 602799"/>
                <a:gd name="connsiteY37" fmla="*/ 89477 h 601297"/>
                <a:gd name="connsiteX38" fmla="*/ 325759 w 602799"/>
                <a:gd name="connsiteY38" fmla="*/ 48064 h 601297"/>
                <a:gd name="connsiteX39" fmla="*/ 602799 w 602799"/>
                <a:gd name="connsiteY39" fmla="*/ 324681 h 601297"/>
                <a:gd name="connsiteX40" fmla="*/ 325759 w 602799"/>
                <a:gd name="connsiteY40" fmla="*/ 601297 h 601297"/>
                <a:gd name="connsiteX41" fmla="*/ 48719 w 602799"/>
                <a:gd name="connsiteY41" fmla="*/ 324681 h 601297"/>
                <a:gd name="connsiteX42" fmla="*/ 101730 w 602799"/>
                <a:gd name="connsiteY42" fmla="*/ 162055 h 601297"/>
                <a:gd name="connsiteX43" fmla="*/ 154895 w 602799"/>
                <a:gd name="connsiteY43" fmla="*/ 215139 h 601297"/>
                <a:gd name="connsiteX44" fmla="*/ 122627 w 602799"/>
                <a:gd name="connsiteY44" fmla="*/ 324681 h 601297"/>
                <a:gd name="connsiteX45" fmla="*/ 325759 w 602799"/>
                <a:gd name="connsiteY45" fmla="*/ 527349 h 601297"/>
                <a:gd name="connsiteX46" fmla="*/ 528737 w 602799"/>
                <a:gd name="connsiteY46" fmla="*/ 324681 h 601297"/>
                <a:gd name="connsiteX47" fmla="*/ 325759 w 602799"/>
                <a:gd name="connsiteY47" fmla="*/ 122013 h 601297"/>
                <a:gd name="connsiteX48" fmla="*/ 216203 w 602799"/>
                <a:gd name="connsiteY48" fmla="*/ 154077 h 601297"/>
                <a:gd name="connsiteX49" fmla="*/ 162885 w 602799"/>
                <a:gd name="connsiteY49" fmla="*/ 100994 h 601297"/>
                <a:gd name="connsiteX50" fmla="*/ 325759 w 602799"/>
                <a:gd name="connsiteY50" fmla="*/ 48064 h 601297"/>
                <a:gd name="connsiteX51" fmla="*/ 47654 w 602799"/>
                <a:gd name="connsiteY51" fmla="*/ 1123 h 601297"/>
                <a:gd name="connsiteX52" fmla="*/ 82702 w 602799"/>
                <a:gd name="connsiteY52" fmla="*/ 35649 h 601297"/>
                <a:gd name="connsiteX53" fmla="*/ 83932 w 602799"/>
                <a:gd name="connsiteY53" fmla="*/ 38564 h 601297"/>
                <a:gd name="connsiteX54" fmla="*/ 83932 w 602799"/>
                <a:gd name="connsiteY54" fmla="*/ 79074 h 601297"/>
                <a:gd name="connsiteX55" fmla="*/ 79935 w 602799"/>
                <a:gd name="connsiteY55" fmla="*/ 83064 h 601297"/>
                <a:gd name="connsiteX56" fmla="*/ 39354 w 602799"/>
                <a:gd name="connsiteY56" fmla="*/ 83064 h 601297"/>
                <a:gd name="connsiteX57" fmla="*/ 36587 w 602799"/>
                <a:gd name="connsiteY57" fmla="*/ 81990 h 601297"/>
                <a:gd name="connsiteX58" fmla="*/ 1231 w 602799"/>
                <a:gd name="connsiteY58" fmla="*/ 47004 h 601297"/>
                <a:gd name="connsiteX59" fmla="*/ 3998 w 602799"/>
                <a:gd name="connsiteY59" fmla="*/ 40252 h 601297"/>
                <a:gd name="connsiteX60" fmla="*/ 15988 w 602799"/>
                <a:gd name="connsiteY60" fmla="*/ 40252 h 601297"/>
                <a:gd name="connsiteX61" fmla="*/ 40891 w 602799"/>
                <a:gd name="connsiteY61" fmla="*/ 15394 h 601297"/>
                <a:gd name="connsiteX62" fmla="*/ 40891 w 602799"/>
                <a:gd name="connsiteY62" fmla="*/ 4039 h 601297"/>
                <a:gd name="connsiteX63" fmla="*/ 47654 w 602799"/>
                <a:gd name="connsiteY63" fmla="*/ 1123 h 60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02799" h="601297">
                  <a:moveTo>
                    <a:pt x="338818" y="310850"/>
                  </a:moveTo>
                  <a:cubicBezTo>
                    <a:pt x="342506" y="314377"/>
                    <a:pt x="344811" y="319283"/>
                    <a:pt x="344811" y="324650"/>
                  </a:cubicBezTo>
                  <a:cubicBezTo>
                    <a:pt x="344811" y="335230"/>
                    <a:pt x="336206" y="343663"/>
                    <a:pt x="325757" y="343663"/>
                  </a:cubicBezTo>
                  <a:cubicBezTo>
                    <a:pt x="320226" y="343663"/>
                    <a:pt x="315309" y="341363"/>
                    <a:pt x="311928" y="337683"/>
                  </a:cubicBezTo>
                  <a:cubicBezTo>
                    <a:pt x="318074" y="335690"/>
                    <a:pt x="323914" y="332163"/>
                    <a:pt x="328677" y="327410"/>
                  </a:cubicBezTo>
                  <a:cubicBezTo>
                    <a:pt x="333440" y="322657"/>
                    <a:pt x="336821" y="316983"/>
                    <a:pt x="338818" y="310850"/>
                  </a:cubicBezTo>
                  <a:close/>
                  <a:moveTo>
                    <a:pt x="325724" y="231675"/>
                  </a:moveTo>
                  <a:cubicBezTo>
                    <a:pt x="377043" y="231675"/>
                    <a:pt x="418835" y="273404"/>
                    <a:pt x="418835" y="324645"/>
                  </a:cubicBezTo>
                  <a:cubicBezTo>
                    <a:pt x="418835" y="375886"/>
                    <a:pt x="377043" y="417615"/>
                    <a:pt x="325724" y="417615"/>
                  </a:cubicBezTo>
                  <a:cubicBezTo>
                    <a:pt x="274406" y="417615"/>
                    <a:pt x="232613" y="375886"/>
                    <a:pt x="232613" y="324645"/>
                  </a:cubicBezTo>
                  <a:cubicBezTo>
                    <a:pt x="232613" y="314980"/>
                    <a:pt x="234150" y="305621"/>
                    <a:pt x="236915" y="296877"/>
                  </a:cubicBezTo>
                  <a:cubicBezTo>
                    <a:pt x="236915" y="296877"/>
                    <a:pt x="269796" y="329708"/>
                    <a:pt x="271025" y="330628"/>
                  </a:cubicBezTo>
                  <a:cubicBezTo>
                    <a:pt x="274098" y="358090"/>
                    <a:pt x="297453" y="379568"/>
                    <a:pt x="325724" y="379568"/>
                  </a:cubicBezTo>
                  <a:cubicBezTo>
                    <a:pt x="355993" y="379568"/>
                    <a:pt x="380577" y="354868"/>
                    <a:pt x="380577" y="324645"/>
                  </a:cubicBezTo>
                  <a:cubicBezTo>
                    <a:pt x="380577" y="296570"/>
                    <a:pt x="359373" y="273251"/>
                    <a:pt x="332024" y="270182"/>
                  </a:cubicBezTo>
                  <a:cubicBezTo>
                    <a:pt x="330948" y="268802"/>
                    <a:pt x="298067" y="235817"/>
                    <a:pt x="298067" y="235817"/>
                  </a:cubicBezTo>
                  <a:cubicBezTo>
                    <a:pt x="306825" y="233209"/>
                    <a:pt x="316044" y="231675"/>
                    <a:pt x="325724" y="231675"/>
                  </a:cubicBezTo>
                  <a:close/>
                  <a:moveTo>
                    <a:pt x="325760" y="157723"/>
                  </a:moveTo>
                  <a:cubicBezTo>
                    <a:pt x="417949" y="157723"/>
                    <a:pt x="492929" y="232593"/>
                    <a:pt x="492929" y="324646"/>
                  </a:cubicBezTo>
                  <a:cubicBezTo>
                    <a:pt x="492929" y="416698"/>
                    <a:pt x="417949" y="491568"/>
                    <a:pt x="325760" y="491568"/>
                  </a:cubicBezTo>
                  <a:cubicBezTo>
                    <a:pt x="233571" y="491568"/>
                    <a:pt x="158590" y="416698"/>
                    <a:pt x="158590" y="324646"/>
                  </a:cubicBezTo>
                  <a:cubicBezTo>
                    <a:pt x="158590" y="294268"/>
                    <a:pt x="166733" y="265732"/>
                    <a:pt x="181023" y="241184"/>
                  </a:cubicBezTo>
                  <a:lnTo>
                    <a:pt x="209294" y="269414"/>
                  </a:lnTo>
                  <a:cubicBezTo>
                    <a:pt x="201304" y="286137"/>
                    <a:pt x="196695" y="304854"/>
                    <a:pt x="196695" y="324646"/>
                  </a:cubicBezTo>
                  <a:cubicBezTo>
                    <a:pt x="196695" y="395680"/>
                    <a:pt x="254620" y="453520"/>
                    <a:pt x="325760" y="453520"/>
                  </a:cubicBezTo>
                  <a:cubicBezTo>
                    <a:pt x="396899" y="453520"/>
                    <a:pt x="454671" y="395680"/>
                    <a:pt x="454671" y="324646"/>
                  </a:cubicBezTo>
                  <a:cubicBezTo>
                    <a:pt x="454671" y="253611"/>
                    <a:pt x="396899" y="195925"/>
                    <a:pt x="325760" y="195925"/>
                  </a:cubicBezTo>
                  <a:cubicBezTo>
                    <a:pt x="305939" y="195925"/>
                    <a:pt x="287194" y="200374"/>
                    <a:pt x="270446" y="208352"/>
                  </a:cubicBezTo>
                  <a:lnTo>
                    <a:pt x="242175" y="180123"/>
                  </a:lnTo>
                  <a:cubicBezTo>
                    <a:pt x="266759" y="165854"/>
                    <a:pt x="295337" y="157723"/>
                    <a:pt x="325760" y="157723"/>
                  </a:cubicBezTo>
                  <a:close/>
                  <a:moveTo>
                    <a:pt x="111273" y="85181"/>
                  </a:moveTo>
                  <a:lnTo>
                    <a:pt x="310717" y="284185"/>
                  </a:lnTo>
                  <a:cubicBezTo>
                    <a:pt x="317785" y="291243"/>
                    <a:pt x="317785" y="302597"/>
                    <a:pt x="310717" y="309502"/>
                  </a:cubicBezTo>
                  <a:cubicBezTo>
                    <a:pt x="307183" y="313031"/>
                    <a:pt x="302573" y="314872"/>
                    <a:pt x="298117" y="314872"/>
                  </a:cubicBezTo>
                  <a:cubicBezTo>
                    <a:pt x="293508" y="314872"/>
                    <a:pt x="288898" y="313031"/>
                    <a:pt x="285364" y="309655"/>
                  </a:cubicBezTo>
                  <a:lnTo>
                    <a:pt x="85766" y="110498"/>
                  </a:lnTo>
                  <a:lnTo>
                    <a:pt x="90376" y="110498"/>
                  </a:lnTo>
                  <a:cubicBezTo>
                    <a:pt x="101900" y="110498"/>
                    <a:pt x="111273" y="100985"/>
                    <a:pt x="111273" y="89477"/>
                  </a:cubicBezTo>
                  <a:close/>
                  <a:moveTo>
                    <a:pt x="325759" y="48064"/>
                  </a:moveTo>
                  <a:cubicBezTo>
                    <a:pt x="478492" y="48064"/>
                    <a:pt x="602799" y="172181"/>
                    <a:pt x="602799" y="324681"/>
                  </a:cubicBezTo>
                  <a:cubicBezTo>
                    <a:pt x="602799" y="477180"/>
                    <a:pt x="478492" y="601297"/>
                    <a:pt x="325759" y="601297"/>
                  </a:cubicBezTo>
                  <a:cubicBezTo>
                    <a:pt x="173026" y="601297"/>
                    <a:pt x="48719" y="477180"/>
                    <a:pt x="48719" y="324681"/>
                  </a:cubicBezTo>
                  <a:cubicBezTo>
                    <a:pt x="48719" y="263926"/>
                    <a:pt x="68387" y="207774"/>
                    <a:pt x="101730" y="162055"/>
                  </a:cubicBezTo>
                  <a:lnTo>
                    <a:pt x="154895" y="215139"/>
                  </a:lnTo>
                  <a:cubicBezTo>
                    <a:pt x="134612" y="246743"/>
                    <a:pt x="122627" y="284331"/>
                    <a:pt x="122627" y="324681"/>
                  </a:cubicBezTo>
                  <a:cubicBezTo>
                    <a:pt x="122627" y="436524"/>
                    <a:pt x="213745" y="527349"/>
                    <a:pt x="325759" y="527349"/>
                  </a:cubicBezTo>
                  <a:cubicBezTo>
                    <a:pt x="437620" y="527349"/>
                    <a:pt x="528737" y="436524"/>
                    <a:pt x="528737" y="324681"/>
                  </a:cubicBezTo>
                  <a:cubicBezTo>
                    <a:pt x="528737" y="212837"/>
                    <a:pt x="437620" y="122013"/>
                    <a:pt x="325759" y="122013"/>
                  </a:cubicBezTo>
                  <a:cubicBezTo>
                    <a:pt x="285348" y="122013"/>
                    <a:pt x="247856" y="133826"/>
                    <a:pt x="216203" y="154077"/>
                  </a:cubicBezTo>
                  <a:lnTo>
                    <a:pt x="162885" y="100994"/>
                  </a:lnTo>
                  <a:cubicBezTo>
                    <a:pt x="208674" y="67702"/>
                    <a:pt x="264912" y="48064"/>
                    <a:pt x="325759" y="48064"/>
                  </a:cubicBezTo>
                  <a:close/>
                  <a:moveTo>
                    <a:pt x="47654" y="1123"/>
                  </a:moveTo>
                  <a:lnTo>
                    <a:pt x="82702" y="35649"/>
                  </a:lnTo>
                  <a:cubicBezTo>
                    <a:pt x="83471" y="36416"/>
                    <a:pt x="83932" y="37490"/>
                    <a:pt x="83932" y="38564"/>
                  </a:cubicBezTo>
                  <a:lnTo>
                    <a:pt x="83932" y="79074"/>
                  </a:lnTo>
                  <a:cubicBezTo>
                    <a:pt x="83932" y="81376"/>
                    <a:pt x="82088" y="83064"/>
                    <a:pt x="79935" y="83064"/>
                  </a:cubicBezTo>
                  <a:lnTo>
                    <a:pt x="39354" y="83064"/>
                  </a:lnTo>
                  <a:cubicBezTo>
                    <a:pt x="38278" y="83064"/>
                    <a:pt x="37355" y="82604"/>
                    <a:pt x="36587" y="81990"/>
                  </a:cubicBezTo>
                  <a:lnTo>
                    <a:pt x="1231" y="47004"/>
                  </a:lnTo>
                  <a:cubicBezTo>
                    <a:pt x="-1382" y="44549"/>
                    <a:pt x="463" y="40252"/>
                    <a:pt x="3998" y="40252"/>
                  </a:cubicBezTo>
                  <a:lnTo>
                    <a:pt x="15988" y="40252"/>
                  </a:lnTo>
                  <a:cubicBezTo>
                    <a:pt x="29669" y="40252"/>
                    <a:pt x="40891" y="29051"/>
                    <a:pt x="40891" y="15394"/>
                  </a:cubicBezTo>
                  <a:lnTo>
                    <a:pt x="40891" y="4039"/>
                  </a:lnTo>
                  <a:cubicBezTo>
                    <a:pt x="40891" y="509"/>
                    <a:pt x="45195" y="-1332"/>
                    <a:pt x="47654" y="1123"/>
                  </a:cubicBezTo>
                  <a:close/>
                </a:path>
              </a:pathLst>
            </a:custGeom>
            <a:solidFill>
              <a:schemeClr val="accent4"/>
            </a:solidFill>
            <a:ln>
              <a:noFill/>
            </a:ln>
          </p:spPr>
          <p:txBody>
            <a:bodyPr/>
            <a:lstStyle/>
            <a:p>
              <a:endParaRPr lang="zh-CN" altLang="en-US">
                <a:solidFill>
                  <a:schemeClr val="tx1">
                    <a:lumMod val="85000"/>
                    <a:lumOff val="1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grpSp>
      <p:sp>
        <p:nvSpPr>
          <p:cNvPr id="4" name="文本框 3"/>
          <p:cNvSpPr txBox="1"/>
          <p:nvPr/>
        </p:nvSpPr>
        <p:spPr>
          <a:xfrm>
            <a:off x="742950" y="749935"/>
            <a:ext cx="10514965" cy="623570"/>
          </a:xfrm>
          <a:prstGeom prst="rect">
            <a:avLst/>
          </a:prstGeom>
          <a:solidFill>
            <a:schemeClr val="bg1"/>
          </a:solidFill>
        </p:spPr>
        <p:txBody>
          <a:bodyPr wrap="square" rtlCol="0">
            <a:noAutofit/>
          </a:bodyPr>
          <a:p>
            <a:pPr algn="ctr"/>
            <a:r>
              <a:rPr lang="zh-CN" altLang="en-US" sz="4000"/>
              <a:t>监管措施</a:t>
            </a:r>
            <a:endParaRPr lang="zh-CN" altLang="en-US" sz="4000"/>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par>
                          <p:cTn id="21" fill="hold">
                            <p:stCondLst>
                              <p:cond delay="2000"/>
                            </p:stCondLst>
                            <p:childTnLst>
                              <p:par>
                                <p:cTn id="22" presetID="26" presetClass="entr" presetSubtype="0" fill="hold" nodeType="after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wipe(down)">
                                      <p:cBhvr>
                                        <p:cTn id="24" dur="580">
                                          <p:stCondLst>
                                            <p:cond delay="0"/>
                                          </p:stCondLst>
                                        </p:cTn>
                                        <p:tgtEl>
                                          <p:spTgt spid="34"/>
                                        </p:tgtEl>
                                      </p:cBhvr>
                                    </p:animEffect>
                                    <p:anim calcmode="lin" valueType="num">
                                      <p:cBhvr>
                                        <p:cTn id="25" dur="1822" tmFilter="0,0; 0.14,0.36; 0.43,0.73; 0.71,0.91; 1.0,1.0">
                                          <p:stCondLst>
                                            <p:cond delay="0"/>
                                          </p:stCondLst>
                                        </p:cTn>
                                        <p:tgtEl>
                                          <p:spTgt spid="34"/>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34"/>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34"/>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34"/>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34"/>
                                        </p:tgtEl>
                                        <p:attrNameLst>
                                          <p:attrName>ppt_y</p:attrName>
                                        </p:attrNameLst>
                                      </p:cBhvr>
                                      <p:tavLst>
                                        <p:tav tm="0" fmla="#ppt_y-sin(pi*$)/81">
                                          <p:val>
                                            <p:fltVal val="0"/>
                                          </p:val>
                                        </p:tav>
                                        <p:tav tm="100000">
                                          <p:val>
                                            <p:fltVal val="1"/>
                                          </p:val>
                                        </p:tav>
                                      </p:tavLst>
                                    </p:anim>
                                    <p:animScale>
                                      <p:cBhvr>
                                        <p:cTn id="30" dur="26">
                                          <p:stCondLst>
                                            <p:cond delay="650"/>
                                          </p:stCondLst>
                                        </p:cTn>
                                        <p:tgtEl>
                                          <p:spTgt spid="34"/>
                                        </p:tgtEl>
                                      </p:cBhvr>
                                      <p:to x="100000" y="60000"/>
                                    </p:animScale>
                                    <p:animScale>
                                      <p:cBhvr>
                                        <p:cTn id="31" dur="166" decel="50000">
                                          <p:stCondLst>
                                            <p:cond delay="676"/>
                                          </p:stCondLst>
                                        </p:cTn>
                                        <p:tgtEl>
                                          <p:spTgt spid="34"/>
                                        </p:tgtEl>
                                      </p:cBhvr>
                                      <p:to x="100000" y="100000"/>
                                    </p:animScale>
                                    <p:animScale>
                                      <p:cBhvr>
                                        <p:cTn id="32" dur="26">
                                          <p:stCondLst>
                                            <p:cond delay="1312"/>
                                          </p:stCondLst>
                                        </p:cTn>
                                        <p:tgtEl>
                                          <p:spTgt spid="34"/>
                                        </p:tgtEl>
                                      </p:cBhvr>
                                      <p:to x="100000" y="80000"/>
                                    </p:animScale>
                                    <p:animScale>
                                      <p:cBhvr>
                                        <p:cTn id="33" dur="166" decel="50000">
                                          <p:stCondLst>
                                            <p:cond delay="1338"/>
                                          </p:stCondLst>
                                        </p:cTn>
                                        <p:tgtEl>
                                          <p:spTgt spid="34"/>
                                        </p:tgtEl>
                                      </p:cBhvr>
                                      <p:to x="100000" y="100000"/>
                                    </p:animScale>
                                    <p:animScale>
                                      <p:cBhvr>
                                        <p:cTn id="34" dur="26">
                                          <p:stCondLst>
                                            <p:cond delay="1642"/>
                                          </p:stCondLst>
                                        </p:cTn>
                                        <p:tgtEl>
                                          <p:spTgt spid="34"/>
                                        </p:tgtEl>
                                      </p:cBhvr>
                                      <p:to x="100000" y="90000"/>
                                    </p:animScale>
                                    <p:animScale>
                                      <p:cBhvr>
                                        <p:cTn id="35" dur="166" decel="50000">
                                          <p:stCondLst>
                                            <p:cond delay="1668"/>
                                          </p:stCondLst>
                                        </p:cTn>
                                        <p:tgtEl>
                                          <p:spTgt spid="34"/>
                                        </p:tgtEl>
                                      </p:cBhvr>
                                      <p:to x="100000" y="100000"/>
                                    </p:animScale>
                                    <p:animScale>
                                      <p:cBhvr>
                                        <p:cTn id="36" dur="26">
                                          <p:stCondLst>
                                            <p:cond delay="1808"/>
                                          </p:stCondLst>
                                        </p:cTn>
                                        <p:tgtEl>
                                          <p:spTgt spid="34"/>
                                        </p:tgtEl>
                                      </p:cBhvr>
                                      <p:to x="100000" y="95000"/>
                                    </p:animScale>
                                    <p:animScale>
                                      <p:cBhvr>
                                        <p:cTn id="37" dur="166" decel="50000">
                                          <p:stCondLst>
                                            <p:cond delay="1834"/>
                                          </p:stCondLst>
                                        </p:cTn>
                                        <p:tgtEl>
                                          <p:spTgt spid="34"/>
                                        </p:tgtEl>
                                      </p:cBhvr>
                                      <p:to x="100000" y="100000"/>
                                    </p:animScale>
                                  </p:childTnLst>
                                </p:cTn>
                              </p:par>
                            </p:childTnLst>
                          </p:cTn>
                        </p:par>
                        <p:par>
                          <p:cTn id="38" fill="hold">
                            <p:stCondLst>
                              <p:cond delay="4000"/>
                            </p:stCondLst>
                            <p:childTnLst>
                              <p:par>
                                <p:cTn id="39" presetID="26" presetClass="entr" presetSubtype="0" fill="hold" nodeType="afterEffect">
                                  <p:stCondLst>
                                    <p:cond delay="0"/>
                                  </p:stCondLst>
                                  <p:childTnLst>
                                    <p:set>
                                      <p:cBhvr>
                                        <p:cTn id="40" dur="1" fill="hold">
                                          <p:stCondLst>
                                            <p:cond delay="0"/>
                                          </p:stCondLst>
                                        </p:cTn>
                                        <p:tgtEl>
                                          <p:spTgt spid="42"/>
                                        </p:tgtEl>
                                        <p:attrNameLst>
                                          <p:attrName>style.visibility</p:attrName>
                                        </p:attrNameLst>
                                      </p:cBhvr>
                                      <p:to>
                                        <p:strVal val="visible"/>
                                      </p:to>
                                    </p:set>
                                    <p:animEffect transition="in" filter="wipe(down)">
                                      <p:cBhvr>
                                        <p:cTn id="41" dur="580">
                                          <p:stCondLst>
                                            <p:cond delay="0"/>
                                          </p:stCondLst>
                                        </p:cTn>
                                        <p:tgtEl>
                                          <p:spTgt spid="42"/>
                                        </p:tgtEl>
                                      </p:cBhvr>
                                    </p:animEffect>
                                    <p:anim calcmode="lin" valueType="num">
                                      <p:cBhvr>
                                        <p:cTn id="42" dur="1822" tmFilter="0,0; 0.14,0.36; 0.43,0.73; 0.71,0.91; 1.0,1.0">
                                          <p:stCondLst>
                                            <p:cond delay="0"/>
                                          </p:stCondLst>
                                        </p:cTn>
                                        <p:tgtEl>
                                          <p:spTgt spid="42"/>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42"/>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42"/>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42"/>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42"/>
                                        </p:tgtEl>
                                        <p:attrNameLst>
                                          <p:attrName>ppt_y</p:attrName>
                                        </p:attrNameLst>
                                      </p:cBhvr>
                                      <p:tavLst>
                                        <p:tav tm="0" fmla="#ppt_y-sin(pi*$)/81">
                                          <p:val>
                                            <p:fltVal val="0"/>
                                          </p:val>
                                        </p:tav>
                                        <p:tav tm="100000">
                                          <p:val>
                                            <p:fltVal val="1"/>
                                          </p:val>
                                        </p:tav>
                                      </p:tavLst>
                                    </p:anim>
                                    <p:animScale>
                                      <p:cBhvr>
                                        <p:cTn id="47" dur="26">
                                          <p:stCondLst>
                                            <p:cond delay="650"/>
                                          </p:stCondLst>
                                        </p:cTn>
                                        <p:tgtEl>
                                          <p:spTgt spid="42"/>
                                        </p:tgtEl>
                                      </p:cBhvr>
                                      <p:to x="100000" y="60000"/>
                                    </p:animScale>
                                    <p:animScale>
                                      <p:cBhvr>
                                        <p:cTn id="48" dur="166" decel="50000">
                                          <p:stCondLst>
                                            <p:cond delay="676"/>
                                          </p:stCondLst>
                                        </p:cTn>
                                        <p:tgtEl>
                                          <p:spTgt spid="42"/>
                                        </p:tgtEl>
                                      </p:cBhvr>
                                      <p:to x="100000" y="100000"/>
                                    </p:animScale>
                                    <p:animScale>
                                      <p:cBhvr>
                                        <p:cTn id="49" dur="26">
                                          <p:stCondLst>
                                            <p:cond delay="1312"/>
                                          </p:stCondLst>
                                        </p:cTn>
                                        <p:tgtEl>
                                          <p:spTgt spid="42"/>
                                        </p:tgtEl>
                                      </p:cBhvr>
                                      <p:to x="100000" y="80000"/>
                                    </p:animScale>
                                    <p:animScale>
                                      <p:cBhvr>
                                        <p:cTn id="50" dur="166" decel="50000">
                                          <p:stCondLst>
                                            <p:cond delay="1338"/>
                                          </p:stCondLst>
                                        </p:cTn>
                                        <p:tgtEl>
                                          <p:spTgt spid="42"/>
                                        </p:tgtEl>
                                      </p:cBhvr>
                                      <p:to x="100000" y="100000"/>
                                    </p:animScale>
                                    <p:animScale>
                                      <p:cBhvr>
                                        <p:cTn id="51" dur="26">
                                          <p:stCondLst>
                                            <p:cond delay="1642"/>
                                          </p:stCondLst>
                                        </p:cTn>
                                        <p:tgtEl>
                                          <p:spTgt spid="42"/>
                                        </p:tgtEl>
                                      </p:cBhvr>
                                      <p:to x="100000" y="90000"/>
                                    </p:animScale>
                                    <p:animScale>
                                      <p:cBhvr>
                                        <p:cTn id="52" dur="166" decel="50000">
                                          <p:stCondLst>
                                            <p:cond delay="1668"/>
                                          </p:stCondLst>
                                        </p:cTn>
                                        <p:tgtEl>
                                          <p:spTgt spid="42"/>
                                        </p:tgtEl>
                                      </p:cBhvr>
                                      <p:to x="100000" y="100000"/>
                                    </p:animScale>
                                    <p:animScale>
                                      <p:cBhvr>
                                        <p:cTn id="53" dur="26">
                                          <p:stCondLst>
                                            <p:cond delay="1808"/>
                                          </p:stCondLst>
                                        </p:cTn>
                                        <p:tgtEl>
                                          <p:spTgt spid="42"/>
                                        </p:tgtEl>
                                      </p:cBhvr>
                                      <p:to x="100000" y="95000"/>
                                    </p:animScale>
                                    <p:animScale>
                                      <p:cBhvr>
                                        <p:cTn id="54" dur="166" decel="50000">
                                          <p:stCondLst>
                                            <p:cond delay="1834"/>
                                          </p:stCondLst>
                                        </p:cTn>
                                        <p:tgtEl>
                                          <p:spTgt spid="42"/>
                                        </p:tgtEl>
                                      </p:cBhvr>
                                      <p:to x="100000" y="100000"/>
                                    </p:animScale>
                                  </p:childTnLst>
                                </p:cTn>
                              </p:par>
                            </p:childTnLst>
                          </p:cTn>
                        </p:par>
                        <p:par>
                          <p:cTn id="55" fill="hold">
                            <p:stCondLst>
                              <p:cond delay="6000"/>
                            </p:stCondLst>
                            <p:childTnLst>
                              <p:par>
                                <p:cTn id="56" presetID="26" presetClass="entr" presetSubtype="0" fill="hold" nodeType="afterEffect">
                                  <p:stCondLst>
                                    <p:cond delay="0"/>
                                  </p:stCondLst>
                                  <p:childTnLst>
                                    <p:set>
                                      <p:cBhvr>
                                        <p:cTn id="57" dur="1" fill="hold">
                                          <p:stCondLst>
                                            <p:cond delay="0"/>
                                          </p:stCondLst>
                                        </p:cTn>
                                        <p:tgtEl>
                                          <p:spTgt spid="48"/>
                                        </p:tgtEl>
                                        <p:attrNameLst>
                                          <p:attrName>style.visibility</p:attrName>
                                        </p:attrNameLst>
                                      </p:cBhvr>
                                      <p:to>
                                        <p:strVal val="visible"/>
                                      </p:to>
                                    </p:set>
                                    <p:animEffect transition="in" filter="wipe(down)">
                                      <p:cBhvr>
                                        <p:cTn id="58" dur="580">
                                          <p:stCondLst>
                                            <p:cond delay="0"/>
                                          </p:stCondLst>
                                        </p:cTn>
                                        <p:tgtEl>
                                          <p:spTgt spid="48"/>
                                        </p:tgtEl>
                                      </p:cBhvr>
                                    </p:animEffect>
                                    <p:anim calcmode="lin" valueType="num">
                                      <p:cBhvr>
                                        <p:cTn id="59" dur="1822" tmFilter="0,0; 0.14,0.36; 0.43,0.73; 0.71,0.91; 1.0,1.0">
                                          <p:stCondLst>
                                            <p:cond delay="0"/>
                                          </p:stCondLst>
                                        </p:cTn>
                                        <p:tgtEl>
                                          <p:spTgt spid="48"/>
                                        </p:tgtEl>
                                        <p:attrNameLst>
                                          <p:attrName>ppt_x</p:attrName>
                                        </p:attrNameLst>
                                      </p:cBhvr>
                                      <p:tavLst>
                                        <p:tav tm="0">
                                          <p:val>
                                            <p:strVal val="#ppt_x-0.25"/>
                                          </p:val>
                                        </p:tav>
                                        <p:tav tm="100000">
                                          <p:val>
                                            <p:strVal val="#ppt_x"/>
                                          </p:val>
                                        </p:tav>
                                      </p:tavLst>
                                    </p:anim>
                                    <p:anim calcmode="lin" valueType="num">
                                      <p:cBhvr>
                                        <p:cTn id="60" dur="664" tmFilter="0.0,0.0; 0.25,0.07; 0.50,0.2; 0.75,0.467; 1.0,1.0">
                                          <p:stCondLst>
                                            <p:cond delay="0"/>
                                          </p:stCondLst>
                                        </p:cTn>
                                        <p:tgtEl>
                                          <p:spTgt spid="48"/>
                                        </p:tgtEl>
                                        <p:attrNameLst>
                                          <p:attrName>ppt_y</p:attrName>
                                        </p:attrNameLst>
                                      </p:cBhvr>
                                      <p:tavLst>
                                        <p:tav tm="0" fmla="#ppt_y-sin(pi*$)/3">
                                          <p:val>
                                            <p:fltVal val="0.5"/>
                                          </p:val>
                                        </p:tav>
                                        <p:tav tm="100000">
                                          <p:val>
                                            <p:fltVal val="1"/>
                                          </p:val>
                                        </p:tav>
                                      </p:tavLst>
                                    </p:anim>
                                    <p:anim calcmode="lin" valueType="num">
                                      <p:cBhvr>
                                        <p:cTn id="61" dur="664" tmFilter="0, 0; 0.125,0.2665; 0.25,0.4; 0.375,0.465; 0.5,0.5;  0.625,0.535; 0.75,0.6; 0.875,0.7335; 1,1">
                                          <p:stCondLst>
                                            <p:cond delay="664"/>
                                          </p:stCondLst>
                                        </p:cTn>
                                        <p:tgtEl>
                                          <p:spTgt spid="48"/>
                                        </p:tgtEl>
                                        <p:attrNameLst>
                                          <p:attrName>ppt_y</p:attrName>
                                        </p:attrNameLst>
                                      </p:cBhvr>
                                      <p:tavLst>
                                        <p:tav tm="0" fmla="#ppt_y-sin(pi*$)/9">
                                          <p:val>
                                            <p:fltVal val="0"/>
                                          </p:val>
                                        </p:tav>
                                        <p:tav tm="100000">
                                          <p:val>
                                            <p:fltVal val="1"/>
                                          </p:val>
                                        </p:tav>
                                      </p:tavLst>
                                    </p:anim>
                                    <p:anim calcmode="lin" valueType="num">
                                      <p:cBhvr>
                                        <p:cTn id="62" dur="332" tmFilter="0, 0; 0.125,0.2665; 0.25,0.4; 0.375,0.465; 0.5,0.5;  0.625,0.535; 0.75,0.6; 0.875,0.7335; 1,1">
                                          <p:stCondLst>
                                            <p:cond delay="1324"/>
                                          </p:stCondLst>
                                        </p:cTn>
                                        <p:tgtEl>
                                          <p:spTgt spid="48"/>
                                        </p:tgtEl>
                                        <p:attrNameLst>
                                          <p:attrName>ppt_y</p:attrName>
                                        </p:attrNameLst>
                                      </p:cBhvr>
                                      <p:tavLst>
                                        <p:tav tm="0" fmla="#ppt_y-sin(pi*$)/27">
                                          <p:val>
                                            <p:fltVal val="0"/>
                                          </p:val>
                                        </p:tav>
                                        <p:tav tm="100000">
                                          <p:val>
                                            <p:fltVal val="1"/>
                                          </p:val>
                                        </p:tav>
                                      </p:tavLst>
                                    </p:anim>
                                    <p:anim calcmode="lin" valueType="num">
                                      <p:cBhvr>
                                        <p:cTn id="63" dur="164" tmFilter="0, 0; 0.125,0.2665; 0.25,0.4; 0.375,0.465; 0.5,0.5;  0.625,0.535; 0.75,0.6; 0.875,0.7335; 1,1">
                                          <p:stCondLst>
                                            <p:cond delay="1656"/>
                                          </p:stCondLst>
                                        </p:cTn>
                                        <p:tgtEl>
                                          <p:spTgt spid="48"/>
                                        </p:tgtEl>
                                        <p:attrNameLst>
                                          <p:attrName>ppt_y</p:attrName>
                                        </p:attrNameLst>
                                      </p:cBhvr>
                                      <p:tavLst>
                                        <p:tav tm="0" fmla="#ppt_y-sin(pi*$)/81">
                                          <p:val>
                                            <p:fltVal val="0"/>
                                          </p:val>
                                        </p:tav>
                                        <p:tav tm="100000">
                                          <p:val>
                                            <p:fltVal val="1"/>
                                          </p:val>
                                        </p:tav>
                                      </p:tavLst>
                                    </p:anim>
                                    <p:animScale>
                                      <p:cBhvr>
                                        <p:cTn id="64" dur="26">
                                          <p:stCondLst>
                                            <p:cond delay="650"/>
                                          </p:stCondLst>
                                        </p:cTn>
                                        <p:tgtEl>
                                          <p:spTgt spid="48"/>
                                        </p:tgtEl>
                                      </p:cBhvr>
                                      <p:to x="100000" y="60000"/>
                                    </p:animScale>
                                    <p:animScale>
                                      <p:cBhvr>
                                        <p:cTn id="65" dur="166" decel="50000">
                                          <p:stCondLst>
                                            <p:cond delay="676"/>
                                          </p:stCondLst>
                                        </p:cTn>
                                        <p:tgtEl>
                                          <p:spTgt spid="48"/>
                                        </p:tgtEl>
                                      </p:cBhvr>
                                      <p:to x="100000" y="100000"/>
                                    </p:animScale>
                                    <p:animScale>
                                      <p:cBhvr>
                                        <p:cTn id="66" dur="26">
                                          <p:stCondLst>
                                            <p:cond delay="1312"/>
                                          </p:stCondLst>
                                        </p:cTn>
                                        <p:tgtEl>
                                          <p:spTgt spid="48"/>
                                        </p:tgtEl>
                                      </p:cBhvr>
                                      <p:to x="100000" y="80000"/>
                                    </p:animScale>
                                    <p:animScale>
                                      <p:cBhvr>
                                        <p:cTn id="67" dur="166" decel="50000">
                                          <p:stCondLst>
                                            <p:cond delay="1338"/>
                                          </p:stCondLst>
                                        </p:cTn>
                                        <p:tgtEl>
                                          <p:spTgt spid="48"/>
                                        </p:tgtEl>
                                      </p:cBhvr>
                                      <p:to x="100000" y="100000"/>
                                    </p:animScale>
                                    <p:animScale>
                                      <p:cBhvr>
                                        <p:cTn id="68" dur="26">
                                          <p:stCondLst>
                                            <p:cond delay="1642"/>
                                          </p:stCondLst>
                                        </p:cTn>
                                        <p:tgtEl>
                                          <p:spTgt spid="48"/>
                                        </p:tgtEl>
                                      </p:cBhvr>
                                      <p:to x="100000" y="90000"/>
                                    </p:animScale>
                                    <p:animScale>
                                      <p:cBhvr>
                                        <p:cTn id="69" dur="166" decel="50000">
                                          <p:stCondLst>
                                            <p:cond delay="1668"/>
                                          </p:stCondLst>
                                        </p:cTn>
                                        <p:tgtEl>
                                          <p:spTgt spid="48"/>
                                        </p:tgtEl>
                                      </p:cBhvr>
                                      <p:to x="100000" y="100000"/>
                                    </p:animScale>
                                    <p:animScale>
                                      <p:cBhvr>
                                        <p:cTn id="70" dur="26">
                                          <p:stCondLst>
                                            <p:cond delay="1808"/>
                                          </p:stCondLst>
                                        </p:cTn>
                                        <p:tgtEl>
                                          <p:spTgt spid="48"/>
                                        </p:tgtEl>
                                      </p:cBhvr>
                                      <p:to x="100000" y="95000"/>
                                    </p:animScale>
                                    <p:animScale>
                                      <p:cBhvr>
                                        <p:cTn id="71" dur="166" decel="50000">
                                          <p:stCondLst>
                                            <p:cond delay="1834"/>
                                          </p:stCondLst>
                                        </p:cTn>
                                        <p:tgtEl>
                                          <p:spTgt spid="4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742950" y="749935"/>
            <a:ext cx="10514965" cy="623570"/>
          </a:xfrm>
          <a:prstGeom prst="rect">
            <a:avLst/>
          </a:prstGeom>
          <a:solidFill>
            <a:schemeClr val="bg1"/>
          </a:solidFill>
        </p:spPr>
        <p:txBody>
          <a:bodyPr wrap="square" rtlCol="0">
            <a:noAutofit/>
          </a:bodyPr>
          <a:p>
            <a:pPr algn="ctr"/>
            <a:r>
              <a:rPr lang="zh-CN" altLang="en-US" sz="4000"/>
              <a:t>结论和展望</a:t>
            </a:r>
            <a:endParaRPr lang="zh-CN" altLang="en-US" sz="4000"/>
          </a:p>
        </p:txBody>
      </p:sp>
      <p:sp>
        <p:nvSpPr>
          <p:cNvPr id="5" name="文本框 4"/>
          <p:cNvSpPr txBox="1"/>
          <p:nvPr/>
        </p:nvSpPr>
        <p:spPr>
          <a:xfrm>
            <a:off x="1482725" y="1762125"/>
            <a:ext cx="9227185" cy="3849370"/>
          </a:xfrm>
          <a:prstGeom prst="rect">
            <a:avLst/>
          </a:prstGeom>
        </p:spPr>
        <p:txBody>
          <a:bodyPr>
            <a:noAutofit/>
          </a:bodyPr>
          <a:p>
            <a:pPr marL="0" indent="0"/>
            <a:r>
              <a:rPr lang="zh-CN" altLang="en-US" sz="2000" b="0" i="0">
                <a:solidFill>
                  <a:srgbClr val="05073B"/>
                </a:solidFill>
                <a:latin typeface="-apple-system"/>
                <a:ea typeface="-apple-system"/>
              </a:rPr>
              <a:t>食品药品安全责任体系对公众健康至关重要，近年来取得显著成效，得益于政府、企业和社会各界的共同努力。</a:t>
            </a:r>
            <a:endParaRPr lang="zh-CN" altLang="en-US" sz="2000" b="0" i="0">
              <a:solidFill>
                <a:srgbClr val="05073B"/>
              </a:solidFill>
              <a:latin typeface="-apple-system"/>
              <a:ea typeface="-apple-system"/>
            </a:endParaRPr>
          </a:p>
          <a:p>
            <a:pPr marL="0" indent="0"/>
            <a:endParaRPr lang="zh-CN" altLang="en-US" sz="2000" b="0" i="0">
              <a:solidFill>
                <a:srgbClr val="05073B"/>
              </a:solidFill>
              <a:latin typeface="-apple-system"/>
              <a:ea typeface="-apple-system"/>
            </a:endParaRPr>
          </a:p>
          <a:p>
            <a:pPr marL="0" indent="0"/>
            <a:r>
              <a:rPr lang="zh-CN" altLang="en-US" sz="2000" b="0" i="0">
                <a:solidFill>
                  <a:srgbClr val="05073B"/>
                </a:solidFill>
                <a:latin typeface="-apple-system"/>
                <a:ea typeface="-apple-system"/>
              </a:rPr>
              <a:t>未来，为持续改进这一体系，建议：</a:t>
            </a:r>
            <a:endParaRPr lang="zh-CN" altLang="en-US" sz="2000" b="0" i="0">
              <a:solidFill>
                <a:srgbClr val="05073B"/>
              </a:solidFill>
              <a:latin typeface="-apple-system"/>
              <a:ea typeface="-apple-system"/>
            </a:endParaRPr>
          </a:p>
          <a:p>
            <a:pPr marL="0" indent="0">
              <a:spcBef>
                <a:spcPct val="0"/>
              </a:spcBef>
              <a:spcAft>
                <a:spcPct val="0"/>
              </a:spcAft>
              <a:buAutoNum type="arabicPeriod"/>
            </a:pPr>
            <a:r>
              <a:rPr lang="zh-CN" altLang="en-US" sz="2000" b="0" i="0">
                <a:solidFill>
                  <a:srgbClr val="05073B"/>
                </a:solidFill>
                <a:latin typeface="-apple-system"/>
                <a:ea typeface="-apple-system"/>
              </a:rPr>
              <a:t>完善法规</a:t>
            </a:r>
            <a:r>
              <a:rPr lang="zh-CN" altLang="en-US" sz="2000" b="0" i="0">
                <a:solidFill>
                  <a:srgbClr val="05073B"/>
                </a:solidFill>
                <a:latin typeface="PingFang-SC-Regular"/>
                <a:ea typeface="PingFang-SC-Regular"/>
              </a:rPr>
              <a:t>：加强法律法规建设，提高违法成本。</a:t>
            </a:r>
            <a:endParaRPr lang="zh-CN" altLang="en-US" sz="2000" b="0" i="0">
              <a:solidFill>
                <a:srgbClr val="05073B"/>
              </a:solidFill>
              <a:latin typeface="PingFang-SC-Regular"/>
              <a:ea typeface="PingFang-SC-Regular"/>
            </a:endParaRPr>
          </a:p>
          <a:p>
            <a:pPr marL="0" indent="0">
              <a:spcBef>
                <a:spcPct val="0"/>
              </a:spcBef>
              <a:spcAft>
                <a:spcPct val="0"/>
              </a:spcAft>
              <a:buAutoNum type="arabicPeriod"/>
            </a:pPr>
            <a:r>
              <a:rPr lang="zh-CN" altLang="en-US" sz="2000" b="0" i="0">
                <a:solidFill>
                  <a:srgbClr val="05073B"/>
                </a:solidFill>
                <a:latin typeface="-apple-system"/>
                <a:ea typeface="-apple-system"/>
              </a:rPr>
              <a:t>提升监管</a:t>
            </a:r>
            <a:r>
              <a:rPr lang="zh-CN" altLang="en-US" sz="2000" b="0" i="0">
                <a:solidFill>
                  <a:srgbClr val="05073B"/>
                </a:solidFill>
                <a:latin typeface="PingFang-SC-Regular"/>
                <a:ea typeface="PingFang-SC-Regular"/>
              </a:rPr>
              <a:t>：运用科技提升监管效能，加强人员培训。</a:t>
            </a:r>
            <a:endParaRPr lang="zh-CN" altLang="en-US" sz="2000" b="0" i="0">
              <a:solidFill>
                <a:srgbClr val="05073B"/>
              </a:solidFill>
              <a:latin typeface="PingFang-SC-Regular"/>
              <a:ea typeface="PingFang-SC-Regular"/>
            </a:endParaRPr>
          </a:p>
          <a:p>
            <a:pPr marL="0" indent="0">
              <a:spcBef>
                <a:spcPct val="0"/>
              </a:spcBef>
              <a:spcAft>
                <a:spcPct val="0"/>
              </a:spcAft>
              <a:buAutoNum type="arabicPeriod"/>
            </a:pPr>
            <a:r>
              <a:rPr lang="zh-CN" altLang="en-US" sz="2000" b="0" i="0">
                <a:solidFill>
                  <a:srgbClr val="05073B"/>
                </a:solidFill>
                <a:latin typeface="-apple-system"/>
                <a:ea typeface="-apple-system"/>
              </a:rPr>
              <a:t>强化企业责任</a:t>
            </a:r>
            <a:r>
              <a:rPr lang="zh-CN" altLang="en-US" sz="2000" b="0" i="0">
                <a:solidFill>
                  <a:srgbClr val="05073B"/>
                </a:solidFill>
                <a:latin typeface="PingFang-SC-Regular"/>
                <a:ea typeface="PingFang-SC-Regular"/>
              </a:rPr>
              <a:t>：推动企业完善管理体系，鼓励技术创新。</a:t>
            </a:r>
            <a:endParaRPr lang="zh-CN" altLang="en-US" sz="2000" b="0" i="0">
              <a:solidFill>
                <a:srgbClr val="05073B"/>
              </a:solidFill>
              <a:latin typeface="PingFang-SC-Regular"/>
              <a:ea typeface="PingFang-SC-Regular"/>
            </a:endParaRPr>
          </a:p>
          <a:p>
            <a:pPr marL="0" indent="0">
              <a:spcBef>
                <a:spcPct val="0"/>
              </a:spcBef>
              <a:spcAft>
                <a:spcPct val="0"/>
              </a:spcAft>
              <a:buAutoNum type="arabicPeriod"/>
            </a:pPr>
            <a:r>
              <a:rPr lang="zh-CN" altLang="en-US" sz="2000" b="0" i="0">
                <a:solidFill>
                  <a:srgbClr val="05073B"/>
                </a:solidFill>
                <a:latin typeface="-apple-system"/>
                <a:ea typeface="-apple-system"/>
              </a:rPr>
              <a:t>加强社会监督</a:t>
            </a:r>
            <a:r>
              <a:rPr lang="zh-CN" altLang="en-US" sz="2000" b="0" i="0">
                <a:solidFill>
                  <a:srgbClr val="05073B"/>
                </a:solidFill>
                <a:latin typeface="PingFang-SC-Regular"/>
                <a:ea typeface="PingFang-SC-Regular"/>
              </a:rPr>
              <a:t>：鼓励各界参与，增强信息公开和透明度。</a:t>
            </a:r>
            <a:endParaRPr lang="zh-CN" altLang="en-US" sz="2000" b="0" i="0">
              <a:solidFill>
                <a:srgbClr val="05073B"/>
              </a:solidFill>
              <a:latin typeface="PingFang-SC-Regular"/>
              <a:ea typeface="PingFang-SC-Regular"/>
            </a:endParaRPr>
          </a:p>
          <a:p>
            <a:pPr marL="0" indent="0"/>
            <a:r>
              <a:rPr lang="zh-CN" altLang="en-US" sz="2000" b="0" i="0">
                <a:solidFill>
                  <a:srgbClr val="05073B"/>
                </a:solidFill>
                <a:latin typeface="-apple-system"/>
                <a:ea typeface="-apple-system"/>
              </a:rPr>
              <a:t>总之，需持续努力，共同推动食品药品安全责任体系的完善与发展。</a:t>
            </a:r>
            <a:endParaRPr lang="zh-CN" altLang="en-US" sz="2000" b="0" i="0">
              <a:solidFill>
                <a:srgbClr val="05073B"/>
              </a:solidFill>
              <a:latin typeface="-apple-system"/>
              <a:ea typeface="-apple-system"/>
            </a:endParaRPr>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1930468" y="2209191"/>
            <a:ext cx="8188189" cy="2215991"/>
          </a:xfrm>
          <a:prstGeom prst="rect">
            <a:avLst/>
          </a:prstGeom>
          <a:noFill/>
        </p:spPr>
        <p:txBody>
          <a:bodyPr wrap="square" rtlCol="0">
            <a:spAutoFit/>
          </a:bodyPr>
          <a:lstStyle/>
          <a:p>
            <a:pPr algn="dist"/>
            <a:r>
              <a:rPr lang="zh-CN" altLang="en-US" sz="13800" b="1" spc="600" dirty="0">
                <a:solidFill>
                  <a:schemeClr val="accent2"/>
                </a:solidFill>
                <a:effectLst>
                  <a:outerShdw blurRad="38100" dist="38100" dir="2700000" algn="tl">
                    <a:srgbClr val="000000">
                      <a:alpha val="43137"/>
                    </a:srgbClr>
                  </a:outerShdw>
                </a:effectLst>
                <a:latin typeface="字魂105号-简雅黑" panose="00000500000000000000" pitchFamily="2" charset="-122"/>
                <a:ea typeface="字魂105号-简雅黑" panose="00000500000000000000" pitchFamily="2" charset="-122"/>
                <a:cs typeface="+mn-ea"/>
                <a:sym typeface="字魂105号-简雅黑" panose="00000500000000000000" pitchFamily="2" charset="-122"/>
              </a:rPr>
              <a:t>感谢观看</a:t>
            </a:r>
            <a:endParaRPr lang="en-US" altLang="zh-CN" sz="13800" b="1" spc="600" dirty="0">
              <a:solidFill>
                <a:schemeClr val="accent2"/>
              </a:solidFill>
              <a:effectLst>
                <a:outerShdw blurRad="38100" dist="38100" dir="2700000" algn="tl">
                  <a:srgbClr val="000000">
                    <a:alpha val="43137"/>
                  </a:srgbClr>
                </a:outerShdw>
              </a:effectLst>
              <a:latin typeface="字魂105号-简雅黑" panose="00000500000000000000" pitchFamily="2" charset="-122"/>
              <a:ea typeface="字魂105号-简雅黑" panose="00000500000000000000" pitchFamily="2" charset="-122"/>
              <a:cs typeface="+mn-ea"/>
              <a:sym typeface="字魂105号-简雅黑" panose="00000500000000000000" pitchFamily="2" charset="-122"/>
            </a:endParaRPr>
          </a:p>
        </p:txBody>
      </p:sp>
      <p:sp>
        <p:nvSpPr>
          <p:cNvPr id="9" name="椭圆 8"/>
          <p:cNvSpPr/>
          <p:nvPr/>
        </p:nvSpPr>
        <p:spPr>
          <a:xfrm>
            <a:off x="5439744" y="5408512"/>
            <a:ext cx="219918" cy="21991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latin typeface="三极准柔宋" panose="00000500000000000000" pitchFamily="2" charset="-122"/>
              <a:ea typeface="三极准柔宋" panose="00000500000000000000" pitchFamily="2" charset="-122"/>
            </a:endParaRPr>
          </a:p>
        </p:txBody>
      </p:sp>
      <p:sp>
        <p:nvSpPr>
          <p:cNvPr id="10" name="椭圆 9"/>
          <p:cNvSpPr/>
          <p:nvPr/>
        </p:nvSpPr>
        <p:spPr>
          <a:xfrm>
            <a:off x="5810134" y="5408512"/>
            <a:ext cx="219918" cy="21991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latin typeface="三极准柔宋" panose="00000500000000000000" pitchFamily="2" charset="-122"/>
              <a:ea typeface="三极准柔宋" panose="00000500000000000000" pitchFamily="2" charset="-122"/>
            </a:endParaRPr>
          </a:p>
        </p:txBody>
      </p:sp>
      <p:sp>
        <p:nvSpPr>
          <p:cNvPr id="11" name="椭圆 10"/>
          <p:cNvSpPr/>
          <p:nvPr/>
        </p:nvSpPr>
        <p:spPr>
          <a:xfrm>
            <a:off x="6180524" y="5408512"/>
            <a:ext cx="219918" cy="21991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latin typeface="三极准柔宋" panose="00000500000000000000" pitchFamily="2" charset="-122"/>
              <a:ea typeface="三极准柔宋" panose="00000500000000000000" pitchFamily="2" charset="-122"/>
            </a:endParaRPr>
          </a:p>
        </p:txBody>
      </p:sp>
      <p:sp>
        <p:nvSpPr>
          <p:cNvPr id="12" name="椭圆 11"/>
          <p:cNvSpPr/>
          <p:nvPr/>
        </p:nvSpPr>
        <p:spPr>
          <a:xfrm>
            <a:off x="6538304" y="5408512"/>
            <a:ext cx="219918" cy="21991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latin typeface="三极准柔宋" panose="00000500000000000000" pitchFamily="2" charset="-122"/>
              <a:ea typeface="三极准柔宋" panose="00000500000000000000" pitchFamily="2" charset="-122"/>
            </a:endParaRPr>
          </a:p>
        </p:txBody>
      </p:sp>
      <p:cxnSp>
        <p:nvCxnSpPr>
          <p:cNvPr id="20" name="直接连接符 19"/>
          <p:cNvCxnSpPr/>
          <p:nvPr/>
        </p:nvCxnSpPr>
        <p:spPr>
          <a:xfrm>
            <a:off x="11366790" y="2854159"/>
            <a:ext cx="0" cy="145765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2" name="组合 21"/>
          <p:cNvGrpSpPr/>
          <p:nvPr/>
        </p:nvGrpSpPr>
        <p:grpSpPr>
          <a:xfrm>
            <a:off x="10998596" y="4679682"/>
            <a:ext cx="399327" cy="1381353"/>
            <a:chOff x="10998596" y="4679682"/>
            <a:chExt cx="399327" cy="1381353"/>
          </a:xfrm>
        </p:grpSpPr>
        <p:sp>
          <p:nvSpPr>
            <p:cNvPr id="19" name="加号 18"/>
            <p:cNvSpPr/>
            <p:nvPr/>
          </p:nvSpPr>
          <p:spPr>
            <a:xfrm>
              <a:off x="10998596" y="5661708"/>
              <a:ext cx="399327" cy="399327"/>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75000"/>
                    <a:lumOff val="25000"/>
                  </a:schemeClr>
                </a:solidFill>
                <a:latin typeface="三极准柔宋" panose="00000500000000000000" pitchFamily="2" charset="-122"/>
                <a:ea typeface="三极准柔宋" panose="00000500000000000000" pitchFamily="2" charset="-122"/>
              </a:endParaRPr>
            </a:p>
          </p:txBody>
        </p:sp>
        <p:cxnSp>
          <p:nvCxnSpPr>
            <p:cNvPr id="21" name="直接连接符 20"/>
            <p:cNvCxnSpPr/>
            <p:nvPr/>
          </p:nvCxnSpPr>
          <p:spPr>
            <a:xfrm>
              <a:off x="11186427" y="4679682"/>
              <a:ext cx="0" cy="72883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anim calcmode="lin" valueType="num">
                                      <p:cBhvr>
                                        <p:cTn id="28" dur="1000" fill="hold"/>
                                        <p:tgtEl>
                                          <p:spTgt spid="11"/>
                                        </p:tgtEl>
                                        <p:attrNameLst>
                                          <p:attrName>ppt_x</p:attrName>
                                        </p:attrNameLst>
                                      </p:cBhvr>
                                      <p:tavLst>
                                        <p:tav tm="0">
                                          <p:val>
                                            <p:strVal val="#ppt_x"/>
                                          </p:val>
                                        </p:tav>
                                        <p:tav tm="100000">
                                          <p:val>
                                            <p:strVal val="#ppt_x"/>
                                          </p:val>
                                        </p:tav>
                                      </p:tavLst>
                                    </p:anim>
                                    <p:anim calcmode="lin" valueType="num">
                                      <p:cBhvr>
                                        <p:cTn id="29" dur="1000" fill="hold"/>
                                        <p:tgtEl>
                                          <p:spTgt spid="11"/>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1000"/>
                                        <p:tgtEl>
                                          <p:spTgt spid="12"/>
                                        </p:tgtEl>
                                      </p:cBhvr>
                                    </p:animEffect>
                                    <p:anim calcmode="lin" valueType="num">
                                      <p:cBhvr>
                                        <p:cTn id="33" dur="1000" fill="hold"/>
                                        <p:tgtEl>
                                          <p:spTgt spid="12"/>
                                        </p:tgtEl>
                                        <p:attrNameLst>
                                          <p:attrName>ppt_x</p:attrName>
                                        </p:attrNameLst>
                                      </p:cBhvr>
                                      <p:tavLst>
                                        <p:tav tm="0">
                                          <p:val>
                                            <p:strVal val="#ppt_x"/>
                                          </p:val>
                                        </p:tav>
                                        <p:tav tm="100000">
                                          <p:val>
                                            <p:strVal val="#ppt_x"/>
                                          </p:val>
                                        </p:tav>
                                      </p:tavLst>
                                    </p:anim>
                                    <p:anim calcmode="lin" valueType="num">
                                      <p:cBhvr>
                                        <p:cTn id="3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P spid="10" grpId="0" animBg="1"/>
      <p:bldP spid="11" grpId="0" animBg="1"/>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 name="组合 42"/>
          <p:cNvGrpSpPr/>
          <p:nvPr/>
        </p:nvGrpSpPr>
        <p:grpSpPr>
          <a:xfrm>
            <a:off x="10540313" y="-1"/>
            <a:ext cx="211068" cy="2079058"/>
            <a:chOff x="11396656" y="-1"/>
            <a:chExt cx="211068" cy="2079058"/>
          </a:xfrm>
          <a:solidFill>
            <a:schemeClr val="accent1"/>
          </a:solidFill>
        </p:grpSpPr>
        <p:sp>
          <p:nvSpPr>
            <p:cNvPr id="41" name="矩形 40"/>
            <p:cNvSpPr/>
            <p:nvPr/>
          </p:nvSpPr>
          <p:spPr>
            <a:xfrm>
              <a:off x="11396656" y="0"/>
              <a:ext cx="86284" cy="2079057"/>
            </a:xfrm>
            <a:prstGeom prst="rect">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05号-简雅黑" panose="00000500000000000000" pitchFamily="2" charset="-122"/>
                <a:ea typeface="字魂105号-简雅黑" panose="00000500000000000000" pitchFamily="2" charset="-122"/>
                <a:cs typeface="+mn-ea"/>
                <a:sym typeface="inpin heiti" panose="00000500000000000000" pitchFamily="2" charset="-122"/>
              </a:endParaRPr>
            </a:p>
          </p:txBody>
        </p:sp>
        <p:sp>
          <p:nvSpPr>
            <p:cNvPr id="42" name="矩形 41"/>
            <p:cNvSpPr/>
            <p:nvPr/>
          </p:nvSpPr>
          <p:spPr>
            <a:xfrm>
              <a:off x="11521440" y="-1"/>
              <a:ext cx="86284" cy="2079057"/>
            </a:xfrm>
            <a:prstGeom prst="rect">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05号-简雅黑" panose="00000500000000000000" pitchFamily="2" charset="-122"/>
                <a:ea typeface="字魂105号-简雅黑" panose="00000500000000000000" pitchFamily="2" charset="-122"/>
                <a:cs typeface="+mn-ea"/>
                <a:sym typeface="inpin heiti" panose="00000500000000000000" pitchFamily="2" charset="-122"/>
              </a:endParaRPr>
            </a:p>
          </p:txBody>
        </p:sp>
      </p:grpSp>
      <p:sp>
        <p:nvSpPr>
          <p:cNvPr id="22" name="矩形 21"/>
          <p:cNvSpPr/>
          <p:nvPr>
            <p:custDataLst>
              <p:tags r:id="rId1"/>
            </p:custDataLst>
          </p:nvPr>
        </p:nvSpPr>
        <p:spPr>
          <a:xfrm>
            <a:off x="2897505" y="1515110"/>
            <a:ext cx="76200" cy="922655"/>
          </a:xfrm>
          <a:prstGeom prst="rect">
            <a:avLst/>
          </a:prstGeom>
          <a:solidFill>
            <a:schemeClr val="dk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24" name="文本框 23"/>
          <p:cNvSpPr txBox="1"/>
          <p:nvPr>
            <p:custDataLst>
              <p:tags r:id="rId2"/>
            </p:custDataLst>
          </p:nvPr>
        </p:nvSpPr>
        <p:spPr>
          <a:xfrm>
            <a:off x="1212215" y="1592262"/>
            <a:ext cx="1526540" cy="768350"/>
          </a:xfrm>
          <a:prstGeom prst="rect">
            <a:avLst/>
          </a:prstGeom>
          <a:noFill/>
        </p:spPr>
        <p:txBody>
          <a:bodyPr wrap="square" rtlCol="0">
            <a:normAutofit fontScale="90000"/>
          </a:bodyPr>
          <a:p>
            <a:pPr algn="r"/>
            <a:r>
              <a:rPr lang="zh-CN" altLang="en-US" sz="4445" b="1" spc="300">
                <a:solidFill>
                  <a:schemeClr val="dk1">
                    <a:lumMod val="85000"/>
                    <a:lumOff val="15000"/>
                  </a:schemeClr>
                </a:solidFill>
                <a:uFillTx/>
                <a:latin typeface="微软雅黑" panose="020B0503020204020204" charset="-122"/>
                <a:ea typeface="微软雅黑" panose="020B0503020204020204" charset="-122"/>
              </a:rPr>
              <a:t>目录</a:t>
            </a:r>
            <a:endParaRPr lang="zh-CN" altLang="en-US" sz="4445" b="1" spc="300">
              <a:solidFill>
                <a:schemeClr val="dk1">
                  <a:lumMod val="85000"/>
                  <a:lumOff val="15000"/>
                </a:schemeClr>
              </a:solidFill>
              <a:uFillTx/>
              <a:latin typeface="微软雅黑" panose="020B0503020204020204" charset="-122"/>
              <a:ea typeface="微软雅黑" panose="020B0503020204020204" charset="-122"/>
            </a:endParaRPr>
          </a:p>
        </p:txBody>
      </p:sp>
      <p:sp>
        <p:nvSpPr>
          <p:cNvPr id="34" name="文本框 33"/>
          <p:cNvSpPr txBox="1"/>
          <p:nvPr>
            <p:custDataLst>
              <p:tags r:id="rId3"/>
            </p:custDataLst>
          </p:nvPr>
        </p:nvSpPr>
        <p:spPr>
          <a:xfrm>
            <a:off x="4447855" y="2349817"/>
            <a:ext cx="748030" cy="583565"/>
          </a:xfrm>
          <a:prstGeom prst="rect">
            <a:avLst/>
          </a:prstGeom>
          <a:noFill/>
        </p:spPr>
        <p:txBody>
          <a:bodyPr wrap="square" rtlCol="0">
            <a:normAutofit fontScale="90000"/>
          </a:bodyPr>
          <a:p>
            <a:r>
              <a:rPr lang="en-US" altLang="zh-CN" sz="3200" b="1" dirty="0">
                <a:solidFill>
                  <a:schemeClr val="dk1"/>
                </a:solidFill>
                <a:uFillTx/>
                <a:latin typeface="微软雅黑" panose="020B0503020204020204" charset="-122"/>
                <a:ea typeface="微软雅黑" panose="020B0503020204020204" charset="-122"/>
                <a:cs typeface="Arial" panose="020B0604020202020204" pitchFamily="34" charset="0"/>
              </a:rPr>
              <a:t>01.</a:t>
            </a:r>
            <a:endParaRPr lang="en-US" altLang="zh-CN" sz="3200" b="1" dirty="0">
              <a:solidFill>
                <a:schemeClr val="dk1"/>
              </a:solidFill>
              <a:uFillTx/>
              <a:latin typeface="微软雅黑" panose="020B0503020204020204" charset="-122"/>
              <a:ea typeface="微软雅黑" panose="020B0503020204020204" charset="-122"/>
              <a:cs typeface="Arial" panose="020B0604020202020204" pitchFamily="34" charset="0"/>
            </a:endParaRPr>
          </a:p>
        </p:txBody>
      </p:sp>
      <p:sp>
        <p:nvSpPr>
          <p:cNvPr id="38" name="文本框 37"/>
          <p:cNvSpPr txBox="1"/>
          <p:nvPr>
            <p:custDataLst>
              <p:tags r:id="rId4"/>
            </p:custDataLst>
          </p:nvPr>
        </p:nvSpPr>
        <p:spPr>
          <a:xfrm>
            <a:off x="5445506" y="2423863"/>
            <a:ext cx="2320290" cy="435473"/>
          </a:xfrm>
          <a:prstGeom prst="rect">
            <a:avLst/>
          </a:prstGeom>
          <a:noFill/>
        </p:spPr>
        <p:txBody>
          <a:bodyPr wrap="square" tIns="0" bIns="0" rtlCol="0" anchor="ctr">
            <a:normAutofit/>
          </a:bodyPr>
          <a:p>
            <a:r>
              <a:rPr lang="zh-CN" altLang="en-US" sz="2000">
                <a:solidFill>
                  <a:schemeClr val="dk1">
                    <a:lumMod val="65000"/>
                    <a:lumOff val="35000"/>
                  </a:schemeClr>
                </a:solidFill>
                <a:latin typeface="微软雅黑" panose="020B0503020204020204" charset="-122"/>
                <a:ea typeface="微软雅黑" panose="020B0503020204020204" charset="-122"/>
                <a:cs typeface="微软雅黑" panose="020B0503020204020204" charset="-122"/>
              </a:rPr>
              <a:t>现状分析</a:t>
            </a:r>
            <a:endParaRPr lang="zh-CN" altLang="en-US" sz="2000">
              <a:solidFill>
                <a:schemeClr val="dk1">
                  <a:lumMod val="65000"/>
                  <a:lumOff val="35000"/>
                </a:schemeClr>
              </a:solidFill>
              <a:latin typeface="微软雅黑" panose="020B0503020204020204" charset="-122"/>
              <a:ea typeface="微软雅黑" panose="020B0503020204020204" charset="-122"/>
              <a:cs typeface="微软雅黑" panose="020B0503020204020204" charset="-122"/>
            </a:endParaRPr>
          </a:p>
        </p:txBody>
      </p:sp>
      <p:sp>
        <p:nvSpPr>
          <p:cNvPr id="44" name="文本框 43"/>
          <p:cNvSpPr txBox="1"/>
          <p:nvPr>
            <p:custDataLst>
              <p:tags r:id="rId5"/>
            </p:custDataLst>
          </p:nvPr>
        </p:nvSpPr>
        <p:spPr>
          <a:xfrm>
            <a:off x="4447855" y="4895089"/>
            <a:ext cx="748030" cy="583565"/>
          </a:xfrm>
          <a:prstGeom prst="rect">
            <a:avLst/>
          </a:prstGeom>
          <a:noFill/>
        </p:spPr>
        <p:txBody>
          <a:bodyPr wrap="square" rtlCol="0">
            <a:normAutofit fontScale="90000"/>
          </a:bodyPr>
          <a:p>
            <a:r>
              <a:rPr lang="en-US" altLang="zh-CN" sz="3200" b="1" dirty="0">
                <a:solidFill>
                  <a:schemeClr val="dk1"/>
                </a:solidFill>
                <a:uFillTx/>
                <a:latin typeface="微软雅黑" panose="020B0503020204020204" charset="-122"/>
                <a:ea typeface="微软雅黑" panose="020B0503020204020204" charset="-122"/>
                <a:cs typeface="Arial" panose="020B0604020202020204" pitchFamily="34" charset="0"/>
              </a:rPr>
              <a:t>07.</a:t>
            </a:r>
            <a:endParaRPr lang="en-US" altLang="zh-CN" sz="3200" b="1" dirty="0">
              <a:solidFill>
                <a:schemeClr val="dk1"/>
              </a:solidFill>
              <a:uFillTx/>
              <a:latin typeface="微软雅黑" panose="020B0503020204020204" charset="-122"/>
              <a:ea typeface="微软雅黑" panose="020B0503020204020204" charset="-122"/>
              <a:cs typeface="Arial" panose="020B0604020202020204" pitchFamily="34" charset="0"/>
            </a:endParaRPr>
          </a:p>
        </p:txBody>
      </p:sp>
      <p:sp>
        <p:nvSpPr>
          <p:cNvPr id="47" name="文本框 46"/>
          <p:cNvSpPr txBox="1"/>
          <p:nvPr>
            <p:custDataLst>
              <p:tags r:id="rId6"/>
            </p:custDataLst>
          </p:nvPr>
        </p:nvSpPr>
        <p:spPr>
          <a:xfrm>
            <a:off x="5445506" y="5134235"/>
            <a:ext cx="2320290" cy="435473"/>
          </a:xfrm>
          <a:prstGeom prst="rect">
            <a:avLst/>
          </a:prstGeom>
          <a:noFill/>
        </p:spPr>
        <p:txBody>
          <a:bodyPr wrap="square" tIns="0" bIns="0" rtlCol="0" anchor="ctr">
            <a:normAutofit/>
          </a:bodyPr>
          <a:p>
            <a:r>
              <a:rPr lang="zh-CN" altLang="en-US" sz="2000">
                <a:solidFill>
                  <a:schemeClr val="dk1">
                    <a:lumMod val="65000"/>
                    <a:lumOff val="35000"/>
                  </a:schemeClr>
                </a:solidFill>
                <a:latin typeface="微软雅黑" panose="020B0503020204020204" charset="-122"/>
                <a:ea typeface="微软雅黑" panose="020B0503020204020204" charset="-122"/>
                <a:cs typeface="微软雅黑" panose="020B0503020204020204" charset="-122"/>
              </a:rPr>
              <a:t>结论与展望</a:t>
            </a:r>
            <a:endParaRPr lang="zh-CN" altLang="en-US" sz="2000">
              <a:solidFill>
                <a:schemeClr val="dk1">
                  <a:lumMod val="65000"/>
                  <a:lumOff val="35000"/>
                </a:schemeClr>
              </a:solidFill>
              <a:latin typeface="微软雅黑" panose="020B0503020204020204" charset="-122"/>
              <a:ea typeface="微软雅黑" panose="020B0503020204020204" charset="-122"/>
              <a:cs typeface="微软雅黑" panose="020B0503020204020204" charset="-122"/>
            </a:endParaRPr>
          </a:p>
          <a:p>
            <a:endParaRPr lang="zh-CN" altLang="en-US" sz="2000">
              <a:solidFill>
                <a:schemeClr val="dk1">
                  <a:lumMod val="65000"/>
                  <a:lumOff val="35000"/>
                </a:schemeClr>
              </a:solidFill>
              <a:latin typeface="微软雅黑" panose="020B0503020204020204" charset="-122"/>
              <a:ea typeface="微软雅黑" panose="020B0503020204020204" charset="-122"/>
              <a:cs typeface="微软雅黑" panose="020B0503020204020204" charset="-122"/>
            </a:endParaRPr>
          </a:p>
        </p:txBody>
      </p:sp>
      <p:sp>
        <p:nvSpPr>
          <p:cNvPr id="48" name="文本框 47"/>
          <p:cNvSpPr txBox="1"/>
          <p:nvPr>
            <p:custDataLst>
              <p:tags r:id="rId7"/>
            </p:custDataLst>
          </p:nvPr>
        </p:nvSpPr>
        <p:spPr>
          <a:xfrm>
            <a:off x="4447855" y="3202399"/>
            <a:ext cx="748030" cy="583565"/>
          </a:xfrm>
          <a:prstGeom prst="rect">
            <a:avLst/>
          </a:prstGeom>
          <a:noFill/>
        </p:spPr>
        <p:txBody>
          <a:bodyPr wrap="square" rtlCol="0">
            <a:normAutofit fontScale="90000"/>
          </a:bodyPr>
          <a:p>
            <a:r>
              <a:rPr lang="en-US" altLang="zh-CN" sz="3200" b="1" dirty="0">
                <a:solidFill>
                  <a:schemeClr val="dk1"/>
                </a:solidFill>
                <a:uFillTx/>
                <a:latin typeface="微软雅黑" panose="020B0503020204020204" charset="-122"/>
                <a:ea typeface="微软雅黑" panose="020B0503020204020204" charset="-122"/>
                <a:cs typeface="Arial" panose="020B0604020202020204" pitchFamily="34" charset="0"/>
              </a:rPr>
              <a:t>03.</a:t>
            </a:r>
            <a:endParaRPr lang="en-US" altLang="zh-CN" sz="3200" b="1" dirty="0">
              <a:solidFill>
                <a:schemeClr val="dk1"/>
              </a:solidFill>
              <a:uFillTx/>
              <a:latin typeface="微软雅黑" panose="020B0503020204020204" charset="-122"/>
              <a:ea typeface="微软雅黑" panose="020B0503020204020204" charset="-122"/>
              <a:cs typeface="Arial" panose="020B0604020202020204" pitchFamily="34" charset="0"/>
            </a:endParaRPr>
          </a:p>
        </p:txBody>
      </p:sp>
      <p:sp>
        <p:nvSpPr>
          <p:cNvPr id="49" name="文本框 48"/>
          <p:cNvSpPr txBox="1"/>
          <p:nvPr>
            <p:custDataLst>
              <p:tags r:id="rId8"/>
            </p:custDataLst>
          </p:nvPr>
        </p:nvSpPr>
        <p:spPr>
          <a:xfrm>
            <a:off x="5445506" y="3276445"/>
            <a:ext cx="2320290" cy="435473"/>
          </a:xfrm>
          <a:prstGeom prst="rect">
            <a:avLst/>
          </a:prstGeom>
          <a:noFill/>
        </p:spPr>
        <p:txBody>
          <a:bodyPr wrap="square" tIns="0" bIns="0" rtlCol="0" anchor="ctr">
            <a:normAutofit/>
          </a:bodyPr>
          <a:p>
            <a:r>
              <a:rPr lang="zh-CN" altLang="en-US" sz="2000">
                <a:solidFill>
                  <a:schemeClr val="dk1">
                    <a:lumMod val="65000"/>
                    <a:lumOff val="35000"/>
                  </a:schemeClr>
                </a:solidFill>
                <a:latin typeface="微软雅黑" panose="020B0503020204020204" charset="-122"/>
                <a:ea typeface="微软雅黑" panose="020B0503020204020204" charset="-122"/>
                <a:cs typeface="微软雅黑" panose="020B0503020204020204" charset="-122"/>
              </a:rPr>
              <a:t>政府责任</a:t>
            </a:r>
            <a:endParaRPr lang="zh-CN" altLang="en-US" sz="2000">
              <a:solidFill>
                <a:schemeClr val="dk1">
                  <a:lumMod val="65000"/>
                  <a:lumOff val="35000"/>
                </a:schemeClr>
              </a:solidFill>
              <a:latin typeface="微软雅黑" panose="020B0503020204020204" charset="-122"/>
              <a:ea typeface="微软雅黑" panose="020B0503020204020204" charset="-122"/>
              <a:cs typeface="微软雅黑" panose="020B0503020204020204" charset="-122"/>
            </a:endParaRPr>
          </a:p>
        </p:txBody>
      </p:sp>
      <p:sp>
        <p:nvSpPr>
          <p:cNvPr id="50" name="文本框 49"/>
          <p:cNvSpPr txBox="1"/>
          <p:nvPr>
            <p:custDataLst>
              <p:tags r:id="rId9"/>
            </p:custDataLst>
          </p:nvPr>
        </p:nvSpPr>
        <p:spPr>
          <a:xfrm>
            <a:off x="4447855" y="4048744"/>
            <a:ext cx="748030" cy="583565"/>
          </a:xfrm>
          <a:prstGeom prst="rect">
            <a:avLst/>
          </a:prstGeom>
          <a:noFill/>
        </p:spPr>
        <p:txBody>
          <a:bodyPr wrap="square" rtlCol="0">
            <a:normAutofit fontScale="90000"/>
          </a:bodyPr>
          <a:p>
            <a:r>
              <a:rPr lang="en-US" altLang="zh-CN" sz="3200" b="1" dirty="0">
                <a:solidFill>
                  <a:schemeClr val="dk1"/>
                </a:solidFill>
                <a:uFillTx/>
                <a:latin typeface="微软雅黑" panose="020B0503020204020204" charset="-122"/>
                <a:ea typeface="微软雅黑" panose="020B0503020204020204" charset="-122"/>
                <a:cs typeface="Arial" panose="020B0604020202020204" pitchFamily="34" charset="0"/>
              </a:rPr>
              <a:t>05.</a:t>
            </a:r>
            <a:endParaRPr lang="en-US" altLang="zh-CN" sz="3200" b="1" dirty="0">
              <a:solidFill>
                <a:schemeClr val="dk1"/>
              </a:solidFill>
              <a:uFillTx/>
              <a:latin typeface="微软雅黑" panose="020B0503020204020204" charset="-122"/>
              <a:ea typeface="微软雅黑" panose="020B0503020204020204" charset="-122"/>
              <a:cs typeface="Arial" panose="020B0604020202020204" pitchFamily="34" charset="0"/>
            </a:endParaRPr>
          </a:p>
        </p:txBody>
      </p:sp>
      <p:sp>
        <p:nvSpPr>
          <p:cNvPr id="51" name="文本框 50"/>
          <p:cNvSpPr txBox="1"/>
          <p:nvPr>
            <p:custDataLst>
              <p:tags r:id="rId10"/>
            </p:custDataLst>
          </p:nvPr>
        </p:nvSpPr>
        <p:spPr>
          <a:xfrm>
            <a:off x="5445506" y="4122790"/>
            <a:ext cx="2320290" cy="435473"/>
          </a:xfrm>
          <a:prstGeom prst="rect">
            <a:avLst/>
          </a:prstGeom>
          <a:noFill/>
        </p:spPr>
        <p:txBody>
          <a:bodyPr wrap="square" tIns="0" bIns="0" rtlCol="0" anchor="ctr">
            <a:normAutofit/>
          </a:bodyPr>
          <a:p>
            <a:r>
              <a:rPr lang="zh-CN" altLang="en-US" sz="2000">
                <a:solidFill>
                  <a:schemeClr val="dk1">
                    <a:lumMod val="65000"/>
                    <a:lumOff val="35000"/>
                  </a:schemeClr>
                </a:solidFill>
                <a:latin typeface="微软雅黑" panose="020B0503020204020204" charset="-122"/>
                <a:ea typeface="微软雅黑" panose="020B0503020204020204" charset="-122"/>
                <a:cs typeface="微软雅黑" panose="020B0503020204020204" charset="-122"/>
              </a:rPr>
              <a:t>社会共治</a:t>
            </a:r>
            <a:endParaRPr lang="zh-CN" altLang="en-US" sz="2000">
              <a:solidFill>
                <a:schemeClr val="dk1">
                  <a:lumMod val="65000"/>
                  <a:lumOff val="35000"/>
                </a:schemeClr>
              </a:solidFill>
              <a:latin typeface="微软雅黑" panose="020B0503020204020204" charset="-122"/>
              <a:ea typeface="微软雅黑" panose="020B0503020204020204" charset="-122"/>
              <a:cs typeface="微软雅黑" panose="020B0503020204020204" charset="-122"/>
            </a:endParaRPr>
          </a:p>
        </p:txBody>
      </p:sp>
      <p:sp>
        <p:nvSpPr>
          <p:cNvPr id="52" name="文本框 51"/>
          <p:cNvSpPr txBox="1"/>
          <p:nvPr>
            <p:custDataLst>
              <p:tags r:id="rId11"/>
            </p:custDataLst>
          </p:nvPr>
        </p:nvSpPr>
        <p:spPr>
          <a:xfrm>
            <a:off x="8060197" y="2349817"/>
            <a:ext cx="748030" cy="583565"/>
          </a:xfrm>
          <a:prstGeom prst="rect">
            <a:avLst/>
          </a:prstGeom>
          <a:noFill/>
        </p:spPr>
        <p:txBody>
          <a:bodyPr wrap="square" rtlCol="0">
            <a:normAutofit fontScale="90000"/>
          </a:bodyPr>
          <a:p>
            <a:r>
              <a:rPr lang="en-US" altLang="zh-CN" sz="3200" b="1" dirty="0">
                <a:solidFill>
                  <a:schemeClr val="dk1"/>
                </a:solidFill>
                <a:uFillTx/>
                <a:latin typeface="微软雅黑" panose="020B0503020204020204" charset="-122"/>
                <a:ea typeface="微软雅黑" panose="020B0503020204020204" charset="-122"/>
                <a:cs typeface="Arial" panose="020B0604020202020204" pitchFamily="34" charset="0"/>
              </a:rPr>
              <a:t>02.</a:t>
            </a:r>
            <a:endParaRPr lang="en-US" altLang="zh-CN" sz="3200" b="1" dirty="0">
              <a:solidFill>
                <a:schemeClr val="dk1"/>
              </a:solidFill>
              <a:uFillTx/>
              <a:latin typeface="微软雅黑" panose="020B0503020204020204" charset="-122"/>
              <a:ea typeface="微软雅黑" panose="020B0503020204020204" charset="-122"/>
              <a:cs typeface="Arial" panose="020B0604020202020204" pitchFamily="34" charset="0"/>
            </a:endParaRPr>
          </a:p>
        </p:txBody>
      </p:sp>
      <p:sp>
        <p:nvSpPr>
          <p:cNvPr id="53" name="文本框 52"/>
          <p:cNvSpPr txBox="1"/>
          <p:nvPr>
            <p:custDataLst>
              <p:tags r:id="rId12"/>
            </p:custDataLst>
          </p:nvPr>
        </p:nvSpPr>
        <p:spPr>
          <a:xfrm>
            <a:off x="9057848" y="2423863"/>
            <a:ext cx="2320290" cy="435473"/>
          </a:xfrm>
          <a:prstGeom prst="rect">
            <a:avLst/>
          </a:prstGeom>
          <a:noFill/>
        </p:spPr>
        <p:txBody>
          <a:bodyPr wrap="square" tIns="0" bIns="0" rtlCol="0" anchor="ctr">
            <a:normAutofit/>
          </a:bodyPr>
          <a:p>
            <a:r>
              <a:rPr lang="zh-CN" altLang="en-US" sz="2000">
                <a:solidFill>
                  <a:schemeClr val="dk1">
                    <a:lumMod val="65000"/>
                    <a:lumOff val="35000"/>
                  </a:schemeClr>
                </a:solidFill>
                <a:latin typeface="微软雅黑" panose="020B0503020204020204" charset="-122"/>
                <a:ea typeface="微软雅黑" panose="020B0503020204020204" charset="-122"/>
                <a:cs typeface="微软雅黑" panose="020B0503020204020204" charset="-122"/>
              </a:rPr>
              <a:t>责任体系构建</a:t>
            </a:r>
            <a:endParaRPr lang="zh-CN" altLang="en-US" sz="2000">
              <a:solidFill>
                <a:schemeClr val="dk1">
                  <a:lumMod val="65000"/>
                  <a:lumOff val="35000"/>
                </a:schemeClr>
              </a:solidFill>
              <a:latin typeface="微软雅黑" panose="020B0503020204020204" charset="-122"/>
              <a:ea typeface="微软雅黑" panose="020B0503020204020204" charset="-122"/>
              <a:cs typeface="微软雅黑" panose="020B0503020204020204" charset="-122"/>
            </a:endParaRPr>
          </a:p>
        </p:txBody>
      </p:sp>
      <p:sp>
        <p:nvSpPr>
          <p:cNvPr id="54" name="文本框 53"/>
          <p:cNvSpPr txBox="1"/>
          <p:nvPr>
            <p:custDataLst>
              <p:tags r:id="rId13"/>
            </p:custDataLst>
          </p:nvPr>
        </p:nvSpPr>
        <p:spPr>
          <a:xfrm>
            <a:off x="8060197" y="3196162"/>
            <a:ext cx="748030" cy="583565"/>
          </a:xfrm>
          <a:prstGeom prst="rect">
            <a:avLst/>
          </a:prstGeom>
          <a:noFill/>
        </p:spPr>
        <p:txBody>
          <a:bodyPr wrap="square" rtlCol="0">
            <a:normAutofit fontScale="90000"/>
          </a:bodyPr>
          <a:p>
            <a:r>
              <a:rPr lang="en-US" altLang="zh-CN" sz="3200" b="1" dirty="0">
                <a:solidFill>
                  <a:schemeClr val="dk1"/>
                </a:solidFill>
                <a:uFillTx/>
                <a:latin typeface="微软雅黑" panose="020B0503020204020204" charset="-122"/>
                <a:ea typeface="微软雅黑" panose="020B0503020204020204" charset="-122"/>
                <a:cs typeface="Arial" panose="020B0604020202020204" pitchFamily="34" charset="0"/>
              </a:rPr>
              <a:t>04.</a:t>
            </a:r>
            <a:endParaRPr lang="en-US" altLang="zh-CN" sz="3200" b="1" dirty="0">
              <a:solidFill>
                <a:schemeClr val="dk1"/>
              </a:solidFill>
              <a:uFillTx/>
              <a:latin typeface="微软雅黑" panose="020B0503020204020204" charset="-122"/>
              <a:ea typeface="微软雅黑" panose="020B0503020204020204" charset="-122"/>
              <a:cs typeface="Arial" panose="020B0604020202020204" pitchFamily="34" charset="0"/>
            </a:endParaRPr>
          </a:p>
        </p:txBody>
      </p:sp>
      <p:sp>
        <p:nvSpPr>
          <p:cNvPr id="55" name="文本框 54"/>
          <p:cNvSpPr txBox="1"/>
          <p:nvPr>
            <p:custDataLst>
              <p:tags r:id="rId14"/>
            </p:custDataLst>
          </p:nvPr>
        </p:nvSpPr>
        <p:spPr>
          <a:xfrm>
            <a:off x="9057848" y="3270208"/>
            <a:ext cx="2320290" cy="435473"/>
          </a:xfrm>
          <a:prstGeom prst="rect">
            <a:avLst/>
          </a:prstGeom>
          <a:noFill/>
        </p:spPr>
        <p:txBody>
          <a:bodyPr wrap="square" tIns="0" bIns="0" rtlCol="0" anchor="ctr">
            <a:normAutofit/>
          </a:bodyPr>
          <a:p>
            <a:r>
              <a:rPr lang="zh-CN" altLang="en-US" sz="2000">
                <a:solidFill>
                  <a:schemeClr val="dk1">
                    <a:lumMod val="65000"/>
                    <a:lumOff val="35000"/>
                  </a:schemeClr>
                </a:solidFill>
                <a:latin typeface="微软雅黑" panose="020B0503020204020204" charset="-122"/>
                <a:ea typeface="微软雅黑" panose="020B0503020204020204" charset="-122"/>
                <a:cs typeface="微软雅黑" panose="020B0503020204020204" charset="-122"/>
              </a:rPr>
              <a:t>企业责任</a:t>
            </a:r>
            <a:endParaRPr lang="zh-CN" altLang="en-US" sz="2000">
              <a:solidFill>
                <a:schemeClr val="dk1">
                  <a:lumMod val="65000"/>
                  <a:lumOff val="35000"/>
                </a:schemeClr>
              </a:solidFill>
              <a:latin typeface="微软雅黑" panose="020B0503020204020204" charset="-122"/>
              <a:ea typeface="微软雅黑" panose="020B0503020204020204" charset="-122"/>
              <a:cs typeface="微软雅黑" panose="020B0503020204020204" charset="-122"/>
            </a:endParaRPr>
          </a:p>
        </p:txBody>
      </p:sp>
      <p:sp>
        <p:nvSpPr>
          <p:cNvPr id="56" name="文本框 55"/>
          <p:cNvSpPr txBox="1"/>
          <p:nvPr>
            <p:custDataLst>
              <p:tags r:id="rId15"/>
            </p:custDataLst>
          </p:nvPr>
        </p:nvSpPr>
        <p:spPr>
          <a:xfrm>
            <a:off x="8060197" y="4038470"/>
            <a:ext cx="748030" cy="583565"/>
          </a:xfrm>
          <a:prstGeom prst="rect">
            <a:avLst/>
          </a:prstGeom>
          <a:noFill/>
        </p:spPr>
        <p:txBody>
          <a:bodyPr wrap="square" rtlCol="0">
            <a:normAutofit fontScale="90000"/>
          </a:bodyPr>
          <a:p>
            <a:r>
              <a:rPr lang="en-US" altLang="zh-CN" sz="3200" b="1" dirty="0">
                <a:solidFill>
                  <a:schemeClr val="dk1"/>
                </a:solidFill>
                <a:uFillTx/>
                <a:latin typeface="微软雅黑" panose="020B0503020204020204" charset="-122"/>
                <a:ea typeface="微软雅黑" panose="020B0503020204020204" charset="-122"/>
                <a:cs typeface="Arial" panose="020B0604020202020204" pitchFamily="34" charset="0"/>
              </a:rPr>
              <a:t>06.</a:t>
            </a:r>
            <a:endParaRPr lang="en-US" altLang="zh-CN" sz="3200" b="1" dirty="0">
              <a:solidFill>
                <a:schemeClr val="dk1"/>
              </a:solidFill>
              <a:uFillTx/>
              <a:latin typeface="微软雅黑" panose="020B0503020204020204" charset="-122"/>
              <a:ea typeface="微软雅黑" panose="020B0503020204020204" charset="-122"/>
              <a:cs typeface="Arial" panose="020B0604020202020204" pitchFamily="34" charset="0"/>
            </a:endParaRPr>
          </a:p>
        </p:txBody>
      </p:sp>
      <p:sp>
        <p:nvSpPr>
          <p:cNvPr id="57" name="文本框 56"/>
          <p:cNvSpPr txBox="1"/>
          <p:nvPr>
            <p:custDataLst>
              <p:tags r:id="rId16"/>
            </p:custDataLst>
          </p:nvPr>
        </p:nvSpPr>
        <p:spPr>
          <a:xfrm>
            <a:off x="9057848" y="4112516"/>
            <a:ext cx="2320290" cy="435473"/>
          </a:xfrm>
          <a:prstGeom prst="rect">
            <a:avLst/>
          </a:prstGeom>
          <a:noFill/>
        </p:spPr>
        <p:txBody>
          <a:bodyPr wrap="square" tIns="0" bIns="0" rtlCol="0" anchor="ctr">
            <a:normAutofit/>
          </a:bodyPr>
          <a:p>
            <a:r>
              <a:rPr lang="zh-CN" altLang="en-US" sz="2000">
                <a:solidFill>
                  <a:schemeClr val="dk1">
                    <a:lumMod val="65000"/>
                    <a:lumOff val="35000"/>
                  </a:schemeClr>
                </a:solidFill>
                <a:latin typeface="微软雅黑" panose="020B0503020204020204" charset="-122"/>
                <a:ea typeface="微软雅黑" panose="020B0503020204020204" charset="-122"/>
                <a:cs typeface="微软雅黑" panose="020B0503020204020204" charset="-122"/>
              </a:rPr>
              <a:t>监管措施</a:t>
            </a:r>
            <a:endParaRPr lang="zh-CN" altLang="en-US" sz="2000">
              <a:solidFill>
                <a:schemeClr val="dk1">
                  <a:lumMod val="65000"/>
                  <a:lumOff val="35000"/>
                </a:schemeClr>
              </a:solidFill>
              <a:latin typeface="微软雅黑" panose="020B0503020204020204" charset="-122"/>
              <a:ea typeface="微软雅黑" panose="020B0503020204020204" charset="-122"/>
              <a:cs typeface="微软雅黑" panose="020B0503020204020204" charset="-122"/>
            </a:endParaRPr>
          </a:p>
        </p:txBody>
      </p:sp>
      <p:cxnSp>
        <p:nvCxnSpPr>
          <p:cNvPr id="58" name="直接连接符 57"/>
          <p:cNvCxnSpPr/>
          <p:nvPr>
            <p:custDataLst>
              <p:tags r:id="rId17"/>
            </p:custDataLst>
          </p:nvPr>
        </p:nvCxnSpPr>
        <p:spPr>
          <a:xfrm>
            <a:off x="4570410" y="1948815"/>
            <a:ext cx="5248275" cy="0"/>
          </a:xfrm>
          <a:prstGeom prst="line">
            <a:avLst/>
          </a:prstGeom>
          <a:ln>
            <a:solidFill>
              <a:schemeClr val="lt1">
                <a:lumMod val="75000"/>
              </a:schemeClr>
            </a:solidFill>
            <a:prstDash val="solid"/>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iṧľîḑé"/>
          <p:cNvSpPr/>
          <p:nvPr>
            <p:custDataLst>
              <p:tags r:id="rId1"/>
            </p:custDataLst>
          </p:nvPr>
        </p:nvSpPr>
        <p:spPr>
          <a:xfrm>
            <a:off x="1756330" y="3269231"/>
            <a:ext cx="2123951" cy="371482"/>
          </a:xfrm>
          <a:prstGeom prst="roundRect">
            <a:avLst>
              <a:gd name="adj" fmla="val 15539"/>
            </a:avLst>
          </a:prstGeom>
          <a:solidFill>
            <a:schemeClr val="accent1"/>
          </a:solidFill>
          <a:ln w="12700" cap="flat" cmpd="sng" algn="ctr">
            <a:noFill/>
            <a:prstDash val="solid"/>
            <a:miter lim="800000"/>
          </a:ln>
          <a:effectLst>
            <a:outerShdw blurRad="609600" dist="152400" dir="21540000" algn="br" rotWithShape="0">
              <a:prstClr val="black">
                <a:alpha val="20000"/>
              </a:prst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a:ln>
                  <a:noFill/>
                </a:ln>
                <a:solidFill>
                  <a:schemeClr val="bg1"/>
                </a:solidFill>
                <a:effectLst/>
                <a:uLnTx/>
                <a:uFillTx/>
                <a:latin typeface="字魂105号-简雅黑" panose="00000500000000000000" pitchFamily="2" charset="-122"/>
                <a:ea typeface="字魂105号-简雅黑" panose="00000500000000000000" pitchFamily="2" charset="-122"/>
                <a:cs typeface="+mn-ea"/>
                <a:sym typeface="字魂105号-简雅黑" panose="00000500000000000000" pitchFamily="2" charset="-122"/>
              </a:rPr>
              <a:t>假冒伪劣产品</a:t>
            </a:r>
            <a:endParaRPr kumimoji="0" lang="zh-CN" altLang="en-US" sz="1800" b="0" i="0" u="none" strike="noStrike" kern="0" cap="none" spc="0" normalizeH="0" baseline="0" noProof="0" dirty="0">
              <a:ln>
                <a:noFill/>
              </a:ln>
              <a:solidFill>
                <a:schemeClr val="bg1"/>
              </a:solidFill>
              <a:effectLst/>
              <a:uLnTx/>
              <a:uFillTx/>
              <a:latin typeface="字魂105号-简雅黑" panose="00000500000000000000" pitchFamily="2" charset="-122"/>
              <a:ea typeface="字魂105号-简雅黑" panose="00000500000000000000" pitchFamily="2" charset="-122"/>
              <a:cs typeface="+mn-ea"/>
              <a:sym typeface="字魂105号-简雅黑" panose="00000500000000000000" pitchFamily="2" charset="-122"/>
            </a:endParaRPr>
          </a:p>
        </p:txBody>
      </p:sp>
      <p:sp>
        <p:nvSpPr>
          <p:cNvPr id="40" name="PA-ïṧḻïďè"/>
          <p:cNvSpPr/>
          <p:nvPr>
            <p:custDataLst>
              <p:tags r:id="rId2"/>
            </p:custDataLst>
          </p:nvPr>
        </p:nvSpPr>
        <p:spPr bwMode="auto">
          <a:xfrm>
            <a:off x="1531840" y="3703914"/>
            <a:ext cx="2484154" cy="2399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chorCtr="0">
            <a:sp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ts val="2000"/>
              </a:lnSpc>
            </a:pPr>
            <a:r>
              <a:rPr lang="zh-CN" altLang="en-US" sz="2000" dirty="0">
                <a:solidFill>
                  <a:schemeClr val="tx1">
                    <a:lumMod val="75000"/>
                    <a:lumOff val="2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rPr>
              <a:t>在食品领域，假冒伪劣产品包括假冒品牌、过期食品重新包装销售、以次充好等。</a:t>
            </a:r>
            <a:endParaRPr lang="zh-CN" altLang="en-US" sz="2000" dirty="0">
              <a:solidFill>
                <a:schemeClr val="tx1">
                  <a:lumMod val="75000"/>
                  <a:lumOff val="2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endParaRPr>
          </a:p>
          <a:p>
            <a:pPr algn="ctr">
              <a:lnSpc>
                <a:spcPts val="2000"/>
              </a:lnSpc>
            </a:pPr>
            <a:r>
              <a:rPr lang="zh-CN" altLang="en-US" sz="2000" dirty="0">
                <a:solidFill>
                  <a:schemeClr val="tx1">
                    <a:lumMod val="75000"/>
                    <a:lumOff val="2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rPr>
              <a:t>在药品领域，假冒伪劣药品可能导致治疗无效，甚至加重患者病情，引发严重的健康问题。</a:t>
            </a:r>
            <a:endParaRPr lang="zh-CN" altLang="en-US" sz="2000" dirty="0">
              <a:solidFill>
                <a:schemeClr val="tx1">
                  <a:lumMod val="75000"/>
                  <a:lumOff val="2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sp>
        <p:nvSpPr>
          <p:cNvPr id="41" name="îṩľíḋe"/>
          <p:cNvSpPr/>
          <p:nvPr>
            <p:custDataLst>
              <p:tags r:id="rId3"/>
            </p:custDataLst>
          </p:nvPr>
        </p:nvSpPr>
        <p:spPr>
          <a:xfrm>
            <a:off x="5262760" y="3245724"/>
            <a:ext cx="2123951" cy="371482"/>
          </a:xfrm>
          <a:prstGeom prst="roundRect">
            <a:avLst>
              <a:gd name="adj" fmla="val 15539"/>
            </a:avLst>
          </a:prstGeom>
          <a:solidFill>
            <a:schemeClr val="accent2"/>
          </a:solidFill>
          <a:ln w="12700" cap="flat" cmpd="sng" algn="ctr">
            <a:noFill/>
            <a:prstDash val="solid"/>
            <a:miter lim="800000"/>
          </a:ln>
          <a:effectLst>
            <a:outerShdw blurRad="609600" dist="152400" dir="21540000" algn="br" rotWithShape="0">
              <a:prstClr val="black">
                <a:alpha val="20000"/>
              </a:prst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a:ln>
                  <a:noFill/>
                </a:ln>
                <a:solidFill>
                  <a:schemeClr val="bg1"/>
                </a:solidFill>
                <a:effectLst/>
                <a:uLnTx/>
                <a:uFillTx/>
                <a:latin typeface="字魂105号-简雅黑" panose="00000500000000000000" pitchFamily="2" charset="-122"/>
                <a:ea typeface="字魂105号-简雅黑" panose="00000500000000000000" pitchFamily="2" charset="-122"/>
                <a:cs typeface="+mn-ea"/>
                <a:sym typeface="字魂105号-简雅黑" panose="00000500000000000000" pitchFamily="2" charset="-122"/>
              </a:rPr>
              <a:t>农药残留超标</a:t>
            </a:r>
            <a:endParaRPr kumimoji="0" lang="zh-CN" altLang="en-US" sz="1800" b="0" i="0" u="none" strike="noStrike" kern="0" cap="none" spc="0" normalizeH="0" baseline="0" noProof="0" dirty="0">
              <a:ln>
                <a:noFill/>
              </a:ln>
              <a:solidFill>
                <a:schemeClr val="bg1"/>
              </a:solidFill>
              <a:effectLst/>
              <a:uLnTx/>
              <a:uFillTx/>
              <a:latin typeface="字魂105号-简雅黑" panose="00000500000000000000" pitchFamily="2" charset="-122"/>
              <a:ea typeface="字魂105号-简雅黑" panose="00000500000000000000" pitchFamily="2" charset="-122"/>
              <a:cs typeface="+mn-ea"/>
              <a:sym typeface="字魂105号-简雅黑" panose="00000500000000000000" pitchFamily="2" charset="-122"/>
            </a:endParaRPr>
          </a:p>
        </p:txBody>
      </p:sp>
      <p:sp>
        <p:nvSpPr>
          <p:cNvPr id="42" name="PA-ïṧḻïďè"/>
          <p:cNvSpPr/>
          <p:nvPr>
            <p:custDataLst>
              <p:tags r:id="rId4"/>
            </p:custDataLst>
          </p:nvPr>
        </p:nvSpPr>
        <p:spPr bwMode="auto">
          <a:xfrm>
            <a:off x="5134005" y="3654384"/>
            <a:ext cx="2484154" cy="2399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chorCtr="0">
            <a:sp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ts val="2000"/>
              </a:lnSpc>
            </a:pPr>
            <a:r>
              <a:rPr lang="zh-CN" altLang="en-US" sz="2000" dirty="0">
                <a:solidFill>
                  <a:schemeClr val="tx1">
                    <a:lumMod val="75000"/>
                    <a:lumOff val="2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rPr>
              <a:t>农药残留超标主要发生在农业生产过程中，过量使用农药导致农产品中农药残留超过安全标准。</a:t>
            </a:r>
            <a:endParaRPr lang="zh-CN" altLang="en-US" sz="2000" dirty="0">
              <a:solidFill>
                <a:schemeClr val="tx1">
                  <a:lumMod val="75000"/>
                  <a:lumOff val="2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endParaRPr>
          </a:p>
          <a:p>
            <a:pPr algn="ctr">
              <a:lnSpc>
                <a:spcPts val="2000"/>
              </a:lnSpc>
            </a:pPr>
            <a:r>
              <a:rPr lang="zh-CN" altLang="en-US" sz="2000" dirty="0">
                <a:solidFill>
                  <a:schemeClr val="tx1">
                    <a:lumMod val="75000"/>
                    <a:lumOff val="2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rPr>
              <a:t>长期摄入农药残留超标的食品，可能对消费者的肝脏、肾脏等器官造成损害。</a:t>
            </a:r>
            <a:endParaRPr lang="zh-CN" altLang="en-US" sz="2000" dirty="0">
              <a:solidFill>
                <a:schemeClr val="tx1">
                  <a:lumMod val="75000"/>
                  <a:lumOff val="2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sp>
        <p:nvSpPr>
          <p:cNvPr id="43" name="îŝḻíḓè"/>
          <p:cNvSpPr/>
          <p:nvPr>
            <p:custDataLst>
              <p:tags r:id="rId5"/>
            </p:custDataLst>
          </p:nvPr>
        </p:nvSpPr>
        <p:spPr>
          <a:xfrm>
            <a:off x="8788046" y="3245724"/>
            <a:ext cx="2123951" cy="371482"/>
          </a:xfrm>
          <a:prstGeom prst="roundRect">
            <a:avLst>
              <a:gd name="adj" fmla="val 15539"/>
            </a:avLst>
          </a:prstGeom>
          <a:solidFill>
            <a:schemeClr val="accent3"/>
          </a:solidFill>
          <a:ln w="12700" cap="flat" cmpd="sng" algn="ctr">
            <a:noFill/>
            <a:prstDash val="solid"/>
            <a:miter lim="800000"/>
          </a:ln>
          <a:effectLst>
            <a:outerShdw blurRad="609600" dist="152400" dir="21540000" algn="br" rotWithShape="0">
              <a:prstClr val="black">
                <a:alpha val="20000"/>
              </a:prst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a:ln>
                  <a:noFill/>
                </a:ln>
                <a:solidFill>
                  <a:schemeClr val="bg1"/>
                </a:solidFill>
                <a:effectLst/>
                <a:uLnTx/>
                <a:uFillTx/>
                <a:latin typeface="字魂105号-简雅黑" panose="00000500000000000000" pitchFamily="2" charset="-122"/>
                <a:ea typeface="字魂105号-简雅黑" panose="00000500000000000000" pitchFamily="2" charset="-122"/>
                <a:cs typeface="+mn-ea"/>
                <a:sym typeface="字魂105号-简雅黑" panose="00000500000000000000" pitchFamily="2" charset="-122"/>
              </a:rPr>
              <a:t>非法添加剂使用</a:t>
            </a:r>
            <a:endParaRPr kumimoji="0" lang="zh-CN" altLang="en-US" sz="1800" b="0" i="0" u="none" strike="noStrike" kern="0" cap="none" spc="0" normalizeH="0" baseline="0" noProof="0" dirty="0">
              <a:ln>
                <a:noFill/>
              </a:ln>
              <a:solidFill>
                <a:schemeClr val="bg1"/>
              </a:solidFill>
              <a:effectLst/>
              <a:uLnTx/>
              <a:uFillTx/>
              <a:latin typeface="字魂105号-简雅黑" panose="00000500000000000000" pitchFamily="2" charset="-122"/>
              <a:ea typeface="字魂105号-简雅黑" panose="00000500000000000000" pitchFamily="2" charset="-122"/>
              <a:cs typeface="+mn-ea"/>
              <a:sym typeface="字魂105号-简雅黑" panose="00000500000000000000" pitchFamily="2" charset="-122"/>
            </a:endParaRPr>
          </a:p>
        </p:txBody>
      </p:sp>
      <p:sp>
        <p:nvSpPr>
          <p:cNvPr id="44" name="PA-ïṧḻïďè"/>
          <p:cNvSpPr/>
          <p:nvPr>
            <p:custDataLst>
              <p:tags r:id="rId6"/>
            </p:custDataLst>
          </p:nvPr>
        </p:nvSpPr>
        <p:spPr bwMode="auto">
          <a:xfrm>
            <a:off x="8627361" y="3663274"/>
            <a:ext cx="2484154" cy="1886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chorCtr="0">
            <a:sp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ts val="2000"/>
              </a:lnSpc>
            </a:pPr>
            <a:r>
              <a:rPr lang="zh-CN" altLang="en-US" sz="2000" dirty="0">
                <a:solidFill>
                  <a:schemeClr val="tx1">
                    <a:lumMod val="75000"/>
                    <a:lumOff val="2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rPr>
              <a:t>非法添加剂包括未经批准的食品添加剂、禁用的药品成分等。</a:t>
            </a:r>
            <a:endParaRPr lang="zh-CN" altLang="en-US" sz="2000" dirty="0">
              <a:solidFill>
                <a:schemeClr val="tx1">
                  <a:lumMod val="75000"/>
                  <a:lumOff val="2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endParaRPr>
          </a:p>
          <a:p>
            <a:pPr algn="ctr">
              <a:lnSpc>
                <a:spcPts val="2000"/>
              </a:lnSpc>
            </a:pPr>
            <a:r>
              <a:rPr lang="zh-CN" altLang="en-US" sz="2000" dirty="0">
                <a:solidFill>
                  <a:schemeClr val="tx1">
                    <a:lumMod val="75000"/>
                    <a:lumOff val="2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rPr>
              <a:t>这些添加剂可能对人体产生未知的危害，如导致过敏反应、损害肝肾功能等。</a:t>
            </a:r>
            <a:endParaRPr lang="zh-CN" altLang="en-US" sz="2000" dirty="0">
              <a:solidFill>
                <a:schemeClr val="tx1">
                  <a:lumMod val="75000"/>
                  <a:lumOff val="2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sp>
        <p:nvSpPr>
          <p:cNvPr id="6" name="文本框 5"/>
          <p:cNvSpPr txBox="1"/>
          <p:nvPr/>
        </p:nvSpPr>
        <p:spPr>
          <a:xfrm>
            <a:off x="742950" y="749935"/>
            <a:ext cx="10514965" cy="623570"/>
          </a:xfrm>
          <a:prstGeom prst="rect">
            <a:avLst/>
          </a:prstGeom>
          <a:solidFill>
            <a:schemeClr val="bg1"/>
          </a:solidFill>
        </p:spPr>
        <p:txBody>
          <a:bodyPr wrap="square" rtlCol="0">
            <a:noAutofit/>
          </a:bodyPr>
          <a:p>
            <a:pPr algn="ctr"/>
            <a:r>
              <a:rPr lang="zh-CN" altLang="en-US" sz="4000"/>
              <a:t>现状分析</a:t>
            </a:r>
            <a:r>
              <a:rPr lang="en-US" altLang="zh-CN" sz="4000"/>
              <a:t>——</a:t>
            </a:r>
            <a:r>
              <a:rPr lang="zh-CN" altLang="en-US" sz="4000"/>
              <a:t>食品药品安全领域存在的问题</a:t>
            </a:r>
            <a:endParaRPr lang="zh-CN" altLang="en-US" sz="4000"/>
          </a:p>
        </p:txBody>
      </p:sp>
      <p:pic>
        <p:nvPicPr>
          <p:cNvPr id="2" name="图片 1"/>
          <p:cNvPicPr/>
          <p:nvPr/>
        </p:nvPicPr>
        <p:blipFill>
          <a:blip r:embed="rId7"/>
          <a:stretch>
            <a:fillRect/>
          </a:stretch>
        </p:blipFill>
        <p:spPr>
          <a:xfrm>
            <a:off x="1531620" y="1823085"/>
            <a:ext cx="2646680" cy="1382395"/>
          </a:xfrm>
          <a:prstGeom prst="rect">
            <a:avLst/>
          </a:prstGeom>
        </p:spPr>
      </p:pic>
      <p:pic>
        <p:nvPicPr>
          <p:cNvPr id="4" name="图片 3"/>
          <p:cNvPicPr/>
          <p:nvPr/>
        </p:nvPicPr>
        <p:blipFill>
          <a:blip r:embed="rId8"/>
          <a:stretch>
            <a:fillRect/>
          </a:stretch>
        </p:blipFill>
        <p:spPr>
          <a:xfrm>
            <a:off x="5064760" y="1846580"/>
            <a:ext cx="2535555" cy="1334770"/>
          </a:xfrm>
          <a:prstGeom prst="rect">
            <a:avLst/>
          </a:prstGeom>
        </p:spPr>
      </p:pic>
      <p:pic>
        <p:nvPicPr>
          <p:cNvPr id="5" name="图片 4"/>
          <p:cNvPicPr/>
          <p:nvPr/>
        </p:nvPicPr>
        <p:blipFill>
          <a:blip r:embed="rId9"/>
          <a:stretch>
            <a:fillRect/>
          </a:stretch>
        </p:blipFill>
        <p:spPr>
          <a:xfrm>
            <a:off x="8721725" y="1873885"/>
            <a:ext cx="2190115" cy="128905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750" fill="hold"/>
                                        <p:tgtEl>
                                          <p:spTgt spid="39"/>
                                        </p:tgtEl>
                                        <p:attrNameLst>
                                          <p:attrName>ppt_x</p:attrName>
                                        </p:attrNameLst>
                                      </p:cBhvr>
                                      <p:tavLst>
                                        <p:tav tm="0">
                                          <p:val>
                                            <p:strVal val="#ppt_x"/>
                                          </p:val>
                                        </p:tav>
                                        <p:tav tm="100000">
                                          <p:val>
                                            <p:strVal val="#ppt_x"/>
                                          </p:val>
                                        </p:tav>
                                      </p:tavLst>
                                    </p:anim>
                                    <p:anim calcmode="lin" valueType="num">
                                      <p:cBhvr additive="base">
                                        <p:cTn id="8" dur="750" fill="hold"/>
                                        <p:tgtEl>
                                          <p:spTgt spid="3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0"/>
                                        </p:tgtEl>
                                        <p:attrNameLst>
                                          <p:attrName>style.visibility</p:attrName>
                                        </p:attrNameLst>
                                      </p:cBhvr>
                                      <p:to>
                                        <p:strVal val="visible"/>
                                      </p:to>
                                    </p:set>
                                    <p:anim calcmode="lin" valueType="num">
                                      <p:cBhvr additive="base">
                                        <p:cTn id="11" dur="750" fill="hold"/>
                                        <p:tgtEl>
                                          <p:spTgt spid="40"/>
                                        </p:tgtEl>
                                        <p:attrNameLst>
                                          <p:attrName>ppt_x</p:attrName>
                                        </p:attrNameLst>
                                      </p:cBhvr>
                                      <p:tavLst>
                                        <p:tav tm="0">
                                          <p:val>
                                            <p:strVal val="#ppt_x"/>
                                          </p:val>
                                        </p:tav>
                                        <p:tav tm="100000">
                                          <p:val>
                                            <p:strVal val="#ppt_x"/>
                                          </p:val>
                                        </p:tav>
                                      </p:tavLst>
                                    </p:anim>
                                    <p:anim calcmode="lin" valueType="num">
                                      <p:cBhvr additive="base">
                                        <p:cTn id="12" dur="750" fill="hold"/>
                                        <p:tgtEl>
                                          <p:spTgt spid="40"/>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1"/>
                                        </p:tgtEl>
                                        <p:attrNameLst>
                                          <p:attrName>style.visibility</p:attrName>
                                        </p:attrNameLst>
                                      </p:cBhvr>
                                      <p:to>
                                        <p:strVal val="visible"/>
                                      </p:to>
                                    </p:set>
                                    <p:anim calcmode="lin" valueType="num">
                                      <p:cBhvr additive="base">
                                        <p:cTn id="15" dur="750" fill="hold"/>
                                        <p:tgtEl>
                                          <p:spTgt spid="41"/>
                                        </p:tgtEl>
                                        <p:attrNameLst>
                                          <p:attrName>ppt_x</p:attrName>
                                        </p:attrNameLst>
                                      </p:cBhvr>
                                      <p:tavLst>
                                        <p:tav tm="0">
                                          <p:val>
                                            <p:strVal val="#ppt_x"/>
                                          </p:val>
                                        </p:tav>
                                        <p:tav tm="100000">
                                          <p:val>
                                            <p:strVal val="#ppt_x"/>
                                          </p:val>
                                        </p:tav>
                                      </p:tavLst>
                                    </p:anim>
                                    <p:anim calcmode="lin" valueType="num">
                                      <p:cBhvr additive="base">
                                        <p:cTn id="16" dur="750" fill="hold"/>
                                        <p:tgtEl>
                                          <p:spTgt spid="41"/>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42"/>
                                        </p:tgtEl>
                                        <p:attrNameLst>
                                          <p:attrName>style.visibility</p:attrName>
                                        </p:attrNameLst>
                                      </p:cBhvr>
                                      <p:to>
                                        <p:strVal val="visible"/>
                                      </p:to>
                                    </p:set>
                                    <p:anim calcmode="lin" valueType="num">
                                      <p:cBhvr additive="base">
                                        <p:cTn id="19" dur="750" fill="hold"/>
                                        <p:tgtEl>
                                          <p:spTgt spid="42"/>
                                        </p:tgtEl>
                                        <p:attrNameLst>
                                          <p:attrName>ppt_x</p:attrName>
                                        </p:attrNameLst>
                                      </p:cBhvr>
                                      <p:tavLst>
                                        <p:tav tm="0">
                                          <p:val>
                                            <p:strVal val="#ppt_x"/>
                                          </p:val>
                                        </p:tav>
                                        <p:tav tm="100000">
                                          <p:val>
                                            <p:strVal val="#ppt_x"/>
                                          </p:val>
                                        </p:tav>
                                      </p:tavLst>
                                    </p:anim>
                                    <p:anim calcmode="lin" valueType="num">
                                      <p:cBhvr additive="base">
                                        <p:cTn id="20" dur="750" fill="hold"/>
                                        <p:tgtEl>
                                          <p:spTgt spid="42"/>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43"/>
                                        </p:tgtEl>
                                        <p:attrNameLst>
                                          <p:attrName>style.visibility</p:attrName>
                                        </p:attrNameLst>
                                      </p:cBhvr>
                                      <p:to>
                                        <p:strVal val="visible"/>
                                      </p:to>
                                    </p:set>
                                    <p:anim calcmode="lin" valueType="num">
                                      <p:cBhvr additive="base">
                                        <p:cTn id="23" dur="750" fill="hold"/>
                                        <p:tgtEl>
                                          <p:spTgt spid="43"/>
                                        </p:tgtEl>
                                        <p:attrNameLst>
                                          <p:attrName>ppt_x</p:attrName>
                                        </p:attrNameLst>
                                      </p:cBhvr>
                                      <p:tavLst>
                                        <p:tav tm="0">
                                          <p:val>
                                            <p:strVal val="#ppt_x"/>
                                          </p:val>
                                        </p:tav>
                                        <p:tav tm="100000">
                                          <p:val>
                                            <p:strVal val="#ppt_x"/>
                                          </p:val>
                                        </p:tav>
                                      </p:tavLst>
                                    </p:anim>
                                    <p:anim calcmode="lin" valueType="num">
                                      <p:cBhvr additive="base">
                                        <p:cTn id="24" dur="750" fill="hold"/>
                                        <p:tgtEl>
                                          <p:spTgt spid="43"/>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44"/>
                                        </p:tgtEl>
                                        <p:attrNameLst>
                                          <p:attrName>style.visibility</p:attrName>
                                        </p:attrNameLst>
                                      </p:cBhvr>
                                      <p:to>
                                        <p:strVal val="visible"/>
                                      </p:to>
                                    </p:set>
                                    <p:anim calcmode="lin" valueType="num">
                                      <p:cBhvr additive="base">
                                        <p:cTn id="27" dur="750" fill="hold"/>
                                        <p:tgtEl>
                                          <p:spTgt spid="44"/>
                                        </p:tgtEl>
                                        <p:attrNameLst>
                                          <p:attrName>ppt_x</p:attrName>
                                        </p:attrNameLst>
                                      </p:cBhvr>
                                      <p:tavLst>
                                        <p:tav tm="0">
                                          <p:val>
                                            <p:strVal val="#ppt_x"/>
                                          </p:val>
                                        </p:tav>
                                        <p:tav tm="100000">
                                          <p:val>
                                            <p:strVal val="#ppt_x"/>
                                          </p:val>
                                        </p:tav>
                                      </p:tavLst>
                                    </p:anim>
                                    <p:anim calcmode="lin" valueType="num">
                                      <p:cBhvr additive="base">
                                        <p:cTn id="28" dur="750" fill="hold"/>
                                        <p:tgtEl>
                                          <p:spTgt spid="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bldLvl="0" animBg="1"/>
      <p:bldP spid="40" grpId="0"/>
      <p:bldP spid="41" grpId="0" bldLvl="0" animBg="1"/>
      <p:bldP spid="42" grpId="0"/>
      <p:bldP spid="43" grpId="0" bldLvl="0" animBg="1"/>
      <p:bldP spid="4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组合 34"/>
          <p:cNvGrpSpPr/>
          <p:nvPr>
            <p:custDataLst>
              <p:tags r:id="rId1"/>
            </p:custDataLst>
          </p:nvPr>
        </p:nvGrpSpPr>
        <p:grpSpPr>
          <a:xfrm>
            <a:off x="1301441" y="2055079"/>
            <a:ext cx="2194340" cy="3468568"/>
            <a:chOff x="1301441" y="2055079"/>
            <a:chExt cx="2194340" cy="3468568"/>
          </a:xfrm>
        </p:grpSpPr>
        <p:grpSp>
          <p:nvGrpSpPr>
            <p:cNvPr id="36" name="Group 1"/>
            <p:cNvGrpSpPr/>
            <p:nvPr/>
          </p:nvGrpSpPr>
          <p:grpSpPr>
            <a:xfrm>
              <a:off x="1301441" y="2055079"/>
              <a:ext cx="2194340" cy="3468568"/>
              <a:chOff x="1401982" y="1976656"/>
              <a:chExt cx="2194340" cy="3468568"/>
            </a:xfrm>
          </p:grpSpPr>
          <p:sp>
            <p:nvSpPr>
              <p:cNvPr id="40" name="Rectangle: Rounded Corners 60"/>
              <p:cNvSpPr/>
              <p:nvPr>
                <p:custDataLst>
                  <p:tags r:id="rId2"/>
                </p:custDataLst>
              </p:nvPr>
            </p:nvSpPr>
            <p:spPr>
              <a:xfrm>
                <a:off x="1401982" y="1976656"/>
                <a:ext cx="2194340" cy="3468568"/>
              </a:xfrm>
              <a:prstGeom prst="roundRect">
                <a:avLst>
                  <a:gd name="adj" fmla="val 5758"/>
                </a:avLst>
              </a:prstGeom>
              <a:no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sz="1800" i="0" u="none" strike="noStrike" kern="1200" cap="none" spc="0" normalizeH="0" baseline="0" noProof="0">
                  <a:ln>
                    <a:noFill/>
                  </a:ln>
                  <a:solidFill>
                    <a:schemeClr val="tx1">
                      <a:lumMod val="75000"/>
                      <a:lumOff val="25000"/>
                    </a:schemeClr>
                  </a:solidFill>
                  <a:effectLst/>
                  <a:uLnTx/>
                  <a:uFillTx/>
                  <a:latin typeface="字魂105号-简雅黑" panose="00000500000000000000" pitchFamily="2" charset="-122"/>
                  <a:ea typeface="字魂105号-简雅黑" panose="00000500000000000000" pitchFamily="2" charset="-122"/>
                  <a:cs typeface="+mn-ea"/>
                  <a:sym typeface="字魂105号-简雅黑" panose="00000500000000000000" pitchFamily="2" charset="-122"/>
                </a:endParaRPr>
              </a:p>
            </p:txBody>
          </p:sp>
          <p:sp>
            <p:nvSpPr>
              <p:cNvPr id="41" name="Rectangle: Rounded Corners 63"/>
              <p:cNvSpPr/>
              <p:nvPr/>
            </p:nvSpPr>
            <p:spPr>
              <a:xfrm>
                <a:off x="1719792" y="4585335"/>
                <a:ext cx="1558720" cy="360000"/>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sz="1800" i="0" u="none" strike="noStrike" kern="1200" cap="none" spc="0" normalizeH="0" baseline="0" noProof="0">
                  <a:ln>
                    <a:noFill/>
                  </a:ln>
                  <a:solidFill>
                    <a:schemeClr val="tx1">
                      <a:lumMod val="75000"/>
                      <a:lumOff val="25000"/>
                    </a:schemeClr>
                  </a:solidFill>
                  <a:effectLst/>
                  <a:uLnTx/>
                  <a:uFillTx/>
                  <a:latin typeface="字魂105号-简雅黑" panose="00000500000000000000" pitchFamily="2" charset="-122"/>
                  <a:ea typeface="字魂105号-简雅黑" panose="00000500000000000000" pitchFamily="2" charset="-122"/>
                  <a:cs typeface="+mn-ea"/>
                  <a:sym typeface="字魂105号-简雅黑" panose="00000500000000000000" pitchFamily="2" charset="-122"/>
                </a:endParaRPr>
              </a:p>
            </p:txBody>
          </p:sp>
        </p:grpSp>
        <p:sp>
          <p:nvSpPr>
            <p:cNvPr id="37" name="矩形 36"/>
            <p:cNvSpPr/>
            <p:nvPr>
              <p:custDataLst>
                <p:tags r:id="rId3"/>
              </p:custDataLst>
            </p:nvPr>
          </p:nvSpPr>
          <p:spPr>
            <a:xfrm>
              <a:off x="1408121" y="3092669"/>
              <a:ext cx="2016760" cy="460375"/>
            </a:xfrm>
            <a:prstGeom prst="rect">
              <a:avLst/>
            </a:prstGeom>
          </p:spPr>
          <p:txBody>
            <a:bodyPr wrap="square">
              <a:spAutoFit/>
              <a:scene3d>
                <a:camera prst="orthographicFront"/>
                <a:lightRig rig="threePt" dir="t"/>
              </a:scene3d>
              <a:sp3d contourW="12700"/>
            </a:bodyPr>
            <a:lstStyle/>
            <a:p>
              <a:pPr lvl="0" algn="ctr" fontAlgn="base">
                <a:lnSpc>
                  <a:spcPct val="120000"/>
                </a:lnSpc>
                <a:spcBef>
                  <a:spcPct val="0"/>
                </a:spcBef>
                <a:spcAft>
                  <a:spcPct val="0"/>
                </a:spcAft>
                <a:defRPr/>
              </a:pPr>
              <a:r>
                <a:rPr kumimoji="0" lang="zh-CN" altLang="en-US" sz="2000" i="0" u="none" strike="noStrike" kern="1200" cap="none" spc="0" normalizeH="0" baseline="0" noProof="0" dirty="0">
                  <a:ln>
                    <a:noFill/>
                  </a:ln>
                  <a:solidFill>
                    <a:schemeClr val="tx1">
                      <a:lumMod val="75000"/>
                      <a:lumOff val="25000"/>
                    </a:schemeClr>
                  </a:solidFill>
                  <a:effectLst/>
                  <a:uLnTx/>
                  <a:uFillTx/>
                  <a:latin typeface="字魂105号-简雅黑" panose="00000500000000000000" pitchFamily="2" charset="-122"/>
                  <a:ea typeface="字魂105号-简雅黑" panose="00000500000000000000" pitchFamily="2" charset="-122"/>
                  <a:cs typeface="+mn-ea"/>
                  <a:sym typeface="字魂105号-简雅黑" panose="00000500000000000000" pitchFamily="2" charset="-122"/>
                </a:rPr>
                <a:t>法律法规不健全</a:t>
              </a:r>
              <a:endParaRPr kumimoji="0" lang="zh-CN" altLang="en-US" sz="2000" i="0" u="none" strike="noStrike" kern="1200" cap="none" spc="0" normalizeH="0" baseline="0" noProof="0" dirty="0">
                <a:ln>
                  <a:noFill/>
                </a:ln>
                <a:solidFill>
                  <a:schemeClr val="tx1">
                    <a:lumMod val="75000"/>
                    <a:lumOff val="25000"/>
                  </a:schemeClr>
                </a:solidFill>
                <a:effectLst/>
                <a:uLnTx/>
                <a:uFillTx/>
                <a:latin typeface="字魂105号-简雅黑" panose="00000500000000000000" pitchFamily="2" charset="-122"/>
                <a:ea typeface="字魂105号-简雅黑" panose="00000500000000000000" pitchFamily="2" charset="-122"/>
                <a:cs typeface="+mn-ea"/>
                <a:sym typeface="字魂105号-简雅黑" panose="00000500000000000000" pitchFamily="2" charset="-122"/>
              </a:endParaRPr>
            </a:p>
          </p:txBody>
        </p:sp>
        <p:sp>
          <p:nvSpPr>
            <p:cNvPr id="39" name="椭圆 43"/>
            <p:cNvSpPr/>
            <p:nvPr>
              <p:custDataLst>
                <p:tags r:id="rId4"/>
              </p:custDataLst>
            </p:nvPr>
          </p:nvSpPr>
          <p:spPr>
            <a:xfrm>
              <a:off x="2208695" y="2441924"/>
              <a:ext cx="373180" cy="369609"/>
            </a:xfrm>
            <a:custGeom>
              <a:avLst/>
              <a:gdLst>
                <a:gd name="connsiteX0" fmla="*/ 292147 w 331788"/>
                <a:gd name="connsiteY0" fmla="*/ 109538 h 328613"/>
                <a:gd name="connsiteX1" fmla="*/ 327025 w 331788"/>
                <a:gd name="connsiteY1" fmla="*/ 145621 h 328613"/>
                <a:gd name="connsiteX2" fmla="*/ 327025 w 331788"/>
                <a:gd name="connsiteY2" fmla="*/ 229385 h 328613"/>
                <a:gd name="connsiteX3" fmla="*/ 293438 w 331788"/>
                <a:gd name="connsiteY3" fmla="*/ 264179 h 328613"/>
                <a:gd name="connsiteX4" fmla="*/ 252101 w 331788"/>
                <a:gd name="connsiteY4" fmla="*/ 264179 h 328613"/>
                <a:gd name="connsiteX5" fmla="*/ 252101 w 331788"/>
                <a:gd name="connsiteY5" fmla="*/ 319593 h 328613"/>
                <a:gd name="connsiteX6" fmla="*/ 243059 w 331788"/>
                <a:gd name="connsiteY6" fmla="*/ 328613 h 328613"/>
                <a:gd name="connsiteX7" fmla="*/ 205596 w 331788"/>
                <a:gd name="connsiteY7" fmla="*/ 328613 h 328613"/>
                <a:gd name="connsiteX8" fmla="*/ 195262 w 331788"/>
                <a:gd name="connsiteY8" fmla="*/ 319593 h 328613"/>
                <a:gd name="connsiteX9" fmla="*/ 195262 w 331788"/>
                <a:gd name="connsiteY9" fmla="*/ 235829 h 328613"/>
                <a:gd name="connsiteX10" fmla="*/ 224973 w 331788"/>
                <a:gd name="connsiteY10" fmla="*/ 207478 h 328613"/>
                <a:gd name="connsiteX11" fmla="*/ 255976 w 331788"/>
                <a:gd name="connsiteY11" fmla="*/ 207478 h 328613"/>
                <a:gd name="connsiteX12" fmla="*/ 255976 w 331788"/>
                <a:gd name="connsiteY12" fmla="*/ 145621 h 328613"/>
                <a:gd name="connsiteX13" fmla="*/ 292147 w 331788"/>
                <a:gd name="connsiteY13" fmla="*/ 109538 h 328613"/>
                <a:gd name="connsiteX14" fmla="*/ 38473 w 331788"/>
                <a:gd name="connsiteY14" fmla="*/ 109538 h 328613"/>
                <a:gd name="connsiteX15" fmla="*/ 75079 w 331788"/>
                <a:gd name="connsiteY15" fmla="*/ 145621 h 328613"/>
                <a:gd name="connsiteX16" fmla="*/ 75079 w 331788"/>
                <a:gd name="connsiteY16" fmla="*/ 207478 h 328613"/>
                <a:gd name="connsiteX17" fmla="*/ 106456 w 331788"/>
                <a:gd name="connsiteY17" fmla="*/ 207478 h 328613"/>
                <a:gd name="connsiteX18" fmla="*/ 136525 w 331788"/>
                <a:gd name="connsiteY18" fmla="*/ 235829 h 328613"/>
                <a:gd name="connsiteX19" fmla="*/ 136525 w 331788"/>
                <a:gd name="connsiteY19" fmla="*/ 319593 h 328613"/>
                <a:gd name="connsiteX20" fmla="*/ 126066 w 331788"/>
                <a:gd name="connsiteY20" fmla="*/ 328613 h 328613"/>
                <a:gd name="connsiteX21" fmla="*/ 88153 w 331788"/>
                <a:gd name="connsiteY21" fmla="*/ 328613 h 328613"/>
                <a:gd name="connsiteX22" fmla="*/ 79001 w 331788"/>
                <a:gd name="connsiteY22" fmla="*/ 319593 h 328613"/>
                <a:gd name="connsiteX23" fmla="*/ 79001 w 331788"/>
                <a:gd name="connsiteY23" fmla="*/ 264179 h 328613"/>
                <a:gd name="connsiteX24" fmla="*/ 37166 w 331788"/>
                <a:gd name="connsiteY24" fmla="*/ 264179 h 328613"/>
                <a:gd name="connsiteX25" fmla="*/ 3175 w 331788"/>
                <a:gd name="connsiteY25" fmla="*/ 229385 h 328613"/>
                <a:gd name="connsiteX26" fmla="*/ 3175 w 331788"/>
                <a:gd name="connsiteY26" fmla="*/ 145621 h 328613"/>
                <a:gd name="connsiteX27" fmla="*/ 38473 w 331788"/>
                <a:gd name="connsiteY27" fmla="*/ 109538 h 328613"/>
                <a:gd name="connsiteX28" fmla="*/ 160734 w 331788"/>
                <a:gd name="connsiteY28" fmla="*/ 88900 h 328613"/>
                <a:gd name="connsiteX29" fmla="*/ 171053 w 331788"/>
                <a:gd name="connsiteY29" fmla="*/ 88900 h 328613"/>
                <a:gd name="connsiteX30" fmla="*/ 173633 w 331788"/>
                <a:gd name="connsiteY30" fmla="*/ 90195 h 328613"/>
                <a:gd name="connsiteX31" fmla="*/ 174923 w 331788"/>
                <a:gd name="connsiteY31" fmla="*/ 95375 h 328613"/>
                <a:gd name="connsiteX32" fmla="*/ 169763 w 331788"/>
                <a:gd name="connsiteY32" fmla="*/ 103146 h 328613"/>
                <a:gd name="connsiteX33" fmla="*/ 172343 w 331788"/>
                <a:gd name="connsiteY33" fmla="*/ 123867 h 328613"/>
                <a:gd name="connsiteX34" fmla="*/ 167184 w 331788"/>
                <a:gd name="connsiteY34" fmla="*/ 136818 h 328613"/>
                <a:gd name="connsiteX35" fmla="*/ 164604 w 331788"/>
                <a:gd name="connsiteY35" fmla="*/ 136818 h 328613"/>
                <a:gd name="connsiteX36" fmla="*/ 159444 w 331788"/>
                <a:gd name="connsiteY36" fmla="*/ 123867 h 328613"/>
                <a:gd name="connsiteX37" fmla="*/ 162024 w 331788"/>
                <a:gd name="connsiteY37" fmla="*/ 103146 h 328613"/>
                <a:gd name="connsiteX38" fmla="*/ 156865 w 331788"/>
                <a:gd name="connsiteY38" fmla="*/ 95375 h 328613"/>
                <a:gd name="connsiteX39" fmla="*/ 158155 w 331788"/>
                <a:gd name="connsiteY39" fmla="*/ 90195 h 328613"/>
                <a:gd name="connsiteX40" fmla="*/ 160734 w 331788"/>
                <a:gd name="connsiteY40" fmla="*/ 88900 h 328613"/>
                <a:gd name="connsiteX41" fmla="*/ 136182 w 331788"/>
                <a:gd name="connsiteY41" fmla="*/ 88900 h 328613"/>
                <a:gd name="connsiteX42" fmla="*/ 138766 w 331788"/>
                <a:gd name="connsiteY42" fmla="*/ 91502 h 328613"/>
                <a:gd name="connsiteX43" fmla="*/ 165893 w 331788"/>
                <a:gd name="connsiteY43" fmla="*/ 165652 h 328613"/>
                <a:gd name="connsiteX44" fmla="*/ 193021 w 331788"/>
                <a:gd name="connsiteY44" fmla="*/ 91502 h 328613"/>
                <a:gd name="connsiteX45" fmla="*/ 196897 w 331788"/>
                <a:gd name="connsiteY45" fmla="*/ 90201 h 328613"/>
                <a:gd name="connsiteX46" fmla="*/ 208523 w 331788"/>
                <a:gd name="connsiteY46" fmla="*/ 92802 h 328613"/>
                <a:gd name="connsiteX47" fmla="*/ 231775 w 331788"/>
                <a:gd name="connsiteY47" fmla="*/ 125325 h 328613"/>
                <a:gd name="connsiteX48" fmla="*/ 231775 w 331788"/>
                <a:gd name="connsiteY48" fmla="*/ 176059 h 328613"/>
                <a:gd name="connsiteX49" fmla="*/ 226608 w 331788"/>
                <a:gd name="connsiteY49" fmla="*/ 182563 h 328613"/>
                <a:gd name="connsiteX50" fmla="*/ 105179 w 331788"/>
                <a:gd name="connsiteY50" fmla="*/ 182563 h 328613"/>
                <a:gd name="connsiteX51" fmla="*/ 100012 w 331788"/>
                <a:gd name="connsiteY51" fmla="*/ 176059 h 328613"/>
                <a:gd name="connsiteX52" fmla="*/ 100012 w 331788"/>
                <a:gd name="connsiteY52" fmla="*/ 125325 h 328613"/>
                <a:gd name="connsiteX53" fmla="*/ 123264 w 331788"/>
                <a:gd name="connsiteY53" fmla="*/ 92802 h 328613"/>
                <a:gd name="connsiteX54" fmla="*/ 134890 w 331788"/>
                <a:gd name="connsiteY54" fmla="*/ 90201 h 328613"/>
                <a:gd name="connsiteX55" fmla="*/ 136182 w 331788"/>
                <a:gd name="connsiteY55" fmla="*/ 88900 h 328613"/>
                <a:gd name="connsiteX56" fmla="*/ 292100 w 331788"/>
                <a:gd name="connsiteY56" fmla="*/ 19050 h 328613"/>
                <a:gd name="connsiteX57" fmla="*/ 331788 w 331788"/>
                <a:gd name="connsiteY57" fmla="*/ 58738 h 328613"/>
                <a:gd name="connsiteX58" fmla="*/ 292100 w 331788"/>
                <a:gd name="connsiteY58" fmla="*/ 98426 h 328613"/>
                <a:gd name="connsiteX59" fmla="*/ 252412 w 331788"/>
                <a:gd name="connsiteY59" fmla="*/ 58738 h 328613"/>
                <a:gd name="connsiteX60" fmla="*/ 292100 w 331788"/>
                <a:gd name="connsiteY60" fmla="*/ 19050 h 328613"/>
                <a:gd name="connsiteX61" fmla="*/ 39688 w 331788"/>
                <a:gd name="connsiteY61" fmla="*/ 19050 h 328613"/>
                <a:gd name="connsiteX62" fmla="*/ 79376 w 331788"/>
                <a:gd name="connsiteY62" fmla="*/ 58738 h 328613"/>
                <a:gd name="connsiteX63" fmla="*/ 39688 w 331788"/>
                <a:gd name="connsiteY63" fmla="*/ 98426 h 328613"/>
                <a:gd name="connsiteX64" fmla="*/ 0 w 331788"/>
                <a:gd name="connsiteY64" fmla="*/ 58738 h 328613"/>
                <a:gd name="connsiteX65" fmla="*/ 39688 w 331788"/>
                <a:gd name="connsiteY65" fmla="*/ 19050 h 328613"/>
                <a:gd name="connsiteX66" fmla="*/ 165894 w 331788"/>
                <a:gd name="connsiteY66" fmla="*/ 0 h 328613"/>
                <a:gd name="connsiteX67" fmla="*/ 204788 w 331788"/>
                <a:gd name="connsiteY67" fmla="*/ 39688 h 328613"/>
                <a:gd name="connsiteX68" fmla="*/ 165894 w 331788"/>
                <a:gd name="connsiteY68" fmla="*/ 79376 h 328613"/>
                <a:gd name="connsiteX69" fmla="*/ 127000 w 331788"/>
                <a:gd name="connsiteY69" fmla="*/ 39688 h 328613"/>
                <a:gd name="connsiteX70" fmla="*/ 165894 w 331788"/>
                <a:gd name="connsiteY70" fmla="*/ 0 h 32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31788" h="328613">
                  <a:moveTo>
                    <a:pt x="292147" y="109538"/>
                  </a:moveTo>
                  <a:cubicBezTo>
                    <a:pt x="311524" y="109538"/>
                    <a:pt x="327025" y="126291"/>
                    <a:pt x="327025" y="145621"/>
                  </a:cubicBezTo>
                  <a:cubicBezTo>
                    <a:pt x="327025" y="145621"/>
                    <a:pt x="327025" y="145621"/>
                    <a:pt x="327025" y="229385"/>
                  </a:cubicBezTo>
                  <a:cubicBezTo>
                    <a:pt x="327025" y="248715"/>
                    <a:pt x="311524" y="264179"/>
                    <a:pt x="293438" y="264179"/>
                  </a:cubicBezTo>
                  <a:cubicBezTo>
                    <a:pt x="293438" y="264179"/>
                    <a:pt x="293438" y="264179"/>
                    <a:pt x="252101" y="264179"/>
                  </a:cubicBezTo>
                  <a:cubicBezTo>
                    <a:pt x="252101" y="264179"/>
                    <a:pt x="252101" y="264179"/>
                    <a:pt x="252101" y="319593"/>
                  </a:cubicBezTo>
                  <a:cubicBezTo>
                    <a:pt x="252101" y="324747"/>
                    <a:pt x="248226" y="328613"/>
                    <a:pt x="243059" y="328613"/>
                  </a:cubicBezTo>
                  <a:cubicBezTo>
                    <a:pt x="243059" y="328613"/>
                    <a:pt x="243059" y="328613"/>
                    <a:pt x="205596" y="328613"/>
                  </a:cubicBezTo>
                  <a:cubicBezTo>
                    <a:pt x="199138" y="328613"/>
                    <a:pt x="195262" y="324747"/>
                    <a:pt x="195262" y="319593"/>
                  </a:cubicBezTo>
                  <a:cubicBezTo>
                    <a:pt x="195262" y="319593"/>
                    <a:pt x="195262" y="319593"/>
                    <a:pt x="195262" y="235829"/>
                  </a:cubicBezTo>
                  <a:cubicBezTo>
                    <a:pt x="195262" y="220364"/>
                    <a:pt x="208180" y="207478"/>
                    <a:pt x="224973" y="207478"/>
                  </a:cubicBezTo>
                  <a:cubicBezTo>
                    <a:pt x="224973" y="207478"/>
                    <a:pt x="224973" y="207478"/>
                    <a:pt x="255976" y="207478"/>
                  </a:cubicBezTo>
                  <a:cubicBezTo>
                    <a:pt x="255976" y="207478"/>
                    <a:pt x="255976" y="207478"/>
                    <a:pt x="255976" y="145621"/>
                  </a:cubicBezTo>
                  <a:cubicBezTo>
                    <a:pt x="255976" y="126291"/>
                    <a:pt x="271478" y="109538"/>
                    <a:pt x="292147" y="109538"/>
                  </a:cubicBezTo>
                  <a:close/>
                  <a:moveTo>
                    <a:pt x="38473" y="109538"/>
                  </a:moveTo>
                  <a:cubicBezTo>
                    <a:pt x="59391" y="109538"/>
                    <a:pt x="75079" y="126291"/>
                    <a:pt x="75079" y="145621"/>
                  </a:cubicBezTo>
                  <a:cubicBezTo>
                    <a:pt x="75079" y="145621"/>
                    <a:pt x="75079" y="145621"/>
                    <a:pt x="75079" y="207478"/>
                  </a:cubicBezTo>
                  <a:cubicBezTo>
                    <a:pt x="75079" y="207478"/>
                    <a:pt x="75079" y="207478"/>
                    <a:pt x="106456" y="207478"/>
                  </a:cubicBezTo>
                  <a:cubicBezTo>
                    <a:pt x="123451" y="207478"/>
                    <a:pt x="136525" y="220364"/>
                    <a:pt x="136525" y="235829"/>
                  </a:cubicBezTo>
                  <a:cubicBezTo>
                    <a:pt x="136525" y="235829"/>
                    <a:pt x="136525" y="235829"/>
                    <a:pt x="136525" y="319593"/>
                  </a:cubicBezTo>
                  <a:cubicBezTo>
                    <a:pt x="136525" y="324747"/>
                    <a:pt x="132603" y="328613"/>
                    <a:pt x="126066" y="328613"/>
                  </a:cubicBezTo>
                  <a:cubicBezTo>
                    <a:pt x="126066" y="328613"/>
                    <a:pt x="126066" y="328613"/>
                    <a:pt x="88153" y="328613"/>
                  </a:cubicBezTo>
                  <a:cubicBezTo>
                    <a:pt x="82923" y="328613"/>
                    <a:pt x="79001" y="324747"/>
                    <a:pt x="79001" y="319593"/>
                  </a:cubicBezTo>
                  <a:cubicBezTo>
                    <a:pt x="79001" y="319593"/>
                    <a:pt x="79001" y="319593"/>
                    <a:pt x="79001" y="264179"/>
                  </a:cubicBezTo>
                  <a:cubicBezTo>
                    <a:pt x="79001" y="264179"/>
                    <a:pt x="79001" y="264179"/>
                    <a:pt x="37166" y="264179"/>
                  </a:cubicBezTo>
                  <a:cubicBezTo>
                    <a:pt x="18863" y="264179"/>
                    <a:pt x="3175" y="248715"/>
                    <a:pt x="3175" y="229385"/>
                  </a:cubicBezTo>
                  <a:cubicBezTo>
                    <a:pt x="3175" y="229385"/>
                    <a:pt x="3175" y="229385"/>
                    <a:pt x="3175" y="145621"/>
                  </a:cubicBezTo>
                  <a:cubicBezTo>
                    <a:pt x="3175" y="126291"/>
                    <a:pt x="18863" y="109538"/>
                    <a:pt x="38473" y="109538"/>
                  </a:cubicBezTo>
                  <a:close/>
                  <a:moveTo>
                    <a:pt x="160734" y="88900"/>
                  </a:moveTo>
                  <a:cubicBezTo>
                    <a:pt x="160734" y="88900"/>
                    <a:pt x="160734" y="88900"/>
                    <a:pt x="171053" y="88900"/>
                  </a:cubicBezTo>
                  <a:cubicBezTo>
                    <a:pt x="172343" y="88900"/>
                    <a:pt x="173633" y="90195"/>
                    <a:pt x="173633" y="90195"/>
                  </a:cubicBezTo>
                  <a:cubicBezTo>
                    <a:pt x="174923" y="92785"/>
                    <a:pt x="176213" y="94080"/>
                    <a:pt x="174923" y="95375"/>
                  </a:cubicBezTo>
                  <a:cubicBezTo>
                    <a:pt x="174923" y="95375"/>
                    <a:pt x="174923" y="95375"/>
                    <a:pt x="169763" y="103146"/>
                  </a:cubicBezTo>
                  <a:cubicBezTo>
                    <a:pt x="169763" y="103146"/>
                    <a:pt x="169763" y="103146"/>
                    <a:pt x="172343" y="123867"/>
                  </a:cubicBezTo>
                  <a:cubicBezTo>
                    <a:pt x="172343" y="123867"/>
                    <a:pt x="172343" y="123867"/>
                    <a:pt x="167184" y="136818"/>
                  </a:cubicBezTo>
                  <a:cubicBezTo>
                    <a:pt x="167184" y="138113"/>
                    <a:pt x="164604" y="138113"/>
                    <a:pt x="164604" y="136818"/>
                  </a:cubicBezTo>
                  <a:cubicBezTo>
                    <a:pt x="164604" y="136818"/>
                    <a:pt x="164604" y="136818"/>
                    <a:pt x="159444" y="123867"/>
                  </a:cubicBezTo>
                  <a:cubicBezTo>
                    <a:pt x="159444" y="123867"/>
                    <a:pt x="159444" y="123867"/>
                    <a:pt x="162024" y="103146"/>
                  </a:cubicBezTo>
                  <a:cubicBezTo>
                    <a:pt x="162024" y="103146"/>
                    <a:pt x="162024" y="103146"/>
                    <a:pt x="156865" y="95375"/>
                  </a:cubicBezTo>
                  <a:cubicBezTo>
                    <a:pt x="155575" y="94080"/>
                    <a:pt x="156865" y="92785"/>
                    <a:pt x="158155" y="90195"/>
                  </a:cubicBezTo>
                  <a:cubicBezTo>
                    <a:pt x="158155" y="90195"/>
                    <a:pt x="159444" y="88900"/>
                    <a:pt x="160734" y="88900"/>
                  </a:cubicBezTo>
                  <a:close/>
                  <a:moveTo>
                    <a:pt x="136182" y="88900"/>
                  </a:moveTo>
                  <a:cubicBezTo>
                    <a:pt x="137474" y="88900"/>
                    <a:pt x="138766" y="90201"/>
                    <a:pt x="138766" y="91502"/>
                  </a:cubicBezTo>
                  <a:cubicBezTo>
                    <a:pt x="138766" y="91502"/>
                    <a:pt x="138766" y="91502"/>
                    <a:pt x="165893" y="165652"/>
                  </a:cubicBezTo>
                  <a:cubicBezTo>
                    <a:pt x="165893" y="165652"/>
                    <a:pt x="165893" y="165652"/>
                    <a:pt x="193021" y="91502"/>
                  </a:cubicBezTo>
                  <a:cubicBezTo>
                    <a:pt x="193021" y="90201"/>
                    <a:pt x="195605" y="88900"/>
                    <a:pt x="196897" y="90201"/>
                  </a:cubicBezTo>
                  <a:cubicBezTo>
                    <a:pt x="196897" y="90201"/>
                    <a:pt x="196897" y="90201"/>
                    <a:pt x="208523" y="92802"/>
                  </a:cubicBezTo>
                  <a:cubicBezTo>
                    <a:pt x="222733" y="98006"/>
                    <a:pt x="231775" y="111015"/>
                    <a:pt x="231775" y="125325"/>
                  </a:cubicBezTo>
                  <a:cubicBezTo>
                    <a:pt x="231775" y="125325"/>
                    <a:pt x="231775" y="125325"/>
                    <a:pt x="231775" y="176059"/>
                  </a:cubicBezTo>
                  <a:cubicBezTo>
                    <a:pt x="231775" y="179961"/>
                    <a:pt x="229192" y="182563"/>
                    <a:pt x="226608" y="182563"/>
                  </a:cubicBezTo>
                  <a:cubicBezTo>
                    <a:pt x="226608" y="182563"/>
                    <a:pt x="226608" y="182563"/>
                    <a:pt x="105179" y="182563"/>
                  </a:cubicBezTo>
                  <a:cubicBezTo>
                    <a:pt x="102595" y="182563"/>
                    <a:pt x="100012" y="179961"/>
                    <a:pt x="100012" y="176059"/>
                  </a:cubicBezTo>
                  <a:cubicBezTo>
                    <a:pt x="100012" y="176059"/>
                    <a:pt x="100012" y="176059"/>
                    <a:pt x="100012" y="125325"/>
                  </a:cubicBezTo>
                  <a:cubicBezTo>
                    <a:pt x="100012" y="111015"/>
                    <a:pt x="109054" y="98006"/>
                    <a:pt x="123264" y="92802"/>
                  </a:cubicBezTo>
                  <a:cubicBezTo>
                    <a:pt x="123264" y="92802"/>
                    <a:pt x="123264" y="92802"/>
                    <a:pt x="134890" y="90201"/>
                  </a:cubicBezTo>
                  <a:cubicBezTo>
                    <a:pt x="134890" y="88900"/>
                    <a:pt x="134890" y="88900"/>
                    <a:pt x="136182" y="88900"/>
                  </a:cubicBezTo>
                  <a:close/>
                  <a:moveTo>
                    <a:pt x="292100" y="19050"/>
                  </a:moveTo>
                  <a:cubicBezTo>
                    <a:pt x="314019" y="19050"/>
                    <a:pt x="331788" y="36819"/>
                    <a:pt x="331788" y="58738"/>
                  </a:cubicBezTo>
                  <a:cubicBezTo>
                    <a:pt x="331788" y="80657"/>
                    <a:pt x="314019" y="98426"/>
                    <a:pt x="292100" y="98426"/>
                  </a:cubicBezTo>
                  <a:cubicBezTo>
                    <a:pt x="270181" y="98426"/>
                    <a:pt x="252412" y="80657"/>
                    <a:pt x="252412" y="58738"/>
                  </a:cubicBezTo>
                  <a:cubicBezTo>
                    <a:pt x="252412" y="36819"/>
                    <a:pt x="270181" y="19050"/>
                    <a:pt x="292100" y="19050"/>
                  </a:cubicBezTo>
                  <a:close/>
                  <a:moveTo>
                    <a:pt x="39688" y="19050"/>
                  </a:moveTo>
                  <a:cubicBezTo>
                    <a:pt x="61607" y="19050"/>
                    <a:pt x="79376" y="36819"/>
                    <a:pt x="79376" y="58738"/>
                  </a:cubicBezTo>
                  <a:cubicBezTo>
                    <a:pt x="79376" y="80657"/>
                    <a:pt x="61607" y="98426"/>
                    <a:pt x="39688" y="98426"/>
                  </a:cubicBezTo>
                  <a:cubicBezTo>
                    <a:pt x="17769" y="98426"/>
                    <a:pt x="0" y="80657"/>
                    <a:pt x="0" y="58738"/>
                  </a:cubicBezTo>
                  <a:cubicBezTo>
                    <a:pt x="0" y="36819"/>
                    <a:pt x="17769" y="19050"/>
                    <a:pt x="39688" y="19050"/>
                  </a:cubicBezTo>
                  <a:close/>
                  <a:moveTo>
                    <a:pt x="165894" y="0"/>
                  </a:moveTo>
                  <a:cubicBezTo>
                    <a:pt x="187375" y="0"/>
                    <a:pt x="204788" y="17769"/>
                    <a:pt x="204788" y="39688"/>
                  </a:cubicBezTo>
                  <a:cubicBezTo>
                    <a:pt x="204788" y="61607"/>
                    <a:pt x="187375" y="79376"/>
                    <a:pt x="165894" y="79376"/>
                  </a:cubicBezTo>
                  <a:cubicBezTo>
                    <a:pt x="144413" y="79376"/>
                    <a:pt x="127000" y="61607"/>
                    <a:pt x="127000" y="39688"/>
                  </a:cubicBezTo>
                  <a:cubicBezTo>
                    <a:pt x="127000" y="17769"/>
                    <a:pt x="144413" y="0"/>
                    <a:pt x="16589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i="0" u="none" strike="noStrike" kern="1200" cap="none" spc="0" normalizeH="0" baseline="0" noProof="0">
                <a:ln>
                  <a:noFill/>
                </a:ln>
                <a:solidFill>
                  <a:schemeClr val="tx1">
                    <a:lumMod val="75000"/>
                    <a:lumOff val="25000"/>
                  </a:schemeClr>
                </a:solidFill>
                <a:effectLst/>
                <a:uLnTx/>
                <a:uFillTx/>
                <a:latin typeface="字魂105号-简雅黑" panose="00000500000000000000" pitchFamily="2" charset="-122"/>
                <a:ea typeface="字魂105号-简雅黑" panose="00000500000000000000" pitchFamily="2" charset="-122"/>
                <a:cs typeface="+mn-ea"/>
                <a:sym typeface="字魂105号-简雅黑" panose="00000500000000000000" pitchFamily="2" charset="-122"/>
              </a:endParaRPr>
            </a:p>
          </p:txBody>
        </p:sp>
      </p:grpSp>
      <p:grpSp>
        <p:nvGrpSpPr>
          <p:cNvPr id="43" name="组合 42"/>
          <p:cNvGrpSpPr/>
          <p:nvPr>
            <p:custDataLst>
              <p:tags r:id="rId5"/>
            </p:custDataLst>
          </p:nvPr>
        </p:nvGrpSpPr>
        <p:grpSpPr>
          <a:xfrm>
            <a:off x="3766367" y="2055079"/>
            <a:ext cx="2194340" cy="3468568"/>
            <a:chOff x="3766367" y="2055079"/>
            <a:chExt cx="2194340" cy="3468568"/>
          </a:xfrm>
        </p:grpSpPr>
        <p:grpSp>
          <p:nvGrpSpPr>
            <p:cNvPr id="44" name="Group 2"/>
            <p:cNvGrpSpPr/>
            <p:nvPr/>
          </p:nvGrpSpPr>
          <p:grpSpPr>
            <a:xfrm>
              <a:off x="3766367" y="2055079"/>
              <a:ext cx="2194340" cy="3468568"/>
              <a:chOff x="3858506" y="1976656"/>
              <a:chExt cx="2194340" cy="3468568"/>
            </a:xfrm>
          </p:grpSpPr>
          <p:sp>
            <p:nvSpPr>
              <p:cNvPr id="48" name="Rectangle: Rounded Corners 104"/>
              <p:cNvSpPr/>
              <p:nvPr>
                <p:custDataLst>
                  <p:tags r:id="rId6"/>
                </p:custDataLst>
              </p:nvPr>
            </p:nvSpPr>
            <p:spPr>
              <a:xfrm>
                <a:off x="3858506" y="1976656"/>
                <a:ext cx="2194340" cy="3468568"/>
              </a:xfrm>
              <a:prstGeom prst="roundRect">
                <a:avLst>
                  <a:gd name="adj" fmla="val 5758"/>
                </a:avLst>
              </a:prstGeom>
              <a:no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sz="1800" i="0" u="none" strike="noStrike" kern="1200" cap="none" spc="0" normalizeH="0" baseline="0" noProof="0">
                  <a:ln>
                    <a:noFill/>
                  </a:ln>
                  <a:solidFill>
                    <a:schemeClr val="tx1">
                      <a:lumMod val="75000"/>
                      <a:lumOff val="25000"/>
                    </a:schemeClr>
                  </a:solidFill>
                  <a:effectLst/>
                  <a:uLnTx/>
                  <a:uFillTx/>
                  <a:latin typeface="字魂105号-简雅黑" panose="00000500000000000000" pitchFamily="2" charset="-122"/>
                  <a:ea typeface="字魂105号-简雅黑" panose="00000500000000000000" pitchFamily="2" charset="-122"/>
                  <a:cs typeface="+mn-ea"/>
                  <a:sym typeface="字魂105号-简雅黑" panose="00000500000000000000" pitchFamily="2" charset="-122"/>
                </a:endParaRPr>
              </a:p>
            </p:txBody>
          </p:sp>
          <p:sp>
            <p:nvSpPr>
              <p:cNvPr id="49" name="Rectangle: Rounded Corners 107"/>
              <p:cNvSpPr/>
              <p:nvPr/>
            </p:nvSpPr>
            <p:spPr>
              <a:xfrm>
                <a:off x="4176316" y="4585335"/>
                <a:ext cx="1558720" cy="360000"/>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sz="1800" i="0" u="none" strike="noStrike" kern="1200" cap="none" spc="0" normalizeH="0" baseline="0" noProof="0">
                  <a:ln>
                    <a:noFill/>
                  </a:ln>
                  <a:solidFill>
                    <a:schemeClr val="tx1">
                      <a:lumMod val="75000"/>
                      <a:lumOff val="25000"/>
                    </a:schemeClr>
                  </a:solidFill>
                  <a:effectLst/>
                  <a:uLnTx/>
                  <a:uFillTx/>
                  <a:latin typeface="字魂105号-简雅黑" panose="00000500000000000000" pitchFamily="2" charset="-122"/>
                  <a:ea typeface="字魂105号-简雅黑" panose="00000500000000000000" pitchFamily="2" charset="-122"/>
                  <a:cs typeface="+mn-ea"/>
                  <a:sym typeface="字魂105号-简雅黑" panose="00000500000000000000" pitchFamily="2" charset="-122"/>
                </a:endParaRPr>
              </a:p>
            </p:txBody>
          </p:sp>
        </p:grpSp>
        <p:sp>
          <p:nvSpPr>
            <p:cNvPr id="46" name="矩形 45"/>
            <p:cNvSpPr/>
            <p:nvPr>
              <p:custDataLst>
                <p:tags r:id="rId7"/>
              </p:custDataLst>
            </p:nvPr>
          </p:nvSpPr>
          <p:spPr>
            <a:xfrm>
              <a:off x="3981288" y="3092364"/>
              <a:ext cx="1776135" cy="460375"/>
            </a:xfrm>
            <a:prstGeom prst="rect">
              <a:avLst/>
            </a:prstGeom>
          </p:spPr>
          <p:txBody>
            <a:bodyPr wrap="square">
              <a:spAutoFit/>
              <a:scene3d>
                <a:camera prst="orthographicFront"/>
                <a:lightRig rig="threePt" dir="t"/>
              </a:scene3d>
              <a:sp3d contourW="12700"/>
            </a:bodyPr>
            <a:lstStyle/>
            <a:p>
              <a:pPr lvl="0" algn="ctr" fontAlgn="base">
                <a:lnSpc>
                  <a:spcPct val="120000"/>
                </a:lnSpc>
                <a:spcBef>
                  <a:spcPct val="0"/>
                </a:spcBef>
                <a:spcAft>
                  <a:spcPct val="0"/>
                </a:spcAft>
                <a:defRPr/>
              </a:pPr>
              <a:r>
                <a:rPr lang="zh-CN" altLang="en-US" sz="2000" dirty="0">
                  <a:solidFill>
                    <a:schemeClr val="tx1">
                      <a:lumMod val="75000"/>
                      <a:lumOff val="25000"/>
                    </a:schemeClr>
                  </a:solidFill>
                  <a:latin typeface="字魂105号-简雅黑" panose="00000500000000000000" pitchFamily="2" charset="-122"/>
                  <a:ea typeface="字魂105号-简雅黑" panose="00000500000000000000" pitchFamily="2" charset="-122"/>
                  <a:cs typeface="+mn-ea"/>
                  <a:sym typeface="字魂105号-简雅黑" panose="00000500000000000000" pitchFamily="2" charset="-122"/>
                </a:rPr>
                <a:t>监管力度不够</a:t>
              </a:r>
              <a:endParaRPr lang="zh-CN" altLang="en-US" sz="2000" dirty="0">
                <a:solidFill>
                  <a:schemeClr val="tx1">
                    <a:lumMod val="75000"/>
                    <a:lumOff val="25000"/>
                  </a:schemeClr>
                </a:solidFill>
                <a:latin typeface="字魂105号-简雅黑" panose="00000500000000000000" pitchFamily="2" charset="-122"/>
                <a:ea typeface="字魂105号-简雅黑" panose="00000500000000000000" pitchFamily="2" charset="-122"/>
                <a:cs typeface="+mn-ea"/>
                <a:sym typeface="字魂105号-简雅黑" panose="00000500000000000000" pitchFamily="2" charset="-122"/>
              </a:endParaRPr>
            </a:p>
          </p:txBody>
        </p:sp>
        <p:sp>
          <p:nvSpPr>
            <p:cNvPr id="47" name="椭圆 44"/>
            <p:cNvSpPr/>
            <p:nvPr>
              <p:custDataLst>
                <p:tags r:id="rId8"/>
              </p:custDataLst>
            </p:nvPr>
          </p:nvSpPr>
          <p:spPr>
            <a:xfrm>
              <a:off x="4673621" y="2475850"/>
              <a:ext cx="373180" cy="301756"/>
            </a:xfrm>
            <a:custGeom>
              <a:avLst/>
              <a:gdLst>
                <a:gd name="connsiteX0" fmla="*/ 0 w 331788"/>
                <a:gd name="connsiteY0" fmla="*/ 255587 h 268287"/>
                <a:gd name="connsiteX1" fmla="*/ 331788 w 331788"/>
                <a:gd name="connsiteY1" fmla="*/ 255587 h 268287"/>
                <a:gd name="connsiteX2" fmla="*/ 331788 w 331788"/>
                <a:gd name="connsiteY2" fmla="*/ 268287 h 268287"/>
                <a:gd name="connsiteX3" fmla="*/ 0 w 331788"/>
                <a:gd name="connsiteY3" fmla="*/ 268287 h 268287"/>
                <a:gd name="connsiteX4" fmla="*/ 76201 w 331788"/>
                <a:gd name="connsiteY4" fmla="*/ 207962 h 268287"/>
                <a:gd name="connsiteX5" fmla="*/ 82551 w 331788"/>
                <a:gd name="connsiteY5" fmla="*/ 207962 h 268287"/>
                <a:gd name="connsiteX6" fmla="*/ 82551 w 331788"/>
                <a:gd name="connsiteY6" fmla="*/ 247650 h 268287"/>
                <a:gd name="connsiteX7" fmla="*/ 55563 w 331788"/>
                <a:gd name="connsiteY7" fmla="*/ 247650 h 268287"/>
                <a:gd name="connsiteX8" fmla="*/ 55563 w 331788"/>
                <a:gd name="connsiteY8" fmla="*/ 227012 h 268287"/>
                <a:gd name="connsiteX9" fmla="*/ 115888 w 331788"/>
                <a:gd name="connsiteY9" fmla="*/ 168275 h 268287"/>
                <a:gd name="connsiteX10" fmla="*/ 127168 w 331788"/>
                <a:gd name="connsiteY10" fmla="*/ 168275 h 268287"/>
                <a:gd name="connsiteX11" fmla="*/ 139701 w 331788"/>
                <a:gd name="connsiteY11" fmla="*/ 170835 h 268287"/>
                <a:gd name="connsiteX12" fmla="*/ 139701 w 331788"/>
                <a:gd name="connsiteY12" fmla="*/ 247650 h 268287"/>
                <a:gd name="connsiteX13" fmla="*/ 115888 w 331788"/>
                <a:gd name="connsiteY13" fmla="*/ 247650 h 268287"/>
                <a:gd name="connsiteX14" fmla="*/ 198438 w 331788"/>
                <a:gd name="connsiteY14" fmla="*/ 155575 h 268287"/>
                <a:gd name="connsiteX15" fmla="*/ 198438 w 331788"/>
                <a:gd name="connsiteY15" fmla="*/ 247650 h 268287"/>
                <a:gd name="connsiteX16" fmla="*/ 173038 w 331788"/>
                <a:gd name="connsiteY16" fmla="*/ 247650 h 268287"/>
                <a:gd name="connsiteX17" fmla="*/ 173038 w 331788"/>
                <a:gd name="connsiteY17" fmla="*/ 168363 h 268287"/>
                <a:gd name="connsiteX18" fmla="*/ 198438 w 331788"/>
                <a:gd name="connsiteY18" fmla="*/ 155575 h 268287"/>
                <a:gd name="connsiteX19" fmla="*/ 149226 w 331788"/>
                <a:gd name="connsiteY19" fmla="*/ 41376 h 268287"/>
                <a:gd name="connsiteX20" fmla="*/ 114947 w 331788"/>
                <a:gd name="connsiteY20" fmla="*/ 55968 h 268287"/>
                <a:gd name="connsiteX21" fmla="*/ 114947 w 331788"/>
                <a:gd name="connsiteY21" fmla="*/ 123418 h 268287"/>
                <a:gd name="connsiteX22" fmla="*/ 183504 w 331788"/>
                <a:gd name="connsiteY22" fmla="*/ 123418 h 268287"/>
                <a:gd name="connsiteX23" fmla="*/ 183504 w 331788"/>
                <a:gd name="connsiteY23" fmla="*/ 55968 h 268287"/>
                <a:gd name="connsiteX24" fmla="*/ 149226 w 331788"/>
                <a:gd name="connsiteY24" fmla="*/ 41376 h 268287"/>
                <a:gd name="connsiteX25" fmla="*/ 228600 w 331788"/>
                <a:gd name="connsiteY25" fmla="*/ 39687 h 268287"/>
                <a:gd name="connsiteX26" fmla="*/ 254000 w 331788"/>
                <a:gd name="connsiteY26" fmla="*/ 39687 h 268287"/>
                <a:gd name="connsiteX27" fmla="*/ 254000 w 331788"/>
                <a:gd name="connsiteY27" fmla="*/ 247650 h 268287"/>
                <a:gd name="connsiteX28" fmla="*/ 228600 w 331788"/>
                <a:gd name="connsiteY28" fmla="*/ 247650 h 268287"/>
                <a:gd name="connsiteX29" fmla="*/ 228600 w 331788"/>
                <a:gd name="connsiteY29" fmla="*/ 110730 h 268287"/>
                <a:gd name="connsiteX30" fmla="*/ 231140 w 331788"/>
                <a:gd name="connsiteY30" fmla="*/ 90063 h 268287"/>
                <a:gd name="connsiteX31" fmla="*/ 228600 w 331788"/>
                <a:gd name="connsiteY31" fmla="*/ 69396 h 268287"/>
                <a:gd name="connsiteX32" fmla="*/ 228600 w 331788"/>
                <a:gd name="connsiteY32" fmla="*/ 39687 h 268287"/>
                <a:gd name="connsiteX33" fmla="*/ 149707 w 331788"/>
                <a:gd name="connsiteY33" fmla="*/ 22312 h 268287"/>
                <a:gd name="connsiteX34" fmla="*/ 196764 w 331788"/>
                <a:gd name="connsiteY34" fmla="*/ 41623 h 268287"/>
                <a:gd name="connsiteX35" fmla="*/ 196764 w 331788"/>
                <a:gd name="connsiteY35" fmla="*/ 136893 h 268287"/>
                <a:gd name="connsiteX36" fmla="*/ 109096 w 331788"/>
                <a:gd name="connsiteY36" fmla="*/ 143330 h 268287"/>
                <a:gd name="connsiteX37" fmla="*/ 97492 w 331788"/>
                <a:gd name="connsiteY37" fmla="*/ 154917 h 268287"/>
                <a:gd name="connsiteX38" fmla="*/ 93625 w 331788"/>
                <a:gd name="connsiteY38" fmla="*/ 170366 h 268287"/>
                <a:gd name="connsiteX39" fmla="*/ 43344 w 331788"/>
                <a:gd name="connsiteY39" fmla="*/ 220576 h 268287"/>
                <a:gd name="connsiteX40" fmla="*/ 18848 w 331788"/>
                <a:gd name="connsiteY40" fmla="*/ 220576 h 268287"/>
                <a:gd name="connsiteX41" fmla="*/ 18848 w 331788"/>
                <a:gd name="connsiteY41" fmla="*/ 196115 h 268287"/>
                <a:gd name="connsiteX42" fmla="*/ 67840 w 331788"/>
                <a:gd name="connsiteY42" fmla="*/ 145905 h 268287"/>
                <a:gd name="connsiteX43" fmla="*/ 84600 w 331788"/>
                <a:gd name="connsiteY43" fmla="*/ 140755 h 268287"/>
                <a:gd name="connsiteX44" fmla="*/ 96203 w 331788"/>
                <a:gd name="connsiteY44" fmla="*/ 129168 h 268287"/>
                <a:gd name="connsiteX45" fmla="*/ 102649 w 331788"/>
                <a:gd name="connsiteY45" fmla="*/ 41623 h 268287"/>
                <a:gd name="connsiteX46" fmla="*/ 149707 w 331788"/>
                <a:gd name="connsiteY46" fmla="*/ 22312 h 268287"/>
                <a:gd name="connsiteX47" fmla="*/ 280988 w 331788"/>
                <a:gd name="connsiteY47" fmla="*/ 0 h 268287"/>
                <a:gd name="connsiteX48" fmla="*/ 306388 w 331788"/>
                <a:gd name="connsiteY48" fmla="*/ 0 h 268287"/>
                <a:gd name="connsiteX49" fmla="*/ 306388 w 331788"/>
                <a:gd name="connsiteY49" fmla="*/ 247650 h 268287"/>
                <a:gd name="connsiteX50" fmla="*/ 280988 w 331788"/>
                <a:gd name="connsiteY50" fmla="*/ 247650 h 268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31788" h="268287">
                  <a:moveTo>
                    <a:pt x="0" y="255587"/>
                  </a:moveTo>
                  <a:lnTo>
                    <a:pt x="331788" y="255587"/>
                  </a:lnTo>
                  <a:lnTo>
                    <a:pt x="331788" y="268287"/>
                  </a:lnTo>
                  <a:lnTo>
                    <a:pt x="0" y="268287"/>
                  </a:lnTo>
                  <a:close/>
                  <a:moveTo>
                    <a:pt x="76201" y="207962"/>
                  </a:moveTo>
                  <a:lnTo>
                    <a:pt x="82551" y="207962"/>
                  </a:lnTo>
                  <a:lnTo>
                    <a:pt x="82551" y="247650"/>
                  </a:lnTo>
                  <a:lnTo>
                    <a:pt x="55563" y="247650"/>
                  </a:lnTo>
                  <a:lnTo>
                    <a:pt x="55563" y="227012"/>
                  </a:lnTo>
                  <a:close/>
                  <a:moveTo>
                    <a:pt x="115888" y="168275"/>
                  </a:moveTo>
                  <a:cubicBezTo>
                    <a:pt x="115888" y="168275"/>
                    <a:pt x="115888" y="168275"/>
                    <a:pt x="127168" y="168275"/>
                  </a:cubicBezTo>
                  <a:cubicBezTo>
                    <a:pt x="130928" y="169555"/>
                    <a:pt x="135941" y="170835"/>
                    <a:pt x="139701" y="170835"/>
                  </a:cubicBezTo>
                  <a:cubicBezTo>
                    <a:pt x="139701" y="170835"/>
                    <a:pt x="139701" y="170835"/>
                    <a:pt x="139701" y="247650"/>
                  </a:cubicBezTo>
                  <a:cubicBezTo>
                    <a:pt x="139701" y="247650"/>
                    <a:pt x="139701" y="247650"/>
                    <a:pt x="115888" y="247650"/>
                  </a:cubicBezTo>
                  <a:close/>
                  <a:moveTo>
                    <a:pt x="198438" y="155575"/>
                  </a:moveTo>
                  <a:cubicBezTo>
                    <a:pt x="198438" y="155575"/>
                    <a:pt x="198438" y="155575"/>
                    <a:pt x="198438" y="247650"/>
                  </a:cubicBezTo>
                  <a:cubicBezTo>
                    <a:pt x="198438" y="247650"/>
                    <a:pt x="198438" y="247650"/>
                    <a:pt x="173038" y="247650"/>
                  </a:cubicBezTo>
                  <a:lnTo>
                    <a:pt x="173038" y="168363"/>
                  </a:lnTo>
                  <a:cubicBezTo>
                    <a:pt x="181928" y="165805"/>
                    <a:pt x="190818" y="161969"/>
                    <a:pt x="198438" y="155575"/>
                  </a:cubicBezTo>
                  <a:close/>
                  <a:moveTo>
                    <a:pt x="149226" y="41376"/>
                  </a:moveTo>
                  <a:cubicBezTo>
                    <a:pt x="136937" y="41376"/>
                    <a:pt x="124649" y="46240"/>
                    <a:pt x="114947" y="55968"/>
                  </a:cubicBezTo>
                  <a:cubicBezTo>
                    <a:pt x="96838" y="74128"/>
                    <a:pt x="96838" y="105259"/>
                    <a:pt x="114947" y="123418"/>
                  </a:cubicBezTo>
                  <a:cubicBezTo>
                    <a:pt x="134350" y="142875"/>
                    <a:pt x="164101" y="142875"/>
                    <a:pt x="183504" y="123418"/>
                  </a:cubicBezTo>
                  <a:cubicBezTo>
                    <a:pt x="201613" y="105259"/>
                    <a:pt x="201613" y="74128"/>
                    <a:pt x="183504" y="55968"/>
                  </a:cubicBezTo>
                  <a:cubicBezTo>
                    <a:pt x="173803" y="46240"/>
                    <a:pt x="161514" y="41376"/>
                    <a:pt x="149226" y="41376"/>
                  </a:cubicBezTo>
                  <a:close/>
                  <a:moveTo>
                    <a:pt x="228600" y="39687"/>
                  </a:moveTo>
                  <a:cubicBezTo>
                    <a:pt x="228600" y="39687"/>
                    <a:pt x="228600" y="39687"/>
                    <a:pt x="254000" y="39687"/>
                  </a:cubicBezTo>
                  <a:lnTo>
                    <a:pt x="254000" y="247650"/>
                  </a:lnTo>
                  <a:cubicBezTo>
                    <a:pt x="254000" y="247650"/>
                    <a:pt x="254000" y="247650"/>
                    <a:pt x="228600" y="247650"/>
                  </a:cubicBezTo>
                  <a:cubicBezTo>
                    <a:pt x="228600" y="247650"/>
                    <a:pt x="228600" y="247650"/>
                    <a:pt x="228600" y="110730"/>
                  </a:cubicBezTo>
                  <a:cubicBezTo>
                    <a:pt x="231140" y="104272"/>
                    <a:pt x="231140" y="96521"/>
                    <a:pt x="231140" y="90063"/>
                  </a:cubicBezTo>
                  <a:cubicBezTo>
                    <a:pt x="231140" y="83604"/>
                    <a:pt x="231140" y="75854"/>
                    <a:pt x="228600" y="69396"/>
                  </a:cubicBezTo>
                  <a:cubicBezTo>
                    <a:pt x="228600" y="69396"/>
                    <a:pt x="228600" y="69396"/>
                    <a:pt x="228600" y="39687"/>
                  </a:cubicBezTo>
                  <a:close/>
                  <a:moveTo>
                    <a:pt x="149707" y="22312"/>
                  </a:moveTo>
                  <a:cubicBezTo>
                    <a:pt x="166789" y="22312"/>
                    <a:pt x="183872" y="28749"/>
                    <a:pt x="196764" y="41623"/>
                  </a:cubicBezTo>
                  <a:cubicBezTo>
                    <a:pt x="223838" y="68659"/>
                    <a:pt x="223838" y="111144"/>
                    <a:pt x="196764" y="136893"/>
                  </a:cubicBezTo>
                  <a:cubicBezTo>
                    <a:pt x="173558" y="161354"/>
                    <a:pt x="136170" y="162641"/>
                    <a:pt x="109096" y="143330"/>
                  </a:cubicBezTo>
                  <a:cubicBezTo>
                    <a:pt x="109096" y="143330"/>
                    <a:pt x="109096" y="143330"/>
                    <a:pt x="97492" y="154917"/>
                  </a:cubicBezTo>
                  <a:cubicBezTo>
                    <a:pt x="98782" y="160067"/>
                    <a:pt x="97492" y="166504"/>
                    <a:pt x="93625" y="170366"/>
                  </a:cubicBezTo>
                  <a:cubicBezTo>
                    <a:pt x="93625" y="170366"/>
                    <a:pt x="93625" y="170366"/>
                    <a:pt x="43344" y="220576"/>
                  </a:cubicBezTo>
                  <a:cubicBezTo>
                    <a:pt x="35608" y="227013"/>
                    <a:pt x="25295" y="227013"/>
                    <a:pt x="18848" y="220576"/>
                  </a:cubicBezTo>
                  <a:cubicBezTo>
                    <a:pt x="11113" y="214139"/>
                    <a:pt x="11113" y="202552"/>
                    <a:pt x="18848" y="196115"/>
                  </a:cubicBezTo>
                  <a:cubicBezTo>
                    <a:pt x="18848" y="196115"/>
                    <a:pt x="18848" y="196115"/>
                    <a:pt x="67840" y="145905"/>
                  </a:cubicBezTo>
                  <a:cubicBezTo>
                    <a:pt x="72997" y="142043"/>
                    <a:pt x="78154" y="140755"/>
                    <a:pt x="84600" y="140755"/>
                  </a:cubicBezTo>
                  <a:cubicBezTo>
                    <a:pt x="84600" y="140755"/>
                    <a:pt x="84600" y="140755"/>
                    <a:pt x="96203" y="129168"/>
                  </a:cubicBezTo>
                  <a:cubicBezTo>
                    <a:pt x="75575" y="103420"/>
                    <a:pt x="78154" y="66084"/>
                    <a:pt x="102649" y="41623"/>
                  </a:cubicBezTo>
                  <a:cubicBezTo>
                    <a:pt x="115542" y="28749"/>
                    <a:pt x="132624" y="22312"/>
                    <a:pt x="149707" y="22312"/>
                  </a:cubicBezTo>
                  <a:close/>
                  <a:moveTo>
                    <a:pt x="280988" y="0"/>
                  </a:moveTo>
                  <a:lnTo>
                    <a:pt x="306388" y="0"/>
                  </a:lnTo>
                  <a:lnTo>
                    <a:pt x="306388" y="247650"/>
                  </a:lnTo>
                  <a:lnTo>
                    <a:pt x="280988" y="24765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i="0" u="none" strike="noStrike" kern="1200" cap="none" spc="0" normalizeH="0" baseline="0" noProof="0">
                <a:ln>
                  <a:noFill/>
                </a:ln>
                <a:solidFill>
                  <a:schemeClr val="tx1">
                    <a:lumMod val="75000"/>
                    <a:lumOff val="25000"/>
                  </a:schemeClr>
                </a:solidFill>
                <a:effectLst/>
                <a:uLnTx/>
                <a:uFillTx/>
                <a:latin typeface="字魂105号-简雅黑" panose="00000500000000000000" pitchFamily="2" charset="-122"/>
                <a:ea typeface="字魂105号-简雅黑" panose="00000500000000000000" pitchFamily="2" charset="-122"/>
                <a:cs typeface="+mn-ea"/>
                <a:sym typeface="字魂105号-简雅黑" panose="00000500000000000000" pitchFamily="2" charset="-122"/>
              </a:endParaRPr>
            </a:p>
          </p:txBody>
        </p:sp>
      </p:grpSp>
      <p:grpSp>
        <p:nvGrpSpPr>
          <p:cNvPr id="51" name="组合 50"/>
          <p:cNvGrpSpPr/>
          <p:nvPr>
            <p:custDataLst>
              <p:tags r:id="rId9"/>
            </p:custDataLst>
          </p:nvPr>
        </p:nvGrpSpPr>
        <p:grpSpPr>
          <a:xfrm>
            <a:off x="6198273" y="2055079"/>
            <a:ext cx="2309495" cy="3468568"/>
            <a:chOff x="6198273" y="2055079"/>
            <a:chExt cx="2309495" cy="3468568"/>
          </a:xfrm>
        </p:grpSpPr>
        <p:grpSp>
          <p:nvGrpSpPr>
            <p:cNvPr id="52" name="Group 8"/>
            <p:cNvGrpSpPr/>
            <p:nvPr/>
          </p:nvGrpSpPr>
          <p:grpSpPr>
            <a:xfrm>
              <a:off x="6231293" y="2055079"/>
              <a:ext cx="2194340" cy="3468568"/>
              <a:chOff x="6327633" y="1976656"/>
              <a:chExt cx="2194340" cy="3468568"/>
            </a:xfrm>
          </p:grpSpPr>
          <p:sp>
            <p:nvSpPr>
              <p:cNvPr id="56" name="Rectangle: Rounded Corners 116"/>
              <p:cNvSpPr/>
              <p:nvPr>
                <p:custDataLst>
                  <p:tags r:id="rId10"/>
                </p:custDataLst>
              </p:nvPr>
            </p:nvSpPr>
            <p:spPr>
              <a:xfrm>
                <a:off x="6327633" y="1976656"/>
                <a:ext cx="2194340" cy="3468568"/>
              </a:xfrm>
              <a:prstGeom prst="roundRect">
                <a:avLst>
                  <a:gd name="adj" fmla="val 5758"/>
                </a:avLst>
              </a:prstGeom>
              <a:no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sz="1800" i="0" u="none" strike="noStrike" kern="1200" cap="none" spc="0" normalizeH="0" baseline="0" noProof="0" dirty="0">
                  <a:ln>
                    <a:noFill/>
                  </a:ln>
                  <a:solidFill>
                    <a:schemeClr val="tx1">
                      <a:lumMod val="75000"/>
                      <a:lumOff val="25000"/>
                    </a:schemeClr>
                  </a:solidFill>
                  <a:effectLst/>
                  <a:uLnTx/>
                  <a:uFillTx/>
                  <a:latin typeface="字魂105号-简雅黑" panose="00000500000000000000" pitchFamily="2" charset="-122"/>
                  <a:ea typeface="字魂105号-简雅黑" panose="00000500000000000000" pitchFamily="2" charset="-122"/>
                  <a:cs typeface="+mn-ea"/>
                  <a:sym typeface="字魂105号-简雅黑" panose="00000500000000000000" pitchFamily="2" charset="-122"/>
                </a:endParaRPr>
              </a:p>
            </p:txBody>
          </p:sp>
          <p:sp>
            <p:nvSpPr>
              <p:cNvPr id="57" name="Rectangle: Rounded Corners 119"/>
              <p:cNvSpPr/>
              <p:nvPr/>
            </p:nvSpPr>
            <p:spPr>
              <a:xfrm>
                <a:off x="6645443" y="4585335"/>
                <a:ext cx="1558720" cy="360000"/>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sz="1800" i="0" u="none" strike="noStrike" kern="1200" cap="none" spc="0" normalizeH="0" baseline="0" noProof="0">
                  <a:ln>
                    <a:noFill/>
                  </a:ln>
                  <a:solidFill>
                    <a:schemeClr val="tx1">
                      <a:lumMod val="75000"/>
                      <a:lumOff val="25000"/>
                    </a:schemeClr>
                  </a:solidFill>
                  <a:effectLst/>
                  <a:uLnTx/>
                  <a:uFillTx/>
                  <a:latin typeface="字魂105号-简雅黑" panose="00000500000000000000" pitchFamily="2" charset="-122"/>
                  <a:ea typeface="字魂105号-简雅黑" panose="00000500000000000000" pitchFamily="2" charset="-122"/>
                  <a:cs typeface="+mn-ea"/>
                  <a:sym typeface="字魂105号-简雅黑" panose="00000500000000000000" pitchFamily="2" charset="-122"/>
                </a:endParaRPr>
              </a:p>
            </p:txBody>
          </p:sp>
        </p:grpSp>
        <p:sp>
          <p:nvSpPr>
            <p:cNvPr id="54" name="矩形 53"/>
            <p:cNvSpPr/>
            <p:nvPr>
              <p:custDataLst>
                <p:tags r:id="rId11"/>
              </p:custDataLst>
            </p:nvPr>
          </p:nvSpPr>
          <p:spPr>
            <a:xfrm>
              <a:off x="6198273" y="3072984"/>
              <a:ext cx="2309495" cy="460375"/>
            </a:xfrm>
            <a:prstGeom prst="rect">
              <a:avLst/>
            </a:prstGeom>
          </p:spPr>
          <p:txBody>
            <a:bodyPr wrap="square">
              <a:spAutoFit/>
              <a:scene3d>
                <a:camera prst="orthographicFront"/>
                <a:lightRig rig="threePt" dir="t"/>
              </a:scene3d>
              <a:sp3d contourW="12700"/>
            </a:bodyPr>
            <a:lstStyle/>
            <a:p>
              <a:pPr lvl="0" algn="ctr" fontAlgn="base">
                <a:lnSpc>
                  <a:spcPct val="120000"/>
                </a:lnSpc>
                <a:spcBef>
                  <a:spcPct val="0"/>
                </a:spcBef>
                <a:spcAft>
                  <a:spcPct val="0"/>
                </a:spcAft>
                <a:defRPr/>
              </a:pPr>
              <a:r>
                <a:rPr lang="zh-CN" altLang="en-US" sz="2000" dirty="0">
                  <a:solidFill>
                    <a:schemeClr val="tx1">
                      <a:lumMod val="75000"/>
                      <a:lumOff val="25000"/>
                    </a:schemeClr>
                  </a:solidFill>
                  <a:latin typeface="字魂105号-简雅黑" panose="00000500000000000000" pitchFamily="2" charset="-122"/>
                  <a:ea typeface="字魂105号-简雅黑" panose="00000500000000000000" pitchFamily="2" charset="-122"/>
                  <a:cs typeface="+mn-ea"/>
                  <a:sym typeface="字魂105号-简雅黑" panose="00000500000000000000" pitchFamily="2" charset="-122"/>
                </a:rPr>
                <a:t>企业自律意识不足</a:t>
              </a:r>
              <a:endParaRPr lang="zh-CN" altLang="en-US" sz="2000" dirty="0">
                <a:solidFill>
                  <a:schemeClr val="tx1">
                    <a:lumMod val="75000"/>
                    <a:lumOff val="25000"/>
                  </a:schemeClr>
                </a:solidFill>
                <a:latin typeface="字魂105号-简雅黑" panose="00000500000000000000" pitchFamily="2" charset="-122"/>
                <a:ea typeface="字魂105号-简雅黑" panose="00000500000000000000" pitchFamily="2" charset="-122"/>
                <a:cs typeface="+mn-ea"/>
                <a:sym typeface="字魂105号-简雅黑" panose="00000500000000000000" pitchFamily="2" charset="-122"/>
              </a:endParaRPr>
            </a:p>
          </p:txBody>
        </p:sp>
        <p:sp>
          <p:nvSpPr>
            <p:cNvPr id="55" name="椭圆 45"/>
            <p:cNvSpPr/>
            <p:nvPr>
              <p:custDataLst>
                <p:tags r:id="rId12"/>
              </p:custDataLst>
            </p:nvPr>
          </p:nvSpPr>
          <p:spPr>
            <a:xfrm>
              <a:off x="7144124" y="2440138"/>
              <a:ext cx="362027" cy="373180"/>
            </a:xfrm>
            <a:custGeom>
              <a:avLst/>
              <a:gdLst>
                <a:gd name="connsiteX0" fmla="*/ 157951 w 327026"/>
                <a:gd name="connsiteY0" fmla="*/ 134938 h 337100"/>
                <a:gd name="connsiteX1" fmla="*/ 327026 w 327026"/>
                <a:gd name="connsiteY1" fmla="*/ 239958 h 337100"/>
                <a:gd name="connsiteX2" fmla="*/ 259660 w 327026"/>
                <a:gd name="connsiteY2" fmla="*/ 254398 h 337100"/>
                <a:gd name="connsiteX3" fmla="*/ 295325 w 327026"/>
                <a:gd name="connsiteY3" fmla="*/ 305595 h 337100"/>
                <a:gd name="connsiteX4" fmla="*/ 292683 w 327026"/>
                <a:gd name="connsiteY4" fmla="*/ 334475 h 337100"/>
                <a:gd name="connsiteX5" fmla="*/ 263623 w 327026"/>
                <a:gd name="connsiteY5" fmla="*/ 326599 h 337100"/>
                <a:gd name="connsiteX6" fmla="*/ 227959 w 327026"/>
                <a:gd name="connsiteY6" fmla="*/ 275402 h 337100"/>
                <a:gd name="connsiteX7" fmla="*/ 192294 w 327026"/>
                <a:gd name="connsiteY7" fmla="*/ 333162 h 337100"/>
                <a:gd name="connsiteX8" fmla="*/ 153988 w 327026"/>
                <a:gd name="connsiteY8" fmla="*/ 137564 h 337100"/>
                <a:gd name="connsiteX9" fmla="*/ 157951 w 327026"/>
                <a:gd name="connsiteY9" fmla="*/ 134938 h 337100"/>
                <a:gd name="connsiteX10" fmla="*/ 287448 w 327026"/>
                <a:gd name="connsiteY10" fmla="*/ 96838 h 337100"/>
                <a:gd name="connsiteX11" fmla="*/ 270368 w 327026"/>
                <a:gd name="connsiteY11" fmla="*/ 108528 h 337100"/>
                <a:gd name="connsiteX12" fmla="*/ 280879 w 327026"/>
                <a:gd name="connsiteY12" fmla="*/ 150092 h 337100"/>
                <a:gd name="connsiteX13" fmla="*/ 301899 w 327026"/>
                <a:gd name="connsiteY13" fmla="*/ 182563 h 337100"/>
                <a:gd name="connsiteX14" fmla="*/ 303213 w 327026"/>
                <a:gd name="connsiteY14" fmla="*/ 161781 h 337100"/>
                <a:gd name="connsiteX15" fmla="*/ 287448 w 327026"/>
                <a:gd name="connsiteY15" fmla="*/ 96838 h 337100"/>
                <a:gd name="connsiteX16" fmla="*/ 160474 w 327026"/>
                <a:gd name="connsiteY16" fmla="*/ 0 h 337100"/>
                <a:gd name="connsiteX17" fmla="*/ 322263 w 327026"/>
                <a:gd name="connsiteY17" fmla="*/ 161925 h 337100"/>
                <a:gd name="connsiteX18" fmla="*/ 314371 w 327026"/>
                <a:gd name="connsiteY18" fmla="*/ 211951 h 337100"/>
                <a:gd name="connsiteX19" fmla="*/ 242026 w 327026"/>
                <a:gd name="connsiteY19" fmla="*/ 165875 h 337100"/>
                <a:gd name="connsiteX20" fmla="*/ 259126 w 327026"/>
                <a:gd name="connsiteY20" fmla="*/ 139545 h 337100"/>
                <a:gd name="connsiteX21" fmla="*/ 244657 w 327026"/>
                <a:gd name="connsiteY21" fmla="*/ 94785 h 337100"/>
                <a:gd name="connsiteX22" fmla="*/ 203881 w 327026"/>
                <a:gd name="connsiteY22" fmla="*/ 63190 h 337100"/>
                <a:gd name="connsiteX23" fmla="*/ 186781 w 327026"/>
                <a:gd name="connsiteY23" fmla="*/ 22380 h 337100"/>
                <a:gd name="connsiteX24" fmla="*/ 160474 w 327026"/>
                <a:gd name="connsiteY24" fmla="*/ 19747 h 337100"/>
                <a:gd name="connsiteX25" fmla="*/ 74975 w 327026"/>
                <a:gd name="connsiteY25" fmla="*/ 48709 h 337100"/>
                <a:gd name="connsiteX26" fmla="*/ 86814 w 327026"/>
                <a:gd name="connsiteY26" fmla="*/ 86886 h 337100"/>
                <a:gd name="connsiteX27" fmla="*/ 53930 w 327026"/>
                <a:gd name="connsiteY27" fmla="*/ 111899 h 337100"/>
                <a:gd name="connsiteX28" fmla="*/ 53930 w 327026"/>
                <a:gd name="connsiteY28" fmla="*/ 140862 h 337100"/>
                <a:gd name="connsiteX29" fmla="*/ 59191 w 327026"/>
                <a:gd name="connsiteY29" fmla="*/ 157976 h 337100"/>
                <a:gd name="connsiteX30" fmla="*/ 21046 w 327026"/>
                <a:gd name="connsiteY30" fmla="*/ 181672 h 337100"/>
                <a:gd name="connsiteX31" fmla="*/ 35515 w 327026"/>
                <a:gd name="connsiteY31" fmla="*/ 227748 h 337100"/>
                <a:gd name="connsiteX32" fmla="*/ 59191 w 327026"/>
                <a:gd name="connsiteY32" fmla="*/ 190887 h 337100"/>
                <a:gd name="connsiteX33" fmla="*/ 89444 w 327026"/>
                <a:gd name="connsiteY33" fmla="*/ 198786 h 337100"/>
                <a:gd name="connsiteX34" fmla="*/ 122328 w 327026"/>
                <a:gd name="connsiteY34" fmla="*/ 215900 h 337100"/>
                <a:gd name="connsiteX35" fmla="*/ 96021 w 327026"/>
                <a:gd name="connsiteY35" fmla="*/ 248812 h 337100"/>
                <a:gd name="connsiteX36" fmla="*/ 86814 w 327026"/>
                <a:gd name="connsiteY36" fmla="*/ 283040 h 337100"/>
                <a:gd name="connsiteX37" fmla="*/ 160474 w 327026"/>
                <a:gd name="connsiteY37" fmla="*/ 304103 h 337100"/>
                <a:gd name="connsiteX38" fmla="*/ 167051 w 327026"/>
                <a:gd name="connsiteY38" fmla="*/ 302787 h 337100"/>
                <a:gd name="connsiteX39" fmla="*/ 170997 w 327026"/>
                <a:gd name="connsiteY39" fmla="*/ 322534 h 337100"/>
                <a:gd name="connsiteX40" fmla="*/ 160474 w 327026"/>
                <a:gd name="connsiteY40" fmla="*/ 323850 h 337100"/>
                <a:gd name="connsiteX41" fmla="*/ 0 w 327026"/>
                <a:gd name="connsiteY41" fmla="*/ 161925 h 337100"/>
                <a:gd name="connsiteX42" fmla="*/ 160474 w 327026"/>
                <a:gd name="connsiteY42" fmla="*/ 0 h 337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27026" h="337100">
                  <a:moveTo>
                    <a:pt x="157951" y="134938"/>
                  </a:moveTo>
                  <a:cubicBezTo>
                    <a:pt x="157951" y="134938"/>
                    <a:pt x="157951" y="134938"/>
                    <a:pt x="327026" y="239958"/>
                  </a:cubicBezTo>
                  <a:cubicBezTo>
                    <a:pt x="327026" y="239958"/>
                    <a:pt x="327026" y="239958"/>
                    <a:pt x="259660" y="254398"/>
                  </a:cubicBezTo>
                  <a:lnTo>
                    <a:pt x="295325" y="305595"/>
                  </a:lnTo>
                  <a:cubicBezTo>
                    <a:pt x="301929" y="316097"/>
                    <a:pt x="300608" y="327911"/>
                    <a:pt x="292683" y="334475"/>
                  </a:cubicBezTo>
                  <a:cubicBezTo>
                    <a:pt x="283436" y="339726"/>
                    <a:pt x="271548" y="337101"/>
                    <a:pt x="263623" y="326599"/>
                  </a:cubicBezTo>
                  <a:cubicBezTo>
                    <a:pt x="263623" y="326599"/>
                    <a:pt x="263623" y="326599"/>
                    <a:pt x="227959" y="275402"/>
                  </a:cubicBezTo>
                  <a:cubicBezTo>
                    <a:pt x="227959" y="275402"/>
                    <a:pt x="227959" y="275402"/>
                    <a:pt x="192294" y="333162"/>
                  </a:cubicBezTo>
                  <a:cubicBezTo>
                    <a:pt x="192294" y="333162"/>
                    <a:pt x="192294" y="333162"/>
                    <a:pt x="153988" y="137564"/>
                  </a:cubicBezTo>
                  <a:cubicBezTo>
                    <a:pt x="153988" y="137564"/>
                    <a:pt x="153988" y="137564"/>
                    <a:pt x="157951" y="134938"/>
                  </a:cubicBezTo>
                  <a:close/>
                  <a:moveTo>
                    <a:pt x="287448" y="96838"/>
                  </a:moveTo>
                  <a:cubicBezTo>
                    <a:pt x="280879" y="99436"/>
                    <a:pt x="272996" y="103332"/>
                    <a:pt x="270368" y="108528"/>
                  </a:cubicBezTo>
                  <a:cubicBezTo>
                    <a:pt x="265113" y="117620"/>
                    <a:pt x="271682" y="143597"/>
                    <a:pt x="280879" y="150092"/>
                  </a:cubicBezTo>
                  <a:cubicBezTo>
                    <a:pt x="292703" y="159184"/>
                    <a:pt x="299272" y="170873"/>
                    <a:pt x="301899" y="182563"/>
                  </a:cubicBezTo>
                  <a:cubicBezTo>
                    <a:pt x="303213" y="176069"/>
                    <a:pt x="303213" y="168276"/>
                    <a:pt x="303213" y="161781"/>
                  </a:cubicBezTo>
                  <a:cubicBezTo>
                    <a:pt x="303213" y="138402"/>
                    <a:pt x="297958" y="116321"/>
                    <a:pt x="287448" y="96838"/>
                  </a:cubicBezTo>
                  <a:close/>
                  <a:moveTo>
                    <a:pt x="160474" y="0"/>
                  </a:moveTo>
                  <a:cubicBezTo>
                    <a:pt x="249918" y="0"/>
                    <a:pt x="322263" y="72405"/>
                    <a:pt x="322263" y="161925"/>
                  </a:cubicBezTo>
                  <a:cubicBezTo>
                    <a:pt x="322263" y="179039"/>
                    <a:pt x="319632" y="196153"/>
                    <a:pt x="314371" y="211951"/>
                  </a:cubicBezTo>
                  <a:cubicBezTo>
                    <a:pt x="314371" y="211951"/>
                    <a:pt x="314371" y="211951"/>
                    <a:pt x="242026" y="165875"/>
                  </a:cubicBezTo>
                  <a:cubicBezTo>
                    <a:pt x="247288" y="157976"/>
                    <a:pt x="257811" y="147444"/>
                    <a:pt x="259126" y="139545"/>
                  </a:cubicBezTo>
                  <a:cubicBezTo>
                    <a:pt x="260441" y="127697"/>
                    <a:pt x="251234" y="97418"/>
                    <a:pt x="244657" y="94785"/>
                  </a:cubicBezTo>
                  <a:cubicBezTo>
                    <a:pt x="238080" y="90836"/>
                    <a:pt x="218350" y="71089"/>
                    <a:pt x="203881" y="63190"/>
                  </a:cubicBezTo>
                  <a:cubicBezTo>
                    <a:pt x="193358" y="57924"/>
                    <a:pt x="188096" y="36861"/>
                    <a:pt x="186781" y="22380"/>
                  </a:cubicBezTo>
                  <a:cubicBezTo>
                    <a:pt x="177574" y="21063"/>
                    <a:pt x="169681" y="19747"/>
                    <a:pt x="160474" y="19747"/>
                  </a:cubicBezTo>
                  <a:cubicBezTo>
                    <a:pt x="128905" y="19747"/>
                    <a:pt x="98652" y="30279"/>
                    <a:pt x="74975" y="48709"/>
                  </a:cubicBezTo>
                  <a:cubicBezTo>
                    <a:pt x="81552" y="59241"/>
                    <a:pt x="93390" y="78988"/>
                    <a:pt x="86814" y="86886"/>
                  </a:cubicBezTo>
                  <a:cubicBezTo>
                    <a:pt x="78921" y="100051"/>
                    <a:pt x="53930" y="100051"/>
                    <a:pt x="53930" y="111899"/>
                  </a:cubicBezTo>
                  <a:cubicBezTo>
                    <a:pt x="53930" y="123747"/>
                    <a:pt x="52614" y="135596"/>
                    <a:pt x="53930" y="140862"/>
                  </a:cubicBezTo>
                  <a:cubicBezTo>
                    <a:pt x="55245" y="146128"/>
                    <a:pt x="69714" y="150077"/>
                    <a:pt x="59191" y="157976"/>
                  </a:cubicBezTo>
                  <a:cubicBezTo>
                    <a:pt x="52614" y="164558"/>
                    <a:pt x="32884" y="175090"/>
                    <a:pt x="21046" y="181672"/>
                  </a:cubicBezTo>
                  <a:cubicBezTo>
                    <a:pt x="22361" y="197470"/>
                    <a:pt x="27622" y="213267"/>
                    <a:pt x="35515" y="227748"/>
                  </a:cubicBezTo>
                  <a:cubicBezTo>
                    <a:pt x="38145" y="219850"/>
                    <a:pt x="49984" y="192204"/>
                    <a:pt x="59191" y="190887"/>
                  </a:cubicBezTo>
                  <a:cubicBezTo>
                    <a:pt x="69714" y="188254"/>
                    <a:pt x="78921" y="185621"/>
                    <a:pt x="89444" y="198786"/>
                  </a:cubicBezTo>
                  <a:cubicBezTo>
                    <a:pt x="99967" y="211951"/>
                    <a:pt x="114436" y="215900"/>
                    <a:pt x="122328" y="215900"/>
                  </a:cubicBezTo>
                  <a:cubicBezTo>
                    <a:pt x="130220" y="215900"/>
                    <a:pt x="121013" y="243546"/>
                    <a:pt x="96021" y="248812"/>
                  </a:cubicBezTo>
                  <a:cubicBezTo>
                    <a:pt x="72345" y="252761"/>
                    <a:pt x="106544" y="283040"/>
                    <a:pt x="86814" y="283040"/>
                  </a:cubicBezTo>
                  <a:cubicBezTo>
                    <a:pt x="109175" y="296204"/>
                    <a:pt x="134167" y="304103"/>
                    <a:pt x="160474" y="304103"/>
                  </a:cubicBezTo>
                  <a:cubicBezTo>
                    <a:pt x="163105" y="304103"/>
                    <a:pt x="165735" y="302787"/>
                    <a:pt x="167051" y="302787"/>
                  </a:cubicBezTo>
                  <a:cubicBezTo>
                    <a:pt x="167051" y="302787"/>
                    <a:pt x="167051" y="302787"/>
                    <a:pt x="170997" y="322534"/>
                  </a:cubicBezTo>
                  <a:cubicBezTo>
                    <a:pt x="168366" y="322534"/>
                    <a:pt x="164420" y="323850"/>
                    <a:pt x="160474" y="323850"/>
                  </a:cubicBezTo>
                  <a:cubicBezTo>
                    <a:pt x="72345" y="323850"/>
                    <a:pt x="0" y="251445"/>
                    <a:pt x="0" y="161925"/>
                  </a:cubicBezTo>
                  <a:cubicBezTo>
                    <a:pt x="0" y="72405"/>
                    <a:pt x="72345" y="0"/>
                    <a:pt x="160474"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i="0" u="none" strike="noStrike" kern="1200" cap="none" spc="0" normalizeH="0" baseline="0" noProof="0">
                <a:ln>
                  <a:noFill/>
                </a:ln>
                <a:solidFill>
                  <a:schemeClr val="tx1">
                    <a:lumMod val="75000"/>
                    <a:lumOff val="25000"/>
                  </a:schemeClr>
                </a:solidFill>
                <a:effectLst/>
                <a:uLnTx/>
                <a:uFillTx/>
                <a:latin typeface="字魂105号-简雅黑" panose="00000500000000000000" pitchFamily="2" charset="-122"/>
                <a:ea typeface="字魂105号-简雅黑" panose="00000500000000000000" pitchFamily="2" charset="-122"/>
                <a:cs typeface="+mn-ea"/>
                <a:sym typeface="字魂105号-简雅黑" panose="00000500000000000000" pitchFamily="2" charset="-122"/>
              </a:endParaRPr>
            </a:p>
          </p:txBody>
        </p:sp>
      </p:grpSp>
      <p:grpSp>
        <p:nvGrpSpPr>
          <p:cNvPr id="59" name="组合 58"/>
          <p:cNvGrpSpPr/>
          <p:nvPr>
            <p:custDataLst>
              <p:tags r:id="rId13"/>
            </p:custDataLst>
          </p:nvPr>
        </p:nvGrpSpPr>
        <p:grpSpPr>
          <a:xfrm>
            <a:off x="8524770" y="2055079"/>
            <a:ext cx="2505075" cy="3468568"/>
            <a:chOff x="8524770" y="2055079"/>
            <a:chExt cx="2505075" cy="3468568"/>
          </a:xfrm>
        </p:grpSpPr>
        <p:grpSp>
          <p:nvGrpSpPr>
            <p:cNvPr id="60" name="Group 9"/>
            <p:cNvGrpSpPr/>
            <p:nvPr/>
          </p:nvGrpSpPr>
          <p:grpSpPr>
            <a:xfrm>
              <a:off x="8696220" y="2055079"/>
              <a:ext cx="2194340" cy="3468568"/>
              <a:chOff x="8796761" y="1976656"/>
              <a:chExt cx="2194340" cy="3468568"/>
            </a:xfrm>
          </p:grpSpPr>
          <p:sp>
            <p:nvSpPr>
              <p:cNvPr id="64" name="Rectangle: Rounded Corners 128"/>
              <p:cNvSpPr/>
              <p:nvPr>
                <p:custDataLst>
                  <p:tags r:id="rId14"/>
                </p:custDataLst>
              </p:nvPr>
            </p:nvSpPr>
            <p:spPr>
              <a:xfrm>
                <a:off x="8796761" y="1976656"/>
                <a:ext cx="2194340" cy="3468568"/>
              </a:xfrm>
              <a:prstGeom prst="roundRect">
                <a:avLst>
                  <a:gd name="adj" fmla="val 5758"/>
                </a:avLst>
              </a:prstGeom>
              <a:noFill/>
              <a:ln w="9525">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sz="1800" i="0" u="none" strike="noStrike" kern="1200" cap="none" spc="0" normalizeH="0" baseline="0" noProof="0">
                  <a:ln>
                    <a:noFill/>
                  </a:ln>
                  <a:solidFill>
                    <a:schemeClr val="tx1">
                      <a:lumMod val="75000"/>
                      <a:lumOff val="25000"/>
                    </a:schemeClr>
                  </a:solidFill>
                  <a:effectLst/>
                  <a:uLnTx/>
                  <a:uFillTx/>
                  <a:latin typeface="字魂105号-简雅黑" panose="00000500000000000000" pitchFamily="2" charset="-122"/>
                  <a:ea typeface="字魂105号-简雅黑" panose="00000500000000000000" pitchFamily="2" charset="-122"/>
                  <a:cs typeface="+mn-ea"/>
                  <a:sym typeface="字魂105号-简雅黑" panose="00000500000000000000" pitchFamily="2" charset="-122"/>
                </a:endParaRPr>
              </a:p>
            </p:txBody>
          </p:sp>
          <p:sp>
            <p:nvSpPr>
              <p:cNvPr id="65" name="Rectangle: Rounded Corners 131"/>
              <p:cNvSpPr/>
              <p:nvPr/>
            </p:nvSpPr>
            <p:spPr>
              <a:xfrm>
                <a:off x="9114571" y="4585335"/>
                <a:ext cx="1558720" cy="360000"/>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sz="1800" i="0" u="none" strike="noStrike" kern="1200" cap="none" spc="0" normalizeH="0" baseline="0" noProof="0">
                  <a:ln>
                    <a:noFill/>
                  </a:ln>
                  <a:solidFill>
                    <a:schemeClr val="tx1">
                      <a:lumMod val="75000"/>
                      <a:lumOff val="25000"/>
                    </a:schemeClr>
                  </a:solidFill>
                  <a:effectLst/>
                  <a:uLnTx/>
                  <a:uFillTx/>
                  <a:latin typeface="字魂105号-简雅黑" panose="00000500000000000000" pitchFamily="2" charset="-122"/>
                  <a:ea typeface="字魂105号-简雅黑" panose="00000500000000000000" pitchFamily="2" charset="-122"/>
                  <a:cs typeface="+mn-ea"/>
                  <a:sym typeface="字魂105号-简雅黑" panose="00000500000000000000" pitchFamily="2" charset="-122"/>
                </a:endParaRPr>
              </a:p>
            </p:txBody>
          </p:sp>
        </p:grpSp>
        <p:sp>
          <p:nvSpPr>
            <p:cNvPr id="62" name="矩形 61"/>
            <p:cNvSpPr/>
            <p:nvPr>
              <p:custDataLst>
                <p:tags r:id="rId15"/>
              </p:custDataLst>
            </p:nvPr>
          </p:nvSpPr>
          <p:spPr>
            <a:xfrm>
              <a:off x="8524770" y="3092669"/>
              <a:ext cx="2505075" cy="460375"/>
            </a:xfrm>
            <a:prstGeom prst="rect">
              <a:avLst/>
            </a:prstGeom>
          </p:spPr>
          <p:txBody>
            <a:bodyPr wrap="square">
              <a:spAutoFit/>
              <a:scene3d>
                <a:camera prst="orthographicFront"/>
                <a:lightRig rig="threePt" dir="t"/>
              </a:scene3d>
              <a:sp3d contourW="12700"/>
            </a:bodyPr>
            <a:lstStyle/>
            <a:p>
              <a:pPr lvl="0" algn="ctr" fontAlgn="base">
                <a:lnSpc>
                  <a:spcPct val="120000"/>
                </a:lnSpc>
                <a:spcBef>
                  <a:spcPct val="0"/>
                </a:spcBef>
                <a:spcAft>
                  <a:spcPct val="0"/>
                </a:spcAft>
                <a:defRPr/>
              </a:pPr>
              <a:r>
                <a:rPr lang="zh-CN" altLang="en-US" sz="2000" dirty="0">
                  <a:solidFill>
                    <a:schemeClr val="tx1">
                      <a:lumMod val="75000"/>
                      <a:lumOff val="25000"/>
                    </a:schemeClr>
                  </a:solidFill>
                  <a:latin typeface="字魂105号-简雅黑" panose="00000500000000000000" pitchFamily="2" charset="-122"/>
                  <a:ea typeface="字魂105号-简雅黑" panose="00000500000000000000" pitchFamily="2" charset="-122"/>
                  <a:cs typeface="+mn-ea"/>
                  <a:sym typeface="字魂105号-简雅黑" panose="00000500000000000000" pitchFamily="2" charset="-122"/>
                </a:rPr>
                <a:t>消费者安全意识淡薄</a:t>
              </a:r>
              <a:endParaRPr lang="zh-CN" altLang="en-US" sz="2000" dirty="0">
                <a:solidFill>
                  <a:schemeClr val="tx1">
                    <a:lumMod val="75000"/>
                    <a:lumOff val="25000"/>
                  </a:schemeClr>
                </a:solidFill>
                <a:latin typeface="字魂105号-简雅黑" panose="00000500000000000000" pitchFamily="2" charset="-122"/>
                <a:ea typeface="字魂105号-简雅黑" panose="00000500000000000000" pitchFamily="2" charset="-122"/>
                <a:cs typeface="+mn-ea"/>
                <a:sym typeface="字魂105号-简雅黑" panose="00000500000000000000" pitchFamily="2" charset="-122"/>
              </a:endParaRPr>
            </a:p>
          </p:txBody>
        </p:sp>
        <p:sp>
          <p:nvSpPr>
            <p:cNvPr id="63" name="椭圆 46"/>
            <p:cNvSpPr/>
            <p:nvPr>
              <p:custDataLst>
                <p:tags r:id="rId16"/>
              </p:custDataLst>
            </p:nvPr>
          </p:nvSpPr>
          <p:spPr>
            <a:xfrm>
              <a:off x="9603473" y="2452403"/>
              <a:ext cx="373180" cy="348651"/>
            </a:xfrm>
            <a:custGeom>
              <a:avLst/>
              <a:gdLst>
                <a:gd name="connsiteX0" fmla="*/ 159472 w 338138"/>
                <a:gd name="connsiteY0" fmla="*/ 265112 h 315913"/>
                <a:gd name="connsiteX1" fmla="*/ 155575 w 338138"/>
                <a:gd name="connsiteY1" fmla="*/ 269194 h 315913"/>
                <a:gd name="connsiteX2" fmla="*/ 155575 w 338138"/>
                <a:gd name="connsiteY2" fmla="*/ 289605 h 315913"/>
                <a:gd name="connsiteX3" fmla="*/ 158173 w 338138"/>
                <a:gd name="connsiteY3" fmla="*/ 293687 h 315913"/>
                <a:gd name="connsiteX4" fmla="*/ 181553 w 338138"/>
                <a:gd name="connsiteY4" fmla="*/ 293687 h 315913"/>
                <a:gd name="connsiteX5" fmla="*/ 184150 w 338138"/>
                <a:gd name="connsiteY5" fmla="*/ 290966 h 315913"/>
                <a:gd name="connsiteX6" fmla="*/ 184150 w 338138"/>
                <a:gd name="connsiteY6" fmla="*/ 269194 h 315913"/>
                <a:gd name="connsiteX7" fmla="*/ 181553 w 338138"/>
                <a:gd name="connsiteY7" fmla="*/ 265112 h 315913"/>
                <a:gd name="connsiteX8" fmla="*/ 159472 w 338138"/>
                <a:gd name="connsiteY8" fmla="*/ 265112 h 315913"/>
                <a:gd name="connsiteX9" fmla="*/ 169069 w 338138"/>
                <a:gd name="connsiteY9" fmla="*/ 222250 h 315913"/>
                <a:gd name="connsiteX10" fmla="*/ 155575 w 338138"/>
                <a:gd name="connsiteY10" fmla="*/ 235744 h 315913"/>
                <a:gd name="connsiteX11" fmla="*/ 169069 w 338138"/>
                <a:gd name="connsiteY11" fmla="*/ 249238 h 315913"/>
                <a:gd name="connsiteX12" fmla="*/ 182563 w 338138"/>
                <a:gd name="connsiteY12" fmla="*/ 235744 h 315913"/>
                <a:gd name="connsiteX13" fmla="*/ 169069 w 338138"/>
                <a:gd name="connsiteY13" fmla="*/ 222250 h 315913"/>
                <a:gd name="connsiteX14" fmla="*/ 145852 w 338138"/>
                <a:gd name="connsiteY14" fmla="*/ 55033 h 315913"/>
                <a:gd name="connsiteX15" fmla="*/ 157704 w 338138"/>
                <a:gd name="connsiteY15" fmla="*/ 56356 h 315913"/>
                <a:gd name="connsiteX16" fmla="*/ 156388 w 338138"/>
                <a:gd name="connsiteY16" fmla="*/ 68262 h 315913"/>
                <a:gd name="connsiteX17" fmla="*/ 57619 w 338138"/>
                <a:gd name="connsiteY17" fmla="*/ 137054 h 315913"/>
                <a:gd name="connsiteX18" fmla="*/ 53669 w 338138"/>
                <a:gd name="connsiteY18" fmla="*/ 139700 h 315913"/>
                <a:gd name="connsiteX19" fmla="*/ 47084 w 338138"/>
                <a:gd name="connsiteY19" fmla="*/ 135731 h 315913"/>
                <a:gd name="connsiteX20" fmla="*/ 48401 w 338138"/>
                <a:gd name="connsiteY20" fmla="*/ 123825 h 315913"/>
                <a:gd name="connsiteX21" fmla="*/ 145852 w 338138"/>
                <a:gd name="connsiteY21" fmla="*/ 55033 h 315913"/>
                <a:gd name="connsiteX22" fmla="*/ 88577 w 338138"/>
                <a:gd name="connsiteY22" fmla="*/ 47055 h 315913"/>
                <a:gd name="connsiteX23" fmla="*/ 100532 w 338138"/>
                <a:gd name="connsiteY23" fmla="*/ 48358 h 315913"/>
                <a:gd name="connsiteX24" fmla="*/ 99203 w 338138"/>
                <a:gd name="connsiteY24" fmla="*/ 60081 h 315913"/>
                <a:gd name="connsiteX25" fmla="*/ 52712 w 338138"/>
                <a:gd name="connsiteY25" fmla="*/ 92645 h 315913"/>
                <a:gd name="connsiteX26" fmla="*/ 47399 w 338138"/>
                <a:gd name="connsiteY26" fmla="*/ 95250 h 315913"/>
                <a:gd name="connsiteX27" fmla="*/ 40757 w 338138"/>
                <a:gd name="connsiteY27" fmla="*/ 91342 h 315913"/>
                <a:gd name="connsiteX28" fmla="*/ 43414 w 338138"/>
                <a:gd name="connsiteY28" fmla="*/ 79619 h 315913"/>
                <a:gd name="connsiteX29" fmla="*/ 88577 w 338138"/>
                <a:gd name="connsiteY29" fmla="*/ 47055 h 315913"/>
                <a:gd name="connsiteX30" fmla="*/ 35086 w 338138"/>
                <a:gd name="connsiteY30" fmla="*/ 22225 h 315913"/>
                <a:gd name="connsiteX31" fmla="*/ 20637 w 338138"/>
                <a:gd name="connsiteY31" fmla="*/ 35344 h 315913"/>
                <a:gd name="connsiteX32" fmla="*/ 20637 w 338138"/>
                <a:gd name="connsiteY32" fmla="*/ 196707 h 315913"/>
                <a:gd name="connsiteX33" fmla="*/ 35086 w 338138"/>
                <a:gd name="connsiteY33" fmla="*/ 211138 h 315913"/>
                <a:gd name="connsiteX34" fmla="*/ 303051 w 338138"/>
                <a:gd name="connsiteY34" fmla="*/ 211138 h 315913"/>
                <a:gd name="connsiteX35" fmla="*/ 317500 w 338138"/>
                <a:gd name="connsiteY35" fmla="*/ 196707 h 315913"/>
                <a:gd name="connsiteX36" fmla="*/ 317500 w 338138"/>
                <a:gd name="connsiteY36" fmla="*/ 35344 h 315913"/>
                <a:gd name="connsiteX37" fmla="*/ 303051 w 338138"/>
                <a:gd name="connsiteY37" fmla="*/ 22225 h 315913"/>
                <a:gd name="connsiteX38" fmla="*/ 35086 w 338138"/>
                <a:gd name="connsiteY38" fmla="*/ 22225 h 315913"/>
                <a:gd name="connsiteX39" fmla="*/ 14529 w 338138"/>
                <a:gd name="connsiteY39" fmla="*/ 0 h 315913"/>
                <a:gd name="connsiteX40" fmla="*/ 323609 w 338138"/>
                <a:gd name="connsiteY40" fmla="*/ 0 h 315913"/>
                <a:gd name="connsiteX41" fmla="*/ 338138 w 338138"/>
                <a:gd name="connsiteY41" fmla="*/ 13163 h 315913"/>
                <a:gd name="connsiteX42" fmla="*/ 338138 w 338138"/>
                <a:gd name="connsiteY42" fmla="*/ 251414 h 315913"/>
                <a:gd name="connsiteX43" fmla="*/ 323609 w 338138"/>
                <a:gd name="connsiteY43" fmla="*/ 265893 h 315913"/>
                <a:gd name="connsiteX44" fmla="*/ 210016 w 338138"/>
                <a:gd name="connsiteY44" fmla="*/ 265893 h 315913"/>
                <a:gd name="connsiteX45" fmla="*/ 207374 w 338138"/>
                <a:gd name="connsiteY45" fmla="*/ 268526 h 315913"/>
                <a:gd name="connsiteX46" fmla="*/ 207374 w 338138"/>
                <a:gd name="connsiteY46" fmla="*/ 290903 h 315913"/>
                <a:gd name="connsiteX47" fmla="*/ 208695 w 338138"/>
                <a:gd name="connsiteY47" fmla="*/ 293536 h 315913"/>
                <a:gd name="connsiteX48" fmla="*/ 239074 w 338138"/>
                <a:gd name="connsiteY48" fmla="*/ 293536 h 315913"/>
                <a:gd name="connsiteX49" fmla="*/ 250962 w 338138"/>
                <a:gd name="connsiteY49" fmla="*/ 305383 h 315913"/>
                <a:gd name="connsiteX50" fmla="*/ 239074 w 338138"/>
                <a:gd name="connsiteY50" fmla="*/ 315913 h 315913"/>
                <a:gd name="connsiteX51" fmla="*/ 99064 w 338138"/>
                <a:gd name="connsiteY51" fmla="*/ 315913 h 315913"/>
                <a:gd name="connsiteX52" fmla="*/ 87176 w 338138"/>
                <a:gd name="connsiteY52" fmla="*/ 305383 h 315913"/>
                <a:gd name="connsiteX53" fmla="*/ 99064 w 338138"/>
                <a:gd name="connsiteY53" fmla="*/ 293536 h 315913"/>
                <a:gd name="connsiteX54" fmla="*/ 129444 w 338138"/>
                <a:gd name="connsiteY54" fmla="*/ 293536 h 315913"/>
                <a:gd name="connsiteX55" fmla="*/ 130765 w 338138"/>
                <a:gd name="connsiteY55" fmla="*/ 289587 h 315913"/>
                <a:gd name="connsiteX56" fmla="*/ 130765 w 338138"/>
                <a:gd name="connsiteY56" fmla="*/ 268526 h 315913"/>
                <a:gd name="connsiteX57" fmla="*/ 126802 w 338138"/>
                <a:gd name="connsiteY57" fmla="*/ 265893 h 315913"/>
                <a:gd name="connsiteX58" fmla="*/ 14529 w 338138"/>
                <a:gd name="connsiteY58" fmla="*/ 265893 h 315913"/>
                <a:gd name="connsiteX59" fmla="*/ 0 w 338138"/>
                <a:gd name="connsiteY59" fmla="*/ 251414 h 315913"/>
                <a:gd name="connsiteX60" fmla="*/ 0 w 338138"/>
                <a:gd name="connsiteY60" fmla="*/ 13163 h 315913"/>
                <a:gd name="connsiteX61" fmla="*/ 14529 w 338138"/>
                <a:gd name="connsiteY61" fmla="*/ 0 h 315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338138" h="315913">
                  <a:moveTo>
                    <a:pt x="159472" y="265112"/>
                  </a:moveTo>
                  <a:cubicBezTo>
                    <a:pt x="159472" y="265112"/>
                    <a:pt x="155575" y="265112"/>
                    <a:pt x="155575" y="269194"/>
                  </a:cubicBezTo>
                  <a:cubicBezTo>
                    <a:pt x="155575" y="269194"/>
                    <a:pt x="155575" y="269194"/>
                    <a:pt x="155575" y="289605"/>
                  </a:cubicBezTo>
                  <a:cubicBezTo>
                    <a:pt x="155575" y="292326"/>
                    <a:pt x="155575" y="293687"/>
                    <a:pt x="158173" y="293687"/>
                  </a:cubicBezTo>
                  <a:cubicBezTo>
                    <a:pt x="158173" y="293687"/>
                    <a:pt x="158173" y="293687"/>
                    <a:pt x="181553" y="293687"/>
                  </a:cubicBezTo>
                  <a:cubicBezTo>
                    <a:pt x="182851" y="293687"/>
                    <a:pt x="184150" y="292326"/>
                    <a:pt x="184150" y="290966"/>
                  </a:cubicBezTo>
                  <a:cubicBezTo>
                    <a:pt x="184150" y="290966"/>
                    <a:pt x="184150" y="290966"/>
                    <a:pt x="184150" y="269194"/>
                  </a:cubicBezTo>
                  <a:cubicBezTo>
                    <a:pt x="184150" y="265112"/>
                    <a:pt x="181553" y="265112"/>
                    <a:pt x="181553" y="265112"/>
                  </a:cubicBezTo>
                  <a:cubicBezTo>
                    <a:pt x="181553" y="265112"/>
                    <a:pt x="181553" y="265112"/>
                    <a:pt x="159472" y="265112"/>
                  </a:cubicBezTo>
                  <a:close/>
                  <a:moveTo>
                    <a:pt x="169069" y="222250"/>
                  </a:moveTo>
                  <a:cubicBezTo>
                    <a:pt x="161616" y="222250"/>
                    <a:pt x="155575" y="228291"/>
                    <a:pt x="155575" y="235744"/>
                  </a:cubicBezTo>
                  <a:cubicBezTo>
                    <a:pt x="155575" y="243197"/>
                    <a:pt x="161616" y="249238"/>
                    <a:pt x="169069" y="249238"/>
                  </a:cubicBezTo>
                  <a:cubicBezTo>
                    <a:pt x="176522" y="249238"/>
                    <a:pt x="182563" y="243197"/>
                    <a:pt x="182563" y="235744"/>
                  </a:cubicBezTo>
                  <a:cubicBezTo>
                    <a:pt x="182563" y="228291"/>
                    <a:pt x="176522" y="222250"/>
                    <a:pt x="169069" y="222250"/>
                  </a:cubicBezTo>
                  <a:close/>
                  <a:moveTo>
                    <a:pt x="145852" y="55033"/>
                  </a:moveTo>
                  <a:cubicBezTo>
                    <a:pt x="149803" y="52387"/>
                    <a:pt x="155071" y="52387"/>
                    <a:pt x="157704" y="56356"/>
                  </a:cubicBezTo>
                  <a:cubicBezTo>
                    <a:pt x="160338" y="60325"/>
                    <a:pt x="159021" y="65616"/>
                    <a:pt x="156388" y="68262"/>
                  </a:cubicBezTo>
                  <a:cubicBezTo>
                    <a:pt x="57619" y="137054"/>
                    <a:pt x="57619" y="137054"/>
                    <a:pt x="57619" y="137054"/>
                  </a:cubicBezTo>
                  <a:cubicBezTo>
                    <a:pt x="56302" y="138377"/>
                    <a:pt x="54986" y="139700"/>
                    <a:pt x="53669" y="139700"/>
                  </a:cubicBezTo>
                  <a:cubicBezTo>
                    <a:pt x="51035" y="139700"/>
                    <a:pt x="48401" y="138377"/>
                    <a:pt x="47084" y="135731"/>
                  </a:cubicBezTo>
                  <a:cubicBezTo>
                    <a:pt x="44450" y="131762"/>
                    <a:pt x="44450" y="126471"/>
                    <a:pt x="48401" y="123825"/>
                  </a:cubicBezTo>
                  <a:cubicBezTo>
                    <a:pt x="145852" y="55033"/>
                    <a:pt x="145852" y="55033"/>
                    <a:pt x="145852" y="55033"/>
                  </a:cubicBezTo>
                  <a:close/>
                  <a:moveTo>
                    <a:pt x="88577" y="47055"/>
                  </a:moveTo>
                  <a:cubicBezTo>
                    <a:pt x="92562" y="44450"/>
                    <a:pt x="97875" y="44450"/>
                    <a:pt x="100532" y="48358"/>
                  </a:cubicBezTo>
                  <a:cubicBezTo>
                    <a:pt x="103188" y="52265"/>
                    <a:pt x="101860" y="57476"/>
                    <a:pt x="99203" y="60081"/>
                  </a:cubicBezTo>
                  <a:cubicBezTo>
                    <a:pt x="52712" y="92645"/>
                    <a:pt x="52712" y="92645"/>
                    <a:pt x="52712" y="92645"/>
                  </a:cubicBezTo>
                  <a:cubicBezTo>
                    <a:pt x="51384" y="93947"/>
                    <a:pt x="50055" y="95250"/>
                    <a:pt x="47399" y="95250"/>
                  </a:cubicBezTo>
                  <a:cubicBezTo>
                    <a:pt x="44742" y="95250"/>
                    <a:pt x="42085" y="93947"/>
                    <a:pt x="40757" y="91342"/>
                  </a:cubicBezTo>
                  <a:cubicBezTo>
                    <a:pt x="38100" y="87435"/>
                    <a:pt x="39429" y="82224"/>
                    <a:pt x="43414" y="79619"/>
                  </a:cubicBezTo>
                  <a:cubicBezTo>
                    <a:pt x="88577" y="47055"/>
                    <a:pt x="88577" y="47055"/>
                    <a:pt x="88577" y="47055"/>
                  </a:cubicBezTo>
                  <a:close/>
                  <a:moveTo>
                    <a:pt x="35086" y="22225"/>
                  </a:moveTo>
                  <a:cubicBezTo>
                    <a:pt x="27205" y="22225"/>
                    <a:pt x="20637" y="28785"/>
                    <a:pt x="20637" y="35344"/>
                  </a:cubicBezTo>
                  <a:cubicBezTo>
                    <a:pt x="20637" y="35344"/>
                    <a:pt x="20637" y="35344"/>
                    <a:pt x="20637" y="196707"/>
                  </a:cubicBezTo>
                  <a:cubicBezTo>
                    <a:pt x="20637" y="204579"/>
                    <a:pt x="27205" y="211138"/>
                    <a:pt x="35086" y="211138"/>
                  </a:cubicBezTo>
                  <a:cubicBezTo>
                    <a:pt x="35086" y="211138"/>
                    <a:pt x="35086" y="211138"/>
                    <a:pt x="303051" y="211138"/>
                  </a:cubicBezTo>
                  <a:cubicBezTo>
                    <a:pt x="310932" y="211138"/>
                    <a:pt x="317500" y="204579"/>
                    <a:pt x="317500" y="196707"/>
                  </a:cubicBezTo>
                  <a:lnTo>
                    <a:pt x="317500" y="35344"/>
                  </a:lnTo>
                  <a:cubicBezTo>
                    <a:pt x="317500" y="28785"/>
                    <a:pt x="310932" y="22225"/>
                    <a:pt x="303051" y="22225"/>
                  </a:cubicBezTo>
                  <a:cubicBezTo>
                    <a:pt x="303051" y="22225"/>
                    <a:pt x="303051" y="22225"/>
                    <a:pt x="35086" y="22225"/>
                  </a:cubicBezTo>
                  <a:close/>
                  <a:moveTo>
                    <a:pt x="14529" y="0"/>
                  </a:moveTo>
                  <a:cubicBezTo>
                    <a:pt x="14529" y="0"/>
                    <a:pt x="14529" y="0"/>
                    <a:pt x="323609" y="0"/>
                  </a:cubicBezTo>
                  <a:cubicBezTo>
                    <a:pt x="331534" y="0"/>
                    <a:pt x="338138" y="5265"/>
                    <a:pt x="338138" y="13163"/>
                  </a:cubicBezTo>
                  <a:cubicBezTo>
                    <a:pt x="338138" y="13163"/>
                    <a:pt x="338138" y="13163"/>
                    <a:pt x="338138" y="251414"/>
                  </a:cubicBezTo>
                  <a:cubicBezTo>
                    <a:pt x="338138" y="259312"/>
                    <a:pt x="331534" y="265893"/>
                    <a:pt x="323609" y="265893"/>
                  </a:cubicBezTo>
                  <a:cubicBezTo>
                    <a:pt x="323609" y="265893"/>
                    <a:pt x="323609" y="265893"/>
                    <a:pt x="210016" y="265893"/>
                  </a:cubicBezTo>
                  <a:cubicBezTo>
                    <a:pt x="210016" y="265893"/>
                    <a:pt x="207374" y="265893"/>
                    <a:pt x="207374" y="268526"/>
                  </a:cubicBezTo>
                  <a:cubicBezTo>
                    <a:pt x="207374" y="268526"/>
                    <a:pt x="207374" y="268526"/>
                    <a:pt x="207374" y="290903"/>
                  </a:cubicBezTo>
                  <a:cubicBezTo>
                    <a:pt x="207374" y="292220"/>
                    <a:pt x="207374" y="293536"/>
                    <a:pt x="208695" y="293536"/>
                  </a:cubicBezTo>
                  <a:cubicBezTo>
                    <a:pt x="208695" y="293536"/>
                    <a:pt x="208695" y="293536"/>
                    <a:pt x="239074" y="293536"/>
                  </a:cubicBezTo>
                  <a:cubicBezTo>
                    <a:pt x="245679" y="293536"/>
                    <a:pt x="250962" y="298801"/>
                    <a:pt x="250962" y="305383"/>
                  </a:cubicBezTo>
                  <a:cubicBezTo>
                    <a:pt x="250962" y="310648"/>
                    <a:pt x="245679" y="315913"/>
                    <a:pt x="239074" y="315913"/>
                  </a:cubicBezTo>
                  <a:cubicBezTo>
                    <a:pt x="239074" y="315913"/>
                    <a:pt x="239074" y="315913"/>
                    <a:pt x="99064" y="315913"/>
                  </a:cubicBezTo>
                  <a:cubicBezTo>
                    <a:pt x="92460" y="315913"/>
                    <a:pt x="87176" y="310648"/>
                    <a:pt x="87176" y="305383"/>
                  </a:cubicBezTo>
                  <a:cubicBezTo>
                    <a:pt x="87176" y="298801"/>
                    <a:pt x="92460" y="293536"/>
                    <a:pt x="99064" y="293536"/>
                  </a:cubicBezTo>
                  <a:cubicBezTo>
                    <a:pt x="99064" y="293536"/>
                    <a:pt x="99064" y="293536"/>
                    <a:pt x="129444" y="293536"/>
                  </a:cubicBezTo>
                  <a:cubicBezTo>
                    <a:pt x="130765" y="293536"/>
                    <a:pt x="130765" y="292220"/>
                    <a:pt x="130765" y="289587"/>
                  </a:cubicBezTo>
                  <a:cubicBezTo>
                    <a:pt x="130765" y="289587"/>
                    <a:pt x="130765" y="289587"/>
                    <a:pt x="130765" y="268526"/>
                  </a:cubicBezTo>
                  <a:cubicBezTo>
                    <a:pt x="130765" y="264577"/>
                    <a:pt x="126802" y="265893"/>
                    <a:pt x="126802" y="265893"/>
                  </a:cubicBezTo>
                  <a:cubicBezTo>
                    <a:pt x="126802" y="265893"/>
                    <a:pt x="126802" y="265893"/>
                    <a:pt x="14529" y="265893"/>
                  </a:cubicBezTo>
                  <a:cubicBezTo>
                    <a:pt x="6604" y="265893"/>
                    <a:pt x="0" y="259312"/>
                    <a:pt x="0" y="251414"/>
                  </a:cubicBezTo>
                  <a:cubicBezTo>
                    <a:pt x="0" y="251414"/>
                    <a:pt x="0" y="251414"/>
                    <a:pt x="0" y="13163"/>
                  </a:cubicBezTo>
                  <a:cubicBezTo>
                    <a:pt x="0" y="5265"/>
                    <a:pt x="6604" y="0"/>
                    <a:pt x="14529"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i="0" u="none" strike="noStrike" kern="1200" cap="none" spc="0" normalizeH="0" baseline="0" noProof="0">
                <a:ln>
                  <a:noFill/>
                </a:ln>
                <a:solidFill>
                  <a:schemeClr val="tx1">
                    <a:lumMod val="75000"/>
                    <a:lumOff val="25000"/>
                  </a:schemeClr>
                </a:solidFill>
                <a:effectLst/>
                <a:uLnTx/>
                <a:uFillTx/>
                <a:latin typeface="字魂105号-简雅黑" panose="00000500000000000000" pitchFamily="2" charset="-122"/>
                <a:ea typeface="字魂105号-简雅黑" panose="00000500000000000000" pitchFamily="2" charset="-122"/>
                <a:cs typeface="+mn-ea"/>
                <a:sym typeface="字魂105号-简雅黑" panose="00000500000000000000" pitchFamily="2" charset="-122"/>
              </a:endParaRPr>
            </a:p>
          </p:txBody>
        </p:sp>
      </p:grpSp>
      <p:sp>
        <p:nvSpPr>
          <p:cNvPr id="6" name="文本框 5"/>
          <p:cNvSpPr txBox="1"/>
          <p:nvPr/>
        </p:nvSpPr>
        <p:spPr>
          <a:xfrm>
            <a:off x="742950" y="749935"/>
            <a:ext cx="10514965" cy="623570"/>
          </a:xfrm>
          <a:prstGeom prst="rect">
            <a:avLst/>
          </a:prstGeom>
          <a:solidFill>
            <a:schemeClr val="bg1"/>
          </a:solidFill>
        </p:spPr>
        <p:txBody>
          <a:bodyPr wrap="square" rtlCol="0">
            <a:noAutofit/>
          </a:bodyPr>
          <a:p>
            <a:pPr algn="ctr"/>
            <a:r>
              <a:rPr lang="zh-CN" altLang="en-US" sz="4000"/>
              <a:t>原因分析</a:t>
            </a:r>
            <a:r>
              <a:rPr lang="en-US" altLang="zh-CN" sz="4000"/>
              <a:t>——</a:t>
            </a:r>
            <a:r>
              <a:rPr lang="zh-CN" altLang="en-US" sz="4000"/>
              <a:t>食品药品安全领域存在的问题</a:t>
            </a:r>
            <a:endParaRPr lang="zh-CN" altLang="en-US" sz="4000"/>
          </a:p>
        </p:txBody>
      </p:sp>
      <p:pic>
        <p:nvPicPr>
          <p:cNvPr id="3" name="图片 2"/>
          <p:cNvPicPr/>
          <p:nvPr/>
        </p:nvPicPr>
        <p:blipFill>
          <a:blip r:embed="rId17"/>
          <a:stretch>
            <a:fillRect/>
          </a:stretch>
        </p:blipFill>
        <p:spPr>
          <a:xfrm>
            <a:off x="1396365" y="3707765"/>
            <a:ext cx="2066290" cy="1644650"/>
          </a:xfrm>
          <a:prstGeom prst="rect">
            <a:avLst/>
          </a:prstGeom>
        </p:spPr>
      </p:pic>
      <p:pic>
        <p:nvPicPr>
          <p:cNvPr id="4" name="图片 3"/>
          <p:cNvPicPr/>
          <p:nvPr/>
        </p:nvPicPr>
        <p:blipFill>
          <a:blip r:embed="rId18"/>
          <a:stretch>
            <a:fillRect/>
          </a:stretch>
        </p:blipFill>
        <p:spPr>
          <a:xfrm>
            <a:off x="3831590" y="3707765"/>
            <a:ext cx="2063750" cy="1714500"/>
          </a:xfrm>
          <a:prstGeom prst="rect">
            <a:avLst/>
          </a:prstGeom>
        </p:spPr>
      </p:pic>
      <p:pic>
        <p:nvPicPr>
          <p:cNvPr id="5" name="图片 4"/>
          <p:cNvPicPr/>
          <p:nvPr/>
        </p:nvPicPr>
        <p:blipFill>
          <a:blip r:embed="rId19"/>
          <a:stretch>
            <a:fillRect/>
          </a:stretch>
        </p:blipFill>
        <p:spPr>
          <a:xfrm>
            <a:off x="6269355" y="3713480"/>
            <a:ext cx="2118995" cy="1675130"/>
          </a:xfrm>
          <a:prstGeom prst="rect">
            <a:avLst/>
          </a:prstGeom>
        </p:spPr>
      </p:pic>
      <p:pic>
        <p:nvPicPr>
          <p:cNvPr id="7" name="图片 6"/>
          <p:cNvPicPr/>
          <p:nvPr/>
        </p:nvPicPr>
        <p:blipFill>
          <a:blip r:embed="rId20"/>
          <a:stretch>
            <a:fillRect/>
          </a:stretch>
        </p:blipFill>
        <p:spPr>
          <a:xfrm>
            <a:off x="8696325" y="3674110"/>
            <a:ext cx="2190750" cy="17145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up)">
                                      <p:cBhvr>
                                        <p:cTn id="7" dur="750"/>
                                        <p:tgtEl>
                                          <p:spTgt spid="35"/>
                                        </p:tgtEl>
                                      </p:cBhvr>
                                    </p:animEffect>
                                  </p:childTnLst>
                                </p:cTn>
                              </p:par>
                            </p:childTnLst>
                          </p:cTn>
                        </p:par>
                        <p:par>
                          <p:cTn id="8" fill="hold">
                            <p:stCondLst>
                              <p:cond delay="1000"/>
                            </p:stCondLst>
                            <p:childTnLst>
                              <p:par>
                                <p:cTn id="9" presetID="22" presetClass="entr" presetSubtype="1" fill="hold" nodeType="afterEffect">
                                  <p:stCondLst>
                                    <p:cond delay="0"/>
                                  </p:stCondLst>
                                  <p:childTnLst>
                                    <p:set>
                                      <p:cBhvr>
                                        <p:cTn id="10" dur="1" fill="hold">
                                          <p:stCondLst>
                                            <p:cond delay="0"/>
                                          </p:stCondLst>
                                        </p:cTn>
                                        <p:tgtEl>
                                          <p:spTgt spid="43"/>
                                        </p:tgtEl>
                                        <p:attrNameLst>
                                          <p:attrName>style.visibility</p:attrName>
                                        </p:attrNameLst>
                                      </p:cBhvr>
                                      <p:to>
                                        <p:strVal val="visible"/>
                                      </p:to>
                                    </p:set>
                                    <p:animEffect transition="in" filter="wipe(up)">
                                      <p:cBhvr>
                                        <p:cTn id="11" dur="750"/>
                                        <p:tgtEl>
                                          <p:spTgt spid="43"/>
                                        </p:tgtEl>
                                      </p:cBhvr>
                                    </p:animEffect>
                                  </p:childTnLst>
                                </p:cTn>
                              </p:par>
                            </p:childTnLst>
                          </p:cTn>
                        </p:par>
                        <p:par>
                          <p:cTn id="12" fill="hold">
                            <p:stCondLst>
                              <p:cond delay="2000"/>
                            </p:stCondLst>
                            <p:childTnLst>
                              <p:par>
                                <p:cTn id="13" presetID="22" presetClass="entr" presetSubtype="1" fill="hold" nodeType="afterEffect">
                                  <p:stCondLst>
                                    <p:cond delay="0"/>
                                  </p:stCondLst>
                                  <p:childTnLst>
                                    <p:set>
                                      <p:cBhvr>
                                        <p:cTn id="14" dur="1" fill="hold">
                                          <p:stCondLst>
                                            <p:cond delay="0"/>
                                          </p:stCondLst>
                                        </p:cTn>
                                        <p:tgtEl>
                                          <p:spTgt spid="51"/>
                                        </p:tgtEl>
                                        <p:attrNameLst>
                                          <p:attrName>style.visibility</p:attrName>
                                        </p:attrNameLst>
                                      </p:cBhvr>
                                      <p:to>
                                        <p:strVal val="visible"/>
                                      </p:to>
                                    </p:set>
                                    <p:animEffect transition="in" filter="wipe(up)">
                                      <p:cBhvr>
                                        <p:cTn id="15" dur="750"/>
                                        <p:tgtEl>
                                          <p:spTgt spid="51"/>
                                        </p:tgtEl>
                                      </p:cBhvr>
                                    </p:animEffect>
                                  </p:childTnLst>
                                </p:cTn>
                              </p:par>
                            </p:childTnLst>
                          </p:cTn>
                        </p:par>
                        <p:par>
                          <p:cTn id="16" fill="hold">
                            <p:stCondLst>
                              <p:cond delay="3000"/>
                            </p:stCondLst>
                            <p:childTnLst>
                              <p:par>
                                <p:cTn id="17" presetID="22" presetClass="entr" presetSubtype="1" fill="hold" nodeType="afterEffect">
                                  <p:stCondLst>
                                    <p:cond delay="0"/>
                                  </p:stCondLst>
                                  <p:childTnLst>
                                    <p:set>
                                      <p:cBhvr>
                                        <p:cTn id="18" dur="1" fill="hold">
                                          <p:stCondLst>
                                            <p:cond delay="0"/>
                                          </p:stCondLst>
                                        </p:cTn>
                                        <p:tgtEl>
                                          <p:spTgt spid="59"/>
                                        </p:tgtEl>
                                        <p:attrNameLst>
                                          <p:attrName>style.visibility</p:attrName>
                                        </p:attrNameLst>
                                      </p:cBhvr>
                                      <p:to>
                                        <p:strVal val="visible"/>
                                      </p:to>
                                    </p:set>
                                    <p:animEffect transition="in" filter="wipe(up)">
                                      <p:cBhvr>
                                        <p:cTn id="19" dur="75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790700" y="1181100"/>
            <a:ext cx="8633460" cy="4533900"/>
          </a:xfrm>
          <a:prstGeom prst="rect">
            <a:avLst/>
          </a:prstGeom>
          <a:solidFill>
            <a:schemeClr val="bg1"/>
          </a:solidFill>
          <a:ln>
            <a:no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Ins="360000" rtlCol="0" anchor="ctr"/>
          <a:lstStyle/>
          <a:p>
            <a:pPr algn="r" defTabSz="914400"/>
            <a:endParaRPr lang="zh-CN" altLang="en-US" sz="1400" b="1">
              <a:latin typeface="字魂105号-简雅黑" panose="00000500000000000000" pitchFamily="2" charset="-122"/>
              <a:ea typeface="字魂105号-简雅黑" panose="00000500000000000000" pitchFamily="2" charset="-122"/>
              <a:cs typeface="Open Sans" charset="0"/>
            </a:endParaRPr>
          </a:p>
        </p:txBody>
      </p:sp>
      <p:sp>
        <p:nvSpPr>
          <p:cNvPr id="6" name="矩形 5"/>
          <p:cNvSpPr/>
          <p:nvPr/>
        </p:nvSpPr>
        <p:spPr>
          <a:xfrm>
            <a:off x="1767840" y="5029200"/>
            <a:ext cx="1417320" cy="10820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105号-简雅黑" panose="00000500000000000000" pitchFamily="2" charset="-122"/>
              <a:ea typeface="字魂105号-简雅黑" panose="00000500000000000000" pitchFamily="2" charset="-122"/>
            </a:endParaRPr>
          </a:p>
        </p:txBody>
      </p:sp>
      <p:sp>
        <p:nvSpPr>
          <p:cNvPr id="10" name="文本框 9"/>
          <p:cNvSpPr txBox="1"/>
          <p:nvPr/>
        </p:nvSpPr>
        <p:spPr>
          <a:xfrm>
            <a:off x="2628610" y="2660822"/>
            <a:ext cx="6001039" cy="1014730"/>
          </a:xfrm>
          <a:prstGeom prst="rect">
            <a:avLst/>
          </a:prstGeom>
          <a:noFill/>
        </p:spPr>
        <p:txBody>
          <a:bodyPr wrap="square" rtlCol="0">
            <a:spAutoFit/>
          </a:bodyPr>
          <a:lstStyle/>
          <a:p>
            <a:r>
              <a:rPr lang="zh-CN" altLang="en-US" sz="6000" spc="300" dirty="0">
                <a:solidFill>
                  <a:schemeClr val="tx1">
                    <a:lumMod val="75000"/>
                    <a:lumOff val="2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rPr>
              <a:t>责任体系构建</a:t>
            </a:r>
            <a:endParaRPr lang="zh-CN" altLang="en-US" sz="6000" spc="300" dirty="0">
              <a:solidFill>
                <a:schemeClr val="tx1">
                  <a:lumMod val="75000"/>
                  <a:lumOff val="2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sp>
        <p:nvSpPr>
          <p:cNvPr id="12" name="TextBox 508"/>
          <p:cNvSpPr txBox="1"/>
          <p:nvPr/>
        </p:nvSpPr>
        <p:spPr>
          <a:xfrm>
            <a:off x="3420426" y="5468779"/>
            <a:ext cx="689612" cy="246221"/>
          </a:xfrm>
          <a:prstGeom prst="rect">
            <a:avLst/>
          </a:prstGeom>
          <a:noFill/>
        </p:spPr>
        <p:txBody>
          <a:bodyPr wrap="none" rtlCol="0">
            <a:spAutoFit/>
          </a:bodyPr>
          <a:lstStyle/>
          <a:p>
            <a:r>
              <a:rPr lang="en-US" sz="1000" dirty="0">
                <a:solidFill>
                  <a:schemeClr val="bg1"/>
                </a:solidFill>
                <a:latin typeface="字魂105号-简雅黑" panose="00000500000000000000" pitchFamily="2" charset="-122"/>
                <a:ea typeface="字魂105号-简雅黑" panose="00000500000000000000" pitchFamily="2" charset="-122"/>
              </a:rPr>
              <a:t>Keynote</a:t>
            </a:r>
            <a:endParaRPr lang="en-US" sz="1000" dirty="0">
              <a:solidFill>
                <a:schemeClr val="bg1"/>
              </a:solidFill>
              <a:latin typeface="字魂105号-简雅黑" panose="00000500000000000000" pitchFamily="2" charset="-122"/>
              <a:ea typeface="字魂105号-简雅黑" panose="00000500000000000000" pitchFamily="2" charset="-122"/>
            </a:endParaRPr>
          </a:p>
        </p:txBody>
      </p:sp>
      <p:sp>
        <p:nvSpPr>
          <p:cNvPr id="13" name="椭圆 12"/>
          <p:cNvSpPr/>
          <p:nvPr/>
        </p:nvSpPr>
        <p:spPr>
          <a:xfrm>
            <a:off x="9083290" y="2870186"/>
            <a:ext cx="664859" cy="664859"/>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105号-简雅黑" panose="00000500000000000000" pitchFamily="2" charset="-122"/>
              <a:ea typeface="字魂105号-简雅黑" panose="00000500000000000000" pitchFamily="2" charset="-122"/>
            </a:endParaRPr>
          </a:p>
        </p:txBody>
      </p:sp>
      <p:sp>
        <p:nvSpPr>
          <p:cNvPr id="14" name="文本框 13"/>
          <p:cNvSpPr txBox="1"/>
          <p:nvPr/>
        </p:nvSpPr>
        <p:spPr>
          <a:xfrm>
            <a:off x="9204669" y="2844225"/>
            <a:ext cx="525780" cy="584775"/>
          </a:xfrm>
          <a:prstGeom prst="rect">
            <a:avLst/>
          </a:prstGeom>
          <a:noFill/>
        </p:spPr>
        <p:txBody>
          <a:bodyPr wrap="square" rtlCol="0">
            <a:spAutoFit/>
          </a:bodyPr>
          <a:lstStyle/>
          <a:p>
            <a:r>
              <a:rPr lang="en-US" altLang="zh-CN" sz="3200" b="1" dirty="0">
                <a:solidFill>
                  <a:schemeClr val="bg1"/>
                </a:solidFill>
                <a:effectLst>
                  <a:outerShdw blurRad="38100" dist="38100" dir="2700000" algn="tl">
                    <a:srgbClr val="000000">
                      <a:alpha val="43137"/>
                    </a:srgbClr>
                  </a:outerShdw>
                </a:effectLst>
                <a:latin typeface="字魂105号-简雅黑" panose="00000500000000000000" pitchFamily="2" charset="-122"/>
                <a:ea typeface="字魂105号-简雅黑" panose="00000500000000000000" pitchFamily="2" charset="-122"/>
              </a:rPr>
              <a:t>&gt;</a:t>
            </a:r>
            <a:endParaRPr lang="zh-CN" altLang="en-US" sz="3200" b="1" dirty="0">
              <a:solidFill>
                <a:schemeClr val="bg1"/>
              </a:solidFill>
              <a:effectLst>
                <a:outerShdw blurRad="38100" dist="38100" dir="2700000" algn="tl">
                  <a:srgbClr val="000000">
                    <a:alpha val="43137"/>
                  </a:srgbClr>
                </a:outerShdw>
              </a:effectLst>
              <a:latin typeface="字魂105号-简雅黑" panose="00000500000000000000" pitchFamily="2" charset="-122"/>
              <a:ea typeface="字魂105号-简雅黑" panose="00000500000000000000" pitchFamily="2" charset="-122"/>
            </a:endParaRPr>
          </a:p>
        </p:txBody>
      </p:sp>
      <p:sp>
        <p:nvSpPr>
          <p:cNvPr id="15" name="文本框 14"/>
          <p:cNvSpPr txBox="1"/>
          <p:nvPr/>
        </p:nvSpPr>
        <p:spPr>
          <a:xfrm>
            <a:off x="2857501" y="1908276"/>
            <a:ext cx="4299584" cy="584775"/>
          </a:xfrm>
          <a:prstGeom prst="rect">
            <a:avLst/>
          </a:prstGeom>
          <a:noFill/>
        </p:spPr>
        <p:txBody>
          <a:bodyPr vert="horz" wrap="square" rtlCol="0">
            <a:spAutoFit/>
          </a:bodyPr>
          <a:lstStyle/>
          <a:p>
            <a:pPr algn="dist"/>
            <a:r>
              <a:rPr lang="en-US" altLang="zh-CN" sz="3200" dirty="0">
                <a:solidFill>
                  <a:schemeClr val="tx1">
                    <a:lumMod val="75000"/>
                    <a:lumOff val="25000"/>
                  </a:schemeClr>
                </a:solidFill>
                <a:effectLst>
                  <a:outerShdw blurRad="38100" dist="38100" dir="2700000" algn="tl">
                    <a:srgbClr val="000000">
                      <a:alpha val="43137"/>
                    </a:srgbClr>
                  </a:outerShdw>
                </a:effectLst>
                <a:latin typeface="字魂105号-简雅黑" panose="00000500000000000000" pitchFamily="2" charset="-122"/>
                <a:ea typeface="字魂105号-简雅黑" panose="00000500000000000000" pitchFamily="2" charset="-122"/>
              </a:rPr>
              <a:t>PART 02</a:t>
            </a:r>
            <a:endParaRPr lang="zh-CN" altLang="en-US" sz="3200" dirty="0">
              <a:solidFill>
                <a:schemeClr val="tx1">
                  <a:lumMod val="75000"/>
                  <a:lumOff val="25000"/>
                </a:schemeClr>
              </a:solidFill>
              <a:effectLst>
                <a:outerShdw blurRad="38100" dist="38100" dir="2700000" algn="tl">
                  <a:srgbClr val="000000">
                    <a:alpha val="43137"/>
                  </a:srgbClr>
                </a:outerShdw>
              </a:effectLst>
              <a:latin typeface="字魂105号-简雅黑" panose="00000500000000000000" pitchFamily="2" charset="-122"/>
              <a:ea typeface="字魂105号-简雅黑" panose="00000500000000000000"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Oval 13"/>
          <p:cNvSpPr/>
          <p:nvPr/>
        </p:nvSpPr>
        <p:spPr>
          <a:xfrm>
            <a:off x="10570216" y="1934256"/>
            <a:ext cx="417512" cy="41592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字魂105号-简雅黑" panose="00000500000000000000" pitchFamily="2" charset="-122"/>
              <a:ea typeface="字魂105号-简雅黑" panose="00000500000000000000" pitchFamily="2" charset="-122"/>
              <a:cs typeface="+mn-ea"/>
              <a:sym typeface="字魂105号-简雅黑" panose="00000500000000000000" pitchFamily="2" charset="-122"/>
            </a:endParaRPr>
          </a:p>
        </p:txBody>
      </p:sp>
      <p:sp>
        <p:nvSpPr>
          <p:cNvPr id="45" name="TextBox 20"/>
          <p:cNvSpPr txBox="1"/>
          <p:nvPr/>
        </p:nvSpPr>
        <p:spPr>
          <a:xfrm>
            <a:off x="6753860" y="5048885"/>
            <a:ext cx="3475990" cy="1198880"/>
          </a:xfrm>
          <a:prstGeom prst="rect">
            <a:avLst/>
          </a:prstGeom>
          <a:noFill/>
        </p:spPr>
        <p:txBody>
          <a:bodyPr wrap="square">
            <a:spAutoFit/>
          </a:bodyPr>
          <a:lstStyle/>
          <a:p>
            <a:pPr algn="ctr" defTabSz="913765">
              <a:lnSpc>
                <a:spcPct val="120000"/>
              </a:lnSpc>
              <a:spcBef>
                <a:spcPct val="0"/>
              </a:spcBef>
              <a:defRPr/>
            </a:pPr>
            <a:r>
              <a:rPr lang="zh-CN" altLang="en-US" sz="2000" dirty="0">
                <a:solidFill>
                  <a:schemeClr val="tx1">
                    <a:lumMod val="75000"/>
                    <a:lumOff val="2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rPr>
              <a:t>政府在食品药品安全领域扮演着至关重要的角色，其主导作用体现在多个方面</a:t>
            </a:r>
            <a:endParaRPr lang="zh-CN" altLang="en-US" sz="2000" dirty="0">
              <a:solidFill>
                <a:schemeClr val="tx1">
                  <a:lumMod val="75000"/>
                  <a:lumOff val="2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sp>
        <p:nvSpPr>
          <p:cNvPr id="46" name="Oval 21"/>
          <p:cNvSpPr/>
          <p:nvPr/>
        </p:nvSpPr>
        <p:spPr>
          <a:xfrm>
            <a:off x="6571303" y="2291868"/>
            <a:ext cx="415925" cy="41592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字魂105号-简雅黑" panose="00000500000000000000" pitchFamily="2" charset="-122"/>
              <a:ea typeface="字魂105号-简雅黑" panose="00000500000000000000" pitchFamily="2" charset="-122"/>
              <a:cs typeface="+mn-ea"/>
              <a:sym typeface="字魂105号-简雅黑" panose="00000500000000000000" pitchFamily="2" charset="-122"/>
            </a:endParaRPr>
          </a:p>
        </p:txBody>
      </p:sp>
      <p:sp>
        <p:nvSpPr>
          <p:cNvPr id="47" name="Oval 22"/>
          <p:cNvSpPr/>
          <p:nvPr/>
        </p:nvSpPr>
        <p:spPr>
          <a:xfrm>
            <a:off x="10228903" y="4461980"/>
            <a:ext cx="1100138" cy="110172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字魂105号-简雅黑" panose="00000500000000000000" pitchFamily="2" charset="-122"/>
              <a:ea typeface="字魂105号-简雅黑" panose="00000500000000000000" pitchFamily="2" charset="-122"/>
              <a:cs typeface="+mn-ea"/>
              <a:sym typeface="字魂105号-简雅黑" panose="00000500000000000000" pitchFamily="2" charset="-122"/>
            </a:endParaRPr>
          </a:p>
        </p:txBody>
      </p:sp>
      <p:grpSp>
        <p:nvGrpSpPr>
          <p:cNvPr id="3" name="组合 2"/>
          <p:cNvGrpSpPr/>
          <p:nvPr/>
        </p:nvGrpSpPr>
        <p:grpSpPr>
          <a:xfrm>
            <a:off x="1239691" y="2593493"/>
            <a:ext cx="4857115" cy="3655060"/>
            <a:chOff x="1239691" y="2593493"/>
            <a:chExt cx="4857115" cy="3655060"/>
          </a:xfrm>
        </p:grpSpPr>
        <p:cxnSp>
          <p:nvCxnSpPr>
            <p:cNvPr id="35" name="Straight Connector 8"/>
            <p:cNvCxnSpPr>
              <a:endCxn id="54" idx="2"/>
            </p:cNvCxnSpPr>
            <p:nvPr/>
          </p:nvCxnSpPr>
          <p:spPr>
            <a:xfrm flipV="1">
              <a:off x="1298788" y="3017853"/>
              <a:ext cx="3327076" cy="3174"/>
            </a:xfrm>
            <a:prstGeom prst="line">
              <a:avLst/>
            </a:prstGeom>
            <a:ln>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sp>
          <p:nvSpPr>
            <p:cNvPr id="37" name="TextBox 5"/>
            <p:cNvSpPr txBox="1"/>
            <p:nvPr/>
          </p:nvSpPr>
          <p:spPr>
            <a:xfrm>
              <a:off x="1288809" y="2593493"/>
              <a:ext cx="298159" cy="400110"/>
            </a:xfrm>
            <a:prstGeom prst="rect">
              <a:avLst/>
            </a:prstGeom>
            <a:noFill/>
          </p:spPr>
          <p:txBody>
            <a:bodyPr wrap="none" lIns="0" rIns="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2000" dirty="0">
                  <a:solidFill>
                    <a:schemeClr val="tx1">
                      <a:lumMod val="75000"/>
                      <a:lumOff val="25000"/>
                      <a:alpha val="70000"/>
                    </a:schemeClr>
                  </a:solidFill>
                  <a:latin typeface="字魂105号-简雅黑" panose="00000500000000000000" pitchFamily="2" charset="-122"/>
                  <a:ea typeface="字魂105号-简雅黑" panose="00000500000000000000" pitchFamily="2" charset="-122"/>
                  <a:cs typeface="+mn-ea"/>
                  <a:sym typeface="字魂105号-简雅黑" panose="00000500000000000000" pitchFamily="2" charset="-122"/>
                </a:rPr>
                <a:t>01</a:t>
              </a:r>
              <a:endParaRPr kumimoji="0" lang="en-US" sz="2000" b="0" i="0" u="none" strike="noStrike" kern="1200" cap="none" spc="0" normalizeH="0" baseline="0" noProof="0" dirty="0">
                <a:ln>
                  <a:noFill/>
                </a:ln>
                <a:solidFill>
                  <a:schemeClr val="tx1">
                    <a:lumMod val="75000"/>
                    <a:lumOff val="25000"/>
                    <a:alpha val="70000"/>
                  </a:schemeClr>
                </a:solidFill>
                <a:effectLst/>
                <a:uLnTx/>
                <a:uFillTx/>
                <a:latin typeface="字魂105号-简雅黑" panose="00000500000000000000" pitchFamily="2" charset="-122"/>
                <a:ea typeface="字魂105号-简雅黑" panose="00000500000000000000" pitchFamily="2" charset="-122"/>
                <a:cs typeface="+mn-ea"/>
                <a:sym typeface="字魂105号-简雅黑" panose="00000500000000000000" pitchFamily="2" charset="-122"/>
              </a:endParaRPr>
            </a:p>
          </p:txBody>
        </p:sp>
        <p:sp>
          <p:nvSpPr>
            <p:cNvPr id="38" name="TextBox 6"/>
            <p:cNvSpPr txBox="1">
              <a:spLocks noChangeArrowheads="1"/>
            </p:cNvSpPr>
            <p:nvPr/>
          </p:nvSpPr>
          <p:spPr bwMode="auto">
            <a:xfrm>
              <a:off x="1298746" y="3076728"/>
              <a:ext cx="1351915" cy="347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rIns="0">
              <a:spAutoFit/>
            </a:bodyPr>
            <a:lstStyle>
              <a:lvl1pPr>
                <a:defRPr>
                  <a:solidFill>
                    <a:schemeClr val="tx1"/>
                  </a:solidFill>
                  <a:latin typeface="Open Sans" charset="0"/>
                </a:defRPr>
              </a:lvl1pPr>
              <a:lvl2pPr marL="742950" indent="-285750">
                <a:defRPr>
                  <a:solidFill>
                    <a:schemeClr val="tx1"/>
                  </a:solidFill>
                  <a:latin typeface="Open Sans" charset="0"/>
                </a:defRPr>
              </a:lvl2pPr>
              <a:lvl3pPr marL="1143000" indent="-228600">
                <a:defRPr>
                  <a:solidFill>
                    <a:schemeClr val="tx1"/>
                  </a:solidFill>
                  <a:latin typeface="Open Sans" charset="0"/>
                </a:defRPr>
              </a:lvl3pPr>
              <a:lvl4pPr marL="1600200" indent="-228600">
                <a:defRPr>
                  <a:solidFill>
                    <a:schemeClr val="tx1"/>
                  </a:solidFill>
                  <a:latin typeface="Open Sans" charset="0"/>
                </a:defRPr>
              </a:lvl4pPr>
              <a:lvl5pPr marL="2057400" indent="-228600">
                <a:defRPr>
                  <a:solidFill>
                    <a:schemeClr val="tx1"/>
                  </a:solidFill>
                  <a:latin typeface="Open Sans" charset="0"/>
                </a:defRPr>
              </a:lvl5pPr>
              <a:lvl6pPr marL="2514600" indent="-228600" defTabSz="913130" fontAlgn="base">
                <a:spcBef>
                  <a:spcPct val="0"/>
                </a:spcBef>
                <a:spcAft>
                  <a:spcPct val="0"/>
                </a:spcAft>
                <a:defRPr>
                  <a:solidFill>
                    <a:schemeClr val="tx1"/>
                  </a:solidFill>
                  <a:latin typeface="Open Sans" charset="0"/>
                </a:defRPr>
              </a:lvl6pPr>
              <a:lvl7pPr marL="2971800" indent="-228600" defTabSz="913130" fontAlgn="base">
                <a:spcBef>
                  <a:spcPct val="0"/>
                </a:spcBef>
                <a:spcAft>
                  <a:spcPct val="0"/>
                </a:spcAft>
                <a:defRPr>
                  <a:solidFill>
                    <a:schemeClr val="tx1"/>
                  </a:solidFill>
                  <a:latin typeface="Open Sans" charset="0"/>
                </a:defRPr>
              </a:lvl7pPr>
              <a:lvl8pPr marL="3429000" indent="-228600" defTabSz="913130" fontAlgn="base">
                <a:spcBef>
                  <a:spcPct val="0"/>
                </a:spcBef>
                <a:spcAft>
                  <a:spcPct val="0"/>
                </a:spcAft>
                <a:defRPr>
                  <a:solidFill>
                    <a:schemeClr val="tx1"/>
                  </a:solidFill>
                  <a:latin typeface="Open Sans" charset="0"/>
                </a:defRPr>
              </a:lvl8pPr>
              <a:lvl9pPr marL="3886200" indent="-228600" defTabSz="913130" fontAlgn="base">
                <a:spcBef>
                  <a:spcPct val="0"/>
                </a:spcBef>
                <a:spcAft>
                  <a:spcPct val="0"/>
                </a:spcAft>
                <a:defRPr>
                  <a:solidFill>
                    <a:schemeClr val="tx1"/>
                  </a:solidFill>
                  <a:latin typeface="Open Sans" charset="0"/>
                </a:defRPr>
              </a:lvl9pPr>
            </a:lstStyle>
            <a:p>
              <a:pPr>
                <a:lnSpc>
                  <a:spcPts val="2000"/>
                </a:lnSpc>
              </a:pPr>
              <a:r>
                <a:rPr lang="zh-CN" altLang="en-US" sz="1400" i="1" spc="300" dirty="0">
                  <a:solidFill>
                    <a:schemeClr val="tx1">
                      <a:lumMod val="75000"/>
                      <a:lumOff val="2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rPr>
                <a:t>制定法律法规</a:t>
              </a:r>
              <a:endParaRPr lang="zh-CN" altLang="en-US" sz="1400" i="1" spc="300" dirty="0">
                <a:solidFill>
                  <a:schemeClr val="tx1">
                    <a:lumMod val="75000"/>
                    <a:lumOff val="2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sp>
          <p:nvSpPr>
            <p:cNvPr id="39" name="TextBox 9"/>
            <p:cNvSpPr txBox="1"/>
            <p:nvPr/>
          </p:nvSpPr>
          <p:spPr>
            <a:xfrm>
              <a:off x="2940296" y="2593493"/>
              <a:ext cx="298159" cy="400110"/>
            </a:xfrm>
            <a:prstGeom prst="rect">
              <a:avLst/>
            </a:prstGeom>
            <a:noFill/>
          </p:spPr>
          <p:txBody>
            <a:bodyPr wrap="none" lIns="0" rIns="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2000" b="0" i="0" u="none" strike="noStrike" kern="1200" cap="none" spc="0" normalizeH="0" baseline="0" noProof="0" dirty="0">
                  <a:ln>
                    <a:noFill/>
                  </a:ln>
                  <a:solidFill>
                    <a:schemeClr val="tx1">
                      <a:lumMod val="75000"/>
                      <a:lumOff val="25000"/>
                      <a:alpha val="70000"/>
                    </a:schemeClr>
                  </a:solidFill>
                  <a:effectLst/>
                  <a:uLnTx/>
                  <a:uFillTx/>
                  <a:latin typeface="字魂105号-简雅黑" panose="00000500000000000000" pitchFamily="2" charset="-122"/>
                  <a:ea typeface="字魂105号-简雅黑" panose="00000500000000000000" pitchFamily="2" charset="-122"/>
                  <a:cs typeface="+mn-ea"/>
                  <a:sym typeface="字魂105号-简雅黑" panose="00000500000000000000" pitchFamily="2" charset="-122"/>
                </a:rPr>
                <a:t>02</a:t>
              </a:r>
              <a:endParaRPr kumimoji="0" lang="en-US" sz="2000" b="0" i="0" u="none" strike="noStrike" kern="1200" cap="none" spc="0" normalizeH="0" baseline="0" noProof="0" dirty="0">
                <a:ln>
                  <a:noFill/>
                </a:ln>
                <a:solidFill>
                  <a:schemeClr val="tx1">
                    <a:lumMod val="75000"/>
                    <a:lumOff val="25000"/>
                    <a:alpha val="70000"/>
                  </a:schemeClr>
                </a:solidFill>
                <a:effectLst/>
                <a:uLnTx/>
                <a:uFillTx/>
                <a:latin typeface="字魂105号-简雅黑" panose="00000500000000000000" pitchFamily="2" charset="-122"/>
                <a:ea typeface="字魂105号-简雅黑" panose="00000500000000000000" pitchFamily="2" charset="-122"/>
                <a:cs typeface="+mn-ea"/>
                <a:sym typeface="字魂105号-简雅黑" panose="00000500000000000000" pitchFamily="2" charset="-122"/>
              </a:endParaRPr>
            </a:p>
          </p:txBody>
        </p:sp>
        <p:sp>
          <p:nvSpPr>
            <p:cNvPr id="40" name="TextBox 10"/>
            <p:cNvSpPr txBox="1">
              <a:spLocks noChangeArrowheads="1"/>
            </p:cNvSpPr>
            <p:nvPr/>
          </p:nvSpPr>
          <p:spPr bwMode="auto">
            <a:xfrm>
              <a:off x="2952963" y="3076590"/>
              <a:ext cx="1122672" cy="347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rIns="0">
              <a:spAutoFit/>
            </a:bodyPr>
            <a:lstStyle>
              <a:defPPr>
                <a:defRPr lang="zh-CN"/>
              </a:defPPr>
              <a:lvl1pPr>
                <a:lnSpc>
                  <a:spcPts val="2000"/>
                </a:lnSpc>
                <a:defRPr sz="1400" i="1" spc="300">
                  <a:solidFill>
                    <a:schemeClr val="tx1">
                      <a:lumMod val="75000"/>
                      <a:lumOff val="25000"/>
                    </a:schemeClr>
                  </a:solidFill>
                  <a:latin typeface="仓耳明楷 W03" panose="00000500000000000000" pitchFamily="2" charset="-122"/>
                  <a:ea typeface="仓耳明楷 W03" panose="00000500000000000000" pitchFamily="2" charset="-122"/>
                </a:defRPr>
              </a:lvl1pPr>
              <a:lvl2pPr marL="742950" indent="-285750">
                <a:defRPr>
                  <a:latin typeface="Open Sans" charset="0"/>
                </a:defRPr>
              </a:lvl2pPr>
              <a:lvl3pPr marL="1143000" indent="-228600">
                <a:defRPr>
                  <a:latin typeface="Open Sans" charset="0"/>
                </a:defRPr>
              </a:lvl3pPr>
              <a:lvl4pPr marL="1600200" indent="-228600">
                <a:defRPr>
                  <a:latin typeface="Open Sans" charset="0"/>
                </a:defRPr>
              </a:lvl4pPr>
              <a:lvl5pPr marL="2057400" indent="-228600">
                <a:defRPr>
                  <a:latin typeface="Open Sans" charset="0"/>
                </a:defRPr>
              </a:lvl5pPr>
              <a:lvl6pPr marL="2514600" indent="-228600" defTabSz="913130" fontAlgn="base">
                <a:spcBef>
                  <a:spcPct val="0"/>
                </a:spcBef>
                <a:spcAft>
                  <a:spcPct val="0"/>
                </a:spcAft>
                <a:defRPr>
                  <a:latin typeface="Open Sans" charset="0"/>
                </a:defRPr>
              </a:lvl6pPr>
              <a:lvl7pPr marL="2971800" indent="-228600" defTabSz="913130" fontAlgn="base">
                <a:spcBef>
                  <a:spcPct val="0"/>
                </a:spcBef>
                <a:spcAft>
                  <a:spcPct val="0"/>
                </a:spcAft>
                <a:defRPr>
                  <a:latin typeface="Open Sans" charset="0"/>
                </a:defRPr>
              </a:lvl7pPr>
              <a:lvl8pPr marL="3429000" indent="-228600" defTabSz="913130" fontAlgn="base">
                <a:spcBef>
                  <a:spcPct val="0"/>
                </a:spcBef>
                <a:spcAft>
                  <a:spcPct val="0"/>
                </a:spcAft>
                <a:defRPr>
                  <a:latin typeface="Open Sans" charset="0"/>
                </a:defRPr>
              </a:lvl8pPr>
              <a:lvl9pPr marL="3886200" indent="-228600" defTabSz="913130" fontAlgn="base">
                <a:spcBef>
                  <a:spcPct val="0"/>
                </a:spcBef>
                <a:spcAft>
                  <a:spcPct val="0"/>
                </a:spcAft>
                <a:defRPr>
                  <a:latin typeface="Open Sans" charset="0"/>
                </a:defRPr>
              </a:lvl9pPr>
            </a:lstStyle>
            <a:p>
              <a:r>
                <a:rPr lang="zh-CN" altLang="en-US" dirty="0">
                  <a:latin typeface="字魂105号-简雅黑" panose="00000500000000000000" pitchFamily="2" charset="-122"/>
                  <a:ea typeface="字魂105号-简雅黑" panose="00000500000000000000" pitchFamily="2" charset="-122"/>
                  <a:sym typeface="字魂105号-简雅黑" panose="00000500000000000000" pitchFamily="2" charset="-122"/>
                </a:rPr>
                <a:t>加强监管</a:t>
              </a:r>
              <a:endParaRPr lang="zh-CN" altLang="en-US" dirty="0">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sp>
          <p:nvSpPr>
            <p:cNvPr id="41" name="TextBox 11"/>
            <p:cNvSpPr txBox="1"/>
            <p:nvPr/>
          </p:nvSpPr>
          <p:spPr>
            <a:xfrm>
              <a:off x="4613164" y="2593493"/>
              <a:ext cx="294953" cy="400110"/>
            </a:xfrm>
            <a:prstGeom prst="rect">
              <a:avLst/>
            </a:prstGeom>
            <a:noFill/>
          </p:spPr>
          <p:txBody>
            <a:bodyPr wrap="none" lIns="0" rIns="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sz="2000" dirty="0">
                  <a:solidFill>
                    <a:schemeClr val="tx1">
                      <a:lumMod val="75000"/>
                      <a:lumOff val="25000"/>
                      <a:alpha val="70000"/>
                    </a:schemeClr>
                  </a:solidFill>
                  <a:latin typeface="字魂105号-简雅黑" panose="00000500000000000000" pitchFamily="2" charset="-122"/>
                  <a:ea typeface="字魂105号-简雅黑" panose="00000500000000000000" pitchFamily="2" charset="-122"/>
                  <a:cs typeface="+mn-ea"/>
                  <a:sym typeface="字魂105号-简雅黑" panose="00000500000000000000" pitchFamily="2" charset="-122"/>
                </a:rPr>
                <a:t>03</a:t>
              </a:r>
              <a:endParaRPr kumimoji="0" lang="en-US" sz="2000" b="0" i="0" u="none" strike="noStrike" kern="1200" cap="none" spc="0" normalizeH="0" baseline="0" noProof="0" dirty="0">
                <a:ln>
                  <a:noFill/>
                </a:ln>
                <a:solidFill>
                  <a:schemeClr val="tx1">
                    <a:lumMod val="75000"/>
                    <a:lumOff val="25000"/>
                    <a:alpha val="70000"/>
                  </a:schemeClr>
                </a:solidFill>
                <a:effectLst/>
                <a:uLnTx/>
                <a:uFillTx/>
                <a:latin typeface="字魂105号-简雅黑" panose="00000500000000000000" pitchFamily="2" charset="-122"/>
                <a:ea typeface="字魂105号-简雅黑" panose="00000500000000000000" pitchFamily="2" charset="-122"/>
                <a:cs typeface="+mn-ea"/>
                <a:sym typeface="字魂105号-简雅黑" panose="00000500000000000000" pitchFamily="2" charset="-122"/>
              </a:endParaRPr>
            </a:p>
          </p:txBody>
        </p:sp>
        <p:sp>
          <p:nvSpPr>
            <p:cNvPr id="42" name="TextBox 12"/>
            <p:cNvSpPr txBox="1">
              <a:spLocks noChangeArrowheads="1"/>
            </p:cNvSpPr>
            <p:nvPr/>
          </p:nvSpPr>
          <p:spPr bwMode="auto">
            <a:xfrm>
              <a:off x="4626146" y="3076728"/>
              <a:ext cx="1470660" cy="347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rIns="0">
              <a:spAutoFit/>
            </a:bodyPr>
            <a:lstStyle>
              <a:defPPr>
                <a:defRPr lang="zh-CN"/>
              </a:defPPr>
              <a:lvl1pPr>
                <a:lnSpc>
                  <a:spcPts val="2000"/>
                </a:lnSpc>
                <a:defRPr sz="1400" i="1" spc="300">
                  <a:solidFill>
                    <a:schemeClr val="tx1">
                      <a:lumMod val="75000"/>
                      <a:lumOff val="25000"/>
                    </a:schemeClr>
                  </a:solidFill>
                  <a:latin typeface="仓耳明楷 W03" panose="00000500000000000000" pitchFamily="2" charset="-122"/>
                  <a:ea typeface="仓耳明楷 W03" panose="00000500000000000000" pitchFamily="2" charset="-122"/>
                </a:defRPr>
              </a:lvl1pPr>
              <a:lvl2pPr marL="742950" indent="-285750">
                <a:defRPr>
                  <a:latin typeface="Open Sans" charset="0"/>
                </a:defRPr>
              </a:lvl2pPr>
              <a:lvl3pPr marL="1143000" indent="-228600">
                <a:defRPr>
                  <a:latin typeface="Open Sans" charset="0"/>
                </a:defRPr>
              </a:lvl3pPr>
              <a:lvl4pPr marL="1600200" indent="-228600">
                <a:defRPr>
                  <a:latin typeface="Open Sans" charset="0"/>
                </a:defRPr>
              </a:lvl4pPr>
              <a:lvl5pPr marL="2057400" indent="-228600">
                <a:defRPr>
                  <a:latin typeface="Open Sans" charset="0"/>
                </a:defRPr>
              </a:lvl5pPr>
              <a:lvl6pPr marL="2514600" indent="-228600" defTabSz="913130" fontAlgn="base">
                <a:spcBef>
                  <a:spcPct val="0"/>
                </a:spcBef>
                <a:spcAft>
                  <a:spcPct val="0"/>
                </a:spcAft>
                <a:defRPr>
                  <a:latin typeface="Open Sans" charset="0"/>
                </a:defRPr>
              </a:lvl6pPr>
              <a:lvl7pPr marL="2971800" indent="-228600" defTabSz="913130" fontAlgn="base">
                <a:spcBef>
                  <a:spcPct val="0"/>
                </a:spcBef>
                <a:spcAft>
                  <a:spcPct val="0"/>
                </a:spcAft>
                <a:defRPr>
                  <a:latin typeface="Open Sans" charset="0"/>
                </a:defRPr>
              </a:lvl7pPr>
              <a:lvl8pPr marL="3429000" indent="-228600" defTabSz="913130" fontAlgn="base">
                <a:spcBef>
                  <a:spcPct val="0"/>
                </a:spcBef>
                <a:spcAft>
                  <a:spcPct val="0"/>
                </a:spcAft>
                <a:defRPr>
                  <a:latin typeface="Open Sans" charset="0"/>
                </a:defRPr>
              </a:lvl8pPr>
              <a:lvl9pPr marL="3886200" indent="-228600" defTabSz="913130" fontAlgn="base">
                <a:spcBef>
                  <a:spcPct val="0"/>
                </a:spcBef>
                <a:spcAft>
                  <a:spcPct val="0"/>
                </a:spcAft>
                <a:defRPr>
                  <a:latin typeface="Open Sans" charset="0"/>
                </a:defRPr>
              </a:lvl9pPr>
            </a:lstStyle>
            <a:p>
              <a:r>
                <a:rPr lang="zh-CN" altLang="en-US" dirty="0">
                  <a:latin typeface="字魂105号-简雅黑" panose="00000500000000000000" pitchFamily="2" charset="-122"/>
                  <a:ea typeface="字魂105号-简雅黑" panose="00000500000000000000" pitchFamily="2" charset="-122"/>
                  <a:sym typeface="字魂105号-简雅黑" panose="00000500000000000000" pitchFamily="2" charset="-122"/>
                </a:rPr>
                <a:t>推动信息公开</a:t>
              </a:r>
              <a:endParaRPr lang="zh-CN" altLang="en-US" dirty="0">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sp>
          <p:nvSpPr>
            <p:cNvPr id="43" name="Oval 14"/>
            <p:cNvSpPr/>
            <p:nvPr/>
          </p:nvSpPr>
          <p:spPr>
            <a:xfrm>
              <a:off x="1305138" y="2992452"/>
              <a:ext cx="60325" cy="60325"/>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字魂105号-简雅黑" panose="00000500000000000000" pitchFamily="2" charset="-122"/>
                <a:ea typeface="字魂105号-简雅黑" panose="00000500000000000000" pitchFamily="2" charset="-122"/>
                <a:cs typeface="+mn-ea"/>
                <a:sym typeface="字魂105号-简雅黑" panose="00000500000000000000" pitchFamily="2" charset="-122"/>
              </a:endParaRPr>
            </a:p>
          </p:txBody>
        </p:sp>
        <p:sp>
          <p:nvSpPr>
            <p:cNvPr id="44" name="Oval 16"/>
            <p:cNvSpPr/>
            <p:nvPr/>
          </p:nvSpPr>
          <p:spPr>
            <a:xfrm>
              <a:off x="2937088" y="2994040"/>
              <a:ext cx="61913" cy="61912"/>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字魂105号-简雅黑" panose="00000500000000000000" pitchFamily="2" charset="-122"/>
                <a:ea typeface="字魂105号-简雅黑" panose="00000500000000000000" pitchFamily="2" charset="-122"/>
                <a:cs typeface="+mn-ea"/>
                <a:sym typeface="字魂105号-简雅黑" panose="00000500000000000000" pitchFamily="2" charset="-122"/>
              </a:endParaRPr>
            </a:p>
          </p:txBody>
        </p:sp>
        <p:sp>
          <p:nvSpPr>
            <p:cNvPr id="48" name="Lorem Ipsum is simply dummy text of the printing and typesetting industry. Lorem Ipsum has been the industry's unknown printer took a galley of type and scrambled it to make a type specimen book. It has survived not only five centuries, but also the leap into electronic typesetting, remaining essentially unchanged. It was popularised in the Lorem has survived not only five centuries, but also the leap into electronic typesetting. Lorem Ipsum is simply dummy text of the printing and typesetting industry. Lorem Ipsum"/>
            <p:cNvSpPr txBox="1"/>
            <p:nvPr/>
          </p:nvSpPr>
          <p:spPr>
            <a:xfrm>
              <a:off x="1239691" y="3886353"/>
              <a:ext cx="4509135" cy="2362200"/>
            </a:xfrm>
            <a:prstGeom prst="rect">
              <a:avLst/>
            </a:prstGeom>
            <a:ln w="3175">
              <a:miter lim="400000"/>
            </a:ln>
          </p:spPr>
          <p:txBody>
            <a:bodyPr lIns="19050" tIns="19050" rIns="19050" bIns="19050">
              <a:noAutofit/>
            </a:bodyPr>
            <a:lstStyle/>
            <a:p>
              <a:pPr>
                <a:lnSpc>
                  <a:spcPts val="2000"/>
                </a:lnSpc>
              </a:pPr>
              <a:r>
                <a:rPr lang="en-US" altLang="zh-CN" dirty="0">
                  <a:solidFill>
                    <a:schemeClr val="tx1">
                      <a:lumMod val="75000"/>
                      <a:lumOff val="2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rPr>
                <a:t>1.</a:t>
              </a:r>
              <a:r>
                <a:rPr lang="zh-CN" altLang="en-US" dirty="0">
                  <a:solidFill>
                    <a:schemeClr val="tx1">
                      <a:lumMod val="75000"/>
                      <a:lumOff val="2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rPr>
                <a:t>制定法规：完善法律法规，明确生产、销售标准，规范企业行为。</a:t>
              </a:r>
              <a:endParaRPr lang="zh-CN" altLang="en-US" dirty="0">
                <a:solidFill>
                  <a:schemeClr val="tx1">
                    <a:lumMod val="75000"/>
                    <a:lumOff val="2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endParaRPr>
            </a:p>
            <a:p>
              <a:pPr>
                <a:lnSpc>
                  <a:spcPts val="2000"/>
                </a:lnSpc>
              </a:pPr>
              <a:r>
                <a:rPr lang="en-US" altLang="zh-CN" dirty="0">
                  <a:solidFill>
                    <a:schemeClr val="tx1">
                      <a:lumMod val="75000"/>
                      <a:lumOff val="2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rPr>
                <a:t>2.</a:t>
              </a:r>
              <a:r>
                <a:rPr lang="zh-CN" altLang="en-US" dirty="0">
                  <a:solidFill>
                    <a:schemeClr val="tx1">
                      <a:lumMod val="75000"/>
                      <a:lumOff val="2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rPr>
                <a:t>加强监管：设立监管机构，定期检查与随机抽查，确保市场秩序和安全。</a:t>
              </a:r>
              <a:endParaRPr lang="zh-CN" altLang="en-US" dirty="0">
                <a:solidFill>
                  <a:schemeClr val="tx1">
                    <a:lumMod val="75000"/>
                    <a:lumOff val="2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endParaRPr>
            </a:p>
            <a:p>
              <a:pPr>
                <a:lnSpc>
                  <a:spcPts val="2000"/>
                </a:lnSpc>
              </a:pPr>
              <a:r>
                <a:rPr lang="en-US" altLang="zh-CN" dirty="0">
                  <a:solidFill>
                    <a:schemeClr val="tx1">
                      <a:lumMod val="75000"/>
                      <a:lumOff val="2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rPr>
                <a:t>3.</a:t>
              </a:r>
              <a:r>
                <a:rPr lang="zh-CN" altLang="en-US" dirty="0">
                  <a:solidFill>
                    <a:schemeClr val="tx1">
                      <a:lumMod val="75000"/>
                      <a:lumOff val="2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rPr>
                <a:t>信息公开：建立公开平台，及时发布检测结果与企业违规信息，保障消费者知情权。</a:t>
              </a:r>
              <a:endParaRPr lang="zh-CN" altLang="en-US" dirty="0">
                <a:solidFill>
                  <a:schemeClr val="tx1">
                    <a:lumMod val="75000"/>
                    <a:lumOff val="2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endParaRPr>
            </a:p>
            <a:p>
              <a:pPr marL="0" marR="0" lvl="0" indent="0" algn="l" defTabSz="913765" rtl="0" eaLnBrk="1" fontAlgn="auto" latinLnBrk="0" hangingPunct="1">
                <a:lnSpc>
                  <a:spcPct val="120000"/>
                </a:lnSpc>
                <a:spcBef>
                  <a:spcPct val="0"/>
                </a:spcBef>
                <a:spcAft>
                  <a:spcPts val="0"/>
                </a:spcAft>
                <a:buClrTx/>
                <a:buSzTx/>
                <a:buFontTx/>
                <a:buNone/>
                <a:defRPr/>
              </a:pPr>
              <a:endParaRPr kumimoji="0" lang="zh-CN" altLang="en-US" b="0" i="0" u="none" strike="noStrike" kern="1200" cap="none" spc="0" normalizeH="0" baseline="0" noProof="0" dirty="0">
                <a:ln>
                  <a:noFill/>
                </a:ln>
                <a:solidFill>
                  <a:srgbClr val="E7E6E6">
                    <a:lumMod val="10000"/>
                  </a:srgbClr>
                </a:solidFill>
                <a:effectLst/>
                <a:uLnTx/>
                <a:uFillTx/>
                <a:latin typeface="字魂105号-简雅黑" panose="00000500000000000000" pitchFamily="2" charset="-122"/>
                <a:ea typeface="字魂105号-简雅黑" panose="00000500000000000000" pitchFamily="2" charset="-122"/>
                <a:cs typeface="+mn-ea"/>
                <a:sym typeface="字魂105号-简雅黑" panose="00000500000000000000" pitchFamily="2" charset="-122"/>
              </a:endParaRPr>
            </a:p>
          </p:txBody>
        </p:sp>
        <p:sp>
          <p:nvSpPr>
            <p:cNvPr id="54" name="Oval 16"/>
            <p:cNvSpPr/>
            <p:nvPr/>
          </p:nvSpPr>
          <p:spPr>
            <a:xfrm>
              <a:off x="4625864" y="2986897"/>
              <a:ext cx="61913" cy="61912"/>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字魂105号-简雅黑" panose="00000500000000000000" pitchFamily="2" charset="-122"/>
                <a:ea typeface="字魂105号-简雅黑" panose="00000500000000000000" pitchFamily="2" charset="-122"/>
                <a:cs typeface="+mn-ea"/>
                <a:sym typeface="字魂105号-简雅黑" panose="00000500000000000000" pitchFamily="2" charset="-122"/>
              </a:endParaRPr>
            </a:p>
          </p:txBody>
        </p:sp>
      </p:grpSp>
      <p:sp>
        <p:nvSpPr>
          <p:cNvPr id="6" name="文本框 5"/>
          <p:cNvSpPr txBox="1"/>
          <p:nvPr/>
        </p:nvSpPr>
        <p:spPr>
          <a:xfrm>
            <a:off x="742950" y="749935"/>
            <a:ext cx="10514965" cy="623570"/>
          </a:xfrm>
          <a:prstGeom prst="rect">
            <a:avLst/>
          </a:prstGeom>
          <a:solidFill>
            <a:schemeClr val="bg1"/>
          </a:solidFill>
        </p:spPr>
        <p:txBody>
          <a:bodyPr wrap="square" rtlCol="0">
            <a:noAutofit/>
          </a:bodyPr>
          <a:p>
            <a:pPr algn="ctr"/>
            <a:r>
              <a:rPr lang="zh-CN" altLang="en-US" sz="4000"/>
              <a:t>政府责任</a:t>
            </a:r>
            <a:endParaRPr lang="zh-CN" altLang="en-US" sz="4000"/>
          </a:p>
        </p:txBody>
      </p:sp>
      <p:pic>
        <p:nvPicPr>
          <p:cNvPr id="2" name="图片 1"/>
          <p:cNvPicPr/>
          <p:nvPr/>
        </p:nvPicPr>
        <p:blipFill>
          <a:blip r:embed="rId1"/>
          <a:srcRect/>
          <a:stretch>
            <a:fillRect/>
          </a:stretch>
        </p:blipFill>
        <p:spPr>
          <a:xfrm>
            <a:off x="7263130" y="2350135"/>
            <a:ext cx="2691130" cy="2301875"/>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p:cTn id="7" dur="750" fill="hold"/>
                                        <p:tgtEl>
                                          <p:spTgt spid="36"/>
                                        </p:tgtEl>
                                        <p:attrNameLst>
                                          <p:attrName>ppt_w</p:attrName>
                                        </p:attrNameLst>
                                      </p:cBhvr>
                                      <p:tavLst>
                                        <p:tav tm="0">
                                          <p:val>
                                            <p:fltVal val="0"/>
                                          </p:val>
                                        </p:tav>
                                        <p:tav tm="100000">
                                          <p:val>
                                            <p:strVal val="#ppt_w"/>
                                          </p:val>
                                        </p:tav>
                                      </p:tavLst>
                                    </p:anim>
                                    <p:anim calcmode="lin" valueType="num">
                                      <p:cBhvr>
                                        <p:cTn id="8" dur="750" fill="hold"/>
                                        <p:tgtEl>
                                          <p:spTgt spid="36"/>
                                        </p:tgtEl>
                                        <p:attrNameLst>
                                          <p:attrName>ppt_h</p:attrName>
                                        </p:attrNameLst>
                                      </p:cBhvr>
                                      <p:tavLst>
                                        <p:tav tm="0">
                                          <p:val>
                                            <p:fltVal val="0"/>
                                          </p:val>
                                        </p:tav>
                                        <p:tav tm="100000">
                                          <p:val>
                                            <p:strVal val="#ppt_h"/>
                                          </p:val>
                                        </p:tav>
                                      </p:tavLst>
                                    </p:anim>
                                    <p:anim calcmode="lin" valueType="num">
                                      <p:cBhvr>
                                        <p:cTn id="9" dur="750" fill="hold"/>
                                        <p:tgtEl>
                                          <p:spTgt spid="36"/>
                                        </p:tgtEl>
                                        <p:attrNameLst>
                                          <p:attrName>style.rotation</p:attrName>
                                        </p:attrNameLst>
                                      </p:cBhvr>
                                      <p:tavLst>
                                        <p:tav tm="0">
                                          <p:val>
                                            <p:fltVal val="90"/>
                                          </p:val>
                                        </p:tav>
                                        <p:tav tm="100000">
                                          <p:val>
                                            <p:fltVal val="0"/>
                                          </p:val>
                                        </p:tav>
                                      </p:tavLst>
                                    </p:anim>
                                    <p:animEffect transition="in" filter="fade">
                                      <p:cBhvr>
                                        <p:cTn id="10" dur="750"/>
                                        <p:tgtEl>
                                          <p:spTgt spid="36"/>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45"/>
                                        </p:tgtEl>
                                        <p:attrNameLst>
                                          <p:attrName>style.visibility</p:attrName>
                                        </p:attrNameLst>
                                      </p:cBhvr>
                                      <p:to>
                                        <p:strVal val="visible"/>
                                      </p:to>
                                    </p:set>
                                    <p:anim calcmode="lin" valueType="num">
                                      <p:cBhvr>
                                        <p:cTn id="13" dur="750" fill="hold"/>
                                        <p:tgtEl>
                                          <p:spTgt spid="45"/>
                                        </p:tgtEl>
                                        <p:attrNameLst>
                                          <p:attrName>ppt_w</p:attrName>
                                        </p:attrNameLst>
                                      </p:cBhvr>
                                      <p:tavLst>
                                        <p:tav tm="0">
                                          <p:val>
                                            <p:fltVal val="0"/>
                                          </p:val>
                                        </p:tav>
                                        <p:tav tm="100000">
                                          <p:val>
                                            <p:strVal val="#ppt_w"/>
                                          </p:val>
                                        </p:tav>
                                      </p:tavLst>
                                    </p:anim>
                                    <p:anim calcmode="lin" valueType="num">
                                      <p:cBhvr>
                                        <p:cTn id="14" dur="750" fill="hold"/>
                                        <p:tgtEl>
                                          <p:spTgt spid="45"/>
                                        </p:tgtEl>
                                        <p:attrNameLst>
                                          <p:attrName>ppt_h</p:attrName>
                                        </p:attrNameLst>
                                      </p:cBhvr>
                                      <p:tavLst>
                                        <p:tav tm="0">
                                          <p:val>
                                            <p:fltVal val="0"/>
                                          </p:val>
                                        </p:tav>
                                        <p:tav tm="100000">
                                          <p:val>
                                            <p:strVal val="#ppt_h"/>
                                          </p:val>
                                        </p:tav>
                                      </p:tavLst>
                                    </p:anim>
                                    <p:anim calcmode="lin" valueType="num">
                                      <p:cBhvr>
                                        <p:cTn id="15" dur="750" fill="hold"/>
                                        <p:tgtEl>
                                          <p:spTgt spid="45"/>
                                        </p:tgtEl>
                                        <p:attrNameLst>
                                          <p:attrName>style.rotation</p:attrName>
                                        </p:attrNameLst>
                                      </p:cBhvr>
                                      <p:tavLst>
                                        <p:tav tm="0">
                                          <p:val>
                                            <p:fltVal val="90"/>
                                          </p:val>
                                        </p:tav>
                                        <p:tav tm="100000">
                                          <p:val>
                                            <p:fltVal val="0"/>
                                          </p:val>
                                        </p:tav>
                                      </p:tavLst>
                                    </p:anim>
                                    <p:animEffect transition="in" filter="fade">
                                      <p:cBhvr>
                                        <p:cTn id="16" dur="750"/>
                                        <p:tgtEl>
                                          <p:spTgt spid="45"/>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46"/>
                                        </p:tgtEl>
                                        <p:attrNameLst>
                                          <p:attrName>style.visibility</p:attrName>
                                        </p:attrNameLst>
                                      </p:cBhvr>
                                      <p:to>
                                        <p:strVal val="visible"/>
                                      </p:to>
                                    </p:set>
                                    <p:anim calcmode="lin" valueType="num">
                                      <p:cBhvr>
                                        <p:cTn id="19" dur="750" fill="hold"/>
                                        <p:tgtEl>
                                          <p:spTgt spid="46"/>
                                        </p:tgtEl>
                                        <p:attrNameLst>
                                          <p:attrName>ppt_w</p:attrName>
                                        </p:attrNameLst>
                                      </p:cBhvr>
                                      <p:tavLst>
                                        <p:tav tm="0">
                                          <p:val>
                                            <p:fltVal val="0"/>
                                          </p:val>
                                        </p:tav>
                                        <p:tav tm="100000">
                                          <p:val>
                                            <p:strVal val="#ppt_w"/>
                                          </p:val>
                                        </p:tav>
                                      </p:tavLst>
                                    </p:anim>
                                    <p:anim calcmode="lin" valueType="num">
                                      <p:cBhvr>
                                        <p:cTn id="20" dur="750" fill="hold"/>
                                        <p:tgtEl>
                                          <p:spTgt spid="46"/>
                                        </p:tgtEl>
                                        <p:attrNameLst>
                                          <p:attrName>ppt_h</p:attrName>
                                        </p:attrNameLst>
                                      </p:cBhvr>
                                      <p:tavLst>
                                        <p:tav tm="0">
                                          <p:val>
                                            <p:fltVal val="0"/>
                                          </p:val>
                                        </p:tav>
                                        <p:tav tm="100000">
                                          <p:val>
                                            <p:strVal val="#ppt_h"/>
                                          </p:val>
                                        </p:tav>
                                      </p:tavLst>
                                    </p:anim>
                                    <p:anim calcmode="lin" valueType="num">
                                      <p:cBhvr>
                                        <p:cTn id="21" dur="750" fill="hold"/>
                                        <p:tgtEl>
                                          <p:spTgt spid="46"/>
                                        </p:tgtEl>
                                        <p:attrNameLst>
                                          <p:attrName>style.rotation</p:attrName>
                                        </p:attrNameLst>
                                      </p:cBhvr>
                                      <p:tavLst>
                                        <p:tav tm="0">
                                          <p:val>
                                            <p:fltVal val="90"/>
                                          </p:val>
                                        </p:tav>
                                        <p:tav tm="100000">
                                          <p:val>
                                            <p:fltVal val="0"/>
                                          </p:val>
                                        </p:tav>
                                      </p:tavLst>
                                    </p:anim>
                                    <p:animEffect transition="in" filter="fade">
                                      <p:cBhvr>
                                        <p:cTn id="22" dur="750"/>
                                        <p:tgtEl>
                                          <p:spTgt spid="46"/>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47"/>
                                        </p:tgtEl>
                                        <p:attrNameLst>
                                          <p:attrName>style.visibility</p:attrName>
                                        </p:attrNameLst>
                                      </p:cBhvr>
                                      <p:to>
                                        <p:strVal val="visible"/>
                                      </p:to>
                                    </p:set>
                                    <p:anim calcmode="lin" valueType="num">
                                      <p:cBhvr>
                                        <p:cTn id="25" dur="750" fill="hold"/>
                                        <p:tgtEl>
                                          <p:spTgt spid="47"/>
                                        </p:tgtEl>
                                        <p:attrNameLst>
                                          <p:attrName>ppt_w</p:attrName>
                                        </p:attrNameLst>
                                      </p:cBhvr>
                                      <p:tavLst>
                                        <p:tav tm="0">
                                          <p:val>
                                            <p:fltVal val="0"/>
                                          </p:val>
                                        </p:tav>
                                        <p:tav tm="100000">
                                          <p:val>
                                            <p:strVal val="#ppt_w"/>
                                          </p:val>
                                        </p:tav>
                                      </p:tavLst>
                                    </p:anim>
                                    <p:anim calcmode="lin" valueType="num">
                                      <p:cBhvr>
                                        <p:cTn id="26" dur="750" fill="hold"/>
                                        <p:tgtEl>
                                          <p:spTgt spid="47"/>
                                        </p:tgtEl>
                                        <p:attrNameLst>
                                          <p:attrName>ppt_h</p:attrName>
                                        </p:attrNameLst>
                                      </p:cBhvr>
                                      <p:tavLst>
                                        <p:tav tm="0">
                                          <p:val>
                                            <p:fltVal val="0"/>
                                          </p:val>
                                        </p:tav>
                                        <p:tav tm="100000">
                                          <p:val>
                                            <p:strVal val="#ppt_h"/>
                                          </p:val>
                                        </p:tav>
                                      </p:tavLst>
                                    </p:anim>
                                    <p:anim calcmode="lin" valueType="num">
                                      <p:cBhvr>
                                        <p:cTn id="27" dur="750" fill="hold"/>
                                        <p:tgtEl>
                                          <p:spTgt spid="47"/>
                                        </p:tgtEl>
                                        <p:attrNameLst>
                                          <p:attrName>style.rotation</p:attrName>
                                        </p:attrNameLst>
                                      </p:cBhvr>
                                      <p:tavLst>
                                        <p:tav tm="0">
                                          <p:val>
                                            <p:fltVal val="90"/>
                                          </p:val>
                                        </p:tav>
                                        <p:tav tm="100000">
                                          <p:val>
                                            <p:fltVal val="0"/>
                                          </p:val>
                                        </p:tav>
                                      </p:tavLst>
                                    </p:anim>
                                    <p:animEffect transition="in" filter="fade">
                                      <p:cBhvr>
                                        <p:cTn id="28" dur="750"/>
                                        <p:tgtEl>
                                          <p:spTgt spid="47"/>
                                        </p:tgtEl>
                                      </p:cBhvr>
                                    </p:animEffect>
                                  </p:childTnLst>
                                </p:cTn>
                              </p:par>
                            </p:childTnLst>
                          </p:cTn>
                        </p:par>
                        <p:par>
                          <p:cTn id="29" fill="hold">
                            <p:stCondLst>
                              <p:cond delay="1000"/>
                            </p:stCondLst>
                            <p:childTnLst>
                              <p:par>
                                <p:cTn id="30" presetID="22" presetClass="entr" presetSubtype="8" fill="hold" nodeType="after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wipe(left)">
                                      <p:cBhvr>
                                        <p:cTn id="32" dur="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45" grpId="0"/>
      <p:bldP spid="46" grpId="0" animBg="1"/>
      <p:bldP spid="4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PA-文本框 150"/>
          <p:cNvSpPr txBox="1"/>
          <p:nvPr>
            <p:custDataLst>
              <p:tags r:id="rId1"/>
            </p:custDataLst>
          </p:nvPr>
        </p:nvSpPr>
        <p:spPr>
          <a:xfrm>
            <a:off x="6713495" y="2166354"/>
            <a:ext cx="1930532" cy="368935"/>
          </a:xfrm>
          <a:prstGeom prst="rect">
            <a:avLst/>
          </a:prstGeom>
          <a:noFill/>
        </p:spPr>
        <p:txBody>
          <a:bodyPr wrap="square" lIns="0" tIns="0" rIns="0" bIns="0" rtlCol="0" anchor="t">
            <a:spAutoFit/>
          </a:bodyPr>
          <a:lstStyle/>
          <a:p>
            <a:pPr marL="0" marR="0" lvl="0" indent="0" algn="l" defTabSz="866775" rtl="0" eaLnBrk="1" fontAlgn="base" latinLnBrk="0" hangingPunct="1">
              <a:lnSpc>
                <a:spcPct val="120000"/>
              </a:lnSpc>
              <a:spcBef>
                <a:spcPct val="0"/>
              </a:spcBef>
              <a:spcAft>
                <a:spcPct val="0"/>
              </a:spcAft>
              <a:buClrTx/>
              <a:buSzTx/>
              <a:buFontTx/>
              <a:buNone/>
              <a:defRPr/>
            </a:pPr>
            <a:r>
              <a:rPr kumimoji="0" lang="zh-CN" altLang="en-US" sz="2000" b="0" i="0" u="none" strike="noStrike" kern="1200" cap="none" spc="0" normalizeH="0" baseline="0" noProof="0" dirty="0">
                <a:ln>
                  <a:noFill/>
                </a:ln>
                <a:solidFill>
                  <a:prstClr val="black">
                    <a:lumMod val="65000"/>
                    <a:lumOff val="35000"/>
                  </a:prstClr>
                </a:solidFill>
                <a:effectLst/>
                <a:uLnTx/>
                <a:uFillTx/>
                <a:latin typeface="字魂105号-简雅黑" panose="00000500000000000000" pitchFamily="2" charset="-122"/>
                <a:ea typeface="字魂105号-简雅黑" panose="00000500000000000000" pitchFamily="2" charset="-122"/>
                <a:cs typeface="+mn-ea"/>
                <a:sym typeface="字魂105号-简雅黑" panose="00000500000000000000" pitchFamily="2" charset="-122"/>
              </a:rPr>
              <a:t>遵守法律法规</a:t>
            </a:r>
            <a:endParaRPr kumimoji="0" lang="zh-CN" altLang="en-US" sz="2000" b="0" i="0" u="none" strike="noStrike" kern="1200" cap="none" spc="0" normalizeH="0" baseline="0" noProof="0" dirty="0">
              <a:ln>
                <a:noFill/>
              </a:ln>
              <a:solidFill>
                <a:prstClr val="black">
                  <a:lumMod val="65000"/>
                  <a:lumOff val="35000"/>
                </a:prstClr>
              </a:solidFill>
              <a:effectLst/>
              <a:uLnTx/>
              <a:uFillTx/>
              <a:latin typeface="字魂105号-简雅黑" panose="00000500000000000000" pitchFamily="2" charset="-122"/>
              <a:ea typeface="字魂105号-简雅黑" panose="00000500000000000000" pitchFamily="2" charset="-122"/>
              <a:cs typeface="+mn-ea"/>
              <a:sym typeface="字魂105号-简雅黑" panose="00000500000000000000" pitchFamily="2" charset="-122"/>
            </a:endParaRPr>
          </a:p>
        </p:txBody>
      </p:sp>
      <p:sp>
        <p:nvSpPr>
          <p:cNvPr id="61" name="PA-文本框 151"/>
          <p:cNvSpPr txBox="1"/>
          <p:nvPr>
            <p:custDataLst>
              <p:tags r:id="rId2"/>
            </p:custDataLst>
          </p:nvPr>
        </p:nvSpPr>
        <p:spPr>
          <a:xfrm>
            <a:off x="6726195" y="2599661"/>
            <a:ext cx="3905022" cy="512445"/>
          </a:xfrm>
          <a:prstGeom prst="rect">
            <a:avLst/>
          </a:prstGeom>
          <a:noFill/>
        </p:spPr>
        <p:txBody>
          <a:bodyPr wrap="square" lIns="0" tIns="0" rIns="0" bIns="0" rtlCol="0" anchor="t">
            <a:spAutoFit/>
          </a:bodyPr>
          <a:lstStyle/>
          <a:p>
            <a:pPr>
              <a:lnSpc>
                <a:spcPts val="2000"/>
              </a:lnSpc>
            </a:pPr>
            <a:r>
              <a:rPr lang="zh-CN" altLang="en-US" sz="1400" dirty="0">
                <a:solidFill>
                  <a:schemeClr val="tx1">
                    <a:lumMod val="75000"/>
                    <a:lumOff val="2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rPr>
              <a:t>严格遵循食品药品安全法规，确保各环节合法合规。</a:t>
            </a:r>
            <a:endParaRPr lang="zh-CN" altLang="en-US" sz="1400" dirty="0">
              <a:solidFill>
                <a:schemeClr val="tx1">
                  <a:lumMod val="75000"/>
                  <a:lumOff val="2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sp>
        <p:nvSpPr>
          <p:cNvPr id="64" name="PA-文本框 156"/>
          <p:cNvSpPr txBox="1"/>
          <p:nvPr>
            <p:custDataLst>
              <p:tags r:id="rId3"/>
            </p:custDataLst>
          </p:nvPr>
        </p:nvSpPr>
        <p:spPr>
          <a:xfrm>
            <a:off x="6713496" y="3332107"/>
            <a:ext cx="1930533" cy="368935"/>
          </a:xfrm>
          <a:prstGeom prst="rect">
            <a:avLst/>
          </a:prstGeom>
          <a:noFill/>
        </p:spPr>
        <p:txBody>
          <a:bodyPr wrap="square" lIns="0" tIns="0" rIns="0" bIns="0" rtlCol="0" anchor="t">
            <a:spAutoFit/>
          </a:bodyPr>
          <a:lstStyle/>
          <a:p>
            <a:pPr marL="0" marR="0" lvl="0" indent="0" algn="l" defTabSz="866775" rtl="0" eaLnBrk="1" fontAlgn="base" latinLnBrk="0" hangingPunct="1">
              <a:lnSpc>
                <a:spcPct val="120000"/>
              </a:lnSpc>
              <a:spcBef>
                <a:spcPct val="0"/>
              </a:spcBef>
              <a:spcAft>
                <a:spcPct val="0"/>
              </a:spcAft>
              <a:buClrTx/>
              <a:buSzTx/>
              <a:buFontTx/>
              <a:buNone/>
              <a:defRPr/>
            </a:pPr>
            <a:r>
              <a:rPr kumimoji="0" lang="zh-CN" altLang="en-US" sz="2000" b="0" i="0" u="none" strike="noStrike" kern="1200" cap="none" spc="0" normalizeH="0" baseline="0" noProof="0" dirty="0">
                <a:ln>
                  <a:noFill/>
                </a:ln>
                <a:solidFill>
                  <a:prstClr val="black">
                    <a:lumMod val="65000"/>
                    <a:lumOff val="35000"/>
                  </a:prstClr>
                </a:solidFill>
                <a:effectLst/>
                <a:uLnTx/>
                <a:uFillTx/>
                <a:latin typeface="字魂105号-简雅黑" panose="00000500000000000000" pitchFamily="2" charset="-122"/>
                <a:ea typeface="字魂105号-简雅黑" panose="00000500000000000000" pitchFamily="2" charset="-122"/>
                <a:cs typeface="+mn-ea"/>
                <a:sym typeface="字魂105号-简雅黑" panose="00000500000000000000" pitchFamily="2" charset="-122"/>
              </a:rPr>
              <a:t>加强内部管理</a:t>
            </a:r>
            <a:endParaRPr kumimoji="0" lang="zh-CN" altLang="en-US" sz="2000" b="0" i="0" u="none" strike="noStrike" kern="1200" cap="none" spc="0" normalizeH="0" baseline="0" noProof="0" dirty="0">
              <a:ln>
                <a:noFill/>
              </a:ln>
              <a:solidFill>
                <a:prstClr val="black">
                  <a:lumMod val="65000"/>
                  <a:lumOff val="35000"/>
                </a:prstClr>
              </a:solidFill>
              <a:effectLst/>
              <a:uLnTx/>
              <a:uFillTx/>
              <a:latin typeface="字魂105号-简雅黑" panose="00000500000000000000" pitchFamily="2" charset="-122"/>
              <a:ea typeface="字魂105号-简雅黑" panose="00000500000000000000" pitchFamily="2" charset="-122"/>
              <a:cs typeface="+mn-ea"/>
              <a:sym typeface="字魂105号-简雅黑" panose="00000500000000000000" pitchFamily="2" charset="-122"/>
            </a:endParaRPr>
          </a:p>
        </p:txBody>
      </p:sp>
      <p:sp>
        <p:nvSpPr>
          <p:cNvPr id="65" name="PA-文本框 157"/>
          <p:cNvSpPr txBox="1"/>
          <p:nvPr>
            <p:custDataLst>
              <p:tags r:id="rId4"/>
            </p:custDataLst>
          </p:nvPr>
        </p:nvSpPr>
        <p:spPr>
          <a:xfrm>
            <a:off x="6726195" y="3734300"/>
            <a:ext cx="3802812" cy="512445"/>
          </a:xfrm>
          <a:prstGeom prst="rect">
            <a:avLst/>
          </a:prstGeom>
          <a:noFill/>
        </p:spPr>
        <p:txBody>
          <a:bodyPr wrap="square" lIns="0" tIns="0" rIns="0" bIns="0" rtlCol="0" anchor="t">
            <a:spAutoFit/>
          </a:bodyPr>
          <a:lstStyle/>
          <a:p>
            <a:pPr>
              <a:lnSpc>
                <a:spcPts val="2000"/>
              </a:lnSpc>
            </a:pPr>
            <a:r>
              <a:rPr lang="zh-CN" altLang="en-US" sz="1400" dirty="0">
                <a:solidFill>
                  <a:schemeClr val="tx1">
                    <a:lumMod val="75000"/>
                    <a:lumOff val="2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rPr>
              <a:t>强化原料采购、生产过程控制及员工培训，提升安全管理水平。</a:t>
            </a:r>
            <a:endParaRPr lang="zh-CN" altLang="en-US" sz="1400" dirty="0">
              <a:solidFill>
                <a:schemeClr val="tx1">
                  <a:lumMod val="75000"/>
                  <a:lumOff val="2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sp>
        <p:nvSpPr>
          <p:cNvPr id="72" name="PA-文本框 162"/>
          <p:cNvSpPr txBox="1"/>
          <p:nvPr>
            <p:custDataLst>
              <p:tags r:id="rId5"/>
            </p:custDataLst>
          </p:nvPr>
        </p:nvSpPr>
        <p:spPr>
          <a:xfrm>
            <a:off x="6713496" y="4634845"/>
            <a:ext cx="1930533" cy="368935"/>
          </a:xfrm>
          <a:prstGeom prst="rect">
            <a:avLst/>
          </a:prstGeom>
          <a:noFill/>
        </p:spPr>
        <p:txBody>
          <a:bodyPr wrap="square" lIns="0" tIns="0" rIns="0" bIns="0" rtlCol="0" anchor="t">
            <a:spAutoFit/>
          </a:bodyPr>
          <a:lstStyle/>
          <a:p>
            <a:pPr marL="0" marR="0" lvl="0" indent="0" algn="l" defTabSz="866775" rtl="0" eaLnBrk="1" fontAlgn="base" latinLnBrk="0" hangingPunct="1">
              <a:lnSpc>
                <a:spcPct val="120000"/>
              </a:lnSpc>
              <a:spcBef>
                <a:spcPct val="0"/>
              </a:spcBef>
              <a:spcAft>
                <a:spcPct val="0"/>
              </a:spcAft>
              <a:buClrTx/>
              <a:buSzTx/>
              <a:buFontTx/>
              <a:buNone/>
              <a:defRPr/>
            </a:pPr>
            <a:r>
              <a:rPr kumimoji="0" lang="zh-CN" altLang="en-US" sz="2000" b="0" i="0" u="none" strike="noStrike" kern="1200" cap="none" spc="0" normalizeH="0" baseline="0" noProof="0" dirty="0">
                <a:ln>
                  <a:noFill/>
                </a:ln>
                <a:solidFill>
                  <a:prstClr val="black">
                    <a:lumMod val="65000"/>
                    <a:lumOff val="35000"/>
                  </a:prstClr>
                </a:solidFill>
                <a:effectLst/>
                <a:uLnTx/>
                <a:uFillTx/>
                <a:latin typeface="字魂105号-简雅黑" panose="00000500000000000000" pitchFamily="2" charset="-122"/>
                <a:ea typeface="字魂105号-简雅黑" panose="00000500000000000000" pitchFamily="2" charset="-122"/>
                <a:cs typeface="+mn-ea"/>
                <a:sym typeface="字魂105号-简雅黑" panose="00000500000000000000" pitchFamily="2" charset="-122"/>
              </a:rPr>
              <a:t>提高产品质量</a:t>
            </a:r>
            <a:endParaRPr kumimoji="0" lang="zh-CN" altLang="en-US" sz="2000" b="0" i="0" u="none" strike="noStrike" kern="1200" cap="none" spc="0" normalizeH="0" baseline="0" noProof="0" dirty="0">
              <a:ln>
                <a:noFill/>
              </a:ln>
              <a:solidFill>
                <a:prstClr val="black">
                  <a:lumMod val="65000"/>
                  <a:lumOff val="35000"/>
                </a:prstClr>
              </a:solidFill>
              <a:effectLst/>
              <a:uLnTx/>
              <a:uFillTx/>
              <a:latin typeface="字魂105号-简雅黑" panose="00000500000000000000" pitchFamily="2" charset="-122"/>
              <a:ea typeface="字魂105号-简雅黑" panose="00000500000000000000" pitchFamily="2" charset="-122"/>
              <a:cs typeface="+mn-ea"/>
              <a:sym typeface="字魂105号-简雅黑" panose="00000500000000000000" pitchFamily="2" charset="-122"/>
            </a:endParaRPr>
          </a:p>
        </p:txBody>
      </p:sp>
      <p:sp>
        <p:nvSpPr>
          <p:cNvPr id="75" name="PA-文本框 163"/>
          <p:cNvSpPr txBox="1"/>
          <p:nvPr>
            <p:custDataLst>
              <p:tags r:id="rId6"/>
            </p:custDataLst>
          </p:nvPr>
        </p:nvSpPr>
        <p:spPr>
          <a:xfrm>
            <a:off x="6726195" y="4968458"/>
            <a:ext cx="3802812" cy="512445"/>
          </a:xfrm>
          <a:prstGeom prst="rect">
            <a:avLst/>
          </a:prstGeom>
          <a:noFill/>
        </p:spPr>
        <p:txBody>
          <a:bodyPr wrap="square" lIns="0" tIns="0" rIns="0" bIns="0" rtlCol="0" anchor="t">
            <a:spAutoFit/>
          </a:bodyPr>
          <a:lstStyle/>
          <a:p>
            <a:pPr>
              <a:lnSpc>
                <a:spcPts val="2000"/>
              </a:lnSpc>
            </a:pPr>
            <a:r>
              <a:rPr lang="zh-CN" altLang="en-US" sz="1400" dirty="0">
                <a:solidFill>
                  <a:schemeClr val="tx1">
                    <a:lumMod val="75000"/>
                    <a:lumOff val="2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rPr>
              <a:t>采用先进技术和设备，加强质量检测，确保产品高质量。</a:t>
            </a:r>
            <a:endParaRPr lang="zh-CN" altLang="en-US" sz="1400" dirty="0">
              <a:solidFill>
                <a:schemeClr val="tx1">
                  <a:lumMod val="75000"/>
                  <a:lumOff val="2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sp>
        <p:nvSpPr>
          <p:cNvPr id="106" name="PA-椭圆 171"/>
          <p:cNvSpPr>
            <a:spLocks noChangeAspect="1"/>
          </p:cNvSpPr>
          <p:nvPr>
            <p:custDataLst>
              <p:tags r:id="rId7"/>
            </p:custDataLst>
          </p:nvPr>
        </p:nvSpPr>
        <p:spPr>
          <a:xfrm>
            <a:off x="5922053" y="2266700"/>
            <a:ext cx="625327" cy="607424"/>
          </a:xfrm>
          <a:prstGeom prst="ellipse">
            <a:avLst/>
          </a:prstGeom>
          <a:solidFill>
            <a:schemeClr val="accent1"/>
          </a:solidFill>
          <a:ln w="12700" cap="flat" cmpd="sng" algn="ctr">
            <a:noFill/>
            <a:prstDash val="solid"/>
            <a:miter lim="800000"/>
          </a:ln>
          <a:effectLst/>
        </p:spPr>
        <p:txBody>
          <a:bodyPr rtlCol="0" anchor="ctr"/>
          <a:lstStyle/>
          <a:p>
            <a:pPr marL="0" marR="0" lvl="0" indent="0" algn="ctr" defTabSz="866775" rtl="0" eaLnBrk="1" fontAlgn="base" latinLnBrk="0" hangingPunct="1">
              <a:lnSpc>
                <a:spcPct val="120000"/>
              </a:lnSpc>
              <a:spcBef>
                <a:spcPct val="0"/>
              </a:spcBef>
              <a:spcAft>
                <a:spcPct val="0"/>
              </a:spcAft>
              <a:buClrTx/>
              <a:buSzTx/>
              <a:buFontTx/>
              <a:buNone/>
              <a:defRPr/>
            </a:pPr>
            <a:endParaRPr kumimoji="0" lang="en-US" sz="760" b="0" i="0" u="none" strike="noStrike" kern="0" cap="none" spc="0" normalizeH="0" baseline="0" noProof="0" dirty="0">
              <a:ln>
                <a:noFill/>
              </a:ln>
              <a:solidFill>
                <a:prstClr val="black">
                  <a:lumMod val="65000"/>
                  <a:lumOff val="35000"/>
                </a:prstClr>
              </a:solidFill>
              <a:effectLst/>
              <a:uLnTx/>
              <a:uFillTx/>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sp>
        <p:nvSpPr>
          <p:cNvPr id="107" name="PA-任意多边形 117"/>
          <p:cNvSpPr/>
          <p:nvPr>
            <p:custDataLst>
              <p:tags r:id="rId8"/>
            </p:custDataLst>
          </p:nvPr>
        </p:nvSpPr>
        <p:spPr bwMode="auto">
          <a:xfrm>
            <a:off x="6054484" y="2390180"/>
            <a:ext cx="360464" cy="360464"/>
          </a:xfrm>
          <a:custGeom>
            <a:avLst/>
            <a:gdLst/>
            <a:ahLst/>
            <a:cxnLst>
              <a:cxn ang="0">
                <a:pos x="56" y="51"/>
              </a:cxn>
              <a:cxn ang="0">
                <a:pos x="51" y="55"/>
              </a:cxn>
              <a:cxn ang="0">
                <a:pos x="43" y="57"/>
              </a:cxn>
              <a:cxn ang="0">
                <a:pos x="33" y="54"/>
              </a:cxn>
              <a:cxn ang="0">
                <a:pos x="26" y="51"/>
              </a:cxn>
              <a:cxn ang="0">
                <a:pos x="7" y="32"/>
              </a:cxn>
              <a:cxn ang="0">
                <a:pos x="3" y="25"/>
              </a:cxn>
              <a:cxn ang="0">
                <a:pos x="0" y="14"/>
              </a:cxn>
              <a:cxn ang="0">
                <a:pos x="3" y="7"/>
              </a:cxn>
              <a:cxn ang="0">
                <a:pos x="7" y="2"/>
              </a:cxn>
              <a:cxn ang="0">
                <a:pos x="12" y="0"/>
              </a:cxn>
              <a:cxn ang="0">
                <a:pos x="13" y="1"/>
              </a:cxn>
              <a:cxn ang="0">
                <a:pos x="15" y="4"/>
              </a:cxn>
              <a:cxn ang="0">
                <a:pos x="19" y="10"/>
              </a:cxn>
              <a:cxn ang="0">
                <a:pos x="21" y="14"/>
              </a:cxn>
              <a:cxn ang="0">
                <a:pos x="14" y="22"/>
              </a:cxn>
              <a:cxn ang="0">
                <a:pos x="15" y="26"/>
              </a:cxn>
              <a:cxn ang="0">
                <a:pos x="32" y="42"/>
              </a:cxn>
              <a:cxn ang="0">
                <a:pos x="35" y="44"/>
              </a:cxn>
              <a:cxn ang="0">
                <a:pos x="43" y="36"/>
              </a:cxn>
              <a:cxn ang="0">
                <a:pos x="47" y="38"/>
              </a:cxn>
              <a:cxn ang="0">
                <a:pos x="54" y="42"/>
              </a:cxn>
              <a:cxn ang="0">
                <a:pos x="57" y="44"/>
              </a:cxn>
              <a:cxn ang="0">
                <a:pos x="57" y="45"/>
              </a:cxn>
              <a:cxn ang="0">
                <a:pos x="56" y="51"/>
              </a:cxn>
            </a:cxnLst>
            <a:rect l="0" t="0" r="r" b="b"/>
            <a:pathLst>
              <a:path w="57" h="57">
                <a:moveTo>
                  <a:pt x="56" y="51"/>
                </a:moveTo>
                <a:cubicBezTo>
                  <a:pt x="55" y="53"/>
                  <a:pt x="53" y="54"/>
                  <a:pt x="51" y="55"/>
                </a:cubicBezTo>
                <a:cubicBezTo>
                  <a:pt x="49" y="56"/>
                  <a:pt x="46" y="57"/>
                  <a:pt x="43" y="57"/>
                </a:cubicBezTo>
                <a:cubicBezTo>
                  <a:pt x="40" y="57"/>
                  <a:pt x="36" y="55"/>
                  <a:pt x="33" y="54"/>
                </a:cubicBezTo>
                <a:cubicBezTo>
                  <a:pt x="30" y="53"/>
                  <a:pt x="28" y="52"/>
                  <a:pt x="26" y="51"/>
                </a:cubicBezTo>
                <a:cubicBezTo>
                  <a:pt x="19" y="47"/>
                  <a:pt x="11" y="38"/>
                  <a:pt x="7" y="32"/>
                </a:cubicBezTo>
                <a:cubicBezTo>
                  <a:pt x="5" y="29"/>
                  <a:pt x="4" y="27"/>
                  <a:pt x="3" y="25"/>
                </a:cubicBezTo>
                <a:cubicBezTo>
                  <a:pt x="2" y="21"/>
                  <a:pt x="0" y="18"/>
                  <a:pt x="0" y="14"/>
                </a:cubicBezTo>
                <a:cubicBezTo>
                  <a:pt x="0" y="11"/>
                  <a:pt x="1" y="9"/>
                  <a:pt x="3" y="7"/>
                </a:cubicBezTo>
                <a:cubicBezTo>
                  <a:pt x="4" y="5"/>
                  <a:pt x="5" y="3"/>
                  <a:pt x="7" y="2"/>
                </a:cubicBezTo>
                <a:cubicBezTo>
                  <a:pt x="8" y="1"/>
                  <a:pt x="11" y="0"/>
                  <a:pt x="12" y="0"/>
                </a:cubicBezTo>
                <a:cubicBezTo>
                  <a:pt x="13" y="0"/>
                  <a:pt x="13" y="0"/>
                  <a:pt x="13" y="1"/>
                </a:cubicBezTo>
                <a:cubicBezTo>
                  <a:pt x="14" y="1"/>
                  <a:pt x="15" y="3"/>
                  <a:pt x="15" y="4"/>
                </a:cubicBezTo>
                <a:cubicBezTo>
                  <a:pt x="17" y="6"/>
                  <a:pt x="18" y="8"/>
                  <a:pt x="19" y="10"/>
                </a:cubicBezTo>
                <a:cubicBezTo>
                  <a:pt x="20" y="12"/>
                  <a:pt x="21" y="13"/>
                  <a:pt x="21" y="14"/>
                </a:cubicBezTo>
                <a:cubicBezTo>
                  <a:pt x="21" y="17"/>
                  <a:pt x="14" y="20"/>
                  <a:pt x="14" y="22"/>
                </a:cubicBezTo>
                <a:cubicBezTo>
                  <a:pt x="14" y="23"/>
                  <a:pt x="15" y="25"/>
                  <a:pt x="15" y="26"/>
                </a:cubicBezTo>
                <a:cubicBezTo>
                  <a:pt x="19" y="33"/>
                  <a:pt x="24" y="38"/>
                  <a:pt x="32" y="42"/>
                </a:cubicBezTo>
                <a:cubicBezTo>
                  <a:pt x="33" y="43"/>
                  <a:pt x="34" y="44"/>
                  <a:pt x="35" y="44"/>
                </a:cubicBezTo>
                <a:cubicBezTo>
                  <a:pt x="37" y="44"/>
                  <a:pt x="41" y="36"/>
                  <a:pt x="43" y="36"/>
                </a:cubicBezTo>
                <a:cubicBezTo>
                  <a:pt x="45" y="36"/>
                  <a:pt x="46" y="38"/>
                  <a:pt x="47" y="38"/>
                </a:cubicBezTo>
                <a:cubicBezTo>
                  <a:pt x="49" y="40"/>
                  <a:pt x="52" y="41"/>
                  <a:pt x="54" y="42"/>
                </a:cubicBezTo>
                <a:cubicBezTo>
                  <a:pt x="55" y="43"/>
                  <a:pt x="57" y="43"/>
                  <a:pt x="57" y="44"/>
                </a:cubicBezTo>
                <a:cubicBezTo>
                  <a:pt x="57" y="45"/>
                  <a:pt x="57" y="45"/>
                  <a:pt x="57" y="45"/>
                </a:cubicBezTo>
                <a:cubicBezTo>
                  <a:pt x="57" y="47"/>
                  <a:pt x="56" y="49"/>
                  <a:pt x="56" y="51"/>
                </a:cubicBezTo>
                <a:close/>
              </a:path>
            </a:pathLst>
          </a:custGeom>
          <a:solidFill>
            <a:schemeClr val="bg1"/>
          </a:solidFill>
          <a:ln w="9525">
            <a:noFill/>
            <a:round/>
          </a:ln>
        </p:spPr>
        <p:txBody>
          <a:bodyPr vert="horz" wrap="square" lIns="121913" tIns="60956" rIns="121913" bIns="60956" numCol="1" anchor="t" anchorCtr="0" compatLnSpc="1"/>
          <a:lstStyle/>
          <a:p>
            <a:pPr marL="0" marR="0" lvl="0" indent="0" algn="l" defTabSz="866775" rtl="0" eaLnBrk="1" fontAlgn="base" latinLnBrk="0" hangingPunct="1">
              <a:lnSpc>
                <a:spcPct val="120000"/>
              </a:lnSpc>
              <a:spcBef>
                <a:spcPct val="0"/>
              </a:spcBef>
              <a:spcAft>
                <a:spcPct val="0"/>
              </a:spcAft>
              <a:buClrTx/>
              <a:buSzTx/>
              <a:buFontTx/>
              <a:buNone/>
              <a:defRPr/>
            </a:pPr>
            <a:endParaRPr kumimoji="0" lang="en-US" sz="760" b="0" i="0" u="none" strike="noStrike" kern="0" cap="none" spc="0" normalizeH="0" baseline="0" noProof="0" dirty="0">
              <a:ln>
                <a:noFill/>
              </a:ln>
              <a:solidFill>
                <a:prstClr val="black">
                  <a:lumMod val="65000"/>
                  <a:lumOff val="35000"/>
                </a:prstClr>
              </a:solidFill>
              <a:effectLst/>
              <a:uLnTx/>
              <a:uFillTx/>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sp>
        <p:nvSpPr>
          <p:cNvPr id="108" name="PA-椭圆 174"/>
          <p:cNvSpPr>
            <a:spLocks noChangeAspect="1"/>
          </p:cNvSpPr>
          <p:nvPr>
            <p:custDataLst>
              <p:tags r:id="rId9"/>
            </p:custDataLst>
          </p:nvPr>
        </p:nvSpPr>
        <p:spPr>
          <a:xfrm>
            <a:off x="5922053" y="4739594"/>
            <a:ext cx="625327" cy="607424"/>
          </a:xfrm>
          <a:prstGeom prst="ellipse">
            <a:avLst/>
          </a:prstGeom>
          <a:solidFill>
            <a:schemeClr val="accent3"/>
          </a:solidFill>
          <a:ln w="12700" cap="flat" cmpd="sng" algn="ctr">
            <a:noFill/>
            <a:prstDash val="solid"/>
            <a:miter lim="800000"/>
          </a:ln>
          <a:effectLst/>
        </p:spPr>
        <p:txBody>
          <a:bodyPr rtlCol="0" anchor="ctr"/>
          <a:lstStyle/>
          <a:p>
            <a:pPr marL="0" marR="0" lvl="0" indent="0" algn="ctr" defTabSz="866775" rtl="0" eaLnBrk="1" fontAlgn="base" latinLnBrk="0" hangingPunct="1">
              <a:lnSpc>
                <a:spcPct val="120000"/>
              </a:lnSpc>
              <a:spcBef>
                <a:spcPct val="0"/>
              </a:spcBef>
              <a:spcAft>
                <a:spcPct val="0"/>
              </a:spcAft>
              <a:buClrTx/>
              <a:buSzTx/>
              <a:buFontTx/>
              <a:buNone/>
              <a:defRPr/>
            </a:pPr>
            <a:endParaRPr kumimoji="0" lang="en-US" sz="760" b="0" i="0" u="none" strike="noStrike" kern="0" cap="none" spc="0" normalizeH="0" baseline="0" noProof="0" dirty="0">
              <a:ln>
                <a:noFill/>
              </a:ln>
              <a:solidFill>
                <a:prstClr val="black">
                  <a:lumMod val="65000"/>
                  <a:lumOff val="35000"/>
                </a:prstClr>
              </a:solidFill>
              <a:effectLst/>
              <a:uLnTx/>
              <a:uFillTx/>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sp>
        <p:nvSpPr>
          <p:cNvPr id="109" name="PA-任意多边形 83"/>
          <p:cNvSpPr>
            <a:spLocks noEditPoints="1"/>
          </p:cNvSpPr>
          <p:nvPr>
            <p:custDataLst>
              <p:tags r:id="rId10"/>
            </p:custDataLst>
          </p:nvPr>
        </p:nvSpPr>
        <p:spPr bwMode="auto">
          <a:xfrm>
            <a:off x="6111631" y="4858678"/>
            <a:ext cx="246170" cy="369256"/>
          </a:xfrm>
          <a:custGeom>
            <a:avLst/>
            <a:gdLst/>
            <a:ahLst/>
            <a:cxnLst>
              <a:cxn ang="0">
                <a:pos x="38" y="26"/>
              </a:cxn>
              <a:cxn ang="0">
                <a:pos x="24" y="55"/>
              </a:cxn>
              <a:cxn ang="0">
                <a:pos x="20" y="58"/>
              </a:cxn>
              <a:cxn ang="0">
                <a:pos x="16" y="55"/>
              </a:cxn>
              <a:cxn ang="0">
                <a:pos x="2" y="26"/>
              </a:cxn>
              <a:cxn ang="0">
                <a:pos x="0" y="19"/>
              </a:cxn>
              <a:cxn ang="0">
                <a:pos x="20" y="0"/>
              </a:cxn>
              <a:cxn ang="0">
                <a:pos x="39" y="19"/>
              </a:cxn>
              <a:cxn ang="0">
                <a:pos x="38" y="26"/>
              </a:cxn>
              <a:cxn ang="0">
                <a:pos x="20" y="9"/>
              </a:cxn>
              <a:cxn ang="0">
                <a:pos x="10" y="19"/>
              </a:cxn>
              <a:cxn ang="0">
                <a:pos x="20" y="29"/>
              </a:cxn>
              <a:cxn ang="0">
                <a:pos x="30" y="19"/>
              </a:cxn>
              <a:cxn ang="0">
                <a:pos x="20" y="9"/>
              </a:cxn>
            </a:cxnLst>
            <a:rect l="0" t="0" r="r" b="b"/>
            <a:pathLst>
              <a:path w="39" h="58">
                <a:moveTo>
                  <a:pt x="38" y="26"/>
                </a:moveTo>
                <a:cubicBezTo>
                  <a:pt x="24" y="55"/>
                  <a:pt x="24" y="55"/>
                  <a:pt x="24" y="55"/>
                </a:cubicBezTo>
                <a:cubicBezTo>
                  <a:pt x="23" y="57"/>
                  <a:pt x="22" y="58"/>
                  <a:pt x="20" y="58"/>
                </a:cubicBezTo>
                <a:cubicBezTo>
                  <a:pt x="18" y="58"/>
                  <a:pt x="16" y="57"/>
                  <a:pt x="16" y="55"/>
                </a:cubicBezTo>
                <a:cubicBezTo>
                  <a:pt x="2" y="26"/>
                  <a:pt x="2" y="26"/>
                  <a:pt x="2" y="26"/>
                </a:cubicBezTo>
                <a:cubicBezTo>
                  <a:pt x="1" y="24"/>
                  <a:pt x="0" y="21"/>
                  <a:pt x="0" y="19"/>
                </a:cubicBezTo>
                <a:cubicBezTo>
                  <a:pt x="0" y="8"/>
                  <a:pt x="9" y="0"/>
                  <a:pt x="20" y="0"/>
                </a:cubicBezTo>
                <a:cubicBezTo>
                  <a:pt x="31" y="0"/>
                  <a:pt x="39" y="8"/>
                  <a:pt x="39" y="19"/>
                </a:cubicBezTo>
                <a:cubicBezTo>
                  <a:pt x="39" y="21"/>
                  <a:pt x="39" y="24"/>
                  <a:pt x="38" y="26"/>
                </a:cubicBezTo>
                <a:close/>
                <a:moveTo>
                  <a:pt x="20" y="9"/>
                </a:moveTo>
                <a:cubicBezTo>
                  <a:pt x="15" y="9"/>
                  <a:pt x="10" y="14"/>
                  <a:pt x="10" y="19"/>
                </a:cubicBezTo>
                <a:cubicBezTo>
                  <a:pt x="10" y="24"/>
                  <a:pt x="15" y="29"/>
                  <a:pt x="20" y="29"/>
                </a:cubicBezTo>
                <a:cubicBezTo>
                  <a:pt x="25" y="29"/>
                  <a:pt x="30" y="24"/>
                  <a:pt x="30" y="19"/>
                </a:cubicBezTo>
                <a:cubicBezTo>
                  <a:pt x="30" y="14"/>
                  <a:pt x="25" y="9"/>
                  <a:pt x="20" y="9"/>
                </a:cubicBezTo>
                <a:close/>
              </a:path>
            </a:pathLst>
          </a:custGeom>
          <a:solidFill>
            <a:schemeClr val="bg1"/>
          </a:solidFill>
          <a:ln w="9525">
            <a:noFill/>
            <a:round/>
          </a:ln>
        </p:spPr>
        <p:txBody>
          <a:bodyPr vert="horz" wrap="square" lIns="121913" tIns="60956" rIns="121913" bIns="60956" numCol="1" anchor="t" anchorCtr="0" compatLnSpc="1"/>
          <a:lstStyle/>
          <a:p>
            <a:pPr marL="0" marR="0" lvl="0" indent="0" algn="l" defTabSz="866775" rtl="0" eaLnBrk="1" fontAlgn="base" latinLnBrk="0" hangingPunct="1">
              <a:lnSpc>
                <a:spcPct val="120000"/>
              </a:lnSpc>
              <a:spcBef>
                <a:spcPct val="0"/>
              </a:spcBef>
              <a:spcAft>
                <a:spcPct val="0"/>
              </a:spcAft>
              <a:buClrTx/>
              <a:buSzTx/>
              <a:buFontTx/>
              <a:buNone/>
              <a:defRPr/>
            </a:pPr>
            <a:endParaRPr kumimoji="0" lang="en-US" sz="760" b="0" i="0" u="none" strike="noStrike" kern="0" cap="none" spc="0" normalizeH="0" baseline="0" noProof="0" dirty="0">
              <a:ln>
                <a:noFill/>
              </a:ln>
              <a:solidFill>
                <a:prstClr val="black">
                  <a:lumMod val="65000"/>
                  <a:lumOff val="35000"/>
                </a:prstClr>
              </a:solidFill>
              <a:effectLst/>
              <a:uLnTx/>
              <a:uFillTx/>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sp>
        <p:nvSpPr>
          <p:cNvPr id="110" name="PA-椭圆 177"/>
          <p:cNvSpPr>
            <a:spLocks noChangeAspect="1"/>
          </p:cNvSpPr>
          <p:nvPr>
            <p:custDataLst>
              <p:tags r:id="rId11"/>
            </p:custDataLst>
          </p:nvPr>
        </p:nvSpPr>
        <p:spPr>
          <a:xfrm>
            <a:off x="5922053" y="3474181"/>
            <a:ext cx="625327" cy="607424"/>
          </a:xfrm>
          <a:prstGeom prst="ellipse">
            <a:avLst/>
          </a:prstGeom>
          <a:solidFill>
            <a:schemeClr val="accent2"/>
          </a:solidFill>
          <a:ln w="12700" cap="flat" cmpd="sng" algn="ctr">
            <a:noFill/>
            <a:prstDash val="solid"/>
            <a:miter lim="800000"/>
          </a:ln>
          <a:effectLst/>
        </p:spPr>
        <p:txBody>
          <a:bodyPr rtlCol="0" anchor="ctr"/>
          <a:lstStyle/>
          <a:p>
            <a:pPr marL="0" marR="0" lvl="0" indent="0" algn="ctr" defTabSz="866775" rtl="0" eaLnBrk="1" fontAlgn="base" latinLnBrk="0" hangingPunct="1">
              <a:lnSpc>
                <a:spcPct val="120000"/>
              </a:lnSpc>
              <a:spcBef>
                <a:spcPct val="0"/>
              </a:spcBef>
              <a:spcAft>
                <a:spcPct val="0"/>
              </a:spcAft>
              <a:buClrTx/>
              <a:buSzTx/>
              <a:buFontTx/>
              <a:buNone/>
              <a:defRPr/>
            </a:pPr>
            <a:endParaRPr kumimoji="0" lang="en-US" sz="760" b="0" i="0" u="none" strike="noStrike" kern="0" cap="none" spc="0" normalizeH="0" baseline="0" noProof="0" dirty="0">
              <a:ln>
                <a:noFill/>
              </a:ln>
              <a:solidFill>
                <a:prstClr val="black">
                  <a:lumMod val="65000"/>
                  <a:lumOff val="35000"/>
                </a:prstClr>
              </a:solidFill>
              <a:effectLst/>
              <a:uLnTx/>
              <a:uFillTx/>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sp>
        <p:nvSpPr>
          <p:cNvPr id="111" name="PA-任意多边形 36"/>
          <p:cNvSpPr>
            <a:spLocks noEditPoints="1"/>
          </p:cNvSpPr>
          <p:nvPr>
            <p:custDataLst>
              <p:tags r:id="rId12"/>
            </p:custDataLst>
          </p:nvPr>
        </p:nvSpPr>
        <p:spPr bwMode="auto">
          <a:xfrm>
            <a:off x="6103860" y="3635791"/>
            <a:ext cx="261712" cy="284203"/>
          </a:xfrm>
          <a:custGeom>
            <a:avLst/>
            <a:gdLst/>
            <a:ahLst/>
            <a:cxnLst>
              <a:cxn ang="0">
                <a:pos x="55" y="64"/>
              </a:cxn>
              <a:cxn ang="0">
                <a:pos x="0" y="59"/>
              </a:cxn>
              <a:cxn ang="0">
                <a:pos x="4" y="9"/>
              </a:cxn>
              <a:cxn ang="0">
                <a:pos x="9" y="5"/>
              </a:cxn>
              <a:cxn ang="0">
                <a:pos x="17" y="0"/>
              </a:cxn>
              <a:cxn ang="0">
                <a:pos x="23" y="9"/>
              </a:cxn>
              <a:cxn ang="0">
                <a:pos x="36" y="5"/>
              </a:cxn>
              <a:cxn ang="0">
                <a:pos x="44" y="0"/>
              </a:cxn>
              <a:cxn ang="0">
                <a:pos x="50" y="9"/>
              </a:cxn>
              <a:cxn ang="0">
                <a:pos x="59" y="13"/>
              </a:cxn>
              <a:cxn ang="0">
                <a:pos x="15" y="33"/>
              </a:cxn>
              <a:cxn ang="0">
                <a:pos x="4" y="23"/>
              </a:cxn>
              <a:cxn ang="0">
                <a:pos x="15" y="33"/>
              </a:cxn>
              <a:cxn ang="0">
                <a:pos x="15" y="35"/>
              </a:cxn>
              <a:cxn ang="0">
                <a:pos x="4" y="47"/>
              </a:cxn>
              <a:cxn ang="0">
                <a:pos x="15" y="59"/>
              </a:cxn>
              <a:cxn ang="0">
                <a:pos x="4" y="49"/>
              </a:cxn>
              <a:cxn ang="0">
                <a:pos x="15" y="59"/>
              </a:cxn>
              <a:cxn ang="0">
                <a:pos x="17" y="4"/>
              </a:cxn>
              <a:cxn ang="0">
                <a:pos x="13" y="5"/>
              </a:cxn>
              <a:cxn ang="0">
                <a:pos x="15" y="17"/>
              </a:cxn>
              <a:cxn ang="0">
                <a:pos x="18" y="16"/>
              </a:cxn>
              <a:cxn ang="0">
                <a:pos x="28" y="33"/>
              </a:cxn>
              <a:cxn ang="0">
                <a:pos x="17" y="23"/>
              </a:cxn>
              <a:cxn ang="0">
                <a:pos x="28" y="33"/>
              </a:cxn>
              <a:cxn ang="0">
                <a:pos x="28" y="35"/>
              </a:cxn>
              <a:cxn ang="0">
                <a:pos x="17" y="47"/>
              </a:cxn>
              <a:cxn ang="0">
                <a:pos x="28" y="59"/>
              </a:cxn>
              <a:cxn ang="0">
                <a:pos x="17" y="49"/>
              </a:cxn>
              <a:cxn ang="0">
                <a:pos x="28" y="59"/>
              </a:cxn>
              <a:cxn ang="0">
                <a:pos x="42" y="23"/>
              </a:cxn>
              <a:cxn ang="0">
                <a:pos x="31" y="33"/>
              </a:cxn>
              <a:cxn ang="0">
                <a:pos x="42" y="47"/>
              </a:cxn>
              <a:cxn ang="0">
                <a:pos x="31" y="35"/>
              </a:cxn>
              <a:cxn ang="0">
                <a:pos x="42" y="47"/>
              </a:cxn>
              <a:cxn ang="0">
                <a:pos x="42" y="49"/>
              </a:cxn>
              <a:cxn ang="0">
                <a:pos x="31" y="59"/>
              </a:cxn>
              <a:cxn ang="0">
                <a:pos x="45" y="5"/>
              </a:cxn>
              <a:cxn ang="0">
                <a:pos x="42" y="4"/>
              </a:cxn>
              <a:cxn ang="0">
                <a:pos x="41" y="16"/>
              </a:cxn>
              <a:cxn ang="0">
                <a:pos x="44" y="17"/>
              </a:cxn>
              <a:cxn ang="0">
                <a:pos x="45" y="5"/>
              </a:cxn>
              <a:cxn ang="0">
                <a:pos x="55" y="23"/>
              </a:cxn>
              <a:cxn ang="0">
                <a:pos x="44" y="33"/>
              </a:cxn>
              <a:cxn ang="0">
                <a:pos x="55" y="47"/>
              </a:cxn>
              <a:cxn ang="0">
                <a:pos x="44" y="35"/>
              </a:cxn>
              <a:cxn ang="0">
                <a:pos x="55" y="47"/>
              </a:cxn>
              <a:cxn ang="0">
                <a:pos x="55" y="49"/>
              </a:cxn>
              <a:cxn ang="0">
                <a:pos x="44" y="59"/>
              </a:cxn>
            </a:cxnLst>
            <a:rect l="0" t="0" r="r" b="b"/>
            <a:pathLst>
              <a:path w="59" h="64">
                <a:moveTo>
                  <a:pt x="59" y="59"/>
                </a:moveTo>
                <a:cubicBezTo>
                  <a:pt x="59" y="62"/>
                  <a:pt x="57" y="64"/>
                  <a:pt x="55" y="64"/>
                </a:cubicBezTo>
                <a:cubicBezTo>
                  <a:pt x="4" y="64"/>
                  <a:pt x="4" y="64"/>
                  <a:pt x="4" y="64"/>
                </a:cubicBezTo>
                <a:cubicBezTo>
                  <a:pt x="2" y="64"/>
                  <a:pt x="0" y="62"/>
                  <a:pt x="0" y="59"/>
                </a:cubicBezTo>
                <a:cubicBezTo>
                  <a:pt x="0" y="13"/>
                  <a:pt x="0" y="13"/>
                  <a:pt x="0" y="13"/>
                </a:cubicBezTo>
                <a:cubicBezTo>
                  <a:pt x="0" y="11"/>
                  <a:pt x="2" y="9"/>
                  <a:pt x="4" y="9"/>
                </a:cubicBezTo>
                <a:cubicBezTo>
                  <a:pt x="9" y="9"/>
                  <a:pt x="9" y="9"/>
                  <a:pt x="9" y="9"/>
                </a:cubicBezTo>
                <a:cubicBezTo>
                  <a:pt x="9" y="5"/>
                  <a:pt x="9" y="5"/>
                  <a:pt x="9" y="5"/>
                </a:cubicBezTo>
                <a:cubicBezTo>
                  <a:pt x="9" y="2"/>
                  <a:pt x="11" y="0"/>
                  <a:pt x="15" y="0"/>
                </a:cubicBezTo>
                <a:cubicBezTo>
                  <a:pt x="17" y="0"/>
                  <a:pt x="17" y="0"/>
                  <a:pt x="17" y="0"/>
                </a:cubicBezTo>
                <a:cubicBezTo>
                  <a:pt x="20" y="0"/>
                  <a:pt x="23" y="2"/>
                  <a:pt x="23" y="5"/>
                </a:cubicBezTo>
                <a:cubicBezTo>
                  <a:pt x="23" y="9"/>
                  <a:pt x="23" y="9"/>
                  <a:pt x="23" y="9"/>
                </a:cubicBezTo>
                <a:cubicBezTo>
                  <a:pt x="36" y="9"/>
                  <a:pt x="36" y="9"/>
                  <a:pt x="36" y="9"/>
                </a:cubicBezTo>
                <a:cubicBezTo>
                  <a:pt x="36" y="5"/>
                  <a:pt x="36" y="5"/>
                  <a:pt x="36" y="5"/>
                </a:cubicBezTo>
                <a:cubicBezTo>
                  <a:pt x="36" y="2"/>
                  <a:pt x="39" y="0"/>
                  <a:pt x="42" y="0"/>
                </a:cubicBezTo>
                <a:cubicBezTo>
                  <a:pt x="44" y="0"/>
                  <a:pt x="44" y="0"/>
                  <a:pt x="44" y="0"/>
                </a:cubicBezTo>
                <a:cubicBezTo>
                  <a:pt x="47" y="0"/>
                  <a:pt x="50" y="2"/>
                  <a:pt x="50" y="5"/>
                </a:cubicBezTo>
                <a:cubicBezTo>
                  <a:pt x="50" y="9"/>
                  <a:pt x="50" y="9"/>
                  <a:pt x="50" y="9"/>
                </a:cubicBezTo>
                <a:cubicBezTo>
                  <a:pt x="55" y="9"/>
                  <a:pt x="55" y="9"/>
                  <a:pt x="55" y="9"/>
                </a:cubicBezTo>
                <a:cubicBezTo>
                  <a:pt x="57" y="9"/>
                  <a:pt x="59" y="11"/>
                  <a:pt x="59" y="13"/>
                </a:cubicBezTo>
                <a:lnTo>
                  <a:pt x="59" y="59"/>
                </a:lnTo>
                <a:close/>
                <a:moveTo>
                  <a:pt x="15" y="33"/>
                </a:moveTo>
                <a:cubicBezTo>
                  <a:pt x="15" y="23"/>
                  <a:pt x="15" y="23"/>
                  <a:pt x="15" y="23"/>
                </a:cubicBezTo>
                <a:cubicBezTo>
                  <a:pt x="4" y="23"/>
                  <a:pt x="4" y="23"/>
                  <a:pt x="4" y="23"/>
                </a:cubicBezTo>
                <a:cubicBezTo>
                  <a:pt x="4" y="33"/>
                  <a:pt x="4" y="33"/>
                  <a:pt x="4" y="33"/>
                </a:cubicBezTo>
                <a:lnTo>
                  <a:pt x="15" y="33"/>
                </a:lnTo>
                <a:close/>
                <a:moveTo>
                  <a:pt x="15" y="47"/>
                </a:moveTo>
                <a:cubicBezTo>
                  <a:pt x="15" y="35"/>
                  <a:pt x="15" y="35"/>
                  <a:pt x="15" y="35"/>
                </a:cubicBezTo>
                <a:cubicBezTo>
                  <a:pt x="4" y="35"/>
                  <a:pt x="4" y="35"/>
                  <a:pt x="4" y="35"/>
                </a:cubicBezTo>
                <a:cubicBezTo>
                  <a:pt x="4" y="47"/>
                  <a:pt x="4" y="47"/>
                  <a:pt x="4" y="47"/>
                </a:cubicBezTo>
                <a:lnTo>
                  <a:pt x="15" y="47"/>
                </a:lnTo>
                <a:close/>
                <a:moveTo>
                  <a:pt x="15" y="59"/>
                </a:moveTo>
                <a:cubicBezTo>
                  <a:pt x="15" y="49"/>
                  <a:pt x="15" y="49"/>
                  <a:pt x="15" y="49"/>
                </a:cubicBezTo>
                <a:cubicBezTo>
                  <a:pt x="4" y="49"/>
                  <a:pt x="4" y="49"/>
                  <a:pt x="4" y="49"/>
                </a:cubicBezTo>
                <a:cubicBezTo>
                  <a:pt x="4" y="59"/>
                  <a:pt x="4" y="59"/>
                  <a:pt x="4" y="59"/>
                </a:cubicBezTo>
                <a:lnTo>
                  <a:pt x="15" y="59"/>
                </a:lnTo>
                <a:close/>
                <a:moveTo>
                  <a:pt x="18" y="5"/>
                </a:moveTo>
                <a:cubicBezTo>
                  <a:pt x="18" y="5"/>
                  <a:pt x="18" y="4"/>
                  <a:pt x="17" y="4"/>
                </a:cubicBezTo>
                <a:cubicBezTo>
                  <a:pt x="15" y="4"/>
                  <a:pt x="15" y="4"/>
                  <a:pt x="15" y="4"/>
                </a:cubicBezTo>
                <a:cubicBezTo>
                  <a:pt x="14" y="4"/>
                  <a:pt x="13" y="5"/>
                  <a:pt x="13" y="5"/>
                </a:cubicBezTo>
                <a:cubicBezTo>
                  <a:pt x="13" y="16"/>
                  <a:pt x="13" y="16"/>
                  <a:pt x="13" y="16"/>
                </a:cubicBezTo>
                <a:cubicBezTo>
                  <a:pt x="13" y="16"/>
                  <a:pt x="14" y="17"/>
                  <a:pt x="15" y="17"/>
                </a:cubicBezTo>
                <a:cubicBezTo>
                  <a:pt x="17" y="17"/>
                  <a:pt x="17" y="17"/>
                  <a:pt x="17" y="17"/>
                </a:cubicBezTo>
                <a:cubicBezTo>
                  <a:pt x="18" y="17"/>
                  <a:pt x="18" y="16"/>
                  <a:pt x="18" y="16"/>
                </a:cubicBezTo>
                <a:lnTo>
                  <a:pt x="18" y="5"/>
                </a:lnTo>
                <a:close/>
                <a:moveTo>
                  <a:pt x="28" y="33"/>
                </a:moveTo>
                <a:cubicBezTo>
                  <a:pt x="28" y="23"/>
                  <a:pt x="28" y="23"/>
                  <a:pt x="28" y="23"/>
                </a:cubicBezTo>
                <a:cubicBezTo>
                  <a:pt x="17" y="23"/>
                  <a:pt x="17" y="23"/>
                  <a:pt x="17" y="23"/>
                </a:cubicBezTo>
                <a:cubicBezTo>
                  <a:pt x="17" y="33"/>
                  <a:pt x="17" y="33"/>
                  <a:pt x="17" y="33"/>
                </a:cubicBezTo>
                <a:lnTo>
                  <a:pt x="28" y="33"/>
                </a:lnTo>
                <a:close/>
                <a:moveTo>
                  <a:pt x="28" y="47"/>
                </a:moveTo>
                <a:cubicBezTo>
                  <a:pt x="28" y="35"/>
                  <a:pt x="28" y="35"/>
                  <a:pt x="28" y="35"/>
                </a:cubicBezTo>
                <a:cubicBezTo>
                  <a:pt x="17" y="35"/>
                  <a:pt x="17" y="35"/>
                  <a:pt x="17" y="35"/>
                </a:cubicBezTo>
                <a:cubicBezTo>
                  <a:pt x="17" y="47"/>
                  <a:pt x="17" y="47"/>
                  <a:pt x="17" y="47"/>
                </a:cubicBezTo>
                <a:lnTo>
                  <a:pt x="28" y="47"/>
                </a:lnTo>
                <a:close/>
                <a:moveTo>
                  <a:pt x="28" y="59"/>
                </a:moveTo>
                <a:cubicBezTo>
                  <a:pt x="28" y="49"/>
                  <a:pt x="28" y="49"/>
                  <a:pt x="28" y="49"/>
                </a:cubicBezTo>
                <a:cubicBezTo>
                  <a:pt x="17" y="49"/>
                  <a:pt x="17" y="49"/>
                  <a:pt x="17" y="49"/>
                </a:cubicBezTo>
                <a:cubicBezTo>
                  <a:pt x="17" y="59"/>
                  <a:pt x="17" y="59"/>
                  <a:pt x="17" y="59"/>
                </a:cubicBezTo>
                <a:lnTo>
                  <a:pt x="28" y="59"/>
                </a:lnTo>
                <a:close/>
                <a:moveTo>
                  <a:pt x="42" y="33"/>
                </a:moveTo>
                <a:cubicBezTo>
                  <a:pt x="42" y="23"/>
                  <a:pt x="42" y="23"/>
                  <a:pt x="42" y="23"/>
                </a:cubicBezTo>
                <a:cubicBezTo>
                  <a:pt x="31" y="23"/>
                  <a:pt x="31" y="23"/>
                  <a:pt x="31" y="23"/>
                </a:cubicBezTo>
                <a:cubicBezTo>
                  <a:pt x="31" y="33"/>
                  <a:pt x="31" y="33"/>
                  <a:pt x="31" y="33"/>
                </a:cubicBezTo>
                <a:lnTo>
                  <a:pt x="42" y="33"/>
                </a:lnTo>
                <a:close/>
                <a:moveTo>
                  <a:pt x="42" y="47"/>
                </a:moveTo>
                <a:cubicBezTo>
                  <a:pt x="42" y="35"/>
                  <a:pt x="42" y="35"/>
                  <a:pt x="42" y="35"/>
                </a:cubicBezTo>
                <a:cubicBezTo>
                  <a:pt x="31" y="35"/>
                  <a:pt x="31" y="35"/>
                  <a:pt x="31" y="35"/>
                </a:cubicBezTo>
                <a:cubicBezTo>
                  <a:pt x="31" y="47"/>
                  <a:pt x="31" y="47"/>
                  <a:pt x="31" y="47"/>
                </a:cubicBezTo>
                <a:lnTo>
                  <a:pt x="42" y="47"/>
                </a:lnTo>
                <a:close/>
                <a:moveTo>
                  <a:pt x="42" y="59"/>
                </a:moveTo>
                <a:cubicBezTo>
                  <a:pt x="42" y="49"/>
                  <a:pt x="42" y="49"/>
                  <a:pt x="42" y="49"/>
                </a:cubicBezTo>
                <a:cubicBezTo>
                  <a:pt x="31" y="49"/>
                  <a:pt x="31" y="49"/>
                  <a:pt x="31" y="49"/>
                </a:cubicBezTo>
                <a:cubicBezTo>
                  <a:pt x="31" y="59"/>
                  <a:pt x="31" y="59"/>
                  <a:pt x="31" y="59"/>
                </a:cubicBezTo>
                <a:lnTo>
                  <a:pt x="42" y="59"/>
                </a:lnTo>
                <a:close/>
                <a:moveTo>
                  <a:pt x="45" y="5"/>
                </a:moveTo>
                <a:cubicBezTo>
                  <a:pt x="45" y="5"/>
                  <a:pt x="45" y="4"/>
                  <a:pt x="44" y="4"/>
                </a:cubicBezTo>
                <a:cubicBezTo>
                  <a:pt x="42" y="4"/>
                  <a:pt x="42" y="4"/>
                  <a:pt x="42" y="4"/>
                </a:cubicBezTo>
                <a:cubicBezTo>
                  <a:pt x="41" y="4"/>
                  <a:pt x="41" y="5"/>
                  <a:pt x="41" y="5"/>
                </a:cubicBezTo>
                <a:cubicBezTo>
                  <a:pt x="41" y="16"/>
                  <a:pt x="41" y="16"/>
                  <a:pt x="41" y="16"/>
                </a:cubicBezTo>
                <a:cubicBezTo>
                  <a:pt x="41" y="16"/>
                  <a:pt x="41" y="17"/>
                  <a:pt x="42" y="17"/>
                </a:cubicBezTo>
                <a:cubicBezTo>
                  <a:pt x="44" y="17"/>
                  <a:pt x="44" y="17"/>
                  <a:pt x="44" y="17"/>
                </a:cubicBezTo>
                <a:cubicBezTo>
                  <a:pt x="45" y="17"/>
                  <a:pt x="45" y="16"/>
                  <a:pt x="45" y="16"/>
                </a:cubicBezTo>
                <a:lnTo>
                  <a:pt x="45" y="5"/>
                </a:lnTo>
                <a:close/>
                <a:moveTo>
                  <a:pt x="55" y="33"/>
                </a:moveTo>
                <a:cubicBezTo>
                  <a:pt x="55" y="23"/>
                  <a:pt x="55" y="23"/>
                  <a:pt x="55" y="23"/>
                </a:cubicBezTo>
                <a:cubicBezTo>
                  <a:pt x="44" y="23"/>
                  <a:pt x="44" y="23"/>
                  <a:pt x="44" y="23"/>
                </a:cubicBezTo>
                <a:cubicBezTo>
                  <a:pt x="44" y="33"/>
                  <a:pt x="44" y="33"/>
                  <a:pt x="44" y="33"/>
                </a:cubicBezTo>
                <a:lnTo>
                  <a:pt x="55" y="33"/>
                </a:lnTo>
                <a:close/>
                <a:moveTo>
                  <a:pt x="55" y="47"/>
                </a:moveTo>
                <a:cubicBezTo>
                  <a:pt x="55" y="35"/>
                  <a:pt x="55" y="35"/>
                  <a:pt x="55" y="35"/>
                </a:cubicBezTo>
                <a:cubicBezTo>
                  <a:pt x="44" y="35"/>
                  <a:pt x="44" y="35"/>
                  <a:pt x="44" y="35"/>
                </a:cubicBezTo>
                <a:cubicBezTo>
                  <a:pt x="44" y="47"/>
                  <a:pt x="44" y="47"/>
                  <a:pt x="44" y="47"/>
                </a:cubicBezTo>
                <a:lnTo>
                  <a:pt x="55" y="47"/>
                </a:lnTo>
                <a:close/>
                <a:moveTo>
                  <a:pt x="55" y="59"/>
                </a:moveTo>
                <a:cubicBezTo>
                  <a:pt x="55" y="49"/>
                  <a:pt x="55" y="49"/>
                  <a:pt x="55" y="49"/>
                </a:cubicBezTo>
                <a:cubicBezTo>
                  <a:pt x="44" y="49"/>
                  <a:pt x="44" y="49"/>
                  <a:pt x="44" y="49"/>
                </a:cubicBezTo>
                <a:cubicBezTo>
                  <a:pt x="44" y="59"/>
                  <a:pt x="44" y="59"/>
                  <a:pt x="44" y="59"/>
                </a:cubicBezTo>
                <a:lnTo>
                  <a:pt x="55" y="59"/>
                </a:lnTo>
                <a:close/>
              </a:path>
            </a:pathLst>
          </a:custGeom>
          <a:solidFill>
            <a:schemeClr val="bg1"/>
          </a:solidFill>
          <a:ln w="9525">
            <a:noFill/>
            <a:round/>
          </a:ln>
        </p:spPr>
        <p:txBody>
          <a:bodyPr vert="horz" wrap="square" lIns="121913" tIns="60956" rIns="121913" bIns="60956" numCol="1" anchor="t" anchorCtr="0" compatLnSpc="1"/>
          <a:lstStyle/>
          <a:p>
            <a:pPr marL="0" marR="0" lvl="0" indent="0" algn="l" defTabSz="866775" rtl="0" eaLnBrk="1" fontAlgn="base" latinLnBrk="0" hangingPunct="1">
              <a:lnSpc>
                <a:spcPct val="120000"/>
              </a:lnSpc>
              <a:spcBef>
                <a:spcPct val="0"/>
              </a:spcBef>
              <a:spcAft>
                <a:spcPct val="0"/>
              </a:spcAft>
              <a:buClrTx/>
              <a:buSzTx/>
              <a:buFontTx/>
              <a:buNone/>
              <a:defRPr/>
            </a:pPr>
            <a:endParaRPr kumimoji="0" lang="en-US" sz="760" b="0" i="0" u="none" strike="noStrike" kern="0" cap="none" spc="0" normalizeH="0" baseline="0" noProof="0" dirty="0">
              <a:ln>
                <a:noFill/>
              </a:ln>
              <a:solidFill>
                <a:prstClr val="black">
                  <a:lumMod val="65000"/>
                  <a:lumOff val="35000"/>
                </a:prstClr>
              </a:solidFill>
              <a:effectLst/>
              <a:uLnTx/>
              <a:uFillTx/>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sp>
        <p:nvSpPr>
          <p:cNvPr id="6" name="文本框 5"/>
          <p:cNvSpPr txBox="1"/>
          <p:nvPr/>
        </p:nvSpPr>
        <p:spPr>
          <a:xfrm>
            <a:off x="742950" y="749935"/>
            <a:ext cx="10514965" cy="623570"/>
          </a:xfrm>
          <a:prstGeom prst="rect">
            <a:avLst/>
          </a:prstGeom>
          <a:solidFill>
            <a:schemeClr val="bg1"/>
          </a:solidFill>
        </p:spPr>
        <p:txBody>
          <a:bodyPr wrap="square" rtlCol="0">
            <a:noAutofit/>
          </a:bodyPr>
          <a:p>
            <a:pPr algn="ctr"/>
            <a:r>
              <a:rPr lang="zh-CN" altLang="en-US" sz="4000"/>
              <a:t>企业责任</a:t>
            </a:r>
            <a:endParaRPr lang="zh-CN" altLang="en-US" sz="4000"/>
          </a:p>
        </p:txBody>
      </p:sp>
      <p:sp>
        <p:nvSpPr>
          <p:cNvPr id="2" name="TextBox 20"/>
          <p:cNvSpPr txBox="1"/>
          <p:nvPr/>
        </p:nvSpPr>
        <p:spPr>
          <a:xfrm>
            <a:off x="1398270" y="4864735"/>
            <a:ext cx="3475990" cy="1568450"/>
          </a:xfrm>
          <a:prstGeom prst="rect">
            <a:avLst/>
          </a:prstGeom>
          <a:noFill/>
        </p:spPr>
        <p:txBody>
          <a:bodyPr wrap="square">
            <a:spAutoFit/>
          </a:bodyPr>
          <a:p>
            <a:pPr algn="ctr" defTabSz="913765">
              <a:lnSpc>
                <a:spcPct val="120000"/>
              </a:lnSpc>
              <a:spcBef>
                <a:spcPct val="0"/>
              </a:spcBef>
              <a:defRPr/>
            </a:pPr>
            <a:r>
              <a:rPr lang="zh-CN" altLang="en-US" sz="2000" dirty="0">
                <a:solidFill>
                  <a:schemeClr val="tx1">
                    <a:lumMod val="75000"/>
                    <a:lumOff val="2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rPr>
              <a:t>在食品药品安全领域，企业不仅是市场经济的主体，更是食品药品安全的第一责任人。</a:t>
            </a:r>
            <a:endParaRPr lang="zh-CN" altLang="en-US" sz="2000" dirty="0">
              <a:solidFill>
                <a:schemeClr val="tx1">
                  <a:lumMod val="75000"/>
                  <a:lumOff val="2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pic>
        <p:nvPicPr>
          <p:cNvPr id="3" name="图片 2"/>
          <p:cNvPicPr/>
          <p:nvPr/>
        </p:nvPicPr>
        <p:blipFill>
          <a:blip r:embed="rId13"/>
          <a:stretch>
            <a:fillRect/>
          </a:stretch>
        </p:blipFill>
        <p:spPr>
          <a:xfrm>
            <a:off x="1577975" y="1560195"/>
            <a:ext cx="3124835" cy="307467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06"/>
                                        </p:tgtEl>
                                        <p:attrNameLst>
                                          <p:attrName>style.visibility</p:attrName>
                                        </p:attrNameLst>
                                      </p:cBhvr>
                                      <p:to>
                                        <p:strVal val="visible"/>
                                      </p:to>
                                    </p:set>
                                    <p:anim calcmode="lin" valueType="num">
                                      <p:cBhvr additive="base">
                                        <p:cTn id="7" dur="750" fill="hold"/>
                                        <p:tgtEl>
                                          <p:spTgt spid="106"/>
                                        </p:tgtEl>
                                        <p:attrNameLst>
                                          <p:attrName>ppt_x</p:attrName>
                                        </p:attrNameLst>
                                      </p:cBhvr>
                                      <p:tavLst>
                                        <p:tav tm="0">
                                          <p:val>
                                            <p:strVal val="#ppt_x"/>
                                          </p:val>
                                        </p:tav>
                                        <p:tav tm="100000">
                                          <p:val>
                                            <p:strVal val="#ppt_x"/>
                                          </p:val>
                                        </p:tav>
                                      </p:tavLst>
                                    </p:anim>
                                    <p:anim calcmode="lin" valueType="num">
                                      <p:cBhvr additive="base">
                                        <p:cTn id="8" dur="750" fill="hold"/>
                                        <p:tgtEl>
                                          <p:spTgt spid="10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7"/>
                                        </p:tgtEl>
                                        <p:attrNameLst>
                                          <p:attrName>style.visibility</p:attrName>
                                        </p:attrNameLst>
                                      </p:cBhvr>
                                      <p:to>
                                        <p:strVal val="visible"/>
                                      </p:to>
                                    </p:set>
                                    <p:anim calcmode="lin" valueType="num">
                                      <p:cBhvr additive="base">
                                        <p:cTn id="11" dur="750" fill="hold"/>
                                        <p:tgtEl>
                                          <p:spTgt spid="107"/>
                                        </p:tgtEl>
                                        <p:attrNameLst>
                                          <p:attrName>ppt_x</p:attrName>
                                        </p:attrNameLst>
                                      </p:cBhvr>
                                      <p:tavLst>
                                        <p:tav tm="0">
                                          <p:val>
                                            <p:strVal val="#ppt_x"/>
                                          </p:val>
                                        </p:tav>
                                        <p:tav tm="100000">
                                          <p:val>
                                            <p:strVal val="#ppt_x"/>
                                          </p:val>
                                        </p:tav>
                                      </p:tavLst>
                                    </p:anim>
                                    <p:anim calcmode="lin" valueType="num">
                                      <p:cBhvr additive="base">
                                        <p:cTn id="12" dur="750" fill="hold"/>
                                        <p:tgtEl>
                                          <p:spTgt spid="10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08"/>
                                        </p:tgtEl>
                                        <p:attrNameLst>
                                          <p:attrName>style.visibility</p:attrName>
                                        </p:attrNameLst>
                                      </p:cBhvr>
                                      <p:to>
                                        <p:strVal val="visible"/>
                                      </p:to>
                                    </p:set>
                                    <p:anim calcmode="lin" valueType="num">
                                      <p:cBhvr additive="base">
                                        <p:cTn id="15" dur="750" fill="hold"/>
                                        <p:tgtEl>
                                          <p:spTgt spid="108"/>
                                        </p:tgtEl>
                                        <p:attrNameLst>
                                          <p:attrName>ppt_x</p:attrName>
                                        </p:attrNameLst>
                                      </p:cBhvr>
                                      <p:tavLst>
                                        <p:tav tm="0">
                                          <p:val>
                                            <p:strVal val="#ppt_x"/>
                                          </p:val>
                                        </p:tav>
                                        <p:tav tm="100000">
                                          <p:val>
                                            <p:strVal val="#ppt_x"/>
                                          </p:val>
                                        </p:tav>
                                      </p:tavLst>
                                    </p:anim>
                                    <p:anim calcmode="lin" valueType="num">
                                      <p:cBhvr additive="base">
                                        <p:cTn id="16" dur="750" fill="hold"/>
                                        <p:tgtEl>
                                          <p:spTgt spid="10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09"/>
                                        </p:tgtEl>
                                        <p:attrNameLst>
                                          <p:attrName>style.visibility</p:attrName>
                                        </p:attrNameLst>
                                      </p:cBhvr>
                                      <p:to>
                                        <p:strVal val="visible"/>
                                      </p:to>
                                    </p:set>
                                    <p:anim calcmode="lin" valueType="num">
                                      <p:cBhvr additive="base">
                                        <p:cTn id="19" dur="750" fill="hold"/>
                                        <p:tgtEl>
                                          <p:spTgt spid="109"/>
                                        </p:tgtEl>
                                        <p:attrNameLst>
                                          <p:attrName>ppt_x</p:attrName>
                                        </p:attrNameLst>
                                      </p:cBhvr>
                                      <p:tavLst>
                                        <p:tav tm="0">
                                          <p:val>
                                            <p:strVal val="#ppt_x"/>
                                          </p:val>
                                        </p:tav>
                                        <p:tav tm="100000">
                                          <p:val>
                                            <p:strVal val="#ppt_x"/>
                                          </p:val>
                                        </p:tav>
                                      </p:tavLst>
                                    </p:anim>
                                    <p:anim calcmode="lin" valueType="num">
                                      <p:cBhvr additive="base">
                                        <p:cTn id="20" dur="750" fill="hold"/>
                                        <p:tgtEl>
                                          <p:spTgt spid="109"/>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10"/>
                                        </p:tgtEl>
                                        <p:attrNameLst>
                                          <p:attrName>style.visibility</p:attrName>
                                        </p:attrNameLst>
                                      </p:cBhvr>
                                      <p:to>
                                        <p:strVal val="visible"/>
                                      </p:to>
                                    </p:set>
                                    <p:anim calcmode="lin" valueType="num">
                                      <p:cBhvr additive="base">
                                        <p:cTn id="23" dur="750" fill="hold"/>
                                        <p:tgtEl>
                                          <p:spTgt spid="110"/>
                                        </p:tgtEl>
                                        <p:attrNameLst>
                                          <p:attrName>ppt_x</p:attrName>
                                        </p:attrNameLst>
                                      </p:cBhvr>
                                      <p:tavLst>
                                        <p:tav tm="0">
                                          <p:val>
                                            <p:strVal val="#ppt_x"/>
                                          </p:val>
                                        </p:tav>
                                        <p:tav tm="100000">
                                          <p:val>
                                            <p:strVal val="#ppt_x"/>
                                          </p:val>
                                        </p:tav>
                                      </p:tavLst>
                                    </p:anim>
                                    <p:anim calcmode="lin" valueType="num">
                                      <p:cBhvr additive="base">
                                        <p:cTn id="24" dur="750" fill="hold"/>
                                        <p:tgtEl>
                                          <p:spTgt spid="110"/>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11"/>
                                        </p:tgtEl>
                                        <p:attrNameLst>
                                          <p:attrName>style.visibility</p:attrName>
                                        </p:attrNameLst>
                                      </p:cBhvr>
                                      <p:to>
                                        <p:strVal val="visible"/>
                                      </p:to>
                                    </p:set>
                                    <p:anim calcmode="lin" valueType="num">
                                      <p:cBhvr additive="base">
                                        <p:cTn id="27" dur="750" fill="hold"/>
                                        <p:tgtEl>
                                          <p:spTgt spid="111"/>
                                        </p:tgtEl>
                                        <p:attrNameLst>
                                          <p:attrName>ppt_x</p:attrName>
                                        </p:attrNameLst>
                                      </p:cBhvr>
                                      <p:tavLst>
                                        <p:tav tm="0">
                                          <p:val>
                                            <p:strVal val="#ppt_x"/>
                                          </p:val>
                                        </p:tav>
                                        <p:tav tm="100000">
                                          <p:val>
                                            <p:strVal val="#ppt_x"/>
                                          </p:val>
                                        </p:tav>
                                      </p:tavLst>
                                    </p:anim>
                                    <p:anim calcmode="lin" valueType="num">
                                      <p:cBhvr additive="base">
                                        <p:cTn id="28" dur="750" fill="hold"/>
                                        <p:tgtEl>
                                          <p:spTgt spid="111"/>
                                        </p:tgtEl>
                                        <p:attrNameLst>
                                          <p:attrName>ppt_y</p:attrName>
                                        </p:attrNameLst>
                                      </p:cBhvr>
                                      <p:tavLst>
                                        <p:tav tm="0">
                                          <p:val>
                                            <p:strVal val="1+#ppt_h/2"/>
                                          </p:val>
                                        </p:tav>
                                        <p:tav tm="100000">
                                          <p:val>
                                            <p:strVal val="#ppt_y"/>
                                          </p:val>
                                        </p:tav>
                                      </p:tavLst>
                                    </p:anim>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60"/>
                                        </p:tgtEl>
                                        <p:attrNameLst>
                                          <p:attrName>style.visibility</p:attrName>
                                        </p:attrNameLst>
                                      </p:cBhvr>
                                      <p:to>
                                        <p:strVal val="visible"/>
                                      </p:to>
                                    </p:set>
                                    <p:animEffect transition="in" filter="wipe(left)">
                                      <p:cBhvr>
                                        <p:cTn id="32" dur="750"/>
                                        <p:tgtEl>
                                          <p:spTgt spid="60"/>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61"/>
                                        </p:tgtEl>
                                        <p:attrNameLst>
                                          <p:attrName>style.visibility</p:attrName>
                                        </p:attrNameLst>
                                      </p:cBhvr>
                                      <p:to>
                                        <p:strVal val="visible"/>
                                      </p:to>
                                    </p:set>
                                    <p:animEffect transition="in" filter="wipe(left)">
                                      <p:cBhvr>
                                        <p:cTn id="35" dur="750"/>
                                        <p:tgtEl>
                                          <p:spTgt spid="61"/>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64"/>
                                        </p:tgtEl>
                                        <p:attrNameLst>
                                          <p:attrName>style.visibility</p:attrName>
                                        </p:attrNameLst>
                                      </p:cBhvr>
                                      <p:to>
                                        <p:strVal val="visible"/>
                                      </p:to>
                                    </p:set>
                                    <p:animEffect transition="in" filter="wipe(left)">
                                      <p:cBhvr>
                                        <p:cTn id="38" dur="750"/>
                                        <p:tgtEl>
                                          <p:spTgt spid="64"/>
                                        </p:tgtEl>
                                      </p:cBhvr>
                                    </p:animEffect>
                                  </p:childTnLst>
                                </p:cTn>
                              </p:par>
                              <p:par>
                                <p:cTn id="39" presetID="22" presetClass="entr" presetSubtype="8" fill="hold" grpId="0" nodeType="withEffect">
                                  <p:stCondLst>
                                    <p:cond delay="0"/>
                                  </p:stCondLst>
                                  <p:childTnLst>
                                    <p:set>
                                      <p:cBhvr>
                                        <p:cTn id="40" dur="1" fill="hold">
                                          <p:stCondLst>
                                            <p:cond delay="0"/>
                                          </p:stCondLst>
                                        </p:cTn>
                                        <p:tgtEl>
                                          <p:spTgt spid="65"/>
                                        </p:tgtEl>
                                        <p:attrNameLst>
                                          <p:attrName>style.visibility</p:attrName>
                                        </p:attrNameLst>
                                      </p:cBhvr>
                                      <p:to>
                                        <p:strVal val="visible"/>
                                      </p:to>
                                    </p:set>
                                    <p:animEffect transition="in" filter="wipe(left)">
                                      <p:cBhvr>
                                        <p:cTn id="41" dur="750"/>
                                        <p:tgtEl>
                                          <p:spTgt spid="65"/>
                                        </p:tgtEl>
                                      </p:cBhvr>
                                    </p:animEffect>
                                  </p:childTnLst>
                                </p:cTn>
                              </p:par>
                              <p:par>
                                <p:cTn id="42" presetID="22" presetClass="entr" presetSubtype="8" fill="hold" grpId="0" nodeType="withEffect">
                                  <p:stCondLst>
                                    <p:cond delay="0"/>
                                  </p:stCondLst>
                                  <p:childTnLst>
                                    <p:set>
                                      <p:cBhvr>
                                        <p:cTn id="43" dur="1" fill="hold">
                                          <p:stCondLst>
                                            <p:cond delay="0"/>
                                          </p:stCondLst>
                                        </p:cTn>
                                        <p:tgtEl>
                                          <p:spTgt spid="72"/>
                                        </p:tgtEl>
                                        <p:attrNameLst>
                                          <p:attrName>style.visibility</p:attrName>
                                        </p:attrNameLst>
                                      </p:cBhvr>
                                      <p:to>
                                        <p:strVal val="visible"/>
                                      </p:to>
                                    </p:set>
                                    <p:animEffect transition="in" filter="wipe(left)">
                                      <p:cBhvr>
                                        <p:cTn id="44" dur="750"/>
                                        <p:tgtEl>
                                          <p:spTgt spid="72"/>
                                        </p:tgtEl>
                                      </p:cBhvr>
                                    </p:animEffect>
                                  </p:childTnLst>
                                </p:cTn>
                              </p:par>
                              <p:par>
                                <p:cTn id="45" presetID="22" presetClass="entr" presetSubtype="8" fill="hold" grpId="0" nodeType="withEffect">
                                  <p:stCondLst>
                                    <p:cond delay="0"/>
                                  </p:stCondLst>
                                  <p:childTnLst>
                                    <p:set>
                                      <p:cBhvr>
                                        <p:cTn id="46" dur="1" fill="hold">
                                          <p:stCondLst>
                                            <p:cond delay="0"/>
                                          </p:stCondLst>
                                        </p:cTn>
                                        <p:tgtEl>
                                          <p:spTgt spid="75"/>
                                        </p:tgtEl>
                                        <p:attrNameLst>
                                          <p:attrName>style.visibility</p:attrName>
                                        </p:attrNameLst>
                                      </p:cBhvr>
                                      <p:to>
                                        <p:strVal val="visible"/>
                                      </p:to>
                                    </p:set>
                                    <p:animEffect transition="in" filter="wipe(left)">
                                      <p:cBhvr>
                                        <p:cTn id="47" dur="750"/>
                                        <p:tgtEl>
                                          <p:spTgt spid="75"/>
                                        </p:tgtEl>
                                      </p:cBhvr>
                                    </p:animEffect>
                                  </p:childTnLst>
                                </p:cTn>
                              </p:par>
                              <p:par>
                                <p:cTn id="48" presetID="31" presetClass="entr" presetSubtype="0" fill="hold" grpId="0" nodeType="withEffect">
                                  <p:stCondLst>
                                    <p:cond delay="0"/>
                                  </p:stCondLst>
                                  <p:childTnLst>
                                    <p:set>
                                      <p:cBhvr>
                                        <p:cTn id="49" dur="1" fill="hold">
                                          <p:stCondLst>
                                            <p:cond delay="0"/>
                                          </p:stCondLst>
                                        </p:cTn>
                                        <p:tgtEl>
                                          <p:spTgt spid="2"/>
                                        </p:tgtEl>
                                        <p:attrNameLst>
                                          <p:attrName>style.visibility</p:attrName>
                                        </p:attrNameLst>
                                      </p:cBhvr>
                                      <p:to>
                                        <p:strVal val="visible"/>
                                      </p:to>
                                    </p:set>
                                    <p:anim calcmode="lin" valueType="num">
                                      <p:cBhvr>
                                        <p:cTn id="50" dur="750" fill="hold"/>
                                        <p:tgtEl>
                                          <p:spTgt spid="2"/>
                                        </p:tgtEl>
                                        <p:attrNameLst>
                                          <p:attrName>ppt_w</p:attrName>
                                        </p:attrNameLst>
                                      </p:cBhvr>
                                      <p:tavLst>
                                        <p:tav tm="0">
                                          <p:val>
                                            <p:fltVal val="0"/>
                                          </p:val>
                                        </p:tav>
                                        <p:tav tm="100000">
                                          <p:val>
                                            <p:strVal val="#ppt_w"/>
                                          </p:val>
                                        </p:tav>
                                      </p:tavLst>
                                    </p:anim>
                                    <p:anim calcmode="lin" valueType="num">
                                      <p:cBhvr>
                                        <p:cTn id="51" dur="750" fill="hold"/>
                                        <p:tgtEl>
                                          <p:spTgt spid="2"/>
                                        </p:tgtEl>
                                        <p:attrNameLst>
                                          <p:attrName>ppt_h</p:attrName>
                                        </p:attrNameLst>
                                      </p:cBhvr>
                                      <p:tavLst>
                                        <p:tav tm="0">
                                          <p:val>
                                            <p:fltVal val="0"/>
                                          </p:val>
                                        </p:tav>
                                        <p:tav tm="100000">
                                          <p:val>
                                            <p:strVal val="#ppt_h"/>
                                          </p:val>
                                        </p:tav>
                                      </p:tavLst>
                                    </p:anim>
                                    <p:anim calcmode="lin" valueType="num">
                                      <p:cBhvr>
                                        <p:cTn id="52" dur="750" fill="hold"/>
                                        <p:tgtEl>
                                          <p:spTgt spid="2"/>
                                        </p:tgtEl>
                                        <p:attrNameLst>
                                          <p:attrName>style.rotation</p:attrName>
                                        </p:attrNameLst>
                                      </p:cBhvr>
                                      <p:tavLst>
                                        <p:tav tm="0">
                                          <p:val>
                                            <p:fltVal val="90"/>
                                          </p:val>
                                        </p:tav>
                                        <p:tav tm="100000">
                                          <p:val>
                                            <p:fltVal val="0"/>
                                          </p:val>
                                        </p:tav>
                                      </p:tavLst>
                                    </p:anim>
                                    <p:animEffect transition="in" filter="fade">
                                      <p:cBhvr>
                                        <p:cTn id="53" dur="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P spid="61" grpId="0"/>
      <p:bldP spid="64" grpId="0"/>
      <p:bldP spid="65" grpId="0"/>
      <p:bldP spid="72" grpId="0"/>
      <p:bldP spid="75" grpId="0"/>
      <p:bldP spid="106" grpId="0" animBg="1"/>
      <p:bldP spid="107" grpId="0" animBg="1"/>
      <p:bldP spid="108" grpId="0" animBg="1"/>
      <p:bldP spid="109" grpId="0" animBg="1"/>
      <p:bldP spid="110" grpId="0" animBg="1"/>
      <p:bldP spid="111" grpId="0" animBg="1"/>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Oval 21"/>
          <p:cNvSpPr/>
          <p:nvPr/>
        </p:nvSpPr>
        <p:spPr>
          <a:xfrm rot="19896072">
            <a:off x="9727586" y="4412248"/>
            <a:ext cx="1700184" cy="1349792"/>
          </a:xfrm>
          <a:prstGeom prst="ellipse">
            <a:avLst/>
          </a:prstGeom>
          <a:solidFill>
            <a:schemeClr val="bg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white"/>
                </a:solidFill>
                <a:effectLst/>
                <a:uLnTx/>
                <a:uFillTx/>
                <a:latin typeface="字魂105号-简雅黑" panose="00000500000000000000" pitchFamily="2" charset="-122"/>
                <a:ea typeface="字魂105号-简雅黑" panose="00000500000000000000" pitchFamily="2" charset="-122"/>
                <a:sym typeface="字魂105号-简雅黑" panose="00000500000000000000" pitchFamily="2" charset="-122"/>
              </a:rPr>
              <a:t>行业协会自律</a:t>
            </a:r>
            <a:endParaRPr kumimoji="0" lang="en-US" sz="1800" b="0" i="0" u="none" strike="noStrike" kern="1200" cap="none" spc="0" normalizeH="0" baseline="0" noProof="0">
              <a:ln>
                <a:noFill/>
              </a:ln>
              <a:solidFill>
                <a:prstClr val="white"/>
              </a:solidFill>
              <a:effectLst/>
              <a:uLnTx/>
              <a:uFillTx/>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sp>
        <p:nvSpPr>
          <p:cNvPr id="21" name="Oval 20"/>
          <p:cNvSpPr/>
          <p:nvPr/>
        </p:nvSpPr>
        <p:spPr>
          <a:xfrm rot="746256">
            <a:off x="5013047" y="3549464"/>
            <a:ext cx="1772557" cy="1407250"/>
          </a:xfrm>
          <a:prstGeom prst="ellipse">
            <a:avLst/>
          </a:prstGeom>
          <a:solidFill>
            <a:schemeClr val="bg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sp>
        <p:nvSpPr>
          <p:cNvPr id="20" name="Oval 19"/>
          <p:cNvSpPr/>
          <p:nvPr/>
        </p:nvSpPr>
        <p:spPr>
          <a:xfrm rot="21165191">
            <a:off x="2834231" y="1530866"/>
            <a:ext cx="1618916" cy="1285273"/>
          </a:xfrm>
          <a:prstGeom prst="ellipse">
            <a:avLst/>
          </a:prstGeom>
          <a:solidFill>
            <a:schemeClr val="bg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sp>
        <p:nvSpPr>
          <p:cNvPr id="14" name="Oval 13"/>
          <p:cNvSpPr/>
          <p:nvPr/>
        </p:nvSpPr>
        <p:spPr>
          <a:xfrm>
            <a:off x="8883011" y="4710205"/>
            <a:ext cx="1403880" cy="128274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sp>
        <p:nvSpPr>
          <p:cNvPr id="15" name="TextBox 14"/>
          <p:cNvSpPr txBox="1"/>
          <p:nvPr/>
        </p:nvSpPr>
        <p:spPr>
          <a:xfrm>
            <a:off x="9132285" y="5033311"/>
            <a:ext cx="115460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4000" b="1" i="0" u="none" strike="noStrike" kern="1200" cap="none" spc="0" normalizeH="0" baseline="0" noProof="0" dirty="0">
                <a:ln>
                  <a:noFill/>
                </a:ln>
                <a:solidFill>
                  <a:schemeClr val="bg1"/>
                </a:solidFill>
                <a:effectLst/>
                <a:uLnTx/>
                <a:uFillTx/>
                <a:latin typeface="字魂105号-简雅黑" panose="00000500000000000000" pitchFamily="2" charset="-122"/>
                <a:ea typeface="字魂105号-简雅黑" panose="00000500000000000000" pitchFamily="2" charset="-122"/>
                <a:cs typeface="Lato" panose="020F0502020204030203" pitchFamily="34" charset="0"/>
                <a:sym typeface="字魂105号-简雅黑" panose="00000500000000000000" pitchFamily="2" charset="-122"/>
              </a:rPr>
              <a:t>.0</a:t>
            </a:r>
            <a:r>
              <a:rPr kumimoji="0" lang="id-ID" sz="4000" b="1" i="0" u="none" strike="noStrike" kern="1200" cap="none" spc="0" normalizeH="0" baseline="0" noProof="0" dirty="0">
                <a:ln>
                  <a:noFill/>
                </a:ln>
                <a:solidFill>
                  <a:schemeClr val="bg1"/>
                </a:solidFill>
                <a:effectLst/>
                <a:uLnTx/>
                <a:uFillTx/>
                <a:latin typeface="字魂105号-简雅黑" panose="00000500000000000000" pitchFamily="2" charset="-122"/>
                <a:ea typeface="字魂105号-简雅黑" panose="00000500000000000000" pitchFamily="2" charset="-122"/>
                <a:cs typeface="Lato" panose="020F0502020204030203" pitchFamily="34" charset="0"/>
                <a:sym typeface="字魂105号-简雅黑" panose="00000500000000000000" pitchFamily="2" charset="-122"/>
              </a:rPr>
              <a:t>3</a:t>
            </a:r>
            <a:endParaRPr kumimoji="0" lang="en-US" sz="4000" b="1" i="0" u="none" strike="noStrike" kern="1200" cap="none" spc="0" normalizeH="0" baseline="0" noProof="0" dirty="0">
              <a:ln>
                <a:noFill/>
              </a:ln>
              <a:solidFill>
                <a:schemeClr val="bg1"/>
              </a:solidFill>
              <a:effectLst/>
              <a:uLnTx/>
              <a:uFillTx/>
              <a:latin typeface="字魂105号-简雅黑" panose="00000500000000000000" pitchFamily="2" charset="-122"/>
              <a:ea typeface="字魂105号-简雅黑" panose="00000500000000000000" pitchFamily="2" charset="-122"/>
              <a:cs typeface="Lato" panose="020F0502020204030203" pitchFamily="34" charset="0"/>
              <a:sym typeface="字魂105号-简雅黑" panose="00000500000000000000" pitchFamily="2" charset="-122"/>
            </a:endParaRPr>
          </a:p>
        </p:txBody>
      </p:sp>
      <p:sp>
        <p:nvSpPr>
          <p:cNvPr id="16" name="Oval 15"/>
          <p:cNvSpPr/>
          <p:nvPr/>
        </p:nvSpPr>
        <p:spPr>
          <a:xfrm>
            <a:off x="5164983" y="3550338"/>
            <a:ext cx="1570402" cy="143489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sp>
        <p:nvSpPr>
          <p:cNvPr id="17" name="TextBox 16"/>
          <p:cNvSpPr txBox="1"/>
          <p:nvPr/>
        </p:nvSpPr>
        <p:spPr>
          <a:xfrm>
            <a:off x="5414257" y="3899146"/>
            <a:ext cx="859531"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4000" b="1" i="0" u="none" strike="noStrike" kern="1200" cap="none" spc="0" normalizeH="0" baseline="0" noProof="0" dirty="0">
                <a:ln>
                  <a:noFill/>
                </a:ln>
                <a:solidFill>
                  <a:schemeClr val="bg1"/>
                </a:solidFill>
                <a:effectLst/>
                <a:uLnTx/>
                <a:uFillTx/>
                <a:latin typeface="字魂105号-简雅黑" panose="00000500000000000000" pitchFamily="2" charset="-122"/>
                <a:ea typeface="字魂105号-简雅黑" panose="00000500000000000000" pitchFamily="2" charset="-122"/>
                <a:cs typeface="Lato" panose="020F0502020204030203" pitchFamily="34" charset="0"/>
                <a:sym typeface="字魂105号-简雅黑" panose="00000500000000000000" pitchFamily="2" charset="-122"/>
              </a:rPr>
              <a:t>.0</a:t>
            </a:r>
            <a:r>
              <a:rPr kumimoji="0" lang="id-ID" sz="4000" b="1" i="0" u="none" strike="noStrike" kern="1200" cap="none" spc="0" normalizeH="0" baseline="0" noProof="0" dirty="0">
                <a:ln>
                  <a:noFill/>
                </a:ln>
                <a:solidFill>
                  <a:schemeClr val="bg1"/>
                </a:solidFill>
                <a:effectLst/>
                <a:uLnTx/>
                <a:uFillTx/>
                <a:latin typeface="字魂105号-简雅黑" panose="00000500000000000000" pitchFamily="2" charset="-122"/>
                <a:ea typeface="字魂105号-简雅黑" panose="00000500000000000000" pitchFamily="2" charset="-122"/>
                <a:cs typeface="Lato" panose="020F0502020204030203" pitchFamily="34" charset="0"/>
                <a:sym typeface="字魂105号-简雅黑" panose="00000500000000000000" pitchFamily="2" charset="-122"/>
              </a:rPr>
              <a:t>2</a:t>
            </a:r>
            <a:endParaRPr kumimoji="0" lang="en-US" sz="4000" b="1" i="0" u="none" strike="noStrike" kern="1200" cap="none" spc="0" normalizeH="0" baseline="0" noProof="0" dirty="0">
              <a:ln>
                <a:noFill/>
              </a:ln>
              <a:solidFill>
                <a:schemeClr val="bg1"/>
              </a:solidFill>
              <a:effectLst/>
              <a:uLnTx/>
              <a:uFillTx/>
              <a:latin typeface="字魂105号-简雅黑" panose="00000500000000000000" pitchFamily="2" charset="-122"/>
              <a:ea typeface="字魂105号-简雅黑" panose="00000500000000000000" pitchFamily="2" charset="-122"/>
              <a:cs typeface="Lato" panose="020F0502020204030203" pitchFamily="34" charset="0"/>
              <a:sym typeface="字魂105号-简雅黑" panose="00000500000000000000" pitchFamily="2" charset="-122"/>
            </a:endParaRPr>
          </a:p>
        </p:txBody>
      </p:sp>
      <p:sp>
        <p:nvSpPr>
          <p:cNvPr id="18" name="Oval 17"/>
          <p:cNvSpPr/>
          <p:nvPr/>
        </p:nvSpPr>
        <p:spPr>
          <a:xfrm>
            <a:off x="2908287" y="1552741"/>
            <a:ext cx="1434283" cy="131052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sp>
        <p:nvSpPr>
          <p:cNvPr id="19" name="TextBox 18"/>
          <p:cNvSpPr txBox="1"/>
          <p:nvPr/>
        </p:nvSpPr>
        <p:spPr>
          <a:xfrm>
            <a:off x="3157561" y="1838533"/>
            <a:ext cx="110880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4000" b="1" i="0" u="none" strike="noStrike" kern="1200" cap="none" spc="0" normalizeH="0" baseline="0" noProof="0" dirty="0">
                <a:ln>
                  <a:noFill/>
                </a:ln>
                <a:solidFill>
                  <a:schemeClr val="bg1"/>
                </a:solidFill>
                <a:effectLst/>
                <a:uLnTx/>
                <a:uFillTx/>
                <a:latin typeface="字魂105号-简雅黑" panose="00000500000000000000" pitchFamily="2" charset="-122"/>
                <a:ea typeface="字魂105号-简雅黑" panose="00000500000000000000" pitchFamily="2" charset="-122"/>
                <a:cs typeface="Lato" panose="020F0502020204030203" pitchFamily="34" charset="0"/>
                <a:sym typeface="字魂105号-简雅黑" panose="00000500000000000000" pitchFamily="2" charset="-122"/>
              </a:rPr>
              <a:t>.0</a:t>
            </a:r>
            <a:r>
              <a:rPr kumimoji="0" lang="id-ID" sz="4000" b="1" i="0" u="none" strike="noStrike" kern="1200" cap="none" spc="0" normalizeH="0" baseline="0" noProof="0" dirty="0">
                <a:ln>
                  <a:noFill/>
                </a:ln>
                <a:solidFill>
                  <a:schemeClr val="bg1"/>
                </a:solidFill>
                <a:effectLst/>
                <a:uLnTx/>
                <a:uFillTx/>
                <a:latin typeface="字魂105号-简雅黑" panose="00000500000000000000" pitchFamily="2" charset="-122"/>
                <a:ea typeface="字魂105号-简雅黑" panose="00000500000000000000" pitchFamily="2" charset="-122"/>
                <a:cs typeface="Lato" panose="020F0502020204030203" pitchFamily="34" charset="0"/>
                <a:sym typeface="字魂105号-简雅黑" panose="00000500000000000000" pitchFamily="2" charset="-122"/>
              </a:rPr>
              <a:t>1</a:t>
            </a:r>
            <a:endParaRPr kumimoji="0" lang="en-US" sz="4000" b="1" i="0" u="none" strike="noStrike" kern="1200" cap="none" spc="0" normalizeH="0" baseline="0" noProof="0" dirty="0">
              <a:ln>
                <a:noFill/>
              </a:ln>
              <a:solidFill>
                <a:schemeClr val="bg1"/>
              </a:solidFill>
              <a:effectLst/>
              <a:uLnTx/>
              <a:uFillTx/>
              <a:latin typeface="字魂105号-简雅黑" panose="00000500000000000000" pitchFamily="2" charset="-122"/>
              <a:ea typeface="字魂105号-简雅黑" panose="00000500000000000000" pitchFamily="2" charset="-122"/>
              <a:cs typeface="Lato" panose="020F0502020204030203" pitchFamily="34" charset="0"/>
              <a:sym typeface="字魂105号-简雅黑" panose="00000500000000000000" pitchFamily="2" charset="-122"/>
            </a:endParaRPr>
          </a:p>
        </p:txBody>
      </p:sp>
      <p:sp>
        <p:nvSpPr>
          <p:cNvPr id="6" name="文本框 5"/>
          <p:cNvSpPr txBox="1"/>
          <p:nvPr/>
        </p:nvSpPr>
        <p:spPr>
          <a:xfrm>
            <a:off x="742950" y="749935"/>
            <a:ext cx="10514965" cy="623570"/>
          </a:xfrm>
          <a:prstGeom prst="rect">
            <a:avLst/>
          </a:prstGeom>
          <a:solidFill>
            <a:schemeClr val="bg1"/>
          </a:solidFill>
        </p:spPr>
        <p:txBody>
          <a:bodyPr wrap="square" rtlCol="0">
            <a:noAutofit/>
          </a:bodyPr>
          <a:p>
            <a:pPr algn="ctr"/>
            <a:r>
              <a:rPr lang="zh-CN" altLang="en-US" sz="4000"/>
              <a:t>社会共治</a:t>
            </a:r>
            <a:endParaRPr lang="zh-CN" altLang="en-US" sz="4000"/>
          </a:p>
          <a:p>
            <a:pPr algn="ctr"/>
            <a:endParaRPr lang="zh-CN" altLang="en-US" sz="4000"/>
          </a:p>
        </p:txBody>
      </p:sp>
      <p:sp>
        <p:nvSpPr>
          <p:cNvPr id="3" name="文本框 2"/>
          <p:cNvSpPr txBox="1"/>
          <p:nvPr/>
        </p:nvSpPr>
        <p:spPr>
          <a:xfrm>
            <a:off x="5661025" y="5130483"/>
            <a:ext cx="5080000" cy="337185"/>
          </a:xfrm>
          <a:prstGeom prst="rect">
            <a:avLst/>
          </a:prstGeom>
        </p:spPr>
        <p:txBody>
          <a:bodyPr>
            <a:spAutoFit/>
          </a:bodyPr>
          <a:p>
            <a:pPr marL="0" indent="0">
              <a:spcBef>
                <a:spcPct val="0"/>
              </a:spcBef>
              <a:spcAft>
                <a:spcPct val="0"/>
              </a:spcAft>
            </a:pPr>
            <a:r>
              <a:rPr lang="zh-CN" altLang="en-US" sz="1600" b="0" i="0">
                <a:solidFill>
                  <a:srgbClr val="05073B"/>
                </a:solidFill>
                <a:latin typeface="-apple-system"/>
                <a:ea typeface="-apple-system"/>
              </a:rPr>
              <a:t>公众参与</a:t>
            </a:r>
            <a:endParaRPr lang="zh-CN" altLang="en-US" sz="1600" b="0" i="0">
              <a:solidFill>
                <a:srgbClr val="05073B"/>
              </a:solidFill>
              <a:latin typeface="-apple-system"/>
              <a:ea typeface="-apple-system"/>
            </a:endParaRPr>
          </a:p>
        </p:txBody>
      </p:sp>
      <p:sp>
        <p:nvSpPr>
          <p:cNvPr id="4" name="文本框 3"/>
          <p:cNvSpPr txBox="1"/>
          <p:nvPr/>
        </p:nvSpPr>
        <p:spPr>
          <a:xfrm>
            <a:off x="10016490" y="4606608"/>
            <a:ext cx="5080000" cy="337185"/>
          </a:xfrm>
          <a:prstGeom prst="rect">
            <a:avLst/>
          </a:prstGeom>
        </p:spPr>
        <p:txBody>
          <a:bodyPr>
            <a:spAutoFit/>
          </a:bodyPr>
          <a:p>
            <a:pPr marL="0" indent="0">
              <a:spcBef>
                <a:spcPct val="0"/>
              </a:spcBef>
              <a:spcAft>
                <a:spcPct val="0"/>
              </a:spcAft>
            </a:pPr>
            <a:r>
              <a:rPr lang="zh-CN" altLang="en-US" sz="1600" b="0" i="0">
                <a:solidFill>
                  <a:srgbClr val="05073B"/>
                </a:solidFill>
                <a:latin typeface="-apple-system"/>
                <a:ea typeface="-apple-system"/>
              </a:rPr>
              <a:t>行业协会自律</a:t>
            </a:r>
            <a:endParaRPr lang="zh-CN" altLang="en-US" sz="1600" b="0" i="0">
              <a:solidFill>
                <a:srgbClr val="05073B"/>
              </a:solidFill>
              <a:latin typeface="-apple-system"/>
              <a:ea typeface="-apple-system"/>
            </a:endParaRPr>
          </a:p>
        </p:txBody>
      </p:sp>
      <p:sp>
        <p:nvSpPr>
          <p:cNvPr id="5" name="文本框 4"/>
          <p:cNvSpPr txBox="1"/>
          <p:nvPr/>
        </p:nvSpPr>
        <p:spPr>
          <a:xfrm>
            <a:off x="4527550" y="1838325"/>
            <a:ext cx="6688455" cy="2033270"/>
          </a:xfrm>
          <a:prstGeom prst="rect">
            <a:avLst/>
          </a:prstGeom>
          <a:noFill/>
        </p:spPr>
        <p:txBody>
          <a:bodyPr wrap="square" rtlCol="0" anchor="t">
            <a:noAutofit/>
          </a:bodyPr>
          <a:p>
            <a:r>
              <a:rPr lang="zh-CN" altLang="en-US"/>
              <a:t>在维护食品药品安全的道路上，社会共治是一个不可或缺的环节。它强调媒体监督、公众参与以及行业协会自律等多方面力量的共同参与和协作，共同构建起食品药品安全的坚固防线。</a:t>
            </a:r>
            <a:endParaRPr lang="zh-CN" altLang="en-US"/>
          </a:p>
        </p:txBody>
      </p:sp>
      <p:sp>
        <p:nvSpPr>
          <p:cNvPr id="7" name="文本框 6"/>
          <p:cNvSpPr txBox="1"/>
          <p:nvPr/>
        </p:nvSpPr>
        <p:spPr>
          <a:xfrm>
            <a:off x="3354705" y="2940368"/>
            <a:ext cx="5080000" cy="337185"/>
          </a:xfrm>
          <a:prstGeom prst="rect">
            <a:avLst/>
          </a:prstGeom>
        </p:spPr>
        <p:txBody>
          <a:bodyPr>
            <a:spAutoFit/>
          </a:bodyPr>
          <a:p>
            <a:pPr marL="0" indent="0">
              <a:spcBef>
                <a:spcPct val="0"/>
              </a:spcBef>
              <a:spcAft>
                <a:spcPct val="0"/>
              </a:spcAft>
            </a:pPr>
            <a:r>
              <a:rPr lang="zh-CN" altLang="en-US" sz="1600" b="0" i="0">
                <a:solidFill>
                  <a:srgbClr val="05073B"/>
                </a:solidFill>
                <a:latin typeface="-apple-system"/>
                <a:ea typeface="-apple-system"/>
              </a:rPr>
              <a:t>媒体监督</a:t>
            </a:r>
            <a:endParaRPr lang="zh-CN" altLang="en-US" sz="1600" b="0" i="0">
              <a:solidFill>
                <a:srgbClr val="05073B"/>
              </a:solidFill>
              <a:latin typeface="-apple-system"/>
              <a:ea typeface="-apple-system"/>
            </a:endParaRPr>
          </a:p>
        </p:txBody>
      </p:sp>
      <p:pic>
        <p:nvPicPr>
          <p:cNvPr id="11" name="图片 10"/>
          <p:cNvPicPr/>
          <p:nvPr/>
        </p:nvPicPr>
        <p:blipFill>
          <a:blip r:embed="rId1"/>
          <a:srcRect b="-1333"/>
          <a:stretch>
            <a:fillRect/>
          </a:stretch>
        </p:blipFill>
        <p:spPr>
          <a:xfrm>
            <a:off x="742315" y="1433195"/>
            <a:ext cx="2712085" cy="2297430"/>
          </a:xfrm>
          <a:prstGeom prst="ellipse">
            <a:avLst/>
          </a:prstGeom>
        </p:spPr>
      </p:pic>
      <p:pic>
        <p:nvPicPr>
          <p:cNvPr id="25" name="图片 24"/>
          <p:cNvPicPr/>
          <p:nvPr/>
        </p:nvPicPr>
        <p:blipFill>
          <a:blip r:embed="rId2"/>
          <a:stretch>
            <a:fillRect/>
          </a:stretch>
        </p:blipFill>
        <p:spPr>
          <a:xfrm>
            <a:off x="3454400" y="3790315"/>
            <a:ext cx="2306955" cy="2195195"/>
          </a:xfrm>
          <a:prstGeom prst="ellipse">
            <a:avLst/>
          </a:prstGeom>
        </p:spPr>
      </p:pic>
      <p:pic>
        <p:nvPicPr>
          <p:cNvPr id="28" name="图片 27"/>
          <p:cNvPicPr/>
          <p:nvPr/>
        </p:nvPicPr>
        <p:blipFill>
          <a:blip r:embed="rId3"/>
          <a:stretch>
            <a:fillRect/>
          </a:stretch>
        </p:blipFill>
        <p:spPr>
          <a:xfrm>
            <a:off x="7635875" y="3445510"/>
            <a:ext cx="2129155" cy="206375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790700" y="1181100"/>
            <a:ext cx="8633460" cy="4533900"/>
          </a:xfrm>
          <a:prstGeom prst="rect">
            <a:avLst/>
          </a:prstGeom>
          <a:solidFill>
            <a:schemeClr val="bg1"/>
          </a:solidFill>
          <a:ln>
            <a:no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Ins="360000" rtlCol="0" anchor="ctr"/>
          <a:lstStyle/>
          <a:p>
            <a:pPr algn="r" defTabSz="914400"/>
            <a:endParaRPr lang="zh-CN" altLang="en-US" sz="1400" b="1">
              <a:latin typeface="字魂105号-简雅黑" panose="00000500000000000000" pitchFamily="2" charset="-122"/>
              <a:ea typeface="字魂105号-简雅黑" panose="00000500000000000000" pitchFamily="2" charset="-122"/>
              <a:cs typeface="Open Sans" charset="0"/>
            </a:endParaRPr>
          </a:p>
        </p:txBody>
      </p:sp>
      <p:sp>
        <p:nvSpPr>
          <p:cNvPr id="6" name="矩形 5"/>
          <p:cNvSpPr/>
          <p:nvPr/>
        </p:nvSpPr>
        <p:spPr>
          <a:xfrm>
            <a:off x="1767840" y="5029200"/>
            <a:ext cx="1417320" cy="10820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105号-简雅黑" panose="00000500000000000000" pitchFamily="2" charset="-122"/>
              <a:ea typeface="字魂105号-简雅黑" panose="00000500000000000000" pitchFamily="2" charset="-122"/>
            </a:endParaRPr>
          </a:p>
        </p:txBody>
      </p:sp>
      <p:sp>
        <p:nvSpPr>
          <p:cNvPr id="7" name="矩形 6"/>
          <p:cNvSpPr/>
          <p:nvPr/>
        </p:nvSpPr>
        <p:spPr>
          <a:xfrm>
            <a:off x="3185160" y="5029200"/>
            <a:ext cx="1417320" cy="10820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105号-简雅黑" panose="00000500000000000000" pitchFamily="2" charset="-122"/>
              <a:ea typeface="字魂105号-简雅黑" panose="00000500000000000000" pitchFamily="2" charset="-122"/>
            </a:endParaRPr>
          </a:p>
        </p:txBody>
      </p:sp>
      <p:sp>
        <p:nvSpPr>
          <p:cNvPr id="10" name="文本框 9"/>
          <p:cNvSpPr txBox="1"/>
          <p:nvPr/>
        </p:nvSpPr>
        <p:spPr>
          <a:xfrm>
            <a:off x="2628610" y="2660822"/>
            <a:ext cx="6001039" cy="1938020"/>
          </a:xfrm>
          <a:prstGeom prst="rect">
            <a:avLst/>
          </a:prstGeom>
          <a:noFill/>
        </p:spPr>
        <p:txBody>
          <a:bodyPr wrap="square" rtlCol="0">
            <a:spAutoFit/>
          </a:bodyPr>
          <a:lstStyle/>
          <a:p>
            <a:r>
              <a:rPr lang="zh-CN" altLang="en-US" sz="6000" spc="300" dirty="0">
                <a:solidFill>
                  <a:schemeClr val="tx1">
                    <a:lumMod val="75000"/>
                    <a:lumOff val="2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rPr>
              <a:t>监管措施</a:t>
            </a:r>
            <a:endParaRPr lang="zh-CN" altLang="en-US" sz="6000" spc="300" dirty="0">
              <a:solidFill>
                <a:schemeClr val="tx1">
                  <a:lumMod val="75000"/>
                  <a:lumOff val="2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endParaRPr>
          </a:p>
          <a:p>
            <a:endParaRPr lang="zh-CN" altLang="en-US" sz="6000" spc="300" dirty="0">
              <a:solidFill>
                <a:schemeClr val="tx1">
                  <a:lumMod val="75000"/>
                  <a:lumOff val="25000"/>
                </a:schemeClr>
              </a:solidFill>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sp>
        <p:nvSpPr>
          <p:cNvPr id="13" name="椭圆 12"/>
          <p:cNvSpPr/>
          <p:nvPr/>
        </p:nvSpPr>
        <p:spPr>
          <a:xfrm>
            <a:off x="9083290" y="2870186"/>
            <a:ext cx="664859" cy="664859"/>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105号-简雅黑" panose="00000500000000000000" pitchFamily="2" charset="-122"/>
              <a:ea typeface="字魂105号-简雅黑" panose="00000500000000000000" pitchFamily="2" charset="-122"/>
            </a:endParaRPr>
          </a:p>
        </p:txBody>
      </p:sp>
      <p:sp>
        <p:nvSpPr>
          <p:cNvPr id="14" name="文本框 13"/>
          <p:cNvSpPr txBox="1"/>
          <p:nvPr/>
        </p:nvSpPr>
        <p:spPr>
          <a:xfrm>
            <a:off x="9204669" y="2844225"/>
            <a:ext cx="525780" cy="584775"/>
          </a:xfrm>
          <a:prstGeom prst="rect">
            <a:avLst/>
          </a:prstGeom>
          <a:noFill/>
        </p:spPr>
        <p:txBody>
          <a:bodyPr wrap="square" rtlCol="0">
            <a:spAutoFit/>
          </a:bodyPr>
          <a:lstStyle/>
          <a:p>
            <a:r>
              <a:rPr lang="en-US" altLang="zh-CN" sz="3200" b="1" dirty="0">
                <a:solidFill>
                  <a:schemeClr val="bg1"/>
                </a:solidFill>
                <a:effectLst>
                  <a:outerShdw blurRad="38100" dist="38100" dir="2700000" algn="tl">
                    <a:srgbClr val="000000">
                      <a:alpha val="43137"/>
                    </a:srgbClr>
                  </a:outerShdw>
                </a:effectLst>
                <a:latin typeface="字魂105号-简雅黑" panose="00000500000000000000" pitchFamily="2" charset="-122"/>
                <a:ea typeface="字魂105号-简雅黑" panose="00000500000000000000" pitchFamily="2" charset="-122"/>
              </a:rPr>
              <a:t>&gt;</a:t>
            </a:r>
            <a:endParaRPr lang="zh-CN" altLang="en-US" sz="3200" b="1" dirty="0">
              <a:solidFill>
                <a:schemeClr val="bg1"/>
              </a:solidFill>
              <a:effectLst>
                <a:outerShdw blurRad="38100" dist="38100" dir="2700000" algn="tl">
                  <a:srgbClr val="000000">
                    <a:alpha val="43137"/>
                  </a:srgbClr>
                </a:outerShdw>
              </a:effectLst>
              <a:latin typeface="字魂105号-简雅黑" panose="00000500000000000000" pitchFamily="2" charset="-122"/>
              <a:ea typeface="字魂105号-简雅黑" panose="00000500000000000000" pitchFamily="2" charset="-122"/>
            </a:endParaRPr>
          </a:p>
        </p:txBody>
      </p:sp>
      <p:sp>
        <p:nvSpPr>
          <p:cNvPr id="15" name="文本框 14"/>
          <p:cNvSpPr txBox="1"/>
          <p:nvPr/>
        </p:nvSpPr>
        <p:spPr>
          <a:xfrm>
            <a:off x="2857501" y="1908276"/>
            <a:ext cx="4299584" cy="584775"/>
          </a:xfrm>
          <a:prstGeom prst="rect">
            <a:avLst/>
          </a:prstGeom>
          <a:noFill/>
        </p:spPr>
        <p:txBody>
          <a:bodyPr vert="horz" wrap="square" rtlCol="0">
            <a:spAutoFit/>
          </a:bodyPr>
          <a:lstStyle/>
          <a:p>
            <a:pPr algn="dist"/>
            <a:r>
              <a:rPr lang="en-US" altLang="zh-CN" sz="3200" dirty="0">
                <a:solidFill>
                  <a:schemeClr val="tx1">
                    <a:lumMod val="75000"/>
                    <a:lumOff val="25000"/>
                  </a:schemeClr>
                </a:solidFill>
                <a:effectLst>
                  <a:outerShdw blurRad="38100" dist="38100" dir="2700000" algn="tl">
                    <a:srgbClr val="000000">
                      <a:alpha val="43137"/>
                    </a:srgbClr>
                  </a:outerShdw>
                </a:effectLst>
                <a:latin typeface="字魂105号-简雅黑" panose="00000500000000000000" pitchFamily="2" charset="-122"/>
                <a:ea typeface="字魂105号-简雅黑" panose="00000500000000000000" pitchFamily="2" charset="-122"/>
              </a:rPr>
              <a:t>PART 04</a:t>
            </a:r>
            <a:endParaRPr lang="zh-CN" altLang="en-US" sz="3200" dirty="0">
              <a:solidFill>
                <a:schemeClr val="tx1">
                  <a:lumMod val="75000"/>
                  <a:lumOff val="25000"/>
                </a:schemeClr>
              </a:solidFill>
              <a:effectLst>
                <a:outerShdw blurRad="38100" dist="38100" dir="2700000" algn="tl">
                  <a:srgbClr val="000000">
                    <a:alpha val="43137"/>
                  </a:srgbClr>
                </a:outerShdw>
              </a:effectLst>
              <a:latin typeface="字魂105号-简雅黑" panose="00000500000000000000" pitchFamily="2" charset="-122"/>
              <a:ea typeface="字魂105号-简雅黑" panose="00000500000000000000"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p:bld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1"/>
  <p:tag name="KSO_WM_UNIT_ID" val="custom20202990_8*i*1"/>
  <p:tag name="KSO_WM_TEMPLATE_CATEGORY" val="custom"/>
  <p:tag name="KSO_WM_TEMPLATE_INDEX" val="20202990"/>
  <p:tag name="KSO_WM_UNIT_LAYERLEVEL" val="1"/>
  <p:tag name="KSO_WM_TAG_VERSION" val="1.0"/>
  <p:tag name="KSO_WM_BEAUTIFY_FLAG" val="#wm#"/>
  <p:tag name="KSO_WM_UNIT_FILL_FORE_SCHEMECOLOR_INDEX_BRIGHTNESS" val="0.25"/>
  <p:tag name="KSO_WM_UNIT_FILL_FORE_SCHEMECOLOR_INDEX" val="13"/>
  <p:tag name="KSO_WM_UNIT_FILL_TYPE" val="1"/>
  <p:tag name="KSO_WM_UNIT_TEXT_FILL_FORE_SCHEMECOLOR_INDEX_BRIGHTNESS" val="0"/>
  <p:tag name="KSO_WM_UNIT_TEXT_FILL_FORE_SCHEMECOLOR_INDEX" val="2"/>
  <p:tag name="KSO_WM_UNIT_TEXT_FILL_TYPE" val="1"/>
</p:tagLst>
</file>

<file path=ppt/tags/tag10.xml><?xml version="1.0" encoding="utf-8"?>
<p:tagLst xmlns:p="http://schemas.openxmlformats.org/presentationml/2006/main">
  <p:tag name="KSO_WM_UNIT_ISCONTENTSTITLE" val="0"/>
  <p:tag name="KSO_WM_UNIT_ISNUMDGMTITLE" val="0"/>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5_1"/>
  <p:tag name="KSO_WM_UNIT_ID" val="custom20202990_8*l_h_f*1_5_1"/>
  <p:tag name="KSO_WM_TEMPLATE_CATEGORY" val="custom"/>
  <p:tag name="KSO_WM_TEMPLATE_INDEX" val="20202990"/>
  <p:tag name="KSO_WM_UNIT_LAYERLEVEL" val="1_1_1"/>
  <p:tag name="KSO_WM_TAG_VERSION" val="1.0"/>
  <p:tag name="KSO_WM_BEAUTIFY_FLAG" val="#wm#"/>
  <p:tag name="KSO_WM_UNIT_PRESET_TEXT" val="单击此处添加正文......"/>
  <p:tag name="KSO_WM_UNIT_TEXT_FILL_FORE_SCHEMECOLOR_INDEX_BRIGHTNESS" val="0.35"/>
  <p:tag name="KSO_WM_UNIT_TEXT_FILL_FORE_SCHEMECOLOR_INDEX" val="13"/>
  <p:tag name="KSO_WM_UNIT_TEXT_FILL_TYPE" val="1"/>
  <p:tag name="KSO_WM_DIAGRAM_VIRTUALLY_FRAME" val="{&quot;height&quot;:285.1096850393702,&quot;left&quot;:350.2248031496063,&quot;top&quot;:153.45,&quot;width&quot;:545.6915748031497}"/>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custom20202990_8*l_h_i*1_2_1"/>
  <p:tag name="KSO_WM_TEMPLATE_CATEGORY" val="custom"/>
  <p:tag name="KSO_WM_TEMPLATE_INDEX" val="20202990"/>
  <p:tag name="KSO_WM_UNIT_LAYERLEVEL" val="1_1_1"/>
  <p:tag name="KSO_WM_TAG_VERSION" val="1.0"/>
  <p:tag name="KSO_WM_BEAUTIFY_FLAG" val="#wm#"/>
  <p:tag name="KSO_WM_UNIT_TEXT_FILL_FORE_SCHEMECOLOR_INDEX_BRIGHTNESS" val="0"/>
  <p:tag name="KSO_WM_UNIT_TEXT_FILL_FORE_SCHEMECOLOR_INDEX" val="13"/>
  <p:tag name="KSO_WM_UNIT_TEXT_FILL_TYPE" val="1"/>
  <p:tag name="KSO_WM_DIAGRAM_VIRTUALLY_FRAME" val="{&quot;height&quot;:285.1096850393702,&quot;left&quot;:350.2248031496063,&quot;top&quot;:153.45,&quot;width&quot;:545.6915748031497}"/>
</p:tagLst>
</file>

<file path=ppt/tags/tag12.xml><?xml version="1.0" encoding="utf-8"?>
<p:tagLst xmlns:p="http://schemas.openxmlformats.org/presentationml/2006/main">
  <p:tag name="KSO_WM_UNIT_ISCONTENTSTITLE" val="0"/>
  <p:tag name="KSO_WM_UNIT_ISNUMDGMTITLE" val="0"/>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custom20202990_8*l_h_f*1_2_1"/>
  <p:tag name="KSO_WM_TEMPLATE_CATEGORY" val="custom"/>
  <p:tag name="KSO_WM_TEMPLATE_INDEX" val="20202990"/>
  <p:tag name="KSO_WM_UNIT_LAYERLEVEL" val="1_1_1"/>
  <p:tag name="KSO_WM_TAG_VERSION" val="1.0"/>
  <p:tag name="KSO_WM_BEAUTIFY_FLAG" val="#wm#"/>
  <p:tag name="KSO_WM_UNIT_PRESET_TEXT" val="单击此处添加正文......"/>
  <p:tag name="KSO_WM_UNIT_TEXT_FILL_FORE_SCHEMECOLOR_INDEX_BRIGHTNESS" val="0.35"/>
  <p:tag name="KSO_WM_UNIT_TEXT_FILL_FORE_SCHEMECOLOR_INDEX" val="13"/>
  <p:tag name="KSO_WM_UNIT_TEXT_FILL_TYPE" val="1"/>
  <p:tag name="KSO_WM_DIAGRAM_VIRTUALLY_FRAME" val="{&quot;height&quot;:285.1096850393702,&quot;left&quot;:350.2248031496063,&quot;top&quot;:153.45,&quot;width&quot;:545.6915748031497}"/>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4_1"/>
  <p:tag name="KSO_WM_UNIT_ID" val="custom20202990_8*l_h_i*1_4_1"/>
  <p:tag name="KSO_WM_TEMPLATE_CATEGORY" val="custom"/>
  <p:tag name="KSO_WM_TEMPLATE_INDEX" val="20202990"/>
  <p:tag name="KSO_WM_UNIT_LAYERLEVEL" val="1_1_1"/>
  <p:tag name="KSO_WM_TAG_VERSION" val="1.0"/>
  <p:tag name="KSO_WM_BEAUTIFY_FLAG" val="#wm#"/>
  <p:tag name="KSO_WM_UNIT_TEXT_FILL_FORE_SCHEMECOLOR_INDEX_BRIGHTNESS" val="0"/>
  <p:tag name="KSO_WM_UNIT_TEXT_FILL_FORE_SCHEMECOLOR_INDEX" val="13"/>
  <p:tag name="KSO_WM_UNIT_TEXT_FILL_TYPE" val="1"/>
  <p:tag name="KSO_WM_DIAGRAM_VIRTUALLY_FRAME" val="{&quot;height&quot;:285.1096850393702,&quot;left&quot;:350.2248031496063,&quot;top&quot;:153.45,&quot;width&quot;:545.6915748031497}"/>
</p:tagLst>
</file>

<file path=ppt/tags/tag14.xml><?xml version="1.0" encoding="utf-8"?>
<p:tagLst xmlns:p="http://schemas.openxmlformats.org/presentationml/2006/main">
  <p:tag name="KSO_WM_UNIT_ISCONTENTSTITLE" val="0"/>
  <p:tag name="KSO_WM_UNIT_ISNUMDGMTITLE" val="0"/>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4_1"/>
  <p:tag name="KSO_WM_UNIT_ID" val="custom20202990_8*l_h_f*1_4_1"/>
  <p:tag name="KSO_WM_TEMPLATE_CATEGORY" val="custom"/>
  <p:tag name="KSO_WM_TEMPLATE_INDEX" val="20202990"/>
  <p:tag name="KSO_WM_UNIT_LAYERLEVEL" val="1_1_1"/>
  <p:tag name="KSO_WM_TAG_VERSION" val="1.0"/>
  <p:tag name="KSO_WM_BEAUTIFY_FLAG" val="#wm#"/>
  <p:tag name="KSO_WM_UNIT_PRESET_TEXT" val="单击此处添加正文......"/>
  <p:tag name="KSO_WM_UNIT_TEXT_FILL_FORE_SCHEMECOLOR_INDEX_BRIGHTNESS" val="0.35"/>
  <p:tag name="KSO_WM_UNIT_TEXT_FILL_FORE_SCHEMECOLOR_INDEX" val="13"/>
  <p:tag name="KSO_WM_UNIT_TEXT_FILL_TYPE" val="1"/>
  <p:tag name="KSO_WM_DIAGRAM_VIRTUALLY_FRAME" val="{&quot;height&quot;:285.1096850393702,&quot;left&quot;:350.2248031496063,&quot;top&quot;:153.45,&quot;width&quot;:545.6915748031497}"/>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6_1"/>
  <p:tag name="KSO_WM_UNIT_ID" val="custom20202990_8*l_h_i*1_6_1"/>
  <p:tag name="KSO_WM_TEMPLATE_CATEGORY" val="custom"/>
  <p:tag name="KSO_WM_TEMPLATE_INDEX" val="20202990"/>
  <p:tag name="KSO_WM_UNIT_LAYERLEVEL" val="1_1_1"/>
  <p:tag name="KSO_WM_TAG_VERSION" val="1.0"/>
  <p:tag name="KSO_WM_BEAUTIFY_FLAG" val="#wm#"/>
  <p:tag name="KSO_WM_UNIT_TEXT_FILL_FORE_SCHEMECOLOR_INDEX_BRIGHTNESS" val="0"/>
  <p:tag name="KSO_WM_UNIT_TEXT_FILL_FORE_SCHEMECOLOR_INDEX" val="13"/>
  <p:tag name="KSO_WM_UNIT_TEXT_FILL_TYPE" val="1"/>
  <p:tag name="KSO_WM_DIAGRAM_VIRTUALLY_FRAME" val="{&quot;height&quot;:285.1096850393702,&quot;left&quot;:350.2248031496063,&quot;top&quot;:153.45,&quot;width&quot;:545.6915748031497}"/>
</p:tagLst>
</file>

<file path=ppt/tags/tag16.xml><?xml version="1.0" encoding="utf-8"?>
<p:tagLst xmlns:p="http://schemas.openxmlformats.org/presentationml/2006/main">
  <p:tag name="KSO_WM_UNIT_ISCONTENTSTITLE" val="0"/>
  <p:tag name="KSO_WM_UNIT_ISNUMDGMTITLE" val="0"/>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6_1"/>
  <p:tag name="KSO_WM_UNIT_ID" val="custom20202990_8*l_h_f*1_6_1"/>
  <p:tag name="KSO_WM_TEMPLATE_CATEGORY" val="custom"/>
  <p:tag name="KSO_WM_TEMPLATE_INDEX" val="20202990"/>
  <p:tag name="KSO_WM_UNIT_LAYERLEVEL" val="1_1_1"/>
  <p:tag name="KSO_WM_TAG_VERSION" val="1.0"/>
  <p:tag name="KSO_WM_BEAUTIFY_FLAG" val="#wm#"/>
  <p:tag name="KSO_WM_UNIT_PRESET_TEXT" val="单击此处添加正文......"/>
  <p:tag name="KSO_WM_UNIT_TEXT_FILL_FORE_SCHEMECOLOR_INDEX_BRIGHTNESS" val="0.35"/>
  <p:tag name="KSO_WM_UNIT_TEXT_FILL_FORE_SCHEMECOLOR_INDEX" val="13"/>
  <p:tag name="KSO_WM_UNIT_TEXT_FILL_TYPE" val="1"/>
  <p:tag name="KSO_WM_DIAGRAM_VIRTUALLY_FRAME" val="{&quot;height&quot;:285.1096850393702,&quot;left&quot;:350.2248031496063,&quot;top&quot;:153.45,&quot;width&quot;:545.6915748031497}"/>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1"/>
  <p:tag name="KSO_WM_UNIT_ID" val="custom20202990_8*l_i*1_1"/>
  <p:tag name="KSO_WM_TEMPLATE_CATEGORY" val="custom"/>
  <p:tag name="KSO_WM_TEMPLATE_INDEX" val="20202990"/>
  <p:tag name="KSO_WM_UNIT_LAYERLEVEL" val="1_1"/>
  <p:tag name="KSO_WM_TAG_VERSION" val="1.0"/>
  <p:tag name="KSO_WM_BEAUTIFY_FLAG" val="#wm#"/>
  <p:tag name="KSO_WM_UNIT_LINE_FORE_SCHEMECOLOR_INDEX_BRIGHTNESS" val="-0.25"/>
  <p:tag name="KSO_WM_UNIT_LINE_FORE_SCHEMECOLOR_INDEX" val="14"/>
  <p:tag name="KSO_WM_UNIT_LINE_FILL_TYPE" val="2"/>
  <p:tag name="KSO_WM_DIAGRAM_VIRTUALLY_FRAME" val="{&quot;height&quot;:285.1096850393702,&quot;left&quot;:350.2248031496063,&quot;top&quot;:153.45,&quot;width&quot;:545.6915748031497}"/>
</p:tagLst>
</file>

<file path=ppt/tags/tag18.xml><?xml version="1.0" encoding="utf-8"?>
<p:tagLst xmlns:p="http://schemas.openxmlformats.org/presentationml/2006/main">
  <p:tag name="KSO_WM_DIAGRAM_VIRTUALLY_FRAME" val="{&quot;height&quot;:225.02791338582674,&quot;left&quot;:120.61732283464566,&quot;top&quot;:255.5688188976378,&quot;width&quot;:754.3051181102361}"/>
</p:tagLst>
</file>

<file path=ppt/tags/tag19.xml><?xml version="1.0" encoding="utf-8"?>
<p:tagLst xmlns:p="http://schemas.openxmlformats.org/presentationml/2006/main">
  <p:tag name="PA" val="v5.1.2"/>
  <p:tag name="WHOLESPTYPE" val="Shape_Title"/>
  <p:tag name="SCANEADDTIONSP" val="true"/>
  <p:tag name="SCENESHAPETYPE" val="SceneShape"/>
  <p:tag name="SCENESHAPESUBTYPE" val="ScenePicShape"/>
  <p:tag name="SCENESHAPENAME" val="幻影图形"/>
  <p:tag name="LOOPID" val="636722956505361077"/>
  <p:tag name="RESOURCEID" val="636722956505460749"/>
  <p:tag name="SCENEID" val="Unkown"/>
  <p:tag name="SCENELINKIDS" val="37|32|34|36"/>
  <p:tag name="ANIMSTRING" val="97dc195e9db14a91331b8d825796bfd8"/>
  <p:tag name="KSO_WM_DIAGRAM_VIRTUALLY_FRAME" val="{&quot;height&quot;:225.02791338582674,&quot;left&quot;:120.61732283464566,&quot;top&quot;:255.5688188976378,&quot;width&quot;:754.3051181102361}"/>
</p:tagLst>
</file>

<file path=ppt/tags/tag2.xml><?xml version="1.0" encoding="utf-8"?>
<p:tagLst xmlns:p="http://schemas.openxmlformats.org/presentationml/2006/main">
  <p:tag name="KSO_WM_UNIT_ISCONTENTSTITLE" val="1"/>
  <p:tag name="KSO_WM_UNIT_ISNUMDGMTITLE" val="0"/>
  <p:tag name="KSO_WM_UNIT_NOCLEAR" val="0"/>
  <p:tag name="KSO_WM_UNIT_VALUE" val="2"/>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UNIT_ID" val="custom20202990_8*a*1"/>
  <p:tag name="KSO_WM_TEMPLATE_CATEGORY" val="custom"/>
  <p:tag name="KSO_WM_TEMPLATE_INDEX" val="20202990"/>
  <p:tag name="KSO_WM_UNIT_LAYERLEVEL" val="1"/>
  <p:tag name="KSO_WM_TAG_VERSION" val="1.0"/>
  <p:tag name="KSO_WM_BEAUTIFY_FLAG" val="#wm#"/>
  <p:tag name="KSO_WM_UNIT_PRESET_TEXT" val="目录"/>
  <p:tag name="KSO_WM_UNIT_TEXT_FILL_FORE_SCHEMECOLOR_INDEX_BRIGHTNESS" val="0.15"/>
  <p:tag name="KSO_WM_UNIT_TEXT_FILL_FORE_SCHEMECOLOR_INDEX" val="13"/>
  <p:tag name="KSO_WM_UNIT_TEXT_FILL_TYPE" val="1"/>
</p:tagLst>
</file>

<file path=ppt/tags/tag20.xml><?xml version="1.0" encoding="utf-8"?>
<p:tagLst xmlns:p="http://schemas.openxmlformats.org/presentationml/2006/main">
  <p:tag name="KSO_WM_DIAGRAM_VIRTUALLY_FRAME" val="{&quot;height&quot;:225.02791338582674,&quot;left&quot;:120.61732283464566,&quot;top&quot;:255.5688188976378,&quot;width&quot;:754.3051181102361}"/>
</p:tagLst>
</file>

<file path=ppt/tags/tag21.xml><?xml version="1.0" encoding="utf-8"?>
<p:tagLst xmlns:p="http://schemas.openxmlformats.org/presentationml/2006/main">
  <p:tag name="PA" val="v5.1.2"/>
  <p:tag name="WHOLESPTYPE" val="Shape_Title"/>
  <p:tag name="SCANEADDTIONSP" val="true"/>
  <p:tag name="SCENESHAPETYPE" val="SceneShape"/>
  <p:tag name="SCENESHAPESUBTYPE" val="ScenePicShape"/>
  <p:tag name="SCENESHAPENAME" val="幻影图形"/>
  <p:tag name="LOOPID" val="636722956505361077"/>
  <p:tag name="RESOURCEID" val="636722956505460749"/>
  <p:tag name="SCENEID" val="Unkown"/>
  <p:tag name="SCENELINKIDS" val="37|32|34|36"/>
  <p:tag name="ANIMSTRING" val="97dc195e9db14a91331b8d825796bfd8"/>
  <p:tag name="KSO_WM_DIAGRAM_VIRTUALLY_FRAME" val="{&quot;height&quot;:225.02791338582674,&quot;left&quot;:120.61732283464566,&quot;top&quot;:255.5688188976378,&quot;width&quot;:754.3051181102361}"/>
</p:tagLst>
</file>

<file path=ppt/tags/tag22.xml><?xml version="1.0" encoding="utf-8"?>
<p:tagLst xmlns:p="http://schemas.openxmlformats.org/presentationml/2006/main">
  <p:tag name="KSO_WM_DIAGRAM_VIRTUALLY_FRAME" val="{&quot;height&quot;:225.02791338582674,&quot;left&quot;:120.61732283464566,&quot;top&quot;:255.5688188976378,&quot;width&quot;:754.3051181102361}"/>
</p:tagLst>
</file>

<file path=ppt/tags/tag23.xml><?xml version="1.0" encoding="utf-8"?>
<p:tagLst xmlns:p="http://schemas.openxmlformats.org/presentationml/2006/main">
  <p:tag name="PA" val="v5.1.2"/>
  <p:tag name="WHOLESPTYPE" val="Shape_Title"/>
  <p:tag name="SCANEADDTIONSP" val="true"/>
  <p:tag name="SCENESHAPETYPE" val="SceneShape"/>
  <p:tag name="SCENESHAPESUBTYPE" val="ScenePicShape"/>
  <p:tag name="SCENESHAPENAME" val="幻影图形"/>
  <p:tag name="LOOPID" val="636722956505361077"/>
  <p:tag name="RESOURCEID" val="636722956505460749"/>
  <p:tag name="SCENEID" val="Unkown"/>
  <p:tag name="SCENELINKIDS" val="37|32|34|36"/>
  <p:tag name="ANIMSTRING" val="97dc195e9db14a91331b8d825796bfd8"/>
  <p:tag name="KSO_WM_DIAGRAM_VIRTUALLY_FRAME" val="{&quot;height&quot;:225.02791338582674,&quot;left&quot;:120.61732283464566,&quot;top&quot;:255.5688188976378,&quot;width&quot;:754.3051181102361}"/>
</p:tagLst>
</file>

<file path=ppt/tags/tag24.xml><?xml version="1.0" encoding="utf-8"?>
<p:tagLst xmlns:p="http://schemas.openxmlformats.org/presentationml/2006/main">
  <p:tag name="KSO_WM_DIAGRAM_VIRTUALLY_FRAME" val="{&quot;height&quot;:273.1155905511811,&quot;left&quot;:102.47566929133859,&quot;top&quot;:161.8172440944882,&quot;width&quot;:755.0487401574803}"/>
</p:tagLst>
</file>

<file path=ppt/tags/tag25.xml><?xml version="1.0" encoding="utf-8"?>
<p:tagLst xmlns:p="http://schemas.openxmlformats.org/presentationml/2006/main">
  <p:tag name="KSO_WM_DIAGRAM_VIRTUALLY_FRAME" val="{&quot;height&quot;:273.1155905511811,&quot;left&quot;:102.47566929133859,&quot;top&quot;:161.8172440944882,&quot;width&quot;:755.0487401574803}"/>
</p:tagLst>
</file>

<file path=ppt/tags/tag26.xml><?xml version="1.0" encoding="utf-8"?>
<p:tagLst xmlns:p="http://schemas.openxmlformats.org/presentationml/2006/main">
  <p:tag name="KSO_WM_DIAGRAM_VIRTUALLY_FRAME" val="{&quot;height&quot;:273.1155905511811,&quot;left&quot;:102.47566929133859,&quot;top&quot;:161.8172440944882,&quot;width&quot;:755.0487401574803}"/>
</p:tagLst>
</file>

<file path=ppt/tags/tag27.xml><?xml version="1.0" encoding="utf-8"?>
<p:tagLst xmlns:p="http://schemas.openxmlformats.org/presentationml/2006/main">
  <p:tag name="KSO_WM_DIAGRAM_VIRTUALLY_FRAME" val="{&quot;height&quot;:273.1155905511811,&quot;left&quot;:102.47566929133859,&quot;top&quot;:161.8172440944882,&quot;width&quot;:755.0487401574803}"/>
</p:tagLst>
</file>

<file path=ppt/tags/tag28.xml><?xml version="1.0" encoding="utf-8"?>
<p:tagLst xmlns:p="http://schemas.openxmlformats.org/presentationml/2006/main">
  <p:tag name="KSO_WM_DIAGRAM_VIRTUALLY_FRAME" val="{&quot;height&quot;:273.1155905511811,&quot;left&quot;:102.47566929133859,&quot;top&quot;:161.8172440944882,&quot;width&quot;:755.0487401574803}"/>
</p:tagLst>
</file>

<file path=ppt/tags/tag29.xml><?xml version="1.0" encoding="utf-8"?>
<p:tagLst xmlns:p="http://schemas.openxmlformats.org/presentationml/2006/main">
  <p:tag name="KSO_WM_DIAGRAM_VIRTUALLY_FRAME" val="{&quot;height&quot;:273.1155905511811,&quot;left&quot;:102.47566929133859,&quot;top&quot;:161.8172440944882,&quot;width&quot;:755.0487401574803}"/>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custom20202990_8*l_h_i*1_1_1"/>
  <p:tag name="KSO_WM_TEMPLATE_CATEGORY" val="custom"/>
  <p:tag name="KSO_WM_TEMPLATE_INDEX" val="20202990"/>
  <p:tag name="KSO_WM_UNIT_LAYERLEVEL" val="1_1_1"/>
  <p:tag name="KSO_WM_TAG_VERSION" val="1.0"/>
  <p:tag name="KSO_WM_BEAUTIFY_FLAG" val="#wm#"/>
  <p:tag name="KSO_WM_UNIT_TEXT_FILL_FORE_SCHEMECOLOR_INDEX_BRIGHTNESS" val="0"/>
  <p:tag name="KSO_WM_UNIT_TEXT_FILL_FORE_SCHEMECOLOR_INDEX" val="13"/>
  <p:tag name="KSO_WM_UNIT_TEXT_FILL_TYPE" val="1"/>
  <p:tag name="KSO_WM_DIAGRAM_VIRTUALLY_FRAME" val="{&quot;height&quot;:285.1096850393702,&quot;left&quot;:350.2248031496063,&quot;top&quot;:153.45,&quot;width&quot;:545.6915748031497}"/>
</p:tagLst>
</file>

<file path=ppt/tags/tag30.xml><?xml version="1.0" encoding="utf-8"?>
<p:tagLst xmlns:p="http://schemas.openxmlformats.org/presentationml/2006/main">
  <p:tag name="KSO_WM_DIAGRAM_VIRTUALLY_FRAME" val="{&quot;height&quot;:273.1155905511811,&quot;left&quot;:102.47566929133859,&quot;top&quot;:161.8172440944882,&quot;width&quot;:755.0487401574803}"/>
</p:tagLst>
</file>

<file path=ppt/tags/tag31.xml><?xml version="1.0" encoding="utf-8"?>
<p:tagLst xmlns:p="http://schemas.openxmlformats.org/presentationml/2006/main">
  <p:tag name="KSO_WM_DIAGRAM_VIRTUALLY_FRAME" val="{&quot;height&quot;:273.1155905511811,&quot;left&quot;:102.47566929133859,&quot;top&quot;:161.8172440944882,&quot;width&quot;:755.0487401574803}"/>
</p:tagLst>
</file>

<file path=ppt/tags/tag32.xml><?xml version="1.0" encoding="utf-8"?>
<p:tagLst xmlns:p="http://schemas.openxmlformats.org/presentationml/2006/main">
  <p:tag name="KSO_WM_DIAGRAM_VIRTUALLY_FRAME" val="{&quot;height&quot;:273.1155905511811,&quot;left&quot;:102.47566929133859,&quot;top&quot;:161.8172440944882,&quot;width&quot;:755.0487401574803}"/>
</p:tagLst>
</file>

<file path=ppt/tags/tag33.xml><?xml version="1.0" encoding="utf-8"?>
<p:tagLst xmlns:p="http://schemas.openxmlformats.org/presentationml/2006/main">
  <p:tag name="KSO_WM_DIAGRAM_VIRTUALLY_FRAME" val="{&quot;height&quot;:273.1155905511811,&quot;left&quot;:102.47566929133859,&quot;top&quot;:161.8172440944882,&quot;width&quot;:755.0487401574803}"/>
</p:tagLst>
</file>

<file path=ppt/tags/tag34.xml><?xml version="1.0" encoding="utf-8"?>
<p:tagLst xmlns:p="http://schemas.openxmlformats.org/presentationml/2006/main">
  <p:tag name="KSO_WM_DIAGRAM_VIRTUALLY_FRAME" val="{&quot;height&quot;:273.1155905511811,&quot;left&quot;:102.47566929133859,&quot;top&quot;:161.8172440944882,&quot;width&quot;:755.0487401574803}"/>
</p:tagLst>
</file>

<file path=ppt/tags/tag35.xml><?xml version="1.0" encoding="utf-8"?>
<p:tagLst xmlns:p="http://schemas.openxmlformats.org/presentationml/2006/main">
  <p:tag name="KSO_WM_DIAGRAM_VIRTUALLY_FRAME" val="{&quot;height&quot;:273.1155905511811,&quot;left&quot;:102.47566929133859,&quot;top&quot;:161.8172440944882,&quot;width&quot;:755.0487401574803}"/>
</p:tagLst>
</file>

<file path=ppt/tags/tag36.xml><?xml version="1.0" encoding="utf-8"?>
<p:tagLst xmlns:p="http://schemas.openxmlformats.org/presentationml/2006/main">
  <p:tag name="KSO_WM_DIAGRAM_VIRTUALLY_FRAME" val="{&quot;height&quot;:273.1155905511811,&quot;left&quot;:102.47566929133859,&quot;top&quot;:161.8172440944882,&quot;width&quot;:755.0487401574803}"/>
</p:tagLst>
</file>

<file path=ppt/tags/tag37.xml><?xml version="1.0" encoding="utf-8"?>
<p:tagLst xmlns:p="http://schemas.openxmlformats.org/presentationml/2006/main">
  <p:tag name="KSO_WM_DIAGRAM_VIRTUALLY_FRAME" val="{&quot;height&quot;:273.1155905511811,&quot;left&quot;:102.47566929133859,&quot;top&quot;:161.8172440944882,&quot;width&quot;:755.0487401574803}"/>
</p:tagLst>
</file>

<file path=ppt/tags/tag38.xml><?xml version="1.0" encoding="utf-8"?>
<p:tagLst xmlns:p="http://schemas.openxmlformats.org/presentationml/2006/main">
  <p:tag name="KSO_WM_DIAGRAM_VIRTUALLY_FRAME" val="{&quot;height&quot;:273.1155905511811,&quot;left&quot;:102.47566929133859,&quot;top&quot;:161.8172440944882,&quot;width&quot;:755.0487401574803}"/>
</p:tagLst>
</file>

<file path=ppt/tags/tag39.xml><?xml version="1.0" encoding="utf-8"?>
<p:tagLst xmlns:p="http://schemas.openxmlformats.org/presentationml/2006/main">
  <p:tag name="KSO_WM_DIAGRAM_VIRTUALLY_FRAME" val="{&quot;height&quot;:273.1155905511811,&quot;left&quot;:102.47566929133859,&quot;top&quot;:161.8172440944882,&quot;width&quot;:755.0487401574803}"/>
</p:tagLst>
</file>

<file path=ppt/tags/tag4.xml><?xml version="1.0" encoding="utf-8"?>
<p:tagLst xmlns:p="http://schemas.openxmlformats.org/presentationml/2006/main">
  <p:tag name="KSO_WM_UNIT_ISCONTENTSTITLE" val="0"/>
  <p:tag name="KSO_WM_UNIT_ISNUMDGMTITLE" val="0"/>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custom20202990_8*l_h_f*1_1_1"/>
  <p:tag name="KSO_WM_TEMPLATE_CATEGORY" val="custom"/>
  <p:tag name="KSO_WM_TEMPLATE_INDEX" val="20202990"/>
  <p:tag name="KSO_WM_UNIT_LAYERLEVEL" val="1_1_1"/>
  <p:tag name="KSO_WM_TAG_VERSION" val="1.0"/>
  <p:tag name="KSO_WM_BEAUTIFY_FLAG" val="#wm#"/>
  <p:tag name="KSO_WM_UNIT_PRESET_TEXT" val="单击此处添加正文......"/>
  <p:tag name="KSO_WM_UNIT_TEXT_FILL_FORE_SCHEMECOLOR_INDEX_BRIGHTNESS" val="0.35"/>
  <p:tag name="KSO_WM_UNIT_TEXT_FILL_FORE_SCHEMECOLOR_INDEX" val="13"/>
  <p:tag name="KSO_WM_UNIT_TEXT_FILL_TYPE" val="1"/>
  <p:tag name="KSO_WM_DIAGRAM_VIRTUALLY_FRAME" val="{&quot;height&quot;:285.1096850393702,&quot;left&quot;:350.2248031496063,&quot;top&quot;:153.45,&quot;width&quot;:545.6915748031497}"/>
</p:tagLst>
</file>

<file path=ppt/tags/tag40.xml><?xml version="1.0" encoding="utf-8"?>
<p:tagLst xmlns:p="http://schemas.openxmlformats.org/presentationml/2006/main">
  <p:tag name="PA" val="v5.2.2"/>
</p:tagLst>
</file>

<file path=ppt/tags/tag41.xml><?xml version="1.0" encoding="utf-8"?>
<p:tagLst xmlns:p="http://schemas.openxmlformats.org/presentationml/2006/main">
  <p:tag name="PA" val="v5.2.2"/>
</p:tagLst>
</file>

<file path=ppt/tags/tag42.xml><?xml version="1.0" encoding="utf-8"?>
<p:tagLst xmlns:p="http://schemas.openxmlformats.org/presentationml/2006/main">
  <p:tag name="PA" val="v5.2.2"/>
</p:tagLst>
</file>

<file path=ppt/tags/tag43.xml><?xml version="1.0" encoding="utf-8"?>
<p:tagLst xmlns:p="http://schemas.openxmlformats.org/presentationml/2006/main">
  <p:tag name="PA" val="v5.2.2"/>
</p:tagLst>
</file>

<file path=ppt/tags/tag44.xml><?xml version="1.0" encoding="utf-8"?>
<p:tagLst xmlns:p="http://schemas.openxmlformats.org/presentationml/2006/main">
  <p:tag name="PA" val="v5.2.2"/>
</p:tagLst>
</file>

<file path=ppt/tags/tag45.xml><?xml version="1.0" encoding="utf-8"?>
<p:tagLst xmlns:p="http://schemas.openxmlformats.org/presentationml/2006/main">
  <p:tag name="PA" val="v5.2.2"/>
</p:tagLst>
</file>

<file path=ppt/tags/tag46.xml><?xml version="1.0" encoding="utf-8"?>
<p:tagLst xmlns:p="http://schemas.openxmlformats.org/presentationml/2006/main">
  <p:tag name="PA" val="v5.2.2"/>
</p:tagLst>
</file>

<file path=ppt/tags/tag47.xml><?xml version="1.0" encoding="utf-8"?>
<p:tagLst xmlns:p="http://schemas.openxmlformats.org/presentationml/2006/main">
  <p:tag name="PA" val="v5.2.2"/>
</p:tagLst>
</file>

<file path=ppt/tags/tag48.xml><?xml version="1.0" encoding="utf-8"?>
<p:tagLst xmlns:p="http://schemas.openxmlformats.org/presentationml/2006/main">
  <p:tag name="PA" val="v5.2.2"/>
</p:tagLst>
</file>

<file path=ppt/tags/tag49.xml><?xml version="1.0" encoding="utf-8"?>
<p:tagLst xmlns:p="http://schemas.openxmlformats.org/presentationml/2006/main">
  <p:tag name="PA" val="v5.2.2"/>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7_1"/>
  <p:tag name="KSO_WM_UNIT_ID" val="custom20202990_8*l_h_i*1_7_1"/>
  <p:tag name="KSO_WM_TEMPLATE_CATEGORY" val="custom"/>
  <p:tag name="KSO_WM_TEMPLATE_INDEX" val="20202990"/>
  <p:tag name="KSO_WM_UNIT_LAYERLEVEL" val="1_1_1"/>
  <p:tag name="KSO_WM_TAG_VERSION" val="1.0"/>
  <p:tag name="KSO_WM_BEAUTIFY_FLAG" val="#wm#"/>
  <p:tag name="KSO_WM_UNIT_TEXT_FILL_FORE_SCHEMECOLOR_INDEX_BRIGHTNESS" val="0"/>
  <p:tag name="KSO_WM_UNIT_TEXT_FILL_FORE_SCHEMECOLOR_INDEX" val="13"/>
  <p:tag name="KSO_WM_UNIT_TEXT_FILL_TYPE" val="1"/>
  <p:tag name="KSO_WM_DIAGRAM_VIRTUALLY_FRAME" val="{&quot;height&quot;:285.1096850393702,&quot;left&quot;:350.2248031496063,&quot;top&quot;:153.45,&quot;width&quot;:545.6915748031497}"/>
</p:tagLst>
</file>

<file path=ppt/tags/tag50.xml><?xml version="1.0" encoding="utf-8"?>
<p:tagLst xmlns:p="http://schemas.openxmlformats.org/presentationml/2006/main">
  <p:tag name="PA" val="v5.2.2"/>
</p:tagLst>
</file>

<file path=ppt/tags/tag51.xml><?xml version="1.0" encoding="utf-8"?>
<p:tagLst xmlns:p="http://schemas.openxmlformats.org/presentationml/2006/main">
  <p:tag name="PA" val="v5.2.2"/>
</p:tagLst>
</file>

<file path=ppt/tags/tag52.xml><?xml version="1.0" encoding="utf-8"?>
<p:tagLst xmlns:p="http://schemas.openxmlformats.org/presentationml/2006/main">
  <p:tag name="KSO_WM_DIAGRAM_VIRTUALLY_FRAME" val="{&quot;height&quot;:317.15015748031493,&quot;left&quot;:60.89511811023622,&quot;top&quot;:159.10661417322834,&quot;width&quot;:841.4474803149606}"/>
</p:tagLst>
</file>

<file path=ppt/tags/tag53.xml><?xml version="1.0" encoding="utf-8"?>
<p:tagLst xmlns:p="http://schemas.openxmlformats.org/presentationml/2006/main">
  <p:tag name="KSO_WM_DIAGRAM_VIRTUALLY_FRAME" val="{&quot;height&quot;:317.15015748031493,&quot;left&quot;:60.89511811023622,&quot;top&quot;:159.10661417322834,&quot;width&quot;:841.4474803149606}"/>
</p:tagLst>
</file>

<file path=ppt/tags/tag54.xml><?xml version="1.0" encoding="utf-8"?>
<p:tagLst xmlns:p="http://schemas.openxmlformats.org/presentationml/2006/main">
  <p:tag name="KSO_WM_DIAGRAM_VIRTUALLY_FRAME" val="{&quot;height&quot;:317.15015748031493,&quot;left&quot;:60.89511811023622,&quot;top&quot;:159.10661417322834,&quot;width&quot;:841.4474803149606}"/>
</p:tagLst>
</file>

<file path=ppt/tags/tag55.xml><?xml version="1.0" encoding="utf-8"?>
<p:tagLst xmlns:p="http://schemas.openxmlformats.org/presentationml/2006/main">
  <p:tag name="KSO_WM_DIAGRAM_VIRTUALLY_FRAME" val="{&quot;height&quot;:317.15015748031493,&quot;left&quot;:60.89511811023622,&quot;top&quot;:159.10661417322834,&quot;width&quot;:841.4474803149606}"/>
</p:tagLst>
</file>

<file path=ppt/tags/tag56.xml><?xml version="1.0" encoding="utf-8"?>
<p:tagLst xmlns:p="http://schemas.openxmlformats.org/presentationml/2006/main">
  <p:tag name="KSO_WM_DIAGRAM_VIRTUALLY_FRAME" val="{&quot;height&quot;:317.15015748031493,&quot;left&quot;:60.89511811023622,&quot;top&quot;:159.10661417322834,&quot;width&quot;:841.4474803149606}"/>
</p:tagLst>
</file>

<file path=ppt/tags/tag57.xml><?xml version="1.0" encoding="utf-8"?>
<p:tagLst xmlns:p="http://schemas.openxmlformats.org/presentationml/2006/main">
  <p:tag name="KSO_WM_DIAGRAM_VIRTUALLY_FRAME" val="{&quot;height&quot;:317.15015748031493,&quot;left&quot;:60.89511811023622,&quot;top&quot;:159.10661417322834,&quot;width&quot;:841.4474803149606}"/>
</p:tagLst>
</file>

<file path=ppt/tags/tag58.xml><?xml version="1.0" encoding="utf-8"?>
<p:tagLst xmlns:p="http://schemas.openxmlformats.org/presentationml/2006/main">
  <p:tag name="KSO_WM_DIAGRAM_VIRTUALLY_FRAME" val="{&quot;height&quot;:317.15015748031493,&quot;left&quot;:60.89511811023622,&quot;top&quot;:159.10661417322834,&quot;width&quot;:841.4474803149606}"/>
</p:tagLst>
</file>

<file path=ppt/tags/tag59.xml><?xml version="1.0" encoding="utf-8"?>
<p:tagLst xmlns:p="http://schemas.openxmlformats.org/presentationml/2006/main">
  <p:tag name="KSO_WM_DIAGRAM_VIRTUALLY_FRAME" val="{&quot;height&quot;:317.15015748031493,&quot;left&quot;:60.89511811023622,&quot;top&quot;:159.10661417322834,&quot;width&quot;:841.4474803149606}"/>
</p:tagLst>
</file>

<file path=ppt/tags/tag6.xml><?xml version="1.0" encoding="utf-8"?>
<p:tagLst xmlns:p="http://schemas.openxmlformats.org/presentationml/2006/main">
  <p:tag name="KSO_WM_UNIT_ISCONTENTSTITLE" val="0"/>
  <p:tag name="KSO_WM_UNIT_ISNUMDGMTITLE" val="0"/>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7_1"/>
  <p:tag name="KSO_WM_UNIT_ID" val="custom20202990_8*l_h_f*1_7_1"/>
  <p:tag name="KSO_WM_TEMPLATE_CATEGORY" val="custom"/>
  <p:tag name="KSO_WM_TEMPLATE_INDEX" val="20202990"/>
  <p:tag name="KSO_WM_UNIT_LAYERLEVEL" val="1_1_1"/>
  <p:tag name="KSO_WM_TAG_VERSION" val="1.0"/>
  <p:tag name="KSO_WM_BEAUTIFY_FLAG" val="#wm#"/>
  <p:tag name="KSO_WM_UNIT_PRESET_TEXT" val="单击此处添加正文......"/>
  <p:tag name="KSO_WM_UNIT_TEXT_FILL_FORE_SCHEMECOLOR_INDEX_BRIGHTNESS" val="0.35"/>
  <p:tag name="KSO_WM_UNIT_TEXT_FILL_FORE_SCHEMECOLOR_INDEX" val="13"/>
  <p:tag name="KSO_WM_UNIT_TEXT_FILL_TYPE" val="1"/>
  <p:tag name="KSO_WM_DIAGRAM_VIRTUALLY_FRAME" val="{&quot;height&quot;:285.1096850393702,&quot;left&quot;:350.2248031496063,&quot;top&quot;:153.45,&quot;width&quot;:545.6915748031497}"/>
</p:tagLst>
</file>

<file path=ppt/tags/tag60.xml><?xml version="1.0" encoding="utf-8"?>
<p:tagLst xmlns:p="http://schemas.openxmlformats.org/presentationml/2006/main">
  <p:tag name="KSO_WM_DIAGRAM_VIRTUALLY_FRAME" val="{&quot;height&quot;:317.15015748031493,&quot;left&quot;:60.89511811023622,&quot;top&quot;:159.10661417322834,&quot;width&quot;:841.4474803149606}"/>
</p:tagLst>
</file>

<file path=ppt/tags/tag61.xml><?xml version="1.0" encoding="utf-8"?>
<p:tagLst xmlns:p="http://schemas.openxmlformats.org/presentationml/2006/main">
  <p:tag name="KSO_WM_DIAGRAM_VIRTUALLY_FRAME" val="{&quot;height&quot;:317.15015748031493,&quot;left&quot;:60.89511811023622,&quot;top&quot;:159.10661417322834,&quot;width&quot;:841.4474803149606}"/>
</p:tagLst>
</file>

<file path=ppt/tags/tag62.xml><?xml version="1.0" encoding="utf-8"?>
<p:tagLst xmlns:p="http://schemas.openxmlformats.org/presentationml/2006/main">
  <p:tag name="KSO_WM_DIAGRAM_VIRTUALLY_FRAME" val="{&quot;height&quot;:317.15015748031493,&quot;left&quot;:60.89511811023622,&quot;top&quot;:159.10661417322834,&quot;width&quot;:841.4474803149606}"/>
</p:tagLst>
</file>

<file path=ppt/tags/tag63.xml><?xml version="1.0" encoding="utf-8"?>
<p:tagLst xmlns:p="http://schemas.openxmlformats.org/presentationml/2006/main">
  <p:tag name="KSO_WM_DIAGRAM_VIRTUALLY_FRAME" val="{&quot;height&quot;:317.15015748031493,&quot;left&quot;:60.89511811023622,&quot;top&quot;:159.10661417322834,&quot;width&quot;:841.4474803149606}"/>
</p:tagLst>
</file>

<file path=ppt/tags/tag64.xml><?xml version="1.0" encoding="utf-8"?>
<p:tagLst xmlns:p="http://schemas.openxmlformats.org/presentationml/2006/main">
  <p:tag name="KSO_WM_DIAGRAM_VIRTUALLY_FRAME" val="{&quot;height&quot;:317.15015748031493,&quot;left&quot;:60.89511811023622,&quot;top&quot;:159.10661417322834,&quot;width&quot;:841.4474803149606}"/>
</p:tagLst>
</file>

<file path=ppt/tags/tag65.xml><?xml version="1.0" encoding="utf-8"?>
<p:tagLst xmlns:p="http://schemas.openxmlformats.org/presentationml/2006/main">
  <p:tag name="KSO_WM_DIAGRAM_VIRTUALLY_FRAME" val="{&quot;height&quot;:317.15015748031493,&quot;left&quot;:60.89511811023622,&quot;top&quot;:159.10661417322834,&quot;width&quot;:841.4474803149606}"/>
</p:tagLst>
</file>

<file path=ppt/tags/tag66.xml><?xml version="1.0" encoding="utf-8"?>
<p:tagLst xmlns:p="http://schemas.openxmlformats.org/presentationml/2006/main">
  <p:tag name="KSO_WM_DIAGRAM_VIRTUALLY_FRAME" val="{&quot;height&quot;:317.15015748031493,&quot;left&quot;:60.89511811023622,&quot;top&quot;:159.10661417322834,&quot;width&quot;:841.4474803149606}"/>
</p:tagLst>
</file>

<file path=ppt/tags/tag67.xml><?xml version="1.0" encoding="utf-8"?>
<p:tagLst xmlns:p="http://schemas.openxmlformats.org/presentationml/2006/main">
  <p:tag name="KSO_WM_DIAGRAM_VIRTUALLY_FRAME" val="{&quot;height&quot;:317.15015748031493,&quot;left&quot;:60.89511811023622,&quot;top&quot;:159.10661417322834,&quot;width&quot;:841.4474803149606}"/>
</p:tagLst>
</file>

<file path=ppt/tags/tag68.xml><?xml version="1.0" encoding="utf-8"?>
<p:tagLst xmlns:p="http://schemas.openxmlformats.org/presentationml/2006/main">
  <p:tag name="KSO_WM_DIAGRAM_VIRTUALLY_FRAME" val="{&quot;height&quot;:317.15015748031493,&quot;left&quot;:60.89511811023622,&quot;top&quot;:159.10661417322834,&quot;width&quot;:841.4474803149606}"/>
</p:tagLst>
</file>

<file path=ppt/tags/tag69.xml><?xml version="1.0" encoding="utf-8"?>
<p:tagLst xmlns:p="http://schemas.openxmlformats.org/presentationml/2006/main">
  <p:tag name="KSO_WM_DIAGRAM_VIRTUALLY_FRAME" val="{&quot;height&quot;:317.15015748031493,&quot;left&quot;:60.89511811023622,&quot;top&quot;:159.10661417322834,&quot;width&quot;:841.4474803149606}"/>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custom20202990_8*l_h_i*1_3_1"/>
  <p:tag name="KSO_WM_TEMPLATE_CATEGORY" val="custom"/>
  <p:tag name="KSO_WM_TEMPLATE_INDEX" val="20202990"/>
  <p:tag name="KSO_WM_UNIT_LAYERLEVEL" val="1_1_1"/>
  <p:tag name="KSO_WM_TAG_VERSION" val="1.0"/>
  <p:tag name="KSO_WM_BEAUTIFY_FLAG" val="#wm#"/>
  <p:tag name="KSO_WM_UNIT_TEXT_FILL_FORE_SCHEMECOLOR_INDEX_BRIGHTNESS" val="0"/>
  <p:tag name="KSO_WM_UNIT_TEXT_FILL_FORE_SCHEMECOLOR_INDEX" val="13"/>
  <p:tag name="KSO_WM_UNIT_TEXT_FILL_TYPE" val="1"/>
  <p:tag name="KSO_WM_DIAGRAM_VIRTUALLY_FRAME" val="{&quot;height&quot;:285.1096850393702,&quot;left&quot;:350.2248031496063,&quot;top&quot;:153.45,&quot;width&quot;:545.6915748031497}"/>
</p:tagLst>
</file>

<file path=ppt/tags/tag70.xml><?xml version="1.0" encoding="utf-8"?>
<p:tagLst xmlns:p="http://schemas.openxmlformats.org/presentationml/2006/main">
  <p:tag name="KSO_WM_DIAGRAM_VIRTUALLY_FRAME" val="{&quot;height&quot;:317.15015748031493,&quot;left&quot;:60.89511811023622,&quot;top&quot;:159.10661417322834,&quot;width&quot;:841.4474803149606}"/>
</p:tagLst>
</file>

<file path=ppt/tags/tag71.xml><?xml version="1.0" encoding="utf-8"?>
<p:tagLst xmlns:p="http://schemas.openxmlformats.org/presentationml/2006/main">
  <p:tag name="KSO_WM_DIAGRAM_VIRTUALLY_FRAME" val="{&quot;height&quot;:317.15015748031493,&quot;left&quot;:60.89511811023622,&quot;top&quot;:159.10661417322834,&quot;width&quot;:841.4474803149606}"/>
</p:tagLst>
</file>

<file path=ppt/tags/tag72.xml><?xml version="1.0" encoding="utf-8"?>
<p:tagLst xmlns:p="http://schemas.openxmlformats.org/presentationml/2006/main">
  <p:tag name="KSO_WM_DIAGRAM_VIRTUALLY_FRAME" val="{&quot;height&quot;:317.15015748031493,&quot;left&quot;:60.89511811023622,&quot;top&quot;:159.10661417322834,&quot;width&quot;:841.4474803149606}"/>
</p:tagLst>
</file>

<file path=ppt/tags/tag73.xml><?xml version="1.0" encoding="utf-8"?>
<p:tagLst xmlns:p="http://schemas.openxmlformats.org/presentationml/2006/main">
  <p:tag name="KSO_WM_DIAGRAM_VIRTUALLY_FRAME" val="{&quot;height&quot;:317.15015748031493,&quot;left&quot;:60.89511811023622,&quot;top&quot;:159.10661417322834,&quot;width&quot;:841.4474803149606}"/>
</p:tagLst>
</file>

<file path=ppt/tags/tag74.xml><?xml version="1.0" encoding="utf-8"?>
<p:tagLst xmlns:p="http://schemas.openxmlformats.org/presentationml/2006/main">
  <p:tag name="KSO_WM_DIAGRAM_VIRTUALLY_FRAME" val="{&quot;height&quot;:317.15015748031493,&quot;left&quot;:60.89511811023622,&quot;top&quot;:159.10661417322834,&quot;width&quot;:841.4474803149606}"/>
</p:tagLst>
</file>

<file path=ppt/tags/tag75.xml><?xml version="1.0" encoding="utf-8"?>
<p:tagLst xmlns:p="http://schemas.openxmlformats.org/presentationml/2006/main">
  <p:tag name="KSO_WM_DIAGRAM_VIRTUALLY_FRAME" val="{&quot;height&quot;:317.15015748031493,&quot;left&quot;:60.89511811023622,&quot;top&quot;:159.10661417322834,&quot;width&quot;:841.4474803149606}"/>
</p:tagLst>
</file>

<file path=ppt/tags/tag76.xml><?xml version="1.0" encoding="utf-8"?>
<p:tagLst xmlns:p="http://schemas.openxmlformats.org/presentationml/2006/main">
  <p:tag name="ISPRING_PRESENTATION_TITLE" val="PowerPoint 演示文稿"/>
</p:tagLst>
</file>

<file path=ppt/tags/tag8.xml><?xml version="1.0" encoding="utf-8"?>
<p:tagLst xmlns:p="http://schemas.openxmlformats.org/presentationml/2006/main">
  <p:tag name="KSO_WM_UNIT_ISCONTENTSTITLE" val="0"/>
  <p:tag name="KSO_WM_UNIT_ISNUMDGMTITLE" val="0"/>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custom20202990_8*l_h_f*1_3_1"/>
  <p:tag name="KSO_WM_TEMPLATE_CATEGORY" val="custom"/>
  <p:tag name="KSO_WM_TEMPLATE_INDEX" val="20202990"/>
  <p:tag name="KSO_WM_UNIT_LAYERLEVEL" val="1_1_1"/>
  <p:tag name="KSO_WM_TAG_VERSION" val="1.0"/>
  <p:tag name="KSO_WM_BEAUTIFY_FLAG" val="#wm#"/>
  <p:tag name="KSO_WM_UNIT_PRESET_TEXT" val="单击此处添加正文......"/>
  <p:tag name="KSO_WM_UNIT_TEXT_FILL_FORE_SCHEMECOLOR_INDEX_BRIGHTNESS" val="0.35"/>
  <p:tag name="KSO_WM_UNIT_TEXT_FILL_FORE_SCHEMECOLOR_INDEX" val="13"/>
  <p:tag name="KSO_WM_UNIT_TEXT_FILL_TYPE" val="1"/>
  <p:tag name="KSO_WM_DIAGRAM_VIRTUALLY_FRAME" val="{&quot;height&quot;:285.1096850393702,&quot;left&quot;:350.2248031496063,&quot;top&quot;:153.45,&quot;width&quot;:545.6915748031497}"/>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5_1"/>
  <p:tag name="KSO_WM_UNIT_ID" val="custom20202990_8*l_h_i*1_5_1"/>
  <p:tag name="KSO_WM_TEMPLATE_CATEGORY" val="custom"/>
  <p:tag name="KSO_WM_TEMPLATE_INDEX" val="20202990"/>
  <p:tag name="KSO_WM_UNIT_LAYERLEVEL" val="1_1_1"/>
  <p:tag name="KSO_WM_TAG_VERSION" val="1.0"/>
  <p:tag name="KSO_WM_BEAUTIFY_FLAG" val="#wm#"/>
  <p:tag name="KSO_WM_UNIT_TEXT_FILL_FORE_SCHEMECOLOR_INDEX_BRIGHTNESS" val="0"/>
  <p:tag name="KSO_WM_UNIT_TEXT_FILL_FORE_SCHEMECOLOR_INDEX" val="13"/>
  <p:tag name="KSO_WM_UNIT_TEXT_FILL_TYPE" val="1"/>
  <p:tag name="KSO_WM_DIAGRAM_VIRTUALLY_FRAME" val="{&quot;height&quot;:285.1096850393702,&quot;left&quot;:350.2248031496063,&quot;top&quot;:153.45,&quot;width&quot;:545.6915748031497}"/>
</p:tagLst>
</file>

<file path=ppt/theme/theme1.xml><?xml version="1.0" encoding="utf-8"?>
<a:theme xmlns:a="http://schemas.openxmlformats.org/drawingml/2006/main" name="Office 主题​​">
  <a:themeElements>
    <a:clrScheme name="自定义 3031">
      <a:dk1>
        <a:sysClr val="windowText" lastClr="000000"/>
      </a:dk1>
      <a:lt1>
        <a:sysClr val="window" lastClr="FFFFFF"/>
      </a:lt1>
      <a:dk2>
        <a:srgbClr val="44546A"/>
      </a:dk2>
      <a:lt2>
        <a:srgbClr val="E7E6E6"/>
      </a:lt2>
      <a:accent1>
        <a:srgbClr val="DB494A"/>
      </a:accent1>
      <a:accent2>
        <a:srgbClr val="2C3D56"/>
      </a:accent2>
      <a:accent3>
        <a:srgbClr val="DB494A"/>
      </a:accent3>
      <a:accent4>
        <a:srgbClr val="2C3D56"/>
      </a:accent4>
      <a:accent5>
        <a:srgbClr val="DB494A"/>
      </a:accent5>
      <a:accent6>
        <a:srgbClr val="2C3D56"/>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1132</Words>
  <Application>WPS 演示</Application>
  <PresentationFormat>宽屏</PresentationFormat>
  <Paragraphs>166</Paragraphs>
  <Slides>12</Slides>
  <Notes>14</Notes>
  <HiddenSlides>0</HiddenSlides>
  <MMClips>0</MMClips>
  <ScaleCrop>false</ScaleCrop>
  <HeadingPairs>
    <vt:vector size="6" baseType="variant">
      <vt:variant>
        <vt:lpstr>已用的字体</vt:lpstr>
      </vt:variant>
      <vt:variant>
        <vt:i4>28</vt:i4>
      </vt:variant>
      <vt:variant>
        <vt:lpstr>主题</vt:lpstr>
      </vt:variant>
      <vt:variant>
        <vt:i4>1</vt:i4>
      </vt:variant>
      <vt:variant>
        <vt:lpstr>幻灯片标题</vt:lpstr>
      </vt:variant>
      <vt:variant>
        <vt:i4>12</vt:i4>
      </vt:variant>
    </vt:vector>
  </HeadingPairs>
  <TitlesOfParts>
    <vt:vector size="41" baseType="lpstr">
      <vt:lpstr>Arial</vt:lpstr>
      <vt:lpstr>宋体</vt:lpstr>
      <vt:lpstr>Wingdings</vt:lpstr>
      <vt:lpstr>字魂105号-简雅黑</vt:lpstr>
      <vt:lpstr>黑体</vt:lpstr>
      <vt:lpstr>三极准柔宋</vt:lpstr>
      <vt:lpstr>inpin heiti</vt:lpstr>
      <vt:lpstr>微软雅黑</vt:lpstr>
      <vt:lpstr>思源黑体 Light</vt:lpstr>
      <vt:lpstr>Questrial</vt:lpstr>
      <vt:lpstr>Lato</vt:lpstr>
      <vt:lpstr>Calibri</vt:lpstr>
      <vt:lpstr>Calibri</vt:lpstr>
      <vt:lpstr>Lato Semibold</vt:lpstr>
      <vt:lpstr>Open Sans</vt:lpstr>
      <vt:lpstr>仓耳明楷 W03</vt:lpstr>
      <vt:lpstr>Arial</vt:lpstr>
      <vt:lpstr>Open Sans Light</vt:lpstr>
      <vt:lpstr>Open Sans</vt:lpstr>
      <vt:lpstr>仓耳青禾体-谷力 W05</vt:lpstr>
      <vt:lpstr>等线</vt:lpstr>
      <vt:lpstr>Arial Unicode MS</vt:lpstr>
      <vt:lpstr>Wide Latin</vt:lpstr>
      <vt:lpstr>Segoe Print</vt:lpstr>
      <vt:lpstr>Times New Roman</vt:lpstr>
      <vt:lpstr>-apple-system</vt:lpstr>
      <vt:lpstr>等线 Light</vt:lpstr>
      <vt:lpstr>PingFang-SC-Regular</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qqqqq</dc:creator>
  <cp:lastModifiedBy>135u</cp:lastModifiedBy>
  <cp:revision>20</cp:revision>
  <dcterms:created xsi:type="dcterms:W3CDTF">2020-12-18T07:08:00Z</dcterms:created>
  <dcterms:modified xsi:type="dcterms:W3CDTF">2024-12-19T12:46:07Z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A769A9DF30024E3DB91F7C5B4716B5DE_13</vt:lpwstr>
  </property>
  <property fmtid="{D5CDD505-2E9C-101B-9397-08002B2CF9AE}" pid="3" name="KSOProductBuildVer">
    <vt:lpwstr>2052-12.1.0.19302</vt:lpwstr>
  </property>
</Properties>
</file>