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b1836a75-9a66-400c-8226-95cf9ee90e15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9"/>
            <p14:sldId id="280"/>
            <p14:sldId id="281"/>
            <p14:sldId id="282"/>
            <p14:sldId id="283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52960" cy="6892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22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719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719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0025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3137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6562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891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14935" y="0"/>
            <a:ext cx="123063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9460" cy="68573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7008,&quot;width&quot;:12360}"/>
</p:tagLst>
</file>

<file path=ppt/tags/tag2.xml><?xml version="1.0" encoding="utf-8"?>
<p:tagLst xmlns:p="http://schemas.openxmlformats.org/presentationml/2006/main">
  <p:tag name="COMMONDATA" val="eyJoZGlkIjoiYjE4ZGI4Y2JlYTcwYjBlOTRlNjAyNTdlMjk2NTZmYjg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小鳄鱼</dc:creator>
  <cp:lastModifiedBy>柒.</cp:lastModifiedBy>
  <cp:revision>4</cp:revision>
  <dcterms:created xsi:type="dcterms:W3CDTF">2024-12-19T09:33:00Z</dcterms:created>
  <dcterms:modified xsi:type="dcterms:W3CDTF">2024-12-19T09:54:26Z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AF782C8B89A94B9EB5099002E81029AE</vt:lpwstr>
  </property>
  <property fmtid="{D5CDD505-2E9C-101B-9397-08002B2CF9AE}" pid="3" name="KSOProductBuildVer">
    <vt:lpwstr>2052-11.1.0.12165</vt:lpwstr>
  </property>
</Properties>
</file>