
<file path=[Content_Types].xml><?xml version="1.0" encoding="utf-8"?>
<Types xmlns="http://schemas.openxmlformats.org/package/2006/content-types">
  <Default Extension="jpeg" ContentType="image/jpeg"/>
  <Default Extension="png" ContentType="image/png"/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
<Relationships xmlns="http://schemas.openxmlformats.org/package/2006/relationships">
    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12192000" cy="6858000"/>
  <p:notesSz cx="6858000" cy="9144000"/>
  <p:embeddedFontLst>
    <p:embeddedFont>
      <p:font typeface="OPPOSans R"/>
      <p:regular r:id="rId22"/>
    </p:embeddedFont>
    <p:embeddedFont>
      <p:font typeface="HelloFont WenYiHei"/>
      <p:regular r:id="rId23"/>
    </p:embeddedFont>
    <p:embeddedFont>
      <p:font typeface="OPPOSans L"/>
      <p:regular r:id="rId24"/>
    </p:embeddedFont>
    <p:embeddedFont>
      <p:font typeface="OPPOSans H"/>
      <p:regular r:id="rId25"/>
    </p:embeddedFont>
    <p:embeddedFont>
      <p:font typeface="OPPOSans B"/>
      <p:regular r:id="rId26"/>
    </p:embeddedFont>
    <p:embeddedFont>
      <p:font typeface="Alibaba Sans"/>
      <p:regular r:id="rId27"/>
    </p:embeddedFont>
    <p:embeddedFont>
      <p:font typeface="Source Han Sans"/>
      <p:regular r:id="rId28"/>
    </p:embeddedFont>
    <p:embeddedFont>
      <p:font typeface="Source Han Sans CN Bold"/>
      <p:regular r:id="rId29"/>
    </p:embeddedFont>
  </p:embeddedFontLst>
</p:presentation>
</file>

<file path=ppt/_rels/presentation.xml.rels><?xml version="1.0" encoding="UTF-8" standalone="yes"?>
<Relationships xmlns="http://schemas.openxmlformats.org/package/2006/relationships">
<Relationship Id="rId1" Type="http://schemas.openxmlformats.org/officeDocument/2006/relationships/theme" Target="theme/theme1.xml"/>
<Relationship Id="rId2" Type="http://schemas.openxmlformats.org/officeDocument/2006/relationships/slideMaster" Target="slideMasters/slideMaster1.xml"/>
<Relationship Id="rId3" Type="http://schemas.openxmlformats.org/officeDocument/2006/relationships/slide" Target="slides/slide1.xml"/>
<Relationship Id="rId4" Type="http://schemas.openxmlformats.org/officeDocument/2006/relationships/slide" Target="slides/slide2.xml"/>
<Relationship Id="rId5" Type="http://schemas.openxmlformats.org/officeDocument/2006/relationships/slide" Target="slides/slide3.xml"/>
<Relationship Id="rId6" Type="http://schemas.openxmlformats.org/officeDocument/2006/relationships/slide" Target="slides/slide4.xml"/>
<Relationship Id="rId7" Type="http://schemas.openxmlformats.org/officeDocument/2006/relationships/slide" Target="slides/slide5.xml"/>
<Relationship Id="rId8" Type="http://schemas.openxmlformats.org/officeDocument/2006/relationships/slide" Target="slides/slide6.xml"/>
<Relationship Id="rId9" Type="http://schemas.openxmlformats.org/officeDocument/2006/relationships/slide" Target="slides/slide7.xml"/>
<Relationship Id="rId10" Type="http://schemas.openxmlformats.org/officeDocument/2006/relationships/slide" Target="slides/slide8.xml"/>
<Relationship Id="rId11" Type="http://schemas.openxmlformats.org/officeDocument/2006/relationships/slide" Target="slides/slide9.xml"/>
<Relationship Id="rId12" Type="http://schemas.openxmlformats.org/officeDocument/2006/relationships/slide" Target="slides/slide10.xml"/>
<Relationship Id="rId13" Type="http://schemas.openxmlformats.org/officeDocument/2006/relationships/slide" Target="slides/slide11.xml"/>
<Relationship Id="rId14" Type="http://schemas.openxmlformats.org/officeDocument/2006/relationships/slide" Target="slides/slide12.xml"/>
<Relationship Id="rId15" Type="http://schemas.openxmlformats.org/officeDocument/2006/relationships/slide" Target="slides/slide13.xml"/>
<Relationship Id="rId16" Type="http://schemas.openxmlformats.org/officeDocument/2006/relationships/slide" Target="slides/slide14.xml"/>
<Relationship Id="rId17" Type="http://schemas.openxmlformats.org/officeDocument/2006/relationships/slide" Target="slides/slide15.xml"/>
<Relationship Id="rId18" Type="http://schemas.openxmlformats.org/officeDocument/2006/relationships/slide" Target="slides/slide16.xml"/>
<Relationship Id="rId19" Type="http://schemas.openxmlformats.org/officeDocument/2006/relationships/slide" Target="slides/slide17.xml"/>
<Relationship Id="rId20" Type="http://schemas.openxmlformats.org/officeDocument/2006/relationships/slide" Target="slides/slide18.xml"/>
<Relationship Id="rId21" Type="http://schemas.openxmlformats.org/officeDocument/2006/relationships/slide" Target="slides/slide19.xml"/>
<Relationship Id="rId22" Type="http://schemas.openxmlformats.org/officeDocument/2006/relationships/font" Target="fonts/font6.fntdata"/>
<Relationship Id="rId23" Type="http://schemas.openxmlformats.org/officeDocument/2006/relationships/font" Target="fonts/font4.fntdata"/>
<Relationship Id="rId24" Type="http://schemas.openxmlformats.org/officeDocument/2006/relationships/font" Target="fonts/font1.fntdata"/>
<Relationship Id="rId25" Type="http://schemas.openxmlformats.org/officeDocument/2006/relationships/font" Target="fonts/font3.fntdata"/>
<Relationship Id="rId26" Type="http://schemas.openxmlformats.org/officeDocument/2006/relationships/font" Target="fonts/font5.fntdata"/>
<Relationship Id="rId27" Type="http://schemas.openxmlformats.org/officeDocument/2006/relationships/font" Target="fonts/font2.fntdata"/>
<Relationship Id="rId28" Type="http://schemas.openxmlformats.org/officeDocument/2006/relationships/font" Target="fonts/font8.fntdata"/>
<Relationship Id="rId29" Type="http://schemas.openxmlformats.org/officeDocument/2006/relationships/font" Target="fonts/font7.fntdata"/>
</Relationships>
</file>

<file path=ppt/slideLayouts/_rels/slideLayout1.xml.rels><?xml version="1.0" encoding="UTF-8" standalone="yes"?>
<Relationships xmlns="http://schemas.openxmlformats.org/package/2006/relationships">
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<Relationship Id="rId1" Type="http://schemas.openxmlformats.org/officeDocument/2006/relationships/theme" Target="../theme/theme1.xml"/>
<Relationship Id="rId2" Type="http://schemas.openxmlformats.org/officeDocument/2006/relationships/slideLayout" Target="../slideLayouts/slideLayout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s/_rels/slide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image" Target="../media/image14.png"/>
<Relationship Id="rId3" Type="http://schemas.openxmlformats.org/officeDocument/2006/relationships/image" Target="../media/image15.png"/>
<Relationship Id="rId4" Type="http://schemas.openxmlformats.org/officeDocument/2006/relationships/image" Target="../media/image16.png"/>
<Relationship Id="rId5" Type="http://schemas.openxmlformats.org/officeDocument/2006/relationships/image" Target="../media/image2.png"/>
<Relationship Id="rId6" Type="http://schemas.openxmlformats.org/officeDocument/2006/relationships/image" Target="../media/image12.png"/>
</Relationships>
</file>

<file path=ppt/slides/_rels/slide10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1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image" Target="../media/image15.png"/>
<Relationship Id="rId3" Type="http://schemas.openxmlformats.org/officeDocument/2006/relationships/image" Target="../media/image16.png"/>
<Relationship Id="rId4" Type="http://schemas.openxmlformats.org/officeDocument/2006/relationships/image" Target="../media/image14.png"/>
<Relationship Id="rId5" Type="http://schemas.openxmlformats.org/officeDocument/2006/relationships/image" Target="../media/image2.png"/>
<Relationship Id="rId6" Type="http://schemas.openxmlformats.org/officeDocument/2006/relationships/image" Target="../media/image12.png"/>
</Relationships>
</file>

<file path=ppt/slides/_rels/slide12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image" Target="../media/image3.jpeg"/>
<Relationship Id="rId3" Type="http://schemas.openxmlformats.org/officeDocument/2006/relationships/image" Target="../media/image5.jpeg"/>
<Relationship Id="rId4" Type="http://schemas.openxmlformats.org/officeDocument/2006/relationships/image" Target="../media/image10.jpeg"/>
</Relationships>
</file>

<file path=ppt/slides/_rels/slide13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image" Target="../media/image9.jpeg"/>
<Relationship Id="rId3" Type="http://schemas.openxmlformats.org/officeDocument/2006/relationships/image" Target="../media/image7.jpeg"/>
<Relationship Id="rId4" Type="http://schemas.openxmlformats.org/officeDocument/2006/relationships/image" Target="../media/image8.jpeg"/>
</Relationships>
</file>

<file path=ppt/slides/_rels/slide14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image" Target="../media/image11.jpeg"/>
</Relationships>
</file>

<file path=ppt/slides/_rels/slide15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image" Target="../media/image15.png"/>
<Relationship Id="rId3" Type="http://schemas.openxmlformats.org/officeDocument/2006/relationships/image" Target="../media/image16.png"/>
<Relationship Id="rId4" Type="http://schemas.openxmlformats.org/officeDocument/2006/relationships/image" Target="../media/image14.png"/>
<Relationship Id="rId5" Type="http://schemas.openxmlformats.org/officeDocument/2006/relationships/image" Target="../media/image2.png"/>
<Relationship Id="rId6" Type="http://schemas.openxmlformats.org/officeDocument/2006/relationships/image" Target="../media/image12.png"/>
</Relationships>
</file>

<file path=ppt/slides/_rels/slide16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image" Target="../media/image13.jpeg"/>
</Relationships>
</file>

<file path=ppt/slides/_rels/slide17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18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19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image" Target="../media/image14.png"/>
<Relationship Id="rId3" Type="http://schemas.openxmlformats.org/officeDocument/2006/relationships/image" Target="../media/image15.png"/>
<Relationship Id="rId4" Type="http://schemas.openxmlformats.org/officeDocument/2006/relationships/image" Target="../media/image16.png"/>
<Relationship Id="rId5" Type="http://schemas.openxmlformats.org/officeDocument/2006/relationships/image" Target="../media/image2.png"/>
<Relationship Id="rId6" Type="http://schemas.openxmlformats.org/officeDocument/2006/relationships/image" Target="../media/image12.png"/>
</Relationships>
</file>

<file path=ppt/slides/_rels/slide2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3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image" Target="../media/image15.png"/>
<Relationship Id="rId3" Type="http://schemas.openxmlformats.org/officeDocument/2006/relationships/image" Target="../media/image16.png"/>
<Relationship Id="rId4" Type="http://schemas.openxmlformats.org/officeDocument/2006/relationships/image" Target="../media/image14.png"/>
<Relationship Id="rId5" Type="http://schemas.openxmlformats.org/officeDocument/2006/relationships/image" Target="../media/image2.png"/>
<Relationship Id="rId6" Type="http://schemas.openxmlformats.org/officeDocument/2006/relationships/image" Target="../media/image12.png"/>
</Relationships>
</file>

<file path=ppt/slides/_rels/slide4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5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image" Target="../media/image6.jpeg"/>
</Relationships>
</file>

<file path=ppt/slides/_rels/slide6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7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image" Target="../media/image15.png"/>
<Relationship Id="rId3" Type="http://schemas.openxmlformats.org/officeDocument/2006/relationships/image" Target="../media/image16.png"/>
<Relationship Id="rId4" Type="http://schemas.openxmlformats.org/officeDocument/2006/relationships/image" Target="../media/image14.png"/>
<Relationship Id="rId5" Type="http://schemas.openxmlformats.org/officeDocument/2006/relationships/image" Target="../media/image2.png"/>
<Relationship Id="rId6" Type="http://schemas.openxmlformats.org/officeDocument/2006/relationships/image" Target="../media/image12.png"/>
</Relationships>
</file>

<file path=ppt/slides/_rels/slide8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9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image" Target="../media/image1.jpeg"/>
<Relationship Id="rId3" Type="http://schemas.openxmlformats.org/officeDocument/2006/relationships/image" Target="../media/image4.jpeg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 rot="0" flipH="0" flipV="0">
            <a:off x="0" y="0"/>
            <a:ext cx="5676900" cy="6883400"/>
          </a:xfrm>
          <a:prstGeom prst="rect"/>
          <a:gradFill>
            <a:gsLst>
              <a:gs pos="0">
                <a:schemeClr val="accent2">
                  <a:lumMod val="20000"/>
                  <a:lumOff val="80000"/>
                  <a:alpha val="0"/>
                </a:schemeClr>
              </a:gs>
              <a:gs pos="100000">
                <a:schemeClr val="bg1">
                  <a:alpha val="100000"/>
                </a:schemeClr>
              </a:gs>
            </a:gsLst>
            <a:lin ang="16680000" scaled="0"/>
          </a:gradFill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rot="0" flipH="0" flipV="0">
            <a:off x="1093314" y="925514"/>
            <a:ext cx="3956400" cy="41292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12700" cap="sq">
            <a:noFill/>
            <a:miter/>
          </a:ln>
          <a:effectLst>
            <a:outerShdw dist="63500" blurRad="127000" dir="5400000" sx="100000" sy="100000" kx="0" ky="0" algn="t" rotWithShape="0">
              <a:schemeClr val="accent1"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4" name=""/>
          <p:cNvPicPr>
            <a:picLocks noChangeAspect="1"/>
          </p:cNvPicPr>
          <p:nvPr/>
        </p:nvPicPr>
        <p:blipFill>
          <a:blip r:embed="rId2">
            <a:alphaModFix amt="100000"/>
          </a:blip>
          <a:srcRect l="1754" t="7860" r="41978" b="4098"/>
          <a:stretch>
            <a:fillRect/>
          </a:stretch>
        </p:blipFill>
        <p:spPr>
          <a:xfrm rot="0" flipH="0" flipV="0">
            <a:off x="1044089" y="874166"/>
            <a:ext cx="4055036" cy="4229958"/>
          </a:xfrm>
          <a:custGeom>
            <a:avLst/>
            <a:gdLst>
              <a:gd name="connsiteX0" fmla="*/ 2027518 w 4055036"/>
              <a:gd name="connsiteY0" fmla="*/ 0 h 4229958"/>
              <a:gd name="connsiteX1" fmla="*/ 4055036 w 4055036"/>
              <a:gd name="connsiteY1" fmla="*/ 2027518 h 4229958"/>
              <a:gd name="connsiteX2" fmla="*/ 4055036 w 4055036"/>
              <a:gd name="connsiteY2" fmla="*/ 4229958 h 4229958"/>
              <a:gd name="connsiteX3" fmla="*/ 0 w 4055036"/>
              <a:gd name="connsiteY3" fmla="*/ 4229958 h 4229958"/>
              <a:gd name="connsiteX4" fmla="*/ 0 w 4055036"/>
              <a:gd name="connsiteY4" fmla="*/ 2027518 h 4229958"/>
              <a:gd name="connsiteX5" fmla="*/ 2027518 w 4055036"/>
              <a:gd name="connsiteY5" fmla="*/ 0 h 4229958"/>
            </a:gdLst>
            <a:rect l="l" t="t" r="r" b="b"/>
            <a:pathLst>
              <a:path w="4055036" h="4229958">
                <a:moveTo>
                  <a:pt x="2027518" y="0"/>
                </a:moveTo>
                <a:cubicBezTo>
                  <a:pt x="3147285" y="0"/>
                  <a:pt x="4055036" y="907751"/>
                  <a:pt x="4055036" y="2027518"/>
                </a:cubicBezTo>
                <a:lnTo>
                  <a:pt x="4055036" y="4229958"/>
                </a:lnTo>
                <a:lnTo>
                  <a:pt x="0" y="4229958"/>
                </a:lnTo>
                <a:lnTo>
                  <a:pt x="0" y="2027518"/>
                </a:lnTo>
                <a:cubicBezTo>
                  <a:pt x="0" y="907751"/>
                  <a:pt x="907751" y="0"/>
                  <a:pt x="202751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5" name="标题 1"/>
          <p:cNvSpPr txBox="1"/>
          <p:nvPr/>
        </p:nvSpPr>
        <p:spPr>
          <a:xfrm rot="0" flipH="0" flipV="0">
            <a:off x="1403734" y="5363399"/>
            <a:ext cx="921600" cy="9612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12700" cap="sq">
            <a:noFill/>
            <a:miter/>
          </a:ln>
          <a:effectLst>
            <a:outerShdw dist="63500" blurRad="127000" dir="5400000" sx="100000" sy="100000" kx="0" ky="0" algn="t" rotWithShape="0">
              <a:schemeClr val="accent1"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0" flipH="0" flipV="0">
            <a:off x="2609989" y="5363399"/>
            <a:ext cx="921600" cy="9612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12700" cap="sq">
            <a:noFill/>
            <a:miter/>
          </a:ln>
          <a:effectLst>
            <a:outerShdw dist="63500" blurRad="127000" dir="5400000" sx="100000" sy="100000" kx="0" ky="0" algn="t" rotWithShape="0">
              <a:schemeClr val="accent1"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0" flipH="0" flipV="0">
            <a:off x="3817880" y="5363399"/>
            <a:ext cx="921600" cy="9612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12700" cap="sq">
            <a:noFill/>
            <a:miter/>
          </a:ln>
          <a:effectLst>
            <a:outerShdw dist="63500" blurRad="127000" dir="5400000" sx="100000" sy="100000" kx="0" ky="0" algn="t" rotWithShape="0">
              <a:schemeClr val="accent1"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8" name=""/>
          <p:cNvPicPr>
            <a:picLocks noChangeAspect="1"/>
          </p:cNvPicPr>
          <p:nvPr/>
        </p:nvPicPr>
        <p:blipFill>
          <a:blip r:embed="rId3">
            <a:alphaModFix amt="100000"/>
          </a:blip>
          <a:srcRect l="0" t="15229" r="0" b="15229"/>
          <a:stretch>
            <a:fillRect/>
          </a:stretch>
        </p:blipFill>
        <p:spPr>
          <a:xfrm rot="0" flipH="0" flipV="0">
            <a:off x="2598009" y="5349197"/>
            <a:ext cx="947196" cy="988054"/>
          </a:xfrm>
          <a:custGeom>
            <a:avLst/>
            <a:gdLst>
              <a:gd name="connsiteX0" fmla="*/ 459982 w 919964"/>
              <a:gd name="connsiteY0" fmla="*/ 0 h 959649"/>
              <a:gd name="connsiteX1" fmla="*/ 919964 w 919964"/>
              <a:gd name="connsiteY1" fmla="*/ 459982 h 959649"/>
              <a:gd name="connsiteX2" fmla="*/ 919964 w 919964"/>
              <a:gd name="connsiteY2" fmla="*/ 959649 h 959649"/>
              <a:gd name="connsiteX3" fmla="*/ 0 w 919964"/>
              <a:gd name="connsiteY3" fmla="*/ 959649 h 959649"/>
              <a:gd name="connsiteX4" fmla="*/ 0 w 919964"/>
              <a:gd name="connsiteY4" fmla="*/ 459982 h 959649"/>
              <a:gd name="connsiteX5" fmla="*/ 459982 w 919964"/>
              <a:gd name="connsiteY5" fmla="*/ 0 h 959649"/>
            </a:gdLst>
            <a:rect l="l" t="t" r="r" b="b"/>
            <a:pathLst>
              <a:path w="919964" h="959649">
                <a:moveTo>
                  <a:pt x="459982" y="0"/>
                </a:moveTo>
                <a:cubicBezTo>
                  <a:pt x="714023" y="0"/>
                  <a:pt x="919964" y="205941"/>
                  <a:pt x="919964" y="459982"/>
                </a:cubicBezTo>
                <a:lnTo>
                  <a:pt x="919964" y="959649"/>
                </a:lnTo>
                <a:lnTo>
                  <a:pt x="0" y="959649"/>
                </a:lnTo>
                <a:lnTo>
                  <a:pt x="0" y="459982"/>
                </a:lnTo>
                <a:cubicBezTo>
                  <a:pt x="0" y="205941"/>
                  <a:pt x="205941" y="0"/>
                  <a:pt x="459982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9" name=""/>
          <p:cNvPicPr>
            <a:picLocks noChangeAspect="1"/>
          </p:cNvPicPr>
          <p:nvPr/>
        </p:nvPicPr>
        <p:blipFill>
          <a:blip r:embed="rId4">
            <a:alphaModFix amt="100000"/>
          </a:blip>
          <a:srcRect l="18045" t="0" r="18045" b="0"/>
          <a:stretch>
            <a:fillRect/>
          </a:stretch>
        </p:blipFill>
        <p:spPr>
          <a:xfrm rot="0" flipH="0" flipV="0">
            <a:off x="1390118" y="5349197"/>
            <a:ext cx="947196" cy="988054"/>
          </a:xfrm>
          <a:custGeom>
            <a:avLst/>
            <a:gdLst>
              <a:gd name="connsiteX0" fmla="*/ 459982 w 919964"/>
              <a:gd name="connsiteY0" fmla="*/ 0 h 959649"/>
              <a:gd name="connsiteX1" fmla="*/ 919964 w 919964"/>
              <a:gd name="connsiteY1" fmla="*/ 459982 h 959649"/>
              <a:gd name="connsiteX2" fmla="*/ 919964 w 919964"/>
              <a:gd name="connsiteY2" fmla="*/ 959649 h 959649"/>
              <a:gd name="connsiteX3" fmla="*/ 0 w 919964"/>
              <a:gd name="connsiteY3" fmla="*/ 959649 h 959649"/>
              <a:gd name="connsiteX4" fmla="*/ 0 w 919964"/>
              <a:gd name="connsiteY4" fmla="*/ 459982 h 959649"/>
              <a:gd name="connsiteX5" fmla="*/ 459982 w 919964"/>
              <a:gd name="connsiteY5" fmla="*/ 0 h 959649"/>
            </a:gdLst>
            <a:rect l="l" t="t" r="r" b="b"/>
            <a:pathLst>
              <a:path w="919964" h="959649">
                <a:moveTo>
                  <a:pt x="459982" y="0"/>
                </a:moveTo>
                <a:cubicBezTo>
                  <a:pt x="714023" y="0"/>
                  <a:pt x="919964" y="205941"/>
                  <a:pt x="919964" y="459982"/>
                </a:cubicBezTo>
                <a:lnTo>
                  <a:pt x="919964" y="959649"/>
                </a:lnTo>
                <a:lnTo>
                  <a:pt x="0" y="959649"/>
                </a:lnTo>
                <a:lnTo>
                  <a:pt x="0" y="459982"/>
                </a:lnTo>
                <a:cubicBezTo>
                  <a:pt x="0" y="205941"/>
                  <a:pt x="205941" y="0"/>
                  <a:pt x="459982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0" name="标题 1"/>
          <p:cNvSpPr txBox="1"/>
          <p:nvPr/>
        </p:nvSpPr>
        <p:spPr>
          <a:xfrm rot="0" flipH="0" flipV="0">
            <a:off x="10031730" y="227433"/>
            <a:ext cx="1772510" cy="276999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222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0" flipH="0" flipV="0">
            <a:off x="11424756" y="301045"/>
            <a:ext cx="129755" cy="129774"/>
          </a:xfrm>
          <a:custGeom>
            <a:avLst/>
            <a:gdLst>
              <a:gd name="connsiteX0" fmla="*/ 669168 w 1599855"/>
              <a:gd name="connsiteY0" fmla="*/ 111621 h 1600088"/>
              <a:gd name="connsiteX1" fmla="*/ 886086 w 1599855"/>
              <a:gd name="connsiteY1" fmla="*/ 155339 h 1600088"/>
              <a:gd name="connsiteX2" fmla="*/ 1063377 w 1599855"/>
              <a:gd name="connsiteY2" fmla="*/ 274960 h 1600088"/>
              <a:gd name="connsiteX3" fmla="*/ 1182998 w 1599855"/>
              <a:gd name="connsiteY3" fmla="*/ 452251 h 1600088"/>
              <a:gd name="connsiteX4" fmla="*/ 1226716 w 1599855"/>
              <a:gd name="connsiteY4" fmla="*/ 669168 h 1600088"/>
              <a:gd name="connsiteX5" fmla="*/ 1182998 w 1599855"/>
              <a:gd name="connsiteY5" fmla="*/ 886085 h 1600088"/>
              <a:gd name="connsiteX6" fmla="*/ 1063377 w 1599855"/>
              <a:gd name="connsiteY6" fmla="*/ 1063377 h 1600088"/>
              <a:gd name="connsiteX7" fmla="*/ 886086 w 1599855"/>
              <a:gd name="connsiteY7" fmla="*/ 1182998 h 1600088"/>
              <a:gd name="connsiteX8" fmla="*/ 669168 w 1599855"/>
              <a:gd name="connsiteY8" fmla="*/ 1226716 h 1600088"/>
              <a:gd name="connsiteX9" fmla="*/ 452251 w 1599855"/>
              <a:gd name="connsiteY9" fmla="*/ 1182998 h 1600088"/>
              <a:gd name="connsiteX10" fmla="*/ 274960 w 1599855"/>
              <a:gd name="connsiteY10" fmla="*/ 1063377 h 1600088"/>
              <a:gd name="connsiteX11" fmla="*/ 155339 w 1599855"/>
              <a:gd name="connsiteY11" fmla="*/ 886085 h 1600088"/>
              <a:gd name="connsiteX12" fmla="*/ 111621 w 1599855"/>
              <a:gd name="connsiteY12" fmla="*/ 669168 h 1600088"/>
              <a:gd name="connsiteX13" fmla="*/ 155339 w 1599855"/>
              <a:gd name="connsiteY13" fmla="*/ 452251 h 1600088"/>
              <a:gd name="connsiteX14" fmla="*/ 274960 w 1599855"/>
              <a:gd name="connsiteY14" fmla="*/ 274960 h 1600088"/>
              <a:gd name="connsiteX15" fmla="*/ 452251 w 1599855"/>
              <a:gd name="connsiteY15" fmla="*/ 155339 h 1600088"/>
              <a:gd name="connsiteX16" fmla="*/ 669168 w 1599855"/>
              <a:gd name="connsiteY16" fmla="*/ 111621 h 1600088"/>
              <a:gd name="connsiteX17" fmla="*/ 669168 w 1599855"/>
              <a:gd name="connsiteY17" fmla="*/ 0 h 1600088"/>
              <a:gd name="connsiteX18" fmla="*/ 0 w 1599855"/>
              <a:gd name="connsiteY18" fmla="*/ 669168 h 1600088"/>
              <a:gd name="connsiteX19" fmla="*/ 669168 w 1599855"/>
              <a:gd name="connsiteY19" fmla="*/ 1338337 h 1600088"/>
              <a:gd name="connsiteX20" fmla="*/ 1338337 w 1599855"/>
              <a:gd name="connsiteY20" fmla="*/ 669168 h 1600088"/>
              <a:gd name="connsiteX21" fmla="*/ 669168 w 1599855"/>
              <a:gd name="connsiteY21" fmla="*/ 0 h 1600088"/>
              <a:gd name="connsiteX22" fmla="*/ 1544278 w 1599855"/>
              <a:gd name="connsiteY22" fmla="*/ 1600088 h 1600088"/>
              <a:gd name="connsiteX23" fmla="*/ 1504838 w 1599855"/>
              <a:gd name="connsiteY23" fmla="*/ 1583717 h 1600088"/>
              <a:gd name="connsiteX24" fmla="*/ 1247366 w 1599855"/>
              <a:gd name="connsiteY24" fmla="*/ 1326431 h 1600088"/>
              <a:gd name="connsiteX25" fmla="*/ 1247366 w 1599855"/>
              <a:gd name="connsiteY25" fmla="*/ 1247552 h 1600088"/>
              <a:gd name="connsiteX26" fmla="*/ 1326245 w 1599855"/>
              <a:gd name="connsiteY26" fmla="*/ 1247552 h 1600088"/>
              <a:gd name="connsiteX27" fmla="*/ 1583531 w 1599855"/>
              <a:gd name="connsiteY27" fmla="*/ 1504838 h 1600088"/>
              <a:gd name="connsiteX28" fmla="*/ 1583531 w 1599855"/>
              <a:gd name="connsiteY28" fmla="*/ 1583717 h 1600088"/>
              <a:gd name="connsiteX29" fmla="*/ 1544278 w 1599855"/>
              <a:gd name="connsiteY29" fmla="*/ 1600088 h 1600088"/>
            </a:gdLst>
            <a:rect l="l" t="t" r="r" b="b"/>
            <a:pathLst>
              <a:path w="1599855" h="1600088">
                <a:moveTo>
                  <a:pt x="669168" y="111621"/>
                </a:moveTo>
                <a:cubicBezTo>
                  <a:pt x="744513" y="111621"/>
                  <a:pt x="817438" y="126318"/>
                  <a:pt x="886086" y="155339"/>
                </a:cubicBezTo>
                <a:cubicBezTo>
                  <a:pt x="952500" y="183431"/>
                  <a:pt x="1012031" y="223614"/>
                  <a:pt x="1063377" y="274960"/>
                </a:cubicBezTo>
                <a:cubicBezTo>
                  <a:pt x="1114537" y="326120"/>
                  <a:pt x="1154906" y="385837"/>
                  <a:pt x="1182998" y="452251"/>
                </a:cubicBezTo>
                <a:cubicBezTo>
                  <a:pt x="1212019" y="520898"/>
                  <a:pt x="1226716" y="594010"/>
                  <a:pt x="1226716" y="669168"/>
                </a:cubicBezTo>
                <a:cubicBezTo>
                  <a:pt x="1226716" y="744327"/>
                  <a:pt x="1212019" y="817438"/>
                  <a:pt x="1182998" y="886085"/>
                </a:cubicBezTo>
                <a:cubicBezTo>
                  <a:pt x="1154906" y="952500"/>
                  <a:pt x="1114723" y="1012031"/>
                  <a:pt x="1063377" y="1063377"/>
                </a:cubicBezTo>
                <a:cubicBezTo>
                  <a:pt x="1012217" y="1114537"/>
                  <a:pt x="952500" y="1154906"/>
                  <a:pt x="886086" y="1182998"/>
                </a:cubicBezTo>
                <a:cubicBezTo>
                  <a:pt x="817438" y="1212019"/>
                  <a:pt x="744327" y="1226716"/>
                  <a:pt x="669168" y="1226716"/>
                </a:cubicBezTo>
                <a:cubicBezTo>
                  <a:pt x="594010" y="1226716"/>
                  <a:pt x="520898" y="1212019"/>
                  <a:pt x="452251" y="1182998"/>
                </a:cubicBezTo>
                <a:cubicBezTo>
                  <a:pt x="385837" y="1154906"/>
                  <a:pt x="326306" y="1114723"/>
                  <a:pt x="274960" y="1063377"/>
                </a:cubicBezTo>
                <a:cubicBezTo>
                  <a:pt x="223800" y="1012217"/>
                  <a:pt x="183431" y="952500"/>
                  <a:pt x="155339" y="886085"/>
                </a:cubicBezTo>
                <a:cubicBezTo>
                  <a:pt x="126318" y="817438"/>
                  <a:pt x="111621" y="744327"/>
                  <a:pt x="111621" y="669168"/>
                </a:cubicBezTo>
                <a:cubicBezTo>
                  <a:pt x="111621" y="594010"/>
                  <a:pt x="126318" y="520898"/>
                  <a:pt x="155339" y="452251"/>
                </a:cubicBezTo>
                <a:cubicBezTo>
                  <a:pt x="183431" y="385837"/>
                  <a:pt x="223614" y="326306"/>
                  <a:pt x="274960" y="274960"/>
                </a:cubicBezTo>
                <a:cubicBezTo>
                  <a:pt x="326306" y="223614"/>
                  <a:pt x="385837" y="183431"/>
                  <a:pt x="452251" y="155339"/>
                </a:cubicBezTo>
                <a:cubicBezTo>
                  <a:pt x="520898" y="126318"/>
                  <a:pt x="593824" y="111621"/>
                  <a:pt x="669168" y="111621"/>
                </a:cubicBezTo>
                <a:moveTo>
                  <a:pt x="669168" y="0"/>
                </a:moveTo>
                <a:cubicBezTo>
                  <a:pt x="299517" y="0"/>
                  <a:pt x="0" y="299517"/>
                  <a:pt x="0" y="669168"/>
                </a:cubicBezTo>
                <a:cubicBezTo>
                  <a:pt x="0" y="1038820"/>
                  <a:pt x="299517" y="1338337"/>
                  <a:pt x="669168" y="1338337"/>
                </a:cubicBezTo>
                <a:cubicBezTo>
                  <a:pt x="1038820" y="1338337"/>
                  <a:pt x="1338337" y="1038820"/>
                  <a:pt x="1338337" y="669168"/>
                </a:cubicBezTo>
                <a:cubicBezTo>
                  <a:pt x="1338337" y="299703"/>
                  <a:pt x="1038820" y="0"/>
                  <a:pt x="669168" y="0"/>
                </a:cubicBezTo>
                <a:close/>
                <a:moveTo>
                  <a:pt x="1544278" y="1600088"/>
                </a:moveTo>
                <a:cubicBezTo>
                  <a:pt x="1529953" y="1600088"/>
                  <a:pt x="1515628" y="1594693"/>
                  <a:pt x="1504838" y="1583717"/>
                </a:cubicBezTo>
                <a:lnTo>
                  <a:pt x="1247366" y="1326431"/>
                </a:lnTo>
                <a:cubicBezTo>
                  <a:pt x="1225600" y="1304665"/>
                  <a:pt x="1225600" y="1269318"/>
                  <a:pt x="1247366" y="1247552"/>
                </a:cubicBezTo>
                <a:cubicBezTo>
                  <a:pt x="1269132" y="1225786"/>
                  <a:pt x="1304479" y="1225786"/>
                  <a:pt x="1326245" y="1247552"/>
                </a:cubicBezTo>
                <a:lnTo>
                  <a:pt x="1583531" y="1504838"/>
                </a:lnTo>
                <a:cubicBezTo>
                  <a:pt x="1605297" y="1526605"/>
                  <a:pt x="1605297" y="1561951"/>
                  <a:pt x="1583531" y="1583717"/>
                </a:cubicBezTo>
                <a:cubicBezTo>
                  <a:pt x="1572927" y="1594693"/>
                  <a:pt x="1558603" y="1600088"/>
                  <a:pt x="1544278" y="1600088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0" flipH="0" flipV="0">
            <a:off x="10171415" y="288988"/>
            <a:ext cx="1150705" cy="14252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1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R"/>
                <a:ea typeface="OPPOSans R"/>
                <a:cs typeface="OPPOSans R"/>
              </a:rPr>
              <a:t>PowerPoint design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0" flipH="0" flipV="0">
            <a:off x="416660" y="283892"/>
            <a:ext cx="1321317" cy="164080"/>
          </a:xfrm>
          <a:custGeom>
            <a:avLst/>
            <a:gdLst>
              <a:gd name="connsiteX0" fmla="*/ 353068 w 1228797"/>
              <a:gd name="connsiteY0" fmla="*/ 146933 h 152590"/>
              <a:gd name="connsiteX1" fmla="*/ 353259 w 1228797"/>
              <a:gd name="connsiteY1" fmla="*/ 146971 h 152590"/>
              <a:gd name="connsiteX2" fmla="*/ 352878 w 1228797"/>
              <a:gd name="connsiteY2" fmla="*/ 146971 h 152590"/>
              <a:gd name="connsiteX3" fmla="*/ 463654 w 1228797"/>
              <a:gd name="connsiteY3" fmla="*/ 28766 h 152590"/>
              <a:gd name="connsiteX4" fmla="*/ 457368 w 1228797"/>
              <a:gd name="connsiteY4" fmla="*/ 35052 h 152590"/>
              <a:gd name="connsiteX5" fmla="*/ 457368 w 1228797"/>
              <a:gd name="connsiteY5" fmla="*/ 66866 h 152590"/>
              <a:gd name="connsiteX6" fmla="*/ 463464 w 1228797"/>
              <a:gd name="connsiteY6" fmla="*/ 73152 h 152590"/>
              <a:gd name="connsiteX7" fmla="*/ 463654 w 1228797"/>
              <a:gd name="connsiteY7" fmla="*/ 73152 h 152590"/>
              <a:gd name="connsiteX8" fmla="*/ 502611 w 1228797"/>
              <a:gd name="connsiteY8" fmla="*/ 73152 h 152590"/>
              <a:gd name="connsiteX9" fmla="*/ 525281 w 1228797"/>
              <a:gd name="connsiteY9" fmla="*/ 51911 h 152590"/>
              <a:gd name="connsiteX10" fmla="*/ 504450 w 1228797"/>
              <a:gd name="connsiteY10" fmla="*/ 28795 h 152590"/>
              <a:gd name="connsiteX11" fmla="*/ 503183 w 1228797"/>
              <a:gd name="connsiteY11" fmla="*/ 28766 h 152590"/>
              <a:gd name="connsiteX12" fmla="*/ 1154216 w 1228797"/>
              <a:gd name="connsiteY12" fmla="*/ 28194 h 152590"/>
              <a:gd name="connsiteX13" fmla="*/ 1154216 w 1228797"/>
              <a:gd name="connsiteY13" fmla="*/ 28765 h 152590"/>
              <a:gd name="connsiteX14" fmla="*/ 1104877 w 1228797"/>
              <a:gd name="connsiteY14" fmla="*/ 77914 h 152590"/>
              <a:gd name="connsiteX15" fmla="*/ 1154026 w 1228797"/>
              <a:gd name="connsiteY15" fmla="*/ 127254 h 152590"/>
              <a:gd name="connsiteX16" fmla="*/ 1203365 w 1228797"/>
              <a:gd name="connsiteY16" fmla="*/ 78105 h 152590"/>
              <a:gd name="connsiteX17" fmla="*/ 1203365 w 1228797"/>
              <a:gd name="connsiteY17" fmla="*/ 78009 h 152590"/>
              <a:gd name="connsiteX18" fmla="*/ 1154502 w 1228797"/>
              <a:gd name="connsiteY18" fmla="*/ 28195 h 152590"/>
              <a:gd name="connsiteX19" fmla="*/ 1154216 w 1228797"/>
              <a:gd name="connsiteY19" fmla="*/ 28194 h 152590"/>
              <a:gd name="connsiteX20" fmla="*/ 836558 w 1228797"/>
              <a:gd name="connsiteY20" fmla="*/ 25718 h 152590"/>
              <a:gd name="connsiteX21" fmla="*/ 787314 w 1228797"/>
              <a:gd name="connsiteY21" fmla="*/ 74962 h 152590"/>
              <a:gd name="connsiteX22" fmla="*/ 836558 w 1228797"/>
              <a:gd name="connsiteY22" fmla="*/ 124207 h 152590"/>
              <a:gd name="connsiteX23" fmla="*/ 885802 w 1228797"/>
              <a:gd name="connsiteY23" fmla="*/ 74962 h 152590"/>
              <a:gd name="connsiteX24" fmla="*/ 885802 w 1228797"/>
              <a:gd name="connsiteY24" fmla="*/ 74867 h 152590"/>
              <a:gd name="connsiteX25" fmla="*/ 836558 w 1228797"/>
              <a:gd name="connsiteY25" fmla="*/ 25718 h 152590"/>
              <a:gd name="connsiteX26" fmla="*/ 200954 w 1228797"/>
              <a:gd name="connsiteY26" fmla="*/ 25527 h 152590"/>
              <a:gd name="connsiteX27" fmla="*/ 200954 w 1228797"/>
              <a:gd name="connsiteY27" fmla="*/ 25908 h 152590"/>
              <a:gd name="connsiteX28" fmla="*/ 151424 w 1228797"/>
              <a:gd name="connsiteY28" fmla="*/ 75248 h 152590"/>
              <a:gd name="connsiteX29" fmla="*/ 200764 w 1228797"/>
              <a:gd name="connsiteY29" fmla="*/ 124778 h 152590"/>
              <a:gd name="connsiteX30" fmla="*/ 250294 w 1228797"/>
              <a:gd name="connsiteY30" fmla="*/ 75438 h 152590"/>
              <a:gd name="connsiteX31" fmla="*/ 250294 w 1228797"/>
              <a:gd name="connsiteY31" fmla="*/ 75248 h 152590"/>
              <a:gd name="connsiteX32" fmla="*/ 201145 w 1228797"/>
              <a:gd name="connsiteY32" fmla="*/ 25528 h 152590"/>
              <a:gd name="connsiteX33" fmla="*/ 200954 w 1228797"/>
              <a:gd name="connsiteY33" fmla="*/ 25527 h 152590"/>
              <a:gd name="connsiteX34" fmla="*/ 437841 w 1228797"/>
              <a:gd name="connsiteY34" fmla="*/ 3429 h 152590"/>
              <a:gd name="connsiteX35" fmla="*/ 502040 w 1228797"/>
              <a:gd name="connsiteY35" fmla="*/ 3429 h 152590"/>
              <a:gd name="connsiteX36" fmla="*/ 535949 w 1228797"/>
              <a:gd name="connsiteY36" fmla="*/ 16764 h 152590"/>
              <a:gd name="connsiteX37" fmla="*/ 550808 w 1228797"/>
              <a:gd name="connsiteY37" fmla="*/ 49340 h 152590"/>
              <a:gd name="connsiteX38" fmla="*/ 528615 w 1228797"/>
              <a:gd name="connsiteY38" fmla="*/ 91345 h 152590"/>
              <a:gd name="connsiteX39" fmla="*/ 526233 w 1228797"/>
              <a:gd name="connsiteY39" fmla="*/ 99251 h 152590"/>
              <a:gd name="connsiteX40" fmla="*/ 544712 w 1228797"/>
              <a:gd name="connsiteY40" fmla="*/ 138017 h 152590"/>
              <a:gd name="connsiteX41" fmla="*/ 541683 w 1228797"/>
              <a:gd name="connsiteY41" fmla="*/ 146377 h 152590"/>
              <a:gd name="connsiteX42" fmla="*/ 538997 w 1228797"/>
              <a:gd name="connsiteY42" fmla="*/ 146971 h 152590"/>
              <a:gd name="connsiteX43" fmla="*/ 525567 w 1228797"/>
              <a:gd name="connsiteY43" fmla="*/ 146971 h 152590"/>
              <a:gd name="connsiteX44" fmla="*/ 519947 w 1228797"/>
              <a:gd name="connsiteY44" fmla="*/ 143447 h 152590"/>
              <a:gd name="connsiteX45" fmla="*/ 500230 w 1228797"/>
              <a:gd name="connsiteY45" fmla="*/ 102203 h 152590"/>
              <a:gd name="connsiteX46" fmla="*/ 494611 w 1228797"/>
              <a:gd name="connsiteY46" fmla="*/ 98679 h 152590"/>
              <a:gd name="connsiteX47" fmla="*/ 463654 w 1228797"/>
              <a:gd name="connsiteY47" fmla="*/ 98679 h 152590"/>
              <a:gd name="connsiteX48" fmla="*/ 457368 w 1228797"/>
              <a:gd name="connsiteY48" fmla="*/ 104773 h 152590"/>
              <a:gd name="connsiteX49" fmla="*/ 457368 w 1228797"/>
              <a:gd name="connsiteY49" fmla="*/ 104966 h 152590"/>
              <a:gd name="connsiteX50" fmla="*/ 457368 w 1228797"/>
              <a:gd name="connsiteY50" fmla="*/ 140684 h 152590"/>
              <a:gd name="connsiteX51" fmla="*/ 451081 w 1228797"/>
              <a:gd name="connsiteY51" fmla="*/ 146971 h 152590"/>
              <a:gd name="connsiteX52" fmla="*/ 437841 w 1228797"/>
              <a:gd name="connsiteY52" fmla="*/ 146971 h 152590"/>
              <a:gd name="connsiteX53" fmla="*/ 431555 w 1228797"/>
              <a:gd name="connsiteY53" fmla="*/ 140684 h 152590"/>
              <a:gd name="connsiteX54" fmla="*/ 431555 w 1228797"/>
              <a:gd name="connsiteY54" fmla="*/ 9716 h 152590"/>
              <a:gd name="connsiteX55" fmla="*/ 437841 w 1228797"/>
              <a:gd name="connsiteY55" fmla="*/ 3429 h 152590"/>
              <a:gd name="connsiteX56" fmla="*/ 293633 w 1228797"/>
              <a:gd name="connsiteY56" fmla="*/ 3429 h 152590"/>
              <a:gd name="connsiteX57" fmla="*/ 306777 w 1228797"/>
              <a:gd name="connsiteY57" fmla="*/ 3429 h 152590"/>
              <a:gd name="connsiteX58" fmla="*/ 312683 w 1228797"/>
              <a:gd name="connsiteY58" fmla="*/ 9715 h 152590"/>
              <a:gd name="connsiteX59" fmla="*/ 312683 w 1228797"/>
              <a:gd name="connsiteY59" fmla="*/ 80677 h 152590"/>
              <a:gd name="connsiteX60" fmla="*/ 350592 w 1228797"/>
              <a:gd name="connsiteY60" fmla="*/ 123032 h 152590"/>
              <a:gd name="connsiteX61" fmla="*/ 392950 w 1228797"/>
              <a:gd name="connsiteY61" fmla="*/ 85118 h 152590"/>
              <a:gd name="connsiteX62" fmla="*/ 392978 w 1228797"/>
              <a:gd name="connsiteY62" fmla="*/ 81248 h 152590"/>
              <a:gd name="connsiteX63" fmla="*/ 392978 w 1228797"/>
              <a:gd name="connsiteY63" fmla="*/ 9715 h 152590"/>
              <a:gd name="connsiteX64" fmla="*/ 399265 w 1228797"/>
              <a:gd name="connsiteY64" fmla="*/ 3429 h 152590"/>
              <a:gd name="connsiteX65" fmla="*/ 412505 w 1228797"/>
              <a:gd name="connsiteY65" fmla="*/ 3429 h 152590"/>
              <a:gd name="connsiteX66" fmla="*/ 418696 w 1228797"/>
              <a:gd name="connsiteY66" fmla="*/ 9715 h 152590"/>
              <a:gd name="connsiteX67" fmla="*/ 418696 w 1228797"/>
              <a:gd name="connsiteY67" fmla="*/ 81153 h 152590"/>
              <a:gd name="connsiteX68" fmla="*/ 378496 w 1228797"/>
              <a:gd name="connsiteY68" fmla="*/ 141799 h 152590"/>
              <a:gd name="connsiteX69" fmla="*/ 353068 w 1228797"/>
              <a:gd name="connsiteY69" fmla="*/ 146933 h 152590"/>
              <a:gd name="connsiteX70" fmla="*/ 327634 w 1228797"/>
              <a:gd name="connsiteY70" fmla="*/ 141836 h 152590"/>
              <a:gd name="connsiteX71" fmla="*/ 287346 w 1228797"/>
              <a:gd name="connsiteY71" fmla="*/ 81248 h 152590"/>
              <a:gd name="connsiteX72" fmla="*/ 287346 w 1228797"/>
              <a:gd name="connsiteY72" fmla="*/ 81153 h 152590"/>
              <a:gd name="connsiteX73" fmla="*/ 287346 w 1228797"/>
              <a:gd name="connsiteY73" fmla="*/ 9715 h 152590"/>
              <a:gd name="connsiteX74" fmla="*/ 293633 w 1228797"/>
              <a:gd name="connsiteY74" fmla="*/ 3429 h 152590"/>
              <a:gd name="connsiteX75" fmla="*/ 6264 w 1228797"/>
              <a:gd name="connsiteY75" fmla="*/ 3333 h 152590"/>
              <a:gd name="connsiteX76" fmla="*/ 18646 w 1228797"/>
              <a:gd name="connsiteY76" fmla="*/ 3333 h 152590"/>
              <a:gd name="connsiteX77" fmla="*/ 23790 w 1228797"/>
              <a:gd name="connsiteY77" fmla="*/ 6000 h 152590"/>
              <a:gd name="connsiteX78" fmla="*/ 61890 w 1228797"/>
              <a:gd name="connsiteY78" fmla="*/ 59817 h 152590"/>
              <a:gd name="connsiteX79" fmla="*/ 67033 w 1228797"/>
              <a:gd name="connsiteY79" fmla="*/ 62388 h 152590"/>
              <a:gd name="connsiteX80" fmla="*/ 72081 w 1228797"/>
              <a:gd name="connsiteY80" fmla="*/ 59817 h 152590"/>
              <a:gd name="connsiteX81" fmla="*/ 110181 w 1228797"/>
              <a:gd name="connsiteY81" fmla="*/ 6000 h 152590"/>
              <a:gd name="connsiteX82" fmla="*/ 115325 w 1228797"/>
              <a:gd name="connsiteY82" fmla="*/ 3333 h 152590"/>
              <a:gd name="connsiteX83" fmla="*/ 127707 w 1228797"/>
              <a:gd name="connsiteY83" fmla="*/ 3333 h 152590"/>
              <a:gd name="connsiteX84" fmla="*/ 134065 w 1228797"/>
              <a:gd name="connsiteY84" fmla="*/ 9548 h 152590"/>
              <a:gd name="connsiteX85" fmla="*/ 132851 w 1228797"/>
              <a:gd name="connsiteY85" fmla="*/ 13335 h 152590"/>
              <a:gd name="connsiteX86" fmla="*/ 81702 w 1228797"/>
              <a:gd name="connsiteY86" fmla="*/ 83724 h 152590"/>
              <a:gd name="connsiteX87" fmla="*/ 79987 w 1228797"/>
              <a:gd name="connsiteY87" fmla="*/ 89154 h 152590"/>
              <a:gd name="connsiteX88" fmla="*/ 79987 w 1228797"/>
              <a:gd name="connsiteY88" fmla="*/ 140684 h 152590"/>
              <a:gd name="connsiteX89" fmla="*/ 73701 w 1228797"/>
              <a:gd name="connsiteY89" fmla="*/ 146970 h 152590"/>
              <a:gd name="connsiteX90" fmla="*/ 60270 w 1228797"/>
              <a:gd name="connsiteY90" fmla="*/ 146970 h 152590"/>
              <a:gd name="connsiteX91" fmla="*/ 53984 w 1228797"/>
              <a:gd name="connsiteY91" fmla="*/ 140684 h 152590"/>
              <a:gd name="connsiteX92" fmla="*/ 53984 w 1228797"/>
              <a:gd name="connsiteY92" fmla="*/ 89154 h 152590"/>
              <a:gd name="connsiteX93" fmla="*/ 52269 w 1228797"/>
              <a:gd name="connsiteY93" fmla="*/ 83724 h 152590"/>
              <a:gd name="connsiteX94" fmla="*/ 1215 w 1228797"/>
              <a:gd name="connsiteY94" fmla="*/ 13335 h 152590"/>
              <a:gd name="connsiteX95" fmla="*/ 2572 w 1228797"/>
              <a:gd name="connsiteY95" fmla="*/ 4549 h 152590"/>
              <a:gd name="connsiteX96" fmla="*/ 6264 w 1228797"/>
              <a:gd name="connsiteY96" fmla="*/ 3333 h 152590"/>
              <a:gd name="connsiteX97" fmla="*/ 1154026 w 1228797"/>
              <a:gd name="connsiteY97" fmla="*/ 3238 h 152590"/>
              <a:gd name="connsiteX98" fmla="*/ 1228797 w 1228797"/>
              <a:gd name="connsiteY98" fmla="*/ 77819 h 152590"/>
              <a:gd name="connsiteX99" fmla="*/ 1228797 w 1228797"/>
              <a:gd name="connsiteY99" fmla="*/ 77914 h 152590"/>
              <a:gd name="connsiteX100" fmla="*/ 1154216 w 1228797"/>
              <a:gd name="connsiteY100" fmla="*/ 152590 h 152590"/>
              <a:gd name="connsiteX101" fmla="*/ 1079445 w 1228797"/>
              <a:gd name="connsiteY101" fmla="*/ 78009 h 152590"/>
              <a:gd name="connsiteX102" fmla="*/ 1154026 w 1228797"/>
              <a:gd name="connsiteY102" fmla="*/ 3238 h 152590"/>
              <a:gd name="connsiteX103" fmla="*/ 646058 w 1228797"/>
              <a:gd name="connsiteY103" fmla="*/ 2096 h 152590"/>
              <a:gd name="connsiteX104" fmla="*/ 659774 w 1228797"/>
              <a:gd name="connsiteY104" fmla="*/ 2096 h 152590"/>
              <a:gd name="connsiteX105" fmla="*/ 666060 w 1228797"/>
              <a:gd name="connsiteY105" fmla="*/ 8382 h 152590"/>
              <a:gd name="connsiteX106" fmla="*/ 666060 w 1228797"/>
              <a:gd name="connsiteY106" fmla="*/ 116491 h 152590"/>
              <a:gd name="connsiteX107" fmla="*/ 672346 w 1228797"/>
              <a:gd name="connsiteY107" fmla="*/ 122778 h 152590"/>
              <a:gd name="connsiteX108" fmla="*/ 750166 w 1228797"/>
              <a:gd name="connsiteY108" fmla="*/ 122778 h 152590"/>
              <a:gd name="connsiteX109" fmla="*/ 756452 w 1228797"/>
              <a:gd name="connsiteY109" fmla="*/ 129064 h 152590"/>
              <a:gd name="connsiteX110" fmla="*/ 756452 w 1228797"/>
              <a:gd name="connsiteY110" fmla="*/ 141733 h 152590"/>
              <a:gd name="connsiteX111" fmla="*/ 750356 w 1228797"/>
              <a:gd name="connsiteY111" fmla="*/ 148019 h 152590"/>
              <a:gd name="connsiteX112" fmla="*/ 750166 w 1228797"/>
              <a:gd name="connsiteY112" fmla="*/ 148019 h 152590"/>
              <a:gd name="connsiteX113" fmla="*/ 646058 w 1228797"/>
              <a:gd name="connsiteY113" fmla="*/ 148019 h 152590"/>
              <a:gd name="connsiteX114" fmla="*/ 639771 w 1228797"/>
              <a:gd name="connsiteY114" fmla="*/ 141733 h 152590"/>
              <a:gd name="connsiteX115" fmla="*/ 639771 w 1228797"/>
              <a:gd name="connsiteY115" fmla="*/ 8382 h 152590"/>
              <a:gd name="connsiteX116" fmla="*/ 646058 w 1228797"/>
              <a:gd name="connsiteY116" fmla="*/ 2096 h 152590"/>
              <a:gd name="connsiteX117" fmla="*/ 995720 w 1228797"/>
              <a:gd name="connsiteY117" fmla="*/ 191 h 152590"/>
              <a:gd name="connsiteX118" fmla="*/ 1040488 w 1228797"/>
              <a:gd name="connsiteY118" fmla="*/ 15621 h 152590"/>
              <a:gd name="connsiteX119" fmla="*/ 1051060 w 1228797"/>
              <a:gd name="connsiteY119" fmla="*/ 25146 h 152590"/>
              <a:gd name="connsiteX120" fmla="*/ 1051251 w 1228797"/>
              <a:gd name="connsiteY120" fmla="*/ 25418 h 152590"/>
              <a:gd name="connsiteX121" fmla="*/ 1049536 w 1228797"/>
              <a:gd name="connsiteY121" fmla="*/ 34004 h 152590"/>
              <a:gd name="connsiteX122" fmla="*/ 1038964 w 1228797"/>
              <a:gd name="connsiteY122" fmla="*/ 41434 h 152590"/>
              <a:gd name="connsiteX123" fmla="*/ 1030867 w 1228797"/>
              <a:gd name="connsiteY123" fmla="*/ 40767 h 152590"/>
              <a:gd name="connsiteX124" fmla="*/ 1028010 w 1228797"/>
              <a:gd name="connsiteY124" fmla="*/ 38100 h 152590"/>
              <a:gd name="connsiteX125" fmla="*/ 1027343 w 1228797"/>
              <a:gd name="connsiteY125" fmla="*/ 37624 h 152590"/>
              <a:gd name="connsiteX126" fmla="*/ 995911 w 1228797"/>
              <a:gd name="connsiteY126" fmla="*/ 26194 h 152590"/>
              <a:gd name="connsiteX127" fmla="*/ 993815 w 1228797"/>
              <a:gd name="connsiteY127" fmla="*/ 26194 h 152590"/>
              <a:gd name="connsiteX128" fmla="*/ 990386 w 1228797"/>
              <a:gd name="connsiteY128" fmla="*/ 26194 h 152590"/>
              <a:gd name="connsiteX129" fmla="*/ 981623 w 1228797"/>
              <a:gd name="connsiteY129" fmla="*/ 28004 h 152590"/>
              <a:gd name="connsiteX130" fmla="*/ 947638 w 1228797"/>
              <a:gd name="connsiteY130" fmla="*/ 64456 h 152590"/>
              <a:gd name="connsiteX131" fmla="*/ 984957 w 1228797"/>
              <a:gd name="connsiteY131" fmla="*/ 123254 h 152590"/>
              <a:gd name="connsiteX132" fmla="*/ 988957 w 1228797"/>
              <a:gd name="connsiteY132" fmla="*/ 124016 h 152590"/>
              <a:gd name="connsiteX133" fmla="*/ 992291 w 1228797"/>
              <a:gd name="connsiteY133" fmla="*/ 122968 h 152590"/>
              <a:gd name="connsiteX134" fmla="*/ 1001816 w 1228797"/>
              <a:gd name="connsiteY134" fmla="*/ 122968 h 152590"/>
              <a:gd name="connsiteX135" fmla="*/ 1009150 w 1228797"/>
              <a:gd name="connsiteY135" fmla="*/ 121920 h 152590"/>
              <a:gd name="connsiteX136" fmla="*/ 1010484 w 1228797"/>
              <a:gd name="connsiteY136" fmla="*/ 121920 h 152590"/>
              <a:gd name="connsiteX137" fmla="*/ 1011817 w 1228797"/>
              <a:gd name="connsiteY137" fmla="*/ 121920 h 152590"/>
              <a:gd name="connsiteX138" fmla="*/ 1017437 w 1228797"/>
              <a:gd name="connsiteY138" fmla="*/ 119920 h 152590"/>
              <a:gd name="connsiteX139" fmla="*/ 1018580 w 1228797"/>
              <a:gd name="connsiteY139" fmla="*/ 119444 h 152590"/>
              <a:gd name="connsiteX140" fmla="*/ 1019723 w 1228797"/>
              <a:gd name="connsiteY140" fmla="*/ 118967 h 152590"/>
              <a:gd name="connsiteX141" fmla="*/ 1020866 w 1228797"/>
              <a:gd name="connsiteY141" fmla="*/ 118396 h 152590"/>
              <a:gd name="connsiteX142" fmla="*/ 1023438 w 1228797"/>
              <a:gd name="connsiteY142" fmla="*/ 117062 h 152590"/>
              <a:gd name="connsiteX143" fmla="*/ 1024200 w 1228797"/>
              <a:gd name="connsiteY143" fmla="*/ 116491 h 152590"/>
              <a:gd name="connsiteX144" fmla="*/ 1041154 w 1228797"/>
              <a:gd name="connsiteY144" fmla="*/ 95345 h 152590"/>
              <a:gd name="connsiteX145" fmla="*/ 1040202 w 1228797"/>
              <a:gd name="connsiteY145" fmla="*/ 90297 h 152590"/>
              <a:gd name="connsiteX146" fmla="*/ 1036106 w 1228797"/>
              <a:gd name="connsiteY146" fmla="*/ 88583 h 152590"/>
              <a:gd name="connsiteX147" fmla="*/ 1008579 w 1228797"/>
              <a:gd name="connsiteY147" fmla="*/ 88583 h 152590"/>
              <a:gd name="connsiteX148" fmla="*/ 1002292 w 1228797"/>
              <a:gd name="connsiteY148" fmla="*/ 82296 h 152590"/>
              <a:gd name="connsiteX149" fmla="*/ 1002292 w 1228797"/>
              <a:gd name="connsiteY149" fmla="*/ 69437 h 152590"/>
              <a:gd name="connsiteX150" fmla="*/ 1002292 w 1228797"/>
              <a:gd name="connsiteY150" fmla="*/ 69245 h 152590"/>
              <a:gd name="connsiteX151" fmla="*/ 1008579 w 1228797"/>
              <a:gd name="connsiteY151" fmla="*/ 63151 h 152590"/>
              <a:gd name="connsiteX152" fmla="*/ 1065729 w 1228797"/>
              <a:gd name="connsiteY152" fmla="*/ 63151 h 152590"/>
              <a:gd name="connsiteX153" fmla="*/ 1066205 w 1228797"/>
              <a:gd name="connsiteY153" fmla="*/ 63151 h 152590"/>
              <a:gd name="connsiteX154" fmla="*/ 1066777 w 1228797"/>
              <a:gd name="connsiteY154" fmla="*/ 63151 h 152590"/>
              <a:gd name="connsiteX155" fmla="*/ 1068205 w 1228797"/>
              <a:gd name="connsiteY155" fmla="*/ 68771 h 152590"/>
              <a:gd name="connsiteX156" fmla="*/ 1068205 w 1228797"/>
              <a:gd name="connsiteY156" fmla="*/ 80391 h 152590"/>
              <a:gd name="connsiteX157" fmla="*/ 1043155 w 1228797"/>
              <a:gd name="connsiteY157" fmla="*/ 136112 h 152590"/>
              <a:gd name="connsiteX158" fmla="*/ 1040869 w 1228797"/>
              <a:gd name="connsiteY158" fmla="*/ 138113 h 152590"/>
              <a:gd name="connsiteX159" fmla="*/ 1039630 w 1228797"/>
              <a:gd name="connsiteY159" fmla="*/ 139065 h 152590"/>
              <a:gd name="connsiteX160" fmla="*/ 1037249 w 1228797"/>
              <a:gd name="connsiteY160" fmla="*/ 140780 h 152590"/>
              <a:gd name="connsiteX161" fmla="*/ 1036011 w 1228797"/>
              <a:gd name="connsiteY161" fmla="*/ 141637 h 152590"/>
              <a:gd name="connsiteX162" fmla="*/ 1033630 w 1228797"/>
              <a:gd name="connsiteY162" fmla="*/ 143161 h 152590"/>
              <a:gd name="connsiteX163" fmla="*/ 1032391 w 1228797"/>
              <a:gd name="connsiteY163" fmla="*/ 143923 h 152590"/>
              <a:gd name="connsiteX164" fmla="*/ 1029915 w 1228797"/>
              <a:gd name="connsiteY164" fmla="*/ 145352 h 152590"/>
              <a:gd name="connsiteX165" fmla="*/ 1029343 w 1228797"/>
              <a:gd name="connsiteY165" fmla="*/ 145352 h 152590"/>
              <a:gd name="connsiteX166" fmla="*/ 1025343 w 1228797"/>
              <a:gd name="connsiteY166" fmla="*/ 147257 h 152590"/>
              <a:gd name="connsiteX167" fmla="*/ 1024676 w 1228797"/>
              <a:gd name="connsiteY167" fmla="*/ 147257 h 152590"/>
              <a:gd name="connsiteX168" fmla="*/ 1022104 w 1228797"/>
              <a:gd name="connsiteY168" fmla="*/ 148209 h 152590"/>
              <a:gd name="connsiteX169" fmla="*/ 1020866 w 1228797"/>
              <a:gd name="connsiteY169" fmla="*/ 148209 h 152590"/>
              <a:gd name="connsiteX170" fmla="*/ 1020104 w 1228797"/>
              <a:gd name="connsiteY170" fmla="*/ 148209 h 152590"/>
              <a:gd name="connsiteX171" fmla="*/ 1018009 w 1228797"/>
              <a:gd name="connsiteY171" fmla="*/ 148971 h 152590"/>
              <a:gd name="connsiteX172" fmla="*/ 1017151 w 1228797"/>
              <a:gd name="connsiteY172" fmla="*/ 148971 h 152590"/>
              <a:gd name="connsiteX173" fmla="*/ 1015913 w 1228797"/>
              <a:gd name="connsiteY173" fmla="*/ 148971 h 152590"/>
              <a:gd name="connsiteX174" fmla="*/ 1015056 w 1228797"/>
              <a:gd name="connsiteY174" fmla="*/ 148971 h 152590"/>
              <a:gd name="connsiteX175" fmla="*/ 1013151 w 1228797"/>
              <a:gd name="connsiteY175" fmla="*/ 149447 h 152590"/>
              <a:gd name="connsiteX176" fmla="*/ 1012103 w 1228797"/>
              <a:gd name="connsiteY176" fmla="*/ 149447 h 152590"/>
              <a:gd name="connsiteX177" fmla="*/ 1010960 w 1228797"/>
              <a:gd name="connsiteY177" fmla="*/ 149447 h 152590"/>
              <a:gd name="connsiteX178" fmla="*/ 1009912 w 1228797"/>
              <a:gd name="connsiteY178" fmla="*/ 149447 h 152590"/>
              <a:gd name="connsiteX179" fmla="*/ 1008103 w 1228797"/>
              <a:gd name="connsiteY179" fmla="*/ 149447 h 152590"/>
              <a:gd name="connsiteX180" fmla="*/ 1006960 w 1228797"/>
              <a:gd name="connsiteY180" fmla="*/ 149447 h 152590"/>
              <a:gd name="connsiteX181" fmla="*/ 1005817 w 1228797"/>
              <a:gd name="connsiteY181" fmla="*/ 149447 h 152590"/>
              <a:gd name="connsiteX182" fmla="*/ 1004578 w 1228797"/>
              <a:gd name="connsiteY182" fmla="*/ 149447 h 152590"/>
              <a:gd name="connsiteX183" fmla="*/ 1002864 w 1228797"/>
              <a:gd name="connsiteY183" fmla="*/ 149447 h 152590"/>
              <a:gd name="connsiteX184" fmla="*/ 995720 w 1228797"/>
              <a:gd name="connsiteY184" fmla="*/ 149447 h 152590"/>
              <a:gd name="connsiteX185" fmla="*/ 990386 w 1228797"/>
              <a:gd name="connsiteY185" fmla="*/ 149447 h 152590"/>
              <a:gd name="connsiteX186" fmla="*/ 918425 w 1228797"/>
              <a:gd name="connsiteY186" fmla="*/ 72152 h 152590"/>
              <a:gd name="connsiteX187" fmla="*/ 995720 w 1228797"/>
              <a:gd name="connsiteY187" fmla="*/ 191 h 152590"/>
              <a:gd name="connsiteX188" fmla="*/ 836558 w 1228797"/>
              <a:gd name="connsiteY188" fmla="*/ 191 h 152590"/>
              <a:gd name="connsiteX189" fmla="*/ 911234 w 1228797"/>
              <a:gd name="connsiteY189" fmla="*/ 74867 h 152590"/>
              <a:gd name="connsiteX190" fmla="*/ 836558 w 1228797"/>
              <a:gd name="connsiteY190" fmla="*/ 149543 h 152590"/>
              <a:gd name="connsiteX191" fmla="*/ 761882 w 1228797"/>
              <a:gd name="connsiteY191" fmla="*/ 74867 h 152590"/>
              <a:gd name="connsiteX192" fmla="*/ 836558 w 1228797"/>
              <a:gd name="connsiteY192" fmla="*/ 191 h 152590"/>
              <a:gd name="connsiteX193" fmla="*/ 200954 w 1228797"/>
              <a:gd name="connsiteY193" fmla="*/ 0 h 152590"/>
              <a:gd name="connsiteX194" fmla="*/ 275821 w 1228797"/>
              <a:gd name="connsiteY194" fmla="*/ 74867 h 152590"/>
              <a:gd name="connsiteX195" fmla="*/ 200954 w 1228797"/>
              <a:gd name="connsiteY195" fmla="*/ 149733 h 152590"/>
              <a:gd name="connsiteX196" fmla="*/ 126088 w 1228797"/>
              <a:gd name="connsiteY196" fmla="*/ 74867 h 152590"/>
              <a:gd name="connsiteX197" fmla="*/ 200954 w 1228797"/>
              <a:gd name="connsiteY197" fmla="*/ 0 h 152590"/>
            </a:gdLst>
            <a:rect l="l" t="t" r="r" b="b"/>
            <a:pathLst>
              <a:path w="1228797" h="152590">
                <a:moveTo>
                  <a:pt x="353068" y="146933"/>
                </a:moveTo>
                <a:lnTo>
                  <a:pt x="353259" y="146971"/>
                </a:lnTo>
                <a:lnTo>
                  <a:pt x="352878" y="146971"/>
                </a:lnTo>
                <a:close/>
                <a:moveTo>
                  <a:pt x="463654" y="28766"/>
                </a:moveTo>
                <a:cubicBezTo>
                  <a:pt x="460187" y="28766"/>
                  <a:pt x="457368" y="31580"/>
                  <a:pt x="457368" y="35052"/>
                </a:cubicBezTo>
                <a:lnTo>
                  <a:pt x="457368" y="66866"/>
                </a:lnTo>
                <a:cubicBezTo>
                  <a:pt x="457311" y="70284"/>
                  <a:pt x="460044" y="73099"/>
                  <a:pt x="463464" y="73152"/>
                </a:cubicBezTo>
                <a:cubicBezTo>
                  <a:pt x="463530" y="73153"/>
                  <a:pt x="463588" y="73153"/>
                  <a:pt x="463654" y="73152"/>
                </a:cubicBezTo>
                <a:lnTo>
                  <a:pt x="502611" y="73152"/>
                </a:lnTo>
                <a:cubicBezTo>
                  <a:pt x="514613" y="73223"/>
                  <a:pt x="524576" y="63892"/>
                  <a:pt x="525281" y="51911"/>
                </a:cubicBezTo>
                <a:cubicBezTo>
                  <a:pt x="525910" y="39775"/>
                  <a:pt x="516585" y="29427"/>
                  <a:pt x="504450" y="28795"/>
                </a:cubicBezTo>
                <a:cubicBezTo>
                  <a:pt x="504031" y="28773"/>
                  <a:pt x="503602" y="28763"/>
                  <a:pt x="503183" y="28766"/>
                </a:cubicBezTo>
                <a:close/>
                <a:moveTo>
                  <a:pt x="1154216" y="28194"/>
                </a:moveTo>
                <a:lnTo>
                  <a:pt x="1154216" y="28765"/>
                </a:lnTo>
                <a:cubicBezTo>
                  <a:pt x="1127022" y="28713"/>
                  <a:pt x="1104934" y="50717"/>
                  <a:pt x="1104877" y="77914"/>
                </a:cubicBezTo>
                <a:cubicBezTo>
                  <a:pt x="1104820" y="105111"/>
                  <a:pt x="1126832" y="127201"/>
                  <a:pt x="1154026" y="127254"/>
                </a:cubicBezTo>
                <a:cubicBezTo>
                  <a:pt x="1181220" y="127306"/>
                  <a:pt x="1203308" y="105301"/>
                  <a:pt x="1203365" y="78105"/>
                </a:cubicBezTo>
                <a:cubicBezTo>
                  <a:pt x="1203365" y="78073"/>
                  <a:pt x="1203365" y="78041"/>
                  <a:pt x="1203365" y="78009"/>
                </a:cubicBezTo>
                <a:cubicBezTo>
                  <a:pt x="1203632" y="50761"/>
                  <a:pt x="1181753" y="28458"/>
                  <a:pt x="1154502" y="28195"/>
                </a:cubicBezTo>
                <a:cubicBezTo>
                  <a:pt x="1154407" y="28195"/>
                  <a:pt x="1154312" y="28194"/>
                  <a:pt x="1154216" y="28194"/>
                </a:cubicBezTo>
                <a:close/>
                <a:moveTo>
                  <a:pt x="836558" y="25718"/>
                </a:moveTo>
                <a:cubicBezTo>
                  <a:pt x="809364" y="25718"/>
                  <a:pt x="787314" y="47766"/>
                  <a:pt x="787314" y="74962"/>
                </a:cubicBezTo>
                <a:cubicBezTo>
                  <a:pt x="787314" y="102159"/>
                  <a:pt x="809364" y="124207"/>
                  <a:pt x="836558" y="124207"/>
                </a:cubicBezTo>
                <a:cubicBezTo>
                  <a:pt x="863752" y="124207"/>
                  <a:pt x="885802" y="102159"/>
                  <a:pt x="885802" y="74962"/>
                </a:cubicBezTo>
                <a:cubicBezTo>
                  <a:pt x="885802" y="74931"/>
                  <a:pt x="885802" y="74898"/>
                  <a:pt x="885802" y="74867"/>
                </a:cubicBezTo>
                <a:cubicBezTo>
                  <a:pt x="885745" y="47707"/>
                  <a:pt x="863714" y="25718"/>
                  <a:pt x="836558" y="25718"/>
                </a:cubicBezTo>
                <a:close/>
                <a:moveTo>
                  <a:pt x="200954" y="25527"/>
                </a:moveTo>
                <a:lnTo>
                  <a:pt x="200954" y="25908"/>
                </a:lnTo>
                <a:cubicBezTo>
                  <a:pt x="173652" y="25856"/>
                  <a:pt x="151477" y="47945"/>
                  <a:pt x="151424" y="75248"/>
                </a:cubicBezTo>
                <a:cubicBezTo>
                  <a:pt x="151372" y="102550"/>
                  <a:pt x="173462" y="124725"/>
                  <a:pt x="200764" y="124778"/>
                </a:cubicBezTo>
                <a:cubicBezTo>
                  <a:pt x="228063" y="124830"/>
                  <a:pt x="250237" y="102740"/>
                  <a:pt x="250294" y="75438"/>
                </a:cubicBezTo>
                <a:cubicBezTo>
                  <a:pt x="250294" y="75374"/>
                  <a:pt x="250294" y="75311"/>
                  <a:pt x="250294" y="75248"/>
                </a:cubicBezTo>
                <a:cubicBezTo>
                  <a:pt x="250456" y="47946"/>
                  <a:pt x="228444" y="25686"/>
                  <a:pt x="201145" y="25528"/>
                </a:cubicBezTo>
                <a:cubicBezTo>
                  <a:pt x="201078" y="25527"/>
                  <a:pt x="201021" y="25527"/>
                  <a:pt x="200954" y="25527"/>
                </a:cubicBezTo>
                <a:close/>
                <a:moveTo>
                  <a:pt x="437841" y="3429"/>
                </a:moveTo>
                <a:lnTo>
                  <a:pt x="502040" y="3429"/>
                </a:lnTo>
                <a:cubicBezTo>
                  <a:pt x="514623" y="3414"/>
                  <a:pt x="526748" y="8180"/>
                  <a:pt x="535949" y="16764"/>
                </a:cubicBezTo>
                <a:cubicBezTo>
                  <a:pt x="545074" y="25190"/>
                  <a:pt x="550427" y="36928"/>
                  <a:pt x="550808" y="49340"/>
                </a:cubicBezTo>
                <a:cubicBezTo>
                  <a:pt x="551303" y="66268"/>
                  <a:pt x="542883" y="82215"/>
                  <a:pt x="528615" y="91345"/>
                </a:cubicBezTo>
                <a:cubicBezTo>
                  <a:pt x="525881" y="92959"/>
                  <a:pt x="524852" y="96397"/>
                  <a:pt x="526233" y="99251"/>
                </a:cubicBezTo>
                <a:lnTo>
                  <a:pt x="544712" y="138017"/>
                </a:lnTo>
                <a:cubicBezTo>
                  <a:pt x="546188" y="141161"/>
                  <a:pt x="544826" y="144904"/>
                  <a:pt x="541683" y="146377"/>
                </a:cubicBezTo>
                <a:cubicBezTo>
                  <a:pt x="540845" y="146772"/>
                  <a:pt x="539930" y="146974"/>
                  <a:pt x="538997" y="146971"/>
                </a:cubicBezTo>
                <a:lnTo>
                  <a:pt x="525567" y="146971"/>
                </a:lnTo>
                <a:cubicBezTo>
                  <a:pt x="523166" y="146983"/>
                  <a:pt x="520976" y="145611"/>
                  <a:pt x="519947" y="143447"/>
                </a:cubicBezTo>
                <a:lnTo>
                  <a:pt x="500230" y="102203"/>
                </a:lnTo>
                <a:cubicBezTo>
                  <a:pt x="499221" y="100023"/>
                  <a:pt x="497011" y="98643"/>
                  <a:pt x="494611" y="98679"/>
                </a:cubicBezTo>
                <a:lnTo>
                  <a:pt x="463654" y="98679"/>
                </a:lnTo>
                <a:cubicBezTo>
                  <a:pt x="460235" y="98626"/>
                  <a:pt x="457425" y="101355"/>
                  <a:pt x="457368" y="104773"/>
                </a:cubicBezTo>
                <a:cubicBezTo>
                  <a:pt x="457368" y="104838"/>
                  <a:pt x="457368" y="104902"/>
                  <a:pt x="457368" y="104966"/>
                </a:cubicBezTo>
                <a:lnTo>
                  <a:pt x="457368" y="140684"/>
                </a:lnTo>
                <a:cubicBezTo>
                  <a:pt x="457368" y="144156"/>
                  <a:pt x="454558" y="146971"/>
                  <a:pt x="451081" y="146971"/>
                </a:cubicBezTo>
                <a:lnTo>
                  <a:pt x="437841" y="146971"/>
                </a:lnTo>
                <a:cubicBezTo>
                  <a:pt x="434365" y="146971"/>
                  <a:pt x="431555" y="144156"/>
                  <a:pt x="431555" y="140684"/>
                </a:cubicBezTo>
                <a:lnTo>
                  <a:pt x="431555" y="9716"/>
                </a:lnTo>
                <a:cubicBezTo>
                  <a:pt x="431603" y="6265"/>
                  <a:pt x="434393" y="3480"/>
                  <a:pt x="437841" y="3429"/>
                </a:cubicBezTo>
                <a:close/>
                <a:moveTo>
                  <a:pt x="293633" y="3429"/>
                </a:moveTo>
                <a:lnTo>
                  <a:pt x="306777" y="3429"/>
                </a:lnTo>
                <a:cubicBezTo>
                  <a:pt x="310101" y="3631"/>
                  <a:pt x="312692" y="6387"/>
                  <a:pt x="312683" y="9715"/>
                </a:cubicBezTo>
                <a:lnTo>
                  <a:pt x="312683" y="80677"/>
                </a:lnTo>
                <a:cubicBezTo>
                  <a:pt x="311454" y="102842"/>
                  <a:pt x="328427" y="121805"/>
                  <a:pt x="350592" y="123032"/>
                </a:cubicBezTo>
                <a:cubicBezTo>
                  <a:pt x="372757" y="124258"/>
                  <a:pt x="391721" y="107284"/>
                  <a:pt x="392950" y="85118"/>
                </a:cubicBezTo>
                <a:cubicBezTo>
                  <a:pt x="393026" y="83830"/>
                  <a:pt x="393035" y="82538"/>
                  <a:pt x="392978" y="81248"/>
                </a:cubicBezTo>
                <a:lnTo>
                  <a:pt x="392978" y="9715"/>
                </a:lnTo>
                <a:cubicBezTo>
                  <a:pt x="393026" y="6265"/>
                  <a:pt x="395817" y="3480"/>
                  <a:pt x="399265" y="3429"/>
                </a:cubicBezTo>
                <a:lnTo>
                  <a:pt x="412505" y="3429"/>
                </a:lnTo>
                <a:cubicBezTo>
                  <a:pt x="415943" y="3481"/>
                  <a:pt x="418696" y="6281"/>
                  <a:pt x="418696" y="9715"/>
                </a:cubicBezTo>
                <a:lnTo>
                  <a:pt x="418696" y="81153"/>
                </a:lnTo>
                <a:cubicBezTo>
                  <a:pt x="418696" y="108416"/>
                  <a:pt x="402119" y="131807"/>
                  <a:pt x="378496" y="141799"/>
                </a:cubicBezTo>
                <a:lnTo>
                  <a:pt x="353068" y="146933"/>
                </a:lnTo>
                <a:lnTo>
                  <a:pt x="327634" y="141836"/>
                </a:lnTo>
                <a:cubicBezTo>
                  <a:pt x="303998" y="131878"/>
                  <a:pt x="287389" y="108511"/>
                  <a:pt x="287346" y="81248"/>
                </a:cubicBezTo>
                <a:cubicBezTo>
                  <a:pt x="287346" y="81217"/>
                  <a:pt x="287346" y="81184"/>
                  <a:pt x="287346" y="81153"/>
                </a:cubicBezTo>
                <a:lnTo>
                  <a:pt x="287346" y="9715"/>
                </a:lnTo>
                <a:cubicBezTo>
                  <a:pt x="287394" y="6265"/>
                  <a:pt x="290184" y="3480"/>
                  <a:pt x="293633" y="3429"/>
                </a:cubicBezTo>
                <a:close/>
                <a:moveTo>
                  <a:pt x="6264" y="3333"/>
                </a:moveTo>
                <a:lnTo>
                  <a:pt x="18646" y="3333"/>
                </a:lnTo>
                <a:cubicBezTo>
                  <a:pt x="20692" y="3332"/>
                  <a:pt x="22611" y="4327"/>
                  <a:pt x="23790" y="6000"/>
                </a:cubicBezTo>
                <a:lnTo>
                  <a:pt x="61890" y="59817"/>
                </a:lnTo>
                <a:cubicBezTo>
                  <a:pt x="63109" y="61430"/>
                  <a:pt x="65011" y="62381"/>
                  <a:pt x="67033" y="62388"/>
                </a:cubicBezTo>
                <a:cubicBezTo>
                  <a:pt x="69032" y="62397"/>
                  <a:pt x="70913" y="61439"/>
                  <a:pt x="72081" y="59817"/>
                </a:cubicBezTo>
                <a:lnTo>
                  <a:pt x="110181" y="6000"/>
                </a:lnTo>
                <a:cubicBezTo>
                  <a:pt x="111360" y="4327"/>
                  <a:pt x="113279" y="3332"/>
                  <a:pt x="115325" y="3333"/>
                </a:cubicBezTo>
                <a:lnTo>
                  <a:pt x="127707" y="3333"/>
                </a:lnTo>
                <a:cubicBezTo>
                  <a:pt x="131179" y="3293"/>
                  <a:pt x="134026" y="6076"/>
                  <a:pt x="134065" y="9548"/>
                </a:cubicBezTo>
                <a:cubicBezTo>
                  <a:pt x="134082" y="10908"/>
                  <a:pt x="133655" y="12237"/>
                  <a:pt x="132851" y="13335"/>
                </a:cubicBezTo>
                <a:lnTo>
                  <a:pt x="81702" y="83724"/>
                </a:lnTo>
                <a:cubicBezTo>
                  <a:pt x="80555" y="85300"/>
                  <a:pt x="79953" y="87206"/>
                  <a:pt x="79987" y="89154"/>
                </a:cubicBezTo>
                <a:lnTo>
                  <a:pt x="79987" y="140684"/>
                </a:lnTo>
                <a:cubicBezTo>
                  <a:pt x="79987" y="144156"/>
                  <a:pt x="77172" y="146970"/>
                  <a:pt x="73701" y="146970"/>
                </a:cubicBezTo>
                <a:lnTo>
                  <a:pt x="60270" y="146970"/>
                </a:lnTo>
                <a:cubicBezTo>
                  <a:pt x="56798" y="146970"/>
                  <a:pt x="53984" y="144156"/>
                  <a:pt x="53984" y="140684"/>
                </a:cubicBezTo>
                <a:lnTo>
                  <a:pt x="53984" y="89154"/>
                </a:lnTo>
                <a:cubicBezTo>
                  <a:pt x="54018" y="87206"/>
                  <a:pt x="53416" y="85300"/>
                  <a:pt x="52269" y="83724"/>
                </a:cubicBezTo>
                <a:lnTo>
                  <a:pt x="1215" y="13335"/>
                </a:lnTo>
                <a:cubicBezTo>
                  <a:pt x="-836" y="10533"/>
                  <a:pt x="-229" y="6600"/>
                  <a:pt x="2572" y="4549"/>
                </a:cubicBezTo>
                <a:cubicBezTo>
                  <a:pt x="3643" y="3764"/>
                  <a:pt x="4936" y="3338"/>
                  <a:pt x="6264" y="3333"/>
                </a:cubicBezTo>
                <a:close/>
                <a:moveTo>
                  <a:pt x="1154026" y="3238"/>
                </a:moveTo>
                <a:cubicBezTo>
                  <a:pt x="1195269" y="3186"/>
                  <a:pt x="1228740" y="36577"/>
                  <a:pt x="1228797" y="77819"/>
                </a:cubicBezTo>
                <a:cubicBezTo>
                  <a:pt x="1228797" y="77850"/>
                  <a:pt x="1228797" y="77883"/>
                  <a:pt x="1228797" y="77914"/>
                </a:cubicBezTo>
                <a:cubicBezTo>
                  <a:pt x="1228740" y="119097"/>
                  <a:pt x="1195402" y="152485"/>
                  <a:pt x="1154216" y="152590"/>
                </a:cubicBezTo>
                <a:cubicBezTo>
                  <a:pt x="1112973" y="152642"/>
                  <a:pt x="1079502" y="119252"/>
                  <a:pt x="1079445" y="78009"/>
                </a:cubicBezTo>
                <a:cubicBezTo>
                  <a:pt x="1079388" y="36767"/>
                  <a:pt x="1112783" y="3290"/>
                  <a:pt x="1154026" y="3238"/>
                </a:cubicBezTo>
                <a:close/>
                <a:moveTo>
                  <a:pt x="646058" y="2096"/>
                </a:moveTo>
                <a:lnTo>
                  <a:pt x="659774" y="2096"/>
                </a:lnTo>
                <a:cubicBezTo>
                  <a:pt x="663250" y="2096"/>
                  <a:pt x="666060" y="4911"/>
                  <a:pt x="666060" y="8382"/>
                </a:cubicBezTo>
                <a:lnTo>
                  <a:pt x="666060" y="116491"/>
                </a:lnTo>
                <a:cubicBezTo>
                  <a:pt x="666060" y="119963"/>
                  <a:pt x="668870" y="122778"/>
                  <a:pt x="672346" y="122778"/>
                </a:cubicBezTo>
                <a:lnTo>
                  <a:pt x="750166" y="122778"/>
                </a:lnTo>
                <a:cubicBezTo>
                  <a:pt x="753633" y="122778"/>
                  <a:pt x="756452" y="125592"/>
                  <a:pt x="756452" y="129064"/>
                </a:cubicBezTo>
                <a:lnTo>
                  <a:pt x="756452" y="141733"/>
                </a:lnTo>
                <a:cubicBezTo>
                  <a:pt x="756509" y="145151"/>
                  <a:pt x="753776" y="147966"/>
                  <a:pt x="750356" y="148019"/>
                </a:cubicBezTo>
                <a:cubicBezTo>
                  <a:pt x="750290" y="148020"/>
                  <a:pt x="750232" y="148020"/>
                  <a:pt x="750166" y="148019"/>
                </a:cubicBezTo>
                <a:lnTo>
                  <a:pt x="646058" y="148019"/>
                </a:lnTo>
                <a:cubicBezTo>
                  <a:pt x="642581" y="148019"/>
                  <a:pt x="639771" y="145204"/>
                  <a:pt x="639771" y="141733"/>
                </a:cubicBezTo>
                <a:lnTo>
                  <a:pt x="639771" y="8382"/>
                </a:lnTo>
                <a:cubicBezTo>
                  <a:pt x="639819" y="4932"/>
                  <a:pt x="642609" y="2147"/>
                  <a:pt x="646058" y="2096"/>
                </a:cubicBezTo>
                <a:close/>
                <a:moveTo>
                  <a:pt x="995720" y="191"/>
                </a:moveTo>
                <a:cubicBezTo>
                  <a:pt x="1011922" y="355"/>
                  <a:pt x="1027629" y="5769"/>
                  <a:pt x="1040488" y="15621"/>
                </a:cubicBezTo>
                <a:cubicBezTo>
                  <a:pt x="1044298" y="18466"/>
                  <a:pt x="1047831" y="21654"/>
                  <a:pt x="1051060" y="25146"/>
                </a:cubicBezTo>
                <a:cubicBezTo>
                  <a:pt x="1051127" y="25235"/>
                  <a:pt x="1051194" y="25326"/>
                  <a:pt x="1051251" y="25418"/>
                </a:cubicBezTo>
                <a:cubicBezTo>
                  <a:pt x="1053146" y="28264"/>
                  <a:pt x="1052384" y="32107"/>
                  <a:pt x="1049536" y="34004"/>
                </a:cubicBezTo>
                <a:lnTo>
                  <a:pt x="1038964" y="41434"/>
                </a:lnTo>
                <a:cubicBezTo>
                  <a:pt x="1036478" y="43261"/>
                  <a:pt x="1033020" y="42976"/>
                  <a:pt x="1030867" y="40767"/>
                </a:cubicBezTo>
                <a:cubicBezTo>
                  <a:pt x="1029962" y="39830"/>
                  <a:pt x="1029010" y="38939"/>
                  <a:pt x="1028010" y="38100"/>
                </a:cubicBezTo>
                <a:cubicBezTo>
                  <a:pt x="1027753" y="37997"/>
                  <a:pt x="1027524" y="37834"/>
                  <a:pt x="1027343" y="37624"/>
                </a:cubicBezTo>
                <a:cubicBezTo>
                  <a:pt x="1018532" y="30242"/>
                  <a:pt x="1007407" y="26196"/>
                  <a:pt x="995911" y="26194"/>
                </a:cubicBezTo>
                <a:lnTo>
                  <a:pt x="993815" y="26194"/>
                </a:lnTo>
                <a:cubicBezTo>
                  <a:pt x="992672" y="26099"/>
                  <a:pt x="991529" y="26099"/>
                  <a:pt x="990386" y="26194"/>
                </a:cubicBezTo>
                <a:cubicBezTo>
                  <a:pt x="987414" y="26512"/>
                  <a:pt x="984481" y="27118"/>
                  <a:pt x="981623" y="28004"/>
                </a:cubicBezTo>
                <a:cubicBezTo>
                  <a:pt x="964526" y="33101"/>
                  <a:pt x="951524" y="47046"/>
                  <a:pt x="947638" y="64456"/>
                </a:cubicBezTo>
                <a:cubicBezTo>
                  <a:pt x="941704" y="90998"/>
                  <a:pt x="958411" y="117323"/>
                  <a:pt x="984957" y="123254"/>
                </a:cubicBezTo>
                <a:lnTo>
                  <a:pt x="988957" y="124016"/>
                </a:lnTo>
                <a:lnTo>
                  <a:pt x="992291" y="122968"/>
                </a:lnTo>
                <a:lnTo>
                  <a:pt x="1001816" y="122968"/>
                </a:lnTo>
                <a:cubicBezTo>
                  <a:pt x="1004274" y="122753"/>
                  <a:pt x="1006731" y="122403"/>
                  <a:pt x="1009150" y="121920"/>
                </a:cubicBezTo>
                <a:lnTo>
                  <a:pt x="1010484" y="121920"/>
                </a:lnTo>
                <a:lnTo>
                  <a:pt x="1011817" y="121920"/>
                </a:lnTo>
                <a:lnTo>
                  <a:pt x="1017437" y="119920"/>
                </a:lnTo>
                <a:lnTo>
                  <a:pt x="1018580" y="119444"/>
                </a:lnTo>
                <a:lnTo>
                  <a:pt x="1019723" y="118967"/>
                </a:lnTo>
                <a:lnTo>
                  <a:pt x="1020866" y="118396"/>
                </a:lnTo>
                <a:lnTo>
                  <a:pt x="1023438" y="117062"/>
                </a:lnTo>
                <a:lnTo>
                  <a:pt x="1024200" y="116491"/>
                </a:lnTo>
                <a:cubicBezTo>
                  <a:pt x="1031496" y="110931"/>
                  <a:pt x="1037316" y="103671"/>
                  <a:pt x="1041154" y="95345"/>
                </a:cubicBezTo>
                <a:cubicBezTo>
                  <a:pt x="1041764" y="93613"/>
                  <a:pt x="1041393" y="91690"/>
                  <a:pt x="1040202" y="90297"/>
                </a:cubicBezTo>
                <a:cubicBezTo>
                  <a:pt x="1039135" y="89178"/>
                  <a:pt x="1037649" y="88556"/>
                  <a:pt x="1036106" y="88583"/>
                </a:cubicBezTo>
                <a:lnTo>
                  <a:pt x="1008579" y="88583"/>
                </a:lnTo>
                <a:cubicBezTo>
                  <a:pt x="1005102" y="88583"/>
                  <a:pt x="1002292" y="85768"/>
                  <a:pt x="1002292" y="82296"/>
                </a:cubicBezTo>
                <a:lnTo>
                  <a:pt x="1002292" y="69437"/>
                </a:lnTo>
                <a:cubicBezTo>
                  <a:pt x="1002292" y="69373"/>
                  <a:pt x="1002292" y="69310"/>
                  <a:pt x="1002292" y="69245"/>
                </a:cubicBezTo>
                <a:cubicBezTo>
                  <a:pt x="1002350" y="65826"/>
                  <a:pt x="1005159" y="63097"/>
                  <a:pt x="1008579" y="63151"/>
                </a:cubicBezTo>
                <a:lnTo>
                  <a:pt x="1065729" y="63151"/>
                </a:lnTo>
                <a:lnTo>
                  <a:pt x="1066205" y="63151"/>
                </a:lnTo>
                <a:lnTo>
                  <a:pt x="1066777" y="63151"/>
                </a:lnTo>
                <a:cubicBezTo>
                  <a:pt x="1068139" y="64680"/>
                  <a:pt x="1068672" y="66776"/>
                  <a:pt x="1068205" y="68771"/>
                </a:cubicBezTo>
                <a:lnTo>
                  <a:pt x="1068205" y="80391"/>
                </a:lnTo>
                <a:cubicBezTo>
                  <a:pt x="1068244" y="101700"/>
                  <a:pt x="1059119" y="121997"/>
                  <a:pt x="1043155" y="136112"/>
                </a:cubicBezTo>
                <a:lnTo>
                  <a:pt x="1040869" y="138113"/>
                </a:lnTo>
                <a:lnTo>
                  <a:pt x="1039630" y="139065"/>
                </a:lnTo>
                <a:cubicBezTo>
                  <a:pt x="1038878" y="139697"/>
                  <a:pt x="1038087" y="140270"/>
                  <a:pt x="1037249" y="140780"/>
                </a:cubicBezTo>
                <a:lnTo>
                  <a:pt x="1036011" y="141637"/>
                </a:lnTo>
                <a:lnTo>
                  <a:pt x="1033630" y="143161"/>
                </a:lnTo>
                <a:lnTo>
                  <a:pt x="1032391" y="143923"/>
                </a:lnTo>
                <a:lnTo>
                  <a:pt x="1029915" y="145352"/>
                </a:lnTo>
                <a:lnTo>
                  <a:pt x="1029343" y="145352"/>
                </a:lnTo>
                <a:lnTo>
                  <a:pt x="1025343" y="147257"/>
                </a:lnTo>
                <a:lnTo>
                  <a:pt x="1024676" y="147257"/>
                </a:lnTo>
                <a:lnTo>
                  <a:pt x="1022104" y="148209"/>
                </a:lnTo>
                <a:lnTo>
                  <a:pt x="1020866" y="148209"/>
                </a:lnTo>
                <a:lnTo>
                  <a:pt x="1020104" y="148209"/>
                </a:lnTo>
                <a:lnTo>
                  <a:pt x="1018009" y="148971"/>
                </a:lnTo>
                <a:lnTo>
                  <a:pt x="1017151" y="148971"/>
                </a:lnTo>
                <a:lnTo>
                  <a:pt x="1015913" y="148971"/>
                </a:lnTo>
                <a:lnTo>
                  <a:pt x="1015056" y="148971"/>
                </a:lnTo>
                <a:lnTo>
                  <a:pt x="1013151" y="149447"/>
                </a:lnTo>
                <a:lnTo>
                  <a:pt x="1012103" y="149447"/>
                </a:lnTo>
                <a:lnTo>
                  <a:pt x="1010960" y="149447"/>
                </a:lnTo>
                <a:lnTo>
                  <a:pt x="1009912" y="149447"/>
                </a:lnTo>
                <a:lnTo>
                  <a:pt x="1008103" y="149447"/>
                </a:lnTo>
                <a:lnTo>
                  <a:pt x="1006960" y="149447"/>
                </a:lnTo>
                <a:lnTo>
                  <a:pt x="1005817" y="149447"/>
                </a:lnTo>
                <a:lnTo>
                  <a:pt x="1004578" y="149447"/>
                </a:lnTo>
                <a:lnTo>
                  <a:pt x="1002864" y="149447"/>
                </a:lnTo>
                <a:lnTo>
                  <a:pt x="995720" y="149447"/>
                </a:lnTo>
                <a:cubicBezTo>
                  <a:pt x="993939" y="149511"/>
                  <a:pt x="992167" y="149511"/>
                  <a:pt x="990386" y="149447"/>
                </a:cubicBezTo>
                <a:cubicBezTo>
                  <a:pt x="949171" y="147975"/>
                  <a:pt x="916948" y="113368"/>
                  <a:pt x="918425" y="72152"/>
                </a:cubicBezTo>
                <a:cubicBezTo>
                  <a:pt x="919901" y="30936"/>
                  <a:pt x="954505" y="-1282"/>
                  <a:pt x="995720" y="191"/>
                </a:cubicBezTo>
                <a:close/>
                <a:moveTo>
                  <a:pt x="836558" y="191"/>
                </a:moveTo>
                <a:cubicBezTo>
                  <a:pt x="877801" y="191"/>
                  <a:pt x="911234" y="33625"/>
                  <a:pt x="911234" y="74867"/>
                </a:cubicBezTo>
                <a:cubicBezTo>
                  <a:pt x="911234" y="116109"/>
                  <a:pt x="877801" y="149543"/>
                  <a:pt x="836558" y="149543"/>
                </a:cubicBezTo>
                <a:cubicBezTo>
                  <a:pt x="795315" y="149543"/>
                  <a:pt x="761882" y="116109"/>
                  <a:pt x="761882" y="74867"/>
                </a:cubicBezTo>
                <a:cubicBezTo>
                  <a:pt x="761882" y="33625"/>
                  <a:pt x="795315" y="191"/>
                  <a:pt x="836558" y="191"/>
                </a:cubicBezTo>
                <a:close/>
                <a:moveTo>
                  <a:pt x="200954" y="0"/>
                </a:moveTo>
                <a:cubicBezTo>
                  <a:pt x="242302" y="0"/>
                  <a:pt x="275821" y="33518"/>
                  <a:pt x="275821" y="74867"/>
                </a:cubicBezTo>
                <a:cubicBezTo>
                  <a:pt x="275821" y="116215"/>
                  <a:pt x="242302" y="149733"/>
                  <a:pt x="200954" y="149733"/>
                </a:cubicBezTo>
                <a:cubicBezTo>
                  <a:pt x="159606" y="149733"/>
                  <a:pt x="126088" y="116215"/>
                  <a:pt x="126088" y="74867"/>
                </a:cubicBezTo>
                <a:cubicBezTo>
                  <a:pt x="126088" y="33518"/>
                  <a:pt x="159606" y="0"/>
                  <a:pt x="20095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0" flipH="0" flipV="0">
            <a:off x="11535688" y="6276087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0" flipH="0" flipV="0">
            <a:off x="11605087" y="6345476"/>
            <a:ext cx="129755" cy="129774"/>
          </a:xfrm>
          <a:custGeom>
            <a:avLst/>
            <a:gdLst>
              <a:gd name="connsiteX0" fmla="*/ 669168 w 1599855"/>
              <a:gd name="connsiteY0" fmla="*/ 111621 h 1600088"/>
              <a:gd name="connsiteX1" fmla="*/ 886086 w 1599855"/>
              <a:gd name="connsiteY1" fmla="*/ 155339 h 1600088"/>
              <a:gd name="connsiteX2" fmla="*/ 1063377 w 1599855"/>
              <a:gd name="connsiteY2" fmla="*/ 274960 h 1600088"/>
              <a:gd name="connsiteX3" fmla="*/ 1182998 w 1599855"/>
              <a:gd name="connsiteY3" fmla="*/ 452251 h 1600088"/>
              <a:gd name="connsiteX4" fmla="*/ 1226716 w 1599855"/>
              <a:gd name="connsiteY4" fmla="*/ 669168 h 1600088"/>
              <a:gd name="connsiteX5" fmla="*/ 1182998 w 1599855"/>
              <a:gd name="connsiteY5" fmla="*/ 886085 h 1600088"/>
              <a:gd name="connsiteX6" fmla="*/ 1063377 w 1599855"/>
              <a:gd name="connsiteY6" fmla="*/ 1063377 h 1600088"/>
              <a:gd name="connsiteX7" fmla="*/ 886086 w 1599855"/>
              <a:gd name="connsiteY7" fmla="*/ 1182998 h 1600088"/>
              <a:gd name="connsiteX8" fmla="*/ 669168 w 1599855"/>
              <a:gd name="connsiteY8" fmla="*/ 1226716 h 1600088"/>
              <a:gd name="connsiteX9" fmla="*/ 452251 w 1599855"/>
              <a:gd name="connsiteY9" fmla="*/ 1182998 h 1600088"/>
              <a:gd name="connsiteX10" fmla="*/ 274960 w 1599855"/>
              <a:gd name="connsiteY10" fmla="*/ 1063377 h 1600088"/>
              <a:gd name="connsiteX11" fmla="*/ 155339 w 1599855"/>
              <a:gd name="connsiteY11" fmla="*/ 886085 h 1600088"/>
              <a:gd name="connsiteX12" fmla="*/ 111621 w 1599855"/>
              <a:gd name="connsiteY12" fmla="*/ 669168 h 1600088"/>
              <a:gd name="connsiteX13" fmla="*/ 155339 w 1599855"/>
              <a:gd name="connsiteY13" fmla="*/ 452251 h 1600088"/>
              <a:gd name="connsiteX14" fmla="*/ 274960 w 1599855"/>
              <a:gd name="connsiteY14" fmla="*/ 274960 h 1600088"/>
              <a:gd name="connsiteX15" fmla="*/ 452251 w 1599855"/>
              <a:gd name="connsiteY15" fmla="*/ 155339 h 1600088"/>
              <a:gd name="connsiteX16" fmla="*/ 669168 w 1599855"/>
              <a:gd name="connsiteY16" fmla="*/ 111621 h 1600088"/>
              <a:gd name="connsiteX17" fmla="*/ 669168 w 1599855"/>
              <a:gd name="connsiteY17" fmla="*/ 0 h 1600088"/>
              <a:gd name="connsiteX18" fmla="*/ 0 w 1599855"/>
              <a:gd name="connsiteY18" fmla="*/ 669168 h 1600088"/>
              <a:gd name="connsiteX19" fmla="*/ 669168 w 1599855"/>
              <a:gd name="connsiteY19" fmla="*/ 1338337 h 1600088"/>
              <a:gd name="connsiteX20" fmla="*/ 1338337 w 1599855"/>
              <a:gd name="connsiteY20" fmla="*/ 669168 h 1600088"/>
              <a:gd name="connsiteX21" fmla="*/ 669168 w 1599855"/>
              <a:gd name="connsiteY21" fmla="*/ 0 h 1600088"/>
              <a:gd name="connsiteX22" fmla="*/ 1544278 w 1599855"/>
              <a:gd name="connsiteY22" fmla="*/ 1600088 h 1600088"/>
              <a:gd name="connsiteX23" fmla="*/ 1504838 w 1599855"/>
              <a:gd name="connsiteY23" fmla="*/ 1583717 h 1600088"/>
              <a:gd name="connsiteX24" fmla="*/ 1247366 w 1599855"/>
              <a:gd name="connsiteY24" fmla="*/ 1326431 h 1600088"/>
              <a:gd name="connsiteX25" fmla="*/ 1247366 w 1599855"/>
              <a:gd name="connsiteY25" fmla="*/ 1247552 h 1600088"/>
              <a:gd name="connsiteX26" fmla="*/ 1326245 w 1599855"/>
              <a:gd name="connsiteY26" fmla="*/ 1247552 h 1600088"/>
              <a:gd name="connsiteX27" fmla="*/ 1583531 w 1599855"/>
              <a:gd name="connsiteY27" fmla="*/ 1504838 h 1600088"/>
              <a:gd name="connsiteX28" fmla="*/ 1583531 w 1599855"/>
              <a:gd name="connsiteY28" fmla="*/ 1583717 h 1600088"/>
              <a:gd name="connsiteX29" fmla="*/ 1544278 w 1599855"/>
              <a:gd name="connsiteY29" fmla="*/ 1600088 h 1600088"/>
            </a:gdLst>
            <a:rect l="l" t="t" r="r" b="b"/>
            <a:pathLst>
              <a:path w="1599855" h="1600088">
                <a:moveTo>
                  <a:pt x="669168" y="111621"/>
                </a:moveTo>
                <a:cubicBezTo>
                  <a:pt x="744513" y="111621"/>
                  <a:pt x="817438" y="126318"/>
                  <a:pt x="886086" y="155339"/>
                </a:cubicBezTo>
                <a:cubicBezTo>
                  <a:pt x="952500" y="183431"/>
                  <a:pt x="1012031" y="223614"/>
                  <a:pt x="1063377" y="274960"/>
                </a:cubicBezTo>
                <a:cubicBezTo>
                  <a:pt x="1114537" y="326120"/>
                  <a:pt x="1154906" y="385837"/>
                  <a:pt x="1182998" y="452251"/>
                </a:cubicBezTo>
                <a:cubicBezTo>
                  <a:pt x="1212019" y="520898"/>
                  <a:pt x="1226716" y="594010"/>
                  <a:pt x="1226716" y="669168"/>
                </a:cubicBezTo>
                <a:cubicBezTo>
                  <a:pt x="1226716" y="744327"/>
                  <a:pt x="1212019" y="817438"/>
                  <a:pt x="1182998" y="886085"/>
                </a:cubicBezTo>
                <a:cubicBezTo>
                  <a:pt x="1154906" y="952500"/>
                  <a:pt x="1114723" y="1012031"/>
                  <a:pt x="1063377" y="1063377"/>
                </a:cubicBezTo>
                <a:cubicBezTo>
                  <a:pt x="1012217" y="1114537"/>
                  <a:pt x="952500" y="1154906"/>
                  <a:pt x="886086" y="1182998"/>
                </a:cubicBezTo>
                <a:cubicBezTo>
                  <a:pt x="817438" y="1212019"/>
                  <a:pt x="744327" y="1226716"/>
                  <a:pt x="669168" y="1226716"/>
                </a:cubicBezTo>
                <a:cubicBezTo>
                  <a:pt x="594010" y="1226716"/>
                  <a:pt x="520898" y="1212019"/>
                  <a:pt x="452251" y="1182998"/>
                </a:cubicBezTo>
                <a:cubicBezTo>
                  <a:pt x="385837" y="1154906"/>
                  <a:pt x="326306" y="1114723"/>
                  <a:pt x="274960" y="1063377"/>
                </a:cubicBezTo>
                <a:cubicBezTo>
                  <a:pt x="223800" y="1012217"/>
                  <a:pt x="183431" y="952500"/>
                  <a:pt x="155339" y="886085"/>
                </a:cubicBezTo>
                <a:cubicBezTo>
                  <a:pt x="126318" y="817438"/>
                  <a:pt x="111621" y="744327"/>
                  <a:pt x="111621" y="669168"/>
                </a:cubicBezTo>
                <a:cubicBezTo>
                  <a:pt x="111621" y="594010"/>
                  <a:pt x="126318" y="520898"/>
                  <a:pt x="155339" y="452251"/>
                </a:cubicBezTo>
                <a:cubicBezTo>
                  <a:pt x="183431" y="385837"/>
                  <a:pt x="223614" y="326306"/>
                  <a:pt x="274960" y="274960"/>
                </a:cubicBezTo>
                <a:cubicBezTo>
                  <a:pt x="326306" y="223614"/>
                  <a:pt x="385837" y="183431"/>
                  <a:pt x="452251" y="155339"/>
                </a:cubicBezTo>
                <a:cubicBezTo>
                  <a:pt x="520898" y="126318"/>
                  <a:pt x="593824" y="111621"/>
                  <a:pt x="669168" y="111621"/>
                </a:cubicBezTo>
                <a:moveTo>
                  <a:pt x="669168" y="0"/>
                </a:moveTo>
                <a:cubicBezTo>
                  <a:pt x="299517" y="0"/>
                  <a:pt x="0" y="299517"/>
                  <a:pt x="0" y="669168"/>
                </a:cubicBezTo>
                <a:cubicBezTo>
                  <a:pt x="0" y="1038820"/>
                  <a:pt x="299517" y="1338337"/>
                  <a:pt x="669168" y="1338337"/>
                </a:cubicBezTo>
                <a:cubicBezTo>
                  <a:pt x="1038820" y="1338337"/>
                  <a:pt x="1338337" y="1038820"/>
                  <a:pt x="1338337" y="669168"/>
                </a:cubicBezTo>
                <a:cubicBezTo>
                  <a:pt x="1338337" y="299703"/>
                  <a:pt x="1038820" y="0"/>
                  <a:pt x="669168" y="0"/>
                </a:cubicBezTo>
                <a:close/>
                <a:moveTo>
                  <a:pt x="1544278" y="1600088"/>
                </a:moveTo>
                <a:cubicBezTo>
                  <a:pt x="1529953" y="1600088"/>
                  <a:pt x="1515628" y="1594693"/>
                  <a:pt x="1504838" y="1583717"/>
                </a:cubicBezTo>
                <a:lnTo>
                  <a:pt x="1247366" y="1326431"/>
                </a:lnTo>
                <a:cubicBezTo>
                  <a:pt x="1225600" y="1304665"/>
                  <a:pt x="1225600" y="1269318"/>
                  <a:pt x="1247366" y="1247552"/>
                </a:cubicBezTo>
                <a:cubicBezTo>
                  <a:pt x="1269132" y="1225786"/>
                  <a:pt x="1304479" y="1225786"/>
                  <a:pt x="1326245" y="1247552"/>
                </a:cubicBezTo>
                <a:lnTo>
                  <a:pt x="1583531" y="1504838"/>
                </a:lnTo>
                <a:cubicBezTo>
                  <a:pt x="1605297" y="1526605"/>
                  <a:pt x="1605297" y="1561951"/>
                  <a:pt x="1583531" y="1583717"/>
                </a:cubicBezTo>
                <a:cubicBezTo>
                  <a:pt x="1572927" y="1594693"/>
                  <a:pt x="1558603" y="1600088"/>
                  <a:pt x="1544278" y="1600088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0" flipH="0" flipV="0">
            <a:off x="11159927" y="6276087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 rot="0" flipH="0" flipV="0">
            <a:off x="11225359" y="6345476"/>
            <a:ext cx="137688" cy="129774"/>
          </a:xfrm>
          <a:custGeom>
            <a:avLst/>
            <a:gdLst>
              <a:gd name="connsiteX0" fmla="*/ 1110072 w 1498885"/>
              <a:gd name="connsiteY0" fmla="*/ 1039039 h 1412736"/>
              <a:gd name="connsiteX1" fmla="*/ 1149511 w 1498885"/>
              <a:gd name="connsiteY1" fmla="*/ 1055363 h 1412736"/>
              <a:gd name="connsiteX2" fmla="*/ 1371451 w 1498885"/>
              <a:gd name="connsiteY2" fmla="*/ 1277303 h 1412736"/>
              <a:gd name="connsiteX3" fmla="*/ 1371451 w 1498885"/>
              <a:gd name="connsiteY3" fmla="*/ 1356182 h 1412736"/>
              <a:gd name="connsiteX4" fmla="*/ 1332012 w 1498885"/>
              <a:gd name="connsiteY4" fmla="*/ 1372553 h 1412736"/>
              <a:gd name="connsiteX5" fmla="*/ 1292572 w 1498885"/>
              <a:gd name="connsiteY5" fmla="*/ 1356182 h 1412736"/>
              <a:gd name="connsiteX6" fmla="*/ 1070632 w 1498885"/>
              <a:gd name="connsiteY6" fmla="*/ 1134242 h 1412736"/>
              <a:gd name="connsiteX7" fmla="*/ 1070632 w 1498885"/>
              <a:gd name="connsiteY7" fmla="*/ 1055363 h 1412736"/>
              <a:gd name="connsiteX8" fmla="*/ 1110072 w 1498885"/>
              <a:gd name="connsiteY8" fmla="*/ 1039039 h 1412736"/>
              <a:gd name="connsiteX9" fmla="*/ 1110072 w 1498885"/>
              <a:gd name="connsiteY9" fmla="*/ 705989 h 1412736"/>
              <a:gd name="connsiteX10" fmla="*/ 1443075 w 1498885"/>
              <a:gd name="connsiteY10" fmla="*/ 705989 h 1412736"/>
              <a:gd name="connsiteX11" fmla="*/ 1498885 w 1498885"/>
              <a:gd name="connsiteY11" fmla="*/ 761800 h 1412736"/>
              <a:gd name="connsiteX12" fmla="*/ 1443075 w 1498885"/>
              <a:gd name="connsiteY12" fmla="*/ 817611 h 1412736"/>
              <a:gd name="connsiteX13" fmla="*/ 1110072 w 1498885"/>
              <a:gd name="connsiteY13" fmla="*/ 817611 h 1412736"/>
              <a:gd name="connsiteX14" fmla="*/ 1054261 w 1498885"/>
              <a:gd name="connsiteY14" fmla="*/ 761800 h 1412736"/>
              <a:gd name="connsiteX15" fmla="*/ 1110072 w 1498885"/>
              <a:gd name="connsiteY15" fmla="*/ 705989 h 1412736"/>
              <a:gd name="connsiteX16" fmla="*/ 1332012 w 1498885"/>
              <a:gd name="connsiteY16" fmla="*/ 151093 h 1412736"/>
              <a:gd name="connsiteX17" fmla="*/ 1371451 w 1498885"/>
              <a:gd name="connsiteY17" fmla="*/ 167418 h 1412736"/>
              <a:gd name="connsiteX18" fmla="*/ 1371451 w 1498885"/>
              <a:gd name="connsiteY18" fmla="*/ 246297 h 1412736"/>
              <a:gd name="connsiteX19" fmla="*/ 1149511 w 1498885"/>
              <a:gd name="connsiteY19" fmla="*/ 468236 h 1412736"/>
              <a:gd name="connsiteX20" fmla="*/ 1110072 w 1498885"/>
              <a:gd name="connsiteY20" fmla="*/ 484608 h 1412736"/>
              <a:gd name="connsiteX21" fmla="*/ 1070632 w 1498885"/>
              <a:gd name="connsiteY21" fmla="*/ 468236 h 1412736"/>
              <a:gd name="connsiteX22" fmla="*/ 1070632 w 1498885"/>
              <a:gd name="connsiteY22" fmla="*/ 389358 h 1412736"/>
              <a:gd name="connsiteX23" fmla="*/ 1292572 w 1498885"/>
              <a:gd name="connsiteY23" fmla="*/ 167418 h 1412736"/>
              <a:gd name="connsiteX24" fmla="*/ 1332012 w 1498885"/>
              <a:gd name="connsiteY24" fmla="*/ 151093 h 1412736"/>
              <a:gd name="connsiteX25" fmla="*/ 709724 w 1498885"/>
              <a:gd name="connsiteY25" fmla="*/ 111607 h 1412736"/>
              <a:gd name="connsiteX26" fmla="*/ 649635 w 1498885"/>
              <a:gd name="connsiteY26" fmla="*/ 127420 h 1412736"/>
              <a:gd name="connsiteX27" fmla="*/ 174129 w 1498885"/>
              <a:gd name="connsiteY27" fmla="*/ 394752 h 1412736"/>
              <a:gd name="connsiteX28" fmla="*/ 111621 w 1498885"/>
              <a:gd name="connsiteY28" fmla="*/ 501536 h 1412736"/>
              <a:gd name="connsiteX29" fmla="*/ 111621 w 1498885"/>
              <a:gd name="connsiteY29" fmla="*/ 910814 h 1412736"/>
              <a:gd name="connsiteX30" fmla="*/ 174129 w 1498885"/>
              <a:gd name="connsiteY30" fmla="*/ 1017598 h 1412736"/>
              <a:gd name="connsiteX31" fmla="*/ 649821 w 1498885"/>
              <a:gd name="connsiteY31" fmla="*/ 1284930 h 1412736"/>
              <a:gd name="connsiteX32" fmla="*/ 771674 w 1498885"/>
              <a:gd name="connsiteY32" fmla="*/ 1283814 h 1412736"/>
              <a:gd name="connsiteX33" fmla="*/ 832321 w 1498885"/>
              <a:gd name="connsiteY33" fmla="*/ 1178146 h 1412736"/>
              <a:gd name="connsiteX34" fmla="*/ 832321 w 1498885"/>
              <a:gd name="connsiteY34" fmla="*/ 234204 h 1412736"/>
              <a:gd name="connsiteX35" fmla="*/ 771674 w 1498885"/>
              <a:gd name="connsiteY35" fmla="*/ 128536 h 1412736"/>
              <a:gd name="connsiteX36" fmla="*/ 709724 w 1498885"/>
              <a:gd name="connsiteY36" fmla="*/ 111607 h 1412736"/>
              <a:gd name="connsiteX37" fmla="*/ 711864 w 1498885"/>
              <a:gd name="connsiteY37" fmla="*/ 9 h 1412736"/>
              <a:gd name="connsiteX38" fmla="*/ 828043 w 1498885"/>
              <a:gd name="connsiteY38" fmla="*/ 32356 h 1412736"/>
              <a:gd name="connsiteX39" fmla="*/ 943942 w 1498885"/>
              <a:gd name="connsiteY39" fmla="*/ 234390 h 1412736"/>
              <a:gd name="connsiteX40" fmla="*/ 943942 w 1498885"/>
              <a:gd name="connsiteY40" fmla="*/ 1178518 h 1412736"/>
              <a:gd name="connsiteX41" fmla="*/ 828043 w 1498885"/>
              <a:gd name="connsiteY41" fmla="*/ 1380552 h 1412736"/>
              <a:gd name="connsiteX42" fmla="*/ 709910 w 1498885"/>
              <a:gd name="connsiteY42" fmla="*/ 1412736 h 1412736"/>
              <a:gd name="connsiteX43" fmla="*/ 595126 w 1498885"/>
              <a:gd name="connsiteY43" fmla="*/ 1382413 h 1412736"/>
              <a:gd name="connsiteX44" fmla="*/ 119435 w 1498885"/>
              <a:gd name="connsiteY44" fmla="*/ 1115080 h 1412736"/>
              <a:gd name="connsiteX45" fmla="*/ 0 w 1498885"/>
              <a:gd name="connsiteY45" fmla="*/ 911000 h 1412736"/>
              <a:gd name="connsiteX46" fmla="*/ 0 w 1498885"/>
              <a:gd name="connsiteY46" fmla="*/ 501722 h 1412736"/>
              <a:gd name="connsiteX47" fmla="*/ 119435 w 1498885"/>
              <a:gd name="connsiteY47" fmla="*/ 297642 h 1412736"/>
              <a:gd name="connsiteX48" fmla="*/ 595126 w 1498885"/>
              <a:gd name="connsiteY48" fmla="*/ 30309 h 1412736"/>
              <a:gd name="connsiteX49" fmla="*/ 711864 w 1498885"/>
              <a:gd name="connsiteY49" fmla="*/ 9 h 1412736"/>
            </a:gdLst>
            <a:rect l="l" t="t" r="r" b="b"/>
            <a:pathLst>
              <a:path w="1498885" h="1412736">
                <a:moveTo>
                  <a:pt x="1110072" y="1039039"/>
                </a:moveTo>
                <a:cubicBezTo>
                  <a:pt x="1124350" y="1039039"/>
                  <a:pt x="1138628" y="1044480"/>
                  <a:pt x="1149511" y="1055363"/>
                </a:cubicBezTo>
                <a:lnTo>
                  <a:pt x="1371451" y="1277303"/>
                </a:lnTo>
                <a:cubicBezTo>
                  <a:pt x="1393217" y="1299070"/>
                  <a:pt x="1393217" y="1334416"/>
                  <a:pt x="1371451" y="1356182"/>
                </a:cubicBezTo>
                <a:cubicBezTo>
                  <a:pt x="1360661" y="1366972"/>
                  <a:pt x="1346336" y="1372553"/>
                  <a:pt x="1332012" y="1372553"/>
                </a:cubicBezTo>
                <a:cubicBezTo>
                  <a:pt x="1317687" y="1372553"/>
                  <a:pt x="1303362" y="1367158"/>
                  <a:pt x="1292572" y="1356182"/>
                </a:cubicBezTo>
                <a:lnTo>
                  <a:pt x="1070632" y="1134242"/>
                </a:lnTo>
                <a:cubicBezTo>
                  <a:pt x="1048866" y="1112476"/>
                  <a:pt x="1048866" y="1077130"/>
                  <a:pt x="1070632" y="1055363"/>
                </a:cubicBezTo>
                <a:cubicBezTo>
                  <a:pt x="1081515" y="1044480"/>
                  <a:pt x="1095793" y="1039039"/>
                  <a:pt x="1110072" y="1039039"/>
                </a:cubicBezTo>
                <a:close/>
                <a:moveTo>
                  <a:pt x="1110072" y="705989"/>
                </a:moveTo>
                <a:lnTo>
                  <a:pt x="1443075" y="705989"/>
                </a:lnTo>
                <a:cubicBezTo>
                  <a:pt x="1473956" y="705989"/>
                  <a:pt x="1498885" y="730918"/>
                  <a:pt x="1498885" y="761800"/>
                </a:cubicBezTo>
                <a:cubicBezTo>
                  <a:pt x="1498885" y="792682"/>
                  <a:pt x="1473770" y="817611"/>
                  <a:pt x="1443075" y="817611"/>
                </a:cubicBezTo>
                <a:lnTo>
                  <a:pt x="1110072" y="817611"/>
                </a:lnTo>
                <a:cubicBezTo>
                  <a:pt x="1079190" y="817611"/>
                  <a:pt x="1054261" y="792682"/>
                  <a:pt x="1054261" y="761800"/>
                </a:cubicBezTo>
                <a:cubicBezTo>
                  <a:pt x="1054261" y="730918"/>
                  <a:pt x="1079190" y="705989"/>
                  <a:pt x="1110072" y="705989"/>
                </a:cubicBezTo>
                <a:close/>
                <a:moveTo>
                  <a:pt x="1332012" y="151093"/>
                </a:moveTo>
                <a:cubicBezTo>
                  <a:pt x="1346290" y="151093"/>
                  <a:pt x="1360568" y="156535"/>
                  <a:pt x="1371451" y="167418"/>
                </a:cubicBezTo>
                <a:cubicBezTo>
                  <a:pt x="1393217" y="189184"/>
                  <a:pt x="1393217" y="224530"/>
                  <a:pt x="1371451" y="246297"/>
                </a:cubicBezTo>
                <a:lnTo>
                  <a:pt x="1149511" y="468236"/>
                </a:lnTo>
                <a:cubicBezTo>
                  <a:pt x="1138721" y="479213"/>
                  <a:pt x="1124396" y="484608"/>
                  <a:pt x="1110072" y="484608"/>
                </a:cubicBezTo>
                <a:cubicBezTo>
                  <a:pt x="1095747" y="484608"/>
                  <a:pt x="1081422" y="479213"/>
                  <a:pt x="1070632" y="468236"/>
                </a:cubicBezTo>
                <a:cubicBezTo>
                  <a:pt x="1048866" y="446470"/>
                  <a:pt x="1048866" y="411124"/>
                  <a:pt x="1070632" y="389358"/>
                </a:cubicBezTo>
                <a:lnTo>
                  <a:pt x="1292572" y="167418"/>
                </a:lnTo>
                <a:cubicBezTo>
                  <a:pt x="1303455" y="156535"/>
                  <a:pt x="1317733" y="151093"/>
                  <a:pt x="1332012" y="151093"/>
                </a:cubicBezTo>
                <a:close/>
                <a:moveTo>
                  <a:pt x="709724" y="111607"/>
                </a:moveTo>
                <a:cubicBezTo>
                  <a:pt x="689074" y="111607"/>
                  <a:pt x="668610" y="116816"/>
                  <a:pt x="649635" y="127420"/>
                </a:cubicBezTo>
                <a:lnTo>
                  <a:pt x="174129" y="394752"/>
                </a:lnTo>
                <a:cubicBezTo>
                  <a:pt x="135620" y="416332"/>
                  <a:pt x="111621" y="457260"/>
                  <a:pt x="111621" y="501536"/>
                </a:cubicBezTo>
                <a:lnTo>
                  <a:pt x="111621" y="910814"/>
                </a:lnTo>
                <a:cubicBezTo>
                  <a:pt x="111621" y="955090"/>
                  <a:pt x="135620" y="996018"/>
                  <a:pt x="174129" y="1017598"/>
                </a:cubicBezTo>
                <a:lnTo>
                  <a:pt x="649821" y="1284930"/>
                </a:lnTo>
                <a:cubicBezTo>
                  <a:pt x="688144" y="1306510"/>
                  <a:pt x="733723" y="1306138"/>
                  <a:pt x="771674" y="1283814"/>
                </a:cubicBezTo>
                <a:cubicBezTo>
                  <a:pt x="809625" y="1261676"/>
                  <a:pt x="832321" y="1222050"/>
                  <a:pt x="832321" y="1178146"/>
                </a:cubicBezTo>
                <a:lnTo>
                  <a:pt x="832321" y="234204"/>
                </a:lnTo>
                <a:cubicBezTo>
                  <a:pt x="832321" y="190113"/>
                  <a:pt x="809625" y="150674"/>
                  <a:pt x="771674" y="128536"/>
                </a:cubicBezTo>
                <a:cubicBezTo>
                  <a:pt x="752326" y="117188"/>
                  <a:pt x="731118" y="111607"/>
                  <a:pt x="709724" y="111607"/>
                </a:cubicBezTo>
                <a:close/>
                <a:moveTo>
                  <a:pt x="711864" y="9"/>
                </a:moveTo>
                <a:cubicBezTo>
                  <a:pt x="751861" y="358"/>
                  <a:pt x="791766" y="11148"/>
                  <a:pt x="828043" y="32356"/>
                </a:cubicBezTo>
                <a:cubicBezTo>
                  <a:pt x="900596" y="74772"/>
                  <a:pt x="943942" y="150302"/>
                  <a:pt x="943942" y="234390"/>
                </a:cubicBezTo>
                <a:lnTo>
                  <a:pt x="943942" y="1178518"/>
                </a:lnTo>
                <a:cubicBezTo>
                  <a:pt x="943942" y="1262606"/>
                  <a:pt x="900596" y="1338136"/>
                  <a:pt x="828043" y="1380552"/>
                </a:cubicBezTo>
                <a:cubicBezTo>
                  <a:pt x="791208" y="1401946"/>
                  <a:pt x="750466" y="1412736"/>
                  <a:pt x="709910" y="1412736"/>
                </a:cubicBezTo>
                <a:cubicBezTo>
                  <a:pt x="670471" y="1412736"/>
                  <a:pt x="631217" y="1402691"/>
                  <a:pt x="595126" y="1382413"/>
                </a:cubicBezTo>
                <a:lnTo>
                  <a:pt x="119435" y="1115080"/>
                </a:lnTo>
                <a:cubicBezTo>
                  <a:pt x="45765" y="1073594"/>
                  <a:pt x="0" y="995460"/>
                  <a:pt x="0" y="911000"/>
                </a:cubicBezTo>
                <a:lnTo>
                  <a:pt x="0" y="501722"/>
                </a:lnTo>
                <a:cubicBezTo>
                  <a:pt x="0" y="417262"/>
                  <a:pt x="45765" y="338942"/>
                  <a:pt x="119435" y="297642"/>
                </a:cubicBezTo>
                <a:lnTo>
                  <a:pt x="595126" y="30309"/>
                </a:lnTo>
                <a:cubicBezTo>
                  <a:pt x="631775" y="9752"/>
                  <a:pt x="671866" y="-340"/>
                  <a:pt x="711864" y="9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 rot="0" flipH="0" flipV="0">
            <a:off x="10784167" y="6276087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 rot="0" flipH="0" flipV="0">
            <a:off x="10851393" y="6345476"/>
            <a:ext cx="134100" cy="129774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 rot="0" flipH="0" flipV="0">
            <a:off x="10408407" y="6276087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 rot="0" flipH="0" flipV="0">
            <a:off x="10482782" y="6345476"/>
            <a:ext cx="119802" cy="129774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 rot="0" flipH="0" flipV="0">
            <a:off x="11157504" y="5540927"/>
            <a:ext cx="118403" cy="118403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 rot="0" flipH="0" flipV="0">
            <a:off x="6148322" y="1372246"/>
            <a:ext cx="118403" cy="118403"/>
          </a:xfrm>
          <a:prstGeom prst="ellipse">
            <a:avLst/>
          </a:prstGeom>
          <a:solidFill>
            <a:schemeClr val="accent3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24" name="标题 1"/>
          <p:cNvCxnSpPr/>
          <p:nvPr/>
        </p:nvCxnSpPr>
        <p:spPr>
          <a:xfrm rot="0" flipH="0" flipV="0">
            <a:off x="5027407" y="5974080"/>
            <a:ext cx="198120" cy="0"/>
          </a:xfrm>
          <a:prstGeom prst="straightConnector1">
            <a:avLst/>
          </a:prstGeom>
          <a:noFill/>
          <a:ln w="38100" cap="rnd">
            <a:solidFill>
              <a:schemeClr val="accent1"/>
            </a:solidFill>
            <a:miter/>
            <a:tailEnd type="stealth"/>
          </a:ln>
        </p:spPr>
      </p:cxnSp>
      <p:cxnSp>
        <p:nvCxnSpPr>
          <p:cNvPr id="25" name="标题 1"/>
          <p:cNvCxnSpPr/>
          <p:nvPr/>
        </p:nvCxnSpPr>
        <p:spPr>
          <a:xfrm rot="0" flipH="1" flipV="0">
            <a:off x="917687" y="5974080"/>
            <a:ext cx="198120" cy="0"/>
          </a:xfrm>
          <a:prstGeom prst="straightConnector1">
            <a:avLst/>
          </a:prstGeom>
          <a:noFill/>
          <a:ln w="38100" cap="rnd">
            <a:solidFill>
              <a:schemeClr val="accent1"/>
            </a:solidFill>
            <a:miter/>
            <a:tailEnd type="stealth"/>
          </a:ln>
        </p:spPr>
      </p:cxnSp>
      <p:sp>
        <p:nvSpPr>
          <p:cNvPr id="26" name="标题 1"/>
          <p:cNvSpPr txBox="1"/>
          <p:nvPr/>
        </p:nvSpPr>
        <p:spPr>
          <a:xfrm rot="0" flipH="0" flipV="0">
            <a:off x="354037" y="2050952"/>
            <a:ext cx="118403" cy="118403"/>
          </a:xfrm>
          <a:prstGeom prst="ellipse">
            <a:avLst/>
          </a:prstGeom>
          <a:solidFill>
            <a:schemeClr val="accent3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7" name="标题 1"/>
          <p:cNvSpPr txBox="1"/>
          <p:nvPr/>
        </p:nvSpPr>
        <p:spPr>
          <a:xfrm rot="0" flipH="0" flipV="0">
            <a:off x="5611613" y="4258750"/>
            <a:ext cx="118403" cy="118403"/>
          </a:xfrm>
          <a:prstGeom prst="ellipse">
            <a:avLst/>
          </a:prstGeom>
          <a:solidFill>
            <a:schemeClr val="accent3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8" name="标题 1"/>
          <p:cNvSpPr txBox="1"/>
          <p:nvPr/>
        </p:nvSpPr>
        <p:spPr>
          <a:xfrm rot="0" flipH="0" flipV="0">
            <a:off x="4497966" y="874000"/>
            <a:ext cx="118403" cy="118403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9" name="标题 1"/>
          <p:cNvSpPr txBox="1"/>
          <p:nvPr/>
        </p:nvSpPr>
        <p:spPr>
          <a:xfrm rot="21239739" flipH="0" flipV="0">
            <a:off x="476088" y="3178484"/>
            <a:ext cx="5125075" cy="697890"/>
          </a:xfrm>
          <a:prstGeom prst="ellipse">
            <a:avLst/>
          </a:prstGeom>
          <a:noFill/>
          <a:ln w="25400" cap="flat">
            <a:gradFill>
              <a:gsLst>
                <a:gs pos="42000">
                  <a:schemeClr val="bg1">
                    <a:alpha val="0"/>
                  </a:schemeClr>
                </a:gs>
                <a:gs pos="58000">
                  <a:schemeClr val="accent2">
                    <a:alpha val="80000"/>
                  </a:schemeClr>
                </a:gs>
                <a:gs pos="90000">
                  <a:schemeClr val="accent3">
                    <a:alpha val="100000"/>
                  </a:schemeClr>
                </a:gs>
              </a:gsLst>
              <a:lin ang="5400000" scaled="0"/>
            </a:gradFill>
            <a:miter/>
          </a:ln>
          <a:effectLst/>
        </p:spPr>
        <p:txBody>
          <a:bodyPr vert="horz" wrap="square" lIns="0" tIns="0" rIns="0" bIns="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pic>
        <p:nvPicPr>
          <p:cNvPr id="30" name=""/>
          <p:cNvPicPr>
            <a:picLocks noChangeAspect="1"/>
          </p:cNvPicPr>
          <p:nvPr/>
        </p:nvPicPr>
        <p:blipFill>
          <a:blip r:embed="rId2">
            <a:alphaModFix amt="100000"/>
          </a:blip>
          <a:srcRect l="18045" t="0" r="18045" b="0"/>
          <a:stretch>
            <a:fillRect/>
          </a:stretch>
        </p:blipFill>
        <p:spPr>
          <a:xfrm rot="0" flipH="0" flipV="0">
            <a:off x="3805900" y="5349197"/>
            <a:ext cx="947196" cy="988054"/>
          </a:xfrm>
          <a:custGeom>
            <a:avLst/>
            <a:gdLst>
              <a:gd name="connsiteX0" fmla="*/ 459982 w 919964"/>
              <a:gd name="connsiteY0" fmla="*/ 0 h 959649"/>
              <a:gd name="connsiteX1" fmla="*/ 919964 w 919964"/>
              <a:gd name="connsiteY1" fmla="*/ 459982 h 959649"/>
              <a:gd name="connsiteX2" fmla="*/ 919964 w 919964"/>
              <a:gd name="connsiteY2" fmla="*/ 959649 h 959649"/>
              <a:gd name="connsiteX3" fmla="*/ 0 w 919964"/>
              <a:gd name="connsiteY3" fmla="*/ 959649 h 959649"/>
              <a:gd name="connsiteX4" fmla="*/ 0 w 919964"/>
              <a:gd name="connsiteY4" fmla="*/ 459982 h 959649"/>
              <a:gd name="connsiteX5" fmla="*/ 459982 w 919964"/>
              <a:gd name="connsiteY5" fmla="*/ 0 h 959649"/>
            </a:gdLst>
            <a:rect l="l" t="t" r="r" b="b"/>
            <a:pathLst>
              <a:path w="919964" h="959649">
                <a:moveTo>
                  <a:pt x="459982" y="0"/>
                </a:moveTo>
                <a:cubicBezTo>
                  <a:pt x="714023" y="0"/>
                  <a:pt x="919964" y="205941"/>
                  <a:pt x="919964" y="459982"/>
                </a:cubicBezTo>
                <a:lnTo>
                  <a:pt x="919964" y="959649"/>
                </a:lnTo>
                <a:lnTo>
                  <a:pt x="0" y="959649"/>
                </a:lnTo>
                <a:lnTo>
                  <a:pt x="0" y="459982"/>
                </a:lnTo>
                <a:cubicBezTo>
                  <a:pt x="0" y="205941"/>
                  <a:pt x="205941" y="0"/>
                  <a:pt x="459982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31" name=""/>
          <p:cNvPicPr>
            <a:picLocks noChangeAspect="1"/>
          </p:cNvPicPr>
          <p:nvPr/>
        </p:nvPicPr>
        <p:blipFill>
          <a:blip r:embed="rId5">
            <a:alphaModFix amt="100000"/>
          </a:blip>
          <a:srcRect l="0" t="5262" r="0" b="5262"/>
          <a:stretch>
            <a:fillRect/>
          </a:stretch>
        </p:blipFill>
        <p:spPr>
          <a:xfrm rot="1404985" flipH="0" flipV="0">
            <a:off x="1234359" y="931750"/>
            <a:ext cx="884082" cy="910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"/>
          <p:cNvPicPr>
            <a:picLocks noChangeAspect="1"/>
          </p:cNvPicPr>
          <p:nvPr/>
        </p:nvPicPr>
        <p:blipFill>
          <a:blip r:embed="rId6">
            <a:alphaModFix amt="100000"/>
          </a:blip>
          <a:srcRect l="2232" t="0" r="2232" b="0"/>
          <a:stretch>
            <a:fillRect/>
          </a:stretch>
        </p:blipFill>
        <p:spPr>
          <a:xfrm rot="1404985" flipH="0" flipV="0">
            <a:off x="-526154" y="6072160"/>
            <a:ext cx="1052308" cy="1083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"/>
          <p:cNvPicPr>
            <a:picLocks noChangeAspect="1"/>
          </p:cNvPicPr>
          <p:nvPr/>
        </p:nvPicPr>
        <p:blipFill>
          <a:blip r:embed="rId6">
            <a:alphaModFix amt="100000"/>
          </a:blip>
          <a:srcRect l="2630" t="0" r="2630" b="0"/>
          <a:stretch>
            <a:fillRect/>
          </a:stretch>
        </p:blipFill>
        <p:spPr>
          <a:xfrm rot="17100000" flipH="0" flipV="0">
            <a:off x="11742747" y="1446863"/>
            <a:ext cx="898507" cy="932810"/>
          </a:xfrm>
          <a:custGeom>
            <a:avLst/>
            <a:gdLst>
              <a:gd name="connsiteX0" fmla="*/ 1457508 w 1457508"/>
              <a:gd name="connsiteY0" fmla="*/ 0 h 1513152"/>
              <a:gd name="connsiteX1" fmla="*/ 1457508 w 1457508"/>
              <a:gd name="connsiteY1" fmla="*/ 1308962 h 1513152"/>
              <a:gd name="connsiteX2" fmla="*/ 695460 w 1457508"/>
              <a:gd name="connsiteY2" fmla="*/ 1513152 h 1513152"/>
              <a:gd name="connsiteX3" fmla="*/ 360992 w 1457508"/>
              <a:gd name="connsiteY3" fmla="*/ 1513152 h 1513152"/>
              <a:gd name="connsiteX4" fmla="*/ 0 w 1457508"/>
              <a:gd name="connsiteY4" fmla="*/ 887896 h 1513152"/>
              <a:gd name="connsiteX5" fmla="*/ 0 w 1457508"/>
              <a:gd name="connsiteY5" fmla="*/ 625256 h 1513152"/>
              <a:gd name="connsiteX6" fmla="*/ 360992 w 1457508"/>
              <a:gd name="connsiteY6" fmla="*/ 0 h 1513152"/>
            </a:gdLst>
            <a:rect l="l" t="t" r="r" b="b"/>
            <a:pathLst>
              <a:path w="1457508" h="1513152">
                <a:moveTo>
                  <a:pt x="1457508" y="0"/>
                </a:moveTo>
                <a:lnTo>
                  <a:pt x="1457508" y="1308962"/>
                </a:lnTo>
                <a:lnTo>
                  <a:pt x="695460" y="1513152"/>
                </a:lnTo>
                <a:lnTo>
                  <a:pt x="360992" y="1513152"/>
                </a:lnTo>
                <a:lnTo>
                  <a:pt x="0" y="887896"/>
                </a:lnTo>
                <a:lnTo>
                  <a:pt x="0" y="625256"/>
                </a:lnTo>
                <a:lnTo>
                  <a:pt x="360992" y="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34" name="标题 1"/>
          <p:cNvSpPr txBox="1"/>
          <p:nvPr/>
        </p:nvSpPr>
        <p:spPr>
          <a:xfrm rot="0" flipH="0" flipV="0">
            <a:off x="7876652" y="4507478"/>
            <a:ext cx="1514968" cy="20359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12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OPPOSans R"/>
                <a:ea typeface="OPPOSans R"/>
                <a:cs typeface="OPPOSans R"/>
              </a:rPr>
              <a:t>PowerPoint design</a:t>
            </a:r>
            <a:endParaRPr kumimoji="1" lang="zh-CN" altLang="en-US"/>
          </a:p>
        </p:txBody>
      </p:sp>
      <p:sp>
        <p:nvSpPr>
          <p:cNvPr id="35" name="标题 1"/>
          <p:cNvSpPr txBox="1"/>
          <p:nvPr/>
        </p:nvSpPr>
        <p:spPr>
          <a:xfrm rot="0" flipH="0" flipV="0">
            <a:off x="5676992" y="1980299"/>
            <a:ext cx="5927068" cy="21287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047971">
                    <a:alpha val="100000"/>
                  </a:srgbClr>
                </a:solidFill>
                <a:latin typeface="HelloFont WenYiHei"/>
                <a:ea typeface="HelloFont WenYiHei"/>
                <a:cs typeface="HelloFont WenYiHei"/>
              </a:rPr>
              <a:t>完善食品药品安全责任体系</a:t>
            </a:r>
            <a:endParaRPr kumimoji="1" lang="zh-CN" altLang="en-US"/>
          </a:p>
        </p:txBody>
      </p:sp>
      <p:cxnSp>
        <p:nvCxnSpPr>
          <p:cNvPr id="36" name="标题 1"/>
          <p:cNvCxnSpPr/>
          <p:nvPr/>
        </p:nvCxnSpPr>
        <p:spPr>
          <a:xfrm rot="0" flipH="0" flipV="0">
            <a:off x="6527593" y="4609275"/>
            <a:ext cx="1292751" cy="0"/>
          </a:xfrm>
          <a:prstGeom prst="line">
            <a:avLst/>
          </a:prstGeom>
          <a:noFill/>
          <a:ln w="6863" cap="sq">
            <a:solidFill>
              <a:schemeClr val="tx1">
                <a:lumMod val="75000"/>
                <a:lumOff val="25000"/>
              </a:schemeClr>
            </a:solidFill>
            <a:miter/>
          </a:ln>
        </p:spPr>
      </p:cxnSp>
      <p:sp>
        <p:nvSpPr>
          <p:cNvPr id="37" name="标题 1"/>
          <p:cNvSpPr txBox="1"/>
          <p:nvPr/>
        </p:nvSpPr>
        <p:spPr>
          <a:xfrm rot="0" flipH="0" flipV="0">
            <a:off x="6673282" y="5013390"/>
            <a:ext cx="3883688" cy="456501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15247" cap="sq">
            <a:noFill/>
            <a:miter/>
          </a:ln>
          <a:effectLst/>
        </p:spPr>
        <p:txBody>
          <a:bodyPr vert="horz" wrap="square" lIns="109785" tIns="54892" rIns="109785" bIns="54892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38" name="标题 1"/>
          <p:cNvSpPr txBox="1"/>
          <p:nvPr/>
        </p:nvSpPr>
        <p:spPr>
          <a:xfrm rot="0" flipH="0" flipV="0">
            <a:off x="7029235" y="5124065"/>
            <a:ext cx="1570374" cy="23515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HelloFont WenYiHei"/>
                <a:ea typeface="HelloFont WenYiHei"/>
                <a:cs typeface="HelloFont WenYiHei"/>
              </a:rPr>
              <a:t>汇报人：江泽宝</a:t>
            </a:r>
            <a:endParaRPr kumimoji="1" lang="zh-CN" altLang="en-US"/>
          </a:p>
        </p:txBody>
      </p:sp>
      <p:sp>
        <p:nvSpPr>
          <p:cNvPr id="39" name="标题 1"/>
          <p:cNvSpPr txBox="1"/>
          <p:nvPr/>
        </p:nvSpPr>
        <p:spPr>
          <a:xfrm rot="0" flipH="0" flipV="0">
            <a:off x="8657300" y="5124065"/>
            <a:ext cx="1570374" cy="23515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HelloFont WenYiHei"/>
                <a:ea typeface="HelloFont WenYiHei"/>
                <a:cs typeface="HelloFont WenYiHei"/>
              </a:rPr>
              <a:t>时间：2024.12.19</a:t>
            </a:r>
            <a:endParaRPr kumimoji="1" lang="zh-CN" altLang="en-US"/>
          </a:p>
        </p:txBody>
      </p:sp>
      <p:cxnSp>
        <p:nvCxnSpPr>
          <p:cNvPr id="40" name="标题 1"/>
          <p:cNvCxnSpPr/>
          <p:nvPr/>
        </p:nvCxnSpPr>
        <p:spPr>
          <a:xfrm rot="0" flipH="0" flipV="0">
            <a:off x="9447928" y="4609275"/>
            <a:ext cx="1292751" cy="0"/>
          </a:xfrm>
          <a:prstGeom prst="line">
            <a:avLst/>
          </a:prstGeom>
          <a:noFill/>
          <a:ln w="6863" cap="sq">
            <a:solidFill>
              <a:schemeClr val="tx1">
                <a:lumMod val="75000"/>
                <a:lumOff val="25000"/>
              </a:schemeClr>
            </a:solidFill>
            <a:miter/>
          </a:ln>
        </p:spPr>
      </p:cxnSp>
      <p:sp>
        <p:nvSpPr>
          <p:cNvPr id="41" name="标题 1"/>
          <p:cNvSpPr txBox="1"/>
          <p:nvPr/>
        </p:nvSpPr>
        <p:spPr>
          <a:xfrm rot="0" flipH="0" flipV="0">
            <a:off x="11734554" y="3472408"/>
            <a:ext cx="118403" cy="118403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rot="0" flipH="0" flipV="0">
            <a:off x="0" y="4080496"/>
            <a:ext cx="12192000" cy="2777504"/>
          </a:xfrm>
          <a:custGeom>
            <a:avLst/>
            <a:gdLst>
              <a:gd name="connsiteX0" fmla="*/ 6096000 w 12192000"/>
              <a:gd name="connsiteY0" fmla="*/ 0 h 2777504"/>
              <a:gd name="connsiteX1" fmla="*/ 12157261 w 12192000"/>
              <a:gd name="connsiteY1" fmla="*/ 805858 h 2777504"/>
              <a:gd name="connsiteX2" fmla="*/ 12192000 w 12192000"/>
              <a:gd name="connsiteY2" fmla="*/ 818321 h 2777504"/>
              <a:gd name="connsiteX3" fmla="*/ 12192000 w 12192000"/>
              <a:gd name="connsiteY3" fmla="*/ 2777504 h 2777504"/>
              <a:gd name="connsiteX4" fmla="*/ 0 w 12192000"/>
              <a:gd name="connsiteY4" fmla="*/ 2777504 h 2777504"/>
              <a:gd name="connsiteX5" fmla="*/ 0 w 12192000"/>
              <a:gd name="connsiteY5" fmla="*/ 818321 h 2777504"/>
              <a:gd name="connsiteX6" fmla="*/ 34739 w 12192000"/>
              <a:gd name="connsiteY6" fmla="*/ 805858 h 2777504"/>
              <a:gd name="connsiteX7" fmla="*/ 6096000 w 12192000"/>
              <a:gd name="connsiteY7" fmla="*/ 0 h 2777504"/>
            </a:gdLst>
            <a:rect l="l" t="t" r="r" b="b"/>
            <a:pathLst>
              <a:path w="12192000" h="2777504">
                <a:moveTo>
                  <a:pt x="6096000" y="0"/>
                </a:moveTo>
                <a:cubicBezTo>
                  <a:pt x="8536220" y="0"/>
                  <a:pt x="10716548" y="313701"/>
                  <a:pt x="12157261" y="805858"/>
                </a:cubicBezTo>
                <a:lnTo>
                  <a:pt x="12192000" y="818321"/>
                </a:lnTo>
                <a:lnTo>
                  <a:pt x="12192000" y="2777504"/>
                </a:lnTo>
                <a:lnTo>
                  <a:pt x="0" y="2777504"/>
                </a:lnTo>
                <a:lnTo>
                  <a:pt x="0" y="818321"/>
                </a:lnTo>
                <a:lnTo>
                  <a:pt x="34739" y="805858"/>
                </a:lnTo>
                <a:cubicBezTo>
                  <a:pt x="1475452" y="313701"/>
                  <a:pt x="3655780" y="0"/>
                  <a:pt x="6096000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1">
                  <a:lumMod val="60000"/>
                  <a:lumOff val="40000"/>
                  <a:alpha val="100000"/>
                </a:schemeClr>
              </a:gs>
            </a:gsLst>
            <a:lin ang="2700000" scaled="0"/>
          </a:gra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0" flipH="0" flipV="0">
            <a:off x="661882" y="1884762"/>
            <a:ext cx="2991701" cy="4013709"/>
          </a:xfrm>
          <a:prstGeom prst="roundRect">
            <a:avLst>
              <a:gd name="adj" fmla="val 4912"/>
            </a:avLst>
          </a:prstGeom>
          <a:solidFill>
            <a:schemeClr val="bg1"/>
          </a:solidFill>
          <a:ln w="12700" cap="sq">
            <a:gradFill>
              <a:gsLst>
                <a:gs pos="0">
                  <a:schemeClr val="accent1">
                    <a:alpha val="10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0"/>
            </a:gradFill>
            <a:miter/>
          </a:ln>
          <a:effectLst>
            <a:outerShdw dist="0" blurRad="254000" dir="16200000" sx="100000" sy="100000" kx="0" ky="0" algn="b" rotWithShape="0">
              <a:schemeClr val="accent1">
                <a:alpha val="15000"/>
              </a:schemeClr>
            </a:outerShdw>
          </a:effectLst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0" flipH="0" flipV="0">
            <a:off x="878930" y="2108210"/>
            <a:ext cx="1007166" cy="1007166"/>
          </a:xfrm>
          <a:prstGeom prst="ellipse">
            <a:avLst/>
          </a:prstGeom>
          <a:noFill/>
          <a:ln w="28575" cap="sq">
            <a:solidFill>
              <a:schemeClr val="accent1"/>
            </a:solidFill>
            <a:miter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0" flipH="0" flipV="0">
            <a:off x="995141" y="2224421"/>
            <a:ext cx="774743" cy="774743"/>
          </a:xfrm>
          <a:prstGeom prst="ellipse">
            <a:avLst/>
          </a:pr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1">
                  <a:lumMod val="60000"/>
                  <a:lumOff val="40000"/>
                  <a:alpha val="100000"/>
                </a:schemeClr>
              </a:gs>
            </a:gsLst>
            <a:lin ang="27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0" flipH="0" flipV="0">
            <a:off x="1199751" y="2413817"/>
            <a:ext cx="365525" cy="395952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0" flipH="0" flipV="0">
            <a:off x="4593800" y="1368780"/>
            <a:ext cx="2991701" cy="4013709"/>
          </a:xfrm>
          <a:prstGeom prst="roundRect">
            <a:avLst>
              <a:gd name="adj" fmla="val 4912"/>
            </a:avLst>
          </a:prstGeom>
          <a:solidFill>
            <a:schemeClr val="bg1"/>
          </a:solidFill>
          <a:ln w="12700" cap="sq">
            <a:gradFill>
              <a:gsLst>
                <a:gs pos="0">
                  <a:schemeClr val="accent1">
                    <a:alpha val="10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0"/>
            </a:gradFill>
            <a:miter/>
          </a:ln>
          <a:effectLst>
            <a:outerShdw dist="0" blurRad="254000" dir="16200000" sx="100000" sy="100000" kx="0" ky="0" algn="b" rotWithShape="0">
              <a:schemeClr val="accent1">
                <a:alpha val="15000"/>
              </a:schemeClr>
            </a:outerShdw>
          </a:effectLst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rot="0" flipH="0" flipV="0">
            <a:off x="4805656" y="1558705"/>
            <a:ext cx="1007166" cy="1007166"/>
          </a:xfrm>
          <a:prstGeom prst="ellipse">
            <a:avLst/>
          </a:prstGeom>
          <a:noFill/>
          <a:ln w="28575" cap="sq">
            <a:solidFill>
              <a:schemeClr val="accent1"/>
            </a:solidFill>
            <a:miter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0" flipH="0" flipV="0">
            <a:off x="4921867" y="1674916"/>
            <a:ext cx="774743" cy="774743"/>
          </a:xfrm>
          <a:prstGeom prst="ellipse">
            <a:avLst/>
          </a:pr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1">
                  <a:lumMod val="60000"/>
                  <a:lumOff val="40000"/>
                  <a:alpha val="100000"/>
                </a:schemeClr>
              </a:gs>
            </a:gsLst>
            <a:lin ang="27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0" flipH="0" flipV="0">
            <a:off x="5148586" y="1851612"/>
            <a:ext cx="346707" cy="395952"/>
          </a:xfrm>
          <a:custGeom>
            <a:avLst/>
            <a:gdLst>
              <a:gd name="connsiteX0" fmla="*/ 1449958 w 1449958"/>
              <a:gd name="connsiteY0" fmla="*/ 669913 h 1655898"/>
              <a:gd name="connsiteX1" fmla="*/ 1449586 w 1449958"/>
              <a:gd name="connsiteY1" fmla="*/ 666192 h 1655898"/>
              <a:gd name="connsiteX2" fmla="*/ 1449586 w 1449958"/>
              <a:gd name="connsiteY2" fmla="*/ 665634 h 1655898"/>
              <a:gd name="connsiteX3" fmla="*/ 1448098 w 1449958"/>
              <a:gd name="connsiteY3" fmla="*/ 658006 h 1655898"/>
              <a:gd name="connsiteX4" fmla="*/ 1445307 w 1449958"/>
              <a:gd name="connsiteY4" fmla="*/ 650379 h 1655898"/>
              <a:gd name="connsiteX5" fmla="*/ 1443633 w 1449958"/>
              <a:gd name="connsiteY5" fmla="*/ 646844 h 1655898"/>
              <a:gd name="connsiteX6" fmla="*/ 1441772 w 1449958"/>
              <a:gd name="connsiteY6" fmla="*/ 643496 h 1655898"/>
              <a:gd name="connsiteX7" fmla="*/ 1441400 w 1449958"/>
              <a:gd name="connsiteY7" fmla="*/ 643124 h 1655898"/>
              <a:gd name="connsiteX8" fmla="*/ 1439354 w 1449958"/>
              <a:gd name="connsiteY8" fmla="*/ 640147 h 1655898"/>
              <a:gd name="connsiteX9" fmla="*/ 1439168 w 1449958"/>
              <a:gd name="connsiteY9" fmla="*/ 639775 h 1655898"/>
              <a:gd name="connsiteX10" fmla="*/ 1436936 w 1449958"/>
              <a:gd name="connsiteY10" fmla="*/ 636798 h 1655898"/>
              <a:gd name="connsiteX11" fmla="*/ 1436378 w 1449958"/>
              <a:gd name="connsiteY11" fmla="*/ 636240 h 1655898"/>
              <a:gd name="connsiteX12" fmla="*/ 1433773 w 1449958"/>
              <a:gd name="connsiteY12" fmla="*/ 633450 h 1655898"/>
              <a:gd name="connsiteX13" fmla="*/ 816136 w 1449958"/>
              <a:gd name="connsiteY13" fmla="*/ 15813 h 1655898"/>
              <a:gd name="connsiteX14" fmla="*/ 813346 w 1449958"/>
              <a:gd name="connsiteY14" fmla="*/ 13208 h 1655898"/>
              <a:gd name="connsiteX15" fmla="*/ 812788 w 1449958"/>
              <a:gd name="connsiteY15" fmla="*/ 12650 h 1655898"/>
              <a:gd name="connsiteX16" fmla="*/ 809997 w 1449958"/>
              <a:gd name="connsiteY16" fmla="*/ 10418 h 1655898"/>
              <a:gd name="connsiteX17" fmla="*/ 809625 w 1449958"/>
              <a:gd name="connsiteY17" fmla="*/ 10232 h 1655898"/>
              <a:gd name="connsiteX18" fmla="*/ 806834 w 1449958"/>
              <a:gd name="connsiteY18" fmla="*/ 8372 h 1655898"/>
              <a:gd name="connsiteX19" fmla="*/ 806276 w 1449958"/>
              <a:gd name="connsiteY19" fmla="*/ 8000 h 1655898"/>
              <a:gd name="connsiteX20" fmla="*/ 802928 w 1449958"/>
              <a:gd name="connsiteY20" fmla="*/ 6139 h 1655898"/>
              <a:gd name="connsiteX21" fmla="*/ 802742 w 1449958"/>
              <a:gd name="connsiteY21" fmla="*/ 6139 h 1655898"/>
              <a:gd name="connsiteX22" fmla="*/ 799207 w 1449958"/>
              <a:gd name="connsiteY22" fmla="*/ 4465 h 1655898"/>
              <a:gd name="connsiteX23" fmla="*/ 799021 w 1449958"/>
              <a:gd name="connsiteY23" fmla="*/ 4465 h 1655898"/>
              <a:gd name="connsiteX24" fmla="*/ 791580 w 1449958"/>
              <a:gd name="connsiteY24" fmla="*/ 1860 h 1655898"/>
              <a:gd name="connsiteX25" fmla="*/ 791394 w 1449958"/>
              <a:gd name="connsiteY25" fmla="*/ 1860 h 1655898"/>
              <a:gd name="connsiteX26" fmla="*/ 783766 w 1449958"/>
              <a:gd name="connsiteY26" fmla="*/ 372 h 1655898"/>
              <a:gd name="connsiteX27" fmla="*/ 783022 w 1449958"/>
              <a:gd name="connsiteY27" fmla="*/ 372 h 1655898"/>
              <a:gd name="connsiteX28" fmla="*/ 779301 w 1449958"/>
              <a:gd name="connsiteY28" fmla="*/ 0 h 1655898"/>
              <a:gd name="connsiteX29" fmla="*/ 261751 w 1449958"/>
              <a:gd name="connsiteY29" fmla="*/ 0 h 1655898"/>
              <a:gd name="connsiteX30" fmla="*/ 0 w 1449958"/>
              <a:gd name="connsiteY30" fmla="*/ 261751 h 1655898"/>
              <a:gd name="connsiteX31" fmla="*/ 0 w 1449958"/>
              <a:gd name="connsiteY31" fmla="*/ 1394148 h 1655898"/>
              <a:gd name="connsiteX32" fmla="*/ 261751 w 1449958"/>
              <a:gd name="connsiteY32" fmla="*/ 1655899 h 1655898"/>
              <a:gd name="connsiteX33" fmla="*/ 1188207 w 1449958"/>
              <a:gd name="connsiteY33" fmla="*/ 1655899 h 1655898"/>
              <a:gd name="connsiteX34" fmla="*/ 1449958 w 1449958"/>
              <a:gd name="connsiteY34" fmla="*/ 1394148 h 1655898"/>
              <a:gd name="connsiteX35" fmla="*/ 1449958 w 1449958"/>
              <a:gd name="connsiteY35" fmla="*/ 672889 h 1655898"/>
              <a:gd name="connsiteX36" fmla="*/ 1449958 w 1449958"/>
              <a:gd name="connsiteY36" fmla="*/ 669913 h 1655898"/>
              <a:gd name="connsiteX37" fmla="*/ 832321 w 1449958"/>
              <a:gd name="connsiteY37" fmla="*/ 466948 h 1655898"/>
              <a:gd name="connsiteX38" fmla="*/ 832321 w 1449958"/>
              <a:gd name="connsiteY38" fmla="*/ 189942 h 1655898"/>
              <a:gd name="connsiteX39" fmla="*/ 1259458 w 1449958"/>
              <a:gd name="connsiteY39" fmla="*/ 617079 h 1655898"/>
              <a:gd name="connsiteX40" fmla="*/ 982452 w 1449958"/>
              <a:gd name="connsiteY40" fmla="*/ 617079 h 1655898"/>
              <a:gd name="connsiteX41" fmla="*/ 832321 w 1449958"/>
              <a:gd name="connsiteY41" fmla="*/ 466948 h 1655898"/>
              <a:gd name="connsiteX42" fmla="*/ 1338337 w 1449958"/>
              <a:gd name="connsiteY42" fmla="*/ 1393403 h 1655898"/>
              <a:gd name="connsiteX43" fmla="*/ 1188207 w 1449958"/>
              <a:gd name="connsiteY43" fmla="*/ 1543534 h 1655898"/>
              <a:gd name="connsiteX44" fmla="*/ 261751 w 1449958"/>
              <a:gd name="connsiteY44" fmla="*/ 1543534 h 1655898"/>
              <a:gd name="connsiteX45" fmla="*/ 111621 w 1449958"/>
              <a:gd name="connsiteY45" fmla="*/ 1393403 h 1655898"/>
              <a:gd name="connsiteX46" fmla="*/ 111621 w 1449958"/>
              <a:gd name="connsiteY46" fmla="*/ 261007 h 1655898"/>
              <a:gd name="connsiteX47" fmla="*/ 261751 w 1449958"/>
              <a:gd name="connsiteY47" fmla="*/ 110877 h 1655898"/>
              <a:gd name="connsiteX48" fmla="*/ 720700 w 1449958"/>
              <a:gd name="connsiteY48" fmla="*/ 110877 h 1655898"/>
              <a:gd name="connsiteX49" fmla="*/ 720700 w 1449958"/>
              <a:gd name="connsiteY49" fmla="*/ 466948 h 1655898"/>
              <a:gd name="connsiteX50" fmla="*/ 982452 w 1449958"/>
              <a:gd name="connsiteY50" fmla="*/ 728700 h 1655898"/>
              <a:gd name="connsiteX51" fmla="*/ 1338523 w 1449958"/>
              <a:gd name="connsiteY51" fmla="*/ 728700 h 1655898"/>
              <a:gd name="connsiteX52" fmla="*/ 1338523 w 1449958"/>
              <a:gd name="connsiteY52" fmla="*/ 1393403 h 1655898"/>
            </a:gdLst>
            <a:rect l="l" t="t" r="r" b="b"/>
            <a:pathLst>
              <a:path w="1449958" h="1655898">
                <a:moveTo>
                  <a:pt x="1449958" y="669913"/>
                </a:moveTo>
                <a:cubicBezTo>
                  <a:pt x="1449958" y="668610"/>
                  <a:pt x="1449772" y="667308"/>
                  <a:pt x="1449586" y="666192"/>
                </a:cubicBezTo>
                <a:lnTo>
                  <a:pt x="1449586" y="665634"/>
                </a:lnTo>
                <a:cubicBezTo>
                  <a:pt x="1449214" y="663029"/>
                  <a:pt x="1448656" y="660425"/>
                  <a:pt x="1448098" y="658006"/>
                </a:cubicBezTo>
                <a:cubicBezTo>
                  <a:pt x="1447354" y="655402"/>
                  <a:pt x="1446423" y="652797"/>
                  <a:pt x="1445307" y="650379"/>
                </a:cubicBezTo>
                <a:cubicBezTo>
                  <a:pt x="1444749" y="649077"/>
                  <a:pt x="1444191" y="647960"/>
                  <a:pt x="1443633" y="646844"/>
                </a:cubicBezTo>
                <a:cubicBezTo>
                  <a:pt x="1443075" y="645728"/>
                  <a:pt x="1442331" y="644612"/>
                  <a:pt x="1441772" y="643496"/>
                </a:cubicBezTo>
                <a:cubicBezTo>
                  <a:pt x="1441587" y="643310"/>
                  <a:pt x="1441587" y="643124"/>
                  <a:pt x="1441400" y="643124"/>
                </a:cubicBezTo>
                <a:cubicBezTo>
                  <a:pt x="1440842" y="642193"/>
                  <a:pt x="1440098" y="641077"/>
                  <a:pt x="1439354" y="640147"/>
                </a:cubicBezTo>
                <a:cubicBezTo>
                  <a:pt x="1439354" y="640147"/>
                  <a:pt x="1439168" y="639961"/>
                  <a:pt x="1439168" y="639775"/>
                </a:cubicBezTo>
                <a:cubicBezTo>
                  <a:pt x="1438424" y="638845"/>
                  <a:pt x="1437680" y="637729"/>
                  <a:pt x="1436936" y="636798"/>
                </a:cubicBezTo>
                <a:lnTo>
                  <a:pt x="1436378" y="636240"/>
                </a:lnTo>
                <a:cubicBezTo>
                  <a:pt x="1435633" y="635310"/>
                  <a:pt x="1434703" y="634380"/>
                  <a:pt x="1433773" y="633450"/>
                </a:cubicBezTo>
                <a:lnTo>
                  <a:pt x="816136" y="15813"/>
                </a:lnTo>
                <a:cubicBezTo>
                  <a:pt x="815206" y="14883"/>
                  <a:pt x="814276" y="14139"/>
                  <a:pt x="813346" y="13208"/>
                </a:cubicBezTo>
                <a:lnTo>
                  <a:pt x="812788" y="12650"/>
                </a:lnTo>
                <a:lnTo>
                  <a:pt x="809997" y="10418"/>
                </a:lnTo>
                <a:cubicBezTo>
                  <a:pt x="809811" y="10418"/>
                  <a:pt x="809811" y="10232"/>
                  <a:pt x="809625" y="10232"/>
                </a:cubicBezTo>
                <a:cubicBezTo>
                  <a:pt x="808695" y="9488"/>
                  <a:pt x="807765" y="8930"/>
                  <a:pt x="806834" y="8372"/>
                </a:cubicBezTo>
                <a:cubicBezTo>
                  <a:pt x="806649" y="8186"/>
                  <a:pt x="806462" y="8186"/>
                  <a:pt x="806276" y="8000"/>
                </a:cubicBezTo>
                <a:cubicBezTo>
                  <a:pt x="805160" y="7255"/>
                  <a:pt x="804044" y="6697"/>
                  <a:pt x="802928" y="6139"/>
                </a:cubicBezTo>
                <a:lnTo>
                  <a:pt x="802742" y="6139"/>
                </a:lnTo>
                <a:cubicBezTo>
                  <a:pt x="801626" y="5581"/>
                  <a:pt x="800509" y="5023"/>
                  <a:pt x="799207" y="4465"/>
                </a:cubicBezTo>
                <a:lnTo>
                  <a:pt x="799021" y="4465"/>
                </a:lnTo>
                <a:cubicBezTo>
                  <a:pt x="796603" y="3349"/>
                  <a:pt x="793998" y="2418"/>
                  <a:pt x="791580" y="1860"/>
                </a:cubicBezTo>
                <a:lnTo>
                  <a:pt x="791394" y="1860"/>
                </a:lnTo>
                <a:cubicBezTo>
                  <a:pt x="788975" y="1116"/>
                  <a:pt x="786371" y="744"/>
                  <a:pt x="783766" y="372"/>
                </a:cubicBezTo>
                <a:lnTo>
                  <a:pt x="783022" y="372"/>
                </a:lnTo>
                <a:cubicBezTo>
                  <a:pt x="781720" y="186"/>
                  <a:pt x="780604" y="186"/>
                  <a:pt x="779301" y="0"/>
                </a:cubicBezTo>
                <a:lnTo>
                  <a:pt x="261751" y="0"/>
                </a:lnTo>
                <a:cubicBezTo>
                  <a:pt x="117388" y="0"/>
                  <a:pt x="0" y="117388"/>
                  <a:pt x="0" y="261751"/>
                </a:cubicBezTo>
                <a:lnTo>
                  <a:pt x="0" y="1394148"/>
                </a:lnTo>
                <a:cubicBezTo>
                  <a:pt x="0" y="1538511"/>
                  <a:pt x="117388" y="1655899"/>
                  <a:pt x="261751" y="1655899"/>
                </a:cubicBezTo>
                <a:lnTo>
                  <a:pt x="1188207" y="1655899"/>
                </a:lnTo>
                <a:cubicBezTo>
                  <a:pt x="1332570" y="1655899"/>
                  <a:pt x="1449958" y="1538511"/>
                  <a:pt x="1449958" y="1394148"/>
                </a:cubicBezTo>
                <a:lnTo>
                  <a:pt x="1449958" y="672889"/>
                </a:lnTo>
                <a:lnTo>
                  <a:pt x="1449958" y="669913"/>
                </a:lnTo>
                <a:close/>
                <a:moveTo>
                  <a:pt x="832321" y="466948"/>
                </a:moveTo>
                <a:lnTo>
                  <a:pt x="832321" y="189942"/>
                </a:lnTo>
                <a:lnTo>
                  <a:pt x="1259458" y="617079"/>
                </a:lnTo>
                <a:lnTo>
                  <a:pt x="982452" y="617079"/>
                </a:lnTo>
                <a:cubicBezTo>
                  <a:pt x="899666" y="617079"/>
                  <a:pt x="832321" y="549734"/>
                  <a:pt x="832321" y="466948"/>
                </a:cubicBezTo>
                <a:close/>
                <a:moveTo>
                  <a:pt x="1338337" y="1393403"/>
                </a:moveTo>
                <a:cubicBezTo>
                  <a:pt x="1338337" y="1476189"/>
                  <a:pt x="1270992" y="1543534"/>
                  <a:pt x="1188207" y="1543534"/>
                </a:cubicBezTo>
                <a:lnTo>
                  <a:pt x="261751" y="1543534"/>
                </a:lnTo>
                <a:cubicBezTo>
                  <a:pt x="178966" y="1543534"/>
                  <a:pt x="111621" y="1476189"/>
                  <a:pt x="111621" y="1393403"/>
                </a:cubicBezTo>
                <a:lnTo>
                  <a:pt x="111621" y="261007"/>
                </a:lnTo>
                <a:cubicBezTo>
                  <a:pt x="111621" y="178222"/>
                  <a:pt x="178966" y="110877"/>
                  <a:pt x="261751" y="110877"/>
                </a:cubicBezTo>
                <a:lnTo>
                  <a:pt x="720700" y="110877"/>
                </a:lnTo>
                <a:lnTo>
                  <a:pt x="720700" y="466948"/>
                </a:lnTo>
                <a:cubicBezTo>
                  <a:pt x="720700" y="611312"/>
                  <a:pt x="838088" y="728700"/>
                  <a:pt x="982452" y="728700"/>
                </a:cubicBezTo>
                <a:lnTo>
                  <a:pt x="1338523" y="728700"/>
                </a:lnTo>
                <a:lnTo>
                  <a:pt x="1338523" y="1393403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0" flipH="0" flipV="0">
            <a:off x="8525718" y="1884762"/>
            <a:ext cx="2991701" cy="4013709"/>
          </a:xfrm>
          <a:prstGeom prst="roundRect">
            <a:avLst>
              <a:gd name="adj" fmla="val 4912"/>
            </a:avLst>
          </a:prstGeom>
          <a:solidFill>
            <a:schemeClr val="bg1"/>
          </a:solidFill>
          <a:ln w="12700" cap="sq">
            <a:gradFill>
              <a:gsLst>
                <a:gs pos="0">
                  <a:schemeClr val="accent1">
                    <a:alpha val="10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0"/>
            </a:gradFill>
            <a:miter/>
          </a:ln>
          <a:effectLst>
            <a:outerShdw dist="0" blurRad="254000" dir="16200000" sx="100000" sy="100000" kx="0" ky="0" algn="b" rotWithShape="0">
              <a:schemeClr val="accent1">
                <a:alpha val="15000"/>
              </a:schemeClr>
            </a:outerShdw>
          </a:effectLst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0" flipH="0" flipV="0">
            <a:off x="8748194" y="2074687"/>
            <a:ext cx="1007166" cy="1007166"/>
          </a:xfrm>
          <a:prstGeom prst="ellipse">
            <a:avLst/>
          </a:prstGeom>
          <a:noFill/>
          <a:ln w="28575" cap="sq">
            <a:solidFill>
              <a:schemeClr val="accent1"/>
            </a:solidFill>
            <a:miter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0" flipH="0" flipV="0">
            <a:off x="8864405" y="2190898"/>
            <a:ext cx="774743" cy="774743"/>
          </a:xfrm>
          <a:prstGeom prst="ellipse">
            <a:avLst/>
          </a:pr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1">
                  <a:lumMod val="60000"/>
                  <a:lumOff val="40000"/>
                  <a:alpha val="100000"/>
                </a:schemeClr>
              </a:gs>
            </a:gsLst>
            <a:lin ang="27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0" flipH="0" flipV="0">
            <a:off x="9053801" y="2391673"/>
            <a:ext cx="395952" cy="373193"/>
          </a:xfrm>
          <a:custGeom>
            <a:avLst/>
            <a:gdLst>
              <a:gd name="connsiteX0" fmla="*/ 1110072 w 1498885"/>
              <a:gd name="connsiteY0" fmla="*/ 1039039 h 1412736"/>
              <a:gd name="connsiteX1" fmla="*/ 1149511 w 1498885"/>
              <a:gd name="connsiteY1" fmla="*/ 1055363 h 1412736"/>
              <a:gd name="connsiteX2" fmla="*/ 1371451 w 1498885"/>
              <a:gd name="connsiteY2" fmla="*/ 1277303 h 1412736"/>
              <a:gd name="connsiteX3" fmla="*/ 1371451 w 1498885"/>
              <a:gd name="connsiteY3" fmla="*/ 1356182 h 1412736"/>
              <a:gd name="connsiteX4" fmla="*/ 1332012 w 1498885"/>
              <a:gd name="connsiteY4" fmla="*/ 1372553 h 1412736"/>
              <a:gd name="connsiteX5" fmla="*/ 1292572 w 1498885"/>
              <a:gd name="connsiteY5" fmla="*/ 1356182 h 1412736"/>
              <a:gd name="connsiteX6" fmla="*/ 1070632 w 1498885"/>
              <a:gd name="connsiteY6" fmla="*/ 1134242 h 1412736"/>
              <a:gd name="connsiteX7" fmla="*/ 1070632 w 1498885"/>
              <a:gd name="connsiteY7" fmla="*/ 1055363 h 1412736"/>
              <a:gd name="connsiteX8" fmla="*/ 1110072 w 1498885"/>
              <a:gd name="connsiteY8" fmla="*/ 1039039 h 1412736"/>
              <a:gd name="connsiteX9" fmla="*/ 1110072 w 1498885"/>
              <a:gd name="connsiteY9" fmla="*/ 705989 h 1412736"/>
              <a:gd name="connsiteX10" fmla="*/ 1443075 w 1498885"/>
              <a:gd name="connsiteY10" fmla="*/ 705989 h 1412736"/>
              <a:gd name="connsiteX11" fmla="*/ 1498885 w 1498885"/>
              <a:gd name="connsiteY11" fmla="*/ 761800 h 1412736"/>
              <a:gd name="connsiteX12" fmla="*/ 1443075 w 1498885"/>
              <a:gd name="connsiteY12" fmla="*/ 817611 h 1412736"/>
              <a:gd name="connsiteX13" fmla="*/ 1110072 w 1498885"/>
              <a:gd name="connsiteY13" fmla="*/ 817611 h 1412736"/>
              <a:gd name="connsiteX14" fmla="*/ 1054261 w 1498885"/>
              <a:gd name="connsiteY14" fmla="*/ 761800 h 1412736"/>
              <a:gd name="connsiteX15" fmla="*/ 1110072 w 1498885"/>
              <a:gd name="connsiteY15" fmla="*/ 705989 h 1412736"/>
              <a:gd name="connsiteX16" fmla="*/ 1332012 w 1498885"/>
              <a:gd name="connsiteY16" fmla="*/ 151093 h 1412736"/>
              <a:gd name="connsiteX17" fmla="*/ 1371451 w 1498885"/>
              <a:gd name="connsiteY17" fmla="*/ 167418 h 1412736"/>
              <a:gd name="connsiteX18" fmla="*/ 1371451 w 1498885"/>
              <a:gd name="connsiteY18" fmla="*/ 246297 h 1412736"/>
              <a:gd name="connsiteX19" fmla="*/ 1149511 w 1498885"/>
              <a:gd name="connsiteY19" fmla="*/ 468236 h 1412736"/>
              <a:gd name="connsiteX20" fmla="*/ 1110072 w 1498885"/>
              <a:gd name="connsiteY20" fmla="*/ 484608 h 1412736"/>
              <a:gd name="connsiteX21" fmla="*/ 1070632 w 1498885"/>
              <a:gd name="connsiteY21" fmla="*/ 468236 h 1412736"/>
              <a:gd name="connsiteX22" fmla="*/ 1070632 w 1498885"/>
              <a:gd name="connsiteY22" fmla="*/ 389358 h 1412736"/>
              <a:gd name="connsiteX23" fmla="*/ 1292572 w 1498885"/>
              <a:gd name="connsiteY23" fmla="*/ 167418 h 1412736"/>
              <a:gd name="connsiteX24" fmla="*/ 1332012 w 1498885"/>
              <a:gd name="connsiteY24" fmla="*/ 151093 h 1412736"/>
              <a:gd name="connsiteX25" fmla="*/ 709724 w 1498885"/>
              <a:gd name="connsiteY25" fmla="*/ 111607 h 1412736"/>
              <a:gd name="connsiteX26" fmla="*/ 649635 w 1498885"/>
              <a:gd name="connsiteY26" fmla="*/ 127420 h 1412736"/>
              <a:gd name="connsiteX27" fmla="*/ 174129 w 1498885"/>
              <a:gd name="connsiteY27" fmla="*/ 394752 h 1412736"/>
              <a:gd name="connsiteX28" fmla="*/ 111621 w 1498885"/>
              <a:gd name="connsiteY28" fmla="*/ 501536 h 1412736"/>
              <a:gd name="connsiteX29" fmla="*/ 111621 w 1498885"/>
              <a:gd name="connsiteY29" fmla="*/ 910814 h 1412736"/>
              <a:gd name="connsiteX30" fmla="*/ 174129 w 1498885"/>
              <a:gd name="connsiteY30" fmla="*/ 1017598 h 1412736"/>
              <a:gd name="connsiteX31" fmla="*/ 649821 w 1498885"/>
              <a:gd name="connsiteY31" fmla="*/ 1284930 h 1412736"/>
              <a:gd name="connsiteX32" fmla="*/ 771674 w 1498885"/>
              <a:gd name="connsiteY32" fmla="*/ 1283814 h 1412736"/>
              <a:gd name="connsiteX33" fmla="*/ 832321 w 1498885"/>
              <a:gd name="connsiteY33" fmla="*/ 1178146 h 1412736"/>
              <a:gd name="connsiteX34" fmla="*/ 832321 w 1498885"/>
              <a:gd name="connsiteY34" fmla="*/ 234204 h 1412736"/>
              <a:gd name="connsiteX35" fmla="*/ 771674 w 1498885"/>
              <a:gd name="connsiteY35" fmla="*/ 128536 h 1412736"/>
              <a:gd name="connsiteX36" fmla="*/ 709724 w 1498885"/>
              <a:gd name="connsiteY36" fmla="*/ 111607 h 1412736"/>
              <a:gd name="connsiteX37" fmla="*/ 711864 w 1498885"/>
              <a:gd name="connsiteY37" fmla="*/ 9 h 1412736"/>
              <a:gd name="connsiteX38" fmla="*/ 828043 w 1498885"/>
              <a:gd name="connsiteY38" fmla="*/ 32356 h 1412736"/>
              <a:gd name="connsiteX39" fmla="*/ 943942 w 1498885"/>
              <a:gd name="connsiteY39" fmla="*/ 234390 h 1412736"/>
              <a:gd name="connsiteX40" fmla="*/ 943942 w 1498885"/>
              <a:gd name="connsiteY40" fmla="*/ 1178518 h 1412736"/>
              <a:gd name="connsiteX41" fmla="*/ 828043 w 1498885"/>
              <a:gd name="connsiteY41" fmla="*/ 1380552 h 1412736"/>
              <a:gd name="connsiteX42" fmla="*/ 709910 w 1498885"/>
              <a:gd name="connsiteY42" fmla="*/ 1412736 h 1412736"/>
              <a:gd name="connsiteX43" fmla="*/ 595126 w 1498885"/>
              <a:gd name="connsiteY43" fmla="*/ 1382413 h 1412736"/>
              <a:gd name="connsiteX44" fmla="*/ 119435 w 1498885"/>
              <a:gd name="connsiteY44" fmla="*/ 1115080 h 1412736"/>
              <a:gd name="connsiteX45" fmla="*/ 0 w 1498885"/>
              <a:gd name="connsiteY45" fmla="*/ 911000 h 1412736"/>
              <a:gd name="connsiteX46" fmla="*/ 0 w 1498885"/>
              <a:gd name="connsiteY46" fmla="*/ 501722 h 1412736"/>
              <a:gd name="connsiteX47" fmla="*/ 119435 w 1498885"/>
              <a:gd name="connsiteY47" fmla="*/ 297642 h 1412736"/>
              <a:gd name="connsiteX48" fmla="*/ 595126 w 1498885"/>
              <a:gd name="connsiteY48" fmla="*/ 30309 h 1412736"/>
              <a:gd name="connsiteX49" fmla="*/ 711864 w 1498885"/>
              <a:gd name="connsiteY49" fmla="*/ 9 h 1412736"/>
            </a:gdLst>
            <a:rect l="l" t="t" r="r" b="b"/>
            <a:pathLst>
              <a:path w="1498885" h="1412736">
                <a:moveTo>
                  <a:pt x="1110072" y="1039039"/>
                </a:moveTo>
                <a:cubicBezTo>
                  <a:pt x="1124350" y="1039039"/>
                  <a:pt x="1138628" y="1044480"/>
                  <a:pt x="1149511" y="1055363"/>
                </a:cubicBezTo>
                <a:lnTo>
                  <a:pt x="1371451" y="1277303"/>
                </a:lnTo>
                <a:cubicBezTo>
                  <a:pt x="1393217" y="1299070"/>
                  <a:pt x="1393217" y="1334416"/>
                  <a:pt x="1371451" y="1356182"/>
                </a:cubicBezTo>
                <a:cubicBezTo>
                  <a:pt x="1360661" y="1366972"/>
                  <a:pt x="1346336" y="1372553"/>
                  <a:pt x="1332012" y="1372553"/>
                </a:cubicBezTo>
                <a:cubicBezTo>
                  <a:pt x="1317687" y="1372553"/>
                  <a:pt x="1303362" y="1367158"/>
                  <a:pt x="1292572" y="1356182"/>
                </a:cubicBezTo>
                <a:lnTo>
                  <a:pt x="1070632" y="1134242"/>
                </a:lnTo>
                <a:cubicBezTo>
                  <a:pt x="1048866" y="1112476"/>
                  <a:pt x="1048866" y="1077130"/>
                  <a:pt x="1070632" y="1055363"/>
                </a:cubicBezTo>
                <a:cubicBezTo>
                  <a:pt x="1081515" y="1044480"/>
                  <a:pt x="1095793" y="1039039"/>
                  <a:pt x="1110072" y="1039039"/>
                </a:cubicBezTo>
                <a:close/>
                <a:moveTo>
                  <a:pt x="1110072" y="705989"/>
                </a:moveTo>
                <a:lnTo>
                  <a:pt x="1443075" y="705989"/>
                </a:lnTo>
                <a:cubicBezTo>
                  <a:pt x="1473956" y="705989"/>
                  <a:pt x="1498885" y="730918"/>
                  <a:pt x="1498885" y="761800"/>
                </a:cubicBezTo>
                <a:cubicBezTo>
                  <a:pt x="1498885" y="792682"/>
                  <a:pt x="1473770" y="817611"/>
                  <a:pt x="1443075" y="817611"/>
                </a:cubicBezTo>
                <a:lnTo>
                  <a:pt x="1110072" y="817611"/>
                </a:lnTo>
                <a:cubicBezTo>
                  <a:pt x="1079190" y="817611"/>
                  <a:pt x="1054261" y="792682"/>
                  <a:pt x="1054261" y="761800"/>
                </a:cubicBezTo>
                <a:cubicBezTo>
                  <a:pt x="1054261" y="730918"/>
                  <a:pt x="1079190" y="705989"/>
                  <a:pt x="1110072" y="705989"/>
                </a:cubicBezTo>
                <a:close/>
                <a:moveTo>
                  <a:pt x="1332012" y="151093"/>
                </a:moveTo>
                <a:cubicBezTo>
                  <a:pt x="1346290" y="151093"/>
                  <a:pt x="1360568" y="156535"/>
                  <a:pt x="1371451" y="167418"/>
                </a:cubicBezTo>
                <a:cubicBezTo>
                  <a:pt x="1393217" y="189184"/>
                  <a:pt x="1393217" y="224530"/>
                  <a:pt x="1371451" y="246297"/>
                </a:cubicBezTo>
                <a:lnTo>
                  <a:pt x="1149511" y="468236"/>
                </a:lnTo>
                <a:cubicBezTo>
                  <a:pt x="1138721" y="479213"/>
                  <a:pt x="1124396" y="484608"/>
                  <a:pt x="1110072" y="484608"/>
                </a:cubicBezTo>
                <a:cubicBezTo>
                  <a:pt x="1095747" y="484608"/>
                  <a:pt x="1081422" y="479213"/>
                  <a:pt x="1070632" y="468236"/>
                </a:cubicBezTo>
                <a:cubicBezTo>
                  <a:pt x="1048866" y="446470"/>
                  <a:pt x="1048866" y="411124"/>
                  <a:pt x="1070632" y="389358"/>
                </a:cubicBezTo>
                <a:lnTo>
                  <a:pt x="1292572" y="167418"/>
                </a:lnTo>
                <a:cubicBezTo>
                  <a:pt x="1303455" y="156535"/>
                  <a:pt x="1317733" y="151093"/>
                  <a:pt x="1332012" y="151093"/>
                </a:cubicBezTo>
                <a:close/>
                <a:moveTo>
                  <a:pt x="709724" y="111607"/>
                </a:moveTo>
                <a:cubicBezTo>
                  <a:pt x="689074" y="111607"/>
                  <a:pt x="668610" y="116816"/>
                  <a:pt x="649635" y="127420"/>
                </a:cubicBezTo>
                <a:lnTo>
                  <a:pt x="174129" y="394752"/>
                </a:lnTo>
                <a:cubicBezTo>
                  <a:pt x="135620" y="416332"/>
                  <a:pt x="111621" y="457260"/>
                  <a:pt x="111621" y="501536"/>
                </a:cubicBezTo>
                <a:lnTo>
                  <a:pt x="111621" y="910814"/>
                </a:lnTo>
                <a:cubicBezTo>
                  <a:pt x="111621" y="955090"/>
                  <a:pt x="135620" y="996018"/>
                  <a:pt x="174129" y="1017598"/>
                </a:cubicBezTo>
                <a:lnTo>
                  <a:pt x="649821" y="1284930"/>
                </a:lnTo>
                <a:cubicBezTo>
                  <a:pt x="688144" y="1306510"/>
                  <a:pt x="733723" y="1306138"/>
                  <a:pt x="771674" y="1283814"/>
                </a:cubicBezTo>
                <a:cubicBezTo>
                  <a:pt x="809625" y="1261676"/>
                  <a:pt x="832321" y="1222050"/>
                  <a:pt x="832321" y="1178146"/>
                </a:cubicBezTo>
                <a:lnTo>
                  <a:pt x="832321" y="234204"/>
                </a:lnTo>
                <a:cubicBezTo>
                  <a:pt x="832321" y="190113"/>
                  <a:pt x="809625" y="150674"/>
                  <a:pt x="771674" y="128536"/>
                </a:cubicBezTo>
                <a:cubicBezTo>
                  <a:pt x="752326" y="117188"/>
                  <a:pt x="731118" y="111607"/>
                  <a:pt x="709724" y="111607"/>
                </a:cubicBezTo>
                <a:close/>
                <a:moveTo>
                  <a:pt x="711864" y="9"/>
                </a:moveTo>
                <a:cubicBezTo>
                  <a:pt x="751861" y="358"/>
                  <a:pt x="791766" y="11148"/>
                  <a:pt x="828043" y="32356"/>
                </a:cubicBezTo>
                <a:cubicBezTo>
                  <a:pt x="900596" y="74772"/>
                  <a:pt x="943942" y="150302"/>
                  <a:pt x="943942" y="234390"/>
                </a:cubicBezTo>
                <a:lnTo>
                  <a:pt x="943942" y="1178518"/>
                </a:lnTo>
                <a:cubicBezTo>
                  <a:pt x="943942" y="1262606"/>
                  <a:pt x="900596" y="1338136"/>
                  <a:pt x="828043" y="1380552"/>
                </a:cubicBezTo>
                <a:cubicBezTo>
                  <a:pt x="791208" y="1401946"/>
                  <a:pt x="750466" y="1412736"/>
                  <a:pt x="709910" y="1412736"/>
                </a:cubicBezTo>
                <a:cubicBezTo>
                  <a:pt x="670471" y="1412736"/>
                  <a:pt x="631217" y="1402691"/>
                  <a:pt x="595126" y="1382413"/>
                </a:cubicBezTo>
                <a:lnTo>
                  <a:pt x="119435" y="1115080"/>
                </a:lnTo>
                <a:cubicBezTo>
                  <a:pt x="45765" y="1073594"/>
                  <a:pt x="0" y="995460"/>
                  <a:pt x="0" y="911000"/>
                </a:cubicBezTo>
                <a:lnTo>
                  <a:pt x="0" y="501722"/>
                </a:lnTo>
                <a:cubicBezTo>
                  <a:pt x="0" y="417262"/>
                  <a:pt x="45765" y="338942"/>
                  <a:pt x="119435" y="297642"/>
                </a:cubicBezTo>
                <a:lnTo>
                  <a:pt x="595126" y="30309"/>
                </a:lnTo>
                <a:cubicBezTo>
                  <a:pt x="631775" y="9752"/>
                  <a:pt x="671866" y="-340"/>
                  <a:pt x="711864" y="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0" flipH="0" flipV="0">
            <a:off x="875363" y="3349220"/>
            <a:ext cx="2591870" cy="64893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1600">
                <a:ln w="3175">
                  <a:noFill/>
                </a:ln>
                <a:solidFill>
                  <a:srgbClr val="047971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公众教育与意识提升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 rot="0" flipH="0" flipV="0">
            <a:off x="876300" y="4000156"/>
            <a:ext cx="2590800" cy="1771671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加强食品药品安全知识的普及教育，提高公众的安全意识和自我保护能力，形成全社会共同参与食品药品安全的良好氛围。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 rot="0" flipH="0" flipV="0">
            <a:off x="4828390" y="2799128"/>
            <a:ext cx="2553770" cy="64893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1600">
                <a:ln w="3175">
                  <a:noFill/>
                </a:ln>
                <a:solidFill>
                  <a:srgbClr val="047971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社会监督与舆论监督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 rot="0" flipH="0" flipV="0">
            <a:off x="4826000" y="3484174"/>
            <a:ext cx="2552700" cy="1771671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鼓励社会监督和舆论监督，发挥媒体、消费者协会等社会组织的作用，对食品药品安全问题进行监督和曝光。</a:t>
            </a: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 rot="0" flipH="0" flipV="0">
            <a:off x="8773008" y="3318890"/>
            <a:ext cx="2529992" cy="64893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1600">
                <a:ln w="3175">
                  <a:noFill/>
                </a:ln>
                <a:solidFill>
                  <a:srgbClr val="047971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社会共治机制的建立</a:t>
            </a: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 rot="0" flipH="0" flipV="0">
            <a:off x="8775700" y="4000156"/>
            <a:ext cx="2527300" cy="1771671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建立政府、企业、社会组织和公众共同参与的食品药品安全共治机制，形成合力，共同维护食品药品安全。</a:t>
            </a: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 rot="0" flipH="0" flipV="0"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公众参与与社会共治</a:t>
            </a:r>
            <a:endParaRPr kumimoji="1" lang="zh-CN" altLang="en-US"/>
          </a:p>
        </p:txBody>
      </p:sp>
      <p:grpSp>
        <p:nvGrpSpPr>
          <p:cNvPr id="23" name=""/>
          <p:cNvGrpSpPr/>
          <p:nvPr/>
        </p:nvGrpSpPr>
        <p:grpSpPr>
          <a:xfrm>
            <a:off x="157177" y="332616"/>
            <a:ext cx="527808" cy="722361"/>
            <a:chOff x="157177" y="332616"/>
            <a:chExt cx="527808" cy="722361"/>
          </a:xfrm>
        </p:grpSpPr>
        <p:sp>
          <p:nvSpPr>
            <p:cNvPr id="24" name="标题 1"/>
            <p:cNvSpPr txBox="1"/>
            <p:nvPr/>
          </p:nvSpPr>
          <p:spPr>
            <a:xfrm rot="2700000" flipH="0" flipV="0">
              <a:off x="234473" y="409912"/>
              <a:ext cx="373216" cy="373216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25" name="标题 1"/>
            <p:cNvSpPr txBox="1"/>
            <p:nvPr/>
          </p:nvSpPr>
          <p:spPr>
            <a:xfrm rot="2700000" flipH="0" flipV="0">
              <a:off x="234473" y="604465"/>
              <a:ext cx="373216" cy="373216"/>
            </a:xfrm>
            <a:prstGeom prst="roundRect">
              <a:avLst/>
            </a:prstGeom>
            <a:solidFill>
              <a:schemeClr val="accent2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 rot="0" flipH="0" flipV="0">
            <a:off x="0" y="-12700"/>
            <a:ext cx="5676900" cy="6883400"/>
          </a:xfrm>
          <a:prstGeom prst="rect"/>
          <a:gradFill>
            <a:gsLst>
              <a:gs pos="0">
                <a:schemeClr val="accent2">
                  <a:lumMod val="20000"/>
                  <a:lumOff val="80000"/>
                  <a:alpha val="0"/>
                </a:schemeClr>
              </a:gs>
              <a:gs pos="100000">
                <a:schemeClr val="bg1">
                  <a:alpha val="100000"/>
                </a:schemeClr>
              </a:gs>
            </a:gsLst>
            <a:lin ang="16680000" scaled="0"/>
          </a:gradFill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rot="0" flipH="0" flipV="0">
            <a:off x="416660" y="283892"/>
            <a:ext cx="1321317" cy="164080"/>
          </a:xfrm>
          <a:custGeom>
            <a:avLst/>
            <a:gdLst>
              <a:gd name="connsiteX0" fmla="*/ 353068 w 1228797"/>
              <a:gd name="connsiteY0" fmla="*/ 146933 h 152590"/>
              <a:gd name="connsiteX1" fmla="*/ 353259 w 1228797"/>
              <a:gd name="connsiteY1" fmla="*/ 146971 h 152590"/>
              <a:gd name="connsiteX2" fmla="*/ 352878 w 1228797"/>
              <a:gd name="connsiteY2" fmla="*/ 146971 h 152590"/>
              <a:gd name="connsiteX3" fmla="*/ 463654 w 1228797"/>
              <a:gd name="connsiteY3" fmla="*/ 28766 h 152590"/>
              <a:gd name="connsiteX4" fmla="*/ 457368 w 1228797"/>
              <a:gd name="connsiteY4" fmla="*/ 35052 h 152590"/>
              <a:gd name="connsiteX5" fmla="*/ 457368 w 1228797"/>
              <a:gd name="connsiteY5" fmla="*/ 66866 h 152590"/>
              <a:gd name="connsiteX6" fmla="*/ 463464 w 1228797"/>
              <a:gd name="connsiteY6" fmla="*/ 73152 h 152590"/>
              <a:gd name="connsiteX7" fmla="*/ 463654 w 1228797"/>
              <a:gd name="connsiteY7" fmla="*/ 73152 h 152590"/>
              <a:gd name="connsiteX8" fmla="*/ 502611 w 1228797"/>
              <a:gd name="connsiteY8" fmla="*/ 73152 h 152590"/>
              <a:gd name="connsiteX9" fmla="*/ 525281 w 1228797"/>
              <a:gd name="connsiteY9" fmla="*/ 51911 h 152590"/>
              <a:gd name="connsiteX10" fmla="*/ 504450 w 1228797"/>
              <a:gd name="connsiteY10" fmla="*/ 28795 h 152590"/>
              <a:gd name="connsiteX11" fmla="*/ 503183 w 1228797"/>
              <a:gd name="connsiteY11" fmla="*/ 28766 h 152590"/>
              <a:gd name="connsiteX12" fmla="*/ 1154216 w 1228797"/>
              <a:gd name="connsiteY12" fmla="*/ 28194 h 152590"/>
              <a:gd name="connsiteX13" fmla="*/ 1154216 w 1228797"/>
              <a:gd name="connsiteY13" fmla="*/ 28765 h 152590"/>
              <a:gd name="connsiteX14" fmla="*/ 1104877 w 1228797"/>
              <a:gd name="connsiteY14" fmla="*/ 77914 h 152590"/>
              <a:gd name="connsiteX15" fmla="*/ 1154026 w 1228797"/>
              <a:gd name="connsiteY15" fmla="*/ 127254 h 152590"/>
              <a:gd name="connsiteX16" fmla="*/ 1203365 w 1228797"/>
              <a:gd name="connsiteY16" fmla="*/ 78105 h 152590"/>
              <a:gd name="connsiteX17" fmla="*/ 1203365 w 1228797"/>
              <a:gd name="connsiteY17" fmla="*/ 78009 h 152590"/>
              <a:gd name="connsiteX18" fmla="*/ 1154502 w 1228797"/>
              <a:gd name="connsiteY18" fmla="*/ 28195 h 152590"/>
              <a:gd name="connsiteX19" fmla="*/ 1154216 w 1228797"/>
              <a:gd name="connsiteY19" fmla="*/ 28194 h 152590"/>
              <a:gd name="connsiteX20" fmla="*/ 836558 w 1228797"/>
              <a:gd name="connsiteY20" fmla="*/ 25718 h 152590"/>
              <a:gd name="connsiteX21" fmla="*/ 787314 w 1228797"/>
              <a:gd name="connsiteY21" fmla="*/ 74962 h 152590"/>
              <a:gd name="connsiteX22" fmla="*/ 836558 w 1228797"/>
              <a:gd name="connsiteY22" fmla="*/ 124207 h 152590"/>
              <a:gd name="connsiteX23" fmla="*/ 885802 w 1228797"/>
              <a:gd name="connsiteY23" fmla="*/ 74962 h 152590"/>
              <a:gd name="connsiteX24" fmla="*/ 885802 w 1228797"/>
              <a:gd name="connsiteY24" fmla="*/ 74867 h 152590"/>
              <a:gd name="connsiteX25" fmla="*/ 836558 w 1228797"/>
              <a:gd name="connsiteY25" fmla="*/ 25718 h 152590"/>
              <a:gd name="connsiteX26" fmla="*/ 200954 w 1228797"/>
              <a:gd name="connsiteY26" fmla="*/ 25527 h 152590"/>
              <a:gd name="connsiteX27" fmla="*/ 200954 w 1228797"/>
              <a:gd name="connsiteY27" fmla="*/ 25908 h 152590"/>
              <a:gd name="connsiteX28" fmla="*/ 151424 w 1228797"/>
              <a:gd name="connsiteY28" fmla="*/ 75248 h 152590"/>
              <a:gd name="connsiteX29" fmla="*/ 200764 w 1228797"/>
              <a:gd name="connsiteY29" fmla="*/ 124778 h 152590"/>
              <a:gd name="connsiteX30" fmla="*/ 250294 w 1228797"/>
              <a:gd name="connsiteY30" fmla="*/ 75438 h 152590"/>
              <a:gd name="connsiteX31" fmla="*/ 250294 w 1228797"/>
              <a:gd name="connsiteY31" fmla="*/ 75248 h 152590"/>
              <a:gd name="connsiteX32" fmla="*/ 201145 w 1228797"/>
              <a:gd name="connsiteY32" fmla="*/ 25528 h 152590"/>
              <a:gd name="connsiteX33" fmla="*/ 200954 w 1228797"/>
              <a:gd name="connsiteY33" fmla="*/ 25527 h 152590"/>
              <a:gd name="connsiteX34" fmla="*/ 437841 w 1228797"/>
              <a:gd name="connsiteY34" fmla="*/ 3429 h 152590"/>
              <a:gd name="connsiteX35" fmla="*/ 502040 w 1228797"/>
              <a:gd name="connsiteY35" fmla="*/ 3429 h 152590"/>
              <a:gd name="connsiteX36" fmla="*/ 535949 w 1228797"/>
              <a:gd name="connsiteY36" fmla="*/ 16764 h 152590"/>
              <a:gd name="connsiteX37" fmla="*/ 550808 w 1228797"/>
              <a:gd name="connsiteY37" fmla="*/ 49340 h 152590"/>
              <a:gd name="connsiteX38" fmla="*/ 528615 w 1228797"/>
              <a:gd name="connsiteY38" fmla="*/ 91345 h 152590"/>
              <a:gd name="connsiteX39" fmla="*/ 526233 w 1228797"/>
              <a:gd name="connsiteY39" fmla="*/ 99251 h 152590"/>
              <a:gd name="connsiteX40" fmla="*/ 544712 w 1228797"/>
              <a:gd name="connsiteY40" fmla="*/ 138017 h 152590"/>
              <a:gd name="connsiteX41" fmla="*/ 541683 w 1228797"/>
              <a:gd name="connsiteY41" fmla="*/ 146377 h 152590"/>
              <a:gd name="connsiteX42" fmla="*/ 538997 w 1228797"/>
              <a:gd name="connsiteY42" fmla="*/ 146971 h 152590"/>
              <a:gd name="connsiteX43" fmla="*/ 525567 w 1228797"/>
              <a:gd name="connsiteY43" fmla="*/ 146971 h 152590"/>
              <a:gd name="connsiteX44" fmla="*/ 519947 w 1228797"/>
              <a:gd name="connsiteY44" fmla="*/ 143447 h 152590"/>
              <a:gd name="connsiteX45" fmla="*/ 500230 w 1228797"/>
              <a:gd name="connsiteY45" fmla="*/ 102203 h 152590"/>
              <a:gd name="connsiteX46" fmla="*/ 494611 w 1228797"/>
              <a:gd name="connsiteY46" fmla="*/ 98679 h 152590"/>
              <a:gd name="connsiteX47" fmla="*/ 463654 w 1228797"/>
              <a:gd name="connsiteY47" fmla="*/ 98679 h 152590"/>
              <a:gd name="connsiteX48" fmla="*/ 457368 w 1228797"/>
              <a:gd name="connsiteY48" fmla="*/ 104773 h 152590"/>
              <a:gd name="connsiteX49" fmla="*/ 457368 w 1228797"/>
              <a:gd name="connsiteY49" fmla="*/ 104966 h 152590"/>
              <a:gd name="connsiteX50" fmla="*/ 457368 w 1228797"/>
              <a:gd name="connsiteY50" fmla="*/ 140684 h 152590"/>
              <a:gd name="connsiteX51" fmla="*/ 451081 w 1228797"/>
              <a:gd name="connsiteY51" fmla="*/ 146971 h 152590"/>
              <a:gd name="connsiteX52" fmla="*/ 437841 w 1228797"/>
              <a:gd name="connsiteY52" fmla="*/ 146971 h 152590"/>
              <a:gd name="connsiteX53" fmla="*/ 431555 w 1228797"/>
              <a:gd name="connsiteY53" fmla="*/ 140684 h 152590"/>
              <a:gd name="connsiteX54" fmla="*/ 431555 w 1228797"/>
              <a:gd name="connsiteY54" fmla="*/ 9716 h 152590"/>
              <a:gd name="connsiteX55" fmla="*/ 437841 w 1228797"/>
              <a:gd name="connsiteY55" fmla="*/ 3429 h 152590"/>
              <a:gd name="connsiteX56" fmla="*/ 293633 w 1228797"/>
              <a:gd name="connsiteY56" fmla="*/ 3429 h 152590"/>
              <a:gd name="connsiteX57" fmla="*/ 306777 w 1228797"/>
              <a:gd name="connsiteY57" fmla="*/ 3429 h 152590"/>
              <a:gd name="connsiteX58" fmla="*/ 312683 w 1228797"/>
              <a:gd name="connsiteY58" fmla="*/ 9715 h 152590"/>
              <a:gd name="connsiteX59" fmla="*/ 312683 w 1228797"/>
              <a:gd name="connsiteY59" fmla="*/ 80677 h 152590"/>
              <a:gd name="connsiteX60" fmla="*/ 350592 w 1228797"/>
              <a:gd name="connsiteY60" fmla="*/ 123032 h 152590"/>
              <a:gd name="connsiteX61" fmla="*/ 392950 w 1228797"/>
              <a:gd name="connsiteY61" fmla="*/ 85118 h 152590"/>
              <a:gd name="connsiteX62" fmla="*/ 392978 w 1228797"/>
              <a:gd name="connsiteY62" fmla="*/ 81248 h 152590"/>
              <a:gd name="connsiteX63" fmla="*/ 392978 w 1228797"/>
              <a:gd name="connsiteY63" fmla="*/ 9715 h 152590"/>
              <a:gd name="connsiteX64" fmla="*/ 399265 w 1228797"/>
              <a:gd name="connsiteY64" fmla="*/ 3429 h 152590"/>
              <a:gd name="connsiteX65" fmla="*/ 412505 w 1228797"/>
              <a:gd name="connsiteY65" fmla="*/ 3429 h 152590"/>
              <a:gd name="connsiteX66" fmla="*/ 418696 w 1228797"/>
              <a:gd name="connsiteY66" fmla="*/ 9715 h 152590"/>
              <a:gd name="connsiteX67" fmla="*/ 418696 w 1228797"/>
              <a:gd name="connsiteY67" fmla="*/ 81153 h 152590"/>
              <a:gd name="connsiteX68" fmla="*/ 378496 w 1228797"/>
              <a:gd name="connsiteY68" fmla="*/ 141799 h 152590"/>
              <a:gd name="connsiteX69" fmla="*/ 353068 w 1228797"/>
              <a:gd name="connsiteY69" fmla="*/ 146933 h 152590"/>
              <a:gd name="connsiteX70" fmla="*/ 327634 w 1228797"/>
              <a:gd name="connsiteY70" fmla="*/ 141836 h 152590"/>
              <a:gd name="connsiteX71" fmla="*/ 287346 w 1228797"/>
              <a:gd name="connsiteY71" fmla="*/ 81248 h 152590"/>
              <a:gd name="connsiteX72" fmla="*/ 287346 w 1228797"/>
              <a:gd name="connsiteY72" fmla="*/ 81153 h 152590"/>
              <a:gd name="connsiteX73" fmla="*/ 287346 w 1228797"/>
              <a:gd name="connsiteY73" fmla="*/ 9715 h 152590"/>
              <a:gd name="connsiteX74" fmla="*/ 293633 w 1228797"/>
              <a:gd name="connsiteY74" fmla="*/ 3429 h 152590"/>
              <a:gd name="connsiteX75" fmla="*/ 6264 w 1228797"/>
              <a:gd name="connsiteY75" fmla="*/ 3333 h 152590"/>
              <a:gd name="connsiteX76" fmla="*/ 18646 w 1228797"/>
              <a:gd name="connsiteY76" fmla="*/ 3333 h 152590"/>
              <a:gd name="connsiteX77" fmla="*/ 23790 w 1228797"/>
              <a:gd name="connsiteY77" fmla="*/ 6000 h 152590"/>
              <a:gd name="connsiteX78" fmla="*/ 61890 w 1228797"/>
              <a:gd name="connsiteY78" fmla="*/ 59817 h 152590"/>
              <a:gd name="connsiteX79" fmla="*/ 67033 w 1228797"/>
              <a:gd name="connsiteY79" fmla="*/ 62388 h 152590"/>
              <a:gd name="connsiteX80" fmla="*/ 72081 w 1228797"/>
              <a:gd name="connsiteY80" fmla="*/ 59817 h 152590"/>
              <a:gd name="connsiteX81" fmla="*/ 110181 w 1228797"/>
              <a:gd name="connsiteY81" fmla="*/ 6000 h 152590"/>
              <a:gd name="connsiteX82" fmla="*/ 115325 w 1228797"/>
              <a:gd name="connsiteY82" fmla="*/ 3333 h 152590"/>
              <a:gd name="connsiteX83" fmla="*/ 127707 w 1228797"/>
              <a:gd name="connsiteY83" fmla="*/ 3333 h 152590"/>
              <a:gd name="connsiteX84" fmla="*/ 134065 w 1228797"/>
              <a:gd name="connsiteY84" fmla="*/ 9548 h 152590"/>
              <a:gd name="connsiteX85" fmla="*/ 132851 w 1228797"/>
              <a:gd name="connsiteY85" fmla="*/ 13335 h 152590"/>
              <a:gd name="connsiteX86" fmla="*/ 81702 w 1228797"/>
              <a:gd name="connsiteY86" fmla="*/ 83724 h 152590"/>
              <a:gd name="connsiteX87" fmla="*/ 79987 w 1228797"/>
              <a:gd name="connsiteY87" fmla="*/ 89154 h 152590"/>
              <a:gd name="connsiteX88" fmla="*/ 79987 w 1228797"/>
              <a:gd name="connsiteY88" fmla="*/ 140684 h 152590"/>
              <a:gd name="connsiteX89" fmla="*/ 73701 w 1228797"/>
              <a:gd name="connsiteY89" fmla="*/ 146970 h 152590"/>
              <a:gd name="connsiteX90" fmla="*/ 60270 w 1228797"/>
              <a:gd name="connsiteY90" fmla="*/ 146970 h 152590"/>
              <a:gd name="connsiteX91" fmla="*/ 53984 w 1228797"/>
              <a:gd name="connsiteY91" fmla="*/ 140684 h 152590"/>
              <a:gd name="connsiteX92" fmla="*/ 53984 w 1228797"/>
              <a:gd name="connsiteY92" fmla="*/ 89154 h 152590"/>
              <a:gd name="connsiteX93" fmla="*/ 52269 w 1228797"/>
              <a:gd name="connsiteY93" fmla="*/ 83724 h 152590"/>
              <a:gd name="connsiteX94" fmla="*/ 1215 w 1228797"/>
              <a:gd name="connsiteY94" fmla="*/ 13335 h 152590"/>
              <a:gd name="connsiteX95" fmla="*/ 2572 w 1228797"/>
              <a:gd name="connsiteY95" fmla="*/ 4549 h 152590"/>
              <a:gd name="connsiteX96" fmla="*/ 6264 w 1228797"/>
              <a:gd name="connsiteY96" fmla="*/ 3333 h 152590"/>
              <a:gd name="connsiteX97" fmla="*/ 1154026 w 1228797"/>
              <a:gd name="connsiteY97" fmla="*/ 3238 h 152590"/>
              <a:gd name="connsiteX98" fmla="*/ 1228797 w 1228797"/>
              <a:gd name="connsiteY98" fmla="*/ 77819 h 152590"/>
              <a:gd name="connsiteX99" fmla="*/ 1228797 w 1228797"/>
              <a:gd name="connsiteY99" fmla="*/ 77914 h 152590"/>
              <a:gd name="connsiteX100" fmla="*/ 1154216 w 1228797"/>
              <a:gd name="connsiteY100" fmla="*/ 152590 h 152590"/>
              <a:gd name="connsiteX101" fmla="*/ 1079445 w 1228797"/>
              <a:gd name="connsiteY101" fmla="*/ 78009 h 152590"/>
              <a:gd name="connsiteX102" fmla="*/ 1154026 w 1228797"/>
              <a:gd name="connsiteY102" fmla="*/ 3238 h 152590"/>
              <a:gd name="connsiteX103" fmla="*/ 646058 w 1228797"/>
              <a:gd name="connsiteY103" fmla="*/ 2096 h 152590"/>
              <a:gd name="connsiteX104" fmla="*/ 659774 w 1228797"/>
              <a:gd name="connsiteY104" fmla="*/ 2096 h 152590"/>
              <a:gd name="connsiteX105" fmla="*/ 666060 w 1228797"/>
              <a:gd name="connsiteY105" fmla="*/ 8382 h 152590"/>
              <a:gd name="connsiteX106" fmla="*/ 666060 w 1228797"/>
              <a:gd name="connsiteY106" fmla="*/ 116491 h 152590"/>
              <a:gd name="connsiteX107" fmla="*/ 672346 w 1228797"/>
              <a:gd name="connsiteY107" fmla="*/ 122778 h 152590"/>
              <a:gd name="connsiteX108" fmla="*/ 750166 w 1228797"/>
              <a:gd name="connsiteY108" fmla="*/ 122778 h 152590"/>
              <a:gd name="connsiteX109" fmla="*/ 756452 w 1228797"/>
              <a:gd name="connsiteY109" fmla="*/ 129064 h 152590"/>
              <a:gd name="connsiteX110" fmla="*/ 756452 w 1228797"/>
              <a:gd name="connsiteY110" fmla="*/ 141733 h 152590"/>
              <a:gd name="connsiteX111" fmla="*/ 750356 w 1228797"/>
              <a:gd name="connsiteY111" fmla="*/ 148019 h 152590"/>
              <a:gd name="connsiteX112" fmla="*/ 750166 w 1228797"/>
              <a:gd name="connsiteY112" fmla="*/ 148019 h 152590"/>
              <a:gd name="connsiteX113" fmla="*/ 646058 w 1228797"/>
              <a:gd name="connsiteY113" fmla="*/ 148019 h 152590"/>
              <a:gd name="connsiteX114" fmla="*/ 639771 w 1228797"/>
              <a:gd name="connsiteY114" fmla="*/ 141733 h 152590"/>
              <a:gd name="connsiteX115" fmla="*/ 639771 w 1228797"/>
              <a:gd name="connsiteY115" fmla="*/ 8382 h 152590"/>
              <a:gd name="connsiteX116" fmla="*/ 646058 w 1228797"/>
              <a:gd name="connsiteY116" fmla="*/ 2096 h 152590"/>
              <a:gd name="connsiteX117" fmla="*/ 995720 w 1228797"/>
              <a:gd name="connsiteY117" fmla="*/ 191 h 152590"/>
              <a:gd name="connsiteX118" fmla="*/ 1040488 w 1228797"/>
              <a:gd name="connsiteY118" fmla="*/ 15621 h 152590"/>
              <a:gd name="connsiteX119" fmla="*/ 1051060 w 1228797"/>
              <a:gd name="connsiteY119" fmla="*/ 25146 h 152590"/>
              <a:gd name="connsiteX120" fmla="*/ 1051251 w 1228797"/>
              <a:gd name="connsiteY120" fmla="*/ 25418 h 152590"/>
              <a:gd name="connsiteX121" fmla="*/ 1049536 w 1228797"/>
              <a:gd name="connsiteY121" fmla="*/ 34004 h 152590"/>
              <a:gd name="connsiteX122" fmla="*/ 1038964 w 1228797"/>
              <a:gd name="connsiteY122" fmla="*/ 41434 h 152590"/>
              <a:gd name="connsiteX123" fmla="*/ 1030867 w 1228797"/>
              <a:gd name="connsiteY123" fmla="*/ 40767 h 152590"/>
              <a:gd name="connsiteX124" fmla="*/ 1028010 w 1228797"/>
              <a:gd name="connsiteY124" fmla="*/ 38100 h 152590"/>
              <a:gd name="connsiteX125" fmla="*/ 1027343 w 1228797"/>
              <a:gd name="connsiteY125" fmla="*/ 37624 h 152590"/>
              <a:gd name="connsiteX126" fmla="*/ 995911 w 1228797"/>
              <a:gd name="connsiteY126" fmla="*/ 26194 h 152590"/>
              <a:gd name="connsiteX127" fmla="*/ 993815 w 1228797"/>
              <a:gd name="connsiteY127" fmla="*/ 26194 h 152590"/>
              <a:gd name="connsiteX128" fmla="*/ 990386 w 1228797"/>
              <a:gd name="connsiteY128" fmla="*/ 26194 h 152590"/>
              <a:gd name="connsiteX129" fmla="*/ 981623 w 1228797"/>
              <a:gd name="connsiteY129" fmla="*/ 28004 h 152590"/>
              <a:gd name="connsiteX130" fmla="*/ 947638 w 1228797"/>
              <a:gd name="connsiteY130" fmla="*/ 64456 h 152590"/>
              <a:gd name="connsiteX131" fmla="*/ 984957 w 1228797"/>
              <a:gd name="connsiteY131" fmla="*/ 123254 h 152590"/>
              <a:gd name="connsiteX132" fmla="*/ 988957 w 1228797"/>
              <a:gd name="connsiteY132" fmla="*/ 124016 h 152590"/>
              <a:gd name="connsiteX133" fmla="*/ 992291 w 1228797"/>
              <a:gd name="connsiteY133" fmla="*/ 122968 h 152590"/>
              <a:gd name="connsiteX134" fmla="*/ 1001816 w 1228797"/>
              <a:gd name="connsiteY134" fmla="*/ 122968 h 152590"/>
              <a:gd name="connsiteX135" fmla="*/ 1009150 w 1228797"/>
              <a:gd name="connsiteY135" fmla="*/ 121920 h 152590"/>
              <a:gd name="connsiteX136" fmla="*/ 1010484 w 1228797"/>
              <a:gd name="connsiteY136" fmla="*/ 121920 h 152590"/>
              <a:gd name="connsiteX137" fmla="*/ 1011817 w 1228797"/>
              <a:gd name="connsiteY137" fmla="*/ 121920 h 152590"/>
              <a:gd name="connsiteX138" fmla="*/ 1017437 w 1228797"/>
              <a:gd name="connsiteY138" fmla="*/ 119920 h 152590"/>
              <a:gd name="connsiteX139" fmla="*/ 1018580 w 1228797"/>
              <a:gd name="connsiteY139" fmla="*/ 119444 h 152590"/>
              <a:gd name="connsiteX140" fmla="*/ 1019723 w 1228797"/>
              <a:gd name="connsiteY140" fmla="*/ 118967 h 152590"/>
              <a:gd name="connsiteX141" fmla="*/ 1020866 w 1228797"/>
              <a:gd name="connsiteY141" fmla="*/ 118396 h 152590"/>
              <a:gd name="connsiteX142" fmla="*/ 1023438 w 1228797"/>
              <a:gd name="connsiteY142" fmla="*/ 117062 h 152590"/>
              <a:gd name="connsiteX143" fmla="*/ 1024200 w 1228797"/>
              <a:gd name="connsiteY143" fmla="*/ 116491 h 152590"/>
              <a:gd name="connsiteX144" fmla="*/ 1041154 w 1228797"/>
              <a:gd name="connsiteY144" fmla="*/ 95345 h 152590"/>
              <a:gd name="connsiteX145" fmla="*/ 1040202 w 1228797"/>
              <a:gd name="connsiteY145" fmla="*/ 90297 h 152590"/>
              <a:gd name="connsiteX146" fmla="*/ 1036106 w 1228797"/>
              <a:gd name="connsiteY146" fmla="*/ 88583 h 152590"/>
              <a:gd name="connsiteX147" fmla="*/ 1008579 w 1228797"/>
              <a:gd name="connsiteY147" fmla="*/ 88583 h 152590"/>
              <a:gd name="connsiteX148" fmla="*/ 1002292 w 1228797"/>
              <a:gd name="connsiteY148" fmla="*/ 82296 h 152590"/>
              <a:gd name="connsiteX149" fmla="*/ 1002292 w 1228797"/>
              <a:gd name="connsiteY149" fmla="*/ 69437 h 152590"/>
              <a:gd name="connsiteX150" fmla="*/ 1002292 w 1228797"/>
              <a:gd name="connsiteY150" fmla="*/ 69245 h 152590"/>
              <a:gd name="connsiteX151" fmla="*/ 1008579 w 1228797"/>
              <a:gd name="connsiteY151" fmla="*/ 63151 h 152590"/>
              <a:gd name="connsiteX152" fmla="*/ 1065729 w 1228797"/>
              <a:gd name="connsiteY152" fmla="*/ 63151 h 152590"/>
              <a:gd name="connsiteX153" fmla="*/ 1066205 w 1228797"/>
              <a:gd name="connsiteY153" fmla="*/ 63151 h 152590"/>
              <a:gd name="connsiteX154" fmla="*/ 1066777 w 1228797"/>
              <a:gd name="connsiteY154" fmla="*/ 63151 h 152590"/>
              <a:gd name="connsiteX155" fmla="*/ 1068205 w 1228797"/>
              <a:gd name="connsiteY155" fmla="*/ 68771 h 152590"/>
              <a:gd name="connsiteX156" fmla="*/ 1068205 w 1228797"/>
              <a:gd name="connsiteY156" fmla="*/ 80391 h 152590"/>
              <a:gd name="connsiteX157" fmla="*/ 1043155 w 1228797"/>
              <a:gd name="connsiteY157" fmla="*/ 136112 h 152590"/>
              <a:gd name="connsiteX158" fmla="*/ 1040869 w 1228797"/>
              <a:gd name="connsiteY158" fmla="*/ 138113 h 152590"/>
              <a:gd name="connsiteX159" fmla="*/ 1039630 w 1228797"/>
              <a:gd name="connsiteY159" fmla="*/ 139065 h 152590"/>
              <a:gd name="connsiteX160" fmla="*/ 1037249 w 1228797"/>
              <a:gd name="connsiteY160" fmla="*/ 140780 h 152590"/>
              <a:gd name="connsiteX161" fmla="*/ 1036011 w 1228797"/>
              <a:gd name="connsiteY161" fmla="*/ 141637 h 152590"/>
              <a:gd name="connsiteX162" fmla="*/ 1033630 w 1228797"/>
              <a:gd name="connsiteY162" fmla="*/ 143161 h 152590"/>
              <a:gd name="connsiteX163" fmla="*/ 1032391 w 1228797"/>
              <a:gd name="connsiteY163" fmla="*/ 143923 h 152590"/>
              <a:gd name="connsiteX164" fmla="*/ 1029915 w 1228797"/>
              <a:gd name="connsiteY164" fmla="*/ 145352 h 152590"/>
              <a:gd name="connsiteX165" fmla="*/ 1029343 w 1228797"/>
              <a:gd name="connsiteY165" fmla="*/ 145352 h 152590"/>
              <a:gd name="connsiteX166" fmla="*/ 1025343 w 1228797"/>
              <a:gd name="connsiteY166" fmla="*/ 147257 h 152590"/>
              <a:gd name="connsiteX167" fmla="*/ 1024676 w 1228797"/>
              <a:gd name="connsiteY167" fmla="*/ 147257 h 152590"/>
              <a:gd name="connsiteX168" fmla="*/ 1022104 w 1228797"/>
              <a:gd name="connsiteY168" fmla="*/ 148209 h 152590"/>
              <a:gd name="connsiteX169" fmla="*/ 1020866 w 1228797"/>
              <a:gd name="connsiteY169" fmla="*/ 148209 h 152590"/>
              <a:gd name="connsiteX170" fmla="*/ 1020104 w 1228797"/>
              <a:gd name="connsiteY170" fmla="*/ 148209 h 152590"/>
              <a:gd name="connsiteX171" fmla="*/ 1018009 w 1228797"/>
              <a:gd name="connsiteY171" fmla="*/ 148971 h 152590"/>
              <a:gd name="connsiteX172" fmla="*/ 1017151 w 1228797"/>
              <a:gd name="connsiteY172" fmla="*/ 148971 h 152590"/>
              <a:gd name="connsiteX173" fmla="*/ 1015913 w 1228797"/>
              <a:gd name="connsiteY173" fmla="*/ 148971 h 152590"/>
              <a:gd name="connsiteX174" fmla="*/ 1015056 w 1228797"/>
              <a:gd name="connsiteY174" fmla="*/ 148971 h 152590"/>
              <a:gd name="connsiteX175" fmla="*/ 1013151 w 1228797"/>
              <a:gd name="connsiteY175" fmla="*/ 149447 h 152590"/>
              <a:gd name="connsiteX176" fmla="*/ 1012103 w 1228797"/>
              <a:gd name="connsiteY176" fmla="*/ 149447 h 152590"/>
              <a:gd name="connsiteX177" fmla="*/ 1010960 w 1228797"/>
              <a:gd name="connsiteY177" fmla="*/ 149447 h 152590"/>
              <a:gd name="connsiteX178" fmla="*/ 1009912 w 1228797"/>
              <a:gd name="connsiteY178" fmla="*/ 149447 h 152590"/>
              <a:gd name="connsiteX179" fmla="*/ 1008103 w 1228797"/>
              <a:gd name="connsiteY179" fmla="*/ 149447 h 152590"/>
              <a:gd name="connsiteX180" fmla="*/ 1006960 w 1228797"/>
              <a:gd name="connsiteY180" fmla="*/ 149447 h 152590"/>
              <a:gd name="connsiteX181" fmla="*/ 1005817 w 1228797"/>
              <a:gd name="connsiteY181" fmla="*/ 149447 h 152590"/>
              <a:gd name="connsiteX182" fmla="*/ 1004578 w 1228797"/>
              <a:gd name="connsiteY182" fmla="*/ 149447 h 152590"/>
              <a:gd name="connsiteX183" fmla="*/ 1002864 w 1228797"/>
              <a:gd name="connsiteY183" fmla="*/ 149447 h 152590"/>
              <a:gd name="connsiteX184" fmla="*/ 995720 w 1228797"/>
              <a:gd name="connsiteY184" fmla="*/ 149447 h 152590"/>
              <a:gd name="connsiteX185" fmla="*/ 990386 w 1228797"/>
              <a:gd name="connsiteY185" fmla="*/ 149447 h 152590"/>
              <a:gd name="connsiteX186" fmla="*/ 918425 w 1228797"/>
              <a:gd name="connsiteY186" fmla="*/ 72152 h 152590"/>
              <a:gd name="connsiteX187" fmla="*/ 995720 w 1228797"/>
              <a:gd name="connsiteY187" fmla="*/ 191 h 152590"/>
              <a:gd name="connsiteX188" fmla="*/ 836558 w 1228797"/>
              <a:gd name="connsiteY188" fmla="*/ 191 h 152590"/>
              <a:gd name="connsiteX189" fmla="*/ 911234 w 1228797"/>
              <a:gd name="connsiteY189" fmla="*/ 74867 h 152590"/>
              <a:gd name="connsiteX190" fmla="*/ 836558 w 1228797"/>
              <a:gd name="connsiteY190" fmla="*/ 149543 h 152590"/>
              <a:gd name="connsiteX191" fmla="*/ 761882 w 1228797"/>
              <a:gd name="connsiteY191" fmla="*/ 74867 h 152590"/>
              <a:gd name="connsiteX192" fmla="*/ 836558 w 1228797"/>
              <a:gd name="connsiteY192" fmla="*/ 191 h 152590"/>
              <a:gd name="connsiteX193" fmla="*/ 200954 w 1228797"/>
              <a:gd name="connsiteY193" fmla="*/ 0 h 152590"/>
              <a:gd name="connsiteX194" fmla="*/ 275821 w 1228797"/>
              <a:gd name="connsiteY194" fmla="*/ 74867 h 152590"/>
              <a:gd name="connsiteX195" fmla="*/ 200954 w 1228797"/>
              <a:gd name="connsiteY195" fmla="*/ 149733 h 152590"/>
              <a:gd name="connsiteX196" fmla="*/ 126088 w 1228797"/>
              <a:gd name="connsiteY196" fmla="*/ 74867 h 152590"/>
              <a:gd name="connsiteX197" fmla="*/ 200954 w 1228797"/>
              <a:gd name="connsiteY197" fmla="*/ 0 h 152590"/>
            </a:gdLst>
            <a:rect l="l" t="t" r="r" b="b"/>
            <a:pathLst>
              <a:path w="1228797" h="152590">
                <a:moveTo>
                  <a:pt x="353068" y="146933"/>
                </a:moveTo>
                <a:lnTo>
                  <a:pt x="353259" y="146971"/>
                </a:lnTo>
                <a:lnTo>
                  <a:pt x="352878" y="146971"/>
                </a:lnTo>
                <a:close/>
                <a:moveTo>
                  <a:pt x="463654" y="28766"/>
                </a:moveTo>
                <a:cubicBezTo>
                  <a:pt x="460187" y="28766"/>
                  <a:pt x="457368" y="31580"/>
                  <a:pt x="457368" y="35052"/>
                </a:cubicBezTo>
                <a:lnTo>
                  <a:pt x="457368" y="66866"/>
                </a:lnTo>
                <a:cubicBezTo>
                  <a:pt x="457311" y="70284"/>
                  <a:pt x="460044" y="73099"/>
                  <a:pt x="463464" y="73152"/>
                </a:cubicBezTo>
                <a:cubicBezTo>
                  <a:pt x="463530" y="73153"/>
                  <a:pt x="463588" y="73153"/>
                  <a:pt x="463654" y="73152"/>
                </a:cubicBezTo>
                <a:lnTo>
                  <a:pt x="502611" y="73152"/>
                </a:lnTo>
                <a:cubicBezTo>
                  <a:pt x="514613" y="73223"/>
                  <a:pt x="524576" y="63892"/>
                  <a:pt x="525281" y="51911"/>
                </a:cubicBezTo>
                <a:cubicBezTo>
                  <a:pt x="525910" y="39775"/>
                  <a:pt x="516585" y="29427"/>
                  <a:pt x="504450" y="28795"/>
                </a:cubicBezTo>
                <a:cubicBezTo>
                  <a:pt x="504031" y="28773"/>
                  <a:pt x="503602" y="28763"/>
                  <a:pt x="503183" y="28766"/>
                </a:cubicBezTo>
                <a:close/>
                <a:moveTo>
                  <a:pt x="1154216" y="28194"/>
                </a:moveTo>
                <a:lnTo>
                  <a:pt x="1154216" y="28765"/>
                </a:lnTo>
                <a:cubicBezTo>
                  <a:pt x="1127022" y="28713"/>
                  <a:pt x="1104934" y="50717"/>
                  <a:pt x="1104877" y="77914"/>
                </a:cubicBezTo>
                <a:cubicBezTo>
                  <a:pt x="1104820" y="105111"/>
                  <a:pt x="1126832" y="127201"/>
                  <a:pt x="1154026" y="127254"/>
                </a:cubicBezTo>
                <a:cubicBezTo>
                  <a:pt x="1181220" y="127306"/>
                  <a:pt x="1203308" y="105301"/>
                  <a:pt x="1203365" y="78105"/>
                </a:cubicBezTo>
                <a:cubicBezTo>
                  <a:pt x="1203365" y="78073"/>
                  <a:pt x="1203365" y="78041"/>
                  <a:pt x="1203365" y="78009"/>
                </a:cubicBezTo>
                <a:cubicBezTo>
                  <a:pt x="1203632" y="50761"/>
                  <a:pt x="1181753" y="28458"/>
                  <a:pt x="1154502" y="28195"/>
                </a:cubicBezTo>
                <a:cubicBezTo>
                  <a:pt x="1154407" y="28195"/>
                  <a:pt x="1154312" y="28194"/>
                  <a:pt x="1154216" y="28194"/>
                </a:cubicBezTo>
                <a:close/>
                <a:moveTo>
                  <a:pt x="836558" y="25718"/>
                </a:moveTo>
                <a:cubicBezTo>
                  <a:pt x="809364" y="25718"/>
                  <a:pt x="787314" y="47766"/>
                  <a:pt x="787314" y="74962"/>
                </a:cubicBezTo>
                <a:cubicBezTo>
                  <a:pt x="787314" y="102159"/>
                  <a:pt x="809364" y="124207"/>
                  <a:pt x="836558" y="124207"/>
                </a:cubicBezTo>
                <a:cubicBezTo>
                  <a:pt x="863752" y="124207"/>
                  <a:pt x="885802" y="102159"/>
                  <a:pt x="885802" y="74962"/>
                </a:cubicBezTo>
                <a:cubicBezTo>
                  <a:pt x="885802" y="74931"/>
                  <a:pt x="885802" y="74898"/>
                  <a:pt x="885802" y="74867"/>
                </a:cubicBezTo>
                <a:cubicBezTo>
                  <a:pt x="885745" y="47707"/>
                  <a:pt x="863714" y="25718"/>
                  <a:pt x="836558" y="25718"/>
                </a:cubicBezTo>
                <a:close/>
                <a:moveTo>
                  <a:pt x="200954" y="25527"/>
                </a:moveTo>
                <a:lnTo>
                  <a:pt x="200954" y="25908"/>
                </a:lnTo>
                <a:cubicBezTo>
                  <a:pt x="173652" y="25856"/>
                  <a:pt x="151477" y="47945"/>
                  <a:pt x="151424" y="75248"/>
                </a:cubicBezTo>
                <a:cubicBezTo>
                  <a:pt x="151372" y="102550"/>
                  <a:pt x="173462" y="124725"/>
                  <a:pt x="200764" y="124778"/>
                </a:cubicBezTo>
                <a:cubicBezTo>
                  <a:pt x="228063" y="124830"/>
                  <a:pt x="250237" y="102740"/>
                  <a:pt x="250294" y="75438"/>
                </a:cubicBezTo>
                <a:cubicBezTo>
                  <a:pt x="250294" y="75374"/>
                  <a:pt x="250294" y="75311"/>
                  <a:pt x="250294" y="75248"/>
                </a:cubicBezTo>
                <a:cubicBezTo>
                  <a:pt x="250456" y="47946"/>
                  <a:pt x="228444" y="25686"/>
                  <a:pt x="201145" y="25528"/>
                </a:cubicBezTo>
                <a:cubicBezTo>
                  <a:pt x="201078" y="25527"/>
                  <a:pt x="201021" y="25527"/>
                  <a:pt x="200954" y="25527"/>
                </a:cubicBezTo>
                <a:close/>
                <a:moveTo>
                  <a:pt x="437841" y="3429"/>
                </a:moveTo>
                <a:lnTo>
                  <a:pt x="502040" y="3429"/>
                </a:lnTo>
                <a:cubicBezTo>
                  <a:pt x="514623" y="3414"/>
                  <a:pt x="526748" y="8180"/>
                  <a:pt x="535949" y="16764"/>
                </a:cubicBezTo>
                <a:cubicBezTo>
                  <a:pt x="545074" y="25190"/>
                  <a:pt x="550427" y="36928"/>
                  <a:pt x="550808" y="49340"/>
                </a:cubicBezTo>
                <a:cubicBezTo>
                  <a:pt x="551303" y="66268"/>
                  <a:pt x="542883" y="82215"/>
                  <a:pt x="528615" y="91345"/>
                </a:cubicBezTo>
                <a:cubicBezTo>
                  <a:pt x="525881" y="92959"/>
                  <a:pt x="524852" y="96397"/>
                  <a:pt x="526233" y="99251"/>
                </a:cubicBezTo>
                <a:lnTo>
                  <a:pt x="544712" y="138017"/>
                </a:lnTo>
                <a:cubicBezTo>
                  <a:pt x="546188" y="141161"/>
                  <a:pt x="544826" y="144904"/>
                  <a:pt x="541683" y="146377"/>
                </a:cubicBezTo>
                <a:cubicBezTo>
                  <a:pt x="540845" y="146772"/>
                  <a:pt x="539930" y="146974"/>
                  <a:pt x="538997" y="146971"/>
                </a:cubicBezTo>
                <a:lnTo>
                  <a:pt x="525567" y="146971"/>
                </a:lnTo>
                <a:cubicBezTo>
                  <a:pt x="523166" y="146983"/>
                  <a:pt x="520976" y="145611"/>
                  <a:pt x="519947" y="143447"/>
                </a:cubicBezTo>
                <a:lnTo>
                  <a:pt x="500230" y="102203"/>
                </a:lnTo>
                <a:cubicBezTo>
                  <a:pt x="499221" y="100023"/>
                  <a:pt x="497011" y="98643"/>
                  <a:pt x="494611" y="98679"/>
                </a:cubicBezTo>
                <a:lnTo>
                  <a:pt x="463654" y="98679"/>
                </a:lnTo>
                <a:cubicBezTo>
                  <a:pt x="460235" y="98626"/>
                  <a:pt x="457425" y="101355"/>
                  <a:pt x="457368" y="104773"/>
                </a:cubicBezTo>
                <a:cubicBezTo>
                  <a:pt x="457368" y="104838"/>
                  <a:pt x="457368" y="104902"/>
                  <a:pt x="457368" y="104966"/>
                </a:cubicBezTo>
                <a:lnTo>
                  <a:pt x="457368" y="140684"/>
                </a:lnTo>
                <a:cubicBezTo>
                  <a:pt x="457368" y="144156"/>
                  <a:pt x="454558" y="146971"/>
                  <a:pt x="451081" y="146971"/>
                </a:cubicBezTo>
                <a:lnTo>
                  <a:pt x="437841" y="146971"/>
                </a:lnTo>
                <a:cubicBezTo>
                  <a:pt x="434365" y="146971"/>
                  <a:pt x="431555" y="144156"/>
                  <a:pt x="431555" y="140684"/>
                </a:cubicBezTo>
                <a:lnTo>
                  <a:pt x="431555" y="9716"/>
                </a:lnTo>
                <a:cubicBezTo>
                  <a:pt x="431603" y="6265"/>
                  <a:pt x="434393" y="3480"/>
                  <a:pt x="437841" y="3429"/>
                </a:cubicBezTo>
                <a:close/>
                <a:moveTo>
                  <a:pt x="293633" y="3429"/>
                </a:moveTo>
                <a:lnTo>
                  <a:pt x="306777" y="3429"/>
                </a:lnTo>
                <a:cubicBezTo>
                  <a:pt x="310101" y="3631"/>
                  <a:pt x="312692" y="6387"/>
                  <a:pt x="312683" y="9715"/>
                </a:cubicBezTo>
                <a:lnTo>
                  <a:pt x="312683" y="80677"/>
                </a:lnTo>
                <a:cubicBezTo>
                  <a:pt x="311454" y="102842"/>
                  <a:pt x="328427" y="121805"/>
                  <a:pt x="350592" y="123032"/>
                </a:cubicBezTo>
                <a:cubicBezTo>
                  <a:pt x="372757" y="124258"/>
                  <a:pt x="391721" y="107284"/>
                  <a:pt x="392950" y="85118"/>
                </a:cubicBezTo>
                <a:cubicBezTo>
                  <a:pt x="393026" y="83830"/>
                  <a:pt x="393035" y="82538"/>
                  <a:pt x="392978" y="81248"/>
                </a:cubicBezTo>
                <a:lnTo>
                  <a:pt x="392978" y="9715"/>
                </a:lnTo>
                <a:cubicBezTo>
                  <a:pt x="393026" y="6265"/>
                  <a:pt x="395817" y="3480"/>
                  <a:pt x="399265" y="3429"/>
                </a:cubicBezTo>
                <a:lnTo>
                  <a:pt x="412505" y="3429"/>
                </a:lnTo>
                <a:cubicBezTo>
                  <a:pt x="415943" y="3481"/>
                  <a:pt x="418696" y="6281"/>
                  <a:pt x="418696" y="9715"/>
                </a:cubicBezTo>
                <a:lnTo>
                  <a:pt x="418696" y="81153"/>
                </a:lnTo>
                <a:cubicBezTo>
                  <a:pt x="418696" y="108416"/>
                  <a:pt x="402119" y="131807"/>
                  <a:pt x="378496" y="141799"/>
                </a:cubicBezTo>
                <a:lnTo>
                  <a:pt x="353068" y="146933"/>
                </a:lnTo>
                <a:lnTo>
                  <a:pt x="327634" y="141836"/>
                </a:lnTo>
                <a:cubicBezTo>
                  <a:pt x="303998" y="131878"/>
                  <a:pt x="287389" y="108511"/>
                  <a:pt x="287346" y="81248"/>
                </a:cubicBezTo>
                <a:cubicBezTo>
                  <a:pt x="287346" y="81217"/>
                  <a:pt x="287346" y="81184"/>
                  <a:pt x="287346" y="81153"/>
                </a:cubicBezTo>
                <a:lnTo>
                  <a:pt x="287346" y="9715"/>
                </a:lnTo>
                <a:cubicBezTo>
                  <a:pt x="287394" y="6265"/>
                  <a:pt x="290184" y="3480"/>
                  <a:pt x="293633" y="3429"/>
                </a:cubicBezTo>
                <a:close/>
                <a:moveTo>
                  <a:pt x="6264" y="3333"/>
                </a:moveTo>
                <a:lnTo>
                  <a:pt x="18646" y="3333"/>
                </a:lnTo>
                <a:cubicBezTo>
                  <a:pt x="20692" y="3332"/>
                  <a:pt x="22611" y="4327"/>
                  <a:pt x="23790" y="6000"/>
                </a:cubicBezTo>
                <a:lnTo>
                  <a:pt x="61890" y="59817"/>
                </a:lnTo>
                <a:cubicBezTo>
                  <a:pt x="63109" y="61430"/>
                  <a:pt x="65011" y="62381"/>
                  <a:pt x="67033" y="62388"/>
                </a:cubicBezTo>
                <a:cubicBezTo>
                  <a:pt x="69032" y="62397"/>
                  <a:pt x="70913" y="61439"/>
                  <a:pt x="72081" y="59817"/>
                </a:cubicBezTo>
                <a:lnTo>
                  <a:pt x="110181" y="6000"/>
                </a:lnTo>
                <a:cubicBezTo>
                  <a:pt x="111360" y="4327"/>
                  <a:pt x="113279" y="3332"/>
                  <a:pt x="115325" y="3333"/>
                </a:cubicBezTo>
                <a:lnTo>
                  <a:pt x="127707" y="3333"/>
                </a:lnTo>
                <a:cubicBezTo>
                  <a:pt x="131179" y="3293"/>
                  <a:pt x="134026" y="6076"/>
                  <a:pt x="134065" y="9548"/>
                </a:cubicBezTo>
                <a:cubicBezTo>
                  <a:pt x="134082" y="10908"/>
                  <a:pt x="133655" y="12237"/>
                  <a:pt x="132851" y="13335"/>
                </a:cubicBezTo>
                <a:lnTo>
                  <a:pt x="81702" y="83724"/>
                </a:lnTo>
                <a:cubicBezTo>
                  <a:pt x="80555" y="85300"/>
                  <a:pt x="79953" y="87206"/>
                  <a:pt x="79987" y="89154"/>
                </a:cubicBezTo>
                <a:lnTo>
                  <a:pt x="79987" y="140684"/>
                </a:lnTo>
                <a:cubicBezTo>
                  <a:pt x="79987" y="144156"/>
                  <a:pt x="77172" y="146970"/>
                  <a:pt x="73701" y="146970"/>
                </a:cubicBezTo>
                <a:lnTo>
                  <a:pt x="60270" y="146970"/>
                </a:lnTo>
                <a:cubicBezTo>
                  <a:pt x="56798" y="146970"/>
                  <a:pt x="53984" y="144156"/>
                  <a:pt x="53984" y="140684"/>
                </a:cubicBezTo>
                <a:lnTo>
                  <a:pt x="53984" y="89154"/>
                </a:lnTo>
                <a:cubicBezTo>
                  <a:pt x="54018" y="87206"/>
                  <a:pt x="53416" y="85300"/>
                  <a:pt x="52269" y="83724"/>
                </a:cubicBezTo>
                <a:lnTo>
                  <a:pt x="1215" y="13335"/>
                </a:lnTo>
                <a:cubicBezTo>
                  <a:pt x="-836" y="10533"/>
                  <a:pt x="-229" y="6600"/>
                  <a:pt x="2572" y="4549"/>
                </a:cubicBezTo>
                <a:cubicBezTo>
                  <a:pt x="3643" y="3764"/>
                  <a:pt x="4936" y="3338"/>
                  <a:pt x="6264" y="3333"/>
                </a:cubicBezTo>
                <a:close/>
                <a:moveTo>
                  <a:pt x="1154026" y="3238"/>
                </a:moveTo>
                <a:cubicBezTo>
                  <a:pt x="1195269" y="3186"/>
                  <a:pt x="1228740" y="36577"/>
                  <a:pt x="1228797" y="77819"/>
                </a:cubicBezTo>
                <a:cubicBezTo>
                  <a:pt x="1228797" y="77850"/>
                  <a:pt x="1228797" y="77883"/>
                  <a:pt x="1228797" y="77914"/>
                </a:cubicBezTo>
                <a:cubicBezTo>
                  <a:pt x="1228740" y="119097"/>
                  <a:pt x="1195402" y="152485"/>
                  <a:pt x="1154216" y="152590"/>
                </a:cubicBezTo>
                <a:cubicBezTo>
                  <a:pt x="1112973" y="152642"/>
                  <a:pt x="1079502" y="119252"/>
                  <a:pt x="1079445" y="78009"/>
                </a:cubicBezTo>
                <a:cubicBezTo>
                  <a:pt x="1079388" y="36767"/>
                  <a:pt x="1112783" y="3290"/>
                  <a:pt x="1154026" y="3238"/>
                </a:cubicBezTo>
                <a:close/>
                <a:moveTo>
                  <a:pt x="646058" y="2096"/>
                </a:moveTo>
                <a:lnTo>
                  <a:pt x="659774" y="2096"/>
                </a:lnTo>
                <a:cubicBezTo>
                  <a:pt x="663250" y="2096"/>
                  <a:pt x="666060" y="4911"/>
                  <a:pt x="666060" y="8382"/>
                </a:cubicBezTo>
                <a:lnTo>
                  <a:pt x="666060" y="116491"/>
                </a:lnTo>
                <a:cubicBezTo>
                  <a:pt x="666060" y="119963"/>
                  <a:pt x="668870" y="122778"/>
                  <a:pt x="672346" y="122778"/>
                </a:cubicBezTo>
                <a:lnTo>
                  <a:pt x="750166" y="122778"/>
                </a:lnTo>
                <a:cubicBezTo>
                  <a:pt x="753633" y="122778"/>
                  <a:pt x="756452" y="125592"/>
                  <a:pt x="756452" y="129064"/>
                </a:cubicBezTo>
                <a:lnTo>
                  <a:pt x="756452" y="141733"/>
                </a:lnTo>
                <a:cubicBezTo>
                  <a:pt x="756509" y="145151"/>
                  <a:pt x="753776" y="147966"/>
                  <a:pt x="750356" y="148019"/>
                </a:cubicBezTo>
                <a:cubicBezTo>
                  <a:pt x="750290" y="148020"/>
                  <a:pt x="750232" y="148020"/>
                  <a:pt x="750166" y="148019"/>
                </a:cubicBezTo>
                <a:lnTo>
                  <a:pt x="646058" y="148019"/>
                </a:lnTo>
                <a:cubicBezTo>
                  <a:pt x="642581" y="148019"/>
                  <a:pt x="639771" y="145204"/>
                  <a:pt x="639771" y="141733"/>
                </a:cubicBezTo>
                <a:lnTo>
                  <a:pt x="639771" y="8382"/>
                </a:lnTo>
                <a:cubicBezTo>
                  <a:pt x="639819" y="4932"/>
                  <a:pt x="642609" y="2147"/>
                  <a:pt x="646058" y="2096"/>
                </a:cubicBezTo>
                <a:close/>
                <a:moveTo>
                  <a:pt x="995720" y="191"/>
                </a:moveTo>
                <a:cubicBezTo>
                  <a:pt x="1011922" y="355"/>
                  <a:pt x="1027629" y="5769"/>
                  <a:pt x="1040488" y="15621"/>
                </a:cubicBezTo>
                <a:cubicBezTo>
                  <a:pt x="1044298" y="18466"/>
                  <a:pt x="1047831" y="21654"/>
                  <a:pt x="1051060" y="25146"/>
                </a:cubicBezTo>
                <a:cubicBezTo>
                  <a:pt x="1051127" y="25235"/>
                  <a:pt x="1051194" y="25326"/>
                  <a:pt x="1051251" y="25418"/>
                </a:cubicBezTo>
                <a:cubicBezTo>
                  <a:pt x="1053146" y="28264"/>
                  <a:pt x="1052384" y="32107"/>
                  <a:pt x="1049536" y="34004"/>
                </a:cubicBezTo>
                <a:lnTo>
                  <a:pt x="1038964" y="41434"/>
                </a:lnTo>
                <a:cubicBezTo>
                  <a:pt x="1036478" y="43261"/>
                  <a:pt x="1033020" y="42976"/>
                  <a:pt x="1030867" y="40767"/>
                </a:cubicBezTo>
                <a:cubicBezTo>
                  <a:pt x="1029962" y="39830"/>
                  <a:pt x="1029010" y="38939"/>
                  <a:pt x="1028010" y="38100"/>
                </a:cubicBezTo>
                <a:cubicBezTo>
                  <a:pt x="1027753" y="37997"/>
                  <a:pt x="1027524" y="37834"/>
                  <a:pt x="1027343" y="37624"/>
                </a:cubicBezTo>
                <a:cubicBezTo>
                  <a:pt x="1018532" y="30242"/>
                  <a:pt x="1007407" y="26196"/>
                  <a:pt x="995911" y="26194"/>
                </a:cubicBezTo>
                <a:lnTo>
                  <a:pt x="993815" y="26194"/>
                </a:lnTo>
                <a:cubicBezTo>
                  <a:pt x="992672" y="26099"/>
                  <a:pt x="991529" y="26099"/>
                  <a:pt x="990386" y="26194"/>
                </a:cubicBezTo>
                <a:cubicBezTo>
                  <a:pt x="987414" y="26512"/>
                  <a:pt x="984481" y="27118"/>
                  <a:pt x="981623" y="28004"/>
                </a:cubicBezTo>
                <a:cubicBezTo>
                  <a:pt x="964526" y="33101"/>
                  <a:pt x="951524" y="47046"/>
                  <a:pt x="947638" y="64456"/>
                </a:cubicBezTo>
                <a:cubicBezTo>
                  <a:pt x="941704" y="90998"/>
                  <a:pt x="958411" y="117323"/>
                  <a:pt x="984957" y="123254"/>
                </a:cubicBezTo>
                <a:lnTo>
                  <a:pt x="988957" y="124016"/>
                </a:lnTo>
                <a:lnTo>
                  <a:pt x="992291" y="122968"/>
                </a:lnTo>
                <a:lnTo>
                  <a:pt x="1001816" y="122968"/>
                </a:lnTo>
                <a:cubicBezTo>
                  <a:pt x="1004274" y="122753"/>
                  <a:pt x="1006731" y="122403"/>
                  <a:pt x="1009150" y="121920"/>
                </a:cubicBezTo>
                <a:lnTo>
                  <a:pt x="1010484" y="121920"/>
                </a:lnTo>
                <a:lnTo>
                  <a:pt x="1011817" y="121920"/>
                </a:lnTo>
                <a:lnTo>
                  <a:pt x="1017437" y="119920"/>
                </a:lnTo>
                <a:lnTo>
                  <a:pt x="1018580" y="119444"/>
                </a:lnTo>
                <a:lnTo>
                  <a:pt x="1019723" y="118967"/>
                </a:lnTo>
                <a:lnTo>
                  <a:pt x="1020866" y="118396"/>
                </a:lnTo>
                <a:lnTo>
                  <a:pt x="1023438" y="117062"/>
                </a:lnTo>
                <a:lnTo>
                  <a:pt x="1024200" y="116491"/>
                </a:lnTo>
                <a:cubicBezTo>
                  <a:pt x="1031496" y="110931"/>
                  <a:pt x="1037316" y="103671"/>
                  <a:pt x="1041154" y="95345"/>
                </a:cubicBezTo>
                <a:cubicBezTo>
                  <a:pt x="1041764" y="93613"/>
                  <a:pt x="1041393" y="91690"/>
                  <a:pt x="1040202" y="90297"/>
                </a:cubicBezTo>
                <a:cubicBezTo>
                  <a:pt x="1039135" y="89178"/>
                  <a:pt x="1037649" y="88556"/>
                  <a:pt x="1036106" y="88583"/>
                </a:cubicBezTo>
                <a:lnTo>
                  <a:pt x="1008579" y="88583"/>
                </a:lnTo>
                <a:cubicBezTo>
                  <a:pt x="1005102" y="88583"/>
                  <a:pt x="1002292" y="85768"/>
                  <a:pt x="1002292" y="82296"/>
                </a:cubicBezTo>
                <a:lnTo>
                  <a:pt x="1002292" y="69437"/>
                </a:lnTo>
                <a:cubicBezTo>
                  <a:pt x="1002292" y="69373"/>
                  <a:pt x="1002292" y="69310"/>
                  <a:pt x="1002292" y="69245"/>
                </a:cubicBezTo>
                <a:cubicBezTo>
                  <a:pt x="1002350" y="65826"/>
                  <a:pt x="1005159" y="63097"/>
                  <a:pt x="1008579" y="63151"/>
                </a:cubicBezTo>
                <a:lnTo>
                  <a:pt x="1065729" y="63151"/>
                </a:lnTo>
                <a:lnTo>
                  <a:pt x="1066205" y="63151"/>
                </a:lnTo>
                <a:lnTo>
                  <a:pt x="1066777" y="63151"/>
                </a:lnTo>
                <a:cubicBezTo>
                  <a:pt x="1068139" y="64680"/>
                  <a:pt x="1068672" y="66776"/>
                  <a:pt x="1068205" y="68771"/>
                </a:cubicBezTo>
                <a:lnTo>
                  <a:pt x="1068205" y="80391"/>
                </a:lnTo>
                <a:cubicBezTo>
                  <a:pt x="1068244" y="101700"/>
                  <a:pt x="1059119" y="121997"/>
                  <a:pt x="1043155" y="136112"/>
                </a:cubicBezTo>
                <a:lnTo>
                  <a:pt x="1040869" y="138113"/>
                </a:lnTo>
                <a:lnTo>
                  <a:pt x="1039630" y="139065"/>
                </a:lnTo>
                <a:cubicBezTo>
                  <a:pt x="1038878" y="139697"/>
                  <a:pt x="1038087" y="140270"/>
                  <a:pt x="1037249" y="140780"/>
                </a:cubicBezTo>
                <a:lnTo>
                  <a:pt x="1036011" y="141637"/>
                </a:lnTo>
                <a:lnTo>
                  <a:pt x="1033630" y="143161"/>
                </a:lnTo>
                <a:lnTo>
                  <a:pt x="1032391" y="143923"/>
                </a:lnTo>
                <a:lnTo>
                  <a:pt x="1029915" y="145352"/>
                </a:lnTo>
                <a:lnTo>
                  <a:pt x="1029343" y="145352"/>
                </a:lnTo>
                <a:lnTo>
                  <a:pt x="1025343" y="147257"/>
                </a:lnTo>
                <a:lnTo>
                  <a:pt x="1024676" y="147257"/>
                </a:lnTo>
                <a:lnTo>
                  <a:pt x="1022104" y="148209"/>
                </a:lnTo>
                <a:lnTo>
                  <a:pt x="1020866" y="148209"/>
                </a:lnTo>
                <a:lnTo>
                  <a:pt x="1020104" y="148209"/>
                </a:lnTo>
                <a:lnTo>
                  <a:pt x="1018009" y="148971"/>
                </a:lnTo>
                <a:lnTo>
                  <a:pt x="1017151" y="148971"/>
                </a:lnTo>
                <a:lnTo>
                  <a:pt x="1015913" y="148971"/>
                </a:lnTo>
                <a:lnTo>
                  <a:pt x="1015056" y="148971"/>
                </a:lnTo>
                <a:lnTo>
                  <a:pt x="1013151" y="149447"/>
                </a:lnTo>
                <a:lnTo>
                  <a:pt x="1012103" y="149447"/>
                </a:lnTo>
                <a:lnTo>
                  <a:pt x="1010960" y="149447"/>
                </a:lnTo>
                <a:lnTo>
                  <a:pt x="1009912" y="149447"/>
                </a:lnTo>
                <a:lnTo>
                  <a:pt x="1008103" y="149447"/>
                </a:lnTo>
                <a:lnTo>
                  <a:pt x="1006960" y="149447"/>
                </a:lnTo>
                <a:lnTo>
                  <a:pt x="1005817" y="149447"/>
                </a:lnTo>
                <a:lnTo>
                  <a:pt x="1004578" y="149447"/>
                </a:lnTo>
                <a:lnTo>
                  <a:pt x="1002864" y="149447"/>
                </a:lnTo>
                <a:lnTo>
                  <a:pt x="995720" y="149447"/>
                </a:lnTo>
                <a:cubicBezTo>
                  <a:pt x="993939" y="149511"/>
                  <a:pt x="992167" y="149511"/>
                  <a:pt x="990386" y="149447"/>
                </a:cubicBezTo>
                <a:cubicBezTo>
                  <a:pt x="949171" y="147975"/>
                  <a:pt x="916948" y="113368"/>
                  <a:pt x="918425" y="72152"/>
                </a:cubicBezTo>
                <a:cubicBezTo>
                  <a:pt x="919901" y="30936"/>
                  <a:pt x="954505" y="-1282"/>
                  <a:pt x="995720" y="191"/>
                </a:cubicBezTo>
                <a:close/>
                <a:moveTo>
                  <a:pt x="836558" y="191"/>
                </a:moveTo>
                <a:cubicBezTo>
                  <a:pt x="877801" y="191"/>
                  <a:pt x="911234" y="33625"/>
                  <a:pt x="911234" y="74867"/>
                </a:cubicBezTo>
                <a:cubicBezTo>
                  <a:pt x="911234" y="116109"/>
                  <a:pt x="877801" y="149543"/>
                  <a:pt x="836558" y="149543"/>
                </a:cubicBezTo>
                <a:cubicBezTo>
                  <a:pt x="795315" y="149543"/>
                  <a:pt x="761882" y="116109"/>
                  <a:pt x="761882" y="74867"/>
                </a:cubicBezTo>
                <a:cubicBezTo>
                  <a:pt x="761882" y="33625"/>
                  <a:pt x="795315" y="191"/>
                  <a:pt x="836558" y="191"/>
                </a:cubicBezTo>
                <a:close/>
                <a:moveTo>
                  <a:pt x="200954" y="0"/>
                </a:moveTo>
                <a:cubicBezTo>
                  <a:pt x="242302" y="0"/>
                  <a:pt x="275821" y="33518"/>
                  <a:pt x="275821" y="74867"/>
                </a:cubicBezTo>
                <a:cubicBezTo>
                  <a:pt x="275821" y="116215"/>
                  <a:pt x="242302" y="149733"/>
                  <a:pt x="200954" y="149733"/>
                </a:cubicBezTo>
                <a:cubicBezTo>
                  <a:pt x="159606" y="149733"/>
                  <a:pt x="126088" y="116215"/>
                  <a:pt x="126088" y="74867"/>
                </a:cubicBezTo>
                <a:cubicBezTo>
                  <a:pt x="126088" y="33518"/>
                  <a:pt x="159606" y="0"/>
                  <a:pt x="20095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0" flipH="0" flipV="0">
            <a:off x="11535688" y="6276087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0" flipH="0" flipV="0">
            <a:off x="11605087" y="6345476"/>
            <a:ext cx="129755" cy="129774"/>
          </a:xfrm>
          <a:custGeom>
            <a:avLst/>
            <a:gdLst>
              <a:gd name="connsiteX0" fmla="*/ 669168 w 1599855"/>
              <a:gd name="connsiteY0" fmla="*/ 111621 h 1600088"/>
              <a:gd name="connsiteX1" fmla="*/ 886086 w 1599855"/>
              <a:gd name="connsiteY1" fmla="*/ 155339 h 1600088"/>
              <a:gd name="connsiteX2" fmla="*/ 1063377 w 1599855"/>
              <a:gd name="connsiteY2" fmla="*/ 274960 h 1600088"/>
              <a:gd name="connsiteX3" fmla="*/ 1182998 w 1599855"/>
              <a:gd name="connsiteY3" fmla="*/ 452251 h 1600088"/>
              <a:gd name="connsiteX4" fmla="*/ 1226716 w 1599855"/>
              <a:gd name="connsiteY4" fmla="*/ 669168 h 1600088"/>
              <a:gd name="connsiteX5" fmla="*/ 1182998 w 1599855"/>
              <a:gd name="connsiteY5" fmla="*/ 886085 h 1600088"/>
              <a:gd name="connsiteX6" fmla="*/ 1063377 w 1599855"/>
              <a:gd name="connsiteY6" fmla="*/ 1063377 h 1600088"/>
              <a:gd name="connsiteX7" fmla="*/ 886086 w 1599855"/>
              <a:gd name="connsiteY7" fmla="*/ 1182998 h 1600088"/>
              <a:gd name="connsiteX8" fmla="*/ 669168 w 1599855"/>
              <a:gd name="connsiteY8" fmla="*/ 1226716 h 1600088"/>
              <a:gd name="connsiteX9" fmla="*/ 452251 w 1599855"/>
              <a:gd name="connsiteY9" fmla="*/ 1182998 h 1600088"/>
              <a:gd name="connsiteX10" fmla="*/ 274960 w 1599855"/>
              <a:gd name="connsiteY10" fmla="*/ 1063377 h 1600088"/>
              <a:gd name="connsiteX11" fmla="*/ 155339 w 1599855"/>
              <a:gd name="connsiteY11" fmla="*/ 886085 h 1600088"/>
              <a:gd name="connsiteX12" fmla="*/ 111621 w 1599855"/>
              <a:gd name="connsiteY12" fmla="*/ 669168 h 1600088"/>
              <a:gd name="connsiteX13" fmla="*/ 155339 w 1599855"/>
              <a:gd name="connsiteY13" fmla="*/ 452251 h 1600088"/>
              <a:gd name="connsiteX14" fmla="*/ 274960 w 1599855"/>
              <a:gd name="connsiteY14" fmla="*/ 274960 h 1600088"/>
              <a:gd name="connsiteX15" fmla="*/ 452251 w 1599855"/>
              <a:gd name="connsiteY15" fmla="*/ 155339 h 1600088"/>
              <a:gd name="connsiteX16" fmla="*/ 669168 w 1599855"/>
              <a:gd name="connsiteY16" fmla="*/ 111621 h 1600088"/>
              <a:gd name="connsiteX17" fmla="*/ 669168 w 1599855"/>
              <a:gd name="connsiteY17" fmla="*/ 0 h 1600088"/>
              <a:gd name="connsiteX18" fmla="*/ 0 w 1599855"/>
              <a:gd name="connsiteY18" fmla="*/ 669168 h 1600088"/>
              <a:gd name="connsiteX19" fmla="*/ 669168 w 1599855"/>
              <a:gd name="connsiteY19" fmla="*/ 1338337 h 1600088"/>
              <a:gd name="connsiteX20" fmla="*/ 1338337 w 1599855"/>
              <a:gd name="connsiteY20" fmla="*/ 669168 h 1600088"/>
              <a:gd name="connsiteX21" fmla="*/ 669168 w 1599855"/>
              <a:gd name="connsiteY21" fmla="*/ 0 h 1600088"/>
              <a:gd name="connsiteX22" fmla="*/ 1544278 w 1599855"/>
              <a:gd name="connsiteY22" fmla="*/ 1600088 h 1600088"/>
              <a:gd name="connsiteX23" fmla="*/ 1504838 w 1599855"/>
              <a:gd name="connsiteY23" fmla="*/ 1583717 h 1600088"/>
              <a:gd name="connsiteX24" fmla="*/ 1247366 w 1599855"/>
              <a:gd name="connsiteY24" fmla="*/ 1326431 h 1600088"/>
              <a:gd name="connsiteX25" fmla="*/ 1247366 w 1599855"/>
              <a:gd name="connsiteY25" fmla="*/ 1247552 h 1600088"/>
              <a:gd name="connsiteX26" fmla="*/ 1326245 w 1599855"/>
              <a:gd name="connsiteY26" fmla="*/ 1247552 h 1600088"/>
              <a:gd name="connsiteX27" fmla="*/ 1583531 w 1599855"/>
              <a:gd name="connsiteY27" fmla="*/ 1504838 h 1600088"/>
              <a:gd name="connsiteX28" fmla="*/ 1583531 w 1599855"/>
              <a:gd name="connsiteY28" fmla="*/ 1583717 h 1600088"/>
              <a:gd name="connsiteX29" fmla="*/ 1544278 w 1599855"/>
              <a:gd name="connsiteY29" fmla="*/ 1600088 h 1600088"/>
            </a:gdLst>
            <a:rect l="l" t="t" r="r" b="b"/>
            <a:pathLst>
              <a:path w="1599855" h="1600088">
                <a:moveTo>
                  <a:pt x="669168" y="111621"/>
                </a:moveTo>
                <a:cubicBezTo>
                  <a:pt x="744513" y="111621"/>
                  <a:pt x="817438" y="126318"/>
                  <a:pt x="886086" y="155339"/>
                </a:cubicBezTo>
                <a:cubicBezTo>
                  <a:pt x="952500" y="183431"/>
                  <a:pt x="1012031" y="223614"/>
                  <a:pt x="1063377" y="274960"/>
                </a:cubicBezTo>
                <a:cubicBezTo>
                  <a:pt x="1114537" y="326120"/>
                  <a:pt x="1154906" y="385837"/>
                  <a:pt x="1182998" y="452251"/>
                </a:cubicBezTo>
                <a:cubicBezTo>
                  <a:pt x="1212019" y="520898"/>
                  <a:pt x="1226716" y="594010"/>
                  <a:pt x="1226716" y="669168"/>
                </a:cubicBezTo>
                <a:cubicBezTo>
                  <a:pt x="1226716" y="744327"/>
                  <a:pt x="1212019" y="817438"/>
                  <a:pt x="1182998" y="886085"/>
                </a:cubicBezTo>
                <a:cubicBezTo>
                  <a:pt x="1154906" y="952500"/>
                  <a:pt x="1114723" y="1012031"/>
                  <a:pt x="1063377" y="1063377"/>
                </a:cubicBezTo>
                <a:cubicBezTo>
                  <a:pt x="1012217" y="1114537"/>
                  <a:pt x="952500" y="1154906"/>
                  <a:pt x="886086" y="1182998"/>
                </a:cubicBezTo>
                <a:cubicBezTo>
                  <a:pt x="817438" y="1212019"/>
                  <a:pt x="744327" y="1226716"/>
                  <a:pt x="669168" y="1226716"/>
                </a:cubicBezTo>
                <a:cubicBezTo>
                  <a:pt x="594010" y="1226716"/>
                  <a:pt x="520898" y="1212019"/>
                  <a:pt x="452251" y="1182998"/>
                </a:cubicBezTo>
                <a:cubicBezTo>
                  <a:pt x="385837" y="1154906"/>
                  <a:pt x="326306" y="1114723"/>
                  <a:pt x="274960" y="1063377"/>
                </a:cubicBezTo>
                <a:cubicBezTo>
                  <a:pt x="223800" y="1012217"/>
                  <a:pt x="183431" y="952500"/>
                  <a:pt x="155339" y="886085"/>
                </a:cubicBezTo>
                <a:cubicBezTo>
                  <a:pt x="126318" y="817438"/>
                  <a:pt x="111621" y="744327"/>
                  <a:pt x="111621" y="669168"/>
                </a:cubicBezTo>
                <a:cubicBezTo>
                  <a:pt x="111621" y="594010"/>
                  <a:pt x="126318" y="520898"/>
                  <a:pt x="155339" y="452251"/>
                </a:cubicBezTo>
                <a:cubicBezTo>
                  <a:pt x="183431" y="385837"/>
                  <a:pt x="223614" y="326306"/>
                  <a:pt x="274960" y="274960"/>
                </a:cubicBezTo>
                <a:cubicBezTo>
                  <a:pt x="326306" y="223614"/>
                  <a:pt x="385837" y="183431"/>
                  <a:pt x="452251" y="155339"/>
                </a:cubicBezTo>
                <a:cubicBezTo>
                  <a:pt x="520898" y="126318"/>
                  <a:pt x="593824" y="111621"/>
                  <a:pt x="669168" y="111621"/>
                </a:cubicBezTo>
                <a:moveTo>
                  <a:pt x="669168" y="0"/>
                </a:moveTo>
                <a:cubicBezTo>
                  <a:pt x="299517" y="0"/>
                  <a:pt x="0" y="299517"/>
                  <a:pt x="0" y="669168"/>
                </a:cubicBezTo>
                <a:cubicBezTo>
                  <a:pt x="0" y="1038820"/>
                  <a:pt x="299517" y="1338337"/>
                  <a:pt x="669168" y="1338337"/>
                </a:cubicBezTo>
                <a:cubicBezTo>
                  <a:pt x="1038820" y="1338337"/>
                  <a:pt x="1338337" y="1038820"/>
                  <a:pt x="1338337" y="669168"/>
                </a:cubicBezTo>
                <a:cubicBezTo>
                  <a:pt x="1338337" y="299703"/>
                  <a:pt x="1038820" y="0"/>
                  <a:pt x="669168" y="0"/>
                </a:cubicBezTo>
                <a:close/>
                <a:moveTo>
                  <a:pt x="1544278" y="1600088"/>
                </a:moveTo>
                <a:cubicBezTo>
                  <a:pt x="1529953" y="1600088"/>
                  <a:pt x="1515628" y="1594693"/>
                  <a:pt x="1504838" y="1583717"/>
                </a:cubicBezTo>
                <a:lnTo>
                  <a:pt x="1247366" y="1326431"/>
                </a:lnTo>
                <a:cubicBezTo>
                  <a:pt x="1225600" y="1304665"/>
                  <a:pt x="1225600" y="1269318"/>
                  <a:pt x="1247366" y="1247552"/>
                </a:cubicBezTo>
                <a:cubicBezTo>
                  <a:pt x="1269132" y="1225786"/>
                  <a:pt x="1304479" y="1225786"/>
                  <a:pt x="1326245" y="1247552"/>
                </a:cubicBezTo>
                <a:lnTo>
                  <a:pt x="1583531" y="1504838"/>
                </a:lnTo>
                <a:cubicBezTo>
                  <a:pt x="1605297" y="1526605"/>
                  <a:pt x="1605297" y="1561951"/>
                  <a:pt x="1583531" y="1583717"/>
                </a:cubicBezTo>
                <a:cubicBezTo>
                  <a:pt x="1572927" y="1594693"/>
                  <a:pt x="1558603" y="1600088"/>
                  <a:pt x="1544278" y="1600088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0" flipH="0" flipV="0">
            <a:off x="11159927" y="6276087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0" flipH="0" flipV="0">
            <a:off x="11225359" y="6345476"/>
            <a:ext cx="137688" cy="129774"/>
          </a:xfrm>
          <a:custGeom>
            <a:avLst/>
            <a:gdLst>
              <a:gd name="connsiteX0" fmla="*/ 1110072 w 1498885"/>
              <a:gd name="connsiteY0" fmla="*/ 1039039 h 1412736"/>
              <a:gd name="connsiteX1" fmla="*/ 1149511 w 1498885"/>
              <a:gd name="connsiteY1" fmla="*/ 1055363 h 1412736"/>
              <a:gd name="connsiteX2" fmla="*/ 1371451 w 1498885"/>
              <a:gd name="connsiteY2" fmla="*/ 1277303 h 1412736"/>
              <a:gd name="connsiteX3" fmla="*/ 1371451 w 1498885"/>
              <a:gd name="connsiteY3" fmla="*/ 1356182 h 1412736"/>
              <a:gd name="connsiteX4" fmla="*/ 1332012 w 1498885"/>
              <a:gd name="connsiteY4" fmla="*/ 1372553 h 1412736"/>
              <a:gd name="connsiteX5" fmla="*/ 1292572 w 1498885"/>
              <a:gd name="connsiteY5" fmla="*/ 1356182 h 1412736"/>
              <a:gd name="connsiteX6" fmla="*/ 1070632 w 1498885"/>
              <a:gd name="connsiteY6" fmla="*/ 1134242 h 1412736"/>
              <a:gd name="connsiteX7" fmla="*/ 1070632 w 1498885"/>
              <a:gd name="connsiteY7" fmla="*/ 1055363 h 1412736"/>
              <a:gd name="connsiteX8" fmla="*/ 1110072 w 1498885"/>
              <a:gd name="connsiteY8" fmla="*/ 1039039 h 1412736"/>
              <a:gd name="connsiteX9" fmla="*/ 1110072 w 1498885"/>
              <a:gd name="connsiteY9" fmla="*/ 705989 h 1412736"/>
              <a:gd name="connsiteX10" fmla="*/ 1443075 w 1498885"/>
              <a:gd name="connsiteY10" fmla="*/ 705989 h 1412736"/>
              <a:gd name="connsiteX11" fmla="*/ 1498885 w 1498885"/>
              <a:gd name="connsiteY11" fmla="*/ 761800 h 1412736"/>
              <a:gd name="connsiteX12" fmla="*/ 1443075 w 1498885"/>
              <a:gd name="connsiteY12" fmla="*/ 817611 h 1412736"/>
              <a:gd name="connsiteX13" fmla="*/ 1110072 w 1498885"/>
              <a:gd name="connsiteY13" fmla="*/ 817611 h 1412736"/>
              <a:gd name="connsiteX14" fmla="*/ 1054261 w 1498885"/>
              <a:gd name="connsiteY14" fmla="*/ 761800 h 1412736"/>
              <a:gd name="connsiteX15" fmla="*/ 1110072 w 1498885"/>
              <a:gd name="connsiteY15" fmla="*/ 705989 h 1412736"/>
              <a:gd name="connsiteX16" fmla="*/ 1332012 w 1498885"/>
              <a:gd name="connsiteY16" fmla="*/ 151093 h 1412736"/>
              <a:gd name="connsiteX17" fmla="*/ 1371451 w 1498885"/>
              <a:gd name="connsiteY17" fmla="*/ 167418 h 1412736"/>
              <a:gd name="connsiteX18" fmla="*/ 1371451 w 1498885"/>
              <a:gd name="connsiteY18" fmla="*/ 246297 h 1412736"/>
              <a:gd name="connsiteX19" fmla="*/ 1149511 w 1498885"/>
              <a:gd name="connsiteY19" fmla="*/ 468236 h 1412736"/>
              <a:gd name="connsiteX20" fmla="*/ 1110072 w 1498885"/>
              <a:gd name="connsiteY20" fmla="*/ 484608 h 1412736"/>
              <a:gd name="connsiteX21" fmla="*/ 1070632 w 1498885"/>
              <a:gd name="connsiteY21" fmla="*/ 468236 h 1412736"/>
              <a:gd name="connsiteX22" fmla="*/ 1070632 w 1498885"/>
              <a:gd name="connsiteY22" fmla="*/ 389358 h 1412736"/>
              <a:gd name="connsiteX23" fmla="*/ 1292572 w 1498885"/>
              <a:gd name="connsiteY23" fmla="*/ 167418 h 1412736"/>
              <a:gd name="connsiteX24" fmla="*/ 1332012 w 1498885"/>
              <a:gd name="connsiteY24" fmla="*/ 151093 h 1412736"/>
              <a:gd name="connsiteX25" fmla="*/ 709724 w 1498885"/>
              <a:gd name="connsiteY25" fmla="*/ 111607 h 1412736"/>
              <a:gd name="connsiteX26" fmla="*/ 649635 w 1498885"/>
              <a:gd name="connsiteY26" fmla="*/ 127420 h 1412736"/>
              <a:gd name="connsiteX27" fmla="*/ 174129 w 1498885"/>
              <a:gd name="connsiteY27" fmla="*/ 394752 h 1412736"/>
              <a:gd name="connsiteX28" fmla="*/ 111621 w 1498885"/>
              <a:gd name="connsiteY28" fmla="*/ 501536 h 1412736"/>
              <a:gd name="connsiteX29" fmla="*/ 111621 w 1498885"/>
              <a:gd name="connsiteY29" fmla="*/ 910814 h 1412736"/>
              <a:gd name="connsiteX30" fmla="*/ 174129 w 1498885"/>
              <a:gd name="connsiteY30" fmla="*/ 1017598 h 1412736"/>
              <a:gd name="connsiteX31" fmla="*/ 649821 w 1498885"/>
              <a:gd name="connsiteY31" fmla="*/ 1284930 h 1412736"/>
              <a:gd name="connsiteX32" fmla="*/ 771674 w 1498885"/>
              <a:gd name="connsiteY32" fmla="*/ 1283814 h 1412736"/>
              <a:gd name="connsiteX33" fmla="*/ 832321 w 1498885"/>
              <a:gd name="connsiteY33" fmla="*/ 1178146 h 1412736"/>
              <a:gd name="connsiteX34" fmla="*/ 832321 w 1498885"/>
              <a:gd name="connsiteY34" fmla="*/ 234204 h 1412736"/>
              <a:gd name="connsiteX35" fmla="*/ 771674 w 1498885"/>
              <a:gd name="connsiteY35" fmla="*/ 128536 h 1412736"/>
              <a:gd name="connsiteX36" fmla="*/ 709724 w 1498885"/>
              <a:gd name="connsiteY36" fmla="*/ 111607 h 1412736"/>
              <a:gd name="connsiteX37" fmla="*/ 711864 w 1498885"/>
              <a:gd name="connsiteY37" fmla="*/ 9 h 1412736"/>
              <a:gd name="connsiteX38" fmla="*/ 828043 w 1498885"/>
              <a:gd name="connsiteY38" fmla="*/ 32356 h 1412736"/>
              <a:gd name="connsiteX39" fmla="*/ 943942 w 1498885"/>
              <a:gd name="connsiteY39" fmla="*/ 234390 h 1412736"/>
              <a:gd name="connsiteX40" fmla="*/ 943942 w 1498885"/>
              <a:gd name="connsiteY40" fmla="*/ 1178518 h 1412736"/>
              <a:gd name="connsiteX41" fmla="*/ 828043 w 1498885"/>
              <a:gd name="connsiteY41" fmla="*/ 1380552 h 1412736"/>
              <a:gd name="connsiteX42" fmla="*/ 709910 w 1498885"/>
              <a:gd name="connsiteY42" fmla="*/ 1412736 h 1412736"/>
              <a:gd name="connsiteX43" fmla="*/ 595126 w 1498885"/>
              <a:gd name="connsiteY43" fmla="*/ 1382413 h 1412736"/>
              <a:gd name="connsiteX44" fmla="*/ 119435 w 1498885"/>
              <a:gd name="connsiteY44" fmla="*/ 1115080 h 1412736"/>
              <a:gd name="connsiteX45" fmla="*/ 0 w 1498885"/>
              <a:gd name="connsiteY45" fmla="*/ 911000 h 1412736"/>
              <a:gd name="connsiteX46" fmla="*/ 0 w 1498885"/>
              <a:gd name="connsiteY46" fmla="*/ 501722 h 1412736"/>
              <a:gd name="connsiteX47" fmla="*/ 119435 w 1498885"/>
              <a:gd name="connsiteY47" fmla="*/ 297642 h 1412736"/>
              <a:gd name="connsiteX48" fmla="*/ 595126 w 1498885"/>
              <a:gd name="connsiteY48" fmla="*/ 30309 h 1412736"/>
              <a:gd name="connsiteX49" fmla="*/ 711864 w 1498885"/>
              <a:gd name="connsiteY49" fmla="*/ 9 h 1412736"/>
            </a:gdLst>
            <a:rect l="l" t="t" r="r" b="b"/>
            <a:pathLst>
              <a:path w="1498885" h="1412736">
                <a:moveTo>
                  <a:pt x="1110072" y="1039039"/>
                </a:moveTo>
                <a:cubicBezTo>
                  <a:pt x="1124350" y="1039039"/>
                  <a:pt x="1138628" y="1044480"/>
                  <a:pt x="1149511" y="1055363"/>
                </a:cubicBezTo>
                <a:lnTo>
                  <a:pt x="1371451" y="1277303"/>
                </a:lnTo>
                <a:cubicBezTo>
                  <a:pt x="1393217" y="1299070"/>
                  <a:pt x="1393217" y="1334416"/>
                  <a:pt x="1371451" y="1356182"/>
                </a:cubicBezTo>
                <a:cubicBezTo>
                  <a:pt x="1360661" y="1366972"/>
                  <a:pt x="1346336" y="1372553"/>
                  <a:pt x="1332012" y="1372553"/>
                </a:cubicBezTo>
                <a:cubicBezTo>
                  <a:pt x="1317687" y="1372553"/>
                  <a:pt x="1303362" y="1367158"/>
                  <a:pt x="1292572" y="1356182"/>
                </a:cubicBezTo>
                <a:lnTo>
                  <a:pt x="1070632" y="1134242"/>
                </a:lnTo>
                <a:cubicBezTo>
                  <a:pt x="1048866" y="1112476"/>
                  <a:pt x="1048866" y="1077130"/>
                  <a:pt x="1070632" y="1055363"/>
                </a:cubicBezTo>
                <a:cubicBezTo>
                  <a:pt x="1081515" y="1044480"/>
                  <a:pt x="1095793" y="1039039"/>
                  <a:pt x="1110072" y="1039039"/>
                </a:cubicBezTo>
                <a:close/>
                <a:moveTo>
                  <a:pt x="1110072" y="705989"/>
                </a:moveTo>
                <a:lnTo>
                  <a:pt x="1443075" y="705989"/>
                </a:lnTo>
                <a:cubicBezTo>
                  <a:pt x="1473956" y="705989"/>
                  <a:pt x="1498885" y="730918"/>
                  <a:pt x="1498885" y="761800"/>
                </a:cubicBezTo>
                <a:cubicBezTo>
                  <a:pt x="1498885" y="792682"/>
                  <a:pt x="1473770" y="817611"/>
                  <a:pt x="1443075" y="817611"/>
                </a:cubicBezTo>
                <a:lnTo>
                  <a:pt x="1110072" y="817611"/>
                </a:lnTo>
                <a:cubicBezTo>
                  <a:pt x="1079190" y="817611"/>
                  <a:pt x="1054261" y="792682"/>
                  <a:pt x="1054261" y="761800"/>
                </a:cubicBezTo>
                <a:cubicBezTo>
                  <a:pt x="1054261" y="730918"/>
                  <a:pt x="1079190" y="705989"/>
                  <a:pt x="1110072" y="705989"/>
                </a:cubicBezTo>
                <a:close/>
                <a:moveTo>
                  <a:pt x="1332012" y="151093"/>
                </a:moveTo>
                <a:cubicBezTo>
                  <a:pt x="1346290" y="151093"/>
                  <a:pt x="1360568" y="156535"/>
                  <a:pt x="1371451" y="167418"/>
                </a:cubicBezTo>
                <a:cubicBezTo>
                  <a:pt x="1393217" y="189184"/>
                  <a:pt x="1393217" y="224530"/>
                  <a:pt x="1371451" y="246297"/>
                </a:cubicBezTo>
                <a:lnTo>
                  <a:pt x="1149511" y="468236"/>
                </a:lnTo>
                <a:cubicBezTo>
                  <a:pt x="1138721" y="479213"/>
                  <a:pt x="1124396" y="484608"/>
                  <a:pt x="1110072" y="484608"/>
                </a:cubicBezTo>
                <a:cubicBezTo>
                  <a:pt x="1095747" y="484608"/>
                  <a:pt x="1081422" y="479213"/>
                  <a:pt x="1070632" y="468236"/>
                </a:cubicBezTo>
                <a:cubicBezTo>
                  <a:pt x="1048866" y="446470"/>
                  <a:pt x="1048866" y="411124"/>
                  <a:pt x="1070632" y="389358"/>
                </a:cubicBezTo>
                <a:lnTo>
                  <a:pt x="1292572" y="167418"/>
                </a:lnTo>
                <a:cubicBezTo>
                  <a:pt x="1303455" y="156535"/>
                  <a:pt x="1317733" y="151093"/>
                  <a:pt x="1332012" y="151093"/>
                </a:cubicBezTo>
                <a:close/>
                <a:moveTo>
                  <a:pt x="709724" y="111607"/>
                </a:moveTo>
                <a:cubicBezTo>
                  <a:pt x="689074" y="111607"/>
                  <a:pt x="668610" y="116816"/>
                  <a:pt x="649635" y="127420"/>
                </a:cubicBezTo>
                <a:lnTo>
                  <a:pt x="174129" y="394752"/>
                </a:lnTo>
                <a:cubicBezTo>
                  <a:pt x="135620" y="416332"/>
                  <a:pt x="111621" y="457260"/>
                  <a:pt x="111621" y="501536"/>
                </a:cubicBezTo>
                <a:lnTo>
                  <a:pt x="111621" y="910814"/>
                </a:lnTo>
                <a:cubicBezTo>
                  <a:pt x="111621" y="955090"/>
                  <a:pt x="135620" y="996018"/>
                  <a:pt x="174129" y="1017598"/>
                </a:cubicBezTo>
                <a:lnTo>
                  <a:pt x="649821" y="1284930"/>
                </a:lnTo>
                <a:cubicBezTo>
                  <a:pt x="688144" y="1306510"/>
                  <a:pt x="733723" y="1306138"/>
                  <a:pt x="771674" y="1283814"/>
                </a:cubicBezTo>
                <a:cubicBezTo>
                  <a:pt x="809625" y="1261676"/>
                  <a:pt x="832321" y="1222050"/>
                  <a:pt x="832321" y="1178146"/>
                </a:cubicBezTo>
                <a:lnTo>
                  <a:pt x="832321" y="234204"/>
                </a:lnTo>
                <a:cubicBezTo>
                  <a:pt x="832321" y="190113"/>
                  <a:pt x="809625" y="150674"/>
                  <a:pt x="771674" y="128536"/>
                </a:cubicBezTo>
                <a:cubicBezTo>
                  <a:pt x="752326" y="117188"/>
                  <a:pt x="731118" y="111607"/>
                  <a:pt x="709724" y="111607"/>
                </a:cubicBezTo>
                <a:close/>
                <a:moveTo>
                  <a:pt x="711864" y="9"/>
                </a:moveTo>
                <a:cubicBezTo>
                  <a:pt x="751861" y="358"/>
                  <a:pt x="791766" y="11148"/>
                  <a:pt x="828043" y="32356"/>
                </a:cubicBezTo>
                <a:cubicBezTo>
                  <a:pt x="900596" y="74772"/>
                  <a:pt x="943942" y="150302"/>
                  <a:pt x="943942" y="234390"/>
                </a:cubicBezTo>
                <a:lnTo>
                  <a:pt x="943942" y="1178518"/>
                </a:lnTo>
                <a:cubicBezTo>
                  <a:pt x="943942" y="1262606"/>
                  <a:pt x="900596" y="1338136"/>
                  <a:pt x="828043" y="1380552"/>
                </a:cubicBezTo>
                <a:cubicBezTo>
                  <a:pt x="791208" y="1401946"/>
                  <a:pt x="750466" y="1412736"/>
                  <a:pt x="709910" y="1412736"/>
                </a:cubicBezTo>
                <a:cubicBezTo>
                  <a:pt x="670471" y="1412736"/>
                  <a:pt x="631217" y="1402691"/>
                  <a:pt x="595126" y="1382413"/>
                </a:cubicBezTo>
                <a:lnTo>
                  <a:pt x="119435" y="1115080"/>
                </a:lnTo>
                <a:cubicBezTo>
                  <a:pt x="45765" y="1073594"/>
                  <a:pt x="0" y="995460"/>
                  <a:pt x="0" y="911000"/>
                </a:cubicBezTo>
                <a:lnTo>
                  <a:pt x="0" y="501722"/>
                </a:lnTo>
                <a:cubicBezTo>
                  <a:pt x="0" y="417262"/>
                  <a:pt x="45765" y="338942"/>
                  <a:pt x="119435" y="297642"/>
                </a:cubicBezTo>
                <a:lnTo>
                  <a:pt x="595126" y="30309"/>
                </a:lnTo>
                <a:cubicBezTo>
                  <a:pt x="631775" y="9752"/>
                  <a:pt x="671866" y="-340"/>
                  <a:pt x="711864" y="9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0" flipH="0" flipV="0">
            <a:off x="10784167" y="6276087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rot="0" flipH="0" flipV="0">
            <a:off x="10851393" y="6345476"/>
            <a:ext cx="134100" cy="129774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0" flipH="0" flipV="0">
            <a:off x="10408407" y="6276087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0" flipH="0" flipV="0">
            <a:off x="10482782" y="6345476"/>
            <a:ext cx="119802" cy="129774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0" flipH="0" flipV="0">
            <a:off x="10844989" y="1524512"/>
            <a:ext cx="118403" cy="118403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0" flipH="0" flipV="0">
            <a:off x="1279215" y="1080795"/>
            <a:ext cx="3624655" cy="378296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12700" cap="sq">
            <a:noFill/>
            <a:miter/>
          </a:ln>
          <a:effectLst>
            <a:outerShdw dist="63500" blurRad="127000" dir="5400000" sx="100000" sy="100000" kx="0" ky="0" algn="t" rotWithShape="0">
              <a:schemeClr val="accent1"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0" flipH="0" flipV="0">
            <a:off x="1563607" y="5204436"/>
            <a:ext cx="844324" cy="88060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12700" cap="sq">
            <a:noFill/>
            <a:miter/>
          </a:ln>
          <a:effectLst>
            <a:outerShdw dist="63500" blurRad="127000" dir="5400000" sx="100000" sy="100000" kx="0" ky="0" algn="t" rotWithShape="0">
              <a:schemeClr val="accent1"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0" flipH="0" flipV="0">
            <a:off x="2668717" y="5204436"/>
            <a:ext cx="844324" cy="88060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12700" cap="sq">
            <a:noFill/>
            <a:miter/>
          </a:ln>
          <a:effectLst>
            <a:outerShdw dist="63500" blurRad="127000" dir="5400000" sx="100000" sy="100000" kx="0" ky="0" algn="t" rotWithShape="0">
              <a:schemeClr val="accent1"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0" flipH="0" flipV="0">
            <a:off x="3775326" y="5204436"/>
            <a:ext cx="844324" cy="88060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12700" cap="sq">
            <a:noFill/>
            <a:miter/>
          </a:ln>
          <a:effectLst>
            <a:outerShdw dist="63500" blurRad="127000" dir="5400000" sx="100000" sy="100000" kx="0" ky="0" algn="t" rotWithShape="0">
              <a:schemeClr val="accent1"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17" name=""/>
          <p:cNvPicPr>
            <a:picLocks noChangeAspect="1"/>
          </p:cNvPicPr>
          <p:nvPr/>
        </p:nvPicPr>
        <p:blipFill>
          <a:blip r:embed="rId2">
            <a:alphaModFix amt="100000"/>
          </a:blip>
          <a:srcRect l="0" t="15229" r="0" b="15229"/>
          <a:stretch>
            <a:fillRect/>
          </a:stretch>
        </p:blipFill>
        <p:spPr>
          <a:xfrm rot="0" flipH="0" flipV="0">
            <a:off x="2657742" y="5191425"/>
            <a:ext cx="867773" cy="905205"/>
          </a:xfrm>
          <a:custGeom>
            <a:avLst/>
            <a:gdLst>
              <a:gd name="connsiteX0" fmla="*/ 459982 w 919964"/>
              <a:gd name="connsiteY0" fmla="*/ 0 h 959649"/>
              <a:gd name="connsiteX1" fmla="*/ 919964 w 919964"/>
              <a:gd name="connsiteY1" fmla="*/ 459982 h 959649"/>
              <a:gd name="connsiteX2" fmla="*/ 919964 w 919964"/>
              <a:gd name="connsiteY2" fmla="*/ 959649 h 959649"/>
              <a:gd name="connsiteX3" fmla="*/ 0 w 919964"/>
              <a:gd name="connsiteY3" fmla="*/ 959649 h 959649"/>
              <a:gd name="connsiteX4" fmla="*/ 0 w 919964"/>
              <a:gd name="connsiteY4" fmla="*/ 459982 h 959649"/>
              <a:gd name="connsiteX5" fmla="*/ 459982 w 919964"/>
              <a:gd name="connsiteY5" fmla="*/ 0 h 959649"/>
            </a:gdLst>
            <a:rect l="l" t="t" r="r" b="b"/>
            <a:pathLst>
              <a:path w="919964" h="959649">
                <a:moveTo>
                  <a:pt x="459982" y="0"/>
                </a:moveTo>
                <a:cubicBezTo>
                  <a:pt x="714023" y="0"/>
                  <a:pt x="919964" y="205941"/>
                  <a:pt x="919964" y="459982"/>
                </a:cubicBezTo>
                <a:lnTo>
                  <a:pt x="919964" y="959649"/>
                </a:lnTo>
                <a:lnTo>
                  <a:pt x="0" y="959649"/>
                </a:lnTo>
                <a:lnTo>
                  <a:pt x="0" y="459982"/>
                </a:lnTo>
                <a:cubicBezTo>
                  <a:pt x="0" y="205941"/>
                  <a:pt x="205941" y="0"/>
                  <a:pt x="459982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8" name=""/>
          <p:cNvPicPr>
            <a:picLocks noChangeAspect="1"/>
          </p:cNvPicPr>
          <p:nvPr/>
        </p:nvPicPr>
        <p:blipFill>
          <a:blip r:embed="rId2">
            <a:alphaModFix amt="100000"/>
          </a:blip>
          <a:srcRect l="0" t="15229" r="0" b="15229"/>
          <a:stretch>
            <a:fillRect/>
          </a:stretch>
        </p:blipFill>
        <p:spPr>
          <a:xfrm rot="0" flipH="0" flipV="0">
            <a:off x="1234118" y="1033752"/>
            <a:ext cx="3715020" cy="3875275"/>
          </a:xfrm>
          <a:custGeom>
            <a:avLst/>
            <a:gdLst>
              <a:gd name="connsiteX0" fmla="*/ 1978293 w 3956586"/>
              <a:gd name="connsiteY0" fmla="*/ 0 h 4127262"/>
              <a:gd name="connsiteX1" fmla="*/ 3956586 w 3956586"/>
              <a:gd name="connsiteY1" fmla="*/ 1978293 h 4127262"/>
              <a:gd name="connsiteX2" fmla="*/ 3956586 w 3956586"/>
              <a:gd name="connsiteY2" fmla="*/ 4127262 h 4127262"/>
              <a:gd name="connsiteX3" fmla="*/ 0 w 3956586"/>
              <a:gd name="connsiteY3" fmla="*/ 4127262 h 4127262"/>
              <a:gd name="connsiteX4" fmla="*/ 0 w 3956586"/>
              <a:gd name="connsiteY4" fmla="*/ 1978293 h 4127262"/>
              <a:gd name="connsiteX5" fmla="*/ 1978293 w 3956586"/>
              <a:gd name="connsiteY5" fmla="*/ 0 h 4127262"/>
            </a:gdLst>
            <a:rect l="l" t="t" r="r" b="b"/>
            <a:pathLst>
              <a:path w="3956586" h="4127262">
                <a:moveTo>
                  <a:pt x="1978293" y="0"/>
                </a:moveTo>
                <a:cubicBezTo>
                  <a:pt x="3070874" y="0"/>
                  <a:pt x="3956586" y="885712"/>
                  <a:pt x="3956586" y="1978293"/>
                </a:cubicBezTo>
                <a:lnTo>
                  <a:pt x="3956586" y="4127262"/>
                </a:lnTo>
                <a:lnTo>
                  <a:pt x="0" y="4127262"/>
                </a:lnTo>
                <a:lnTo>
                  <a:pt x="0" y="1978293"/>
                </a:lnTo>
                <a:cubicBezTo>
                  <a:pt x="0" y="885712"/>
                  <a:pt x="885712" y="0"/>
                  <a:pt x="1978293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9" name=""/>
          <p:cNvPicPr>
            <a:picLocks noChangeAspect="1"/>
          </p:cNvPicPr>
          <p:nvPr/>
        </p:nvPicPr>
        <p:blipFill>
          <a:blip r:embed="rId3">
            <a:alphaModFix amt="100000"/>
          </a:blip>
          <a:srcRect l="18045" t="0" r="18045" b="0"/>
          <a:stretch>
            <a:fillRect/>
          </a:stretch>
        </p:blipFill>
        <p:spPr>
          <a:xfrm rot="0" flipH="0" flipV="0">
            <a:off x="1551132" y="5191425"/>
            <a:ext cx="867773" cy="905205"/>
          </a:xfrm>
          <a:custGeom>
            <a:avLst/>
            <a:gdLst>
              <a:gd name="connsiteX0" fmla="*/ 459982 w 919964"/>
              <a:gd name="connsiteY0" fmla="*/ 0 h 959649"/>
              <a:gd name="connsiteX1" fmla="*/ 919964 w 919964"/>
              <a:gd name="connsiteY1" fmla="*/ 459982 h 959649"/>
              <a:gd name="connsiteX2" fmla="*/ 919964 w 919964"/>
              <a:gd name="connsiteY2" fmla="*/ 959649 h 959649"/>
              <a:gd name="connsiteX3" fmla="*/ 0 w 919964"/>
              <a:gd name="connsiteY3" fmla="*/ 959649 h 959649"/>
              <a:gd name="connsiteX4" fmla="*/ 0 w 919964"/>
              <a:gd name="connsiteY4" fmla="*/ 459982 h 959649"/>
              <a:gd name="connsiteX5" fmla="*/ 459982 w 919964"/>
              <a:gd name="connsiteY5" fmla="*/ 0 h 959649"/>
            </a:gdLst>
            <a:rect l="l" t="t" r="r" b="b"/>
            <a:pathLst>
              <a:path w="919964" h="959649">
                <a:moveTo>
                  <a:pt x="459982" y="0"/>
                </a:moveTo>
                <a:cubicBezTo>
                  <a:pt x="714023" y="0"/>
                  <a:pt x="919964" y="205941"/>
                  <a:pt x="919964" y="459982"/>
                </a:cubicBezTo>
                <a:lnTo>
                  <a:pt x="919964" y="959649"/>
                </a:lnTo>
                <a:lnTo>
                  <a:pt x="0" y="959649"/>
                </a:lnTo>
                <a:lnTo>
                  <a:pt x="0" y="459982"/>
                </a:lnTo>
                <a:cubicBezTo>
                  <a:pt x="0" y="205941"/>
                  <a:pt x="205941" y="0"/>
                  <a:pt x="459982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20" name="标题 1"/>
          <p:cNvSpPr txBox="1"/>
          <p:nvPr/>
        </p:nvSpPr>
        <p:spPr>
          <a:xfrm rot="0" flipH="0" flipV="0">
            <a:off x="11350461" y="5332863"/>
            <a:ext cx="108475" cy="108475"/>
          </a:xfrm>
          <a:prstGeom prst="ellipse">
            <a:avLst/>
          </a:prstGeom>
          <a:solidFill>
            <a:schemeClr val="accent3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21" name="标题 1"/>
          <p:cNvCxnSpPr/>
          <p:nvPr/>
        </p:nvCxnSpPr>
        <p:spPr>
          <a:xfrm rot="0" flipH="0" flipV="0">
            <a:off x="4883434" y="5763911"/>
            <a:ext cx="181508" cy="0"/>
          </a:xfrm>
          <a:prstGeom prst="straightConnector1">
            <a:avLst/>
          </a:prstGeom>
          <a:noFill/>
          <a:ln w="38100" cap="rnd">
            <a:solidFill>
              <a:schemeClr val="accent1"/>
            </a:solidFill>
            <a:miter/>
            <a:tailEnd type="stealth"/>
          </a:ln>
        </p:spPr>
      </p:cxnSp>
      <p:cxnSp>
        <p:nvCxnSpPr>
          <p:cNvPr id="22" name="标题 1"/>
          <p:cNvCxnSpPr/>
          <p:nvPr/>
        </p:nvCxnSpPr>
        <p:spPr>
          <a:xfrm rot="0" flipH="1" flipV="0">
            <a:off x="1118315" y="5763911"/>
            <a:ext cx="181508" cy="0"/>
          </a:xfrm>
          <a:prstGeom prst="straightConnector1">
            <a:avLst/>
          </a:prstGeom>
          <a:noFill/>
          <a:ln w="38100" cap="rnd">
            <a:solidFill>
              <a:schemeClr val="accent1"/>
            </a:solidFill>
            <a:miter/>
            <a:tailEnd type="stealth"/>
          </a:ln>
        </p:spPr>
      </p:cxnSp>
      <p:sp>
        <p:nvSpPr>
          <p:cNvPr id="23" name="标题 1"/>
          <p:cNvSpPr txBox="1"/>
          <p:nvPr/>
        </p:nvSpPr>
        <p:spPr>
          <a:xfrm rot="0" flipH="0" flipV="0">
            <a:off x="567203" y="2111864"/>
            <a:ext cx="108475" cy="108475"/>
          </a:xfrm>
          <a:prstGeom prst="ellipse">
            <a:avLst/>
          </a:prstGeom>
          <a:solidFill>
            <a:schemeClr val="accent3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 rot="0" flipH="0" flipV="0">
            <a:off x="5418654" y="4134538"/>
            <a:ext cx="108475" cy="108475"/>
          </a:xfrm>
          <a:prstGeom prst="ellipse">
            <a:avLst/>
          </a:prstGeom>
          <a:solidFill>
            <a:schemeClr val="accent3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 rot="0" flipH="0" flipV="0">
            <a:off x="4421537" y="941003"/>
            <a:ext cx="108475" cy="108475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 rot="21239739" flipH="0" flipV="0">
            <a:off x="713744" y="3144852"/>
            <a:ext cx="4695336" cy="639372"/>
          </a:xfrm>
          <a:prstGeom prst="ellipse">
            <a:avLst/>
          </a:prstGeom>
          <a:noFill/>
          <a:ln w="25400" cap="flat">
            <a:gradFill>
              <a:gsLst>
                <a:gs pos="44000">
                  <a:schemeClr val="accent2">
                    <a:alpha val="0"/>
                  </a:schemeClr>
                </a:gs>
                <a:gs pos="44000">
                  <a:schemeClr val="accent2">
                    <a:alpha val="0"/>
                  </a:schemeClr>
                </a:gs>
                <a:gs pos="67000">
                  <a:schemeClr val="accent3">
                    <a:alpha val="100000"/>
                  </a:schemeClr>
                </a:gs>
                <a:gs pos="75000">
                  <a:schemeClr val="accent3">
                    <a:alpha val="100000"/>
                  </a:schemeClr>
                </a:gs>
                <a:gs pos="100000">
                  <a:schemeClr val="accent3">
                    <a:alpha val="100000"/>
                  </a:schemeClr>
                </a:gs>
              </a:gsLst>
              <a:lin ang="5400000" scaled="0"/>
            </a:gradFill>
            <a:miter/>
          </a:ln>
          <a:effectLst/>
        </p:spPr>
        <p:txBody>
          <a:bodyPr vert="horz" wrap="square" lIns="0" tIns="0" rIns="0" bIns="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pic>
        <p:nvPicPr>
          <p:cNvPr id="27" name=""/>
          <p:cNvPicPr>
            <a:picLocks noChangeAspect="1"/>
          </p:cNvPicPr>
          <p:nvPr/>
        </p:nvPicPr>
        <p:blipFill>
          <a:blip r:embed="rId4">
            <a:alphaModFix amt="100000"/>
          </a:blip>
          <a:srcRect l="18045" t="0" r="18045" b="0"/>
          <a:stretch>
            <a:fillRect/>
          </a:stretch>
        </p:blipFill>
        <p:spPr>
          <a:xfrm rot="0" flipH="0" flipV="0">
            <a:off x="3764351" y="5191425"/>
            <a:ext cx="867773" cy="905205"/>
          </a:xfrm>
          <a:custGeom>
            <a:avLst/>
            <a:gdLst>
              <a:gd name="connsiteX0" fmla="*/ 459982 w 919964"/>
              <a:gd name="connsiteY0" fmla="*/ 0 h 959649"/>
              <a:gd name="connsiteX1" fmla="*/ 919964 w 919964"/>
              <a:gd name="connsiteY1" fmla="*/ 459982 h 959649"/>
              <a:gd name="connsiteX2" fmla="*/ 919964 w 919964"/>
              <a:gd name="connsiteY2" fmla="*/ 959649 h 959649"/>
              <a:gd name="connsiteX3" fmla="*/ 0 w 919964"/>
              <a:gd name="connsiteY3" fmla="*/ 959649 h 959649"/>
              <a:gd name="connsiteX4" fmla="*/ 0 w 919964"/>
              <a:gd name="connsiteY4" fmla="*/ 459982 h 959649"/>
              <a:gd name="connsiteX5" fmla="*/ 459982 w 919964"/>
              <a:gd name="connsiteY5" fmla="*/ 0 h 959649"/>
            </a:gdLst>
            <a:rect l="l" t="t" r="r" b="b"/>
            <a:pathLst>
              <a:path w="919964" h="959649">
                <a:moveTo>
                  <a:pt x="459982" y="0"/>
                </a:moveTo>
                <a:cubicBezTo>
                  <a:pt x="714023" y="0"/>
                  <a:pt x="919964" y="205941"/>
                  <a:pt x="919964" y="459982"/>
                </a:cubicBezTo>
                <a:lnTo>
                  <a:pt x="919964" y="959649"/>
                </a:lnTo>
                <a:lnTo>
                  <a:pt x="0" y="959649"/>
                </a:lnTo>
                <a:lnTo>
                  <a:pt x="0" y="459982"/>
                </a:lnTo>
                <a:cubicBezTo>
                  <a:pt x="0" y="205941"/>
                  <a:pt x="205941" y="0"/>
                  <a:pt x="459982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28" name=""/>
          <p:cNvPicPr>
            <a:picLocks noChangeAspect="1"/>
          </p:cNvPicPr>
          <p:nvPr/>
        </p:nvPicPr>
        <p:blipFill>
          <a:blip r:embed="rId5">
            <a:alphaModFix amt="100000"/>
          </a:blip>
          <a:srcRect l="0" t="5262" r="0" b="5262"/>
          <a:stretch>
            <a:fillRect/>
          </a:stretch>
        </p:blipFill>
        <p:spPr>
          <a:xfrm rot="1404985" flipH="0" flipV="0">
            <a:off x="1408434" y="1086508"/>
            <a:ext cx="809952" cy="833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"/>
          <p:cNvPicPr>
            <a:picLocks noChangeAspect="1"/>
          </p:cNvPicPr>
          <p:nvPr/>
        </p:nvPicPr>
        <p:blipFill>
          <a:blip r:embed="rId6">
            <a:alphaModFix amt="100000"/>
          </a:blip>
          <a:srcRect l="2232" t="0" r="2232" b="0"/>
          <a:stretch>
            <a:fillRect/>
          </a:stretch>
        </p:blipFill>
        <p:spPr>
          <a:xfrm rot="1404985" flipH="0" flipV="0">
            <a:off x="-526154" y="6072160"/>
            <a:ext cx="1052308" cy="1083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"/>
          <p:cNvPicPr>
            <a:picLocks noChangeAspect="1"/>
          </p:cNvPicPr>
          <p:nvPr/>
        </p:nvPicPr>
        <p:blipFill>
          <a:blip r:embed="rId6">
            <a:alphaModFix amt="100000"/>
          </a:blip>
          <a:srcRect l="2630" t="0" r="2630" b="0"/>
          <a:stretch>
            <a:fillRect/>
          </a:stretch>
        </p:blipFill>
        <p:spPr>
          <a:xfrm rot="17100000" flipH="0" flipV="0">
            <a:off x="11742747" y="1446863"/>
            <a:ext cx="898507" cy="932810"/>
          </a:xfrm>
          <a:custGeom>
            <a:avLst/>
            <a:gdLst>
              <a:gd name="connsiteX0" fmla="*/ 1457508 w 1457508"/>
              <a:gd name="connsiteY0" fmla="*/ 0 h 1513152"/>
              <a:gd name="connsiteX1" fmla="*/ 1457508 w 1457508"/>
              <a:gd name="connsiteY1" fmla="*/ 1308962 h 1513152"/>
              <a:gd name="connsiteX2" fmla="*/ 695460 w 1457508"/>
              <a:gd name="connsiteY2" fmla="*/ 1513152 h 1513152"/>
              <a:gd name="connsiteX3" fmla="*/ 360992 w 1457508"/>
              <a:gd name="connsiteY3" fmla="*/ 1513152 h 1513152"/>
              <a:gd name="connsiteX4" fmla="*/ 0 w 1457508"/>
              <a:gd name="connsiteY4" fmla="*/ 887896 h 1513152"/>
              <a:gd name="connsiteX5" fmla="*/ 0 w 1457508"/>
              <a:gd name="connsiteY5" fmla="*/ 625256 h 1513152"/>
              <a:gd name="connsiteX6" fmla="*/ 360992 w 1457508"/>
              <a:gd name="connsiteY6" fmla="*/ 0 h 1513152"/>
            </a:gdLst>
            <a:rect l="l" t="t" r="r" b="b"/>
            <a:pathLst>
              <a:path w="1457508" h="1513152">
                <a:moveTo>
                  <a:pt x="1457508" y="0"/>
                </a:moveTo>
                <a:lnTo>
                  <a:pt x="1457508" y="1308962"/>
                </a:lnTo>
                <a:lnTo>
                  <a:pt x="695460" y="1513152"/>
                </a:lnTo>
                <a:lnTo>
                  <a:pt x="360992" y="1513152"/>
                </a:lnTo>
                <a:lnTo>
                  <a:pt x="0" y="887896"/>
                </a:lnTo>
                <a:lnTo>
                  <a:pt x="0" y="625256"/>
                </a:lnTo>
                <a:lnTo>
                  <a:pt x="360992" y="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31" name="标题 1"/>
          <p:cNvSpPr txBox="1"/>
          <p:nvPr/>
        </p:nvSpPr>
        <p:spPr>
          <a:xfrm rot="0" flipH="0" flipV="0">
            <a:off x="5864573" y="2323878"/>
            <a:ext cx="787902" cy="53784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 w="12700" cap="sq">
            <a:noFill/>
            <a:miter/>
          </a:ln>
          <a:effectLst/>
        </p:spPr>
        <p:txBody>
          <a:bodyPr vert="horz" wrap="square" lIns="117043" tIns="58522" rIns="117043" bIns="58522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32" name="标题 1"/>
          <p:cNvSpPr txBox="1"/>
          <p:nvPr/>
        </p:nvSpPr>
        <p:spPr>
          <a:xfrm rot="0" flipH="0" flipV="0">
            <a:off x="5936521" y="1151999"/>
            <a:ext cx="644006" cy="161159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b"/>
          <a:lstStyle/>
          <a:p>
            <a:pPr algn="ctr">
              <a:lnSpc>
                <a:spcPct val="10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HelloFont WenYiHei"/>
                <a:ea typeface="HelloFont WenYiHei"/>
                <a:cs typeface="HelloFont WenYiHei"/>
              </a:rPr>
              <a:t>03</a:t>
            </a:r>
            <a:endParaRPr kumimoji="1" lang="zh-CN" altLang="en-US"/>
          </a:p>
        </p:txBody>
      </p:sp>
      <p:sp>
        <p:nvSpPr>
          <p:cNvPr id="33" name="标题 1"/>
          <p:cNvSpPr txBox="1"/>
          <p:nvPr/>
        </p:nvSpPr>
        <p:spPr>
          <a:xfrm rot="0" flipH="0" flipV="0">
            <a:off x="5877274" y="3153605"/>
            <a:ext cx="5917654" cy="18978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5000">
                <a:ln w="12700">
                  <a:noFill/>
                </a:ln>
                <a:solidFill>
                  <a:srgbClr val="047971">
                    <a:alpha val="100000"/>
                  </a:srgbClr>
                </a:solidFill>
                <a:latin typeface="HelloFont WenYiHei"/>
                <a:ea typeface="HelloFont WenYiHei"/>
                <a:cs typeface="HelloFont WenYiHei"/>
              </a:rPr>
              <a:t>食品药品安全技术支撑</a:t>
            </a:r>
            <a:endParaRPr kumimoji="1" lang="zh-CN" altLang="en-US"/>
          </a:p>
        </p:txBody>
      </p:sp>
      <p:sp>
        <p:nvSpPr>
          <p:cNvPr id="34" name="标题 1"/>
          <p:cNvSpPr txBox="1"/>
          <p:nvPr/>
        </p:nvSpPr>
        <p:spPr>
          <a:xfrm rot="0" flipH="0" flipV="0">
            <a:off x="10031730" y="227433"/>
            <a:ext cx="1772510" cy="276999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222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35" name="标题 1"/>
          <p:cNvSpPr txBox="1"/>
          <p:nvPr/>
        </p:nvSpPr>
        <p:spPr>
          <a:xfrm rot="0" flipH="0" flipV="0">
            <a:off x="11424756" y="301045"/>
            <a:ext cx="129755" cy="129774"/>
          </a:xfrm>
          <a:custGeom>
            <a:avLst/>
            <a:gdLst>
              <a:gd name="connsiteX0" fmla="*/ 669168 w 1599855"/>
              <a:gd name="connsiteY0" fmla="*/ 111621 h 1600088"/>
              <a:gd name="connsiteX1" fmla="*/ 886086 w 1599855"/>
              <a:gd name="connsiteY1" fmla="*/ 155339 h 1600088"/>
              <a:gd name="connsiteX2" fmla="*/ 1063377 w 1599855"/>
              <a:gd name="connsiteY2" fmla="*/ 274960 h 1600088"/>
              <a:gd name="connsiteX3" fmla="*/ 1182998 w 1599855"/>
              <a:gd name="connsiteY3" fmla="*/ 452251 h 1600088"/>
              <a:gd name="connsiteX4" fmla="*/ 1226716 w 1599855"/>
              <a:gd name="connsiteY4" fmla="*/ 669168 h 1600088"/>
              <a:gd name="connsiteX5" fmla="*/ 1182998 w 1599855"/>
              <a:gd name="connsiteY5" fmla="*/ 886085 h 1600088"/>
              <a:gd name="connsiteX6" fmla="*/ 1063377 w 1599855"/>
              <a:gd name="connsiteY6" fmla="*/ 1063377 h 1600088"/>
              <a:gd name="connsiteX7" fmla="*/ 886086 w 1599855"/>
              <a:gd name="connsiteY7" fmla="*/ 1182998 h 1600088"/>
              <a:gd name="connsiteX8" fmla="*/ 669168 w 1599855"/>
              <a:gd name="connsiteY8" fmla="*/ 1226716 h 1600088"/>
              <a:gd name="connsiteX9" fmla="*/ 452251 w 1599855"/>
              <a:gd name="connsiteY9" fmla="*/ 1182998 h 1600088"/>
              <a:gd name="connsiteX10" fmla="*/ 274960 w 1599855"/>
              <a:gd name="connsiteY10" fmla="*/ 1063377 h 1600088"/>
              <a:gd name="connsiteX11" fmla="*/ 155339 w 1599855"/>
              <a:gd name="connsiteY11" fmla="*/ 886085 h 1600088"/>
              <a:gd name="connsiteX12" fmla="*/ 111621 w 1599855"/>
              <a:gd name="connsiteY12" fmla="*/ 669168 h 1600088"/>
              <a:gd name="connsiteX13" fmla="*/ 155339 w 1599855"/>
              <a:gd name="connsiteY13" fmla="*/ 452251 h 1600088"/>
              <a:gd name="connsiteX14" fmla="*/ 274960 w 1599855"/>
              <a:gd name="connsiteY14" fmla="*/ 274960 h 1600088"/>
              <a:gd name="connsiteX15" fmla="*/ 452251 w 1599855"/>
              <a:gd name="connsiteY15" fmla="*/ 155339 h 1600088"/>
              <a:gd name="connsiteX16" fmla="*/ 669168 w 1599855"/>
              <a:gd name="connsiteY16" fmla="*/ 111621 h 1600088"/>
              <a:gd name="connsiteX17" fmla="*/ 669168 w 1599855"/>
              <a:gd name="connsiteY17" fmla="*/ 0 h 1600088"/>
              <a:gd name="connsiteX18" fmla="*/ 0 w 1599855"/>
              <a:gd name="connsiteY18" fmla="*/ 669168 h 1600088"/>
              <a:gd name="connsiteX19" fmla="*/ 669168 w 1599855"/>
              <a:gd name="connsiteY19" fmla="*/ 1338337 h 1600088"/>
              <a:gd name="connsiteX20" fmla="*/ 1338337 w 1599855"/>
              <a:gd name="connsiteY20" fmla="*/ 669168 h 1600088"/>
              <a:gd name="connsiteX21" fmla="*/ 669168 w 1599855"/>
              <a:gd name="connsiteY21" fmla="*/ 0 h 1600088"/>
              <a:gd name="connsiteX22" fmla="*/ 1544278 w 1599855"/>
              <a:gd name="connsiteY22" fmla="*/ 1600088 h 1600088"/>
              <a:gd name="connsiteX23" fmla="*/ 1504838 w 1599855"/>
              <a:gd name="connsiteY23" fmla="*/ 1583717 h 1600088"/>
              <a:gd name="connsiteX24" fmla="*/ 1247366 w 1599855"/>
              <a:gd name="connsiteY24" fmla="*/ 1326431 h 1600088"/>
              <a:gd name="connsiteX25" fmla="*/ 1247366 w 1599855"/>
              <a:gd name="connsiteY25" fmla="*/ 1247552 h 1600088"/>
              <a:gd name="connsiteX26" fmla="*/ 1326245 w 1599855"/>
              <a:gd name="connsiteY26" fmla="*/ 1247552 h 1600088"/>
              <a:gd name="connsiteX27" fmla="*/ 1583531 w 1599855"/>
              <a:gd name="connsiteY27" fmla="*/ 1504838 h 1600088"/>
              <a:gd name="connsiteX28" fmla="*/ 1583531 w 1599855"/>
              <a:gd name="connsiteY28" fmla="*/ 1583717 h 1600088"/>
              <a:gd name="connsiteX29" fmla="*/ 1544278 w 1599855"/>
              <a:gd name="connsiteY29" fmla="*/ 1600088 h 1600088"/>
            </a:gdLst>
            <a:rect l="l" t="t" r="r" b="b"/>
            <a:pathLst>
              <a:path w="1599855" h="1600088">
                <a:moveTo>
                  <a:pt x="669168" y="111621"/>
                </a:moveTo>
                <a:cubicBezTo>
                  <a:pt x="744513" y="111621"/>
                  <a:pt x="817438" y="126318"/>
                  <a:pt x="886086" y="155339"/>
                </a:cubicBezTo>
                <a:cubicBezTo>
                  <a:pt x="952500" y="183431"/>
                  <a:pt x="1012031" y="223614"/>
                  <a:pt x="1063377" y="274960"/>
                </a:cubicBezTo>
                <a:cubicBezTo>
                  <a:pt x="1114537" y="326120"/>
                  <a:pt x="1154906" y="385837"/>
                  <a:pt x="1182998" y="452251"/>
                </a:cubicBezTo>
                <a:cubicBezTo>
                  <a:pt x="1212019" y="520898"/>
                  <a:pt x="1226716" y="594010"/>
                  <a:pt x="1226716" y="669168"/>
                </a:cubicBezTo>
                <a:cubicBezTo>
                  <a:pt x="1226716" y="744327"/>
                  <a:pt x="1212019" y="817438"/>
                  <a:pt x="1182998" y="886085"/>
                </a:cubicBezTo>
                <a:cubicBezTo>
                  <a:pt x="1154906" y="952500"/>
                  <a:pt x="1114723" y="1012031"/>
                  <a:pt x="1063377" y="1063377"/>
                </a:cubicBezTo>
                <a:cubicBezTo>
                  <a:pt x="1012217" y="1114537"/>
                  <a:pt x="952500" y="1154906"/>
                  <a:pt x="886086" y="1182998"/>
                </a:cubicBezTo>
                <a:cubicBezTo>
                  <a:pt x="817438" y="1212019"/>
                  <a:pt x="744327" y="1226716"/>
                  <a:pt x="669168" y="1226716"/>
                </a:cubicBezTo>
                <a:cubicBezTo>
                  <a:pt x="594010" y="1226716"/>
                  <a:pt x="520898" y="1212019"/>
                  <a:pt x="452251" y="1182998"/>
                </a:cubicBezTo>
                <a:cubicBezTo>
                  <a:pt x="385837" y="1154906"/>
                  <a:pt x="326306" y="1114723"/>
                  <a:pt x="274960" y="1063377"/>
                </a:cubicBezTo>
                <a:cubicBezTo>
                  <a:pt x="223800" y="1012217"/>
                  <a:pt x="183431" y="952500"/>
                  <a:pt x="155339" y="886085"/>
                </a:cubicBezTo>
                <a:cubicBezTo>
                  <a:pt x="126318" y="817438"/>
                  <a:pt x="111621" y="744327"/>
                  <a:pt x="111621" y="669168"/>
                </a:cubicBezTo>
                <a:cubicBezTo>
                  <a:pt x="111621" y="594010"/>
                  <a:pt x="126318" y="520898"/>
                  <a:pt x="155339" y="452251"/>
                </a:cubicBezTo>
                <a:cubicBezTo>
                  <a:pt x="183431" y="385837"/>
                  <a:pt x="223614" y="326306"/>
                  <a:pt x="274960" y="274960"/>
                </a:cubicBezTo>
                <a:cubicBezTo>
                  <a:pt x="326306" y="223614"/>
                  <a:pt x="385837" y="183431"/>
                  <a:pt x="452251" y="155339"/>
                </a:cubicBezTo>
                <a:cubicBezTo>
                  <a:pt x="520898" y="126318"/>
                  <a:pt x="593824" y="111621"/>
                  <a:pt x="669168" y="111621"/>
                </a:cubicBezTo>
                <a:moveTo>
                  <a:pt x="669168" y="0"/>
                </a:moveTo>
                <a:cubicBezTo>
                  <a:pt x="299517" y="0"/>
                  <a:pt x="0" y="299517"/>
                  <a:pt x="0" y="669168"/>
                </a:cubicBezTo>
                <a:cubicBezTo>
                  <a:pt x="0" y="1038820"/>
                  <a:pt x="299517" y="1338337"/>
                  <a:pt x="669168" y="1338337"/>
                </a:cubicBezTo>
                <a:cubicBezTo>
                  <a:pt x="1038820" y="1338337"/>
                  <a:pt x="1338337" y="1038820"/>
                  <a:pt x="1338337" y="669168"/>
                </a:cubicBezTo>
                <a:cubicBezTo>
                  <a:pt x="1338337" y="299703"/>
                  <a:pt x="1038820" y="0"/>
                  <a:pt x="669168" y="0"/>
                </a:cubicBezTo>
                <a:close/>
                <a:moveTo>
                  <a:pt x="1544278" y="1600088"/>
                </a:moveTo>
                <a:cubicBezTo>
                  <a:pt x="1529953" y="1600088"/>
                  <a:pt x="1515628" y="1594693"/>
                  <a:pt x="1504838" y="1583717"/>
                </a:cubicBezTo>
                <a:lnTo>
                  <a:pt x="1247366" y="1326431"/>
                </a:lnTo>
                <a:cubicBezTo>
                  <a:pt x="1225600" y="1304665"/>
                  <a:pt x="1225600" y="1269318"/>
                  <a:pt x="1247366" y="1247552"/>
                </a:cubicBezTo>
                <a:cubicBezTo>
                  <a:pt x="1269132" y="1225786"/>
                  <a:pt x="1304479" y="1225786"/>
                  <a:pt x="1326245" y="1247552"/>
                </a:cubicBezTo>
                <a:lnTo>
                  <a:pt x="1583531" y="1504838"/>
                </a:lnTo>
                <a:cubicBezTo>
                  <a:pt x="1605297" y="1526605"/>
                  <a:pt x="1605297" y="1561951"/>
                  <a:pt x="1583531" y="1583717"/>
                </a:cubicBezTo>
                <a:cubicBezTo>
                  <a:pt x="1572927" y="1594693"/>
                  <a:pt x="1558603" y="1600088"/>
                  <a:pt x="1544278" y="1600088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36" name="标题 1"/>
          <p:cNvSpPr txBox="1"/>
          <p:nvPr/>
        </p:nvSpPr>
        <p:spPr>
          <a:xfrm rot="0" flipH="0" flipV="0">
            <a:off x="10171415" y="288988"/>
            <a:ext cx="1150705" cy="14252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1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R"/>
                <a:ea typeface="OPPOSans R"/>
                <a:cs typeface="OPPOSans R"/>
              </a:rPr>
              <a:t>PowerPoint design</a:t>
            </a:r>
            <a:endParaRPr kumimoji="1" lang="zh-CN" altLang="en-US"/>
          </a:p>
        </p:txBody>
      </p:sp>
      <p:sp>
        <p:nvSpPr>
          <p:cNvPr id="37" name="标题 1"/>
          <p:cNvSpPr txBox="1"/>
          <p:nvPr/>
        </p:nvSpPr>
        <p:spPr>
          <a:xfrm rot="0" flipH="0" flipV="0">
            <a:off x="6753574" y="2456688"/>
            <a:ext cx="2348954" cy="2722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dist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CCCCCC">
                    <a:alpha val="100000"/>
                  </a:srgbClr>
                </a:solidFill>
                <a:latin typeface="Alibaba Sans"/>
                <a:ea typeface="Alibaba Sans"/>
                <a:cs typeface="Alibaba Sans"/>
              </a:rPr>
              <a:t>powerpoint design</a:t>
            </a:r>
            <a:endParaRPr kumimoji="1" lang="zh-CN" altLang="en-US"/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rot="0" flipH="0" flipV="0">
            <a:off x="660400" y="1401840"/>
            <a:ext cx="3528020" cy="2179910"/>
          </a:xfrm>
          <a:prstGeom prst="roundRect">
            <a:avLst>
              <a:gd name="adj" fmla="val 2728"/>
            </a:avLst>
          </a:prstGeom>
          <a:noFill/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0" flipH="0" flipV="0">
            <a:off x="4325640" y="1401840"/>
            <a:ext cx="3528020" cy="2179910"/>
          </a:xfrm>
          <a:prstGeom prst="roundRect">
            <a:avLst>
              <a:gd name="adj" fmla="val 2728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0" flipH="0" flipV="0">
            <a:off x="4325640" y="3682650"/>
            <a:ext cx="3528020" cy="2179910"/>
          </a:xfrm>
          <a:prstGeom prst="roundRect">
            <a:avLst>
              <a:gd name="adj" fmla="val 2728"/>
            </a:avLst>
          </a:prstGeom>
          <a:noFill/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6" name=""/>
          <p:cNvPicPr>
            <a:picLocks noChangeAspect="1"/>
          </p:cNvPicPr>
          <p:nvPr/>
        </p:nvPicPr>
        <p:blipFill>
          <a:blip r:embed="rId2">
            <a:alphaModFix amt="100000"/>
          </a:blip>
          <a:srcRect l="4649" t="0" r="4649" b="0"/>
          <a:stretch>
            <a:fillRect/>
          </a:stretch>
        </p:blipFill>
        <p:spPr>
          <a:xfrm rot="0" flipH="0" flipV="0">
            <a:off x="7990880" y="1401840"/>
            <a:ext cx="3528020" cy="2179910"/>
          </a:xfrm>
          <a:custGeom>
            <a:avLst/>
            <a:gdLst/>
            <a:rect l="l" t="t" r="r" b="b"/>
            <a:pathLst>
              <a:path w="3528020" h="2179910">
                <a:moveTo>
                  <a:pt x="59468" y="0"/>
                </a:moveTo>
                <a:lnTo>
                  <a:pt x="3468552" y="0"/>
                </a:lnTo>
                <a:cubicBezTo>
                  <a:pt x="3501395" y="0"/>
                  <a:pt x="3528020" y="26625"/>
                  <a:pt x="3528020" y="59468"/>
                </a:cubicBezTo>
                <a:lnTo>
                  <a:pt x="3528020" y="2120442"/>
                </a:lnTo>
                <a:cubicBezTo>
                  <a:pt x="3528020" y="2153285"/>
                  <a:pt x="3501395" y="2179910"/>
                  <a:pt x="3468552" y="2179910"/>
                </a:cubicBezTo>
                <a:lnTo>
                  <a:pt x="59468" y="2179910"/>
                </a:lnTo>
                <a:cubicBezTo>
                  <a:pt x="26625" y="2179910"/>
                  <a:pt x="0" y="2153285"/>
                  <a:pt x="0" y="2120442"/>
                </a:cubicBezTo>
                <a:lnTo>
                  <a:pt x="0" y="59468"/>
                </a:lnTo>
                <a:cubicBezTo>
                  <a:pt x="0" y="26625"/>
                  <a:pt x="26625" y="0"/>
                  <a:pt x="59468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7" name=""/>
          <p:cNvPicPr>
            <a:picLocks noChangeAspect="1"/>
          </p:cNvPicPr>
          <p:nvPr/>
        </p:nvPicPr>
        <p:blipFill>
          <a:blip r:embed="rId3">
            <a:alphaModFix amt="100000"/>
          </a:blip>
          <a:srcRect l="4649" t="0" r="4649" b="0"/>
          <a:stretch>
            <a:fillRect/>
          </a:stretch>
        </p:blipFill>
        <p:spPr>
          <a:xfrm rot="0" flipH="0" flipV="0">
            <a:off x="7990880" y="3682650"/>
            <a:ext cx="3528020" cy="2179910"/>
          </a:xfrm>
          <a:custGeom>
            <a:avLst/>
            <a:gdLst/>
            <a:rect l="l" t="t" r="r" b="b"/>
            <a:pathLst>
              <a:path w="3528020" h="2179910">
                <a:moveTo>
                  <a:pt x="59468" y="0"/>
                </a:moveTo>
                <a:lnTo>
                  <a:pt x="3468552" y="0"/>
                </a:lnTo>
                <a:cubicBezTo>
                  <a:pt x="3501395" y="0"/>
                  <a:pt x="3528020" y="26625"/>
                  <a:pt x="3528020" y="59468"/>
                </a:cubicBezTo>
                <a:lnTo>
                  <a:pt x="3528020" y="2120442"/>
                </a:lnTo>
                <a:cubicBezTo>
                  <a:pt x="3528020" y="2153285"/>
                  <a:pt x="3501395" y="2179910"/>
                  <a:pt x="3468552" y="2179910"/>
                </a:cubicBezTo>
                <a:lnTo>
                  <a:pt x="59468" y="2179910"/>
                </a:lnTo>
                <a:cubicBezTo>
                  <a:pt x="26625" y="2179910"/>
                  <a:pt x="0" y="2153285"/>
                  <a:pt x="0" y="2120442"/>
                </a:cubicBezTo>
                <a:lnTo>
                  <a:pt x="0" y="59468"/>
                </a:lnTo>
                <a:cubicBezTo>
                  <a:pt x="0" y="26625"/>
                  <a:pt x="26625" y="0"/>
                  <a:pt x="5946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8" name="标题 1"/>
          <p:cNvSpPr txBox="1"/>
          <p:nvPr/>
        </p:nvSpPr>
        <p:spPr>
          <a:xfrm rot="0" flipH="0" flipV="0">
            <a:off x="887710" y="2032866"/>
            <a:ext cx="3073400" cy="141550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随着科技的进步，食品安全快速检测技术不断发展，如免疫分析、基因检测等技术，能够快速、准确地检测食品中的有害物质。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rot="5400000" flipH="0" flipV="0">
            <a:off x="2056323" y="165530"/>
            <a:ext cx="406831" cy="3198678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0" flipH="0" flipV="0">
            <a:off x="887710" y="1610981"/>
            <a:ext cx="2696705" cy="30777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快速检测技术的发展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0" flipH="0" flipV="0">
            <a:off x="4560808" y="4303368"/>
            <a:ext cx="3073400" cy="141550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制定和完善食品安全检测标准，统一检测方法和评价标准，提高检测结果的可靠性和权威性。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5400000" flipH="0" flipV="0">
            <a:off x="5729421" y="2436032"/>
            <a:ext cx="406831" cy="3198678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0" flipH="0" flipV="0">
            <a:off x="4560808" y="3881483"/>
            <a:ext cx="2696705" cy="30777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检测标准的制定与完善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0" flipH="0" flipV="0">
            <a:off x="4560808" y="2025117"/>
            <a:ext cx="3073400" cy="141550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检测设备的更新换代，提高了检测的灵敏度和准确性，如高效液相色谱仪、质谱仪等，为食品安全检测提供了强有力的技术支持。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0" flipH="0" flipV="0">
            <a:off x="4560808" y="1603232"/>
            <a:ext cx="2696705" cy="30777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检测设备的更新与应用</a:t>
            </a:r>
            <a:endParaRPr kumimoji="1" lang="zh-CN" altLang="en-US"/>
          </a:p>
        </p:txBody>
      </p:sp>
      <p:pic>
        <p:nvPicPr>
          <p:cNvPr id="16" name=""/>
          <p:cNvPicPr>
            <a:picLocks noChangeAspect="1"/>
          </p:cNvPicPr>
          <p:nvPr/>
        </p:nvPicPr>
        <p:blipFill>
          <a:blip r:embed="rId4">
            <a:alphaModFix amt="100000"/>
          </a:blip>
          <a:srcRect l="4649" t="0" r="4649" b="0"/>
          <a:stretch>
            <a:fillRect/>
          </a:stretch>
        </p:blipFill>
        <p:spPr>
          <a:xfrm rot="0" flipH="0" flipV="0">
            <a:off x="660400" y="3682650"/>
            <a:ext cx="3528020" cy="2179910"/>
          </a:xfrm>
          <a:custGeom>
            <a:avLst/>
            <a:gdLst/>
            <a:rect l="l" t="t" r="r" b="b"/>
            <a:pathLst>
              <a:path w="3528020" h="2179910">
                <a:moveTo>
                  <a:pt x="59468" y="0"/>
                </a:moveTo>
                <a:lnTo>
                  <a:pt x="3468552" y="0"/>
                </a:lnTo>
                <a:cubicBezTo>
                  <a:pt x="3501395" y="0"/>
                  <a:pt x="3528020" y="26625"/>
                  <a:pt x="3528020" y="59468"/>
                </a:cubicBezTo>
                <a:lnTo>
                  <a:pt x="3528020" y="2120442"/>
                </a:lnTo>
                <a:cubicBezTo>
                  <a:pt x="3528020" y="2153285"/>
                  <a:pt x="3501395" y="2179910"/>
                  <a:pt x="3468552" y="2179910"/>
                </a:cubicBezTo>
                <a:lnTo>
                  <a:pt x="59468" y="2179910"/>
                </a:lnTo>
                <a:cubicBezTo>
                  <a:pt x="26625" y="2179910"/>
                  <a:pt x="0" y="2153285"/>
                  <a:pt x="0" y="2120442"/>
                </a:cubicBezTo>
                <a:lnTo>
                  <a:pt x="0" y="59468"/>
                </a:lnTo>
                <a:cubicBezTo>
                  <a:pt x="0" y="26625"/>
                  <a:pt x="26625" y="0"/>
                  <a:pt x="5946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7" name="标题 1"/>
          <p:cNvSpPr txBox="1"/>
          <p:nvPr/>
        </p:nvSpPr>
        <p:spPr>
          <a:xfrm rot="0" flipH="0" flipV="0"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食品安全检测技术</a:t>
            </a:r>
            <a:endParaRPr kumimoji="1" lang="zh-CN" altLang="en-US"/>
          </a:p>
        </p:txBody>
      </p:sp>
      <p:grpSp>
        <p:nvGrpSpPr>
          <p:cNvPr id="18" name=""/>
          <p:cNvGrpSpPr/>
          <p:nvPr/>
        </p:nvGrpSpPr>
        <p:grpSpPr>
          <a:xfrm>
            <a:off x="157177" y="332616"/>
            <a:ext cx="527808" cy="722361"/>
            <a:chOff x="157177" y="332616"/>
            <a:chExt cx="527808" cy="722361"/>
          </a:xfrm>
        </p:grpSpPr>
        <p:sp>
          <p:nvSpPr>
            <p:cNvPr id="19" name="标题 1"/>
            <p:cNvSpPr txBox="1"/>
            <p:nvPr/>
          </p:nvSpPr>
          <p:spPr>
            <a:xfrm rot="2700000" flipH="0" flipV="0">
              <a:off x="234473" y="409912"/>
              <a:ext cx="373216" cy="373216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20" name="标题 1"/>
            <p:cNvSpPr txBox="1"/>
            <p:nvPr/>
          </p:nvSpPr>
          <p:spPr>
            <a:xfrm rot="2700000" flipH="0" flipV="0">
              <a:off x="234473" y="604465"/>
              <a:ext cx="373216" cy="373216"/>
            </a:xfrm>
            <a:prstGeom prst="roundRect">
              <a:avLst/>
            </a:prstGeom>
            <a:solidFill>
              <a:schemeClr val="accent2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rot="0" flipH="0" flipV="0">
            <a:off x="660400" y="4337104"/>
            <a:ext cx="1812456" cy="3399515"/>
          </a:xfrm>
          <a:prstGeom prst="roundRect">
            <a:avLst>
              <a:gd name="adj" fmla="val 10964"/>
            </a:avLst>
          </a:prstGeom>
          <a:solidFill>
            <a:schemeClr val="accent1">
              <a:lumMod val="20000"/>
              <a:lumOff val="80000"/>
              <a:alpha val="62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0" flipH="0" flipV="0">
            <a:off x="4776136" y="1297941"/>
            <a:ext cx="6742763" cy="34043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药品安全性评价体系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0" flipH="0" flipV="0">
            <a:off x="4633011" y="1773434"/>
            <a:ext cx="6885888" cy="101282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建立药品安全性评价体系，对药品的安全性进行全面评价，包括临床前研究、临床试验等，确保药品的安全性。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0" flipH="0" flipV="0">
            <a:off x="4633012" y="1321454"/>
            <a:ext cx="71118" cy="379338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0" flipH="0" flipV="0">
            <a:off x="4776137" y="2922332"/>
            <a:ext cx="6742763" cy="34043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药品不良反应监测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0" flipH="0" flipV="0">
            <a:off x="4633012" y="3397824"/>
            <a:ext cx="6885888" cy="101282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加强药品不良反应监测，及时发现药品的潜在风险，采取相应的风险控制措施，保障公众用药安全。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rot="0" flipH="0" flipV="0">
            <a:off x="4633013" y="2945845"/>
            <a:ext cx="71118" cy="37933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0" flipH="0" flipV="0">
            <a:off x="4776137" y="4546721"/>
            <a:ext cx="6742763" cy="34043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药品追溯体系的建设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0" flipH="0" flipV="0">
            <a:off x="4633012" y="5022215"/>
            <a:ext cx="6885888" cy="101282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建设药品追溯体系，实现药品从生产到使用的全过程可追溯，提高药品监管的透明度和有效性。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0" flipH="0" flipV="0">
            <a:off x="4633013" y="4570234"/>
            <a:ext cx="71118" cy="379338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13" name=""/>
          <p:cNvPicPr>
            <a:picLocks noChangeAspect="1"/>
          </p:cNvPicPr>
          <p:nvPr/>
        </p:nvPicPr>
        <p:blipFill>
          <a:blip r:embed="rId2">
            <a:alphaModFix amt="100000"/>
          </a:blip>
          <a:srcRect l="33452" t="0" r="33452" b="0"/>
          <a:stretch>
            <a:fillRect/>
          </a:stretch>
        </p:blipFill>
        <p:spPr>
          <a:xfrm rot="0" flipH="0" flipV="0">
            <a:off x="2576665" y="3064896"/>
            <a:ext cx="1812456" cy="3069204"/>
          </a:xfrm>
          <a:custGeom>
            <a:avLst/>
            <a:gdLst/>
            <a:rect l="l" t="t" r="r" b="b"/>
            <a:pathLst>
              <a:path w="1812456" h="3069204">
                <a:moveTo>
                  <a:pt x="198718" y="0"/>
                </a:moveTo>
                <a:lnTo>
                  <a:pt x="1613738" y="0"/>
                </a:lnTo>
                <a:cubicBezTo>
                  <a:pt x="1723487" y="0"/>
                  <a:pt x="1812456" y="88969"/>
                  <a:pt x="1812456" y="198718"/>
                </a:cubicBezTo>
                <a:lnTo>
                  <a:pt x="1812456" y="2870486"/>
                </a:lnTo>
                <a:cubicBezTo>
                  <a:pt x="1812456" y="2980235"/>
                  <a:pt x="1723487" y="3069204"/>
                  <a:pt x="1613738" y="3069204"/>
                </a:cubicBezTo>
                <a:lnTo>
                  <a:pt x="198718" y="3069204"/>
                </a:lnTo>
                <a:cubicBezTo>
                  <a:pt x="88969" y="3069204"/>
                  <a:pt x="0" y="2980235"/>
                  <a:pt x="0" y="2870486"/>
                </a:cubicBezTo>
                <a:lnTo>
                  <a:pt x="0" y="198718"/>
                </a:lnTo>
                <a:cubicBezTo>
                  <a:pt x="0" y="88969"/>
                  <a:pt x="88969" y="0"/>
                  <a:pt x="198718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4" name=""/>
          <p:cNvPicPr>
            <a:picLocks noChangeAspect="1"/>
          </p:cNvPicPr>
          <p:nvPr/>
        </p:nvPicPr>
        <p:blipFill>
          <a:blip r:embed="rId3">
            <a:alphaModFix amt="100000"/>
          </a:blip>
          <a:srcRect l="31645" t="0" r="31645" b="0"/>
          <a:stretch>
            <a:fillRect/>
          </a:stretch>
        </p:blipFill>
        <p:spPr>
          <a:xfrm rot="0" flipH="0" flipV="0">
            <a:off x="660400" y="1470991"/>
            <a:ext cx="1812456" cy="2767054"/>
          </a:xfrm>
          <a:custGeom>
            <a:avLst/>
            <a:gdLst/>
            <a:rect l="l" t="t" r="r" b="b"/>
            <a:pathLst>
              <a:path w="1812456" h="2767054">
                <a:moveTo>
                  <a:pt x="198718" y="0"/>
                </a:moveTo>
                <a:lnTo>
                  <a:pt x="1613738" y="0"/>
                </a:lnTo>
                <a:cubicBezTo>
                  <a:pt x="1723487" y="0"/>
                  <a:pt x="1812456" y="88969"/>
                  <a:pt x="1812456" y="198718"/>
                </a:cubicBezTo>
                <a:lnTo>
                  <a:pt x="1812456" y="2568336"/>
                </a:lnTo>
                <a:cubicBezTo>
                  <a:pt x="1812456" y="2678085"/>
                  <a:pt x="1723487" y="2767054"/>
                  <a:pt x="1613738" y="2767054"/>
                </a:cubicBezTo>
                <a:lnTo>
                  <a:pt x="198718" y="2767054"/>
                </a:lnTo>
                <a:cubicBezTo>
                  <a:pt x="88969" y="2767054"/>
                  <a:pt x="0" y="2678085"/>
                  <a:pt x="0" y="2568336"/>
                </a:cubicBezTo>
                <a:lnTo>
                  <a:pt x="0" y="198718"/>
                </a:lnTo>
                <a:cubicBezTo>
                  <a:pt x="0" y="88969"/>
                  <a:pt x="88969" y="0"/>
                  <a:pt x="198718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5" name=""/>
          <p:cNvPicPr>
            <a:picLocks noChangeAspect="1"/>
          </p:cNvPicPr>
          <p:nvPr/>
        </p:nvPicPr>
        <p:blipFill>
          <a:blip r:embed="rId4">
            <a:alphaModFix amt="100000"/>
          </a:blip>
          <a:srcRect l="15941" t="0" r="15941" b="0"/>
          <a:stretch>
            <a:fillRect/>
          </a:stretch>
        </p:blipFill>
        <p:spPr>
          <a:xfrm rot="0" flipH="0" flipV="0">
            <a:off x="2576665" y="1458732"/>
            <a:ext cx="1812456" cy="1491201"/>
          </a:xfrm>
          <a:custGeom>
            <a:avLst/>
            <a:gdLst/>
            <a:rect l="l" t="t" r="r" b="b"/>
            <a:pathLst>
              <a:path w="1812456" h="1491201">
                <a:moveTo>
                  <a:pt x="163495" y="0"/>
                </a:moveTo>
                <a:lnTo>
                  <a:pt x="1648961" y="0"/>
                </a:lnTo>
                <a:cubicBezTo>
                  <a:pt x="1739257" y="0"/>
                  <a:pt x="1812456" y="73199"/>
                  <a:pt x="1812456" y="163495"/>
                </a:cubicBezTo>
                <a:lnTo>
                  <a:pt x="1812456" y="1327706"/>
                </a:lnTo>
                <a:cubicBezTo>
                  <a:pt x="1812456" y="1418002"/>
                  <a:pt x="1739257" y="1491201"/>
                  <a:pt x="1648961" y="1491201"/>
                </a:cubicBezTo>
                <a:lnTo>
                  <a:pt x="163495" y="1491201"/>
                </a:lnTo>
                <a:cubicBezTo>
                  <a:pt x="73199" y="1491201"/>
                  <a:pt x="0" y="1418002"/>
                  <a:pt x="0" y="1327706"/>
                </a:cubicBezTo>
                <a:lnTo>
                  <a:pt x="0" y="163495"/>
                </a:lnTo>
                <a:cubicBezTo>
                  <a:pt x="0" y="73199"/>
                  <a:pt x="73199" y="0"/>
                  <a:pt x="163495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6" name="标题 1"/>
          <p:cNvSpPr txBox="1"/>
          <p:nvPr/>
        </p:nvSpPr>
        <p:spPr>
          <a:xfrm rot="0" flipH="0" flipV="0"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药品安全评价技术</a:t>
            </a:r>
            <a:endParaRPr kumimoji="1" lang="zh-CN" altLang="en-US"/>
          </a:p>
        </p:txBody>
      </p:sp>
      <p:grpSp>
        <p:nvGrpSpPr>
          <p:cNvPr id="17" name=""/>
          <p:cNvGrpSpPr/>
          <p:nvPr/>
        </p:nvGrpSpPr>
        <p:grpSpPr>
          <a:xfrm>
            <a:off x="157177" y="332616"/>
            <a:ext cx="527808" cy="722361"/>
            <a:chOff x="157177" y="332616"/>
            <a:chExt cx="527808" cy="722361"/>
          </a:xfrm>
        </p:grpSpPr>
        <p:sp>
          <p:nvSpPr>
            <p:cNvPr id="18" name="标题 1"/>
            <p:cNvSpPr txBox="1"/>
            <p:nvPr/>
          </p:nvSpPr>
          <p:spPr>
            <a:xfrm rot="2700000" flipH="0" flipV="0">
              <a:off x="234473" y="409912"/>
              <a:ext cx="373216" cy="373216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9" name="标题 1"/>
            <p:cNvSpPr txBox="1"/>
            <p:nvPr/>
          </p:nvSpPr>
          <p:spPr>
            <a:xfrm rot="2700000" flipH="0" flipV="0">
              <a:off x="234473" y="604465"/>
              <a:ext cx="373216" cy="373216"/>
            </a:xfrm>
            <a:prstGeom prst="roundRect">
              <a:avLst/>
            </a:prstGeom>
            <a:solidFill>
              <a:schemeClr val="accent2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rot="0" flipH="0" flipV="0">
            <a:off x="6415089" y="1371271"/>
            <a:ext cx="1008000" cy="1008000"/>
          </a:xfrm>
          <a:prstGeom prst="roundRect">
            <a:avLst>
              <a:gd name="adj" fmla="val 15278"/>
            </a:avLst>
          </a:prstGeom>
          <a:solidFill>
            <a:schemeClr val="bg1"/>
          </a:solidFill>
          <a:ln w="3175" cap="sq">
            <a:solidFill>
              <a:schemeClr val="accent1"/>
            </a:solidFill>
          </a:ln>
          <a:effectLst>
            <a:outerShdw dist="0" blurRad="254000" dir="0" sx="109000" sy="109000" kx="0" ky="0" algn="ctr" rotWithShape="0">
              <a:schemeClr val="accent1">
                <a:alpha val="5000"/>
              </a:schemeClr>
            </a:outerShdw>
          </a:effectLst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0" flipH="0" flipV="0">
            <a:off x="6526183" y="1482365"/>
            <a:ext cx="785812" cy="785812"/>
          </a:xfrm>
          <a:prstGeom prst="ellipse">
            <a:avLst/>
          </a:prstGeom>
          <a:solidFill>
            <a:schemeClr val="accent1">
              <a:alpha val="15000"/>
            </a:schemeClr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0" flipH="0" flipV="0">
            <a:off x="6687073" y="1653815"/>
            <a:ext cx="457678" cy="442912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0" flipH="0" flipV="0">
            <a:off x="6415089" y="3028850"/>
            <a:ext cx="1008000" cy="1008000"/>
          </a:xfrm>
          <a:prstGeom prst="roundRect">
            <a:avLst>
              <a:gd name="adj" fmla="val 15278"/>
            </a:avLst>
          </a:prstGeom>
          <a:solidFill>
            <a:schemeClr val="bg1"/>
          </a:solidFill>
          <a:ln w="3175" cap="sq">
            <a:solidFill>
              <a:schemeClr val="accent1"/>
            </a:solidFill>
          </a:ln>
          <a:effectLst>
            <a:outerShdw dist="0" blurRad="254000" dir="0" sx="109000" sy="109000" kx="0" ky="0" algn="ctr" rotWithShape="0">
              <a:schemeClr val="accent1">
                <a:alpha val="5000"/>
              </a:schemeClr>
            </a:outerShdw>
          </a:effectLst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0" flipH="0" flipV="0">
            <a:off x="6526183" y="3139944"/>
            <a:ext cx="785812" cy="785812"/>
          </a:xfrm>
          <a:prstGeom prst="ellipse">
            <a:avLst/>
          </a:prstGeom>
          <a:solidFill>
            <a:schemeClr val="accent1">
              <a:alpha val="15000"/>
            </a:schemeClr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0" flipH="0" flipV="0">
            <a:off x="6415089" y="4673746"/>
            <a:ext cx="1008000" cy="1008000"/>
          </a:xfrm>
          <a:prstGeom prst="roundRect">
            <a:avLst>
              <a:gd name="adj" fmla="val 15278"/>
            </a:avLst>
          </a:prstGeom>
          <a:solidFill>
            <a:schemeClr val="bg1"/>
          </a:solidFill>
          <a:ln w="3175" cap="sq">
            <a:solidFill>
              <a:schemeClr val="accent1"/>
            </a:solidFill>
          </a:ln>
          <a:effectLst>
            <a:outerShdw dist="0" blurRad="254000" dir="0" sx="109000" sy="109000" kx="0" ky="0" algn="ctr" rotWithShape="0">
              <a:schemeClr val="accent1">
                <a:alpha val="5000"/>
              </a:schemeClr>
            </a:outerShdw>
          </a:effectLst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rot="0" flipH="0" flipV="0">
            <a:off x="6526183" y="4784840"/>
            <a:ext cx="785812" cy="785812"/>
          </a:xfrm>
          <a:prstGeom prst="ellipse">
            <a:avLst/>
          </a:prstGeom>
          <a:solidFill>
            <a:schemeClr val="accent1">
              <a:alpha val="15000"/>
            </a:schemeClr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0" flipH="0" flipV="0">
            <a:off x="6730058" y="3328084"/>
            <a:ext cx="378063" cy="409533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accent1"/>
          </a:solidFill>
          <a:ln cap="sq">
            <a:noFill/>
            <a:prstDash val="solid"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0" flipH="0" flipV="0">
            <a:off x="6674423" y="4955774"/>
            <a:ext cx="482979" cy="422841"/>
          </a:xfrm>
          <a:custGeom>
            <a:avLst/>
            <a:gdLst>
              <a:gd name="connsiteX0" fmla="*/ 411292 w 822400"/>
              <a:gd name="connsiteY0" fmla="*/ 234366 h 720000"/>
              <a:gd name="connsiteX1" fmla="*/ 285658 w 822400"/>
              <a:gd name="connsiteY1" fmla="*/ 360000 h 720000"/>
              <a:gd name="connsiteX2" fmla="*/ 411292 w 822400"/>
              <a:gd name="connsiteY2" fmla="*/ 485635 h 720000"/>
              <a:gd name="connsiteX3" fmla="*/ 536927 w 822400"/>
              <a:gd name="connsiteY3" fmla="*/ 360000 h 720000"/>
              <a:gd name="connsiteX4" fmla="*/ 411292 w 822400"/>
              <a:gd name="connsiteY4" fmla="*/ 234366 h 720000"/>
              <a:gd name="connsiteX5" fmla="*/ 411292 w 822400"/>
              <a:gd name="connsiteY5" fmla="*/ 178938 h 720000"/>
              <a:gd name="connsiteX6" fmla="*/ 592354 w 822400"/>
              <a:gd name="connsiteY6" fmla="*/ 360000 h 720000"/>
              <a:gd name="connsiteX7" fmla="*/ 411292 w 822400"/>
              <a:gd name="connsiteY7" fmla="*/ 541063 h 720000"/>
              <a:gd name="connsiteX8" fmla="*/ 230230 w 822400"/>
              <a:gd name="connsiteY8" fmla="*/ 360000 h 720000"/>
              <a:gd name="connsiteX9" fmla="*/ 411292 w 822400"/>
              <a:gd name="connsiteY9" fmla="*/ 178938 h 720000"/>
              <a:gd name="connsiteX10" fmla="*/ 235403 w 822400"/>
              <a:gd name="connsiteY10" fmla="*/ 55427 h 720000"/>
              <a:gd name="connsiteX11" fmla="*/ 59514 w 822400"/>
              <a:gd name="connsiteY11" fmla="*/ 360000 h 720000"/>
              <a:gd name="connsiteX12" fmla="*/ 235403 w 822400"/>
              <a:gd name="connsiteY12" fmla="*/ 664573 h 720000"/>
              <a:gd name="connsiteX13" fmla="*/ 587089 w 822400"/>
              <a:gd name="connsiteY13" fmla="*/ 664573 h 720000"/>
              <a:gd name="connsiteX14" fmla="*/ 762978 w 822400"/>
              <a:gd name="connsiteY14" fmla="*/ 360000 h 720000"/>
              <a:gd name="connsiteX15" fmla="*/ 587089 w 822400"/>
              <a:gd name="connsiteY15" fmla="*/ 55427 h 720000"/>
              <a:gd name="connsiteX16" fmla="*/ 219883 w 822400"/>
              <a:gd name="connsiteY16" fmla="*/ 0 h 720000"/>
              <a:gd name="connsiteX17" fmla="*/ 602516 w 822400"/>
              <a:gd name="connsiteY17" fmla="*/ 0 h 720000"/>
              <a:gd name="connsiteX18" fmla="*/ 627274 w 822400"/>
              <a:gd name="connsiteY18" fmla="*/ 14319 h 720000"/>
              <a:gd name="connsiteX19" fmla="*/ 818590 w 822400"/>
              <a:gd name="connsiteY19" fmla="*/ 345682 h 720000"/>
              <a:gd name="connsiteX20" fmla="*/ 818590 w 822400"/>
              <a:gd name="connsiteY20" fmla="*/ 374319 h 720000"/>
              <a:gd name="connsiteX21" fmla="*/ 627366 w 822400"/>
              <a:gd name="connsiteY21" fmla="*/ 705682 h 720000"/>
              <a:gd name="connsiteX22" fmla="*/ 602608 w 822400"/>
              <a:gd name="connsiteY22" fmla="*/ 720000 h 720000"/>
              <a:gd name="connsiteX23" fmla="*/ 219976 w 822400"/>
              <a:gd name="connsiteY23" fmla="*/ 720000 h 720000"/>
              <a:gd name="connsiteX24" fmla="*/ 195218 w 822400"/>
              <a:gd name="connsiteY24" fmla="*/ 705682 h 720000"/>
              <a:gd name="connsiteX25" fmla="*/ 3810 w 822400"/>
              <a:gd name="connsiteY25" fmla="*/ 374319 h 720000"/>
              <a:gd name="connsiteX26" fmla="*/ 3810 w 822400"/>
              <a:gd name="connsiteY26" fmla="*/ 345682 h 720000"/>
              <a:gd name="connsiteX27" fmla="*/ 195126 w 822400"/>
              <a:gd name="connsiteY27" fmla="*/ 14319 h 720000"/>
              <a:gd name="connsiteX28" fmla="*/ 219883 w 822400"/>
              <a:gd name="connsiteY28" fmla="*/ 0 h 720000"/>
            </a:gdLst>
            <a:rect l="l" t="t" r="r" b="b"/>
            <a:pathLst>
              <a:path w="822400" h="720000">
                <a:moveTo>
                  <a:pt x="411292" y="234366"/>
                </a:moveTo>
                <a:cubicBezTo>
                  <a:pt x="342008" y="234366"/>
                  <a:pt x="285658" y="290716"/>
                  <a:pt x="285658" y="360000"/>
                </a:cubicBezTo>
                <a:cubicBezTo>
                  <a:pt x="285658" y="429284"/>
                  <a:pt x="342008" y="485635"/>
                  <a:pt x="411292" y="485635"/>
                </a:cubicBezTo>
                <a:cubicBezTo>
                  <a:pt x="480576" y="485635"/>
                  <a:pt x="536927" y="429284"/>
                  <a:pt x="536927" y="360000"/>
                </a:cubicBezTo>
                <a:cubicBezTo>
                  <a:pt x="536927" y="290716"/>
                  <a:pt x="480576" y="234366"/>
                  <a:pt x="411292" y="234366"/>
                </a:cubicBezTo>
                <a:close/>
                <a:moveTo>
                  <a:pt x="411292" y="178938"/>
                </a:moveTo>
                <a:cubicBezTo>
                  <a:pt x="511153" y="178938"/>
                  <a:pt x="592354" y="260139"/>
                  <a:pt x="592354" y="360000"/>
                </a:cubicBezTo>
                <a:cubicBezTo>
                  <a:pt x="592354" y="459861"/>
                  <a:pt x="511153" y="541063"/>
                  <a:pt x="411292" y="541063"/>
                </a:cubicBezTo>
                <a:cubicBezTo>
                  <a:pt x="311431" y="541063"/>
                  <a:pt x="230230" y="459861"/>
                  <a:pt x="230230" y="360000"/>
                </a:cubicBezTo>
                <a:cubicBezTo>
                  <a:pt x="230230" y="260139"/>
                  <a:pt x="311431" y="178938"/>
                  <a:pt x="411292" y="178938"/>
                </a:cubicBezTo>
                <a:close/>
                <a:moveTo>
                  <a:pt x="235403" y="55427"/>
                </a:moveTo>
                <a:lnTo>
                  <a:pt x="59514" y="360000"/>
                </a:lnTo>
                <a:lnTo>
                  <a:pt x="235403" y="664573"/>
                </a:lnTo>
                <a:lnTo>
                  <a:pt x="587089" y="664573"/>
                </a:lnTo>
                <a:lnTo>
                  <a:pt x="762978" y="360000"/>
                </a:lnTo>
                <a:lnTo>
                  <a:pt x="587089" y="55427"/>
                </a:lnTo>
                <a:close/>
                <a:moveTo>
                  <a:pt x="219883" y="0"/>
                </a:moveTo>
                <a:lnTo>
                  <a:pt x="602516" y="0"/>
                </a:lnTo>
                <a:cubicBezTo>
                  <a:pt x="612678" y="0"/>
                  <a:pt x="622193" y="5450"/>
                  <a:pt x="627274" y="14319"/>
                </a:cubicBezTo>
                <a:lnTo>
                  <a:pt x="818590" y="345682"/>
                </a:lnTo>
                <a:cubicBezTo>
                  <a:pt x="823671" y="354550"/>
                  <a:pt x="823671" y="365451"/>
                  <a:pt x="818590" y="374319"/>
                </a:cubicBezTo>
                <a:lnTo>
                  <a:pt x="627366" y="705682"/>
                </a:lnTo>
                <a:cubicBezTo>
                  <a:pt x="622285" y="714550"/>
                  <a:pt x="612770" y="720000"/>
                  <a:pt x="602608" y="720000"/>
                </a:cubicBezTo>
                <a:lnTo>
                  <a:pt x="219976" y="720000"/>
                </a:lnTo>
                <a:cubicBezTo>
                  <a:pt x="209814" y="720000"/>
                  <a:pt x="200299" y="714550"/>
                  <a:pt x="195218" y="705682"/>
                </a:cubicBezTo>
                <a:lnTo>
                  <a:pt x="3810" y="374319"/>
                </a:lnTo>
                <a:cubicBezTo>
                  <a:pt x="-1271" y="365543"/>
                  <a:pt x="-1271" y="354550"/>
                  <a:pt x="3810" y="345682"/>
                </a:cubicBezTo>
                <a:lnTo>
                  <a:pt x="195126" y="14319"/>
                </a:lnTo>
                <a:cubicBezTo>
                  <a:pt x="200207" y="5450"/>
                  <a:pt x="209721" y="0"/>
                  <a:pt x="219883" y="0"/>
                </a:cubicBezTo>
                <a:close/>
              </a:path>
            </a:pathLst>
          </a:custGeom>
          <a:solidFill>
            <a:schemeClr val="accent1"/>
          </a:solidFill>
          <a:ln cap="sq">
            <a:noFill/>
            <a:prstDash val="solid"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12" name=""/>
          <p:cNvPicPr>
            <a:picLocks noChangeAspect="1"/>
          </p:cNvPicPr>
          <p:nvPr/>
        </p:nvPicPr>
        <p:blipFill>
          <a:blip r:embed="rId2">
            <a:alphaModFix amt="100000"/>
          </a:blip>
          <a:srcRect l="4235" t="0" r="32442" b="2461"/>
          <a:stretch>
            <a:fillRect/>
          </a:stretch>
        </p:blipFill>
        <p:spPr>
          <a:xfrm rot="0" flipH="0" flipV="0">
            <a:off x="647700" y="1333171"/>
            <a:ext cx="5446538" cy="4521859"/>
          </a:xfrm>
          <a:custGeom>
            <a:avLst/>
            <a:gdLst/>
            <a:rect l="l" t="t" r="r" b="b"/>
            <a:pathLst>
              <a:path w="5446538" h="4521859">
                <a:moveTo>
                  <a:pt x="104487" y="0"/>
                </a:moveTo>
                <a:lnTo>
                  <a:pt x="5342051" y="0"/>
                </a:lnTo>
                <a:lnTo>
                  <a:pt x="5389280" y="32638"/>
                </a:lnTo>
                <a:cubicBezTo>
                  <a:pt x="5424657" y="68900"/>
                  <a:pt x="5446538" y="118996"/>
                  <a:pt x="5446538" y="174330"/>
                </a:cubicBezTo>
                <a:lnTo>
                  <a:pt x="5446538" y="4321478"/>
                </a:lnTo>
                <a:cubicBezTo>
                  <a:pt x="5446538" y="4432145"/>
                  <a:pt x="5359013" y="4521859"/>
                  <a:pt x="5251046" y="4521859"/>
                </a:cubicBezTo>
                <a:lnTo>
                  <a:pt x="195492" y="4521859"/>
                </a:lnTo>
                <a:cubicBezTo>
                  <a:pt x="87525" y="4521859"/>
                  <a:pt x="0" y="4432145"/>
                  <a:pt x="0" y="4321478"/>
                </a:cubicBezTo>
                <a:lnTo>
                  <a:pt x="0" y="174330"/>
                </a:lnTo>
                <a:cubicBezTo>
                  <a:pt x="0" y="118996"/>
                  <a:pt x="21881" y="68900"/>
                  <a:pt x="57258" y="32638"/>
                </a:cubicBezTo>
                <a:lnTo>
                  <a:pt x="104487" y="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3" name="标题 1"/>
          <p:cNvSpPr txBox="1"/>
          <p:nvPr/>
        </p:nvSpPr>
        <p:spPr>
          <a:xfrm rot="0" flipH="0" flipV="0">
            <a:off x="7587156" y="1842180"/>
            <a:ext cx="3960000" cy="88578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建设信息化监管平台，实现食品药品安全监管的信息化、智能化，提高监管效率和水平。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0" flipH="0" flipV="0">
            <a:off x="7583978" y="1327560"/>
            <a:ext cx="3960000" cy="45719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2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信息化监管平台的建设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0" flipH="0" flipV="0">
            <a:off x="7587156" y="3487077"/>
            <a:ext cx="3960000" cy="88578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利用大数据技术，对食品药品安全数据进行分析和挖掘，发现潜在的安全风险，为监管决策提供科学依据。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0" flipH="0" flipV="0">
            <a:off x="7583978" y="2972456"/>
            <a:ext cx="3960000" cy="45719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2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大数据在食品药品安全监管中的应用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 rot="0" flipH="0" flipV="0">
            <a:off x="7587156" y="5131972"/>
            <a:ext cx="3960000" cy="88578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应用云计算和物联网技术，实现食品药品安全监管的远程监控和实时监控，提高监管的及时性和有效性。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 rot="0" flipH="0" flipV="0">
            <a:off x="7583978" y="4617352"/>
            <a:ext cx="3960000" cy="45719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2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云计算与物联网技术的应用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 rot="0" flipH="0" flipV="0"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信息技术在食品药品安全中的应用</a:t>
            </a:r>
            <a:endParaRPr kumimoji="1" lang="zh-CN" altLang="en-US"/>
          </a:p>
        </p:txBody>
      </p:sp>
      <p:grpSp>
        <p:nvGrpSpPr>
          <p:cNvPr id="20" name=""/>
          <p:cNvGrpSpPr/>
          <p:nvPr/>
        </p:nvGrpSpPr>
        <p:grpSpPr>
          <a:xfrm>
            <a:off x="157177" y="332616"/>
            <a:ext cx="527808" cy="722361"/>
            <a:chOff x="157177" y="332616"/>
            <a:chExt cx="527808" cy="722361"/>
          </a:xfrm>
        </p:grpSpPr>
        <p:sp>
          <p:nvSpPr>
            <p:cNvPr id="21" name="标题 1"/>
            <p:cNvSpPr txBox="1"/>
            <p:nvPr/>
          </p:nvSpPr>
          <p:spPr>
            <a:xfrm rot="2700000" flipH="0" flipV="0">
              <a:off x="234473" y="409912"/>
              <a:ext cx="373216" cy="373216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22" name="标题 1"/>
            <p:cNvSpPr txBox="1"/>
            <p:nvPr/>
          </p:nvSpPr>
          <p:spPr>
            <a:xfrm rot="2700000" flipH="0" flipV="0">
              <a:off x="234473" y="604465"/>
              <a:ext cx="373216" cy="373216"/>
            </a:xfrm>
            <a:prstGeom prst="roundRect">
              <a:avLst/>
            </a:prstGeom>
            <a:solidFill>
              <a:schemeClr val="accent2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 rot="0" flipH="0" flipV="0">
            <a:off x="0" y="-12700"/>
            <a:ext cx="5676900" cy="6883400"/>
          </a:xfrm>
          <a:prstGeom prst="rect"/>
          <a:gradFill>
            <a:gsLst>
              <a:gs pos="0">
                <a:schemeClr val="accent2">
                  <a:lumMod val="20000"/>
                  <a:lumOff val="80000"/>
                  <a:alpha val="0"/>
                </a:schemeClr>
              </a:gs>
              <a:gs pos="100000">
                <a:schemeClr val="bg1">
                  <a:alpha val="100000"/>
                </a:schemeClr>
              </a:gs>
            </a:gsLst>
            <a:lin ang="16680000" scaled="0"/>
          </a:gradFill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rot="0" flipH="0" flipV="0">
            <a:off x="416660" y="283892"/>
            <a:ext cx="1321317" cy="164080"/>
          </a:xfrm>
          <a:custGeom>
            <a:avLst/>
            <a:gdLst>
              <a:gd name="connsiteX0" fmla="*/ 353068 w 1228797"/>
              <a:gd name="connsiteY0" fmla="*/ 146933 h 152590"/>
              <a:gd name="connsiteX1" fmla="*/ 353259 w 1228797"/>
              <a:gd name="connsiteY1" fmla="*/ 146971 h 152590"/>
              <a:gd name="connsiteX2" fmla="*/ 352878 w 1228797"/>
              <a:gd name="connsiteY2" fmla="*/ 146971 h 152590"/>
              <a:gd name="connsiteX3" fmla="*/ 463654 w 1228797"/>
              <a:gd name="connsiteY3" fmla="*/ 28766 h 152590"/>
              <a:gd name="connsiteX4" fmla="*/ 457368 w 1228797"/>
              <a:gd name="connsiteY4" fmla="*/ 35052 h 152590"/>
              <a:gd name="connsiteX5" fmla="*/ 457368 w 1228797"/>
              <a:gd name="connsiteY5" fmla="*/ 66866 h 152590"/>
              <a:gd name="connsiteX6" fmla="*/ 463464 w 1228797"/>
              <a:gd name="connsiteY6" fmla="*/ 73152 h 152590"/>
              <a:gd name="connsiteX7" fmla="*/ 463654 w 1228797"/>
              <a:gd name="connsiteY7" fmla="*/ 73152 h 152590"/>
              <a:gd name="connsiteX8" fmla="*/ 502611 w 1228797"/>
              <a:gd name="connsiteY8" fmla="*/ 73152 h 152590"/>
              <a:gd name="connsiteX9" fmla="*/ 525281 w 1228797"/>
              <a:gd name="connsiteY9" fmla="*/ 51911 h 152590"/>
              <a:gd name="connsiteX10" fmla="*/ 504450 w 1228797"/>
              <a:gd name="connsiteY10" fmla="*/ 28795 h 152590"/>
              <a:gd name="connsiteX11" fmla="*/ 503183 w 1228797"/>
              <a:gd name="connsiteY11" fmla="*/ 28766 h 152590"/>
              <a:gd name="connsiteX12" fmla="*/ 1154216 w 1228797"/>
              <a:gd name="connsiteY12" fmla="*/ 28194 h 152590"/>
              <a:gd name="connsiteX13" fmla="*/ 1154216 w 1228797"/>
              <a:gd name="connsiteY13" fmla="*/ 28765 h 152590"/>
              <a:gd name="connsiteX14" fmla="*/ 1104877 w 1228797"/>
              <a:gd name="connsiteY14" fmla="*/ 77914 h 152590"/>
              <a:gd name="connsiteX15" fmla="*/ 1154026 w 1228797"/>
              <a:gd name="connsiteY15" fmla="*/ 127254 h 152590"/>
              <a:gd name="connsiteX16" fmla="*/ 1203365 w 1228797"/>
              <a:gd name="connsiteY16" fmla="*/ 78105 h 152590"/>
              <a:gd name="connsiteX17" fmla="*/ 1203365 w 1228797"/>
              <a:gd name="connsiteY17" fmla="*/ 78009 h 152590"/>
              <a:gd name="connsiteX18" fmla="*/ 1154502 w 1228797"/>
              <a:gd name="connsiteY18" fmla="*/ 28195 h 152590"/>
              <a:gd name="connsiteX19" fmla="*/ 1154216 w 1228797"/>
              <a:gd name="connsiteY19" fmla="*/ 28194 h 152590"/>
              <a:gd name="connsiteX20" fmla="*/ 836558 w 1228797"/>
              <a:gd name="connsiteY20" fmla="*/ 25718 h 152590"/>
              <a:gd name="connsiteX21" fmla="*/ 787314 w 1228797"/>
              <a:gd name="connsiteY21" fmla="*/ 74962 h 152590"/>
              <a:gd name="connsiteX22" fmla="*/ 836558 w 1228797"/>
              <a:gd name="connsiteY22" fmla="*/ 124207 h 152590"/>
              <a:gd name="connsiteX23" fmla="*/ 885802 w 1228797"/>
              <a:gd name="connsiteY23" fmla="*/ 74962 h 152590"/>
              <a:gd name="connsiteX24" fmla="*/ 885802 w 1228797"/>
              <a:gd name="connsiteY24" fmla="*/ 74867 h 152590"/>
              <a:gd name="connsiteX25" fmla="*/ 836558 w 1228797"/>
              <a:gd name="connsiteY25" fmla="*/ 25718 h 152590"/>
              <a:gd name="connsiteX26" fmla="*/ 200954 w 1228797"/>
              <a:gd name="connsiteY26" fmla="*/ 25527 h 152590"/>
              <a:gd name="connsiteX27" fmla="*/ 200954 w 1228797"/>
              <a:gd name="connsiteY27" fmla="*/ 25908 h 152590"/>
              <a:gd name="connsiteX28" fmla="*/ 151424 w 1228797"/>
              <a:gd name="connsiteY28" fmla="*/ 75248 h 152590"/>
              <a:gd name="connsiteX29" fmla="*/ 200764 w 1228797"/>
              <a:gd name="connsiteY29" fmla="*/ 124778 h 152590"/>
              <a:gd name="connsiteX30" fmla="*/ 250294 w 1228797"/>
              <a:gd name="connsiteY30" fmla="*/ 75438 h 152590"/>
              <a:gd name="connsiteX31" fmla="*/ 250294 w 1228797"/>
              <a:gd name="connsiteY31" fmla="*/ 75248 h 152590"/>
              <a:gd name="connsiteX32" fmla="*/ 201145 w 1228797"/>
              <a:gd name="connsiteY32" fmla="*/ 25528 h 152590"/>
              <a:gd name="connsiteX33" fmla="*/ 200954 w 1228797"/>
              <a:gd name="connsiteY33" fmla="*/ 25527 h 152590"/>
              <a:gd name="connsiteX34" fmla="*/ 437841 w 1228797"/>
              <a:gd name="connsiteY34" fmla="*/ 3429 h 152590"/>
              <a:gd name="connsiteX35" fmla="*/ 502040 w 1228797"/>
              <a:gd name="connsiteY35" fmla="*/ 3429 h 152590"/>
              <a:gd name="connsiteX36" fmla="*/ 535949 w 1228797"/>
              <a:gd name="connsiteY36" fmla="*/ 16764 h 152590"/>
              <a:gd name="connsiteX37" fmla="*/ 550808 w 1228797"/>
              <a:gd name="connsiteY37" fmla="*/ 49340 h 152590"/>
              <a:gd name="connsiteX38" fmla="*/ 528615 w 1228797"/>
              <a:gd name="connsiteY38" fmla="*/ 91345 h 152590"/>
              <a:gd name="connsiteX39" fmla="*/ 526233 w 1228797"/>
              <a:gd name="connsiteY39" fmla="*/ 99251 h 152590"/>
              <a:gd name="connsiteX40" fmla="*/ 544712 w 1228797"/>
              <a:gd name="connsiteY40" fmla="*/ 138017 h 152590"/>
              <a:gd name="connsiteX41" fmla="*/ 541683 w 1228797"/>
              <a:gd name="connsiteY41" fmla="*/ 146377 h 152590"/>
              <a:gd name="connsiteX42" fmla="*/ 538997 w 1228797"/>
              <a:gd name="connsiteY42" fmla="*/ 146971 h 152590"/>
              <a:gd name="connsiteX43" fmla="*/ 525567 w 1228797"/>
              <a:gd name="connsiteY43" fmla="*/ 146971 h 152590"/>
              <a:gd name="connsiteX44" fmla="*/ 519947 w 1228797"/>
              <a:gd name="connsiteY44" fmla="*/ 143447 h 152590"/>
              <a:gd name="connsiteX45" fmla="*/ 500230 w 1228797"/>
              <a:gd name="connsiteY45" fmla="*/ 102203 h 152590"/>
              <a:gd name="connsiteX46" fmla="*/ 494611 w 1228797"/>
              <a:gd name="connsiteY46" fmla="*/ 98679 h 152590"/>
              <a:gd name="connsiteX47" fmla="*/ 463654 w 1228797"/>
              <a:gd name="connsiteY47" fmla="*/ 98679 h 152590"/>
              <a:gd name="connsiteX48" fmla="*/ 457368 w 1228797"/>
              <a:gd name="connsiteY48" fmla="*/ 104773 h 152590"/>
              <a:gd name="connsiteX49" fmla="*/ 457368 w 1228797"/>
              <a:gd name="connsiteY49" fmla="*/ 104966 h 152590"/>
              <a:gd name="connsiteX50" fmla="*/ 457368 w 1228797"/>
              <a:gd name="connsiteY50" fmla="*/ 140684 h 152590"/>
              <a:gd name="connsiteX51" fmla="*/ 451081 w 1228797"/>
              <a:gd name="connsiteY51" fmla="*/ 146971 h 152590"/>
              <a:gd name="connsiteX52" fmla="*/ 437841 w 1228797"/>
              <a:gd name="connsiteY52" fmla="*/ 146971 h 152590"/>
              <a:gd name="connsiteX53" fmla="*/ 431555 w 1228797"/>
              <a:gd name="connsiteY53" fmla="*/ 140684 h 152590"/>
              <a:gd name="connsiteX54" fmla="*/ 431555 w 1228797"/>
              <a:gd name="connsiteY54" fmla="*/ 9716 h 152590"/>
              <a:gd name="connsiteX55" fmla="*/ 437841 w 1228797"/>
              <a:gd name="connsiteY55" fmla="*/ 3429 h 152590"/>
              <a:gd name="connsiteX56" fmla="*/ 293633 w 1228797"/>
              <a:gd name="connsiteY56" fmla="*/ 3429 h 152590"/>
              <a:gd name="connsiteX57" fmla="*/ 306777 w 1228797"/>
              <a:gd name="connsiteY57" fmla="*/ 3429 h 152590"/>
              <a:gd name="connsiteX58" fmla="*/ 312683 w 1228797"/>
              <a:gd name="connsiteY58" fmla="*/ 9715 h 152590"/>
              <a:gd name="connsiteX59" fmla="*/ 312683 w 1228797"/>
              <a:gd name="connsiteY59" fmla="*/ 80677 h 152590"/>
              <a:gd name="connsiteX60" fmla="*/ 350592 w 1228797"/>
              <a:gd name="connsiteY60" fmla="*/ 123032 h 152590"/>
              <a:gd name="connsiteX61" fmla="*/ 392950 w 1228797"/>
              <a:gd name="connsiteY61" fmla="*/ 85118 h 152590"/>
              <a:gd name="connsiteX62" fmla="*/ 392978 w 1228797"/>
              <a:gd name="connsiteY62" fmla="*/ 81248 h 152590"/>
              <a:gd name="connsiteX63" fmla="*/ 392978 w 1228797"/>
              <a:gd name="connsiteY63" fmla="*/ 9715 h 152590"/>
              <a:gd name="connsiteX64" fmla="*/ 399265 w 1228797"/>
              <a:gd name="connsiteY64" fmla="*/ 3429 h 152590"/>
              <a:gd name="connsiteX65" fmla="*/ 412505 w 1228797"/>
              <a:gd name="connsiteY65" fmla="*/ 3429 h 152590"/>
              <a:gd name="connsiteX66" fmla="*/ 418696 w 1228797"/>
              <a:gd name="connsiteY66" fmla="*/ 9715 h 152590"/>
              <a:gd name="connsiteX67" fmla="*/ 418696 w 1228797"/>
              <a:gd name="connsiteY67" fmla="*/ 81153 h 152590"/>
              <a:gd name="connsiteX68" fmla="*/ 378496 w 1228797"/>
              <a:gd name="connsiteY68" fmla="*/ 141799 h 152590"/>
              <a:gd name="connsiteX69" fmla="*/ 353068 w 1228797"/>
              <a:gd name="connsiteY69" fmla="*/ 146933 h 152590"/>
              <a:gd name="connsiteX70" fmla="*/ 327634 w 1228797"/>
              <a:gd name="connsiteY70" fmla="*/ 141836 h 152590"/>
              <a:gd name="connsiteX71" fmla="*/ 287346 w 1228797"/>
              <a:gd name="connsiteY71" fmla="*/ 81248 h 152590"/>
              <a:gd name="connsiteX72" fmla="*/ 287346 w 1228797"/>
              <a:gd name="connsiteY72" fmla="*/ 81153 h 152590"/>
              <a:gd name="connsiteX73" fmla="*/ 287346 w 1228797"/>
              <a:gd name="connsiteY73" fmla="*/ 9715 h 152590"/>
              <a:gd name="connsiteX74" fmla="*/ 293633 w 1228797"/>
              <a:gd name="connsiteY74" fmla="*/ 3429 h 152590"/>
              <a:gd name="connsiteX75" fmla="*/ 6264 w 1228797"/>
              <a:gd name="connsiteY75" fmla="*/ 3333 h 152590"/>
              <a:gd name="connsiteX76" fmla="*/ 18646 w 1228797"/>
              <a:gd name="connsiteY76" fmla="*/ 3333 h 152590"/>
              <a:gd name="connsiteX77" fmla="*/ 23790 w 1228797"/>
              <a:gd name="connsiteY77" fmla="*/ 6000 h 152590"/>
              <a:gd name="connsiteX78" fmla="*/ 61890 w 1228797"/>
              <a:gd name="connsiteY78" fmla="*/ 59817 h 152590"/>
              <a:gd name="connsiteX79" fmla="*/ 67033 w 1228797"/>
              <a:gd name="connsiteY79" fmla="*/ 62388 h 152590"/>
              <a:gd name="connsiteX80" fmla="*/ 72081 w 1228797"/>
              <a:gd name="connsiteY80" fmla="*/ 59817 h 152590"/>
              <a:gd name="connsiteX81" fmla="*/ 110181 w 1228797"/>
              <a:gd name="connsiteY81" fmla="*/ 6000 h 152590"/>
              <a:gd name="connsiteX82" fmla="*/ 115325 w 1228797"/>
              <a:gd name="connsiteY82" fmla="*/ 3333 h 152590"/>
              <a:gd name="connsiteX83" fmla="*/ 127707 w 1228797"/>
              <a:gd name="connsiteY83" fmla="*/ 3333 h 152590"/>
              <a:gd name="connsiteX84" fmla="*/ 134065 w 1228797"/>
              <a:gd name="connsiteY84" fmla="*/ 9548 h 152590"/>
              <a:gd name="connsiteX85" fmla="*/ 132851 w 1228797"/>
              <a:gd name="connsiteY85" fmla="*/ 13335 h 152590"/>
              <a:gd name="connsiteX86" fmla="*/ 81702 w 1228797"/>
              <a:gd name="connsiteY86" fmla="*/ 83724 h 152590"/>
              <a:gd name="connsiteX87" fmla="*/ 79987 w 1228797"/>
              <a:gd name="connsiteY87" fmla="*/ 89154 h 152590"/>
              <a:gd name="connsiteX88" fmla="*/ 79987 w 1228797"/>
              <a:gd name="connsiteY88" fmla="*/ 140684 h 152590"/>
              <a:gd name="connsiteX89" fmla="*/ 73701 w 1228797"/>
              <a:gd name="connsiteY89" fmla="*/ 146970 h 152590"/>
              <a:gd name="connsiteX90" fmla="*/ 60270 w 1228797"/>
              <a:gd name="connsiteY90" fmla="*/ 146970 h 152590"/>
              <a:gd name="connsiteX91" fmla="*/ 53984 w 1228797"/>
              <a:gd name="connsiteY91" fmla="*/ 140684 h 152590"/>
              <a:gd name="connsiteX92" fmla="*/ 53984 w 1228797"/>
              <a:gd name="connsiteY92" fmla="*/ 89154 h 152590"/>
              <a:gd name="connsiteX93" fmla="*/ 52269 w 1228797"/>
              <a:gd name="connsiteY93" fmla="*/ 83724 h 152590"/>
              <a:gd name="connsiteX94" fmla="*/ 1215 w 1228797"/>
              <a:gd name="connsiteY94" fmla="*/ 13335 h 152590"/>
              <a:gd name="connsiteX95" fmla="*/ 2572 w 1228797"/>
              <a:gd name="connsiteY95" fmla="*/ 4549 h 152590"/>
              <a:gd name="connsiteX96" fmla="*/ 6264 w 1228797"/>
              <a:gd name="connsiteY96" fmla="*/ 3333 h 152590"/>
              <a:gd name="connsiteX97" fmla="*/ 1154026 w 1228797"/>
              <a:gd name="connsiteY97" fmla="*/ 3238 h 152590"/>
              <a:gd name="connsiteX98" fmla="*/ 1228797 w 1228797"/>
              <a:gd name="connsiteY98" fmla="*/ 77819 h 152590"/>
              <a:gd name="connsiteX99" fmla="*/ 1228797 w 1228797"/>
              <a:gd name="connsiteY99" fmla="*/ 77914 h 152590"/>
              <a:gd name="connsiteX100" fmla="*/ 1154216 w 1228797"/>
              <a:gd name="connsiteY100" fmla="*/ 152590 h 152590"/>
              <a:gd name="connsiteX101" fmla="*/ 1079445 w 1228797"/>
              <a:gd name="connsiteY101" fmla="*/ 78009 h 152590"/>
              <a:gd name="connsiteX102" fmla="*/ 1154026 w 1228797"/>
              <a:gd name="connsiteY102" fmla="*/ 3238 h 152590"/>
              <a:gd name="connsiteX103" fmla="*/ 646058 w 1228797"/>
              <a:gd name="connsiteY103" fmla="*/ 2096 h 152590"/>
              <a:gd name="connsiteX104" fmla="*/ 659774 w 1228797"/>
              <a:gd name="connsiteY104" fmla="*/ 2096 h 152590"/>
              <a:gd name="connsiteX105" fmla="*/ 666060 w 1228797"/>
              <a:gd name="connsiteY105" fmla="*/ 8382 h 152590"/>
              <a:gd name="connsiteX106" fmla="*/ 666060 w 1228797"/>
              <a:gd name="connsiteY106" fmla="*/ 116491 h 152590"/>
              <a:gd name="connsiteX107" fmla="*/ 672346 w 1228797"/>
              <a:gd name="connsiteY107" fmla="*/ 122778 h 152590"/>
              <a:gd name="connsiteX108" fmla="*/ 750166 w 1228797"/>
              <a:gd name="connsiteY108" fmla="*/ 122778 h 152590"/>
              <a:gd name="connsiteX109" fmla="*/ 756452 w 1228797"/>
              <a:gd name="connsiteY109" fmla="*/ 129064 h 152590"/>
              <a:gd name="connsiteX110" fmla="*/ 756452 w 1228797"/>
              <a:gd name="connsiteY110" fmla="*/ 141733 h 152590"/>
              <a:gd name="connsiteX111" fmla="*/ 750356 w 1228797"/>
              <a:gd name="connsiteY111" fmla="*/ 148019 h 152590"/>
              <a:gd name="connsiteX112" fmla="*/ 750166 w 1228797"/>
              <a:gd name="connsiteY112" fmla="*/ 148019 h 152590"/>
              <a:gd name="connsiteX113" fmla="*/ 646058 w 1228797"/>
              <a:gd name="connsiteY113" fmla="*/ 148019 h 152590"/>
              <a:gd name="connsiteX114" fmla="*/ 639771 w 1228797"/>
              <a:gd name="connsiteY114" fmla="*/ 141733 h 152590"/>
              <a:gd name="connsiteX115" fmla="*/ 639771 w 1228797"/>
              <a:gd name="connsiteY115" fmla="*/ 8382 h 152590"/>
              <a:gd name="connsiteX116" fmla="*/ 646058 w 1228797"/>
              <a:gd name="connsiteY116" fmla="*/ 2096 h 152590"/>
              <a:gd name="connsiteX117" fmla="*/ 995720 w 1228797"/>
              <a:gd name="connsiteY117" fmla="*/ 191 h 152590"/>
              <a:gd name="connsiteX118" fmla="*/ 1040488 w 1228797"/>
              <a:gd name="connsiteY118" fmla="*/ 15621 h 152590"/>
              <a:gd name="connsiteX119" fmla="*/ 1051060 w 1228797"/>
              <a:gd name="connsiteY119" fmla="*/ 25146 h 152590"/>
              <a:gd name="connsiteX120" fmla="*/ 1051251 w 1228797"/>
              <a:gd name="connsiteY120" fmla="*/ 25418 h 152590"/>
              <a:gd name="connsiteX121" fmla="*/ 1049536 w 1228797"/>
              <a:gd name="connsiteY121" fmla="*/ 34004 h 152590"/>
              <a:gd name="connsiteX122" fmla="*/ 1038964 w 1228797"/>
              <a:gd name="connsiteY122" fmla="*/ 41434 h 152590"/>
              <a:gd name="connsiteX123" fmla="*/ 1030867 w 1228797"/>
              <a:gd name="connsiteY123" fmla="*/ 40767 h 152590"/>
              <a:gd name="connsiteX124" fmla="*/ 1028010 w 1228797"/>
              <a:gd name="connsiteY124" fmla="*/ 38100 h 152590"/>
              <a:gd name="connsiteX125" fmla="*/ 1027343 w 1228797"/>
              <a:gd name="connsiteY125" fmla="*/ 37624 h 152590"/>
              <a:gd name="connsiteX126" fmla="*/ 995911 w 1228797"/>
              <a:gd name="connsiteY126" fmla="*/ 26194 h 152590"/>
              <a:gd name="connsiteX127" fmla="*/ 993815 w 1228797"/>
              <a:gd name="connsiteY127" fmla="*/ 26194 h 152590"/>
              <a:gd name="connsiteX128" fmla="*/ 990386 w 1228797"/>
              <a:gd name="connsiteY128" fmla="*/ 26194 h 152590"/>
              <a:gd name="connsiteX129" fmla="*/ 981623 w 1228797"/>
              <a:gd name="connsiteY129" fmla="*/ 28004 h 152590"/>
              <a:gd name="connsiteX130" fmla="*/ 947638 w 1228797"/>
              <a:gd name="connsiteY130" fmla="*/ 64456 h 152590"/>
              <a:gd name="connsiteX131" fmla="*/ 984957 w 1228797"/>
              <a:gd name="connsiteY131" fmla="*/ 123254 h 152590"/>
              <a:gd name="connsiteX132" fmla="*/ 988957 w 1228797"/>
              <a:gd name="connsiteY132" fmla="*/ 124016 h 152590"/>
              <a:gd name="connsiteX133" fmla="*/ 992291 w 1228797"/>
              <a:gd name="connsiteY133" fmla="*/ 122968 h 152590"/>
              <a:gd name="connsiteX134" fmla="*/ 1001816 w 1228797"/>
              <a:gd name="connsiteY134" fmla="*/ 122968 h 152590"/>
              <a:gd name="connsiteX135" fmla="*/ 1009150 w 1228797"/>
              <a:gd name="connsiteY135" fmla="*/ 121920 h 152590"/>
              <a:gd name="connsiteX136" fmla="*/ 1010484 w 1228797"/>
              <a:gd name="connsiteY136" fmla="*/ 121920 h 152590"/>
              <a:gd name="connsiteX137" fmla="*/ 1011817 w 1228797"/>
              <a:gd name="connsiteY137" fmla="*/ 121920 h 152590"/>
              <a:gd name="connsiteX138" fmla="*/ 1017437 w 1228797"/>
              <a:gd name="connsiteY138" fmla="*/ 119920 h 152590"/>
              <a:gd name="connsiteX139" fmla="*/ 1018580 w 1228797"/>
              <a:gd name="connsiteY139" fmla="*/ 119444 h 152590"/>
              <a:gd name="connsiteX140" fmla="*/ 1019723 w 1228797"/>
              <a:gd name="connsiteY140" fmla="*/ 118967 h 152590"/>
              <a:gd name="connsiteX141" fmla="*/ 1020866 w 1228797"/>
              <a:gd name="connsiteY141" fmla="*/ 118396 h 152590"/>
              <a:gd name="connsiteX142" fmla="*/ 1023438 w 1228797"/>
              <a:gd name="connsiteY142" fmla="*/ 117062 h 152590"/>
              <a:gd name="connsiteX143" fmla="*/ 1024200 w 1228797"/>
              <a:gd name="connsiteY143" fmla="*/ 116491 h 152590"/>
              <a:gd name="connsiteX144" fmla="*/ 1041154 w 1228797"/>
              <a:gd name="connsiteY144" fmla="*/ 95345 h 152590"/>
              <a:gd name="connsiteX145" fmla="*/ 1040202 w 1228797"/>
              <a:gd name="connsiteY145" fmla="*/ 90297 h 152590"/>
              <a:gd name="connsiteX146" fmla="*/ 1036106 w 1228797"/>
              <a:gd name="connsiteY146" fmla="*/ 88583 h 152590"/>
              <a:gd name="connsiteX147" fmla="*/ 1008579 w 1228797"/>
              <a:gd name="connsiteY147" fmla="*/ 88583 h 152590"/>
              <a:gd name="connsiteX148" fmla="*/ 1002292 w 1228797"/>
              <a:gd name="connsiteY148" fmla="*/ 82296 h 152590"/>
              <a:gd name="connsiteX149" fmla="*/ 1002292 w 1228797"/>
              <a:gd name="connsiteY149" fmla="*/ 69437 h 152590"/>
              <a:gd name="connsiteX150" fmla="*/ 1002292 w 1228797"/>
              <a:gd name="connsiteY150" fmla="*/ 69245 h 152590"/>
              <a:gd name="connsiteX151" fmla="*/ 1008579 w 1228797"/>
              <a:gd name="connsiteY151" fmla="*/ 63151 h 152590"/>
              <a:gd name="connsiteX152" fmla="*/ 1065729 w 1228797"/>
              <a:gd name="connsiteY152" fmla="*/ 63151 h 152590"/>
              <a:gd name="connsiteX153" fmla="*/ 1066205 w 1228797"/>
              <a:gd name="connsiteY153" fmla="*/ 63151 h 152590"/>
              <a:gd name="connsiteX154" fmla="*/ 1066777 w 1228797"/>
              <a:gd name="connsiteY154" fmla="*/ 63151 h 152590"/>
              <a:gd name="connsiteX155" fmla="*/ 1068205 w 1228797"/>
              <a:gd name="connsiteY155" fmla="*/ 68771 h 152590"/>
              <a:gd name="connsiteX156" fmla="*/ 1068205 w 1228797"/>
              <a:gd name="connsiteY156" fmla="*/ 80391 h 152590"/>
              <a:gd name="connsiteX157" fmla="*/ 1043155 w 1228797"/>
              <a:gd name="connsiteY157" fmla="*/ 136112 h 152590"/>
              <a:gd name="connsiteX158" fmla="*/ 1040869 w 1228797"/>
              <a:gd name="connsiteY158" fmla="*/ 138113 h 152590"/>
              <a:gd name="connsiteX159" fmla="*/ 1039630 w 1228797"/>
              <a:gd name="connsiteY159" fmla="*/ 139065 h 152590"/>
              <a:gd name="connsiteX160" fmla="*/ 1037249 w 1228797"/>
              <a:gd name="connsiteY160" fmla="*/ 140780 h 152590"/>
              <a:gd name="connsiteX161" fmla="*/ 1036011 w 1228797"/>
              <a:gd name="connsiteY161" fmla="*/ 141637 h 152590"/>
              <a:gd name="connsiteX162" fmla="*/ 1033630 w 1228797"/>
              <a:gd name="connsiteY162" fmla="*/ 143161 h 152590"/>
              <a:gd name="connsiteX163" fmla="*/ 1032391 w 1228797"/>
              <a:gd name="connsiteY163" fmla="*/ 143923 h 152590"/>
              <a:gd name="connsiteX164" fmla="*/ 1029915 w 1228797"/>
              <a:gd name="connsiteY164" fmla="*/ 145352 h 152590"/>
              <a:gd name="connsiteX165" fmla="*/ 1029343 w 1228797"/>
              <a:gd name="connsiteY165" fmla="*/ 145352 h 152590"/>
              <a:gd name="connsiteX166" fmla="*/ 1025343 w 1228797"/>
              <a:gd name="connsiteY166" fmla="*/ 147257 h 152590"/>
              <a:gd name="connsiteX167" fmla="*/ 1024676 w 1228797"/>
              <a:gd name="connsiteY167" fmla="*/ 147257 h 152590"/>
              <a:gd name="connsiteX168" fmla="*/ 1022104 w 1228797"/>
              <a:gd name="connsiteY168" fmla="*/ 148209 h 152590"/>
              <a:gd name="connsiteX169" fmla="*/ 1020866 w 1228797"/>
              <a:gd name="connsiteY169" fmla="*/ 148209 h 152590"/>
              <a:gd name="connsiteX170" fmla="*/ 1020104 w 1228797"/>
              <a:gd name="connsiteY170" fmla="*/ 148209 h 152590"/>
              <a:gd name="connsiteX171" fmla="*/ 1018009 w 1228797"/>
              <a:gd name="connsiteY171" fmla="*/ 148971 h 152590"/>
              <a:gd name="connsiteX172" fmla="*/ 1017151 w 1228797"/>
              <a:gd name="connsiteY172" fmla="*/ 148971 h 152590"/>
              <a:gd name="connsiteX173" fmla="*/ 1015913 w 1228797"/>
              <a:gd name="connsiteY173" fmla="*/ 148971 h 152590"/>
              <a:gd name="connsiteX174" fmla="*/ 1015056 w 1228797"/>
              <a:gd name="connsiteY174" fmla="*/ 148971 h 152590"/>
              <a:gd name="connsiteX175" fmla="*/ 1013151 w 1228797"/>
              <a:gd name="connsiteY175" fmla="*/ 149447 h 152590"/>
              <a:gd name="connsiteX176" fmla="*/ 1012103 w 1228797"/>
              <a:gd name="connsiteY176" fmla="*/ 149447 h 152590"/>
              <a:gd name="connsiteX177" fmla="*/ 1010960 w 1228797"/>
              <a:gd name="connsiteY177" fmla="*/ 149447 h 152590"/>
              <a:gd name="connsiteX178" fmla="*/ 1009912 w 1228797"/>
              <a:gd name="connsiteY178" fmla="*/ 149447 h 152590"/>
              <a:gd name="connsiteX179" fmla="*/ 1008103 w 1228797"/>
              <a:gd name="connsiteY179" fmla="*/ 149447 h 152590"/>
              <a:gd name="connsiteX180" fmla="*/ 1006960 w 1228797"/>
              <a:gd name="connsiteY180" fmla="*/ 149447 h 152590"/>
              <a:gd name="connsiteX181" fmla="*/ 1005817 w 1228797"/>
              <a:gd name="connsiteY181" fmla="*/ 149447 h 152590"/>
              <a:gd name="connsiteX182" fmla="*/ 1004578 w 1228797"/>
              <a:gd name="connsiteY182" fmla="*/ 149447 h 152590"/>
              <a:gd name="connsiteX183" fmla="*/ 1002864 w 1228797"/>
              <a:gd name="connsiteY183" fmla="*/ 149447 h 152590"/>
              <a:gd name="connsiteX184" fmla="*/ 995720 w 1228797"/>
              <a:gd name="connsiteY184" fmla="*/ 149447 h 152590"/>
              <a:gd name="connsiteX185" fmla="*/ 990386 w 1228797"/>
              <a:gd name="connsiteY185" fmla="*/ 149447 h 152590"/>
              <a:gd name="connsiteX186" fmla="*/ 918425 w 1228797"/>
              <a:gd name="connsiteY186" fmla="*/ 72152 h 152590"/>
              <a:gd name="connsiteX187" fmla="*/ 995720 w 1228797"/>
              <a:gd name="connsiteY187" fmla="*/ 191 h 152590"/>
              <a:gd name="connsiteX188" fmla="*/ 836558 w 1228797"/>
              <a:gd name="connsiteY188" fmla="*/ 191 h 152590"/>
              <a:gd name="connsiteX189" fmla="*/ 911234 w 1228797"/>
              <a:gd name="connsiteY189" fmla="*/ 74867 h 152590"/>
              <a:gd name="connsiteX190" fmla="*/ 836558 w 1228797"/>
              <a:gd name="connsiteY190" fmla="*/ 149543 h 152590"/>
              <a:gd name="connsiteX191" fmla="*/ 761882 w 1228797"/>
              <a:gd name="connsiteY191" fmla="*/ 74867 h 152590"/>
              <a:gd name="connsiteX192" fmla="*/ 836558 w 1228797"/>
              <a:gd name="connsiteY192" fmla="*/ 191 h 152590"/>
              <a:gd name="connsiteX193" fmla="*/ 200954 w 1228797"/>
              <a:gd name="connsiteY193" fmla="*/ 0 h 152590"/>
              <a:gd name="connsiteX194" fmla="*/ 275821 w 1228797"/>
              <a:gd name="connsiteY194" fmla="*/ 74867 h 152590"/>
              <a:gd name="connsiteX195" fmla="*/ 200954 w 1228797"/>
              <a:gd name="connsiteY195" fmla="*/ 149733 h 152590"/>
              <a:gd name="connsiteX196" fmla="*/ 126088 w 1228797"/>
              <a:gd name="connsiteY196" fmla="*/ 74867 h 152590"/>
              <a:gd name="connsiteX197" fmla="*/ 200954 w 1228797"/>
              <a:gd name="connsiteY197" fmla="*/ 0 h 152590"/>
            </a:gdLst>
            <a:rect l="l" t="t" r="r" b="b"/>
            <a:pathLst>
              <a:path w="1228797" h="152590">
                <a:moveTo>
                  <a:pt x="353068" y="146933"/>
                </a:moveTo>
                <a:lnTo>
                  <a:pt x="353259" y="146971"/>
                </a:lnTo>
                <a:lnTo>
                  <a:pt x="352878" y="146971"/>
                </a:lnTo>
                <a:close/>
                <a:moveTo>
                  <a:pt x="463654" y="28766"/>
                </a:moveTo>
                <a:cubicBezTo>
                  <a:pt x="460187" y="28766"/>
                  <a:pt x="457368" y="31580"/>
                  <a:pt x="457368" y="35052"/>
                </a:cubicBezTo>
                <a:lnTo>
                  <a:pt x="457368" y="66866"/>
                </a:lnTo>
                <a:cubicBezTo>
                  <a:pt x="457311" y="70284"/>
                  <a:pt x="460044" y="73099"/>
                  <a:pt x="463464" y="73152"/>
                </a:cubicBezTo>
                <a:cubicBezTo>
                  <a:pt x="463530" y="73153"/>
                  <a:pt x="463588" y="73153"/>
                  <a:pt x="463654" y="73152"/>
                </a:cubicBezTo>
                <a:lnTo>
                  <a:pt x="502611" y="73152"/>
                </a:lnTo>
                <a:cubicBezTo>
                  <a:pt x="514613" y="73223"/>
                  <a:pt x="524576" y="63892"/>
                  <a:pt x="525281" y="51911"/>
                </a:cubicBezTo>
                <a:cubicBezTo>
                  <a:pt x="525910" y="39775"/>
                  <a:pt x="516585" y="29427"/>
                  <a:pt x="504450" y="28795"/>
                </a:cubicBezTo>
                <a:cubicBezTo>
                  <a:pt x="504031" y="28773"/>
                  <a:pt x="503602" y="28763"/>
                  <a:pt x="503183" y="28766"/>
                </a:cubicBezTo>
                <a:close/>
                <a:moveTo>
                  <a:pt x="1154216" y="28194"/>
                </a:moveTo>
                <a:lnTo>
                  <a:pt x="1154216" y="28765"/>
                </a:lnTo>
                <a:cubicBezTo>
                  <a:pt x="1127022" y="28713"/>
                  <a:pt x="1104934" y="50717"/>
                  <a:pt x="1104877" y="77914"/>
                </a:cubicBezTo>
                <a:cubicBezTo>
                  <a:pt x="1104820" y="105111"/>
                  <a:pt x="1126832" y="127201"/>
                  <a:pt x="1154026" y="127254"/>
                </a:cubicBezTo>
                <a:cubicBezTo>
                  <a:pt x="1181220" y="127306"/>
                  <a:pt x="1203308" y="105301"/>
                  <a:pt x="1203365" y="78105"/>
                </a:cubicBezTo>
                <a:cubicBezTo>
                  <a:pt x="1203365" y="78073"/>
                  <a:pt x="1203365" y="78041"/>
                  <a:pt x="1203365" y="78009"/>
                </a:cubicBezTo>
                <a:cubicBezTo>
                  <a:pt x="1203632" y="50761"/>
                  <a:pt x="1181753" y="28458"/>
                  <a:pt x="1154502" y="28195"/>
                </a:cubicBezTo>
                <a:cubicBezTo>
                  <a:pt x="1154407" y="28195"/>
                  <a:pt x="1154312" y="28194"/>
                  <a:pt x="1154216" y="28194"/>
                </a:cubicBezTo>
                <a:close/>
                <a:moveTo>
                  <a:pt x="836558" y="25718"/>
                </a:moveTo>
                <a:cubicBezTo>
                  <a:pt x="809364" y="25718"/>
                  <a:pt x="787314" y="47766"/>
                  <a:pt x="787314" y="74962"/>
                </a:cubicBezTo>
                <a:cubicBezTo>
                  <a:pt x="787314" y="102159"/>
                  <a:pt x="809364" y="124207"/>
                  <a:pt x="836558" y="124207"/>
                </a:cubicBezTo>
                <a:cubicBezTo>
                  <a:pt x="863752" y="124207"/>
                  <a:pt x="885802" y="102159"/>
                  <a:pt x="885802" y="74962"/>
                </a:cubicBezTo>
                <a:cubicBezTo>
                  <a:pt x="885802" y="74931"/>
                  <a:pt x="885802" y="74898"/>
                  <a:pt x="885802" y="74867"/>
                </a:cubicBezTo>
                <a:cubicBezTo>
                  <a:pt x="885745" y="47707"/>
                  <a:pt x="863714" y="25718"/>
                  <a:pt x="836558" y="25718"/>
                </a:cubicBezTo>
                <a:close/>
                <a:moveTo>
                  <a:pt x="200954" y="25527"/>
                </a:moveTo>
                <a:lnTo>
                  <a:pt x="200954" y="25908"/>
                </a:lnTo>
                <a:cubicBezTo>
                  <a:pt x="173652" y="25856"/>
                  <a:pt x="151477" y="47945"/>
                  <a:pt x="151424" y="75248"/>
                </a:cubicBezTo>
                <a:cubicBezTo>
                  <a:pt x="151372" y="102550"/>
                  <a:pt x="173462" y="124725"/>
                  <a:pt x="200764" y="124778"/>
                </a:cubicBezTo>
                <a:cubicBezTo>
                  <a:pt x="228063" y="124830"/>
                  <a:pt x="250237" y="102740"/>
                  <a:pt x="250294" y="75438"/>
                </a:cubicBezTo>
                <a:cubicBezTo>
                  <a:pt x="250294" y="75374"/>
                  <a:pt x="250294" y="75311"/>
                  <a:pt x="250294" y="75248"/>
                </a:cubicBezTo>
                <a:cubicBezTo>
                  <a:pt x="250456" y="47946"/>
                  <a:pt x="228444" y="25686"/>
                  <a:pt x="201145" y="25528"/>
                </a:cubicBezTo>
                <a:cubicBezTo>
                  <a:pt x="201078" y="25527"/>
                  <a:pt x="201021" y="25527"/>
                  <a:pt x="200954" y="25527"/>
                </a:cubicBezTo>
                <a:close/>
                <a:moveTo>
                  <a:pt x="437841" y="3429"/>
                </a:moveTo>
                <a:lnTo>
                  <a:pt x="502040" y="3429"/>
                </a:lnTo>
                <a:cubicBezTo>
                  <a:pt x="514623" y="3414"/>
                  <a:pt x="526748" y="8180"/>
                  <a:pt x="535949" y="16764"/>
                </a:cubicBezTo>
                <a:cubicBezTo>
                  <a:pt x="545074" y="25190"/>
                  <a:pt x="550427" y="36928"/>
                  <a:pt x="550808" y="49340"/>
                </a:cubicBezTo>
                <a:cubicBezTo>
                  <a:pt x="551303" y="66268"/>
                  <a:pt x="542883" y="82215"/>
                  <a:pt x="528615" y="91345"/>
                </a:cubicBezTo>
                <a:cubicBezTo>
                  <a:pt x="525881" y="92959"/>
                  <a:pt x="524852" y="96397"/>
                  <a:pt x="526233" y="99251"/>
                </a:cubicBezTo>
                <a:lnTo>
                  <a:pt x="544712" y="138017"/>
                </a:lnTo>
                <a:cubicBezTo>
                  <a:pt x="546188" y="141161"/>
                  <a:pt x="544826" y="144904"/>
                  <a:pt x="541683" y="146377"/>
                </a:cubicBezTo>
                <a:cubicBezTo>
                  <a:pt x="540845" y="146772"/>
                  <a:pt x="539930" y="146974"/>
                  <a:pt x="538997" y="146971"/>
                </a:cubicBezTo>
                <a:lnTo>
                  <a:pt x="525567" y="146971"/>
                </a:lnTo>
                <a:cubicBezTo>
                  <a:pt x="523166" y="146983"/>
                  <a:pt x="520976" y="145611"/>
                  <a:pt x="519947" y="143447"/>
                </a:cubicBezTo>
                <a:lnTo>
                  <a:pt x="500230" y="102203"/>
                </a:lnTo>
                <a:cubicBezTo>
                  <a:pt x="499221" y="100023"/>
                  <a:pt x="497011" y="98643"/>
                  <a:pt x="494611" y="98679"/>
                </a:cubicBezTo>
                <a:lnTo>
                  <a:pt x="463654" y="98679"/>
                </a:lnTo>
                <a:cubicBezTo>
                  <a:pt x="460235" y="98626"/>
                  <a:pt x="457425" y="101355"/>
                  <a:pt x="457368" y="104773"/>
                </a:cubicBezTo>
                <a:cubicBezTo>
                  <a:pt x="457368" y="104838"/>
                  <a:pt x="457368" y="104902"/>
                  <a:pt x="457368" y="104966"/>
                </a:cubicBezTo>
                <a:lnTo>
                  <a:pt x="457368" y="140684"/>
                </a:lnTo>
                <a:cubicBezTo>
                  <a:pt x="457368" y="144156"/>
                  <a:pt x="454558" y="146971"/>
                  <a:pt x="451081" y="146971"/>
                </a:cubicBezTo>
                <a:lnTo>
                  <a:pt x="437841" y="146971"/>
                </a:lnTo>
                <a:cubicBezTo>
                  <a:pt x="434365" y="146971"/>
                  <a:pt x="431555" y="144156"/>
                  <a:pt x="431555" y="140684"/>
                </a:cubicBezTo>
                <a:lnTo>
                  <a:pt x="431555" y="9716"/>
                </a:lnTo>
                <a:cubicBezTo>
                  <a:pt x="431603" y="6265"/>
                  <a:pt x="434393" y="3480"/>
                  <a:pt x="437841" y="3429"/>
                </a:cubicBezTo>
                <a:close/>
                <a:moveTo>
                  <a:pt x="293633" y="3429"/>
                </a:moveTo>
                <a:lnTo>
                  <a:pt x="306777" y="3429"/>
                </a:lnTo>
                <a:cubicBezTo>
                  <a:pt x="310101" y="3631"/>
                  <a:pt x="312692" y="6387"/>
                  <a:pt x="312683" y="9715"/>
                </a:cubicBezTo>
                <a:lnTo>
                  <a:pt x="312683" y="80677"/>
                </a:lnTo>
                <a:cubicBezTo>
                  <a:pt x="311454" y="102842"/>
                  <a:pt x="328427" y="121805"/>
                  <a:pt x="350592" y="123032"/>
                </a:cubicBezTo>
                <a:cubicBezTo>
                  <a:pt x="372757" y="124258"/>
                  <a:pt x="391721" y="107284"/>
                  <a:pt x="392950" y="85118"/>
                </a:cubicBezTo>
                <a:cubicBezTo>
                  <a:pt x="393026" y="83830"/>
                  <a:pt x="393035" y="82538"/>
                  <a:pt x="392978" y="81248"/>
                </a:cubicBezTo>
                <a:lnTo>
                  <a:pt x="392978" y="9715"/>
                </a:lnTo>
                <a:cubicBezTo>
                  <a:pt x="393026" y="6265"/>
                  <a:pt x="395817" y="3480"/>
                  <a:pt x="399265" y="3429"/>
                </a:cubicBezTo>
                <a:lnTo>
                  <a:pt x="412505" y="3429"/>
                </a:lnTo>
                <a:cubicBezTo>
                  <a:pt x="415943" y="3481"/>
                  <a:pt x="418696" y="6281"/>
                  <a:pt x="418696" y="9715"/>
                </a:cubicBezTo>
                <a:lnTo>
                  <a:pt x="418696" y="81153"/>
                </a:lnTo>
                <a:cubicBezTo>
                  <a:pt x="418696" y="108416"/>
                  <a:pt x="402119" y="131807"/>
                  <a:pt x="378496" y="141799"/>
                </a:cubicBezTo>
                <a:lnTo>
                  <a:pt x="353068" y="146933"/>
                </a:lnTo>
                <a:lnTo>
                  <a:pt x="327634" y="141836"/>
                </a:lnTo>
                <a:cubicBezTo>
                  <a:pt x="303998" y="131878"/>
                  <a:pt x="287389" y="108511"/>
                  <a:pt x="287346" y="81248"/>
                </a:cubicBezTo>
                <a:cubicBezTo>
                  <a:pt x="287346" y="81217"/>
                  <a:pt x="287346" y="81184"/>
                  <a:pt x="287346" y="81153"/>
                </a:cubicBezTo>
                <a:lnTo>
                  <a:pt x="287346" y="9715"/>
                </a:lnTo>
                <a:cubicBezTo>
                  <a:pt x="287394" y="6265"/>
                  <a:pt x="290184" y="3480"/>
                  <a:pt x="293633" y="3429"/>
                </a:cubicBezTo>
                <a:close/>
                <a:moveTo>
                  <a:pt x="6264" y="3333"/>
                </a:moveTo>
                <a:lnTo>
                  <a:pt x="18646" y="3333"/>
                </a:lnTo>
                <a:cubicBezTo>
                  <a:pt x="20692" y="3332"/>
                  <a:pt x="22611" y="4327"/>
                  <a:pt x="23790" y="6000"/>
                </a:cubicBezTo>
                <a:lnTo>
                  <a:pt x="61890" y="59817"/>
                </a:lnTo>
                <a:cubicBezTo>
                  <a:pt x="63109" y="61430"/>
                  <a:pt x="65011" y="62381"/>
                  <a:pt x="67033" y="62388"/>
                </a:cubicBezTo>
                <a:cubicBezTo>
                  <a:pt x="69032" y="62397"/>
                  <a:pt x="70913" y="61439"/>
                  <a:pt x="72081" y="59817"/>
                </a:cubicBezTo>
                <a:lnTo>
                  <a:pt x="110181" y="6000"/>
                </a:lnTo>
                <a:cubicBezTo>
                  <a:pt x="111360" y="4327"/>
                  <a:pt x="113279" y="3332"/>
                  <a:pt x="115325" y="3333"/>
                </a:cubicBezTo>
                <a:lnTo>
                  <a:pt x="127707" y="3333"/>
                </a:lnTo>
                <a:cubicBezTo>
                  <a:pt x="131179" y="3293"/>
                  <a:pt x="134026" y="6076"/>
                  <a:pt x="134065" y="9548"/>
                </a:cubicBezTo>
                <a:cubicBezTo>
                  <a:pt x="134082" y="10908"/>
                  <a:pt x="133655" y="12237"/>
                  <a:pt x="132851" y="13335"/>
                </a:cubicBezTo>
                <a:lnTo>
                  <a:pt x="81702" y="83724"/>
                </a:lnTo>
                <a:cubicBezTo>
                  <a:pt x="80555" y="85300"/>
                  <a:pt x="79953" y="87206"/>
                  <a:pt x="79987" y="89154"/>
                </a:cubicBezTo>
                <a:lnTo>
                  <a:pt x="79987" y="140684"/>
                </a:lnTo>
                <a:cubicBezTo>
                  <a:pt x="79987" y="144156"/>
                  <a:pt x="77172" y="146970"/>
                  <a:pt x="73701" y="146970"/>
                </a:cubicBezTo>
                <a:lnTo>
                  <a:pt x="60270" y="146970"/>
                </a:lnTo>
                <a:cubicBezTo>
                  <a:pt x="56798" y="146970"/>
                  <a:pt x="53984" y="144156"/>
                  <a:pt x="53984" y="140684"/>
                </a:cubicBezTo>
                <a:lnTo>
                  <a:pt x="53984" y="89154"/>
                </a:lnTo>
                <a:cubicBezTo>
                  <a:pt x="54018" y="87206"/>
                  <a:pt x="53416" y="85300"/>
                  <a:pt x="52269" y="83724"/>
                </a:cubicBezTo>
                <a:lnTo>
                  <a:pt x="1215" y="13335"/>
                </a:lnTo>
                <a:cubicBezTo>
                  <a:pt x="-836" y="10533"/>
                  <a:pt x="-229" y="6600"/>
                  <a:pt x="2572" y="4549"/>
                </a:cubicBezTo>
                <a:cubicBezTo>
                  <a:pt x="3643" y="3764"/>
                  <a:pt x="4936" y="3338"/>
                  <a:pt x="6264" y="3333"/>
                </a:cubicBezTo>
                <a:close/>
                <a:moveTo>
                  <a:pt x="1154026" y="3238"/>
                </a:moveTo>
                <a:cubicBezTo>
                  <a:pt x="1195269" y="3186"/>
                  <a:pt x="1228740" y="36577"/>
                  <a:pt x="1228797" y="77819"/>
                </a:cubicBezTo>
                <a:cubicBezTo>
                  <a:pt x="1228797" y="77850"/>
                  <a:pt x="1228797" y="77883"/>
                  <a:pt x="1228797" y="77914"/>
                </a:cubicBezTo>
                <a:cubicBezTo>
                  <a:pt x="1228740" y="119097"/>
                  <a:pt x="1195402" y="152485"/>
                  <a:pt x="1154216" y="152590"/>
                </a:cubicBezTo>
                <a:cubicBezTo>
                  <a:pt x="1112973" y="152642"/>
                  <a:pt x="1079502" y="119252"/>
                  <a:pt x="1079445" y="78009"/>
                </a:cubicBezTo>
                <a:cubicBezTo>
                  <a:pt x="1079388" y="36767"/>
                  <a:pt x="1112783" y="3290"/>
                  <a:pt x="1154026" y="3238"/>
                </a:cubicBezTo>
                <a:close/>
                <a:moveTo>
                  <a:pt x="646058" y="2096"/>
                </a:moveTo>
                <a:lnTo>
                  <a:pt x="659774" y="2096"/>
                </a:lnTo>
                <a:cubicBezTo>
                  <a:pt x="663250" y="2096"/>
                  <a:pt x="666060" y="4911"/>
                  <a:pt x="666060" y="8382"/>
                </a:cubicBezTo>
                <a:lnTo>
                  <a:pt x="666060" y="116491"/>
                </a:lnTo>
                <a:cubicBezTo>
                  <a:pt x="666060" y="119963"/>
                  <a:pt x="668870" y="122778"/>
                  <a:pt x="672346" y="122778"/>
                </a:cubicBezTo>
                <a:lnTo>
                  <a:pt x="750166" y="122778"/>
                </a:lnTo>
                <a:cubicBezTo>
                  <a:pt x="753633" y="122778"/>
                  <a:pt x="756452" y="125592"/>
                  <a:pt x="756452" y="129064"/>
                </a:cubicBezTo>
                <a:lnTo>
                  <a:pt x="756452" y="141733"/>
                </a:lnTo>
                <a:cubicBezTo>
                  <a:pt x="756509" y="145151"/>
                  <a:pt x="753776" y="147966"/>
                  <a:pt x="750356" y="148019"/>
                </a:cubicBezTo>
                <a:cubicBezTo>
                  <a:pt x="750290" y="148020"/>
                  <a:pt x="750232" y="148020"/>
                  <a:pt x="750166" y="148019"/>
                </a:cubicBezTo>
                <a:lnTo>
                  <a:pt x="646058" y="148019"/>
                </a:lnTo>
                <a:cubicBezTo>
                  <a:pt x="642581" y="148019"/>
                  <a:pt x="639771" y="145204"/>
                  <a:pt x="639771" y="141733"/>
                </a:cubicBezTo>
                <a:lnTo>
                  <a:pt x="639771" y="8382"/>
                </a:lnTo>
                <a:cubicBezTo>
                  <a:pt x="639819" y="4932"/>
                  <a:pt x="642609" y="2147"/>
                  <a:pt x="646058" y="2096"/>
                </a:cubicBezTo>
                <a:close/>
                <a:moveTo>
                  <a:pt x="995720" y="191"/>
                </a:moveTo>
                <a:cubicBezTo>
                  <a:pt x="1011922" y="355"/>
                  <a:pt x="1027629" y="5769"/>
                  <a:pt x="1040488" y="15621"/>
                </a:cubicBezTo>
                <a:cubicBezTo>
                  <a:pt x="1044298" y="18466"/>
                  <a:pt x="1047831" y="21654"/>
                  <a:pt x="1051060" y="25146"/>
                </a:cubicBezTo>
                <a:cubicBezTo>
                  <a:pt x="1051127" y="25235"/>
                  <a:pt x="1051194" y="25326"/>
                  <a:pt x="1051251" y="25418"/>
                </a:cubicBezTo>
                <a:cubicBezTo>
                  <a:pt x="1053146" y="28264"/>
                  <a:pt x="1052384" y="32107"/>
                  <a:pt x="1049536" y="34004"/>
                </a:cubicBezTo>
                <a:lnTo>
                  <a:pt x="1038964" y="41434"/>
                </a:lnTo>
                <a:cubicBezTo>
                  <a:pt x="1036478" y="43261"/>
                  <a:pt x="1033020" y="42976"/>
                  <a:pt x="1030867" y="40767"/>
                </a:cubicBezTo>
                <a:cubicBezTo>
                  <a:pt x="1029962" y="39830"/>
                  <a:pt x="1029010" y="38939"/>
                  <a:pt x="1028010" y="38100"/>
                </a:cubicBezTo>
                <a:cubicBezTo>
                  <a:pt x="1027753" y="37997"/>
                  <a:pt x="1027524" y="37834"/>
                  <a:pt x="1027343" y="37624"/>
                </a:cubicBezTo>
                <a:cubicBezTo>
                  <a:pt x="1018532" y="30242"/>
                  <a:pt x="1007407" y="26196"/>
                  <a:pt x="995911" y="26194"/>
                </a:cubicBezTo>
                <a:lnTo>
                  <a:pt x="993815" y="26194"/>
                </a:lnTo>
                <a:cubicBezTo>
                  <a:pt x="992672" y="26099"/>
                  <a:pt x="991529" y="26099"/>
                  <a:pt x="990386" y="26194"/>
                </a:cubicBezTo>
                <a:cubicBezTo>
                  <a:pt x="987414" y="26512"/>
                  <a:pt x="984481" y="27118"/>
                  <a:pt x="981623" y="28004"/>
                </a:cubicBezTo>
                <a:cubicBezTo>
                  <a:pt x="964526" y="33101"/>
                  <a:pt x="951524" y="47046"/>
                  <a:pt x="947638" y="64456"/>
                </a:cubicBezTo>
                <a:cubicBezTo>
                  <a:pt x="941704" y="90998"/>
                  <a:pt x="958411" y="117323"/>
                  <a:pt x="984957" y="123254"/>
                </a:cubicBezTo>
                <a:lnTo>
                  <a:pt x="988957" y="124016"/>
                </a:lnTo>
                <a:lnTo>
                  <a:pt x="992291" y="122968"/>
                </a:lnTo>
                <a:lnTo>
                  <a:pt x="1001816" y="122968"/>
                </a:lnTo>
                <a:cubicBezTo>
                  <a:pt x="1004274" y="122753"/>
                  <a:pt x="1006731" y="122403"/>
                  <a:pt x="1009150" y="121920"/>
                </a:cubicBezTo>
                <a:lnTo>
                  <a:pt x="1010484" y="121920"/>
                </a:lnTo>
                <a:lnTo>
                  <a:pt x="1011817" y="121920"/>
                </a:lnTo>
                <a:lnTo>
                  <a:pt x="1017437" y="119920"/>
                </a:lnTo>
                <a:lnTo>
                  <a:pt x="1018580" y="119444"/>
                </a:lnTo>
                <a:lnTo>
                  <a:pt x="1019723" y="118967"/>
                </a:lnTo>
                <a:lnTo>
                  <a:pt x="1020866" y="118396"/>
                </a:lnTo>
                <a:lnTo>
                  <a:pt x="1023438" y="117062"/>
                </a:lnTo>
                <a:lnTo>
                  <a:pt x="1024200" y="116491"/>
                </a:lnTo>
                <a:cubicBezTo>
                  <a:pt x="1031496" y="110931"/>
                  <a:pt x="1037316" y="103671"/>
                  <a:pt x="1041154" y="95345"/>
                </a:cubicBezTo>
                <a:cubicBezTo>
                  <a:pt x="1041764" y="93613"/>
                  <a:pt x="1041393" y="91690"/>
                  <a:pt x="1040202" y="90297"/>
                </a:cubicBezTo>
                <a:cubicBezTo>
                  <a:pt x="1039135" y="89178"/>
                  <a:pt x="1037649" y="88556"/>
                  <a:pt x="1036106" y="88583"/>
                </a:cubicBezTo>
                <a:lnTo>
                  <a:pt x="1008579" y="88583"/>
                </a:lnTo>
                <a:cubicBezTo>
                  <a:pt x="1005102" y="88583"/>
                  <a:pt x="1002292" y="85768"/>
                  <a:pt x="1002292" y="82296"/>
                </a:cubicBezTo>
                <a:lnTo>
                  <a:pt x="1002292" y="69437"/>
                </a:lnTo>
                <a:cubicBezTo>
                  <a:pt x="1002292" y="69373"/>
                  <a:pt x="1002292" y="69310"/>
                  <a:pt x="1002292" y="69245"/>
                </a:cubicBezTo>
                <a:cubicBezTo>
                  <a:pt x="1002350" y="65826"/>
                  <a:pt x="1005159" y="63097"/>
                  <a:pt x="1008579" y="63151"/>
                </a:cubicBezTo>
                <a:lnTo>
                  <a:pt x="1065729" y="63151"/>
                </a:lnTo>
                <a:lnTo>
                  <a:pt x="1066205" y="63151"/>
                </a:lnTo>
                <a:lnTo>
                  <a:pt x="1066777" y="63151"/>
                </a:lnTo>
                <a:cubicBezTo>
                  <a:pt x="1068139" y="64680"/>
                  <a:pt x="1068672" y="66776"/>
                  <a:pt x="1068205" y="68771"/>
                </a:cubicBezTo>
                <a:lnTo>
                  <a:pt x="1068205" y="80391"/>
                </a:lnTo>
                <a:cubicBezTo>
                  <a:pt x="1068244" y="101700"/>
                  <a:pt x="1059119" y="121997"/>
                  <a:pt x="1043155" y="136112"/>
                </a:cubicBezTo>
                <a:lnTo>
                  <a:pt x="1040869" y="138113"/>
                </a:lnTo>
                <a:lnTo>
                  <a:pt x="1039630" y="139065"/>
                </a:lnTo>
                <a:cubicBezTo>
                  <a:pt x="1038878" y="139697"/>
                  <a:pt x="1038087" y="140270"/>
                  <a:pt x="1037249" y="140780"/>
                </a:cubicBezTo>
                <a:lnTo>
                  <a:pt x="1036011" y="141637"/>
                </a:lnTo>
                <a:lnTo>
                  <a:pt x="1033630" y="143161"/>
                </a:lnTo>
                <a:lnTo>
                  <a:pt x="1032391" y="143923"/>
                </a:lnTo>
                <a:lnTo>
                  <a:pt x="1029915" y="145352"/>
                </a:lnTo>
                <a:lnTo>
                  <a:pt x="1029343" y="145352"/>
                </a:lnTo>
                <a:lnTo>
                  <a:pt x="1025343" y="147257"/>
                </a:lnTo>
                <a:lnTo>
                  <a:pt x="1024676" y="147257"/>
                </a:lnTo>
                <a:lnTo>
                  <a:pt x="1022104" y="148209"/>
                </a:lnTo>
                <a:lnTo>
                  <a:pt x="1020866" y="148209"/>
                </a:lnTo>
                <a:lnTo>
                  <a:pt x="1020104" y="148209"/>
                </a:lnTo>
                <a:lnTo>
                  <a:pt x="1018009" y="148971"/>
                </a:lnTo>
                <a:lnTo>
                  <a:pt x="1017151" y="148971"/>
                </a:lnTo>
                <a:lnTo>
                  <a:pt x="1015913" y="148971"/>
                </a:lnTo>
                <a:lnTo>
                  <a:pt x="1015056" y="148971"/>
                </a:lnTo>
                <a:lnTo>
                  <a:pt x="1013151" y="149447"/>
                </a:lnTo>
                <a:lnTo>
                  <a:pt x="1012103" y="149447"/>
                </a:lnTo>
                <a:lnTo>
                  <a:pt x="1010960" y="149447"/>
                </a:lnTo>
                <a:lnTo>
                  <a:pt x="1009912" y="149447"/>
                </a:lnTo>
                <a:lnTo>
                  <a:pt x="1008103" y="149447"/>
                </a:lnTo>
                <a:lnTo>
                  <a:pt x="1006960" y="149447"/>
                </a:lnTo>
                <a:lnTo>
                  <a:pt x="1005817" y="149447"/>
                </a:lnTo>
                <a:lnTo>
                  <a:pt x="1004578" y="149447"/>
                </a:lnTo>
                <a:lnTo>
                  <a:pt x="1002864" y="149447"/>
                </a:lnTo>
                <a:lnTo>
                  <a:pt x="995720" y="149447"/>
                </a:lnTo>
                <a:cubicBezTo>
                  <a:pt x="993939" y="149511"/>
                  <a:pt x="992167" y="149511"/>
                  <a:pt x="990386" y="149447"/>
                </a:cubicBezTo>
                <a:cubicBezTo>
                  <a:pt x="949171" y="147975"/>
                  <a:pt x="916948" y="113368"/>
                  <a:pt x="918425" y="72152"/>
                </a:cubicBezTo>
                <a:cubicBezTo>
                  <a:pt x="919901" y="30936"/>
                  <a:pt x="954505" y="-1282"/>
                  <a:pt x="995720" y="191"/>
                </a:cubicBezTo>
                <a:close/>
                <a:moveTo>
                  <a:pt x="836558" y="191"/>
                </a:moveTo>
                <a:cubicBezTo>
                  <a:pt x="877801" y="191"/>
                  <a:pt x="911234" y="33625"/>
                  <a:pt x="911234" y="74867"/>
                </a:cubicBezTo>
                <a:cubicBezTo>
                  <a:pt x="911234" y="116109"/>
                  <a:pt x="877801" y="149543"/>
                  <a:pt x="836558" y="149543"/>
                </a:cubicBezTo>
                <a:cubicBezTo>
                  <a:pt x="795315" y="149543"/>
                  <a:pt x="761882" y="116109"/>
                  <a:pt x="761882" y="74867"/>
                </a:cubicBezTo>
                <a:cubicBezTo>
                  <a:pt x="761882" y="33625"/>
                  <a:pt x="795315" y="191"/>
                  <a:pt x="836558" y="191"/>
                </a:cubicBezTo>
                <a:close/>
                <a:moveTo>
                  <a:pt x="200954" y="0"/>
                </a:moveTo>
                <a:cubicBezTo>
                  <a:pt x="242302" y="0"/>
                  <a:pt x="275821" y="33518"/>
                  <a:pt x="275821" y="74867"/>
                </a:cubicBezTo>
                <a:cubicBezTo>
                  <a:pt x="275821" y="116215"/>
                  <a:pt x="242302" y="149733"/>
                  <a:pt x="200954" y="149733"/>
                </a:cubicBezTo>
                <a:cubicBezTo>
                  <a:pt x="159606" y="149733"/>
                  <a:pt x="126088" y="116215"/>
                  <a:pt x="126088" y="74867"/>
                </a:cubicBezTo>
                <a:cubicBezTo>
                  <a:pt x="126088" y="33518"/>
                  <a:pt x="159606" y="0"/>
                  <a:pt x="20095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0" flipH="0" flipV="0">
            <a:off x="11535688" y="6276087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0" flipH="0" flipV="0">
            <a:off x="11605087" y="6345476"/>
            <a:ext cx="129755" cy="129774"/>
          </a:xfrm>
          <a:custGeom>
            <a:avLst/>
            <a:gdLst>
              <a:gd name="connsiteX0" fmla="*/ 669168 w 1599855"/>
              <a:gd name="connsiteY0" fmla="*/ 111621 h 1600088"/>
              <a:gd name="connsiteX1" fmla="*/ 886086 w 1599855"/>
              <a:gd name="connsiteY1" fmla="*/ 155339 h 1600088"/>
              <a:gd name="connsiteX2" fmla="*/ 1063377 w 1599855"/>
              <a:gd name="connsiteY2" fmla="*/ 274960 h 1600088"/>
              <a:gd name="connsiteX3" fmla="*/ 1182998 w 1599855"/>
              <a:gd name="connsiteY3" fmla="*/ 452251 h 1600088"/>
              <a:gd name="connsiteX4" fmla="*/ 1226716 w 1599855"/>
              <a:gd name="connsiteY4" fmla="*/ 669168 h 1600088"/>
              <a:gd name="connsiteX5" fmla="*/ 1182998 w 1599855"/>
              <a:gd name="connsiteY5" fmla="*/ 886085 h 1600088"/>
              <a:gd name="connsiteX6" fmla="*/ 1063377 w 1599855"/>
              <a:gd name="connsiteY6" fmla="*/ 1063377 h 1600088"/>
              <a:gd name="connsiteX7" fmla="*/ 886086 w 1599855"/>
              <a:gd name="connsiteY7" fmla="*/ 1182998 h 1600088"/>
              <a:gd name="connsiteX8" fmla="*/ 669168 w 1599855"/>
              <a:gd name="connsiteY8" fmla="*/ 1226716 h 1600088"/>
              <a:gd name="connsiteX9" fmla="*/ 452251 w 1599855"/>
              <a:gd name="connsiteY9" fmla="*/ 1182998 h 1600088"/>
              <a:gd name="connsiteX10" fmla="*/ 274960 w 1599855"/>
              <a:gd name="connsiteY10" fmla="*/ 1063377 h 1600088"/>
              <a:gd name="connsiteX11" fmla="*/ 155339 w 1599855"/>
              <a:gd name="connsiteY11" fmla="*/ 886085 h 1600088"/>
              <a:gd name="connsiteX12" fmla="*/ 111621 w 1599855"/>
              <a:gd name="connsiteY12" fmla="*/ 669168 h 1600088"/>
              <a:gd name="connsiteX13" fmla="*/ 155339 w 1599855"/>
              <a:gd name="connsiteY13" fmla="*/ 452251 h 1600088"/>
              <a:gd name="connsiteX14" fmla="*/ 274960 w 1599855"/>
              <a:gd name="connsiteY14" fmla="*/ 274960 h 1600088"/>
              <a:gd name="connsiteX15" fmla="*/ 452251 w 1599855"/>
              <a:gd name="connsiteY15" fmla="*/ 155339 h 1600088"/>
              <a:gd name="connsiteX16" fmla="*/ 669168 w 1599855"/>
              <a:gd name="connsiteY16" fmla="*/ 111621 h 1600088"/>
              <a:gd name="connsiteX17" fmla="*/ 669168 w 1599855"/>
              <a:gd name="connsiteY17" fmla="*/ 0 h 1600088"/>
              <a:gd name="connsiteX18" fmla="*/ 0 w 1599855"/>
              <a:gd name="connsiteY18" fmla="*/ 669168 h 1600088"/>
              <a:gd name="connsiteX19" fmla="*/ 669168 w 1599855"/>
              <a:gd name="connsiteY19" fmla="*/ 1338337 h 1600088"/>
              <a:gd name="connsiteX20" fmla="*/ 1338337 w 1599855"/>
              <a:gd name="connsiteY20" fmla="*/ 669168 h 1600088"/>
              <a:gd name="connsiteX21" fmla="*/ 669168 w 1599855"/>
              <a:gd name="connsiteY21" fmla="*/ 0 h 1600088"/>
              <a:gd name="connsiteX22" fmla="*/ 1544278 w 1599855"/>
              <a:gd name="connsiteY22" fmla="*/ 1600088 h 1600088"/>
              <a:gd name="connsiteX23" fmla="*/ 1504838 w 1599855"/>
              <a:gd name="connsiteY23" fmla="*/ 1583717 h 1600088"/>
              <a:gd name="connsiteX24" fmla="*/ 1247366 w 1599855"/>
              <a:gd name="connsiteY24" fmla="*/ 1326431 h 1600088"/>
              <a:gd name="connsiteX25" fmla="*/ 1247366 w 1599855"/>
              <a:gd name="connsiteY25" fmla="*/ 1247552 h 1600088"/>
              <a:gd name="connsiteX26" fmla="*/ 1326245 w 1599855"/>
              <a:gd name="connsiteY26" fmla="*/ 1247552 h 1600088"/>
              <a:gd name="connsiteX27" fmla="*/ 1583531 w 1599855"/>
              <a:gd name="connsiteY27" fmla="*/ 1504838 h 1600088"/>
              <a:gd name="connsiteX28" fmla="*/ 1583531 w 1599855"/>
              <a:gd name="connsiteY28" fmla="*/ 1583717 h 1600088"/>
              <a:gd name="connsiteX29" fmla="*/ 1544278 w 1599855"/>
              <a:gd name="connsiteY29" fmla="*/ 1600088 h 1600088"/>
            </a:gdLst>
            <a:rect l="l" t="t" r="r" b="b"/>
            <a:pathLst>
              <a:path w="1599855" h="1600088">
                <a:moveTo>
                  <a:pt x="669168" y="111621"/>
                </a:moveTo>
                <a:cubicBezTo>
                  <a:pt x="744513" y="111621"/>
                  <a:pt x="817438" y="126318"/>
                  <a:pt x="886086" y="155339"/>
                </a:cubicBezTo>
                <a:cubicBezTo>
                  <a:pt x="952500" y="183431"/>
                  <a:pt x="1012031" y="223614"/>
                  <a:pt x="1063377" y="274960"/>
                </a:cubicBezTo>
                <a:cubicBezTo>
                  <a:pt x="1114537" y="326120"/>
                  <a:pt x="1154906" y="385837"/>
                  <a:pt x="1182998" y="452251"/>
                </a:cubicBezTo>
                <a:cubicBezTo>
                  <a:pt x="1212019" y="520898"/>
                  <a:pt x="1226716" y="594010"/>
                  <a:pt x="1226716" y="669168"/>
                </a:cubicBezTo>
                <a:cubicBezTo>
                  <a:pt x="1226716" y="744327"/>
                  <a:pt x="1212019" y="817438"/>
                  <a:pt x="1182998" y="886085"/>
                </a:cubicBezTo>
                <a:cubicBezTo>
                  <a:pt x="1154906" y="952500"/>
                  <a:pt x="1114723" y="1012031"/>
                  <a:pt x="1063377" y="1063377"/>
                </a:cubicBezTo>
                <a:cubicBezTo>
                  <a:pt x="1012217" y="1114537"/>
                  <a:pt x="952500" y="1154906"/>
                  <a:pt x="886086" y="1182998"/>
                </a:cubicBezTo>
                <a:cubicBezTo>
                  <a:pt x="817438" y="1212019"/>
                  <a:pt x="744327" y="1226716"/>
                  <a:pt x="669168" y="1226716"/>
                </a:cubicBezTo>
                <a:cubicBezTo>
                  <a:pt x="594010" y="1226716"/>
                  <a:pt x="520898" y="1212019"/>
                  <a:pt x="452251" y="1182998"/>
                </a:cubicBezTo>
                <a:cubicBezTo>
                  <a:pt x="385837" y="1154906"/>
                  <a:pt x="326306" y="1114723"/>
                  <a:pt x="274960" y="1063377"/>
                </a:cubicBezTo>
                <a:cubicBezTo>
                  <a:pt x="223800" y="1012217"/>
                  <a:pt x="183431" y="952500"/>
                  <a:pt x="155339" y="886085"/>
                </a:cubicBezTo>
                <a:cubicBezTo>
                  <a:pt x="126318" y="817438"/>
                  <a:pt x="111621" y="744327"/>
                  <a:pt x="111621" y="669168"/>
                </a:cubicBezTo>
                <a:cubicBezTo>
                  <a:pt x="111621" y="594010"/>
                  <a:pt x="126318" y="520898"/>
                  <a:pt x="155339" y="452251"/>
                </a:cubicBezTo>
                <a:cubicBezTo>
                  <a:pt x="183431" y="385837"/>
                  <a:pt x="223614" y="326306"/>
                  <a:pt x="274960" y="274960"/>
                </a:cubicBezTo>
                <a:cubicBezTo>
                  <a:pt x="326306" y="223614"/>
                  <a:pt x="385837" y="183431"/>
                  <a:pt x="452251" y="155339"/>
                </a:cubicBezTo>
                <a:cubicBezTo>
                  <a:pt x="520898" y="126318"/>
                  <a:pt x="593824" y="111621"/>
                  <a:pt x="669168" y="111621"/>
                </a:cubicBezTo>
                <a:moveTo>
                  <a:pt x="669168" y="0"/>
                </a:moveTo>
                <a:cubicBezTo>
                  <a:pt x="299517" y="0"/>
                  <a:pt x="0" y="299517"/>
                  <a:pt x="0" y="669168"/>
                </a:cubicBezTo>
                <a:cubicBezTo>
                  <a:pt x="0" y="1038820"/>
                  <a:pt x="299517" y="1338337"/>
                  <a:pt x="669168" y="1338337"/>
                </a:cubicBezTo>
                <a:cubicBezTo>
                  <a:pt x="1038820" y="1338337"/>
                  <a:pt x="1338337" y="1038820"/>
                  <a:pt x="1338337" y="669168"/>
                </a:cubicBezTo>
                <a:cubicBezTo>
                  <a:pt x="1338337" y="299703"/>
                  <a:pt x="1038820" y="0"/>
                  <a:pt x="669168" y="0"/>
                </a:cubicBezTo>
                <a:close/>
                <a:moveTo>
                  <a:pt x="1544278" y="1600088"/>
                </a:moveTo>
                <a:cubicBezTo>
                  <a:pt x="1529953" y="1600088"/>
                  <a:pt x="1515628" y="1594693"/>
                  <a:pt x="1504838" y="1583717"/>
                </a:cubicBezTo>
                <a:lnTo>
                  <a:pt x="1247366" y="1326431"/>
                </a:lnTo>
                <a:cubicBezTo>
                  <a:pt x="1225600" y="1304665"/>
                  <a:pt x="1225600" y="1269318"/>
                  <a:pt x="1247366" y="1247552"/>
                </a:cubicBezTo>
                <a:cubicBezTo>
                  <a:pt x="1269132" y="1225786"/>
                  <a:pt x="1304479" y="1225786"/>
                  <a:pt x="1326245" y="1247552"/>
                </a:cubicBezTo>
                <a:lnTo>
                  <a:pt x="1583531" y="1504838"/>
                </a:lnTo>
                <a:cubicBezTo>
                  <a:pt x="1605297" y="1526605"/>
                  <a:pt x="1605297" y="1561951"/>
                  <a:pt x="1583531" y="1583717"/>
                </a:cubicBezTo>
                <a:cubicBezTo>
                  <a:pt x="1572927" y="1594693"/>
                  <a:pt x="1558603" y="1600088"/>
                  <a:pt x="1544278" y="1600088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0" flipH="0" flipV="0">
            <a:off x="11159927" y="6276087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0" flipH="0" flipV="0">
            <a:off x="11225359" y="6345476"/>
            <a:ext cx="137688" cy="129774"/>
          </a:xfrm>
          <a:custGeom>
            <a:avLst/>
            <a:gdLst>
              <a:gd name="connsiteX0" fmla="*/ 1110072 w 1498885"/>
              <a:gd name="connsiteY0" fmla="*/ 1039039 h 1412736"/>
              <a:gd name="connsiteX1" fmla="*/ 1149511 w 1498885"/>
              <a:gd name="connsiteY1" fmla="*/ 1055363 h 1412736"/>
              <a:gd name="connsiteX2" fmla="*/ 1371451 w 1498885"/>
              <a:gd name="connsiteY2" fmla="*/ 1277303 h 1412736"/>
              <a:gd name="connsiteX3" fmla="*/ 1371451 w 1498885"/>
              <a:gd name="connsiteY3" fmla="*/ 1356182 h 1412736"/>
              <a:gd name="connsiteX4" fmla="*/ 1332012 w 1498885"/>
              <a:gd name="connsiteY4" fmla="*/ 1372553 h 1412736"/>
              <a:gd name="connsiteX5" fmla="*/ 1292572 w 1498885"/>
              <a:gd name="connsiteY5" fmla="*/ 1356182 h 1412736"/>
              <a:gd name="connsiteX6" fmla="*/ 1070632 w 1498885"/>
              <a:gd name="connsiteY6" fmla="*/ 1134242 h 1412736"/>
              <a:gd name="connsiteX7" fmla="*/ 1070632 w 1498885"/>
              <a:gd name="connsiteY7" fmla="*/ 1055363 h 1412736"/>
              <a:gd name="connsiteX8" fmla="*/ 1110072 w 1498885"/>
              <a:gd name="connsiteY8" fmla="*/ 1039039 h 1412736"/>
              <a:gd name="connsiteX9" fmla="*/ 1110072 w 1498885"/>
              <a:gd name="connsiteY9" fmla="*/ 705989 h 1412736"/>
              <a:gd name="connsiteX10" fmla="*/ 1443075 w 1498885"/>
              <a:gd name="connsiteY10" fmla="*/ 705989 h 1412736"/>
              <a:gd name="connsiteX11" fmla="*/ 1498885 w 1498885"/>
              <a:gd name="connsiteY11" fmla="*/ 761800 h 1412736"/>
              <a:gd name="connsiteX12" fmla="*/ 1443075 w 1498885"/>
              <a:gd name="connsiteY12" fmla="*/ 817611 h 1412736"/>
              <a:gd name="connsiteX13" fmla="*/ 1110072 w 1498885"/>
              <a:gd name="connsiteY13" fmla="*/ 817611 h 1412736"/>
              <a:gd name="connsiteX14" fmla="*/ 1054261 w 1498885"/>
              <a:gd name="connsiteY14" fmla="*/ 761800 h 1412736"/>
              <a:gd name="connsiteX15" fmla="*/ 1110072 w 1498885"/>
              <a:gd name="connsiteY15" fmla="*/ 705989 h 1412736"/>
              <a:gd name="connsiteX16" fmla="*/ 1332012 w 1498885"/>
              <a:gd name="connsiteY16" fmla="*/ 151093 h 1412736"/>
              <a:gd name="connsiteX17" fmla="*/ 1371451 w 1498885"/>
              <a:gd name="connsiteY17" fmla="*/ 167418 h 1412736"/>
              <a:gd name="connsiteX18" fmla="*/ 1371451 w 1498885"/>
              <a:gd name="connsiteY18" fmla="*/ 246297 h 1412736"/>
              <a:gd name="connsiteX19" fmla="*/ 1149511 w 1498885"/>
              <a:gd name="connsiteY19" fmla="*/ 468236 h 1412736"/>
              <a:gd name="connsiteX20" fmla="*/ 1110072 w 1498885"/>
              <a:gd name="connsiteY20" fmla="*/ 484608 h 1412736"/>
              <a:gd name="connsiteX21" fmla="*/ 1070632 w 1498885"/>
              <a:gd name="connsiteY21" fmla="*/ 468236 h 1412736"/>
              <a:gd name="connsiteX22" fmla="*/ 1070632 w 1498885"/>
              <a:gd name="connsiteY22" fmla="*/ 389358 h 1412736"/>
              <a:gd name="connsiteX23" fmla="*/ 1292572 w 1498885"/>
              <a:gd name="connsiteY23" fmla="*/ 167418 h 1412736"/>
              <a:gd name="connsiteX24" fmla="*/ 1332012 w 1498885"/>
              <a:gd name="connsiteY24" fmla="*/ 151093 h 1412736"/>
              <a:gd name="connsiteX25" fmla="*/ 709724 w 1498885"/>
              <a:gd name="connsiteY25" fmla="*/ 111607 h 1412736"/>
              <a:gd name="connsiteX26" fmla="*/ 649635 w 1498885"/>
              <a:gd name="connsiteY26" fmla="*/ 127420 h 1412736"/>
              <a:gd name="connsiteX27" fmla="*/ 174129 w 1498885"/>
              <a:gd name="connsiteY27" fmla="*/ 394752 h 1412736"/>
              <a:gd name="connsiteX28" fmla="*/ 111621 w 1498885"/>
              <a:gd name="connsiteY28" fmla="*/ 501536 h 1412736"/>
              <a:gd name="connsiteX29" fmla="*/ 111621 w 1498885"/>
              <a:gd name="connsiteY29" fmla="*/ 910814 h 1412736"/>
              <a:gd name="connsiteX30" fmla="*/ 174129 w 1498885"/>
              <a:gd name="connsiteY30" fmla="*/ 1017598 h 1412736"/>
              <a:gd name="connsiteX31" fmla="*/ 649821 w 1498885"/>
              <a:gd name="connsiteY31" fmla="*/ 1284930 h 1412736"/>
              <a:gd name="connsiteX32" fmla="*/ 771674 w 1498885"/>
              <a:gd name="connsiteY32" fmla="*/ 1283814 h 1412736"/>
              <a:gd name="connsiteX33" fmla="*/ 832321 w 1498885"/>
              <a:gd name="connsiteY33" fmla="*/ 1178146 h 1412736"/>
              <a:gd name="connsiteX34" fmla="*/ 832321 w 1498885"/>
              <a:gd name="connsiteY34" fmla="*/ 234204 h 1412736"/>
              <a:gd name="connsiteX35" fmla="*/ 771674 w 1498885"/>
              <a:gd name="connsiteY35" fmla="*/ 128536 h 1412736"/>
              <a:gd name="connsiteX36" fmla="*/ 709724 w 1498885"/>
              <a:gd name="connsiteY36" fmla="*/ 111607 h 1412736"/>
              <a:gd name="connsiteX37" fmla="*/ 711864 w 1498885"/>
              <a:gd name="connsiteY37" fmla="*/ 9 h 1412736"/>
              <a:gd name="connsiteX38" fmla="*/ 828043 w 1498885"/>
              <a:gd name="connsiteY38" fmla="*/ 32356 h 1412736"/>
              <a:gd name="connsiteX39" fmla="*/ 943942 w 1498885"/>
              <a:gd name="connsiteY39" fmla="*/ 234390 h 1412736"/>
              <a:gd name="connsiteX40" fmla="*/ 943942 w 1498885"/>
              <a:gd name="connsiteY40" fmla="*/ 1178518 h 1412736"/>
              <a:gd name="connsiteX41" fmla="*/ 828043 w 1498885"/>
              <a:gd name="connsiteY41" fmla="*/ 1380552 h 1412736"/>
              <a:gd name="connsiteX42" fmla="*/ 709910 w 1498885"/>
              <a:gd name="connsiteY42" fmla="*/ 1412736 h 1412736"/>
              <a:gd name="connsiteX43" fmla="*/ 595126 w 1498885"/>
              <a:gd name="connsiteY43" fmla="*/ 1382413 h 1412736"/>
              <a:gd name="connsiteX44" fmla="*/ 119435 w 1498885"/>
              <a:gd name="connsiteY44" fmla="*/ 1115080 h 1412736"/>
              <a:gd name="connsiteX45" fmla="*/ 0 w 1498885"/>
              <a:gd name="connsiteY45" fmla="*/ 911000 h 1412736"/>
              <a:gd name="connsiteX46" fmla="*/ 0 w 1498885"/>
              <a:gd name="connsiteY46" fmla="*/ 501722 h 1412736"/>
              <a:gd name="connsiteX47" fmla="*/ 119435 w 1498885"/>
              <a:gd name="connsiteY47" fmla="*/ 297642 h 1412736"/>
              <a:gd name="connsiteX48" fmla="*/ 595126 w 1498885"/>
              <a:gd name="connsiteY48" fmla="*/ 30309 h 1412736"/>
              <a:gd name="connsiteX49" fmla="*/ 711864 w 1498885"/>
              <a:gd name="connsiteY49" fmla="*/ 9 h 1412736"/>
            </a:gdLst>
            <a:rect l="l" t="t" r="r" b="b"/>
            <a:pathLst>
              <a:path w="1498885" h="1412736">
                <a:moveTo>
                  <a:pt x="1110072" y="1039039"/>
                </a:moveTo>
                <a:cubicBezTo>
                  <a:pt x="1124350" y="1039039"/>
                  <a:pt x="1138628" y="1044480"/>
                  <a:pt x="1149511" y="1055363"/>
                </a:cubicBezTo>
                <a:lnTo>
                  <a:pt x="1371451" y="1277303"/>
                </a:lnTo>
                <a:cubicBezTo>
                  <a:pt x="1393217" y="1299070"/>
                  <a:pt x="1393217" y="1334416"/>
                  <a:pt x="1371451" y="1356182"/>
                </a:cubicBezTo>
                <a:cubicBezTo>
                  <a:pt x="1360661" y="1366972"/>
                  <a:pt x="1346336" y="1372553"/>
                  <a:pt x="1332012" y="1372553"/>
                </a:cubicBezTo>
                <a:cubicBezTo>
                  <a:pt x="1317687" y="1372553"/>
                  <a:pt x="1303362" y="1367158"/>
                  <a:pt x="1292572" y="1356182"/>
                </a:cubicBezTo>
                <a:lnTo>
                  <a:pt x="1070632" y="1134242"/>
                </a:lnTo>
                <a:cubicBezTo>
                  <a:pt x="1048866" y="1112476"/>
                  <a:pt x="1048866" y="1077130"/>
                  <a:pt x="1070632" y="1055363"/>
                </a:cubicBezTo>
                <a:cubicBezTo>
                  <a:pt x="1081515" y="1044480"/>
                  <a:pt x="1095793" y="1039039"/>
                  <a:pt x="1110072" y="1039039"/>
                </a:cubicBezTo>
                <a:close/>
                <a:moveTo>
                  <a:pt x="1110072" y="705989"/>
                </a:moveTo>
                <a:lnTo>
                  <a:pt x="1443075" y="705989"/>
                </a:lnTo>
                <a:cubicBezTo>
                  <a:pt x="1473956" y="705989"/>
                  <a:pt x="1498885" y="730918"/>
                  <a:pt x="1498885" y="761800"/>
                </a:cubicBezTo>
                <a:cubicBezTo>
                  <a:pt x="1498885" y="792682"/>
                  <a:pt x="1473770" y="817611"/>
                  <a:pt x="1443075" y="817611"/>
                </a:cubicBezTo>
                <a:lnTo>
                  <a:pt x="1110072" y="817611"/>
                </a:lnTo>
                <a:cubicBezTo>
                  <a:pt x="1079190" y="817611"/>
                  <a:pt x="1054261" y="792682"/>
                  <a:pt x="1054261" y="761800"/>
                </a:cubicBezTo>
                <a:cubicBezTo>
                  <a:pt x="1054261" y="730918"/>
                  <a:pt x="1079190" y="705989"/>
                  <a:pt x="1110072" y="705989"/>
                </a:cubicBezTo>
                <a:close/>
                <a:moveTo>
                  <a:pt x="1332012" y="151093"/>
                </a:moveTo>
                <a:cubicBezTo>
                  <a:pt x="1346290" y="151093"/>
                  <a:pt x="1360568" y="156535"/>
                  <a:pt x="1371451" y="167418"/>
                </a:cubicBezTo>
                <a:cubicBezTo>
                  <a:pt x="1393217" y="189184"/>
                  <a:pt x="1393217" y="224530"/>
                  <a:pt x="1371451" y="246297"/>
                </a:cubicBezTo>
                <a:lnTo>
                  <a:pt x="1149511" y="468236"/>
                </a:lnTo>
                <a:cubicBezTo>
                  <a:pt x="1138721" y="479213"/>
                  <a:pt x="1124396" y="484608"/>
                  <a:pt x="1110072" y="484608"/>
                </a:cubicBezTo>
                <a:cubicBezTo>
                  <a:pt x="1095747" y="484608"/>
                  <a:pt x="1081422" y="479213"/>
                  <a:pt x="1070632" y="468236"/>
                </a:cubicBezTo>
                <a:cubicBezTo>
                  <a:pt x="1048866" y="446470"/>
                  <a:pt x="1048866" y="411124"/>
                  <a:pt x="1070632" y="389358"/>
                </a:cubicBezTo>
                <a:lnTo>
                  <a:pt x="1292572" y="167418"/>
                </a:lnTo>
                <a:cubicBezTo>
                  <a:pt x="1303455" y="156535"/>
                  <a:pt x="1317733" y="151093"/>
                  <a:pt x="1332012" y="151093"/>
                </a:cubicBezTo>
                <a:close/>
                <a:moveTo>
                  <a:pt x="709724" y="111607"/>
                </a:moveTo>
                <a:cubicBezTo>
                  <a:pt x="689074" y="111607"/>
                  <a:pt x="668610" y="116816"/>
                  <a:pt x="649635" y="127420"/>
                </a:cubicBezTo>
                <a:lnTo>
                  <a:pt x="174129" y="394752"/>
                </a:lnTo>
                <a:cubicBezTo>
                  <a:pt x="135620" y="416332"/>
                  <a:pt x="111621" y="457260"/>
                  <a:pt x="111621" y="501536"/>
                </a:cubicBezTo>
                <a:lnTo>
                  <a:pt x="111621" y="910814"/>
                </a:lnTo>
                <a:cubicBezTo>
                  <a:pt x="111621" y="955090"/>
                  <a:pt x="135620" y="996018"/>
                  <a:pt x="174129" y="1017598"/>
                </a:cubicBezTo>
                <a:lnTo>
                  <a:pt x="649821" y="1284930"/>
                </a:lnTo>
                <a:cubicBezTo>
                  <a:pt x="688144" y="1306510"/>
                  <a:pt x="733723" y="1306138"/>
                  <a:pt x="771674" y="1283814"/>
                </a:cubicBezTo>
                <a:cubicBezTo>
                  <a:pt x="809625" y="1261676"/>
                  <a:pt x="832321" y="1222050"/>
                  <a:pt x="832321" y="1178146"/>
                </a:cubicBezTo>
                <a:lnTo>
                  <a:pt x="832321" y="234204"/>
                </a:lnTo>
                <a:cubicBezTo>
                  <a:pt x="832321" y="190113"/>
                  <a:pt x="809625" y="150674"/>
                  <a:pt x="771674" y="128536"/>
                </a:cubicBezTo>
                <a:cubicBezTo>
                  <a:pt x="752326" y="117188"/>
                  <a:pt x="731118" y="111607"/>
                  <a:pt x="709724" y="111607"/>
                </a:cubicBezTo>
                <a:close/>
                <a:moveTo>
                  <a:pt x="711864" y="9"/>
                </a:moveTo>
                <a:cubicBezTo>
                  <a:pt x="751861" y="358"/>
                  <a:pt x="791766" y="11148"/>
                  <a:pt x="828043" y="32356"/>
                </a:cubicBezTo>
                <a:cubicBezTo>
                  <a:pt x="900596" y="74772"/>
                  <a:pt x="943942" y="150302"/>
                  <a:pt x="943942" y="234390"/>
                </a:cubicBezTo>
                <a:lnTo>
                  <a:pt x="943942" y="1178518"/>
                </a:lnTo>
                <a:cubicBezTo>
                  <a:pt x="943942" y="1262606"/>
                  <a:pt x="900596" y="1338136"/>
                  <a:pt x="828043" y="1380552"/>
                </a:cubicBezTo>
                <a:cubicBezTo>
                  <a:pt x="791208" y="1401946"/>
                  <a:pt x="750466" y="1412736"/>
                  <a:pt x="709910" y="1412736"/>
                </a:cubicBezTo>
                <a:cubicBezTo>
                  <a:pt x="670471" y="1412736"/>
                  <a:pt x="631217" y="1402691"/>
                  <a:pt x="595126" y="1382413"/>
                </a:cubicBezTo>
                <a:lnTo>
                  <a:pt x="119435" y="1115080"/>
                </a:lnTo>
                <a:cubicBezTo>
                  <a:pt x="45765" y="1073594"/>
                  <a:pt x="0" y="995460"/>
                  <a:pt x="0" y="911000"/>
                </a:cubicBezTo>
                <a:lnTo>
                  <a:pt x="0" y="501722"/>
                </a:lnTo>
                <a:cubicBezTo>
                  <a:pt x="0" y="417262"/>
                  <a:pt x="45765" y="338942"/>
                  <a:pt x="119435" y="297642"/>
                </a:cubicBezTo>
                <a:lnTo>
                  <a:pt x="595126" y="30309"/>
                </a:lnTo>
                <a:cubicBezTo>
                  <a:pt x="631775" y="9752"/>
                  <a:pt x="671866" y="-340"/>
                  <a:pt x="711864" y="9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0" flipH="0" flipV="0">
            <a:off x="10784167" y="6276087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rot="0" flipH="0" flipV="0">
            <a:off x="10851393" y="6345476"/>
            <a:ext cx="134100" cy="129774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0" flipH="0" flipV="0">
            <a:off x="10408407" y="6276087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0" flipH="0" flipV="0">
            <a:off x="10482782" y="6345476"/>
            <a:ext cx="119802" cy="129774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0" flipH="0" flipV="0">
            <a:off x="10844989" y="1524512"/>
            <a:ext cx="118403" cy="118403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0" flipH="0" flipV="0">
            <a:off x="1279215" y="1080795"/>
            <a:ext cx="3624655" cy="378296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12700" cap="sq">
            <a:noFill/>
            <a:miter/>
          </a:ln>
          <a:effectLst>
            <a:outerShdw dist="63500" blurRad="127000" dir="5400000" sx="100000" sy="100000" kx="0" ky="0" algn="t" rotWithShape="0">
              <a:schemeClr val="accent1"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0" flipH="0" flipV="0">
            <a:off x="1563607" y="5204436"/>
            <a:ext cx="844324" cy="88060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12700" cap="sq">
            <a:noFill/>
            <a:miter/>
          </a:ln>
          <a:effectLst>
            <a:outerShdw dist="63500" blurRad="127000" dir="5400000" sx="100000" sy="100000" kx="0" ky="0" algn="t" rotWithShape="0">
              <a:schemeClr val="accent1"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0" flipH="0" flipV="0">
            <a:off x="2668717" y="5204436"/>
            <a:ext cx="844324" cy="88060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12700" cap="sq">
            <a:noFill/>
            <a:miter/>
          </a:ln>
          <a:effectLst>
            <a:outerShdw dist="63500" blurRad="127000" dir="5400000" sx="100000" sy="100000" kx="0" ky="0" algn="t" rotWithShape="0">
              <a:schemeClr val="accent1"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0" flipH="0" flipV="0">
            <a:off x="3775326" y="5204436"/>
            <a:ext cx="844324" cy="88060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12700" cap="sq">
            <a:noFill/>
            <a:miter/>
          </a:ln>
          <a:effectLst>
            <a:outerShdw dist="63500" blurRad="127000" dir="5400000" sx="100000" sy="100000" kx="0" ky="0" algn="t" rotWithShape="0">
              <a:schemeClr val="accent1"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17" name=""/>
          <p:cNvPicPr>
            <a:picLocks noChangeAspect="1"/>
          </p:cNvPicPr>
          <p:nvPr/>
        </p:nvPicPr>
        <p:blipFill>
          <a:blip r:embed="rId2">
            <a:alphaModFix amt="100000"/>
          </a:blip>
          <a:srcRect l="0" t="15229" r="0" b="15229"/>
          <a:stretch>
            <a:fillRect/>
          </a:stretch>
        </p:blipFill>
        <p:spPr>
          <a:xfrm rot="0" flipH="0" flipV="0">
            <a:off x="2657742" y="5191425"/>
            <a:ext cx="867773" cy="905205"/>
          </a:xfrm>
          <a:custGeom>
            <a:avLst/>
            <a:gdLst>
              <a:gd name="connsiteX0" fmla="*/ 459982 w 919964"/>
              <a:gd name="connsiteY0" fmla="*/ 0 h 959649"/>
              <a:gd name="connsiteX1" fmla="*/ 919964 w 919964"/>
              <a:gd name="connsiteY1" fmla="*/ 459982 h 959649"/>
              <a:gd name="connsiteX2" fmla="*/ 919964 w 919964"/>
              <a:gd name="connsiteY2" fmla="*/ 959649 h 959649"/>
              <a:gd name="connsiteX3" fmla="*/ 0 w 919964"/>
              <a:gd name="connsiteY3" fmla="*/ 959649 h 959649"/>
              <a:gd name="connsiteX4" fmla="*/ 0 w 919964"/>
              <a:gd name="connsiteY4" fmla="*/ 459982 h 959649"/>
              <a:gd name="connsiteX5" fmla="*/ 459982 w 919964"/>
              <a:gd name="connsiteY5" fmla="*/ 0 h 959649"/>
            </a:gdLst>
            <a:rect l="l" t="t" r="r" b="b"/>
            <a:pathLst>
              <a:path w="919964" h="959649">
                <a:moveTo>
                  <a:pt x="459982" y="0"/>
                </a:moveTo>
                <a:cubicBezTo>
                  <a:pt x="714023" y="0"/>
                  <a:pt x="919964" y="205941"/>
                  <a:pt x="919964" y="459982"/>
                </a:cubicBezTo>
                <a:lnTo>
                  <a:pt x="919964" y="959649"/>
                </a:lnTo>
                <a:lnTo>
                  <a:pt x="0" y="959649"/>
                </a:lnTo>
                <a:lnTo>
                  <a:pt x="0" y="459982"/>
                </a:lnTo>
                <a:cubicBezTo>
                  <a:pt x="0" y="205941"/>
                  <a:pt x="205941" y="0"/>
                  <a:pt x="459982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8" name=""/>
          <p:cNvPicPr>
            <a:picLocks noChangeAspect="1"/>
          </p:cNvPicPr>
          <p:nvPr/>
        </p:nvPicPr>
        <p:blipFill>
          <a:blip r:embed="rId2">
            <a:alphaModFix amt="100000"/>
          </a:blip>
          <a:srcRect l="0" t="15229" r="0" b="15229"/>
          <a:stretch>
            <a:fillRect/>
          </a:stretch>
        </p:blipFill>
        <p:spPr>
          <a:xfrm rot="0" flipH="0" flipV="0">
            <a:off x="1234118" y="1033752"/>
            <a:ext cx="3715020" cy="3875275"/>
          </a:xfrm>
          <a:custGeom>
            <a:avLst/>
            <a:gdLst>
              <a:gd name="connsiteX0" fmla="*/ 1978293 w 3956586"/>
              <a:gd name="connsiteY0" fmla="*/ 0 h 4127262"/>
              <a:gd name="connsiteX1" fmla="*/ 3956586 w 3956586"/>
              <a:gd name="connsiteY1" fmla="*/ 1978293 h 4127262"/>
              <a:gd name="connsiteX2" fmla="*/ 3956586 w 3956586"/>
              <a:gd name="connsiteY2" fmla="*/ 4127262 h 4127262"/>
              <a:gd name="connsiteX3" fmla="*/ 0 w 3956586"/>
              <a:gd name="connsiteY3" fmla="*/ 4127262 h 4127262"/>
              <a:gd name="connsiteX4" fmla="*/ 0 w 3956586"/>
              <a:gd name="connsiteY4" fmla="*/ 1978293 h 4127262"/>
              <a:gd name="connsiteX5" fmla="*/ 1978293 w 3956586"/>
              <a:gd name="connsiteY5" fmla="*/ 0 h 4127262"/>
            </a:gdLst>
            <a:rect l="l" t="t" r="r" b="b"/>
            <a:pathLst>
              <a:path w="3956586" h="4127262">
                <a:moveTo>
                  <a:pt x="1978293" y="0"/>
                </a:moveTo>
                <a:cubicBezTo>
                  <a:pt x="3070874" y="0"/>
                  <a:pt x="3956586" y="885712"/>
                  <a:pt x="3956586" y="1978293"/>
                </a:cubicBezTo>
                <a:lnTo>
                  <a:pt x="3956586" y="4127262"/>
                </a:lnTo>
                <a:lnTo>
                  <a:pt x="0" y="4127262"/>
                </a:lnTo>
                <a:lnTo>
                  <a:pt x="0" y="1978293"/>
                </a:lnTo>
                <a:cubicBezTo>
                  <a:pt x="0" y="885712"/>
                  <a:pt x="885712" y="0"/>
                  <a:pt x="1978293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9" name=""/>
          <p:cNvPicPr>
            <a:picLocks noChangeAspect="1"/>
          </p:cNvPicPr>
          <p:nvPr/>
        </p:nvPicPr>
        <p:blipFill>
          <a:blip r:embed="rId3">
            <a:alphaModFix amt="100000"/>
          </a:blip>
          <a:srcRect l="18045" t="0" r="18045" b="0"/>
          <a:stretch>
            <a:fillRect/>
          </a:stretch>
        </p:blipFill>
        <p:spPr>
          <a:xfrm rot="0" flipH="0" flipV="0">
            <a:off x="1551132" y="5191425"/>
            <a:ext cx="867773" cy="905205"/>
          </a:xfrm>
          <a:custGeom>
            <a:avLst/>
            <a:gdLst>
              <a:gd name="connsiteX0" fmla="*/ 459982 w 919964"/>
              <a:gd name="connsiteY0" fmla="*/ 0 h 959649"/>
              <a:gd name="connsiteX1" fmla="*/ 919964 w 919964"/>
              <a:gd name="connsiteY1" fmla="*/ 459982 h 959649"/>
              <a:gd name="connsiteX2" fmla="*/ 919964 w 919964"/>
              <a:gd name="connsiteY2" fmla="*/ 959649 h 959649"/>
              <a:gd name="connsiteX3" fmla="*/ 0 w 919964"/>
              <a:gd name="connsiteY3" fmla="*/ 959649 h 959649"/>
              <a:gd name="connsiteX4" fmla="*/ 0 w 919964"/>
              <a:gd name="connsiteY4" fmla="*/ 459982 h 959649"/>
              <a:gd name="connsiteX5" fmla="*/ 459982 w 919964"/>
              <a:gd name="connsiteY5" fmla="*/ 0 h 959649"/>
            </a:gdLst>
            <a:rect l="l" t="t" r="r" b="b"/>
            <a:pathLst>
              <a:path w="919964" h="959649">
                <a:moveTo>
                  <a:pt x="459982" y="0"/>
                </a:moveTo>
                <a:cubicBezTo>
                  <a:pt x="714023" y="0"/>
                  <a:pt x="919964" y="205941"/>
                  <a:pt x="919964" y="459982"/>
                </a:cubicBezTo>
                <a:lnTo>
                  <a:pt x="919964" y="959649"/>
                </a:lnTo>
                <a:lnTo>
                  <a:pt x="0" y="959649"/>
                </a:lnTo>
                <a:lnTo>
                  <a:pt x="0" y="459982"/>
                </a:lnTo>
                <a:cubicBezTo>
                  <a:pt x="0" y="205941"/>
                  <a:pt x="205941" y="0"/>
                  <a:pt x="459982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20" name="标题 1"/>
          <p:cNvSpPr txBox="1"/>
          <p:nvPr/>
        </p:nvSpPr>
        <p:spPr>
          <a:xfrm rot="0" flipH="0" flipV="0">
            <a:off x="11350461" y="5332863"/>
            <a:ext cx="108475" cy="108475"/>
          </a:xfrm>
          <a:prstGeom prst="ellipse">
            <a:avLst/>
          </a:prstGeom>
          <a:solidFill>
            <a:schemeClr val="accent3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21" name="标题 1"/>
          <p:cNvCxnSpPr/>
          <p:nvPr/>
        </p:nvCxnSpPr>
        <p:spPr>
          <a:xfrm rot="0" flipH="0" flipV="0">
            <a:off x="4883434" y="5763911"/>
            <a:ext cx="181508" cy="0"/>
          </a:xfrm>
          <a:prstGeom prst="straightConnector1">
            <a:avLst/>
          </a:prstGeom>
          <a:noFill/>
          <a:ln w="38100" cap="rnd">
            <a:solidFill>
              <a:schemeClr val="accent1"/>
            </a:solidFill>
            <a:miter/>
            <a:tailEnd type="stealth"/>
          </a:ln>
        </p:spPr>
      </p:cxnSp>
      <p:cxnSp>
        <p:nvCxnSpPr>
          <p:cNvPr id="22" name="标题 1"/>
          <p:cNvCxnSpPr/>
          <p:nvPr/>
        </p:nvCxnSpPr>
        <p:spPr>
          <a:xfrm rot="0" flipH="1" flipV="0">
            <a:off x="1118315" y="5763911"/>
            <a:ext cx="181508" cy="0"/>
          </a:xfrm>
          <a:prstGeom prst="straightConnector1">
            <a:avLst/>
          </a:prstGeom>
          <a:noFill/>
          <a:ln w="38100" cap="rnd">
            <a:solidFill>
              <a:schemeClr val="accent1"/>
            </a:solidFill>
            <a:miter/>
            <a:tailEnd type="stealth"/>
          </a:ln>
        </p:spPr>
      </p:cxnSp>
      <p:sp>
        <p:nvSpPr>
          <p:cNvPr id="23" name="标题 1"/>
          <p:cNvSpPr txBox="1"/>
          <p:nvPr/>
        </p:nvSpPr>
        <p:spPr>
          <a:xfrm rot="0" flipH="0" flipV="0">
            <a:off x="567203" y="2111864"/>
            <a:ext cx="108475" cy="108475"/>
          </a:xfrm>
          <a:prstGeom prst="ellipse">
            <a:avLst/>
          </a:prstGeom>
          <a:solidFill>
            <a:schemeClr val="accent3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 rot="0" flipH="0" flipV="0">
            <a:off x="5418654" y="4134538"/>
            <a:ext cx="108475" cy="108475"/>
          </a:xfrm>
          <a:prstGeom prst="ellipse">
            <a:avLst/>
          </a:prstGeom>
          <a:solidFill>
            <a:schemeClr val="accent3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 rot="0" flipH="0" flipV="0">
            <a:off x="4421537" y="941003"/>
            <a:ext cx="108475" cy="108475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 rot="21239739" flipH="0" flipV="0">
            <a:off x="713744" y="3144852"/>
            <a:ext cx="4695336" cy="639372"/>
          </a:xfrm>
          <a:prstGeom prst="ellipse">
            <a:avLst/>
          </a:prstGeom>
          <a:noFill/>
          <a:ln w="25400" cap="flat">
            <a:gradFill>
              <a:gsLst>
                <a:gs pos="44000">
                  <a:schemeClr val="accent2">
                    <a:alpha val="0"/>
                  </a:schemeClr>
                </a:gs>
                <a:gs pos="44000">
                  <a:schemeClr val="accent2">
                    <a:alpha val="0"/>
                  </a:schemeClr>
                </a:gs>
                <a:gs pos="67000">
                  <a:schemeClr val="accent3">
                    <a:alpha val="100000"/>
                  </a:schemeClr>
                </a:gs>
                <a:gs pos="75000">
                  <a:schemeClr val="accent3">
                    <a:alpha val="100000"/>
                  </a:schemeClr>
                </a:gs>
                <a:gs pos="100000">
                  <a:schemeClr val="accent3">
                    <a:alpha val="100000"/>
                  </a:schemeClr>
                </a:gs>
              </a:gsLst>
              <a:lin ang="5400000" scaled="0"/>
            </a:gradFill>
            <a:miter/>
          </a:ln>
          <a:effectLst/>
        </p:spPr>
        <p:txBody>
          <a:bodyPr vert="horz" wrap="square" lIns="0" tIns="0" rIns="0" bIns="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pic>
        <p:nvPicPr>
          <p:cNvPr id="27" name=""/>
          <p:cNvPicPr>
            <a:picLocks noChangeAspect="1"/>
          </p:cNvPicPr>
          <p:nvPr/>
        </p:nvPicPr>
        <p:blipFill>
          <a:blip r:embed="rId4">
            <a:alphaModFix amt="100000"/>
          </a:blip>
          <a:srcRect l="18045" t="0" r="18045" b="0"/>
          <a:stretch>
            <a:fillRect/>
          </a:stretch>
        </p:blipFill>
        <p:spPr>
          <a:xfrm rot="0" flipH="0" flipV="0">
            <a:off x="3764351" y="5191425"/>
            <a:ext cx="867773" cy="905205"/>
          </a:xfrm>
          <a:custGeom>
            <a:avLst/>
            <a:gdLst>
              <a:gd name="connsiteX0" fmla="*/ 459982 w 919964"/>
              <a:gd name="connsiteY0" fmla="*/ 0 h 959649"/>
              <a:gd name="connsiteX1" fmla="*/ 919964 w 919964"/>
              <a:gd name="connsiteY1" fmla="*/ 459982 h 959649"/>
              <a:gd name="connsiteX2" fmla="*/ 919964 w 919964"/>
              <a:gd name="connsiteY2" fmla="*/ 959649 h 959649"/>
              <a:gd name="connsiteX3" fmla="*/ 0 w 919964"/>
              <a:gd name="connsiteY3" fmla="*/ 959649 h 959649"/>
              <a:gd name="connsiteX4" fmla="*/ 0 w 919964"/>
              <a:gd name="connsiteY4" fmla="*/ 459982 h 959649"/>
              <a:gd name="connsiteX5" fmla="*/ 459982 w 919964"/>
              <a:gd name="connsiteY5" fmla="*/ 0 h 959649"/>
            </a:gdLst>
            <a:rect l="l" t="t" r="r" b="b"/>
            <a:pathLst>
              <a:path w="919964" h="959649">
                <a:moveTo>
                  <a:pt x="459982" y="0"/>
                </a:moveTo>
                <a:cubicBezTo>
                  <a:pt x="714023" y="0"/>
                  <a:pt x="919964" y="205941"/>
                  <a:pt x="919964" y="459982"/>
                </a:cubicBezTo>
                <a:lnTo>
                  <a:pt x="919964" y="959649"/>
                </a:lnTo>
                <a:lnTo>
                  <a:pt x="0" y="959649"/>
                </a:lnTo>
                <a:lnTo>
                  <a:pt x="0" y="459982"/>
                </a:lnTo>
                <a:cubicBezTo>
                  <a:pt x="0" y="205941"/>
                  <a:pt x="205941" y="0"/>
                  <a:pt x="459982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28" name=""/>
          <p:cNvPicPr>
            <a:picLocks noChangeAspect="1"/>
          </p:cNvPicPr>
          <p:nvPr/>
        </p:nvPicPr>
        <p:blipFill>
          <a:blip r:embed="rId5">
            <a:alphaModFix amt="100000"/>
          </a:blip>
          <a:srcRect l="0" t="5262" r="0" b="5262"/>
          <a:stretch>
            <a:fillRect/>
          </a:stretch>
        </p:blipFill>
        <p:spPr>
          <a:xfrm rot="1404985" flipH="0" flipV="0">
            <a:off x="1408434" y="1086508"/>
            <a:ext cx="809952" cy="833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"/>
          <p:cNvPicPr>
            <a:picLocks noChangeAspect="1"/>
          </p:cNvPicPr>
          <p:nvPr/>
        </p:nvPicPr>
        <p:blipFill>
          <a:blip r:embed="rId6">
            <a:alphaModFix amt="100000"/>
          </a:blip>
          <a:srcRect l="2232" t="0" r="2232" b="0"/>
          <a:stretch>
            <a:fillRect/>
          </a:stretch>
        </p:blipFill>
        <p:spPr>
          <a:xfrm rot="1404985" flipH="0" flipV="0">
            <a:off x="-526154" y="6072160"/>
            <a:ext cx="1052308" cy="1083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"/>
          <p:cNvPicPr>
            <a:picLocks noChangeAspect="1"/>
          </p:cNvPicPr>
          <p:nvPr/>
        </p:nvPicPr>
        <p:blipFill>
          <a:blip r:embed="rId6">
            <a:alphaModFix amt="100000"/>
          </a:blip>
          <a:srcRect l="2630" t="0" r="2630" b="0"/>
          <a:stretch>
            <a:fillRect/>
          </a:stretch>
        </p:blipFill>
        <p:spPr>
          <a:xfrm rot="17100000" flipH="0" flipV="0">
            <a:off x="11742747" y="1446863"/>
            <a:ext cx="898507" cy="932810"/>
          </a:xfrm>
          <a:custGeom>
            <a:avLst/>
            <a:gdLst>
              <a:gd name="connsiteX0" fmla="*/ 1457508 w 1457508"/>
              <a:gd name="connsiteY0" fmla="*/ 0 h 1513152"/>
              <a:gd name="connsiteX1" fmla="*/ 1457508 w 1457508"/>
              <a:gd name="connsiteY1" fmla="*/ 1308962 h 1513152"/>
              <a:gd name="connsiteX2" fmla="*/ 695460 w 1457508"/>
              <a:gd name="connsiteY2" fmla="*/ 1513152 h 1513152"/>
              <a:gd name="connsiteX3" fmla="*/ 360992 w 1457508"/>
              <a:gd name="connsiteY3" fmla="*/ 1513152 h 1513152"/>
              <a:gd name="connsiteX4" fmla="*/ 0 w 1457508"/>
              <a:gd name="connsiteY4" fmla="*/ 887896 h 1513152"/>
              <a:gd name="connsiteX5" fmla="*/ 0 w 1457508"/>
              <a:gd name="connsiteY5" fmla="*/ 625256 h 1513152"/>
              <a:gd name="connsiteX6" fmla="*/ 360992 w 1457508"/>
              <a:gd name="connsiteY6" fmla="*/ 0 h 1513152"/>
            </a:gdLst>
            <a:rect l="l" t="t" r="r" b="b"/>
            <a:pathLst>
              <a:path w="1457508" h="1513152">
                <a:moveTo>
                  <a:pt x="1457508" y="0"/>
                </a:moveTo>
                <a:lnTo>
                  <a:pt x="1457508" y="1308962"/>
                </a:lnTo>
                <a:lnTo>
                  <a:pt x="695460" y="1513152"/>
                </a:lnTo>
                <a:lnTo>
                  <a:pt x="360992" y="1513152"/>
                </a:lnTo>
                <a:lnTo>
                  <a:pt x="0" y="887896"/>
                </a:lnTo>
                <a:lnTo>
                  <a:pt x="0" y="625256"/>
                </a:lnTo>
                <a:lnTo>
                  <a:pt x="360992" y="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31" name="标题 1"/>
          <p:cNvSpPr txBox="1"/>
          <p:nvPr/>
        </p:nvSpPr>
        <p:spPr>
          <a:xfrm rot="0" flipH="0" flipV="0">
            <a:off x="5864573" y="2323878"/>
            <a:ext cx="787902" cy="53784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 w="12700" cap="sq">
            <a:noFill/>
            <a:miter/>
          </a:ln>
          <a:effectLst/>
        </p:spPr>
        <p:txBody>
          <a:bodyPr vert="horz" wrap="square" lIns="117043" tIns="58522" rIns="117043" bIns="58522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32" name="标题 1"/>
          <p:cNvSpPr txBox="1"/>
          <p:nvPr/>
        </p:nvSpPr>
        <p:spPr>
          <a:xfrm rot="0" flipH="0" flipV="0">
            <a:off x="5936521" y="1151999"/>
            <a:ext cx="644006" cy="161159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b"/>
          <a:lstStyle/>
          <a:p>
            <a:pPr algn="ctr">
              <a:lnSpc>
                <a:spcPct val="10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HelloFont WenYiHei"/>
                <a:ea typeface="HelloFont WenYiHei"/>
                <a:cs typeface="HelloFont WenYiHei"/>
              </a:rPr>
              <a:t>04</a:t>
            </a:r>
            <a:endParaRPr kumimoji="1" lang="zh-CN" altLang="en-US"/>
          </a:p>
        </p:txBody>
      </p:sp>
      <p:sp>
        <p:nvSpPr>
          <p:cNvPr id="33" name="标题 1"/>
          <p:cNvSpPr txBox="1"/>
          <p:nvPr/>
        </p:nvSpPr>
        <p:spPr>
          <a:xfrm rot="0" flipH="0" flipV="0">
            <a:off x="5877274" y="3153605"/>
            <a:ext cx="5917654" cy="18978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5000">
                <a:ln w="12700">
                  <a:noFill/>
                </a:ln>
                <a:solidFill>
                  <a:srgbClr val="047971">
                    <a:alpha val="100000"/>
                  </a:srgbClr>
                </a:solidFill>
                <a:latin typeface="HelloFont WenYiHei"/>
                <a:ea typeface="HelloFont WenYiHei"/>
                <a:cs typeface="HelloFont WenYiHei"/>
              </a:rPr>
              <a:t>食品药品安全责任体系的完善</a:t>
            </a:r>
            <a:endParaRPr kumimoji="1" lang="zh-CN" altLang="en-US"/>
          </a:p>
        </p:txBody>
      </p:sp>
      <p:sp>
        <p:nvSpPr>
          <p:cNvPr id="34" name="标题 1"/>
          <p:cNvSpPr txBox="1"/>
          <p:nvPr/>
        </p:nvSpPr>
        <p:spPr>
          <a:xfrm rot="0" flipH="0" flipV="0">
            <a:off x="10031730" y="227433"/>
            <a:ext cx="1772510" cy="276999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222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35" name="标题 1"/>
          <p:cNvSpPr txBox="1"/>
          <p:nvPr/>
        </p:nvSpPr>
        <p:spPr>
          <a:xfrm rot="0" flipH="0" flipV="0">
            <a:off x="11424756" y="301045"/>
            <a:ext cx="129755" cy="129774"/>
          </a:xfrm>
          <a:custGeom>
            <a:avLst/>
            <a:gdLst>
              <a:gd name="connsiteX0" fmla="*/ 669168 w 1599855"/>
              <a:gd name="connsiteY0" fmla="*/ 111621 h 1600088"/>
              <a:gd name="connsiteX1" fmla="*/ 886086 w 1599855"/>
              <a:gd name="connsiteY1" fmla="*/ 155339 h 1600088"/>
              <a:gd name="connsiteX2" fmla="*/ 1063377 w 1599855"/>
              <a:gd name="connsiteY2" fmla="*/ 274960 h 1600088"/>
              <a:gd name="connsiteX3" fmla="*/ 1182998 w 1599855"/>
              <a:gd name="connsiteY3" fmla="*/ 452251 h 1600088"/>
              <a:gd name="connsiteX4" fmla="*/ 1226716 w 1599855"/>
              <a:gd name="connsiteY4" fmla="*/ 669168 h 1600088"/>
              <a:gd name="connsiteX5" fmla="*/ 1182998 w 1599855"/>
              <a:gd name="connsiteY5" fmla="*/ 886085 h 1600088"/>
              <a:gd name="connsiteX6" fmla="*/ 1063377 w 1599855"/>
              <a:gd name="connsiteY6" fmla="*/ 1063377 h 1600088"/>
              <a:gd name="connsiteX7" fmla="*/ 886086 w 1599855"/>
              <a:gd name="connsiteY7" fmla="*/ 1182998 h 1600088"/>
              <a:gd name="connsiteX8" fmla="*/ 669168 w 1599855"/>
              <a:gd name="connsiteY8" fmla="*/ 1226716 h 1600088"/>
              <a:gd name="connsiteX9" fmla="*/ 452251 w 1599855"/>
              <a:gd name="connsiteY9" fmla="*/ 1182998 h 1600088"/>
              <a:gd name="connsiteX10" fmla="*/ 274960 w 1599855"/>
              <a:gd name="connsiteY10" fmla="*/ 1063377 h 1600088"/>
              <a:gd name="connsiteX11" fmla="*/ 155339 w 1599855"/>
              <a:gd name="connsiteY11" fmla="*/ 886085 h 1600088"/>
              <a:gd name="connsiteX12" fmla="*/ 111621 w 1599855"/>
              <a:gd name="connsiteY12" fmla="*/ 669168 h 1600088"/>
              <a:gd name="connsiteX13" fmla="*/ 155339 w 1599855"/>
              <a:gd name="connsiteY13" fmla="*/ 452251 h 1600088"/>
              <a:gd name="connsiteX14" fmla="*/ 274960 w 1599855"/>
              <a:gd name="connsiteY14" fmla="*/ 274960 h 1600088"/>
              <a:gd name="connsiteX15" fmla="*/ 452251 w 1599855"/>
              <a:gd name="connsiteY15" fmla="*/ 155339 h 1600088"/>
              <a:gd name="connsiteX16" fmla="*/ 669168 w 1599855"/>
              <a:gd name="connsiteY16" fmla="*/ 111621 h 1600088"/>
              <a:gd name="connsiteX17" fmla="*/ 669168 w 1599855"/>
              <a:gd name="connsiteY17" fmla="*/ 0 h 1600088"/>
              <a:gd name="connsiteX18" fmla="*/ 0 w 1599855"/>
              <a:gd name="connsiteY18" fmla="*/ 669168 h 1600088"/>
              <a:gd name="connsiteX19" fmla="*/ 669168 w 1599855"/>
              <a:gd name="connsiteY19" fmla="*/ 1338337 h 1600088"/>
              <a:gd name="connsiteX20" fmla="*/ 1338337 w 1599855"/>
              <a:gd name="connsiteY20" fmla="*/ 669168 h 1600088"/>
              <a:gd name="connsiteX21" fmla="*/ 669168 w 1599855"/>
              <a:gd name="connsiteY21" fmla="*/ 0 h 1600088"/>
              <a:gd name="connsiteX22" fmla="*/ 1544278 w 1599855"/>
              <a:gd name="connsiteY22" fmla="*/ 1600088 h 1600088"/>
              <a:gd name="connsiteX23" fmla="*/ 1504838 w 1599855"/>
              <a:gd name="connsiteY23" fmla="*/ 1583717 h 1600088"/>
              <a:gd name="connsiteX24" fmla="*/ 1247366 w 1599855"/>
              <a:gd name="connsiteY24" fmla="*/ 1326431 h 1600088"/>
              <a:gd name="connsiteX25" fmla="*/ 1247366 w 1599855"/>
              <a:gd name="connsiteY25" fmla="*/ 1247552 h 1600088"/>
              <a:gd name="connsiteX26" fmla="*/ 1326245 w 1599855"/>
              <a:gd name="connsiteY26" fmla="*/ 1247552 h 1600088"/>
              <a:gd name="connsiteX27" fmla="*/ 1583531 w 1599855"/>
              <a:gd name="connsiteY27" fmla="*/ 1504838 h 1600088"/>
              <a:gd name="connsiteX28" fmla="*/ 1583531 w 1599855"/>
              <a:gd name="connsiteY28" fmla="*/ 1583717 h 1600088"/>
              <a:gd name="connsiteX29" fmla="*/ 1544278 w 1599855"/>
              <a:gd name="connsiteY29" fmla="*/ 1600088 h 1600088"/>
            </a:gdLst>
            <a:rect l="l" t="t" r="r" b="b"/>
            <a:pathLst>
              <a:path w="1599855" h="1600088">
                <a:moveTo>
                  <a:pt x="669168" y="111621"/>
                </a:moveTo>
                <a:cubicBezTo>
                  <a:pt x="744513" y="111621"/>
                  <a:pt x="817438" y="126318"/>
                  <a:pt x="886086" y="155339"/>
                </a:cubicBezTo>
                <a:cubicBezTo>
                  <a:pt x="952500" y="183431"/>
                  <a:pt x="1012031" y="223614"/>
                  <a:pt x="1063377" y="274960"/>
                </a:cubicBezTo>
                <a:cubicBezTo>
                  <a:pt x="1114537" y="326120"/>
                  <a:pt x="1154906" y="385837"/>
                  <a:pt x="1182998" y="452251"/>
                </a:cubicBezTo>
                <a:cubicBezTo>
                  <a:pt x="1212019" y="520898"/>
                  <a:pt x="1226716" y="594010"/>
                  <a:pt x="1226716" y="669168"/>
                </a:cubicBezTo>
                <a:cubicBezTo>
                  <a:pt x="1226716" y="744327"/>
                  <a:pt x="1212019" y="817438"/>
                  <a:pt x="1182998" y="886085"/>
                </a:cubicBezTo>
                <a:cubicBezTo>
                  <a:pt x="1154906" y="952500"/>
                  <a:pt x="1114723" y="1012031"/>
                  <a:pt x="1063377" y="1063377"/>
                </a:cubicBezTo>
                <a:cubicBezTo>
                  <a:pt x="1012217" y="1114537"/>
                  <a:pt x="952500" y="1154906"/>
                  <a:pt x="886086" y="1182998"/>
                </a:cubicBezTo>
                <a:cubicBezTo>
                  <a:pt x="817438" y="1212019"/>
                  <a:pt x="744327" y="1226716"/>
                  <a:pt x="669168" y="1226716"/>
                </a:cubicBezTo>
                <a:cubicBezTo>
                  <a:pt x="594010" y="1226716"/>
                  <a:pt x="520898" y="1212019"/>
                  <a:pt x="452251" y="1182998"/>
                </a:cubicBezTo>
                <a:cubicBezTo>
                  <a:pt x="385837" y="1154906"/>
                  <a:pt x="326306" y="1114723"/>
                  <a:pt x="274960" y="1063377"/>
                </a:cubicBezTo>
                <a:cubicBezTo>
                  <a:pt x="223800" y="1012217"/>
                  <a:pt x="183431" y="952500"/>
                  <a:pt x="155339" y="886085"/>
                </a:cubicBezTo>
                <a:cubicBezTo>
                  <a:pt x="126318" y="817438"/>
                  <a:pt x="111621" y="744327"/>
                  <a:pt x="111621" y="669168"/>
                </a:cubicBezTo>
                <a:cubicBezTo>
                  <a:pt x="111621" y="594010"/>
                  <a:pt x="126318" y="520898"/>
                  <a:pt x="155339" y="452251"/>
                </a:cubicBezTo>
                <a:cubicBezTo>
                  <a:pt x="183431" y="385837"/>
                  <a:pt x="223614" y="326306"/>
                  <a:pt x="274960" y="274960"/>
                </a:cubicBezTo>
                <a:cubicBezTo>
                  <a:pt x="326306" y="223614"/>
                  <a:pt x="385837" y="183431"/>
                  <a:pt x="452251" y="155339"/>
                </a:cubicBezTo>
                <a:cubicBezTo>
                  <a:pt x="520898" y="126318"/>
                  <a:pt x="593824" y="111621"/>
                  <a:pt x="669168" y="111621"/>
                </a:cubicBezTo>
                <a:moveTo>
                  <a:pt x="669168" y="0"/>
                </a:moveTo>
                <a:cubicBezTo>
                  <a:pt x="299517" y="0"/>
                  <a:pt x="0" y="299517"/>
                  <a:pt x="0" y="669168"/>
                </a:cubicBezTo>
                <a:cubicBezTo>
                  <a:pt x="0" y="1038820"/>
                  <a:pt x="299517" y="1338337"/>
                  <a:pt x="669168" y="1338337"/>
                </a:cubicBezTo>
                <a:cubicBezTo>
                  <a:pt x="1038820" y="1338337"/>
                  <a:pt x="1338337" y="1038820"/>
                  <a:pt x="1338337" y="669168"/>
                </a:cubicBezTo>
                <a:cubicBezTo>
                  <a:pt x="1338337" y="299703"/>
                  <a:pt x="1038820" y="0"/>
                  <a:pt x="669168" y="0"/>
                </a:cubicBezTo>
                <a:close/>
                <a:moveTo>
                  <a:pt x="1544278" y="1600088"/>
                </a:moveTo>
                <a:cubicBezTo>
                  <a:pt x="1529953" y="1600088"/>
                  <a:pt x="1515628" y="1594693"/>
                  <a:pt x="1504838" y="1583717"/>
                </a:cubicBezTo>
                <a:lnTo>
                  <a:pt x="1247366" y="1326431"/>
                </a:lnTo>
                <a:cubicBezTo>
                  <a:pt x="1225600" y="1304665"/>
                  <a:pt x="1225600" y="1269318"/>
                  <a:pt x="1247366" y="1247552"/>
                </a:cubicBezTo>
                <a:cubicBezTo>
                  <a:pt x="1269132" y="1225786"/>
                  <a:pt x="1304479" y="1225786"/>
                  <a:pt x="1326245" y="1247552"/>
                </a:cubicBezTo>
                <a:lnTo>
                  <a:pt x="1583531" y="1504838"/>
                </a:lnTo>
                <a:cubicBezTo>
                  <a:pt x="1605297" y="1526605"/>
                  <a:pt x="1605297" y="1561951"/>
                  <a:pt x="1583531" y="1583717"/>
                </a:cubicBezTo>
                <a:cubicBezTo>
                  <a:pt x="1572927" y="1594693"/>
                  <a:pt x="1558603" y="1600088"/>
                  <a:pt x="1544278" y="1600088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36" name="标题 1"/>
          <p:cNvSpPr txBox="1"/>
          <p:nvPr/>
        </p:nvSpPr>
        <p:spPr>
          <a:xfrm rot="0" flipH="0" flipV="0">
            <a:off x="10171415" y="288988"/>
            <a:ext cx="1150705" cy="14252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1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R"/>
                <a:ea typeface="OPPOSans R"/>
                <a:cs typeface="OPPOSans R"/>
              </a:rPr>
              <a:t>PowerPoint design</a:t>
            </a:r>
            <a:endParaRPr kumimoji="1" lang="zh-CN" altLang="en-US"/>
          </a:p>
        </p:txBody>
      </p:sp>
      <p:sp>
        <p:nvSpPr>
          <p:cNvPr id="37" name="标题 1"/>
          <p:cNvSpPr txBox="1"/>
          <p:nvPr/>
        </p:nvSpPr>
        <p:spPr>
          <a:xfrm rot="0" flipH="0" flipV="0">
            <a:off x="6753574" y="2456688"/>
            <a:ext cx="2348954" cy="2722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dist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CCCCCC">
                    <a:alpha val="100000"/>
                  </a:srgbClr>
                </a:solidFill>
                <a:latin typeface="Alibaba Sans"/>
                <a:ea typeface="Alibaba Sans"/>
                <a:cs typeface="Alibaba Sans"/>
              </a:rPr>
              <a:t>powerpoint design</a:t>
            </a:r>
            <a:endParaRPr kumimoji="1" lang="zh-CN" altLang="en-US"/>
          </a:p>
        </p:txBody>
      </p:sp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rot="0" flipH="0" flipV="0">
            <a:off x="7542200" y="1446800"/>
            <a:ext cx="3456000" cy="4320000"/>
          </a:xfrm>
          <a:prstGeom prst="round2Diag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 cap="flat">
            <a:noFill/>
            <a:prstDash val="solid"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pic>
        <p:nvPicPr>
          <p:cNvPr id="4" name=""/>
          <p:cNvPicPr>
            <a:picLocks noChangeAspect="1"/>
          </p:cNvPicPr>
          <p:nvPr/>
        </p:nvPicPr>
        <p:blipFill>
          <a:blip r:embed="rId2">
            <a:alphaModFix amt="100000"/>
          </a:blip>
          <a:srcRect l="2196" t="7240" r="1758" b="11314"/>
          <a:stretch>
            <a:fillRect/>
          </a:stretch>
        </p:blipFill>
        <p:spPr>
          <a:xfrm rot="0" flipH="0" flipV="0">
            <a:off x="7740199" y="1662800"/>
            <a:ext cx="3060000" cy="3888000"/>
          </a:xfrm>
          <a:custGeom>
            <a:avLst/>
            <a:gdLst/>
            <a:rect l="l" t="t" r="r" b="b"/>
            <a:pathLst>
              <a:path w="3060000" h="3888000">
                <a:moveTo>
                  <a:pt x="424942" y="0"/>
                </a:moveTo>
                <a:lnTo>
                  <a:pt x="3060000" y="0"/>
                </a:lnTo>
                <a:lnTo>
                  <a:pt x="3060000" y="3463058"/>
                </a:lnTo>
                <a:cubicBezTo>
                  <a:pt x="3060000" y="3697747"/>
                  <a:pt x="2869747" y="3888000"/>
                  <a:pt x="2635058" y="3888000"/>
                </a:cubicBezTo>
                <a:lnTo>
                  <a:pt x="0" y="3888000"/>
                </a:lnTo>
                <a:lnTo>
                  <a:pt x="0" y="424942"/>
                </a:lnTo>
                <a:cubicBezTo>
                  <a:pt x="0" y="190253"/>
                  <a:pt x="190253" y="0"/>
                  <a:pt x="424942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5" name="标题 1"/>
          <p:cNvSpPr txBox="1"/>
          <p:nvPr/>
        </p:nvSpPr>
        <p:spPr>
          <a:xfrm rot="1800000" flipH="0" flipV="0">
            <a:off x="1902411" y="3491807"/>
            <a:ext cx="896586" cy="727230"/>
          </a:xfrm>
          <a:prstGeom prst="rect">
            <a:avLst/>
          </a:prstGeom>
          <a:gradFill>
            <a:gsLst>
              <a:gs pos="6000">
                <a:schemeClr val="accent1">
                  <a:lumMod val="20000"/>
                  <a:lumOff val="80000"/>
                </a:schemeClr>
              </a:gs>
              <a:gs pos="70000">
                <a:schemeClr val="bg1"/>
              </a:gs>
            </a:gsLst>
            <a:lin ang="0" scaled="0"/>
          </a:gra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1800000" flipH="0" flipV="0">
            <a:off x="1902413" y="5144777"/>
            <a:ext cx="896586" cy="727230"/>
          </a:xfrm>
          <a:prstGeom prst="rect">
            <a:avLst/>
          </a:prstGeom>
          <a:gradFill>
            <a:gsLst>
              <a:gs pos="6000">
                <a:schemeClr val="accent1">
                  <a:lumMod val="20000"/>
                  <a:lumOff val="80000"/>
                </a:schemeClr>
              </a:gs>
              <a:gs pos="70000">
                <a:schemeClr val="bg1"/>
              </a:gs>
            </a:gsLst>
            <a:lin ang="0" scaled="0"/>
          </a:gra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1800000" flipH="0" flipV="0">
            <a:off x="1902411" y="1693934"/>
            <a:ext cx="896586" cy="727230"/>
          </a:xfrm>
          <a:prstGeom prst="rect">
            <a:avLst/>
          </a:prstGeom>
          <a:gradFill>
            <a:gsLst>
              <a:gs pos="6000">
                <a:schemeClr val="accent1">
                  <a:lumMod val="20000"/>
                  <a:lumOff val="80000"/>
                </a:schemeClr>
              </a:gs>
              <a:gs pos="70000">
                <a:schemeClr val="bg1"/>
              </a:gs>
            </a:gsLst>
            <a:lin ang="0" scaled="0"/>
          </a:gra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0" flipH="0" flipV="0">
            <a:off x="1603265" y="1469671"/>
            <a:ext cx="729499" cy="729498"/>
          </a:xfrm>
          <a:prstGeom prst="ellipse">
            <a:avLst/>
          </a:prstGeom>
          <a:gradFill>
            <a:gsLst>
              <a:gs pos="6000">
                <a:schemeClr val="accent1">
                  <a:lumMod val="40000"/>
                  <a:lumOff val="60000"/>
                </a:schemeClr>
              </a:gs>
              <a:gs pos="100000">
                <a:schemeClr val="accent1"/>
              </a:gs>
            </a:gsLst>
            <a:lin ang="2700000" scaled="0"/>
          </a:gra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rot="0" flipH="0" flipV="0">
            <a:off x="1603265" y="3265106"/>
            <a:ext cx="729499" cy="729498"/>
          </a:xfrm>
          <a:prstGeom prst="ellipse">
            <a:avLst/>
          </a:prstGeom>
          <a:gradFill>
            <a:gsLst>
              <a:gs pos="6000">
                <a:schemeClr val="accent1">
                  <a:lumMod val="40000"/>
                  <a:lumOff val="60000"/>
                </a:schemeClr>
              </a:gs>
              <a:gs pos="100000">
                <a:schemeClr val="accent1"/>
              </a:gs>
            </a:gsLst>
            <a:lin ang="2700000" scaled="0"/>
          </a:gra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0" flipH="0" flipV="0">
            <a:off x="1603265" y="4933542"/>
            <a:ext cx="729499" cy="729498"/>
          </a:xfrm>
          <a:prstGeom prst="ellipse">
            <a:avLst/>
          </a:prstGeom>
          <a:gradFill>
            <a:gsLst>
              <a:gs pos="6000">
                <a:schemeClr val="accent1">
                  <a:lumMod val="40000"/>
                  <a:lumOff val="60000"/>
                </a:schemeClr>
              </a:gs>
              <a:gs pos="100000">
                <a:schemeClr val="accent1"/>
              </a:gs>
            </a:gsLst>
            <a:lin ang="2700000" scaled="0"/>
          </a:gra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0" flipH="0" flipV="0">
            <a:off x="2537014" y="1885228"/>
            <a:ext cx="4701208" cy="119155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明确政府监管责任，确保监管职责的落实到位，提高监管的执行力和效果。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0" flipH="0" flipV="0">
            <a:off x="2537014" y="1487573"/>
            <a:ext cx="4701208" cy="40527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监管责任的明确与落实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0" flipH="0" flipV="0">
            <a:off x="2537014" y="3283008"/>
            <a:ext cx="4701208" cy="40527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监管资源的优化配置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0" flipH="0" flipV="0">
            <a:off x="2537014" y="4951444"/>
            <a:ext cx="4701208" cy="40527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监管政策的制定与执行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0" flipH="0" flipV="0">
            <a:off x="1764962" y="1673437"/>
            <a:ext cx="412031" cy="3051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1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1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0" flipH="0" flipV="0">
            <a:off x="1764962" y="3450776"/>
            <a:ext cx="412031" cy="3051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1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2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 rot="0" flipH="0" flipV="0">
            <a:off x="1764962" y="5144007"/>
            <a:ext cx="412031" cy="3051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1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3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 rot="0" flipH="0" flipV="0">
            <a:off x="2537014" y="3701328"/>
            <a:ext cx="4701208" cy="119155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优化监管资源配置，提高监管效率，如加强监管人员培训、提高监管装备水平等。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 rot="0" flipH="0" flipV="0">
            <a:off x="2537014" y="5352328"/>
            <a:ext cx="4701208" cy="119155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制定科学合理的监管政策，确保政策的执行到位，形成有效的监管机制。</a:t>
            </a: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 rot="0" flipH="0" flipV="0"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政府监管责任的强化</a:t>
            </a:r>
            <a:endParaRPr kumimoji="1" lang="zh-CN" altLang="en-US"/>
          </a:p>
        </p:txBody>
      </p:sp>
      <p:grpSp>
        <p:nvGrpSpPr>
          <p:cNvPr id="21" name=""/>
          <p:cNvGrpSpPr/>
          <p:nvPr/>
        </p:nvGrpSpPr>
        <p:grpSpPr>
          <a:xfrm>
            <a:off x="157177" y="332616"/>
            <a:ext cx="527808" cy="722361"/>
            <a:chOff x="157177" y="332616"/>
            <a:chExt cx="527808" cy="722361"/>
          </a:xfrm>
        </p:grpSpPr>
        <p:sp>
          <p:nvSpPr>
            <p:cNvPr id="22" name="标题 1"/>
            <p:cNvSpPr txBox="1"/>
            <p:nvPr/>
          </p:nvSpPr>
          <p:spPr>
            <a:xfrm rot="2700000" flipH="0" flipV="0">
              <a:off x="234473" y="409912"/>
              <a:ext cx="373216" cy="373216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23" name="标题 1"/>
            <p:cNvSpPr txBox="1"/>
            <p:nvPr/>
          </p:nvSpPr>
          <p:spPr>
            <a:xfrm rot="2700000" flipH="0" flipV="0">
              <a:off x="234473" y="604465"/>
              <a:ext cx="373216" cy="373216"/>
            </a:xfrm>
            <a:prstGeom prst="roundRect">
              <a:avLst/>
            </a:prstGeom>
            <a:solidFill>
              <a:schemeClr val="accent2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rot="0" flipH="0" flipV="0">
            <a:off x="0" y="1118495"/>
            <a:ext cx="12192000" cy="5034247"/>
          </a:xfrm>
          <a:custGeom>
            <a:avLst/>
            <a:gdLst>
              <a:gd name="connsiteX0" fmla="*/ 12192000 w 12192000"/>
              <a:gd name="connsiteY0" fmla="*/ 0 h 5034247"/>
              <a:gd name="connsiteX1" fmla="*/ 12192000 w 12192000"/>
              <a:gd name="connsiteY1" fmla="*/ 3944948 h 5034247"/>
              <a:gd name="connsiteX2" fmla="*/ 12129156 w 12192000"/>
              <a:gd name="connsiteY2" fmla="*/ 3898888 h 5034247"/>
              <a:gd name="connsiteX3" fmla="*/ 11449879 w 12192000"/>
              <a:gd name="connsiteY3" fmla="*/ 3663610 h 5034247"/>
              <a:gd name="connsiteX4" fmla="*/ 7394713 w 12192000"/>
              <a:gd name="connsiteY4" fmla="*/ 4578010 h 5034247"/>
              <a:gd name="connsiteX5" fmla="*/ 4373219 w 12192000"/>
              <a:gd name="connsiteY5" fmla="*/ 3107019 h 5034247"/>
              <a:gd name="connsiteX6" fmla="*/ 80211 w 12192000"/>
              <a:gd name="connsiteY6" fmla="*/ 5006526 h 5034247"/>
              <a:gd name="connsiteX7" fmla="*/ 0 w 12192000"/>
              <a:gd name="connsiteY7" fmla="*/ 5034247 h 5034247"/>
              <a:gd name="connsiteX8" fmla="*/ 0 w 12192000"/>
              <a:gd name="connsiteY8" fmla="*/ 2170361 h 5034247"/>
              <a:gd name="connsiteX9" fmla="*/ 37545 w 12192000"/>
              <a:gd name="connsiteY9" fmla="*/ 2198676 h 5034247"/>
              <a:gd name="connsiteX10" fmla="*/ 1411357 w 12192000"/>
              <a:gd name="connsiteY10" fmla="*/ 2669697 h 5034247"/>
              <a:gd name="connsiteX11" fmla="*/ 7215809 w 12192000"/>
              <a:gd name="connsiteY11" fmla="*/ 1158949 h 5034247"/>
              <a:gd name="connsiteX12" fmla="*/ 12115606 w 12192000"/>
              <a:gd name="connsiteY12" fmla="*/ 8230 h 5034247"/>
            </a:gdLst>
            <a:rect l="l" t="t" r="r" b="b"/>
            <a:pathLst>
              <a:path w="12192000" h="5034247">
                <a:moveTo>
                  <a:pt x="12192000" y="0"/>
                </a:moveTo>
                <a:lnTo>
                  <a:pt x="12192000" y="3944948"/>
                </a:lnTo>
                <a:lnTo>
                  <a:pt x="12129156" y="3898888"/>
                </a:lnTo>
                <a:cubicBezTo>
                  <a:pt x="11926336" y="3762795"/>
                  <a:pt x="11700842" y="3665267"/>
                  <a:pt x="11449879" y="3663610"/>
                </a:cubicBezTo>
                <a:cubicBezTo>
                  <a:pt x="10446027" y="3656984"/>
                  <a:pt x="8574156" y="4670775"/>
                  <a:pt x="7394713" y="4578010"/>
                </a:cubicBezTo>
                <a:cubicBezTo>
                  <a:pt x="6215271" y="4485245"/>
                  <a:pt x="5734880" y="3014254"/>
                  <a:pt x="4373219" y="3107019"/>
                </a:cubicBezTo>
                <a:cubicBezTo>
                  <a:pt x="3309421" y="3179492"/>
                  <a:pt x="1339712" y="4544100"/>
                  <a:pt x="80211" y="5006526"/>
                </a:cubicBezTo>
                <a:lnTo>
                  <a:pt x="0" y="5034247"/>
                </a:lnTo>
                <a:lnTo>
                  <a:pt x="0" y="2170361"/>
                </a:lnTo>
                <a:lnTo>
                  <a:pt x="37545" y="2198676"/>
                </a:lnTo>
                <a:cubicBezTo>
                  <a:pt x="422569" y="2464237"/>
                  <a:pt x="880856" y="2688333"/>
                  <a:pt x="1411357" y="2669697"/>
                </a:cubicBezTo>
                <a:cubicBezTo>
                  <a:pt x="2826026" y="2620001"/>
                  <a:pt x="5174975" y="1586332"/>
                  <a:pt x="7215809" y="1158949"/>
                </a:cubicBezTo>
                <a:cubicBezTo>
                  <a:pt x="8618883" y="865123"/>
                  <a:pt x="10648329" y="204870"/>
                  <a:pt x="12115606" y="8230"/>
                </a:cubicBezTo>
                <a:close/>
              </a:path>
            </a:pathLst>
          </a:custGeom>
          <a:solidFill>
            <a:schemeClr val="accent1">
              <a:alpha val="6000"/>
            </a:schemeClr>
          </a:solidFill>
          <a:ln w="12700" cap="sq">
            <a:noFill/>
            <a:miter/>
          </a:ln>
        </p:spPr>
        <p:txBody>
          <a:bodyPr vert="horz" wrap="square" lIns="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0" flipH="0" flipV="0">
            <a:off x="1142864" y="1627206"/>
            <a:ext cx="3042003" cy="4030601"/>
          </a:xfrm>
          <a:prstGeom prst="roundRect">
            <a:avLst>
              <a:gd name="adj" fmla="val 10599"/>
            </a:avLst>
          </a:prstGeom>
          <a:solidFill>
            <a:schemeClr val="bg1"/>
          </a:solidFill>
          <a:ln w="381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0" flipH="1" flipV="1">
            <a:off x="1530046" y="1610082"/>
            <a:ext cx="2267639" cy="74233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0" flipH="0" flipV="0">
            <a:off x="1661492" y="1662700"/>
            <a:ext cx="2004748" cy="6561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企业内部管理体系的完善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0" flipH="0" flipV="0">
            <a:off x="1437942" y="2665902"/>
            <a:ext cx="2451845" cy="196533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企业应完善内部管理体系，建立食品安全自查制度，定期对食品安全状况进行检查和评估。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0" flipH="0" flipV="0">
            <a:off x="4577480" y="1627206"/>
            <a:ext cx="3042003" cy="4030601"/>
          </a:xfrm>
          <a:prstGeom prst="roundRect">
            <a:avLst>
              <a:gd name="adj" fmla="val 10599"/>
            </a:avLst>
          </a:prstGeom>
          <a:gradFill>
            <a:gsLst>
              <a:gs pos="1000">
                <a:schemeClr val="accent1">
                  <a:alpha val="10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 cap="sq">
            <a:noFill/>
            <a:prstDash val="solid"/>
            <a:miter/>
          </a:ln>
          <a:effectLst/>
        </p:spPr>
        <p:txBody>
          <a:bodyPr vert="horz" wrap="square" lIns="45720" tIns="22860" rIns="45720" bIns="2286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rot="0" flipH="1" flipV="1">
            <a:off x="4964662" y="1610082"/>
            <a:ext cx="2267639" cy="74233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0" flipH="0" flipV="0">
            <a:off x="5080696" y="1662700"/>
            <a:ext cx="2004748" cy="6561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47971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企业安全文化的建设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0" flipH="0" flipV="0">
            <a:off x="4872559" y="2665903"/>
            <a:ext cx="2451845" cy="196533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企业应加强安全文化建设，提高员工的安全意识和责任感，形成全员参与的安全管理体系。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0" flipH="0" flipV="0">
            <a:off x="8012097" y="1627206"/>
            <a:ext cx="3042003" cy="4030601"/>
          </a:xfrm>
          <a:prstGeom prst="roundRect">
            <a:avLst>
              <a:gd name="adj" fmla="val 10599"/>
            </a:avLst>
          </a:prstGeom>
          <a:solidFill>
            <a:schemeClr val="bg1"/>
          </a:solidFill>
          <a:ln w="381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0" flipH="1" flipV="1">
            <a:off x="8399279" y="1610082"/>
            <a:ext cx="2267639" cy="74233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0" flipH="0" flipV="0">
            <a:off x="8515312" y="1662700"/>
            <a:ext cx="2004748" cy="6561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企业社会责任的履行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0" flipH="0" flipV="0">
            <a:off x="8309286" y="2665903"/>
            <a:ext cx="2447624" cy="196533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企业应积极履行社会责任，加强与消费者的沟通，提高产品的透明度，赢得消费者的信任。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0" flipH="0" flipV="0">
            <a:off x="1661492" y="4850953"/>
            <a:ext cx="2004748" cy="6561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4200">
                <a:ln w="12700">
                  <a:solidFill>
                    <a:srgbClr val="BFE2FF">
                      <a:alpha val="100000"/>
                    </a:srgbClr>
                  </a:solidFill>
                </a:ln>
                <a:solidFill>
                  <a:srgbClr val="000000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01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 rot="0" flipH="0" flipV="0">
            <a:off x="5084175" y="4850953"/>
            <a:ext cx="2004748" cy="6561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4200">
                <a:ln w="12700">
                  <a:solidFill>
                    <a:srgbClr val="BFE2FF">
                      <a:alpha val="100000"/>
                    </a:srgbClr>
                  </a:solidFill>
                </a:ln>
                <a:solidFill>
                  <a:srgbClr val="000000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02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 rot="0" flipH="0" flipV="0">
            <a:off x="8522487" y="4850953"/>
            <a:ext cx="2004748" cy="6561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4200">
                <a:ln w="12700">
                  <a:solidFill>
                    <a:srgbClr val="BFE2FF">
                      <a:alpha val="100000"/>
                    </a:srgbClr>
                  </a:solidFill>
                </a:ln>
                <a:solidFill>
                  <a:srgbClr val="000000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03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 rot="0" flipH="0" flipV="0"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企业主体责任的落实</a:t>
            </a:r>
            <a:endParaRPr kumimoji="1" lang="zh-CN" altLang="en-US"/>
          </a:p>
        </p:txBody>
      </p:sp>
      <p:grpSp>
        <p:nvGrpSpPr>
          <p:cNvPr id="20" name=""/>
          <p:cNvGrpSpPr/>
          <p:nvPr/>
        </p:nvGrpSpPr>
        <p:grpSpPr>
          <a:xfrm>
            <a:off x="157177" y="332616"/>
            <a:ext cx="527808" cy="722361"/>
            <a:chOff x="157177" y="332616"/>
            <a:chExt cx="527808" cy="722361"/>
          </a:xfrm>
        </p:grpSpPr>
        <p:sp>
          <p:nvSpPr>
            <p:cNvPr id="21" name="标题 1"/>
            <p:cNvSpPr txBox="1"/>
            <p:nvPr/>
          </p:nvSpPr>
          <p:spPr>
            <a:xfrm rot="2700000" flipH="0" flipV="0">
              <a:off x="234473" y="409912"/>
              <a:ext cx="373216" cy="373216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22" name="标题 1"/>
            <p:cNvSpPr txBox="1"/>
            <p:nvPr/>
          </p:nvSpPr>
          <p:spPr>
            <a:xfrm rot="2700000" flipH="0" flipV="0">
              <a:off x="234473" y="604465"/>
              <a:ext cx="373216" cy="373216"/>
            </a:xfrm>
            <a:prstGeom prst="roundRect">
              <a:avLst/>
            </a:prstGeom>
            <a:solidFill>
              <a:schemeClr val="accent2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rot="0" flipH="0" flipV="0">
            <a:off x="-425651" y="1495791"/>
            <a:ext cx="7353672" cy="82296"/>
          </a:xfrm>
          <a:prstGeom prst="rect">
            <a:avLst/>
          </a:pr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16200000" flipH="0" flipV="0">
            <a:off x="4558810" y="2361529"/>
            <a:ext cx="3074378" cy="3480166"/>
          </a:xfrm>
          <a:prstGeom prst="rect">
            <a:avLst/>
          </a:prstGeom>
          <a:solidFill>
            <a:schemeClr val="bg1">
              <a:lumMod val="95000"/>
            </a:schemeClr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0" flipH="0" flipV="0">
            <a:off x="4638079" y="4024424"/>
            <a:ext cx="2979341" cy="155832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鼓励社会监督和舆论监督，发挥媒体、消费者协会等社会组织的作用，对食品药品安全问题进行监督和曝光。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0" flipH="0" flipV="0">
            <a:off x="5900157" y="2947712"/>
            <a:ext cx="391685" cy="447317"/>
          </a:xfrm>
          <a:custGeom>
            <a:avLst/>
            <a:gdLst>
              <a:gd name="connsiteX0" fmla="*/ 1449958 w 1449958"/>
              <a:gd name="connsiteY0" fmla="*/ 669913 h 1655898"/>
              <a:gd name="connsiteX1" fmla="*/ 1449586 w 1449958"/>
              <a:gd name="connsiteY1" fmla="*/ 666192 h 1655898"/>
              <a:gd name="connsiteX2" fmla="*/ 1449586 w 1449958"/>
              <a:gd name="connsiteY2" fmla="*/ 665634 h 1655898"/>
              <a:gd name="connsiteX3" fmla="*/ 1448098 w 1449958"/>
              <a:gd name="connsiteY3" fmla="*/ 658006 h 1655898"/>
              <a:gd name="connsiteX4" fmla="*/ 1445307 w 1449958"/>
              <a:gd name="connsiteY4" fmla="*/ 650379 h 1655898"/>
              <a:gd name="connsiteX5" fmla="*/ 1443633 w 1449958"/>
              <a:gd name="connsiteY5" fmla="*/ 646844 h 1655898"/>
              <a:gd name="connsiteX6" fmla="*/ 1441772 w 1449958"/>
              <a:gd name="connsiteY6" fmla="*/ 643496 h 1655898"/>
              <a:gd name="connsiteX7" fmla="*/ 1441400 w 1449958"/>
              <a:gd name="connsiteY7" fmla="*/ 643124 h 1655898"/>
              <a:gd name="connsiteX8" fmla="*/ 1439354 w 1449958"/>
              <a:gd name="connsiteY8" fmla="*/ 640147 h 1655898"/>
              <a:gd name="connsiteX9" fmla="*/ 1439168 w 1449958"/>
              <a:gd name="connsiteY9" fmla="*/ 639775 h 1655898"/>
              <a:gd name="connsiteX10" fmla="*/ 1436936 w 1449958"/>
              <a:gd name="connsiteY10" fmla="*/ 636798 h 1655898"/>
              <a:gd name="connsiteX11" fmla="*/ 1436378 w 1449958"/>
              <a:gd name="connsiteY11" fmla="*/ 636240 h 1655898"/>
              <a:gd name="connsiteX12" fmla="*/ 1433773 w 1449958"/>
              <a:gd name="connsiteY12" fmla="*/ 633450 h 1655898"/>
              <a:gd name="connsiteX13" fmla="*/ 816136 w 1449958"/>
              <a:gd name="connsiteY13" fmla="*/ 15813 h 1655898"/>
              <a:gd name="connsiteX14" fmla="*/ 813346 w 1449958"/>
              <a:gd name="connsiteY14" fmla="*/ 13208 h 1655898"/>
              <a:gd name="connsiteX15" fmla="*/ 812788 w 1449958"/>
              <a:gd name="connsiteY15" fmla="*/ 12650 h 1655898"/>
              <a:gd name="connsiteX16" fmla="*/ 809997 w 1449958"/>
              <a:gd name="connsiteY16" fmla="*/ 10418 h 1655898"/>
              <a:gd name="connsiteX17" fmla="*/ 809625 w 1449958"/>
              <a:gd name="connsiteY17" fmla="*/ 10232 h 1655898"/>
              <a:gd name="connsiteX18" fmla="*/ 806834 w 1449958"/>
              <a:gd name="connsiteY18" fmla="*/ 8372 h 1655898"/>
              <a:gd name="connsiteX19" fmla="*/ 806276 w 1449958"/>
              <a:gd name="connsiteY19" fmla="*/ 8000 h 1655898"/>
              <a:gd name="connsiteX20" fmla="*/ 802928 w 1449958"/>
              <a:gd name="connsiteY20" fmla="*/ 6139 h 1655898"/>
              <a:gd name="connsiteX21" fmla="*/ 802742 w 1449958"/>
              <a:gd name="connsiteY21" fmla="*/ 6139 h 1655898"/>
              <a:gd name="connsiteX22" fmla="*/ 799207 w 1449958"/>
              <a:gd name="connsiteY22" fmla="*/ 4465 h 1655898"/>
              <a:gd name="connsiteX23" fmla="*/ 799021 w 1449958"/>
              <a:gd name="connsiteY23" fmla="*/ 4465 h 1655898"/>
              <a:gd name="connsiteX24" fmla="*/ 791580 w 1449958"/>
              <a:gd name="connsiteY24" fmla="*/ 1860 h 1655898"/>
              <a:gd name="connsiteX25" fmla="*/ 791394 w 1449958"/>
              <a:gd name="connsiteY25" fmla="*/ 1860 h 1655898"/>
              <a:gd name="connsiteX26" fmla="*/ 783766 w 1449958"/>
              <a:gd name="connsiteY26" fmla="*/ 372 h 1655898"/>
              <a:gd name="connsiteX27" fmla="*/ 783022 w 1449958"/>
              <a:gd name="connsiteY27" fmla="*/ 372 h 1655898"/>
              <a:gd name="connsiteX28" fmla="*/ 779301 w 1449958"/>
              <a:gd name="connsiteY28" fmla="*/ 0 h 1655898"/>
              <a:gd name="connsiteX29" fmla="*/ 261751 w 1449958"/>
              <a:gd name="connsiteY29" fmla="*/ 0 h 1655898"/>
              <a:gd name="connsiteX30" fmla="*/ 0 w 1449958"/>
              <a:gd name="connsiteY30" fmla="*/ 261751 h 1655898"/>
              <a:gd name="connsiteX31" fmla="*/ 0 w 1449958"/>
              <a:gd name="connsiteY31" fmla="*/ 1394148 h 1655898"/>
              <a:gd name="connsiteX32" fmla="*/ 261751 w 1449958"/>
              <a:gd name="connsiteY32" fmla="*/ 1655899 h 1655898"/>
              <a:gd name="connsiteX33" fmla="*/ 1188207 w 1449958"/>
              <a:gd name="connsiteY33" fmla="*/ 1655899 h 1655898"/>
              <a:gd name="connsiteX34" fmla="*/ 1449958 w 1449958"/>
              <a:gd name="connsiteY34" fmla="*/ 1394148 h 1655898"/>
              <a:gd name="connsiteX35" fmla="*/ 1449958 w 1449958"/>
              <a:gd name="connsiteY35" fmla="*/ 672889 h 1655898"/>
              <a:gd name="connsiteX36" fmla="*/ 1449958 w 1449958"/>
              <a:gd name="connsiteY36" fmla="*/ 669913 h 1655898"/>
              <a:gd name="connsiteX37" fmla="*/ 832321 w 1449958"/>
              <a:gd name="connsiteY37" fmla="*/ 466948 h 1655898"/>
              <a:gd name="connsiteX38" fmla="*/ 832321 w 1449958"/>
              <a:gd name="connsiteY38" fmla="*/ 189942 h 1655898"/>
              <a:gd name="connsiteX39" fmla="*/ 1259458 w 1449958"/>
              <a:gd name="connsiteY39" fmla="*/ 617079 h 1655898"/>
              <a:gd name="connsiteX40" fmla="*/ 982452 w 1449958"/>
              <a:gd name="connsiteY40" fmla="*/ 617079 h 1655898"/>
              <a:gd name="connsiteX41" fmla="*/ 832321 w 1449958"/>
              <a:gd name="connsiteY41" fmla="*/ 466948 h 1655898"/>
              <a:gd name="connsiteX42" fmla="*/ 1338337 w 1449958"/>
              <a:gd name="connsiteY42" fmla="*/ 1393403 h 1655898"/>
              <a:gd name="connsiteX43" fmla="*/ 1188207 w 1449958"/>
              <a:gd name="connsiteY43" fmla="*/ 1543534 h 1655898"/>
              <a:gd name="connsiteX44" fmla="*/ 261751 w 1449958"/>
              <a:gd name="connsiteY44" fmla="*/ 1543534 h 1655898"/>
              <a:gd name="connsiteX45" fmla="*/ 111621 w 1449958"/>
              <a:gd name="connsiteY45" fmla="*/ 1393403 h 1655898"/>
              <a:gd name="connsiteX46" fmla="*/ 111621 w 1449958"/>
              <a:gd name="connsiteY46" fmla="*/ 261007 h 1655898"/>
              <a:gd name="connsiteX47" fmla="*/ 261751 w 1449958"/>
              <a:gd name="connsiteY47" fmla="*/ 110877 h 1655898"/>
              <a:gd name="connsiteX48" fmla="*/ 720700 w 1449958"/>
              <a:gd name="connsiteY48" fmla="*/ 110877 h 1655898"/>
              <a:gd name="connsiteX49" fmla="*/ 720700 w 1449958"/>
              <a:gd name="connsiteY49" fmla="*/ 466948 h 1655898"/>
              <a:gd name="connsiteX50" fmla="*/ 982452 w 1449958"/>
              <a:gd name="connsiteY50" fmla="*/ 728700 h 1655898"/>
              <a:gd name="connsiteX51" fmla="*/ 1338523 w 1449958"/>
              <a:gd name="connsiteY51" fmla="*/ 728700 h 1655898"/>
              <a:gd name="connsiteX52" fmla="*/ 1338523 w 1449958"/>
              <a:gd name="connsiteY52" fmla="*/ 1393403 h 1655898"/>
            </a:gdLst>
            <a:rect l="l" t="t" r="r" b="b"/>
            <a:pathLst>
              <a:path w="1449958" h="1655898">
                <a:moveTo>
                  <a:pt x="1449958" y="669913"/>
                </a:moveTo>
                <a:cubicBezTo>
                  <a:pt x="1449958" y="668610"/>
                  <a:pt x="1449772" y="667308"/>
                  <a:pt x="1449586" y="666192"/>
                </a:cubicBezTo>
                <a:lnTo>
                  <a:pt x="1449586" y="665634"/>
                </a:lnTo>
                <a:cubicBezTo>
                  <a:pt x="1449214" y="663029"/>
                  <a:pt x="1448656" y="660425"/>
                  <a:pt x="1448098" y="658006"/>
                </a:cubicBezTo>
                <a:cubicBezTo>
                  <a:pt x="1447354" y="655402"/>
                  <a:pt x="1446423" y="652797"/>
                  <a:pt x="1445307" y="650379"/>
                </a:cubicBezTo>
                <a:cubicBezTo>
                  <a:pt x="1444749" y="649077"/>
                  <a:pt x="1444191" y="647960"/>
                  <a:pt x="1443633" y="646844"/>
                </a:cubicBezTo>
                <a:cubicBezTo>
                  <a:pt x="1443075" y="645728"/>
                  <a:pt x="1442331" y="644612"/>
                  <a:pt x="1441772" y="643496"/>
                </a:cubicBezTo>
                <a:cubicBezTo>
                  <a:pt x="1441587" y="643310"/>
                  <a:pt x="1441587" y="643124"/>
                  <a:pt x="1441400" y="643124"/>
                </a:cubicBezTo>
                <a:cubicBezTo>
                  <a:pt x="1440842" y="642193"/>
                  <a:pt x="1440098" y="641077"/>
                  <a:pt x="1439354" y="640147"/>
                </a:cubicBezTo>
                <a:cubicBezTo>
                  <a:pt x="1439354" y="640147"/>
                  <a:pt x="1439168" y="639961"/>
                  <a:pt x="1439168" y="639775"/>
                </a:cubicBezTo>
                <a:cubicBezTo>
                  <a:pt x="1438424" y="638845"/>
                  <a:pt x="1437680" y="637729"/>
                  <a:pt x="1436936" y="636798"/>
                </a:cubicBezTo>
                <a:lnTo>
                  <a:pt x="1436378" y="636240"/>
                </a:lnTo>
                <a:cubicBezTo>
                  <a:pt x="1435633" y="635310"/>
                  <a:pt x="1434703" y="634380"/>
                  <a:pt x="1433773" y="633450"/>
                </a:cubicBezTo>
                <a:lnTo>
                  <a:pt x="816136" y="15813"/>
                </a:lnTo>
                <a:cubicBezTo>
                  <a:pt x="815206" y="14883"/>
                  <a:pt x="814276" y="14139"/>
                  <a:pt x="813346" y="13208"/>
                </a:cubicBezTo>
                <a:lnTo>
                  <a:pt x="812788" y="12650"/>
                </a:lnTo>
                <a:lnTo>
                  <a:pt x="809997" y="10418"/>
                </a:lnTo>
                <a:cubicBezTo>
                  <a:pt x="809811" y="10418"/>
                  <a:pt x="809811" y="10232"/>
                  <a:pt x="809625" y="10232"/>
                </a:cubicBezTo>
                <a:cubicBezTo>
                  <a:pt x="808695" y="9488"/>
                  <a:pt x="807765" y="8930"/>
                  <a:pt x="806834" y="8372"/>
                </a:cubicBezTo>
                <a:cubicBezTo>
                  <a:pt x="806649" y="8186"/>
                  <a:pt x="806462" y="8186"/>
                  <a:pt x="806276" y="8000"/>
                </a:cubicBezTo>
                <a:cubicBezTo>
                  <a:pt x="805160" y="7255"/>
                  <a:pt x="804044" y="6697"/>
                  <a:pt x="802928" y="6139"/>
                </a:cubicBezTo>
                <a:lnTo>
                  <a:pt x="802742" y="6139"/>
                </a:lnTo>
                <a:cubicBezTo>
                  <a:pt x="801626" y="5581"/>
                  <a:pt x="800509" y="5023"/>
                  <a:pt x="799207" y="4465"/>
                </a:cubicBezTo>
                <a:lnTo>
                  <a:pt x="799021" y="4465"/>
                </a:lnTo>
                <a:cubicBezTo>
                  <a:pt x="796603" y="3349"/>
                  <a:pt x="793998" y="2418"/>
                  <a:pt x="791580" y="1860"/>
                </a:cubicBezTo>
                <a:lnTo>
                  <a:pt x="791394" y="1860"/>
                </a:lnTo>
                <a:cubicBezTo>
                  <a:pt x="788975" y="1116"/>
                  <a:pt x="786371" y="744"/>
                  <a:pt x="783766" y="372"/>
                </a:cubicBezTo>
                <a:lnTo>
                  <a:pt x="783022" y="372"/>
                </a:lnTo>
                <a:cubicBezTo>
                  <a:pt x="781720" y="186"/>
                  <a:pt x="780604" y="186"/>
                  <a:pt x="779301" y="0"/>
                </a:cubicBezTo>
                <a:lnTo>
                  <a:pt x="261751" y="0"/>
                </a:lnTo>
                <a:cubicBezTo>
                  <a:pt x="117388" y="0"/>
                  <a:pt x="0" y="117388"/>
                  <a:pt x="0" y="261751"/>
                </a:cubicBezTo>
                <a:lnTo>
                  <a:pt x="0" y="1394148"/>
                </a:lnTo>
                <a:cubicBezTo>
                  <a:pt x="0" y="1538511"/>
                  <a:pt x="117388" y="1655899"/>
                  <a:pt x="261751" y="1655899"/>
                </a:cubicBezTo>
                <a:lnTo>
                  <a:pt x="1188207" y="1655899"/>
                </a:lnTo>
                <a:cubicBezTo>
                  <a:pt x="1332570" y="1655899"/>
                  <a:pt x="1449958" y="1538511"/>
                  <a:pt x="1449958" y="1394148"/>
                </a:cubicBezTo>
                <a:lnTo>
                  <a:pt x="1449958" y="672889"/>
                </a:lnTo>
                <a:lnTo>
                  <a:pt x="1449958" y="669913"/>
                </a:lnTo>
                <a:close/>
                <a:moveTo>
                  <a:pt x="832321" y="466948"/>
                </a:moveTo>
                <a:lnTo>
                  <a:pt x="832321" y="189942"/>
                </a:lnTo>
                <a:lnTo>
                  <a:pt x="1259458" y="617079"/>
                </a:lnTo>
                <a:lnTo>
                  <a:pt x="982452" y="617079"/>
                </a:lnTo>
                <a:cubicBezTo>
                  <a:pt x="899666" y="617079"/>
                  <a:pt x="832321" y="549734"/>
                  <a:pt x="832321" y="466948"/>
                </a:cubicBezTo>
                <a:close/>
                <a:moveTo>
                  <a:pt x="1338337" y="1393403"/>
                </a:moveTo>
                <a:cubicBezTo>
                  <a:pt x="1338337" y="1476189"/>
                  <a:pt x="1270992" y="1543534"/>
                  <a:pt x="1188207" y="1543534"/>
                </a:cubicBezTo>
                <a:lnTo>
                  <a:pt x="261751" y="1543534"/>
                </a:lnTo>
                <a:cubicBezTo>
                  <a:pt x="178966" y="1543534"/>
                  <a:pt x="111621" y="1476189"/>
                  <a:pt x="111621" y="1393403"/>
                </a:cubicBezTo>
                <a:lnTo>
                  <a:pt x="111621" y="261007"/>
                </a:lnTo>
                <a:cubicBezTo>
                  <a:pt x="111621" y="178222"/>
                  <a:pt x="178966" y="110877"/>
                  <a:pt x="261751" y="110877"/>
                </a:cubicBezTo>
                <a:lnTo>
                  <a:pt x="720700" y="110877"/>
                </a:lnTo>
                <a:lnTo>
                  <a:pt x="720700" y="466948"/>
                </a:lnTo>
                <a:cubicBezTo>
                  <a:pt x="720700" y="611312"/>
                  <a:pt x="838088" y="728700"/>
                  <a:pt x="982452" y="728700"/>
                </a:cubicBezTo>
                <a:lnTo>
                  <a:pt x="1338523" y="728700"/>
                </a:lnTo>
                <a:lnTo>
                  <a:pt x="1338523" y="1393403"/>
                </a:lnTo>
                <a:close/>
              </a:path>
            </a:pathLst>
          </a:cu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38090" tIns="38090" rIns="38090" bIns="3809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0" flipH="0" flipV="0">
            <a:off x="890553" y="4024424"/>
            <a:ext cx="3018508" cy="151956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加强食品药品安全知识的普及教育，提高公众的安全意识和自我保护能力，形成全社会共同参与食品药品安全的良好氛围。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0" flipH="0" flipV="0">
            <a:off x="8308873" y="4024424"/>
            <a:ext cx="3004741" cy="155341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建立政府、企业、社会组织和公众共同参与的食品药品安全共治机制，形成合力，共同维护食品药品安全。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rot="0" flipH="0" flipV="0">
            <a:off x="2117802" y="2947712"/>
            <a:ext cx="430180" cy="447317"/>
          </a:xfrm>
          <a:custGeom>
            <a:avLst/>
            <a:gdLst>
              <a:gd name="connsiteX0" fmla="*/ 337768 w 1372282"/>
              <a:gd name="connsiteY0" fmla="*/ 1315328 h 1426949"/>
              <a:gd name="connsiteX1" fmla="*/ 530173 w 1372282"/>
              <a:gd name="connsiteY1" fmla="*/ 1315328 h 1426949"/>
              <a:gd name="connsiteX2" fmla="*/ 842109 w 1372282"/>
              <a:gd name="connsiteY2" fmla="*/ 1315328 h 1426949"/>
              <a:gd name="connsiteX3" fmla="*/ 1034514 w 1372282"/>
              <a:gd name="connsiteY3" fmla="*/ 1315328 h 1426949"/>
              <a:gd name="connsiteX4" fmla="*/ 1090325 w 1372282"/>
              <a:gd name="connsiteY4" fmla="*/ 1371139 h 1426949"/>
              <a:gd name="connsiteX5" fmla="*/ 1034514 w 1372282"/>
              <a:gd name="connsiteY5" fmla="*/ 1426949 h 1426949"/>
              <a:gd name="connsiteX6" fmla="*/ 842109 w 1372282"/>
              <a:gd name="connsiteY6" fmla="*/ 1426949 h 1426949"/>
              <a:gd name="connsiteX7" fmla="*/ 530173 w 1372282"/>
              <a:gd name="connsiteY7" fmla="*/ 1426949 h 1426949"/>
              <a:gd name="connsiteX8" fmla="*/ 337768 w 1372282"/>
              <a:gd name="connsiteY8" fmla="*/ 1426949 h 1426949"/>
              <a:gd name="connsiteX9" fmla="*/ 281957 w 1372282"/>
              <a:gd name="connsiteY9" fmla="*/ 1371139 h 1426949"/>
              <a:gd name="connsiteX10" fmla="*/ 337768 w 1372282"/>
              <a:gd name="connsiteY10" fmla="*/ 1315328 h 1426949"/>
              <a:gd name="connsiteX11" fmla="*/ 686154 w 1372282"/>
              <a:gd name="connsiteY11" fmla="*/ 111621 h 1426949"/>
              <a:gd name="connsiteX12" fmla="*/ 237624 w 1372282"/>
              <a:gd name="connsiteY12" fmla="*/ 560152 h 1426949"/>
              <a:gd name="connsiteX13" fmla="*/ 237624 w 1372282"/>
              <a:gd name="connsiteY13" fmla="*/ 985614 h 1426949"/>
              <a:gd name="connsiteX14" fmla="*/ 229252 w 1372282"/>
              <a:gd name="connsiteY14" fmla="*/ 1014822 h 1426949"/>
              <a:gd name="connsiteX15" fmla="*/ 155768 w 1372282"/>
              <a:gd name="connsiteY15" fmla="*/ 1134814 h 1426949"/>
              <a:gd name="connsiteX16" fmla="*/ 1214680 w 1372282"/>
              <a:gd name="connsiteY16" fmla="*/ 1134814 h 1426949"/>
              <a:gd name="connsiteX17" fmla="*/ 1143429 w 1372282"/>
              <a:gd name="connsiteY17" fmla="*/ 1023565 h 1426949"/>
              <a:gd name="connsiteX18" fmla="*/ 1134685 w 1372282"/>
              <a:gd name="connsiteY18" fmla="*/ 993428 h 1426949"/>
              <a:gd name="connsiteX19" fmla="*/ 1134685 w 1372282"/>
              <a:gd name="connsiteY19" fmla="*/ 560152 h 1426949"/>
              <a:gd name="connsiteX20" fmla="*/ 686154 w 1372282"/>
              <a:gd name="connsiteY20" fmla="*/ 111621 h 1426949"/>
              <a:gd name="connsiteX21" fmla="*/ 686154 w 1372282"/>
              <a:gd name="connsiteY21" fmla="*/ 0 h 1426949"/>
              <a:gd name="connsiteX22" fmla="*/ 903815 w 1372282"/>
              <a:gd name="connsiteY22" fmla="*/ 44276 h 1426949"/>
              <a:gd name="connsiteX23" fmla="*/ 1081851 w 1372282"/>
              <a:gd name="connsiteY23" fmla="*/ 164455 h 1426949"/>
              <a:gd name="connsiteX24" fmla="*/ 1202030 w 1372282"/>
              <a:gd name="connsiteY24" fmla="*/ 342491 h 1426949"/>
              <a:gd name="connsiteX25" fmla="*/ 1246306 w 1372282"/>
              <a:gd name="connsiteY25" fmla="*/ 560152 h 1426949"/>
              <a:gd name="connsiteX26" fmla="*/ 1246306 w 1372282"/>
              <a:gd name="connsiteY26" fmla="*/ 977243 h 1426949"/>
              <a:gd name="connsiteX27" fmla="*/ 1363508 w 1372282"/>
              <a:gd name="connsiteY27" fmla="*/ 1160487 h 1426949"/>
              <a:gd name="connsiteX28" fmla="*/ 1365369 w 1372282"/>
              <a:gd name="connsiteY28" fmla="*/ 1217414 h 1426949"/>
              <a:gd name="connsiteX29" fmla="*/ 1316628 w 1372282"/>
              <a:gd name="connsiteY29" fmla="*/ 1246436 h 1426949"/>
              <a:gd name="connsiteX30" fmla="*/ 55867 w 1372282"/>
              <a:gd name="connsiteY30" fmla="*/ 1246436 h 1426949"/>
              <a:gd name="connsiteX31" fmla="*/ 7126 w 1372282"/>
              <a:gd name="connsiteY31" fmla="*/ 1217786 h 1426949"/>
              <a:gd name="connsiteX32" fmla="*/ 8242 w 1372282"/>
              <a:gd name="connsiteY32" fmla="*/ 1161232 h 1426949"/>
              <a:gd name="connsiteX33" fmla="*/ 126002 w 1372282"/>
              <a:gd name="connsiteY33" fmla="*/ 969801 h 1426949"/>
              <a:gd name="connsiteX34" fmla="*/ 126002 w 1372282"/>
              <a:gd name="connsiteY34" fmla="*/ 560152 h 1426949"/>
              <a:gd name="connsiteX35" fmla="*/ 170279 w 1372282"/>
              <a:gd name="connsiteY35" fmla="*/ 342491 h 1426949"/>
              <a:gd name="connsiteX36" fmla="*/ 290458 w 1372282"/>
              <a:gd name="connsiteY36" fmla="*/ 164455 h 1426949"/>
              <a:gd name="connsiteX37" fmla="*/ 468493 w 1372282"/>
              <a:gd name="connsiteY37" fmla="*/ 44276 h 1426949"/>
              <a:gd name="connsiteX38" fmla="*/ 686154 w 1372282"/>
              <a:gd name="connsiteY38" fmla="*/ 0 h 1426949"/>
            </a:gdLst>
            <a:rect l="l" t="t" r="r" b="b"/>
            <a:pathLst>
              <a:path w="1372282" h="1426949">
                <a:moveTo>
                  <a:pt x="337768" y="1315328"/>
                </a:moveTo>
                <a:lnTo>
                  <a:pt x="530173" y="1315328"/>
                </a:lnTo>
                <a:lnTo>
                  <a:pt x="842109" y="1315328"/>
                </a:lnTo>
                <a:lnTo>
                  <a:pt x="1034514" y="1315328"/>
                </a:lnTo>
                <a:cubicBezTo>
                  <a:pt x="1065396" y="1315328"/>
                  <a:pt x="1090325" y="1340257"/>
                  <a:pt x="1090325" y="1371139"/>
                </a:cubicBezTo>
                <a:cubicBezTo>
                  <a:pt x="1090325" y="1402021"/>
                  <a:pt x="1065210" y="1426949"/>
                  <a:pt x="1034514" y="1426949"/>
                </a:cubicBezTo>
                <a:lnTo>
                  <a:pt x="842109" y="1426949"/>
                </a:lnTo>
                <a:lnTo>
                  <a:pt x="530173" y="1426949"/>
                </a:lnTo>
                <a:lnTo>
                  <a:pt x="337768" y="1426949"/>
                </a:lnTo>
                <a:cubicBezTo>
                  <a:pt x="306886" y="1426949"/>
                  <a:pt x="281957" y="1402021"/>
                  <a:pt x="281957" y="1371139"/>
                </a:cubicBezTo>
                <a:cubicBezTo>
                  <a:pt x="281957" y="1340257"/>
                  <a:pt x="306886" y="1315328"/>
                  <a:pt x="337768" y="1315328"/>
                </a:cubicBezTo>
                <a:close/>
                <a:moveTo>
                  <a:pt x="686154" y="111621"/>
                </a:moveTo>
                <a:cubicBezTo>
                  <a:pt x="438914" y="111621"/>
                  <a:pt x="237624" y="312725"/>
                  <a:pt x="237624" y="560152"/>
                </a:cubicBezTo>
                <a:lnTo>
                  <a:pt x="237624" y="985614"/>
                </a:lnTo>
                <a:cubicBezTo>
                  <a:pt x="237624" y="996032"/>
                  <a:pt x="234833" y="1006078"/>
                  <a:pt x="229252" y="1014822"/>
                </a:cubicBezTo>
                <a:lnTo>
                  <a:pt x="155768" y="1134814"/>
                </a:lnTo>
                <a:lnTo>
                  <a:pt x="1214680" y="1134814"/>
                </a:lnTo>
                <a:lnTo>
                  <a:pt x="1143429" y="1023565"/>
                </a:lnTo>
                <a:cubicBezTo>
                  <a:pt x="1137662" y="1014636"/>
                  <a:pt x="1134685" y="1004218"/>
                  <a:pt x="1134685" y="993428"/>
                </a:cubicBezTo>
                <a:lnTo>
                  <a:pt x="1134685" y="560152"/>
                </a:lnTo>
                <a:cubicBezTo>
                  <a:pt x="1134685" y="312911"/>
                  <a:pt x="933581" y="111621"/>
                  <a:pt x="686154" y="111621"/>
                </a:cubicBezTo>
                <a:close/>
                <a:moveTo>
                  <a:pt x="686154" y="0"/>
                </a:moveTo>
                <a:cubicBezTo>
                  <a:pt x="761499" y="0"/>
                  <a:pt x="834610" y="14883"/>
                  <a:pt x="903815" y="44276"/>
                </a:cubicBezTo>
                <a:cubicBezTo>
                  <a:pt x="970416" y="72554"/>
                  <a:pt x="1030319" y="113109"/>
                  <a:pt x="1081851" y="164455"/>
                </a:cubicBezTo>
                <a:cubicBezTo>
                  <a:pt x="1133383" y="215987"/>
                  <a:pt x="1173753" y="275890"/>
                  <a:pt x="1202030" y="342491"/>
                </a:cubicBezTo>
                <a:cubicBezTo>
                  <a:pt x="1231423" y="411510"/>
                  <a:pt x="1246306" y="484808"/>
                  <a:pt x="1246306" y="560152"/>
                </a:cubicBezTo>
                <a:lnTo>
                  <a:pt x="1246306" y="977243"/>
                </a:lnTo>
                <a:lnTo>
                  <a:pt x="1363508" y="1160487"/>
                </a:lnTo>
                <a:cubicBezTo>
                  <a:pt x="1374484" y="1177603"/>
                  <a:pt x="1375229" y="1199555"/>
                  <a:pt x="1365369" y="1217414"/>
                </a:cubicBezTo>
                <a:cubicBezTo>
                  <a:pt x="1355695" y="1235273"/>
                  <a:pt x="1336905" y="1246436"/>
                  <a:pt x="1316628" y="1246436"/>
                </a:cubicBezTo>
                <a:lnTo>
                  <a:pt x="55867" y="1246436"/>
                </a:lnTo>
                <a:cubicBezTo>
                  <a:pt x="35589" y="1246436"/>
                  <a:pt x="16986" y="1235460"/>
                  <a:pt x="7126" y="1217786"/>
                </a:cubicBezTo>
                <a:cubicBezTo>
                  <a:pt x="-2734" y="1200113"/>
                  <a:pt x="-2362" y="1178533"/>
                  <a:pt x="8242" y="1161232"/>
                </a:cubicBezTo>
                <a:lnTo>
                  <a:pt x="126002" y="969801"/>
                </a:lnTo>
                <a:lnTo>
                  <a:pt x="126002" y="560152"/>
                </a:lnTo>
                <a:cubicBezTo>
                  <a:pt x="126002" y="484808"/>
                  <a:pt x="140885" y="411696"/>
                  <a:pt x="170279" y="342491"/>
                </a:cubicBezTo>
                <a:cubicBezTo>
                  <a:pt x="198556" y="275890"/>
                  <a:pt x="239112" y="215987"/>
                  <a:pt x="290458" y="164455"/>
                </a:cubicBezTo>
                <a:cubicBezTo>
                  <a:pt x="341803" y="112923"/>
                  <a:pt x="401893" y="72554"/>
                  <a:pt x="468493" y="44276"/>
                </a:cubicBezTo>
                <a:cubicBezTo>
                  <a:pt x="537512" y="14883"/>
                  <a:pt x="610810" y="0"/>
                  <a:pt x="686154" y="0"/>
                </a:cubicBezTo>
                <a:close/>
              </a:path>
            </a:pathLst>
          </a:cu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38090" tIns="38090" rIns="38090" bIns="3809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0" flipH="0" flipV="0">
            <a:off x="9568535" y="2986373"/>
            <a:ext cx="447317" cy="369994"/>
          </a:xfrm>
          <a:custGeom>
            <a:avLst/>
            <a:gdLst>
              <a:gd name="connsiteX0" fmla="*/ 153878 w 870468"/>
              <a:gd name="connsiteY0" fmla="*/ 353026 h 720000"/>
              <a:gd name="connsiteX1" fmla="*/ 449972 w 870468"/>
              <a:gd name="connsiteY1" fmla="*/ 353026 h 720000"/>
              <a:gd name="connsiteX2" fmla="*/ 489985 w 870468"/>
              <a:gd name="connsiteY2" fmla="*/ 393039 h 720000"/>
              <a:gd name="connsiteX3" fmla="*/ 449972 w 870468"/>
              <a:gd name="connsiteY3" fmla="*/ 433051 h 720000"/>
              <a:gd name="connsiteX4" fmla="*/ 153878 w 870468"/>
              <a:gd name="connsiteY4" fmla="*/ 433051 h 720000"/>
              <a:gd name="connsiteX5" fmla="*/ 113865 w 870468"/>
              <a:gd name="connsiteY5" fmla="*/ 393039 h 720000"/>
              <a:gd name="connsiteX6" fmla="*/ 153878 w 870468"/>
              <a:gd name="connsiteY6" fmla="*/ 353026 h 720000"/>
              <a:gd name="connsiteX7" fmla="*/ 68708 w 870468"/>
              <a:gd name="connsiteY7" fmla="*/ 275858 h 720000"/>
              <a:gd name="connsiteX8" fmla="*/ 68708 w 870468"/>
              <a:gd name="connsiteY8" fmla="*/ 603735 h 720000"/>
              <a:gd name="connsiteX9" fmla="*/ 116266 w 870468"/>
              <a:gd name="connsiteY9" fmla="*/ 651293 h 720000"/>
              <a:gd name="connsiteX10" fmla="*/ 598821 w 870468"/>
              <a:gd name="connsiteY10" fmla="*/ 651293 h 720000"/>
              <a:gd name="connsiteX11" fmla="*/ 754317 w 870468"/>
              <a:gd name="connsiteY11" fmla="*/ 651293 h 720000"/>
              <a:gd name="connsiteX12" fmla="*/ 801875 w 870468"/>
              <a:gd name="connsiteY12" fmla="*/ 603735 h 720000"/>
              <a:gd name="connsiteX13" fmla="*/ 801875 w 870468"/>
              <a:gd name="connsiteY13" fmla="*/ 275858 h 720000"/>
              <a:gd name="connsiteX14" fmla="*/ 598821 w 870468"/>
              <a:gd name="connsiteY14" fmla="*/ 275858 h 720000"/>
              <a:gd name="connsiteX15" fmla="*/ 116266 w 870468"/>
              <a:gd name="connsiteY15" fmla="*/ 68593 h 720000"/>
              <a:gd name="connsiteX16" fmla="*/ 68708 w 870468"/>
              <a:gd name="connsiteY16" fmla="*/ 116151 h 720000"/>
              <a:gd name="connsiteX17" fmla="*/ 68708 w 870468"/>
              <a:gd name="connsiteY17" fmla="*/ 207265 h 720000"/>
              <a:gd name="connsiteX18" fmla="*/ 598821 w 870468"/>
              <a:gd name="connsiteY18" fmla="*/ 207265 h 720000"/>
              <a:gd name="connsiteX19" fmla="*/ 801875 w 870468"/>
              <a:gd name="connsiteY19" fmla="*/ 207265 h 720000"/>
              <a:gd name="connsiteX20" fmla="*/ 801875 w 870468"/>
              <a:gd name="connsiteY20" fmla="*/ 116151 h 720000"/>
              <a:gd name="connsiteX21" fmla="*/ 754317 w 870468"/>
              <a:gd name="connsiteY21" fmla="*/ 68593 h 720000"/>
              <a:gd name="connsiteX22" fmla="*/ 598821 w 870468"/>
              <a:gd name="connsiteY22" fmla="*/ 68593 h 720000"/>
              <a:gd name="connsiteX23" fmla="*/ 116266 w 870468"/>
              <a:gd name="connsiteY23" fmla="*/ 0 h 720000"/>
              <a:gd name="connsiteX24" fmla="*/ 598821 w 870468"/>
              <a:gd name="connsiteY24" fmla="*/ 0 h 720000"/>
              <a:gd name="connsiteX25" fmla="*/ 754317 w 870468"/>
              <a:gd name="connsiteY25" fmla="*/ 0 h 720000"/>
              <a:gd name="connsiteX26" fmla="*/ 870468 w 870468"/>
              <a:gd name="connsiteY26" fmla="*/ 116151 h 720000"/>
              <a:gd name="connsiteX27" fmla="*/ 870468 w 870468"/>
              <a:gd name="connsiteY27" fmla="*/ 241562 h 720000"/>
              <a:gd name="connsiteX28" fmla="*/ 870468 w 870468"/>
              <a:gd name="connsiteY28" fmla="*/ 603735 h 720000"/>
              <a:gd name="connsiteX29" fmla="*/ 754317 w 870468"/>
              <a:gd name="connsiteY29" fmla="*/ 720000 h 720000"/>
              <a:gd name="connsiteX30" fmla="*/ 598821 w 870468"/>
              <a:gd name="connsiteY30" fmla="*/ 720000 h 720000"/>
              <a:gd name="connsiteX31" fmla="*/ 116266 w 870468"/>
              <a:gd name="connsiteY31" fmla="*/ 720000 h 720000"/>
              <a:gd name="connsiteX32" fmla="*/ 115 w 870468"/>
              <a:gd name="connsiteY32" fmla="*/ 603849 h 720000"/>
              <a:gd name="connsiteX33" fmla="*/ 115 w 870468"/>
              <a:gd name="connsiteY33" fmla="*/ 241841 h 720000"/>
              <a:gd name="connsiteX34" fmla="*/ 0 w 870468"/>
              <a:gd name="connsiteY34" fmla="*/ 241562 h 720000"/>
              <a:gd name="connsiteX35" fmla="*/ 115 w 870468"/>
              <a:gd name="connsiteY35" fmla="*/ 241284 h 720000"/>
              <a:gd name="connsiteX36" fmla="*/ 115 w 870468"/>
              <a:gd name="connsiteY36" fmla="*/ 116151 h 720000"/>
              <a:gd name="connsiteX37" fmla="*/ 116266 w 870468"/>
              <a:gd name="connsiteY37" fmla="*/ 0 h 720000"/>
            </a:gdLst>
            <a:rect l="l" t="t" r="r" b="b"/>
            <a:pathLst>
              <a:path w="870468" h="720000">
                <a:moveTo>
                  <a:pt x="153878" y="353026"/>
                </a:moveTo>
                <a:lnTo>
                  <a:pt x="449972" y="353026"/>
                </a:lnTo>
                <a:cubicBezTo>
                  <a:pt x="472036" y="353026"/>
                  <a:pt x="489985" y="370975"/>
                  <a:pt x="489985" y="393039"/>
                </a:cubicBezTo>
                <a:cubicBezTo>
                  <a:pt x="489985" y="415103"/>
                  <a:pt x="472150" y="433051"/>
                  <a:pt x="449972" y="433051"/>
                </a:cubicBezTo>
                <a:lnTo>
                  <a:pt x="153878" y="433051"/>
                </a:lnTo>
                <a:cubicBezTo>
                  <a:pt x="131814" y="433051"/>
                  <a:pt x="113865" y="415103"/>
                  <a:pt x="113865" y="393039"/>
                </a:cubicBezTo>
                <a:cubicBezTo>
                  <a:pt x="113865" y="370975"/>
                  <a:pt x="131814" y="353026"/>
                  <a:pt x="153878" y="353026"/>
                </a:cubicBezTo>
                <a:close/>
                <a:moveTo>
                  <a:pt x="68708" y="275858"/>
                </a:moveTo>
                <a:lnTo>
                  <a:pt x="68708" y="603735"/>
                </a:lnTo>
                <a:cubicBezTo>
                  <a:pt x="68708" y="630029"/>
                  <a:pt x="90087" y="651293"/>
                  <a:pt x="116266" y="651293"/>
                </a:cubicBezTo>
                <a:lnTo>
                  <a:pt x="598821" y="651293"/>
                </a:lnTo>
                <a:lnTo>
                  <a:pt x="754317" y="651293"/>
                </a:lnTo>
                <a:cubicBezTo>
                  <a:pt x="780611" y="651293"/>
                  <a:pt x="801875" y="629915"/>
                  <a:pt x="801875" y="603735"/>
                </a:cubicBezTo>
                <a:lnTo>
                  <a:pt x="801875" y="275858"/>
                </a:lnTo>
                <a:lnTo>
                  <a:pt x="598821" y="275858"/>
                </a:lnTo>
                <a:close/>
                <a:moveTo>
                  <a:pt x="116266" y="68593"/>
                </a:moveTo>
                <a:cubicBezTo>
                  <a:pt x="89972" y="68593"/>
                  <a:pt x="68708" y="89972"/>
                  <a:pt x="68708" y="116151"/>
                </a:cubicBezTo>
                <a:lnTo>
                  <a:pt x="68708" y="207265"/>
                </a:lnTo>
                <a:lnTo>
                  <a:pt x="598821" y="207265"/>
                </a:lnTo>
                <a:lnTo>
                  <a:pt x="801875" y="207265"/>
                </a:lnTo>
                <a:lnTo>
                  <a:pt x="801875" y="116151"/>
                </a:lnTo>
                <a:cubicBezTo>
                  <a:pt x="801875" y="89857"/>
                  <a:pt x="780497" y="68593"/>
                  <a:pt x="754317" y="68593"/>
                </a:cubicBezTo>
                <a:lnTo>
                  <a:pt x="598821" y="68593"/>
                </a:lnTo>
                <a:close/>
                <a:moveTo>
                  <a:pt x="116266" y="0"/>
                </a:moveTo>
                <a:lnTo>
                  <a:pt x="598821" y="0"/>
                </a:lnTo>
                <a:lnTo>
                  <a:pt x="754317" y="0"/>
                </a:lnTo>
                <a:cubicBezTo>
                  <a:pt x="818338" y="0"/>
                  <a:pt x="870468" y="52131"/>
                  <a:pt x="870468" y="116151"/>
                </a:cubicBezTo>
                <a:lnTo>
                  <a:pt x="870468" y="241562"/>
                </a:lnTo>
                <a:lnTo>
                  <a:pt x="870468" y="603735"/>
                </a:lnTo>
                <a:cubicBezTo>
                  <a:pt x="870468" y="667869"/>
                  <a:pt x="818338" y="720000"/>
                  <a:pt x="754317" y="720000"/>
                </a:cubicBezTo>
                <a:lnTo>
                  <a:pt x="598821" y="720000"/>
                </a:lnTo>
                <a:lnTo>
                  <a:pt x="116266" y="720000"/>
                </a:lnTo>
                <a:cubicBezTo>
                  <a:pt x="52246" y="720000"/>
                  <a:pt x="115" y="667869"/>
                  <a:pt x="115" y="603849"/>
                </a:cubicBezTo>
                <a:lnTo>
                  <a:pt x="115" y="241841"/>
                </a:lnTo>
                <a:lnTo>
                  <a:pt x="0" y="241562"/>
                </a:lnTo>
                <a:lnTo>
                  <a:pt x="115" y="241284"/>
                </a:lnTo>
                <a:lnTo>
                  <a:pt x="115" y="116151"/>
                </a:lnTo>
                <a:cubicBezTo>
                  <a:pt x="115" y="52131"/>
                  <a:pt x="52246" y="0"/>
                  <a:pt x="116266" y="0"/>
                </a:cubicBezTo>
                <a:close/>
              </a:path>
            </a:pathLst>
          </a:cu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38090" tIns="38090" rIns="38090" bIns="3809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0" flipH="0" flipV="0">
            <a:off x="890553" y="3491024"/>
            <a:ext cx="3018508" cy="46546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公众教育与意识提升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0" flipH="0" flipV="0">
            <a:off x="4611653" y="3491024"/>
            <a:ext cx="3018508" cy="46546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47971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社会监督与舆论监督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0" flipH="0" flipV="0">
            <a:off x="8281953" y="3491024"/>
            <a:ext cx="3018508" cy="46546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47971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社会共治机制的建立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0" flipH="0" flipV="0"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公众参与与社会共治</a:t>
            </a:r>
            <a:endParaRPr kumimoji="1" lang="zh-CN" altLang="en-US"/>
          </a:p>
        </p:txBody>
      </p:sp>
      <p:grpSp>
        <p:nvGrpSpPr>
          <p:cNvPr id="15" name=""/>
          <p:cNvGrpSpPr/>
          <p:nvPr/>
        </p:nvGrpSpPr>
        <p:grpSpPr>
          <a:xfrm>
            <a:off x="157177" y="332616"/>
            <a:ext cx="527808" cy="722361"/>
            <a:chOff x="157177" y="332616"/>
            <a:chExt cx="527808" cy="722361"/>
          </a:xfrm>
        </p:grpSpPr>
        <p:sp>
          <p:nvSpPr>
            <p:cNvPr id="16" name="标题 1"/>
            <p:cNvSpPr txBox="1"/>
            <p:nvPr/>
          </p:nvSpPr>
          <p:spPr>
            <a:xfrm rot="2700000" flipH="0" flipV="0">
              <a:off x="234473" y="409912"/>
              <a:ext cx="373216" cy="373216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7" name="标题 1"/>
            <p:cNvSpPr txBox="1"/>
            <p:nvPr/>
          </p:nvSpPr>
          <p:spPr>
            <a:xfrm rot="2700000" flipH="0" flipV="0">
              <a:off x="234473" y="604465"/>
              <a:ext cx="373216" cy="373216"/>
            </a:xfrm>
            <a:prstGeom prst="roundRect">
              <a:avLst/>
            </a:prstGeom>
            <a:solidFill>
              <a:schemeClr val="accent2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 rot="0" flipH="0" flipV="0">
            <a:off x="0" y="0"/>
            <a:ext cx="5676900" cy="6883400"/>
          </a:xfrm>
          <a:prstGeom prst="rect"/>
          <a:gradFill>
            <a:gsLst>
              <a:gs pos="0">
                <a:schemeClr val="accent2">
                  <a:lumMod val="20000"/>
                  <a:lumOff val="80000"/>
                  <a:alpha val="0"/>
                </a:schemeClr>
              </a:gs>
              <a:gs pos="100000">
                <a:schemeClr val="bg1">
                  <a:alpha val="100000"/>
                </a:schemeClr>
              </a:gs>
            </a:gsLst>
            <a:lin ang="16680000" scaled="0"/>
          </a:gradFill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rot="0" flipH="0" flipV="0">
            <a:off x="1093314" y="925514"/>
            <a:ext cx="3956400" cy="41292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12700" cap="sq">
            <a:noFill/>
            <a:miter/>
          </a:ln>
          <a:effectLst>
            <a:outerShdw dist="63500" blurRad="127000" dir="5400000" sx="100000" sy="100000" kx="0" ky="0" algn="t" rotWithShape="0">
              <a:schemeClr val="accent1"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4" name=""/>
          <p:cNvPicPr>
            <a:picLocks noChangeAspect="1"/>
          </p:cNvPicPr>
          <p:nvPr/>
        </p:nvPicPr>
        <p:blipFill>
          <a:blip r:embed="rId2">
            <a:alphaModFix amt="100000"/>
          </a:blip>
          <a:srcRect l="1754" t="7860" r="41978" b="4098"/>
          <a:stretch>
            <a:fillRect/>
          </a:stretch>
        </p:blipFill>
        <p:spPr>
          <a:xfrm rot="0" flipH="0" flipV="0">
            <a:off x="1044089" y="874166"/>
            <a:ext cx="4055036" cy="4229958"/>
          </a:xfrm>
          <a:custGeom>
            <a:avLst/>
            <a:gdLst>
              <a:gd name="connsiteX0" fmla="*/ 2027518 w 4055036"/>
              <a:gd name="connsiteY0" fmla="*/ 0 h 4229958"/>
              <a:gd name="connsiteX1" fmla="*/ 4055036 w 4055036"/>
              <a:gd name="connsiteY1" fmla="*/ 2027518 h 4229958"/>
              <a:gd name="connsiteX2" fmla="*/ 4055036 w 4055036"/>
              <a:gd name="connsiteY2" fmla="*/ 4229958 h 4229958"/>
              <a:gd name="connsiteX3" fmla="*/ 0 w 4055036"/>
              <a:gd name="connsiteY3" fmla="*/ 4229958 h 4229958"/>
              <a:gd name="connsiteX4" fmla="*/ 0 w 4055036"/>
              <a:gd name="connsiteY4" fmla="*/ 2027518 h 4229958"/>
              <a:gd name="connsiteX5" fmla="*/ 2027518 w 4055036"/>
              <a:gd name="connsiteY5" fmla="*/ 0 h 4229958"/>
            </a:gdLst>
            <a:rect l="l" t="t" r="r" b="b"/>
            <a:pathLst>
              <a:path w="4055036" h="4229958">
                <a:moveTo>
                  <a:pt x="2027518" y="0"/>
                </a:moveTo>
                <a:cubicBezTo>
                  <a:pt x="3147285" y="0"/>
                  <a:pt x="4055036" y="907751"/>
                  <a:pt x="4055036" y="2027518"/>
                </a:cubicBezTo>
                <a:lnTo>
                  <a:pt x="4055036" y="4229958"/>
                </a:lnTo>
                <a:lnTo>
                  <a:pt x="0" y="4229958"/>
                </a:lnTo>
                <a:lnTo>
                  <a:pt x="0" y="2027518"/>
                </a:lnTo>
                <a:cubicBezTo>
                  <a:pt x="0" y="907751"/>
                  <a:pt x="907751" y="0"/>
                  <a:pt x="202751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5" name="标题 1"/>
          <p:cNvSpPr txBox="1"/>
          <p:nvPr/>
        </p:nvSpPr>
        <p:spPr>
          <a:xfrm rot="0" flipH="0" flipV="0">
            <a:off x="1403734" y="5363399"/>
            <a:ext cx="921600" cy="9612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12700" cap="sq">
            <a:noFill/>
            <a:miter/>
          </a:ln>
          <a:effectLst>
            <a:outerShdw dist="63500" blurRad="127000" dir="5400000" sx="100000" sy="100000" kx="0" ky="0" algn="t" rotWithShape="0">
              <a:schemeClr val="accent1"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0" flipH="0" flipV="0">
            <a:off x="2609989" y="5363399"/>
            <a:ext cx="921600" cy="9612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12700" cap="sq">
            <a:noFill/>
            <a:miter/>
          </a:ln>
          <a:effectLst>
            <a:outerShdw dist="63500" blurRad="127000" dir="5400000" sx="100000" sy="100000" kx="0" ky="0" algn="t" rotWithShape="0">
              <a:schemeClr val="accent1"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0" flipH="0" flipV="0">
            <a:off x="3817880" y="5363399"/>
            <a:ext cx="921600" cy="9612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12700" cap="sq">
            <a:noFill/>
            <a:miter/>
          </a:ln>
          <a:effectLst>
            <a:outerShdw dist="63500" blurRad="127000" dir="5400000" sx="100000" sy="100000" kx="0" ky="0" algn="t" rotWithShape="0">
              <a:schemeClr val="accent1"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8" name=""/>
          <p:cNvPicPr>
            <a:picLocks noChangeAspect="1"/>
          </p:cNvPicPr>
          <p:nvPr/>
        </p:nvPicPr>
        <p:blipFill>
          <a:blip r:embed="rId3">
            <a:alphaModFix amt="100000"/>
          </a:blip>
          <a:srcRect l="0" t="15229" r="0" b="15229"/>
          <a:stretch>
            <a:fillRect/>
          </a:stretch>
        </p:blipFill>
        <p:spPr>
          <a:xfrm rot="0" flipH="0" flipV="0">
            <a:off x="2598009" y="5349197"/>
            <a:ext cx="947196" cy="988054"/>
          </a:xfrm>
          <a:custGeom>
            <a:avLst/>
            <a:gdLst>
              <a:gd name="connsiteX0" fmla="*/ 459982 w 919964"/>
              <a:gd name="connsiteY0" fmla="*/ 0 h 959649"/>
              <a:gd name="connsiteX1" fmla="*/ 919964 w 919964"/>
              <a:gd name="connsiteY1" fmla="*/ 459982 h 959649"/>
              <a:gd name="connsiteX2" fmla="*/ 919964 w 919964"/>
              <a:gd name="connsiteY2" fmla="*/ 959649 h 959649"/>
              <a:gd name="connsiteX3" fmla="*/ 0 w 919964"/>
              <a:gd name="connsiteY3" fmla="*/ 959649 h 959649"/>
              <a:gd name="connsiteX4" fmla="*/ 0 w 919964"/>
              <a:gd name="connsiteY4" fmla="*/ 459982 h 959649"/>
              <a:gd name="connsiteX5" fmla="*/ 459982 w 919964"/>
              <a:gd name="connsiteY5" fmla="*/ 0 h 959649"/>
            </a:gdLst>
            <a:rect l="l" t="t" r="r" b="b"/>
            <a:pathLst>
              <a:path w="919964" h="959649">
                <a:moveTo>
                  <a:pt x="459982" y="0"/>
                </a:moveTo>
                <a:cubicBezTo>
                  <a:pt x="714023" y="0"/>
                  <a:pt x="919964" y="205941"/>
                  <a:pt x="919964" y="459982"/>
                </a:cubicBezTo>
                <a:lnTo>
                  <a:pt x="919964" y="959649"/>
                </a:lnTo>
                <a:lnTo>
                  <a:pt x="0" y="959649"/>
                </a:lnTo>
                <a:lnTo>
                  <a:pt x="0" y="459982"/>
                </a:lnTo>
                <a:cubicBezTo>
                  <a:pt x="0" y="205941"/>
                  <a:pt x="205941" y="0"/>
                  <a:pt x="459982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9" name=""/>
          <p:cNvPicPr>
            <a:picLocks noChangeAspect="1"/>
          </p:cNvPicPr>
          <p:nvPr/>
        </p:nvPicPr>
        <p:blipFill>
          <a:blip r:embed="rId4">
            <a:alphaModFix amt="100000"/>
          </a:blip>
          <a:srcRect l="18045" t="0" r="18045" b="0"/>
          <a:stretch>
            <a:fillRect/>
          </a:stretch>
        </p:blipFill>
        <p:spPr>
          <a:xfrm rot="0" flipH="0" flipV="0">
            <a:off x="1390118" y="5349197"/>
            <a:ext cx="947196" cy="988054"/>
          </a:xfrm>
          <a:custGeom>
            <a:avLst/>
            <a:gdLst>
              <a:gd name="connsiteX0" fmla="*/ 459982 w 919964"/>
              <a:gd name="connsiteY0" fmla="*/ 0 h 959649"/>
              <a:gd name="connsiteX1" fmla="*/ 919964 w 919964"/>
              <a:gd name="connsiteY1" fmla="*/ 459982 h 959649"/>
              <a:gd name="connsiteX2" fmla="*/ 919964 w 919964"/>
              <a:gd name="connsiteY2" fmla="*/ 959649 h 959649"/>
              <a:gd name="connsiteX3" fmla="*/ 0 w 919964"/>
              <a:gd name="connsiteY3" fmla="*/ 959649 h 959649"/>
              <a:gd name="connsiteX4" fmla="*/ 0 w 919964"/>
              <a:gd name="connsiteY4" fmla="*/ 459982 h 959649"/>
              <a:gd name="connsiteX5" fmla="*/ 459982 w 919964"/>
              <a:gd name="connsiteY5" fmla="*/ 0 h 959649"/>
            </a:gdLst>
            <a:rect l="l" t="t" r="r" b="b"/>
            <a:pathLst>
              <a:path w="919964" h="959649">
                <a:moveTo>
                  <a:pt x="459982" y="0"/>
                </a:moveTo>
                <a:cubicBezTo>
                  <a:pt x="714023" y="0"/>
                  <a:pt x="919964" y="205941"/>
                  <a:pt x="919964" y="459982"/>
                </a:cubicBezTo>
                <a:lnTo>
                  <a:pt x="919964" y="959649"/>
                </a:lnTo>
                <a:lnTo>
                  <a:pt x="0" y="959649"/>
                </a:lnTo>
                <a:lnTo>
                  <a:pt x="0" y="459982"/>
                </a:lnTo>
                <a:cubicBezTo>
                  <a:pt x="0" y="205941"/>
                  <a:pt x="205941" y="0"/>
                  <a:pt x="459982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0" name="标题 1"/>
          <p:cNvSpPr txBox="1"/>
          <p:nvPr/>
        </p:nvSpPr>
        <p:spPr>
          <a:xfrm rot="0" flipH="0" flipV="0">
            <a:off x="10031730" y="227433"/>
            <a:ext cx="1772510" cy="276999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222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0" flipH="0" flipV="0">
            <a:off x="11424756" y="301045"/>
            <a:ext cx="129755" cy="129774"/>
          </a:xfrm>
          <a:custGeom>
            <a:avLst/>
            <a:gdLst>
              <a:gd name="connsiteX0" fmla="*/ 669168 w 1599855"/>
              <a:gd name="connsiteY0" fmla="*/ 111621 h 1600088"/>
              <a:gd name="connsiteX1" fmla="*/ 886086 w 1599855"/>
              <a:gd name="connsiteY1" fmla="*/ 155339 h 1600088"/>
              <a:gd name="connsiteX2" fmla="*/ 1063377 w 1599855"/>
              <a:gd name="connsiteY2" fmla="*/ 274960 h 1600088"/>
              <a:gd name="connsiteX3" fmla="*/ 1182998 w 1599855"/>
              <a:gd name="connsiteY3" fmla="*/ 452251 h 1600088"/>
              <a:gd name="connsiteX4" fmla="*/ 1226716 w 1599855"/>
              <a:gd name="connsiteY4" fmla="*/ 669168 h 1600088"/>
              <a:gd name="connsiteX5" fmla="*/ 1182998 w 1599855"/>
              <a:gd name="connsiteY5" fmla="*/ 886085 h 1600088"/>
              <a:gd name="connsiteX6" fmla="*/ 1063377 w 1599855"/>
              <a:gd name="connsiteY6" fmla="*/ 1063377 h 1600088"/>
              <a:gd name="connsiteX7" fmla="*/ 886086 w 1599855"/>
              <a:gd name="connsiteY7" fmla="*/ 1182998 h 1600088"/>
              <a:gd name="connsiteX8" fmla="*/ 669168 w 1599855"/>
              <a:gd name="connsiteY8" fmla="*/ 1226716 h 1600088"/>
              <a:gd name="connsiteX9" fmla="*/ 452251 w 1599855"/>
              <a:gd name="connsiteY9" fmla="*/ 1182998 h 1600088"/>
              <a:gd name="connsiteX10" fmla="*/ 274960 w 1599855"/>
              <a:gd name="connsiteY10" fmla="*/ 1063377 h 1600088"/>
              <a:gd name="connsiteX11" fmla="*/ 155339 w 1599855"/>
              <a:gd name="connsiteY11" fmla="*/ 886085 h 1600088"/>
              <a:gd name="connsiteX12" fmla="*/ 111621 w 1599855"/>
              <a:gd name="connsiteY12" fmla="*/ 669168 h 1600088"/>
              <a:gd name="connsiteX13" fmla="*/ 155339 w 1599855"/>
              <a:gd name="connsiteY13" fmla="*/ 452251 h 1600088"/>
              <a:gd name="connsiteX14" fmla="*/ 274960 w 1599855"/>
              <a:gd name="connsiteY14" fmla="*/ 274960 h 1600088"/>
              <a:gd name="connsiteX15" fmla="*/ 452251 w 1599855"/>
              <a:gd name="connsiteY15" fmla="*/ 155339 h 1600088"/>
              <a:gd name="connsiteX16" fmla="*/ 669168 w 1599855"/>
              <a:gd name="connsiteY16" fmla="*/ 111621 h 1600088"/>
              <a:gd name="connsiteX17" fmla="*/ 669168 w 1599855"/>
              <a:gd name="connsiteY17" fmla="*/ 0 h 1600088"/>
              <a:gd name="connsiteX18" fmla="*/ 0 w 1599855"/>
              <a:gd name="connsiteY18" fmla="*/ 669168 h 1600088"/>
              <a:gd name="connsiteX19" fmla="*/ 669168 w 1599855"/>
              <a:gd name="connsiteY19" fmla="*/ 1338337 h 1600088"/>
              <a:gd name="connsiteX20" fmla="*/ 1338337 w 1599855"/>
              <a:gd name="connsiteY20" fmla="*/ 669168 h 1600088"/>
              <a:gd name="connsiteX21" fmla="*/ 669168 w 1599855"/>
              <a:gd name="connsiteY21" fmla="*/ 0 h 1600088"/>
              <a:gd name="connsiteX22" fmla="*/ 1544278 w 1599855"/>
              <a:gd name="connsiteY22" fmla="*/ 1600088 h 1600088"/>
              <a:gd name="connsiteX23" fmla="*/ 1504838 w 1599855"/>
              <a:gd name="connsiteY23" fmla="*/ 1583717 h 1600088"/>
              <a:gd name="connsiteX24" fmla="*/ 1247366 w 1599855"/>
              <a:gd name="connsiteY24" fmla="*/ 1326431 h 1600088"/>
              <a:gd name="connsiteX25" fmla="*/ 1247366 w 1599855"/>
              <a:gd name="connsiteY25" fmla="*/ 1247552 h 1600088"/>
              <a:gd name="connsiteX26" fmla="*/ 1326245 w 1599855"/>
              <a:gd name="connsiteY26" fmla="*/ 1247552 h 1600088"/>
              <a:gd name="connsiteX27" fmla="*/ 1583531 w 1599855"/>
              <a:gd name="connsiteY27" fmla="*/ 1504838 h 1600088"/>
              <a:gd name="connsiteX28" fmla="*/ 1583531 w 1599855"/>
              <a:gd name="connsiteY28" fmla="*/ 1583717 h 1600088"/>
              <a:gd name="connsiteX29" fmla="*/ 1544278 w 1599855"/>
              <a:gd name="connsiteY29" fmla="*/ 1600088 h 1600088"/>
            </a:gdLst>
            <a:rect l="l" t="t" r="r" b="b"/>
            <a:pathLst>
              <a:path w="1599855" h="1600088">
                <a:moveTo>
                  <a:pt x="669168" y="111621"/>
                </a:moveTo>
                <a:cubicBezTo>
                  <a:pt x="744513" y="111621"/>
                  <a:pt x="817438" y="126318"/>
                  <a:pt x="886086" y="155339"/>
                </a:cubicBezTo>
                <a:cubicBezTo>
                  <a:pt x="952500" y="183431"/>
                  <a:pt x="1012031" y="223614"/>
                  <a:pt x="1063377" y="274960"/>
                </a:cubicBezTo>
                <a:cubicBezTo>
                  <a:pt x="1114537" y="326120"/>
                  <a:pt x="1154906" y="385837"/>
                  <a:pt x="1182998" y="452251"/>
                </a:cubicBezTo>
                <a:cubicBezTo>
                  <a:pt x="1212019" y="520898"/>
                  <a:pt x="1226716" y="594010"/>
                  <a:pt x="1226716" y="669168"/>
                </a:cubicBezTo>
                <a:cubicBezTo>
                  <a:pt x="1226716" y="744327"/>
                  <a:pt x="1212019" y="817438"/>
                  <a:pt x="1182998" y="886085"/>
                </a:cubicBezTo>
                <a:cubicBezTo>
                  <a:pt x="1154906" y="952500"/>
                  <a:pt x="1114723" y="1012031"/>
                  <a:pt x="1063377" y="1063377"/>
                </a:cubicBezTo>
                <a:cubicBezTo>
                  <a:pt x="1012217" y="1114537"/>
                  <a:pt x="952500" y="1154906"/>
                  <a:pt x="886086" y="1182998"/>
                </a:cubicBezTo>
                <a:cubicBezTo>
                  <a:pt x="817438" y="1212019"/>
                  <a:pt x="744327" y="1226716"/>
                  <a:pt x="669168" y="1226716"/>
                </a:cubicBezTo>
                <a:cubicBezTo>
                  <a:pt x="594010" y="1226716"/>
                  <a:pt x="520898" y="1212019"/>
                  <a:pt x="452251" y="1182998"/>
                </a:cubicBezTo>
                <a:cubicBezTo>
                  <a:pt x="385837" y="1154906"/>
                  <a:pt x="326306" y="1114723"/>
                  <a:pt x="274960" y="1063377"/>
                </a:cubicBezTo>
                <a:cubicBezTo>
                  <a:pt x="223800" y="1012217"/>
                  <a:pt x="183431" y="952500"/>
                  <a:pt x="155339" y="886085"/>
                </a:cubicBezTo>
                <a:cubicBezTo>
                  <a:pt x="126318" y="817438"/>
                  <a:pt x="111621" y="744327"/>
                  <a:pt x="111621" y="669168"/>
                </a:cubicBezTo>
                <a:cubicBezTo>
                  <a:pt x="111621" y="594010"/>
                  <a:pt x="126318" y="520898"/>
                  <a:pt x="155339" y="452251"/>
                </a:cubicBezTo>
                <a:cubicBezTo>
                  <a:pt x="183431" y="385837"/>
                  <a:pt x="223614" y="326306"/>
                  <a:pt x="274960" y="274960"/>
                </a:cubicBezTo>
                <a:cubicBezTo>
                  <a:pt x="326306" y="223614"/>
                  <a:pt x="385837" y="183431"/>
                  <a:pt x="452251" y="155339"/>
                </a:cubicBezTo>
                <a:cubicBezTo>
                  <a:pt x="520898" y="126318"/>
                  <a:pt x="593824" y="111621"/>
                  <a:pt x="669168" y="111621"/>
                </a:cubicBezTo>
                <a:moveTo>
                  <a:pt x="669168" y="0"/>
                </a:moveTo>
                <a:cubicBezTo>
                  <a:pt x="299517" y="0"/>
                  <a:pt x="0" y="299517"/>
                  <a:pt x="0" y="669168"/>
                </a:cubicBezTo>
                <a:cubicBezTo>
                  <a:pt x="0" y="1038820"/>
                  <a:pt x="299517" y="1338337"/>
                  <a:pt x="669168" y="1338337"/>
                </a:cubicBezTo>
                <a:cubicBezTo>
                  <a:pt x="1038820" y="1338337"/>
                  <a:pt x="1338337" y="1038820"/>
                  <a:pt x="1338337" y="669168"/>
                </a:cubicBezTo>
                <a:cubicBezTo>
                  <a:pt x="1338337" y="299703"/>
                  <a:pt x="1038820" y="0"/>
                  <a:pt x="669168" y="0"/>
                </a:cubicBezTo>
                <a:close/>
                <a:moveTo>
                  <a:pt x="1544278" y="1600088"/>
                </a:moveTo>
                <a:cubicBezTo>
                  <a:pt x="1529953" y="1600088"/>
                  <a:pt x="1515628" y="1594693"/>
                  <a:pt x="1504838" y="1583717"/>
                </a:cubicBezTo>
                <a:lnTo>
                  <a:pt x="1247366" y="1326431"/>
                </a:lnTo>
                <a:cubicBezTo>
                  <a:pt x="1225600" y="1304665"/>
                  <a:pt x="1225600" y="1269318"/>
                  <a:pt x="1247366" y="1247552"/>
                </a:cubicBezTo>
                <a:cubicBezTo>
                  <a:pt x="1269132" y="1225786"/>
                  <a:pt x="1304479" y="1225786"/>
                  <a:pt x="1326245" y="1247552"/>
                </a:cubicBezTo>
                <a:lnTo>
                  <a:pt x="1583531" y="1504838"/>
                </a:lnTo>
                <a:cubicBezTo>
                  <a:pt x="1605297" y="1526605"/>
                  <a:pt x="1605297" y="1561951"/>
                  <a:pt x="1583531" y="1583717"/>
                </a:cubicBezTo>
                <a:cubicBezTo>
                  <a:pt x="1572927" y="1594693"/>
                  <a:pt x="1558603" y="1600088"/>
                  <a:pt x="1544278" y="1600088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0" flipH="0" flipV="0">
            <a:off x="10171415" y="288988"/>
            <a:ext cx="1150705" cy="14252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1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R"/>
                <a:ea typeface="OPPOSans R"/>
                <a:cs typeface="OPPOSans R"/>
              </a:rPr>
              <a:t>PowerPoint design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0" flipH="0" flipV="0">
            <a:off x="416660" y="283892"/>
            <a:ext cx="1321317" cy="164080"/>
          </a:xfrm>
          <a:custGeom>
            <a:avLst/>
            <a:gdLst>
              <a:gd name="connsiteX0" fmla="*/ 353068 w 1228797"/>
              <a:gd name="connsiteY0" fmla="*/ 146933 h 152590"/>
              <a:gd name="connsiteX1" fmla="*/ 353259 w 1228797"/>
              <a:gd name="connsiteY1" fmla="*/ 146971 h 152590"/>
              <a:gd name="connsiteX2" fmla="*/ 352878 w 1228797"/>
              <a:gd name="connsiteY2" fmla="*/ 146971 h 152590"/>
              <a:gd name="connsiteX3" fmla="*/ 463654 w 1228797"/>
              <a:gd name="connsiteY3" fmla="*/ 28766 h 152590"/>
              <a:gd name="connsiteX4" fmla="*/ 457368 w 1228797"/>
              <a:gd name="connsiteY4" fmla="*/ 35052 h 152590"/>
              <a:gd name="connsiteX5" fmla="*/ 457368 w 1228797"/>
              <a:gd name="connsiteY5" fmla="*/ 66866 h 152590"/>
              <a:gd name="connsiteX6" fmla="*/ 463464 w 1228797"/>
              <a:gd name="connsiteY6" fmla="*/ 73152 h 152590"/>
              <a:gd name="connsiteX7" fmla="*/ 463654 w 1228797"/>
              <a:gd name="connsiteY7" fmla="*/ 73152 h 152590"/>
              <a:gd name="connsiteX8" fmla="*/ 502611 w 1228797"/>
              <a:gd name="connsiteY8" fmla="*/ 73152 h 152590"/>
              <a:gd name="connsiteX9" fmla="*/ 525281 w 1228797"/>
              <a:gd name="connsiteY9" fmla="*/ 51911 h 152590"/>
              <a:gd name="connsiteX10" fmla="*/ 504450 w 1228797"/>
              <a:gd name="connsiteY10" fmla="*/ 28795 h 152590"/>
              <a:gd name="connsiteX11" fmla="*/ 503183 w 1228797"/>
              <a:gd name="connsiteY11" fmla="*/ 28766 h 152590"/>
              <a:gd name="connsiteX12" fmla="*/ 1154216 w 1228797"/>
              <a:gd name="connsiteY12" fmla="*/ 28194 h 152590"/>
              <a:gd name="connsiteX13" fmla="*/ 1154216 w 1228797"/>
              <a:gd name="connsiteY13" fmla="*/ 28765 h 152590"/>
              <a:gd name="connsiteX14" fmla="*/ 1104877 w 1228797"/>
              <a:gd name="connsiteY14" fmla="*/ 77914 h 152590"/>
              <a:gd name="connsiteX15" fmla="*/ 1154026 w 1228797"/>
              <a:gd name="connsiteY15" fmla="*/ 127254 h 152590"/>
              <a:gd name="connsiteX16" fmla="*/ 1203365 w 1228797"/>
              <a:gd name="connsiteY16" fmla="*/ 78105 h 152590"/>
              <a:gd name="connsiteX17" fmla="*/ 1203365 w 1228797"/>
              <a:gd name="connsiteY17" fmla="*/ 78009 h 152590"/>
              <a:gd name="connsiteX18" fmla="*/ 1154502 w 1228797"/>
              <a:gd name="connsiteY18" fmla="*/ 28195 h 152590"/>
              <a:gd name="connsiteX19" fmla="*/ 1154216 w 1228797"/>
              <a:gd name="connsiteY19" fmla="*/ 28194 h 152590"/>
              <a:gd name="connsiteX20" fmla="*/ 836558 w 1228797"/>
              <a:gd name="connsiteY20" fmla="*/ 25718 h 152590"/>
              <a:gd name="connsiteX21" fmla="*/ 787314 w 1228797"/>
              <a:gd name="connsiteY21" fmla="*/ 74962 h 152590"/>
              <a:gd name="connsiteX22" fmla="*/ 836558 w 1228797"/>
              <a:gd name="connsiteY22" fmla="*/ 124207 h 152590"/>
              <a:gd name="connsiteX23" fmla="*/ 885802 w 1228797"/>
              <a:gd name="connsiteY23" fmla="*/ 74962 h 152590"/>
              <a:gd name="connsiteX24" fmla="*/ 885802 w 1228797"/>
              <a:gd name="connsiteY24" fmla="*/ 74867 h 152590"/>
              <a:gd name="connsiteX25" fmla="*/ 836558 w 1228797"/>
              <a:gd name="connsiteY25" fmla="*/ 25718 h 152590"/>
              <a:gd name="connsiteX26" fmla="*/ 200954 w 1228797"/>
              <a:gd name="connsiteY26" fmla="*/ 25527 h 152590"/>
              <a:gd name="connsiteX27" fmla="*/ 200954 w 1228797"/>
              <a:gd name="connsiteY27" fmla="*/ 25908 h 152590"/>
              <a:gd name="connsiteX28" fmla="*/ 151424 w 1228797"/>
              <a:gd name="connsiteY28" fmla="*/ 75248 h 152590"/>
              <a:gd name="connsiteX29" fmla="*/ 200764 w 1228797"/>
              <a:gd name="connsiteY29" fmla="*/ 124778 h 152590"/>
              <a:gd name="connsiteX30" fmla="*/ 250294 w 1228797"/>
              <a:gd name="connsiteY30" fmla="*/ 75438 h 152590"/>
              <a:gd name="connsiteX31" fmla="*/ 250294 w 1228797"/>
              <a:gd name="connsiteY31" fmla="*/ 75248 h 152590"/>
              <a:gd name="connsiteX32" fmla="*/ 201145 w 1228797"/>
              <a:gd name="connsiteY32" fmla="*/ 25528 h 152590"/>
              <a:gd name="connsiteX33" fmla="*/ 200954 w 1228797"/>
              <a:gd name="connsiteY33" fmla="*/ 25527 h 152590"/>
              <a:gd name="connsiteX34" fmla="*/ 437841 w 1228797"/>
              <a:gd name="connsiteY34" fmla="*/ 3429 h 152590"/>
              <a:gd name="connsiteX35" fmla="*/ 502040 w 1228797"/>
              <a:gd name="connsiteY35" fmla="*/ 3429 h 152590"/>
              <a:gd name="connsiteX36" fmla="*/ 535949 w 1228797"/>
              <a:gd name="connsiteY36" fmla="*/ 16764 h 152590"/>
              <a:gd name="connsiteX37" fmla="*/ 550808 w 1228797"/>
              <a:gd name="connsiteY37" fmla="*/ 49340 h 152590"/>
              <a:gd name="connsiteX38" fmla="*/ 528615 w 1228797"/>
              <a:gd name="connsiteY38" fmla="*/ 91345 h 152590"/>
              <a:gd name="connsiteX39" fmla="*/ 526233 w 1228797"/>
              <a:gd name="connsiteY39" fmla="*/ 99251 h 152590"/>
              <a:gd name="connsiteX40" fmla="*/ 544712 w 1228797"/>
              <a:gd name="connsiteY40" fmla="*/ 138017 h 152590"/>
              <a:gd name="connsiteX41" fmla="*/ 541683 w 1228797"/>
              <a:gd name="connsiteY41" fmla="*/ 146377 h 152590"/>
              <a:gd name="connsiteX42" fmla="*/ 538997 w 1228797"/>
              <a:gd name="connsiteY42" fmla="*/ 146971 h 152590"/>
              <a:gd name="connsiteX43" fmla="*/ 525567 w 1228797"/>
              <a:gd name="connsiteY43" fmla="*/ 146971 h 152590"/>
              <a:gd name="connsiteX44" fmla="*/ 519947 w 1228797"/>
              <a:gd name="connsiteY44" fmla="*/ 143447 h 152590"/>
              <a:gd name="connsiteX45" fmla="*/ 500230 w 1228797"/>
              <a:gd name="connsiteY45" fmla="*/ 102203 h 152590"/>
              <a:gd name="connsiteX46" fmla="*/ 494611 w 1228797"/>
              <a:gd name="connsiteY46" fmla="*/ 98679 h 152590"/>
              <a:gd name="connsiteX47" fmla="*/ 463654 w 1228797"/>
              <a:gd name="connsiteY47" fmla="*/ 98679 h 152590"/>
              <a:gd name="connsiteX48" fmla="*/ 457368 w 1228797"/>
              <a:gd name="connsiteY48" fmla="*/ 104773 h 152590"/>
              <a:gd name="connsiteX49" fmla="*/ 457368 w 1228797"/>
              <a:gd name="connsiteY49" fmla="*/ 104966 h 152590"/>
              <a:gd name="connsiteX50" fmla="*/ 457368 w 1228797"/>
              <a:gd name="connsiteY50" fmla="*/ 140684 h 152590"/>
              <a:gd name="connsiteX51" fmla="*/ 451081 w 1228797"/>
              <a:gd name="connsiteY51" fmla="*/ 146971 h 152590"/>
              <a:gd name="connsiteX52" fmla="*/ 437841 w 1228797"/>
              <a:gd name="connsiteY52" fmla="*/ 146971 h 152590"/>
              <a:gd name="connsiteX53" fmla="*/ 431555 w 1228797"/>
              <a:gd name="connsiteY53" fmla="*/ 140684 h 152590"/>
              <a:gd name="connsiteX54" fmla="*/ 431555 w 1228797"/>
              <a:gd name="connsiteY54" fmla="*/ 9716 h 152590"/>
              <a:gd name="connsiteX55" fmla="*/ 437841 w 1228797"/>
              <a:gd name="connsiteY55" fmla="*/ 3429 h 152590"/>
              <a:gd name="connsiteX56" fmla="*/ 293633 w 1228797"/>
              <a:gd name="connsiteY56" fmla="*/ 3429 h 152590"/>
              <a:gd name="connsiteX57" fmla="*/ 306777 w 1228797"/>
              <a:gd name="connsiteY57" fmla="*/ 3429 h 152590"/>
              <a:gd name="connsiteX58" fmla="*/ 312683 w 1228797"/>
              <a:gd name="connsiteY58" fmla="*/ 9715 h 152590"/>
              <a:gd name="connsiteX59" fmla="*/ 312683 w 1228797"/>
              <a:gd name="connsiteY59" fmla="*/ 80677 h 152590"/>
              <a:gd name="connsiteX60" fmla="*/ 350592 w 1228797"/>
              <a:gd name="connsiteY60" fmla="*/ 123032 h 152590"/>
              <a:gd name="connsiteX61" fmla="*/ 392950 w 1228797"/>
              <a:gd name="connsiteY61" fmla="*/ 85118 h 152590"/>
              <a:gd name="connsiteX62" fmla="*/ 392978 w 1228797"/>
              <a:gd name="connsiteY62" fmla="*/ 81248 h 152590"/>
              <a:gd name="connsiteX63" fmla="*/ 392978 w 1228797"/>
              <a:gd name="connsiteY63" fmla="*/ 9715 h 152590"/>
              <a:gd name="connsiteX64" fmla="*/ 399265 w 1228797"/>
              <a:gd name="connsiteY64" fmla="*/ 3429 h 152590"/>
              <a:gd name="connsiteX65" fmla="*/ 412505 w 1228797"/>
              <a:gd name="connsiteY65" fmla="*/ 3429 h 152590"/>
              <a:gd name="connsiteX66" fmla="*/ 418696 w 1228797"/>
              <a:gd name="connsiteY66" fmla="*/ 9715 h 152590"/>
              <a:gd name="connsiteX67" fmla="*/ 418696 w 1228797"/>
              <a:gd name="connsiteY67" fmla="*/ 81153 h 152590"/>
              <a:gd name="connsiteX68" fmla="*/ 378496 w 1228797"/>
              <a:gd name="connsiteY68" fmla="*/ 141799 h 152590"/>
              <a:gd name="connsiteX69" fmla="*/ 353068 w 1228797"/>
              <a:gd name="connsiteY69" fmla="*/ 146933 h 152590"/>
              <a:gd name="connsiteX70" fmla="*/ 327634 w 1228797"/>
              <a:gd name="connsiteY70" fmla="*/ 141836 h 152590"/>
              <a:gd name="connsiteX71" fmla="*/ 287346 w 1228797"/>
              <a:gd name="connsiteY71" fmla="*/ 81248 h 152590"/>
              <a:gd name="connsiteX72" fmla="*/ 287346 w 1228797"/>
              <a:gd name="connsiteY72" fmla="*/ 81153 h 152590"/>
              <a:gd name="connsiteX73" fmla="*/ 287346 w 1228797"/>
              <a:gd name="connsiteY73" fmla="*/ 9715 h 152590"/>
              <a:gd name="connsiteX74" fmla="*/ 293633 w 1228797"/>
              <a:gd name="connsiteY74" fmla="*/ 3429 h 152590"/>
              <a:gd name="connsiteX75" fmla="*/ 6264 w 1228797"/>
              <a:gd name="connsiteY75" fmla="*/ 3333 h 152590"/>
              <a:gd name="connsiteX76" fmla="*/ 18646 w 1228797"/>
              <a:gd name="connsiteY76" fmla="*/ 3333 h 152590"/>
              <a:gd name="connsiteX77" fmla="*/ 23790 w 1228797"/>
              <a:gd name="connsiteY77" fmla="*/ 6000 h 152590"/>
              <a:gd name="connsiteX78" fmla="*/ 61890 w 1228797"/>
              <a:gd name="connsiteY78" fmla="*/ 59817 h 152590"/>
              <a:gd name="connsiteX79" fmla="*/ 67033 w 1228797"/>
              <a:gd name="connsiteY79" fmla="*/ 62388 h 152590"/>
              <a:gd name="connsiteX80" fmla="*/ 72081 w 1228797"/>
              <a:gd name="connsiteY80" fmla="*/ 59817 h 152590"/>
              <a:gd name="connsiteX81" fmla="*/ 110181 w 1228797"/>
              <a:gd name="connsiteY81" fmla="*/ 6000 h 152590"/>
              <a:gd name="connsiteX82" fmla="*/ 115325 w 1228797"/>
              <a:gd name="connsiteY82" fmla="*/ 3333 h 152590"/>
              <a:gd name="connsiteX83" fmla="*/ 127707 w 1228797"/>
              <a:gd name="connsiteY83" fmla="*/ 3333 h 152590"/>
              <a:gd name="connsiteX84" fmla="*/ 134065 w 1228797"/>
              <a:gd name="connsiteY84" fmla="*/ 9548 h 152590"/>
              <a:gd name="connsiteX85" fmla="*/ 132851 w 1228797"/>
              <a:gd name="connsiteY85" fmla="*/ 13335 h 152590"/>
              <a:gd name="connsiteX86" fmla="*/ 81702 w 1228797"/>
              <a:gd name="connsiteY86" fmla="*/ 83724 h 152590"/>
              <a:gd name="connsiteX87" fmla="*/ 79987 w 1228797"/>
              <a:gd name="connsiteY87" fmla="*/ 89154 h 152590"/>
              <a:gd name="connsiteX88" fmla="*/ 79987 w 1228797"/>
              <a:gd name="connsiteY88" fmla="*/ 140684 h 152590"/>
              <a:gd name="connsiteX89" fmla="*/ 73701 w 1228797"/>
              <a:gd name="connsiteY89" fmla="*/ 146970 h 152590"/>
              <a:gd name="connsiteX90" fmla="*/ 60270 w 1228797"/>
              <a:gd name="connsiteY90" fmla="*/ 146970 h 152590"/>
              <a:gd name="connsiteX91" fmla="*/ 53984 w 1228797"/>
              <a:gd name="connsiteY91" fmla="*/ 140684 h 152590"/>
              <a:gd name="connsiteX92" fmla="*/ 53984 w 1228797"/>
              <a:gd name="connsiteY92" fmla="*/ 89154 h 152590"/>
              <a:gd name="connsiteX93" fmla="*/ 52269 w 1228797"/>
              <a:gd name="connsiteY93" fmla="*/ 83724 h 152590"/>
              <a:gd name="connsiteX94" fmla="*/ 1215 w 1228797"/>
              <a:gd name="connsiteY94" fmla="*/ 13335 h 152590"/>
              <a:gd name="connsiteX95" fmla="*/ 2572 w 1228797"/>
              <a:gd name="connsiteY95" fmla="*/ 4549 h 152590"/>
              <a:gd name="connsiteX96" fmla="*/ 6264 w 1228797"/>
              <a:gd name="connsiteY96" fmla="*/ 3333 h 152590"/>
              <a:gd name="connsiteX97" fmla="*/ 1154026 w 1228797"/>
              <a:gd name="connsiteY97" fmla="*/ 3238 h 152590"/>
              <a:gd name="connsiteX98" fmla="*/ 1228797 w 1228797"/>
              <a:gd name="connsiteY98" fmla="*/ 77819 h 152590"/>
              <a:gd name="connsiteX99" fmla="*/ 1228797 w 1228797"/>
              <a:gd name="connsiteY99" fmla="*/ 77914 h 152590"/>
              <a:gd name="connsiteX100" fmla="*/ 1154216 w 1228797"/>
              <a:gd name="connsiteY100" fmla="*/ 152590 h 152590"/>
              <a:gd name="connsiteX101" fmla="*/ 1079445 w 1228797"/>
              <a:gd name="connsiteY101" fmla="*/ 78009 h 152590"/>
              <a:gd name="connsiteX102" fmla="*/ 1154026 w 1228797"/>
              <a:gd name="connsiteY102" fmla="*/ 3238 h 152590"/>
              <a:gd name="connsiteX103" fmla="*/ 646058 w 1228797"/>
              <a:gd name="connsiteY103" fmla="*/ 2096 h 152590"/>
              <a:gd name="connsiteX104" fmla="*/ 659774 w 1228797"/>
              <a:gd name="connsiteY104" fmla="*/ 2096 h 152590"/>
              <a:gd name="connsiteX105" fmla="*/ 666060 w 1228797"/>
              <a:gd name="connsiteY105" fmla="*/ 8382 h 152590"/>
              <a:gd name="connsiteX106" fmla="*/ 666060 w 1228797"/>
              <a:gd name="connsiteY106" fmla="*/ 116491 h 152590"/>
              <a:gd name="connsiteX107" fmla="*/ 672346 w 1228797"/>
              <a:gd name="connsiteY107" fmla="*/ 122778 h 152590"/>
              <a:gd name="connsiteX108" fmla="*/ 750166 w 1228797"/>
              <a:gd name="connsiteY108" fmla="*/ 122778 h 152590"/>
              <a:gd name="connsiteX109" fmla="*/ 756452 w 1228797"/>
              <a:gd name="connsiteY109" fmla="*/ 129064 h 152590"/>
              <a:gd name="connsiteX110" fmla="*/ 756452 w 1228797"/>
              <a:gd name="connsiteY110" fmla="*/ 141733 h 152590"/>
              <a:gd name="connsiteX111" fmla="*/ 750356 w 1228797"/>
              <a:gd name="connsiteY111" fmla="*/ 148019 h 152590"/>
              <a:gd name="connsiteX112" fmla="*/ 750166 w 1228797"/>
              <a:gd name="connsiteY112" fmla="*/ 148019 h 152590"/>
              <a:gd name="connsiteX113" fmla="*/ 646058 w 1228797"/>
              <a:gd name="connsiteY113" fmla="*/ 148019 h 152590"/>
              <a:gd name="connsiteX114" fmla="*/ 639771 w 1228797"/>
              <a:gd name="connsiteY114" fmla="*/ 141733 h 152590"/>
              <a:gd name="connsiteX115" fmla="*/ 639771 w 1228797"/>
              <a:gd name="connsiteY115" fmla="*/ 8382 h 152590"/>
              <a:gd name="connsiteX116" fmla="*/ 646058 w 1228797"/>
              <a:gd name="connsiteY116" fmla="*/ 2096 h 152590"/>
              <a:gd name="connsiteX117" fmla="*/ 995720 w 1228797"/>
              <a:gd name="connsiteY117" fmla="*/ 191 h 152590"/>
              <a:gd name="connsiteX118" fmla="*/ 1040488 w 1228797"/>
              <a:gd name="connsiteY118" fmla="*/ 15621 h 152590"/>
              <a:gd name="connsiteX119" fmla="*/ 1051060 w 1228797"/>
              <a:gd name="connsiteY119" fmla="*/ 25146 h 152590"/>
              <a:gd name="connsiteX120" fmla="*/ 1051251 w 1228797"/>
              <a:gd name="connsiteY120" fmla="*/ 25418 h 152590"/>
              <a:gd name="connsiteX121" fmla="*/ 1049536 w 1228797"/>
              <a:gd name="connsiteY121" fmla="*/ 34004 h 152590"/>
              <a:gd name="connsiteX122" fmla="*/ 1038964 w 1228797"/>
              <a:gd name="connsiteY122" fmla="*/ 41434 h 152590"/>
              <a:gd name="connsiteX123" fmla="*/ 1030867 w 1228797"/>
              <a:gd name="connsiteY123" fmla="*/ 40767 h 152590"/>
              <a:gd name="connsiteX124" fmla="*/ 1028010 w 1228797"/>
              <a:gd name="connsiteY124" fmla="*/ 38100 h 152590"/>
              <a:gd name="connsiteX125" fmla="*/ 1027343 w 1228797"/>
              <a:gd name="connsiteY125" fmla="*/ 37624 h 152590"/>
              <a:gd name="connsiteX126" fmla="*/ 995911 w 1228797"/>
              <a:gd name="connsiteY126" fmla="*/ 26194 h 152590"/>
              <a:gd name="connsiteX127" fmla="*/ 993815 w 1228797"/>
              <a:gd name="connsiteY127" fmla="*/ 26194 h 152590"/>
              <a:gd name="connsiteX128" fmla="*/ 990386 w 1228797"/>
              <a:gd name="connsiteY128" fmla="*/ 26194 h 152590"/>
              <a:gd name="connsiteX129" fmla="*/ 981623 w 1228797"/>
              <a:gd name="connsiteY129" fmla="*/ 28004 h 152590"/>
              <a:gd name="connsiteX130" fmla="*/ 947638 w 1228797"/>
              <a:gd name="connsiteY130" fmla="*/ 64456 h 152590"/>
              <a:gd name="connsiteX131" fmla="*/ 984957 w 1228797"/>
              <a:gd name="connsiteY131" fmla="*/ 123254 h 152590"/>
              <a:gd name="connsiteX132" fmla="*/ 988957 w 1228797"/>
              <a:gd name="connsiteY132" fmla="*/ 124016 h 152590"/>
              <a:gd name="connsiteX133" fmla="*/ 992291 w 1228797"/>
              <a:gd name="connsiteY133" fmla="*/ 122968 h 152590"/>
              <a:gd name="connsiteX134" fmla="*/ 1001816 w 1228797"/>
              <a:gd name="connsiteY134" fmla="*/ 122968 h 152590"/>
              <a:gd name="connsiteX135" fmla="*/ 1009150 w 1228797"/>
              <a:gd name="connsiteY135" fmla="*/ 121920 h 152590"/>
              <a:gd name="connsiteX136" fmla="*/ 1010484 w 1228797"/>
              <a:gd name="connsiteY136" fmla="*/ 121920 h 152590"/>
              <a:gd name="connsiteX137" fmla="*/ 1011817 w 1228797"/>
              <a:gd name="connsiteY137" fmla="*/ 121920 h 152590"/>
              <a:gd name="connsiteX138" fmla="*/ 1017437 w 1228797"/>
              <a:gd name="connsiteY138" fmla="*/ 119920 h 152590"/>
              <a:gd name="connsiteX139" fmla="*/ 1018580 w 1228797"/>
              <a:gd name="connsiteY139" fmla="*/ 119444 h 152590"/>
              <a:gd name="connsiteX140" fmla="*/ 1019723 w 1228797"/>
              <a:gd name="connsiteY140" fmla="*/ 118967 h 152590"/>
              <a:gd name="connsiteX141" fmla="*/ 1020866 w 1228797"/>
              <a:gd name="connsiteY141" fmla="*/ 118396 h 152590"/>
              <a:gd name="connsiteX142" fmla="*/ 1023438 w 1228797"/>
              <a:gd name="connsiteY142" fmla="*/ 117062 h 152590"/>
              <a:gd name="connsiteX143" fmla="*/ 1024200 w 1228797"/>
              <a:gd name="connsiteY143" fmla="*/ 116491 h 152590"/>
              <a:gd name="connsiteX144" fmla="*/ 1041154 w 1228797"/>
              <a:gd name="connsiteY144" fmla="*/ 95345 h 152590"/>
              <a:gd name="connsiteX145" fmla="*/ 1040202 w 1228797"/>
              <a:gd name="connsiteY145" fmla="*/ 90297 h 152590"/>
              <a:gd name="connsiteX146" fmla="*/ 1036106 w 1228797"/>
              <a:gd name="connsiteY146" fmla="*/ 88583 h 152590"/>
              <a:gd name="connsiteX147" fmla="*/ 1008579 w 1228797"/>
              <a:gd name="connsiteY147" fmla="*/ 88583 h 152590"/>
              <a:gd name="connsiteX148" fmla="*/ 1002292 w 1228797"/>
              <a:gd name="connsiteY148" fmla="*/ 82296 h 152590"/>
              <a:gd name="connsiteX149" fmla="*/ 1002292 w 1228797"/>
              <a:gd name="connsiteY149" fmla="*/ 69437 h 152590"/>
              <a:gd name="connsiteX150" fmla="*/ 1002292 w 1228797"/>
              <a:gd name="connsiteY150" fmla="*/ 69245 h 152590"/>
              <a:gd name="connsiteX151" fmla="*/ 1008579 w 1228797"/>
              <a:gd name="connsiteY151" fmla="*/ 63151 h 152590"/>
              <a:gd name="connsiteX152" fmla="*/ 1065729 w 1228797"/>
              <a:gd name="connsiteY152" fmla="*/ 63151 h 152590"/>
              <a:gd name="connsiteX153" fmla="*/ 1066205 w 1228797"/>
              <a:gd name="connsiteY153" fmla="*/ 63151 h 152590"/>
              <a:gd name="connsiteX154" fmla="*/ 1066777 w 1228797"/>
              <a:gd name="connsiteY154" fmla="*/ 63151 h 152590"/>
              <a:gd name="connsiteX155" fmla="*/ 1068205 w 1228797"/>
              <a:gd name="connsiteY155" fmla="*/ 68771 h 152590"/>
              <a:gd name="connsiteX156" fmla="*/ 1068205 w 1228797"/>
              <a:gd name="connsiteY156" fmla="*/ 80391 h 152590"/>
              <a:gd name="connsiteX157" fmla="*/ 1043155 w 1228797"/>
              <a:gd name="connsiteY157" fmla="*/ 136112 h 152590"/>
              <a:gd name="connsiteX158" fmla="*/ 1040869 w 1228797"/>
              <a:gd name="connsiteY158" fmla="*/ 138113 h 152590"/>
              <a:gd name="connsiteX159" fmla="*/ 1039630 w 1228797"/>
              <a:gd name="connsiteY159" fmla="*/ 139065 h 152590"/>
              <a:gd name="connsiteX160" fmla="*/ 1037249 w 1228797"/>
              <a:gd name="connsiteY160" fmla="*/ 140780 h 152590"/>
              <a:gd name="connsiteX161" fmla="*/ 1036011 w 1228797"/>
              <a:gd name="connsiteY161" fmla="*/ 141637 h 152590"/>
              <a:gd name="connsiteX162" fmla="*/ 1033630 w 1228797"/>
              <a:gd name="connsiteY162" fmla="*/ 143161 h 152590"/>
              <a:gd name="connsiteX163" fmla="*/ 1032391 w 1228797"/>
              <a:gd name="connsiteY163" fmla="*/ 143923 h 152590"/>
              <a:gd name="connsiteX164" fmla="*/ 1029915 w 1228797"/>
              <a:gd name="connsiteY164" fmla="*/ 145352 h 152590"/>
              <a:gd name="connsiteX165" fmla="*/ 1029343 w 1228797"/>
              <a:gd name="connsiteY165" fmla="*/ 145352 h 152590"/>
              <a:gd name="connsiteX166" fmla="*/ 1025343 w 1228797"/>
              <a:gd name="connsiteY166" fmla="*/ 147257 h 152590"/>
              <a:gd name="connsiteX167" fmla="*/ 1024676 w 1228797"/>
              <a:gd name="connsiteY167" fmla="*/ 147257 h 152590"/>
              <a:gd name="connsiteX168" fmla="*/ 1022104 w 1228797"/>
              <a:gd name="connsiteY168" fmla="*/ 148209 h 152590"/>
              <a:gd name="connsiteX169" fmla="*/ 1020866 w 1228797"/>
              <a:gd name="connsiteY169" fmla="*/ 148209 h 152590"/>
              <a:gd name="connsiteX170" fmla="*/ 1020104 w 1228797"/>
              <a:gd name="connsiteY170" fmla="*/ 148209 h 152590"/>
              <a:gd name="connsiteX171" fmla="*/ 1018009 w 1228797"/>
              <a:gd name="connsiteY171" fmla="*/ 148971 h 152590"/>
              <a:gd name="connsiteX172" fmla="*/ 1017151 w 1228797"/>
              <a:gd name="connsiteY172" fmla="*/ 148971 h 152590"/>
              <a:gd name="connsiteX173" fmla="*/ 1015913 w 1228797"/>
              <a:gd name="connsiteY173" fmla="*/ 148971 h 152590"/>
              <a:gd name="connsiteX174" fmla="*/ 1015056 w 1228797"/>
              <a:gd name="connsiteY174" fmla="*/ 148971 h 152590"/>
              <a:gd name="connsiteX175" fmla="*/ 1013151 w 1228797"/>
              <a:gd name="connsiteY175" fmla="*/ 149447 h 152590"/>
              <a:gd name="connsiteX176" fmla="*/ 1012103 w 1228797"/>
              <a:gd name="connsiteY176" fmla="*/ 149447 h 152590"/>
              <a:gd name="connsiteX177" fmla="*/ 1010960 w 1228797"/>
              <a:gd name="connsiteY177" fmla="*/ 149447 h 152590"/>
              <a:gd name="connsiteX178" fmla="*/ 1009912 w 1228797"/>
              <a:gd name="connsiteY178" fmla="*/ 149447 h 152590"/>
              <a:gd name="connsiteX179" fmla="*/ 1008103 w 1228797"/>
              <a:gd name="connsiteY179" fmla="*/ 149447 h 152590"/>
              <a:gd name="connsiteX180" fmla="*/ 1006960 w 1228797"/>
              <a:gd name="connsiteY180" fmla="*/ 149447 h 152590"/>
              <a:gd name="connsiteX181" fmla="*/ 1005817 w 1228797"/>
              <a:gd name="connsiteY181" fmla="*/ 149447 h 152590"/>
              <a:gd name="connsiteX182" fmla="*/ 1004578 w 1228797"/>
              <a:gd name="connsiteY182" fmla="*/ 149447 h 152590"/>
              <a:gd name="connsiteX183" fmla="*/ 1002864 w 1228797"/>
              <a:gd name="connsiteY183" fmla="*/ 149447 h 152590"/>
              <a:gd name="connsiteX184" fmla="*/ 995720 w 1228797"/>
              <a:gd name="connsiteY184" fmla="*/ 149447 h 152590"/>
              <a:gd name="connsiteX185" fmla="*/ 990386 w 1228797"/>
              <a:gd name="connsiteY185" fmla="*/ 149447 h 152590"/>
              <a:gd name="connsiteX186" fmla="*/ 918425 w 1228797"/>
              <a:gd name="connsiteY186" fmla="*/ 72152 h 152590"/>
              <a:gd name="connsiteX187" fmla="*/ 995720 w 1228797"/>
              <a:gd name="connsiteY187" fmla="*/ 191 h 152590"/>
              <a:gd name="connsiteX188" fmla="*/ 836558 w 1228797"/>
              <a:gd name="connsiteY188" fmla="*/ 191 h 152590"/>
              <a:gd name="connsiteX189" fmla="*/ 911234 w 1228797"/>
              <a:gd name="connsiteY189" fmla="*/ 74867 h 152590"/>
              <a:gd name="connsiteX190" fmla="*/ 836558 w 1228797"/>
              <a:gd name="connsiteY190" fmla="*/ 149543 h 152590"/>
              <a:gd name="connsiteX191" fmla="*/ 761882 w 1228797"/>
              <a:gd name="connsiteY191" fmla="*/ 74867 h 152590"/>
              <a:gd name="connsiteX192" fmla="*/ 836558 w 1228797"/>
              <a:gd name="connsiteY192" fmla="*/ 191 h 152590"/>
              <a:gd name="connsiteX193" fmla="*/ 200954 w 1228797"/>
              <a:gd name="connsiteY193" fmla="*/ 0 h 152590"/>
              <a:gd name="connsiteX194" fmla="*/ 275821 w 1228797"/>
              <a:gd name="connsiteY194" fmla="*/ 74867 h 152590"/>
              <a:gd name="connsiteX195" fmla="*/ 200954 w 1228797"/>
              <a:gd name="connsiteY195" fmla="*/ 149733 h 152590"/>
              <a:gd name="connsiteX196" fmla="*/ 126088 w 1228797"/>
              <a:gd name="connsiteY196" fmla="*/ 74867 h 152590"/>
              <a:gd name="connsiteX197" fmla="*/ 200954 w 1228797"/>
              <a:gd name="connsiteY197" fmla="*/ 0 h 152590"/>
            </a:gdLst>
            <a:rect l="l" t="t" r="r" b="b"/>
            <a:pathLst>
              <a:path w="1228797" h="152590">
                <a:moveTo>
                  <a:pt x="353068" y="146933"/>
                </a:moveTo>
                <a:lnTo>
                  <a:pt x="353259" y="146971"/>
                </a:lnTo>
                <a:lnTo>
                  <a:pt x="352878" y="146971"/>
                </a:lnTo>
                <a:close/>
                <a:moveTo>
                  <a:pt x="463654" y="28766"/>
                </a:moveTo>
                <a:cubicBezTo>
                  <a:pt x="460187" y="28766"/>
                  <a:pt x="457368" y="31580"/>
                  <a:pt x="457368" y="35052"/>
                </a:cubicBezTo>
                <a:lnTo>
                  <a:pt x="457368" y="66866"/>
                </a:lnTo>
                <a:cubicBezTo>
                  <a:pt x="457311" y="70284"/>
                  <a:pt x="460044" y="73099"/>
                  <a:pt x="463464" y="73152"/>
                </a:cubicBezTo>
                <a:cubicBezTo>
                  <a:pt x="463530" y="73153"/>
                  <a:pt x="463588" y="73153"/>
                  <a:pt x="463654" y="73152"/>
                </a:cubicBezTo>
                <a:lnTo>
                  <a:pt x="502611" y="73152"/>
                </a:lnTo>
                <a:cubicBezTo>
                  <a:pt x="514613" y="73223"/>
                  <a:pt x="524576" y="63892"/>
                  <a:pt x="525281" y="51911"/>
                </a:cubicBezTo>
                <a:cubicBezTo>
                  <a:pt x="525910" y="39775"/>
                  <a:pt x="516585" y="29427"/>
                  <a:pt x="504450" y="28795"/>
                </a:cubicBezTo>
                <a:cubicBezTo>
                  <a:pt x="504031" y="28773"/>
                  <a:pt x="503602" y="28763"/>
                  <a:pt x="503183" y="28766"/>
                </a:cubicBezTo>
                <a:close/>
                <a:moveTo>
                  <a:pt x="1154216" y="28194"/>
                </a:moveTo>
                <a:lnTo>
                  <a:pt x="1154216" y="28765"/>
                </a:lnTo>
                <a:cubicBezTo>
                  <a:pt x="1127022" y="28713"/>
                  <a:pt x="1104934" y="50717"/>
                  <a:pt x="1104877" y="77914"/>
                </a:cubicBezTo>
                <a:cubicBezTo>
                  <a:pt x="1104820" y="105111"/>
                  <a:pt x="1126832" y="127201"/>
                  <a:pt x="1154026" y="127254"/>
                </a:cubicBezTo>
                <a:cubicBezTo>
                  <a:pt x="1181220" y="127306"/>
                  <a:pt x="1203308" y="105301"/>
                  <a:pt x="1203365" y="78105"/>
                </a:cubicBezTo>
                <a:cubicBezTo>
                  <a:pt x="1203365" y="78073"/>
                  <a:pt x="1203365" y="78041"/>
                  <a:pt x="1203365" y="78009"/>
                </a:cubicBezTo>
                <a:cubicBezTo>
                  <a:pt x="1203632" y="50761"/>
                  <a:pt x="1181753" y="28458"/>
                  <a:pt x="1154502" y="28195"/>
                </a:cubicBezTo>
                <a:cubicBezTo>
                  <a:pt x="1154407" y="28195"/>
                  <a:pt x="1154312" y="28194"/>
                  <a:pt x="1154216" y="28194"/>
                </a:cubicBezTo>
                <a:close/>
                <a:moveTo>
                  <a:pt x="836558" y="25718"/>
                </a:moveTo>
                <a:cubicBezTo>
                  <a:pt x="809364" y="25718"/>
                  <a:pt x="787314" y="47766"/>
                  <a:pt x="787314" y="74962"/>
                </a:cubicBezTo>
                <a:cubicBezTo>
                  <a:pt x="787314" y="102159"/>
                  <a:pt x="809364" y="124207"/>
                  <a:pt x="836558" y="124207"/>
                </a:cubicBezTo>
                <a:cubicBezTo>
                  <a:pt x="863752" y="124207"/>
                  <a:pt x="885802" y="102159"/>
                  <a:pt x="885802" y="74962"/>
                </a:cubicBezTo>
                <a:cubicBezTo>
                  <a:pt x="885802" y="74931"/>
                  <a:pt x="885802" y="74898"/>
                  <a:pt x="885802" y="74867"/>
                </a:cubicBezTo>
                <a:cubicBezTo>
                  <a:pt x="885745" y="47707"/>
                  <a:pt x="863714" y="25718"/>
                  <a:pt x="836558" y="25718"/>
                </a:cubicBezTo>
                <a:close/>
                <a:moveTo>
                  <a:pt x="200954" y="25527"/>
                </a:moveTo>
                <a:lnTo>
                  <a:pt x="200954" y="25908"/>
                </a:lnTo>
                <a:cubicBezTo>
                  <a:pt x="173652" y="25856"/>
                  <a:pt x="151477" y="47945"/>
                  <a:pt x="151424" y="75248"/>
                </a:cubicBezTo>
                <a:cubicBezTo>
                  <a:pt x="151372" y="102550"/>
                  <a:pt x="173462" y="124725"/>
                  <a:pt x="200764" y="124778"/>
                </a:cubicBezTo>
                <a:cubicBezTo>
                  <a:pt x="228063" y="124830"/>
                  <a:pt x="250237" y="102740"/>
                  <a:pt x="250294" y="75438"/>
                </a:cubicBezTo>
                <a:cubicBezTo>
                  <a:pt x="250294" y="75374"/>
                  <a:pt x="250294" y="75311"/>
                  <a:pt x="250294" y="75248"/>
                </a:cubicBezTo>
                <a:cubicBezTo>
                  <a:pt x="250456" y="47946"/>
                  <a:pt x="228444" y="25686"/>
                  <a:pt x="201145" y="25528"/>
                </a:cubicBezTo>
                <a:cubicBezTo>
                  <a:pt x="201078" y="25527"/>
                  <a:pt x="201021" y="25527"/>
                  <a:pt x="200954" y="25527"/>
                </a:cubicBezTo>
                <a:close/>
                <a:moveTo>
                  <a:pt x="437841" y="3429"/>
                </a:moveTo>
                <a:lnTo>
                  <a:pt x="502040" y="3429"/>
                </a:lnTo>
                <a:cubicBezTo>
                  <a:pt x="514623" y="3414"/>
                  <a:pt x="526748" y="8180"/>
                  <a:pt x="535949" y="16764"/>
                </a:cubicBezTo>
                <a:cubicBezTo>
                  <a:pt x="545074" y="25190"/>
                  <a:pt x="550427" y="36928"/>
                  <a:pt x="550808" y="49340"/>
                </a:cubicBezTo>
                <a:cubicBezTo>
                  <a:pt x="551303" y="66268"/>
                  <a:pt x="542883" y="82215"/>
                  <a:pt x="528615" y="91345"/>
                </a:cubicBezTo>
                <a:cubicBezTo>
                  <a:pt x="525881" y="92959"/>
                  <a:pt x="524852" y="96397"/>
                  <a:pt x="526233" y="99251"/>
                </a:cubicBezTo>
                <a:lnTo>
                  <a:pt x="544712" y="138017"/>
                </a:lnTo>
                <a:cubicBezTo>
                  <a:pt x="546188" y="141161"/>
                  <a:pt x="544826" y="144904"/>
                  <a:pt x="541683" y="146377"/>
                </a:cubicBezTo>
                <a:cubicBezTo>
                  <a:pt x="540845" y="146772"/>
                  <a:pt x="539930" y="146974"/>
                  <a:pt x="538997" y="146971"/>
                </a:cubicBezTo>
                <a:lnTo>
                  <a:pt x="525567" y="146971"/>
                </a:lnTo>
                <a:cubicBezTo>
                  <a:pt x="523166" y="146983"/>
                  <a:pt x="520976" y="145611"/>
                  <a:pt x="519947" y="143447"/>
                </a:cubicBezTo>
                <a:lnTo>
                  <a:pt x="500230" y="102203"/>
                </a:lnTo>
                <a:cubicBezTo>
                  <a:pt x="499221" y="100023"/>
                  <a:pt x="497011" y="98643"/>
                  <a:pt x="494611" y="98679"/>
                </a:cubicBezTo>
                <a:lnTo>
                  <a:pt x="463654" y="98679"/>
                </a:lnTo>
                <a:cubicBezTo>
                  <a:pt x="460235" y="98626"/>
                  <a:pt x="457425" y="101355"/>
                  <a:pt x="457368" y="104773"/>
                </a:cubicBezTo>
                <a:cubicBezTo>
                  <a:pt x="457368" y="104838"/>
                  <a:pt x="457368" y="104902"/>
                  <a:pt x="457368" y="104966"/>
                </a:cubicBezTo>
                <a:lnTo>
                  <a:pt x="457368" y="140684"/>
                </a:lnTo>
                <a:cubicBezTo>
                  <a:pt x="457368" y="144156"/>
                  <a:pt x="454558" y="146971"/>
                  <a:pt x="451081" y="146971"/>
                </a:cubicBezTo>
                <a:lnTo>
                  <a:pt x="437841" y="146971"/>
                </a:lnTo>
                <a:cubicBezTo>
                  <a:pt x="434365" y="146971"/>
                  <a:pt x="431555" y="144156"/>
                  <a:pt x="431555" y="140684"/>
                </a:cubicBezTo>
                <a:lnTo>
                  <a:pt x="431555" y="9716"/>
                </a:lnTo>
                <a:cubicBezTo>
                  <a:pt x="431603" y="6265"/>
                  <a:pt x="434393" y="3480"/>
                  <a:pt x="437841" y="3429"/>
                </a:cubicBezTo>
                <a:close/>
                <a:moveTo>
                  <a:pt x="293633" y="3429"/>
                </a:moveTo>
                <a:lnTo>
                  <a:pt x="306777" y="3429"/>
                </a:lnTo>
                <a:cubicBezTo>
                  <a:pt x="310101" y="3631"/>
                  <a:pt x="312692" y="6387"/>
                  <a:pt x="312683" y="9715"/>
                </a:cubicBezTo>
                <a:lnTo>
                  <a:pt x="312683" y="80677"/>
                </a:lnTo>
                <a:cubicBezTo>
                  <a:pt x="311454" y="102842"/>
                  <a:pt x="328427" y="121805"/>
                  <a:pt x="350592" y="123032"/>
                </a:cubicBezTo>
                <a:cubicBezTo>
                  <a:pt x="372757" y="124258"/>
                  <a:pt x="391721" y="107284"/>
                  <a:pt x="392950" y="85118"/>
                </a:cubicBezTo>
                <a:cubicBezTo>
                  <a:pt x="393026" y="83830"/>
                  <a:pt x="393035" y="82538"/>
                  <a:pt x="392978" y="81248"/>
                </a:cubicBezTo>
                <a:lnTo>
                  <a:pt x="392978" y="9715"/>
                </a:lnTo>
                <a:cubicBezTo>
                  <a:pt x="393026" y="6265"/>
                  <a:pt x="395817" y="3480"/>
                  <a:pt x="399265" y="3429"/>
                </a:cubicBezTo>
                <a:lnTo>
                  <a:pt x="412505" y="3429"/>
                </a:lnTo>
                <a:cubicBezTo>
                  <a:pt x="415943" y="3481"/>
                  <a:pt x="418696" y="6281"/>
                  <a:pt x="418696" y="9715"/>
                </a:cubicBezTo>
                <a:lnTo>
                  <a:pt x="418696" y="81153"/>
                </a:lnTo>
                <a:cubicBezTo>
                  <a:pt x="418696" y="108416"/>
                  <a:pt x="402119" y="131807"/>
                  <a:pt x="378496" y="141799"/>
                </a:cubicBezTo>
                <a:lnTo>
                  <a:pt x="353068" y="146933"/>
                </a:lnTo>
                <a:lnTo>
                  <a:pt x="327634" y="141836"/>
                </a:lnTo>
                <a:cubicBezTo>
                  <a:pt x="303998" y="131878"/>
                  <a:pt x="287389" y="108511"/>
                  <a:pt x="287346" y="81248"/>
                </a:cubicBezTo>
                <a:cubicBezTo>
                  <a:pt x="287346" y="81217"/>
                  <a:pt x="287346" y="81184"/>
                  <a:pt x="287346" y="81153"/>
                </a:cubicBezTo>
                <a:lnTo>
                  <a:pt x="287346" y="9715"/>
                </a:lnTo>
                <a:cubicBezTo>
                  <a:pt x="287394" y="6265"/>
                  <a:pt x="290184" y="3480"/>
                  <a:pt x="293633" y="3429"/>
                </a:cubicBezTo>
                <a:close/>
                <a:moveTo>
                  <a:pt x="6264" y="3333"/>
                </a:moveTo>
                <a:lnTo>
                  <a:pt x="18646" y="3333"/>
                </a:lnTo>
                <a:cubicBezTo>
                  <a:pt x="20692" y="3332"/>
                  <a:pt x="22611" y="4327"/>
                  <a:pt x="23790" y="6000"/>
                </a:cubicBezTo>
                <a:lnTo>
                  <a:pt x="61890" y="59817"/>
                </a:lnTo>
                <a:cubicBezTo>
                  <a:pt x="63109" y="61430"/>
                  <a:pt x="65011" y="62381"/>
                  <a:pt x="67033" y="62388"/>
                </a:cubicBezTo>
                <a:cubicBezTo>
                  <a:pt x="69032" y="62397"/>
                  <a:pt x="70913" y="61439"/>
                  <a:pt x="72081" y="59817"/>
                </a:cubicBezTo>
                <a:lnTo>
                  <a:pt x="110181" y="6000"/>
                </a:lnTo>
                <a:cubicBezTo>
                  <a:pt x="111360" y="4327"/>
                  <a:pt x="113279" y="3332"/>
                  <a:pt x="115325" y="3333"/>
                </a:cubicBezTo>
                <a:lnTo>
                  <a:pt x="127707" y="3333"/>
                </a:lnTo>
                <a:cubicBezTo>
                  <a:pt x="131179" y="3293"/>
                  <a:pt x="134026" y="6076"/>
                  <a:pt x="134065" y="9548"/>
                </a:cubicBezTo>
                <a:cubicBezTo>
                  <a:pt x="134082" y="10908"/>
                  <a:pt x="133655" y="12237"/>
                  <a:pt x="132851" y="13335"/>
                </a:cubicBezTo>
                <a:lnTo>
                  <a:pt x="81702" y="83724"/>
                </a:lnTo>
                <a:cubicBezTo>
                  <a:pt x="80555" y="85300"/>
                  <a:pt x="79953" y="87206"/>
                  <a:pt x="79987" y="89154"/>
                </a:cubicBezTo>
                <a:lnTo>
                  <a:pt x="79987" y="140684"/>
                </a:lnTo>
                <a:cubicBezTo>
                  <a:pt x="79987" y="144156"/>
                  <a:pt x="77172" y="146970"/>
                  <a:pt x="73701" y="146970"/>
                </a:cubicBezTo>
                <a:lnTo>
                  <a:pt x="60270" y="146970"/>
                </a:lnTo>
                <a:cubicBezTo>
                  <a:pt x="56798" y="146970"/>
                  <a:pt x="53984" y="144156"/>
                  <a:pt x="53984" y="140684"/>
                </a:cubicBezTo>
                <a:lnTo>
                  <a:pt x="53984" y="89154"/>
                </a:lnTo>
                <a:cubicBezTo>
                  <a:pt x="54018" y="87206"/>
                  <a:pt x="53416" y="85300"/>
                  <a:pt x="52269" y="83724"/>
                </a:cubicBezTo>
                <a:lnTo>
                  <a:pt x="1215" y="13335"/>
                </a:lnTo>
                <a:cubicBezTo>
                  <a:pt x="-836" y="10533"/>
                  <a:pt x="-229" y="6600"/>
                  <a:pt x="2572" y="4549"/>
                </a:cubicBezTo>
                <a:cubicBezTo>
                  <a:pt x="3643" y="3764"/>
                  <a:pt x="4936" y="3338"/>
                  <a:pt x="6264" y="3333"/>
                </a:cubicBezTo>
                <a:close/>
                <a:moveTo>
                  <a:pt x="1154026" y="3238"/>
                </a:moveTo>
                <a:cubicBezTo>
                  <a:pt x="1195269" y="3186"/>
                  <a:pt x="1228740" y="36577"/>
                  <a:pt x="1228797" y="77819"/>
                </a:cubicBezTo>
                <a:cubicBezTo>
                  <a:pt x="1228797" y="77850"/>
                  <a:pt x="1228797" y="77883"/>
                  <a:pt x="1228797" y="77914"/>
                </a:cubicBezTo>
                <a:cubicBezTo>
                  <a:pt x="1228740" y="119097"/>
                  <a:pt x="1195402" y="152485"/>
                  <a:pt x="1154216" y="152590"/>
                </a:cubicBezTo>
                <a:cubicBezTo>
                  <a:pt x="1112973" y="152642"/>
                  <a:pt x="1079502" y="119252"/>
                  <a:pt x="1079445" y="78009"/>
                </a:cubicBezTo>
                <a:cubicBezTo>
                  <a:pt x="1079388" y="36767"/>
                  <a:pt x="1112783" y="3290"/>
                  <a:pt x="1154026" y="3238"/>
                </a:cubicBezTo>
                <a:close/>
                <a:moveTo>
                  <a:pt x="646058" y="2096"/>
                </a:moveTo>
                <a:lnTo>
                  <a:pt x="659774" y="2096"/>
                </a:lnTo>
                <a:cubicBezTo>
                  <a:pt x="663250" y="2096"/>
                  <a:pt x="666060" y="4911"/>
                  <a:pt x="666060" y="8382"/>
                </a:cubicBezTo>
                <a:lnTo>
                  <a:pt x="666060" y="116491"/>
                </a:lnTo>
                <a:cubicBezTo>
                  <a:pt x="666060" y="119963"/>
                  <a:pt x="668870" y="122778"/>
                  <a:pt x="672346" y="122778"/>
                </a:cubicBezTo>
                <a:lnTo>
                  <a:pt x="750166" y="122778"/>
                </a:lnTo>
                <a:cubicBezTo>
                  <a:pt x="753633" y="122778"/>
                  <a:pt x="756452" y="125592"/>
                  <a:pt x="756452" y="129064"/>
                </a:cubicBezTo>
                <a:lnTo>
                  <a:pt x="756452" y="141733"/>
                </a:lnTo>
                <a:cubicBezTo>
                  <a:pt x="756509" y="145151"/>
                  <a:pt x="753776" y="147966"/>
                  <a:pt x="750356" y="148019"/>
                </a:cubicBezTo>
                <a:cubicBezTo>
                  <a:pt x="750290" y="148020"/>
                  <a:pt x="750232" y="148020"/>
                  <a:pt x="750166" y="148019"/>
                </a:cubicBezTo>
                <a:lnTo>
                  <a:pt x="646058" y="148019"/>
                </a:lnTo>
                <a:cubicBezTo>
                  <a:pt x="642581" y="148019"/>
                  <a:pt x="639771" y="145204"/>
                  <a:pt x="639771" y="141733"/>
                </a:cubicBezTo>
                <a:lnTo>
                  <a:pt x="639771" y="8382"/>
                </a:lnTo>
                <a:cubicBezTo>
                  <a:pt x="639819" y="4932"/>
                  <a:pt x="642609" y="2147"/>
                  <a:pt x="646058" y="2096"/>
                </a:cubicBezTo>
                <a:close/>
                <a:moveTo>
                  <a:pt x="995720" y="191"/>
                </a:moveTo>
                <a:cubicBezTo>
                  <a:pt x="1011922" y="355"/>
                  <a:pt x="1027629" y="5769"/>
                  <a:pt x="1040488" y="15621"/>
                </a:cubicBezTo>
                <a:cubicBezTo>
                  <a:pt x="1044298" y="18466"/>
                  <a:pt x="1047831" y="21654"/>
                  <a:pt x="1051060" y="25146"/>
                </a:cubicBezTo>
                <a:cubicBezTo>
                  <a:pt x="1051127" y="25235"/>
                  <a:pt x="1051194" y="25326"/>
                  <a:pt x="1051251" y="25418"/>
                </a:cubicBezTo>
                <a:cubicBezTo>
                  <a:pt x="1053146" y="28264"/>
                  <a:pt x="1052384" y="32107"/>
                  <a:pt x="1049536" y="34004"/>
                </a:cubicBezTo>
                <a:lnTo>
                  <a:pt x="1038964" y="41434"/>
                </a:lnTo>
                <a:cubicBezTo>
                  <a:pt x="1036478" y="43261"/>
                  <a:pt x="1033020" y="42976"/>
                  <a:pt x="1030867" y="40767"/>
                </a:cubicBezTo>
                <a:cubicBezTo>
                  <a:pt x="1029962" y="39830"/>
                  <a:pt x="1029010" y="38939"/>
                  <a:pt x="1028010" y="38100"/>
                </a:cubicBezTo>
                <a:cubicBezTo>
                  <a:pt x="1027753" y="37997"/>
                  <a:pt x="1027524" y="37834"/>
                  <a:pt x="1027343" y="37624"/>
                </a:cubicBezTo>
                <a:cubicBezTo>
                  <a:pt x="1018532" y="30242"/>
                  <a:pt x="1007407" y="26196"/>
                  <a:pt x="995911" y="26194"/>
                </a:cubicBezTo>
                <a:lnTo>
                  <a:pt x="993815" y="26194"/>
                </a:lnTo>
                <a:cubicBezTo>
                  <a:pt x="992672" y="26099"/>
                  <a:pt x="991529" y="26099"/>
                  <a:pt x="990386" y="26194"/>
                </a:cubicBezTo>
                <a:cubicBezTo>
                  <a:pt x="987414" y="26512"/>
                  <a:pt x="984481" y="27118"/>
                  <a:pt x="981623" y="28004"/>
                </a:cubicBezTo>
                <a:cubicBezTo>
                  <a:pt x="964526" y="33101"/>
                  <a:pt x="951524" y="47046"/>
                  <a:pt x="947638" y="64456"/>
                </a:cubicBezTo>
                <a:cubicBezTo>
                  <a:pt x="941704" y="90998"/>
                  <a:pt x="958411" y="117323"/>
                  <a:pt x="984957" y="123254"/>
                </a:cubicBezTo>
                <a:lnTo>
                  <a:pt x="988957" y="124016"/>
                </a:lnTo>
                <a:lnTo>
                  <a:pt x="992291" y="122968"/>
                </a:lnTo>
                <a:lnTo>
                  <a:pt x="1001816" y="122968"/>
                </a:lnTo>
                <a:cubicBezTo>
                  <a:pt x="1004274" y="122753"/>
                  <a:pt x="1006731" y="122403"/>
                  <a:pt x="1009150" y="121920"/>
                </a:cubicBezTo>
                <a:lnTo>
                  <a:pt x="1010484" y="121920"/>
                </a:lnTo>
                <a:lnTo>
                  <a:pt x="1011817" y="121920"/>
                </a:lnTo>
                <a:lnTo>
                  <a:pt x="1017437" y="119920"/>
                </a:lnTo>
                <a:lnTo>
                  <a:pt x="1018580" y="119444"/>
                </a:lnTo>
                <a:lnTo>
                  <a:pt x="1019723" y="118967"/>
                </a:lnTo>
                <a:lnTo>
                  <a:pt x="1020866" y="118396"/>
                </a:lnTo>
                <a:lnTo>
                  <a:pt x="1023438" y="117062"/>
                </a:lnTo>
                <a:lnTo>
                  <a:pt x="1024200" y="116491"/>
                </a:lnTo>
                <a:cubicBezTo>
                  <a:pt x="1031496" y="110931"/>
                  <a:pt x="1037316" y="103671"/>
                  <a:pt x="1041154" y="95345"/>
                </a:cubicBezTo>
                <a:cubicBezTo>
                  <a:pt x="1041764" y="93613"/>
                  <a:pt x="1041393" y="91690"/>
                  <a:pt x="1040202" y="90297"/>
                </a:cubicBezTo>
                <a:cubicBezTo>
                  <a:pt x="1039135" y="89178"/>
                  <a:pt x="1037649" y="88556"/>
                  <a:pt x="1036106" y="88583"/>
                </a:cubicBezTo>
                <a:lnTo>
                  <a:pt x="1008579" y="88583"/>
                </a:lnTo>
                <a:cubicBezTo>
                  <a:pt x="1005102" y="88583"/>
                  <a:pt x="1002292" y="85768"/>
                  <a:pt x="1002292" y="82296"/>
                </a:cubicBezTo>
                <a:lnTo>
                  <a:pt x="1002292" y="69437"/>
                </a:lnTo>
                <a:cubicBezTo>
                  <a:pt x="1002292" y="69373"/>
                  <a:pt x="1002292" y="69310"/>
                  <a:pt x="1002292" y="69245"/>
                </a:cubicBezTo>
                <a:cubicBezTo>
                  <a:pt x="1002350" y="65826"/>
                  <a:pt x="1005159" y="63097"/>
                  <a:pt x="1008579" y="63151"/>
                </a:cubicBezTo>
                <a:lnTo>
                  <a:pt x="1065729" y="63151"/>
                </a:lnTo>
                <a:lnTo>
                  <a:pt x="1066205" y="63151"/>
                </a:lnTo>
                <a:lnTo>
                  <a:pt x="1066777" y="63151"/>
                </a:lnTo>
                <a:cubicBezTo>
                  <a:pt x="1068139" y="64680"/>
                  <a:pt x="1068672" y="66776"/>
                  <a:pt x="1068205" y="68771"/>
                </a:cubicBezTo>
                <a:lnTo>
                  <a:pt x="1068205" y="80391"/>
                </a:lnTo>
                <a:cubicBezTo>
                  <a:pt x="1068244" y="101700"/>
                  <a:pt x="1059119" y="121997"/>
                  <a:pt x="1043155" y="136112"/>
                </a:cubicBezTo>
                <a:lnTo>
                  <a:pt x="1040869" y="138113"/>
                </a:lnTo>
                <a:lnTo>
                  <a:pt x="1039630" y="139065"/>
                </a:lnTo>
                <a:cubicBezTo>
                  <a:pt x="1038878" y="139697"/>
                  <a:pt x="1038087" y="140270"/>
                  <a:pt x="1037249" y="140780"/>
                </a:cubicBezTo>
                <a:lnTo>
                  <a:pt x="1036011" y="141637"/>
                </a:lnTo>
                <a:lnTo>
                  <a:pt x="1033630" y="143161"/>
                </a:lnTo>
                <a:lnTo>
                  <a:pt x="1032391" y="143923"/>
                </a:lnTo>
                <a:lnTo>
                  <a:pt x="1029915" y="145352"/>
                </a:lnTo>
                <a:lnTo>
                  <a:pt x="1029343" y="145352"/>
                </a:lnTo>
                <a:lnTo>
                  <a:pt x="1025343" y="147257"/>
                </a:lnTo>
                <a:lnTo>
                  <a:pt x="1024676" y="147257"/>
                </a:lnTo>
                <a:lnTo>
                  <a:pt x="1022104" y="148209"/>
                </a:lnTo>
                <a:lnTo>
                  <a:pt x="1020866" y="148209"/>
                </a:lnTo>
                <a:lnTo>
                  <a:pt x="1020104" y="148209"/>
                </a:lnTo>
                <a:lnTo>
                  <a:pt x="1018009" y="148971"/>
                </a:lnTo>
                <a:lnTo>
                  <a:pt x="1017151" y="148971"/>
                </a:lnTo>
                <a:lnTo>
                  <a:pt x="1015913" y="148971"/>
                </a:lnTo>
                <a:lnTo>
                  <a:pt x="1015056" y="148971"/>
                </a:lnTo>
                <a:lnTo>
                  <a:pt x="1013151" y="149447"/>
                </a:lnTo>
                <a:lnTo>
                  <a:pt x="1012103" y="149447"/>
                </a:lnTo>
                <a:lnTo>
                  <a:pt x="1010960" y="149447"/>
                </a:lnTo>
                <a:lnTo>
                  <a:pt x="1009912" y="149447"/>
                </a:lnTo>
                <a:lnTo>
                  <a:pt x="1008103" y="149447"/>
                </a:lnTo>
                <a:lnTo>
                  <a:pt x="1006960" y="149447"/>
                </a:lnTo>
                <a:lnTo>
                  <a:pt x="1005817" y="149447"/>
                </a:lnTo>
                <a:lnTo>
                  <a:pt x="1004578" y="149447"/>
                </a:lnTo>
                <a:lnTo>
                  <a:pt x="1002864" y="149447"/>
                </a:lnTo>
                <a:lnTo>
                  <a:pt x="995720" y="149447"/>
                </a:lnTo>
                <a:cubicBezTo>
                  <a:pt x="993939" y="149511"/>
                  <a:pt x="992167" y="149511"/>
                  <a:pt x="990386" y="149447"/>
                </a:cubicBezTo>
                <a:cubicBezTo>
                  <a:pt x="949171" y="147975"/>
                  <a:pt x="916948" y="113368"/>
                  <a:pt x="918425" y="72152"/>
                </a:cubicBezTo>
                <a:cubicBezTo>
                  <a:pt x="919901" y="30936"/>
                  <a:pt x="954505" y="-1282"/>
                  <a:pt x="995720" y="191"/>
                </a:cubicBezTo>
                <a:close/>
                <a:moveTo>
                  <a:pt x="836558" y="191"/>
                </a:moveTo>
                <a:cubicBezTo>
                  <a:pt x="877801" y="191"/>
                  <a:pt x="911234" y="33625"/>
                  <a:pt x="911234" y="74867"/>
                </a:cubicBezTo>
                <a:cubicBezTo>
                  <a:pt x="911234" y="116109"/>
                  <a:pt x="877801" y="149543"/>
                  <a:pt x="836558" y="149543"/>
                </a:cubicBezTo>
                <a:cubicBezTo>
                  <a:pt x="795315" y="149543"/>
                  <a:pt x="761882" y="116109"/>
                  <a:pt x="761882" y="74867"/>
                </a:cubicBezTo>
                <a:cubicBezTo>
                  <a:pt x="761882" y="33625"/>
                  <a:pt x="795315" y="191"/>
                  <a:pt x="836558" y="191"/>
                </a:cubicBezTo>
                <a:close/>
                <a:moveTo>
                  <a:pt x="200954" y="0"/>
                </a:moveTo>
                <a:cubicBezTo>
                  <a:pt x="242302" y="0"/>
                  <a:pt x="275821" y="33518"/>
                  <a:pt x="275821" y="74867"/>
                </a:cubicBezTo>
                <a:cubicBezTo>
                  <a:pt x="275821" y="116215"/>
                  <a:pt x="242302" y="149733"/>
                  <a:pt x="200954" y="149733"/>
                </a:cubicBezTo>
                <a:cubicBezTo>
                  <a:pt x="159606" y="149733"/>
                  <a:pt x="126088" y="116215"/>
                  <a:pt x="126088" y="74867"/>
                </a:cubicBezTo>
                <a:cubicBezTo>
                  <a:pt x="126088" y="33518"/>
                  <a:pt x="159606" y="0"/>
                  <a:pt x="20095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0" flipH="0" flipV="0">
            <a:off x="11535688" y="6276087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0" flipH="0" flipV="0">
            <a:off x="11605087" y="6345476"/>
            <a:ext cx="129755" cy="129774"/>
          </a:xfrm>
          <a:custGeom>
            <a:avLst/>
            <a:gdLst>
              <a:gd name="connsiteX0" fmla="*/ 669168 w 1599855"/>
              <a:gd name="connsiteY0" fmla="*/ 111621 h 1600088"/>
              <a:gd name="connsiteX1" fmla="*/ 886086 w 1599855"/>
              <a:gd name="connsiteY1" fmla="*/ 155339 h 1600088"/>
              <a:gd name="connsiteX2" fmla="*/ 1063377 w 1599855"/>
              <a:gd name="connsiteY2" fmla="*/ 274960 h 1600088"/>
              <a:gd name="connsiteX3" fmla="*/ 1182998 w 1599855"/>
              <a:gd name="connsiteY3" fmla="*/ 452251 h 1600088"/>
              <a:gd name="connsiteX4" fmla="*/ 1226716 w 1599855"/>
              <a:gd name="connsiteY4" fmla="*/ 669168 h 1600088"/>
              <a:gd name="connsiteX5" fmla="*/ 1182998 w 1599855"/>
              <a:gd name="connsiteY5" fmla="*/ 886085 h 1600088"/>
              <a:gd name="connsiteX6" fmla="*/ 1063377 w 1599855"/>
              <a:gd name="connsiteY6" fmla="*/ 1063377 h 1600088"/>
              <a:gd name="connsiteX7" fmla="*/ 886086 w 1599855"/>
              <a:gd name="connsiteY7" fmla="*/ 1182998 h 1600088"/>
              <a:gd name="connsiteX8" fmla="*/ 669168 w 1599855"/>
              <a:gd name="connsiteY8" fmla="*/ 1226716 h 1600088"/>
              <a:gd name="connsiteX9" fmla="*/ 452251 w 1599855"/>
              <a:gd name="connsiteY9" fmla="*/ 1182998 h 1600088"/>
              <a:gd name="connsiteX10" fmla="*/ 274960 w 1599855"/>
              <a:gd name="connsiteY10" fmla="*/ 1063377 h 1600088"/>
              <a:gd name="connsiteX11" fmla="*/ 155339 w 1599855"/>
              <a:gd name="connsiteY11" fmla="*/ 886085 h 1600088"/>
              <a:gd name="connsiteX12" fmla="*/ 111621 w 1599855"/>
              <a:gd name="connsiteY12" fmla="*/ 669168 h 1600088"/>
              <a:gd name="connsiteX13" fmla="*/ 155339 w 1599855"/>
              <a:gd name="connsiteY13" fmla="*/ 452251 h 1600088"/>
              <a:gd name="connsiteX14" fmla="*/ 274960 w 1599855"/>
              <a:gd name="connsiteY14" fmla="*/ 274960 h 1600088"/>
              <a:gd name="connsiteX15" fmla="*/ 452251 w 1599855"/>
              <a:gd name="connsiteY15" fmla="*/ 155339 h 1600088"/>
              <a:gd name="connsiteX16" fmla="*/ 669168 w 1599855"/>
              <a:gd name="connsiteY16" fmla="*/ 111621 h 1600088"/>
              <a:gd name="connsiteX17" fmla="*/ 669168 w 1599855"/>
              <a:gd name="connsiteY17" fmla="*/ 0 h 1600088"/>
              <a:gd name="connsiteX18" fmla="*/ 0 w 1599855"/>
              <a:gd name="connsiteY18" fmla="*/ 669168 h 1600088"/>
              <a:gd name="connsiteX19" fmla="*/ 669168 w 1599855"/>
              <a:gd name="connsiteY19" fmla="*/ 1338337 h 1600088"/>
              <a:gd name="connsiteX20" fmla="*/ 1338337 w 1599855"/>
              <a:gd name="connsiteY20" fmla="*/ 669168 h 1600088"/>
              <a:gd name="connsiteX21" fmla="*/ 669168 w 1599855"/>
              <a:gd name="connsiteY21" fmla="*/ 0 h 1600088"/>
              <a:gd name="connsiteX22" fmla="*/ 1544278 w 1599855"/>
              <a:gd name="connsiteY22" fmla="*/ 1600088 h 1600088"/>
              <a:gd name="connsiteX23" fmla="*/ 1504838 w 1599855"/>
              <a:gd name="connsiteY23" fmla="*/ 1583717 h 1600088"/>
              <a:gd name="connsiteX24" fmla="*/ 1247366 w 1599855"/>
              <a:gd name="connsiteY24" fmla="*/ 1326431 h 1600088"/>
              <a:gd name="connsiteX25" fmla="*/ 1247366 w 1599855"/>
              <a:gd name="connsiteY25" fmla="*/ 1247552 h 1600088"/>
              <a:gd name="connsiteX26" fmla="*/ 1326245 w 1599855"/>
              <a:gd name="connsiteY26" fmla="*/ 1247552 h 1600088"/>
              <a:gd name="connsiteX27" fmla="*/ 1583531 w 1599855"/>
              <a:gd name="connsiteY27" fmla="*/ 1504838 h 1600088"/>
              <a:gd name="connsiteX28" fmla="*/ 1583531 w 1599855"/>
              <a:gd name="connsiteY28" fmla="*/ 1583717 h 1600088"/>
              <a:gd name="connsiteX29" fmla="*/ 1544278 w 1599855"/>
              <a:gd name="connsiteY29" fmla="*/ 1600088 h 1600088"/>
            </a:gdLst>
            <a:rect l="l" t="t" r="r" b="b"/>
            <a:pathLst>
              <a:path w="1599855" h="1600088">
                <a:moveTo>
                  <a:pt x="669168" y="111621"/>
                </a:moveTo>
                <a:cubicBezTo>
                  <a:pt x="744513" y="111621"/>
                  <a:pt x="817438" y="126318"/>
                  <a:pt x="886086" y="155339"/>
                </a:cubicBezTo>
                <a:cubicBezTo>
                  <a:pt x="952500" y="183431"/>
                  <a:pt x="1012031" y="223614"/>
                  <a:pt x="1063377" y="274960"/>
                </a:cubicBezTo>
                <a:cubicBezTo>
                  <a:pt x="1114537" y="326120"/>
                  <a:pt x="1154906" y="385837"/>
                  <a:pt x="1182998" y="452251"/>
                </a:cubicBezTo>
                <a:cubicBezTo>
                  <a:pt x="1212019" y="520898"/>
                  <a:pt x="1226716" y="594010"/>
                  <a:pt x="1226716" y="669168"/>
                </a:cubicBezTo>
                <a:cubicBezTo>
                  <a:pt x="1226716" y="744327"/>
                  <a:pt x="1212019" y="817438"/>
                  <a:pt x="1182998" y="886085"/>
                </a:cubicBezTo>
                <a:cubicBezTo>
                  <a:pt x="1154906" y="952500"/>
                  <a:pt x="1114723" y="1012031"/>
                  <a:pt x="1063377" y="1063377"/>
                </a:cubicBezTo>
                <a:cubicBezTo>
                  <a:pt x="1012217" y="1114537"/>
                  <a:pt x="952500" y="1154906"/>
                  <a:pt x="886086" y="1182998"/>
                </a:cubicBezTo>
                <a:cubicBezTo>
                  <a:pt x="817438" y="1212019"/>
                  <a:pt x="744327" y="1226716"/>
                  <a:pt x="669168" y="1226716"/>
                </a:cubicBezTo>
                <a:cubicBezTo>
                  <a:pt x="594010" y="1226716"/>
                  <a:pt x="520898" y="1212019"/>
                  <a:pt x="452251" y="1182998"/>
                </a:cubicBezTo>
                <a:cubicBezTo>
                  <a:pt x="385837" y="1154906"/>
                  <a:pt x="326306" y="1114723"/>
                  <a:pt x="274960" y="1063377"/>
                </a:cubicBezTo>
                <a:cubicBezTo>
                  <a:pt x="223800" y="1012217"/>
                  <a:pt x="183431" y="952500"/>
                  <a:pt x="155339" y="886085"/>
                </a:cubicBezTo>
                <a:cubicBezTo>
                  <a:pt x="126318" y="817438"/>
                  <a:pt x="111621" y="744327"/>
                  <a:pt x="111621" y="669168"/>
                </a:cubicBezTo>
                <a:cubicBezTo>
                  <a:pt x="111621" y="594010"/>
                  <a:pt x="126318" y="520898"/>
                  <a:pt x="155339" y="452251"/>
                </a:cubicBezTo>
                <a:cubicBezTo>
                  <a:pt x="183431" y="385837"/>
                  <a:pt x="223614" y="326306"/>
                  <a:pt x="274960" y="274960"/>
                </a:cubicBezTo>
                <a:cubicBezTo>
                  <a:pt x="326306" y="223614"/>
                  <a:pt x="385837" y="183431"/>
                  <a:pt x="452251" y="155339"/>
                </a:cubicBezTo>
                <a:cubicBezTo>
                  <a:pt x="520898" y="126318"/>
                  <a:pt x="593824" y="111621"/>
                  <a:pt x="669168" y="111621"/>
                </a:cubicBezTo>
                <a:moveTo>
                  <a:pt x="669168" y="0"/>
                </a:moveTo>
                <a:cubicBezTo>
                  <a:pt x="299517" y="0"/>
                  <a:pt x="0" y="299517"/>
                  <a:pt x="0" y="669168"/>
                </a:cubicBezTo>
                <a:cubicBezTo>
                  <a:pt x="0" y="1038820"/>
                  <a:pt x="299517" y="1338337"/>
                  <a:pt x="669168" y="1338337"/>
                </a:cubicBezTo>
                <a:cubicBezTo>
                  <a:pt x="1038820" y="1338337"/>
                  <a:pt x="1338337" y="1038820"/>
                  <a:pt x="1338337" y="669168"/>
                </a:cubicBezTo>
                <a:cubicBezTo>
                  <a:pt x="1338337" y="299703"/>
                  <a:pt x="1038820" y="0"/>
                  <a:pt x="669168" y="0"/>
                </a:cubicBezTo>
                <a:close/>
                <a:moveTo>
                  <a:pt x="1544278" y="1600088"/>
                </a:moveTo>
                <a:cubicBezTo>
                  <a:pt x="1529953" y="1600088"/>
                  <a:pt x="1515628" y="1594693"/>
                  <a:pt x="1504838" y="1583717"/>
                </a:cubicBezTo>
                <a:lnTo>
                  <a:pt x="1247366" y="1326431"/>
                </a:lnTo>
                <a:cubicBezTo>
                  <a:pt x="1225600" y="1304665"/>
                  <a:pt x="1225600" y="1269318"/>
                  <a:pt x="1247366" y="1247552"/>
                </a:cubicBezTo>
                <a:cubicBezTo>
                  <a:pt x="1269132" y="1225786"/>
                  <a:pt x="1304479" y="1225786"/>
                  <a:pt x="1326245" y="1247552"/>
                </a:cubicBezTo>
                <a:lnTo>
                  <a:pt x="1583531" y="1504838"/>
                </a:lnTo>
                <a:cubicBezTo>
                  <a:pt x="1605297" y="1526605"/>
                  <a:pt x="1605297" y="1561951"/>
                  <a:pt x="1583531" y="1583717"/>
                </a:cubicBezTo>
                <a:cubicBezTo>
                  <a:pt x="1572927" y="1594693"/>
                  <a:pt x="1558603" y="1600088"/>
                  <a:pt x="1544278" y="1600088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0" flipH="0" flipV="0">
            <a:off x="11159927" y="6276087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 rot="0" flipH="0" flipV="0">
            <a:off x="11225359" y="6345476"/>
            <a:ext cx="137688" cy="129774"/>
          </a:xfrm>
          <a:custGeom>
            <a:avLst/>
            <a:gdLst>
              <a:gd name="connsiteX0" fmla="*/ 1110072 w 1498885"/>
              <a:gd name="connsiteY0" fmla="*/ 1039039 h 1412736"/>
              <a:gd name="connsiteX1" fmla="*/ 1149511 w 1498885"/>
              <a:gd name="connsiteY1" fmla="*/ 1055363 h 1412736"/>
              <a:gd name="connsiteX2" fmla="*/ 1371451 w 1498885"/>
              <a:gd name="connsiteY2" fmla="*/ 1277303 h 1412736"/>
              <a:gd name="connsiteX3" fmla="*/ 1371451 w 1498885"/>
              <a:gd name="connsiteY3" fmla="*/ 1356182 h 1412736"/>
              <a:gd name="connsiteX4" fmla="*/ 1332012 w 1498885"/>
              <a:gd name="connsiteY4" fmla="*/ 1372553 h 1412736"/>
              <a:gd name="connsiteX5" fmla="*/ 1292572 w 1498885"/>
              <a:gd name="connsiteY5" fmla="*/ 1356182 h 1412736"/>
              <a:gd name="connsiteX6" fmla="*/ 1070632 w 1498885"/>
              <a:gd name="connsiteY6" fmla="*/ 1134242 h 1412736"/>
              <a:gd name="connsiteX7" fmla="*/ 1070632 w 1498885"/>
              <a:gd name="connsiteY7" fmla="*/ 1055363 h 1412736"/>
              <a:gd name="connsiteX8" fmla="*/ 1110072 w 1498885"/>
              <a:gd name="connsiteY8" fmla="*/ 1039039 h 1412736"/>
              <a:gd name="connsiteX9" fmla="*/ 1110072 w 1498885"/>
              <a:gd name="connsiteY9" fmla="*/ 705989 h 1412736"/>
              <a:gd name="connsiteX10" fmla="*/ 1443075 w 1498885"/>
              <a:gd name="connsiteY10" fmla="*/ 705989 h 1412736"/>
              <a:gd name="connsiteX11" fmla="*/ 1498885 w 1498885"/>
              <a:gd name="connsiteY11" fmla="*/ 761800 h 1412736"/>
              <a:gd name="connsiteX12" fmla="*/ 1443075 w 1498885"/>
              <a:gd name="connsiteY12" fmla="*/ 817611 h 1412736"/>
              <a:gd name="connsiteX13" fmla="*/ 1110072 w 1498885"/>
              <a:gd name="connsiteY13" fmla="*/ 817611 h 1412736"/>
              <a:gd name="connsiteX14" fmla="*/ 1054261 w 1498885"/>
              <a:gd name="connsiteY14" fmla="*/ 761800 h 1412736"/>
              <a:gd name="connsiteX15" fmla="*/ 1110072 w 1498885"/>
              <a:gd name="connsiteY15" fmla="*/ 705989 h 1412736"/>
              <a:gd name="connsiteX16" fmla="*/ 1332012 w 1498885"/>
              <a:gd name="connsiteY16" fmla="*/ 151093 h 1412736"/>
              <a:gd name="connsiteX17" fmla="*/ 1371451 w 1498885"/>
              <a:gd name="connsiteY17" fmla="*/ 167418 h 1412736"/>
              <a:gd name="connsiteX18" fmla="*/ 1371451 w 1498885"/>
              <a:gd name="connsiteY18" fmla="*/ 246297 h 1412736"/>
              <a:gd name="connsiteX19" fmla="*/ 1149511 w 1498885"/>
              <a:gd name="connsiteY19" fmla="*/ 468236 h 1412736"/>
              <a:gd name="connsiteX20" fmla="*/ 1110072 w 1498885"/>
              <a:gd name="connsiteY20" fmla="*/ 484608 h 1412736"/>
              <a:gd name="connsiteX21" fmla="*/ 1070632 w 1498885"/>
              <a:gd name="connsiteY21" fmla="*/ 468236 h 1412736"/>
              <a:gd name="connsiteX22" fmla="*/ 1070632 w 1498885"/>
              <a:gd name="connsiteY22" fmla="*/ 389358 h 1412736"/>
              <a:gd name="connsiteX23" fmla="*/ 1292572 w 1498885"/>
              <a:gd name="connsiteY23" fmla="*/ 167418 h 1412736"/>
              <a:gd name="connsiteX24" fmla="*/ 1332012 w 1498885"/>
              <a:gd name="connsiteY24" fmla="*/ 151093 h 1412736"/>
              <a:gd name="connsiteX25" fmla="*/ 709724 w 1498885"/>
              <a:gd name="connsiteY25" fmla="*/ 111607 h 1412736"/>
              <a:gd name="connsiteX26" fmla="*/ 649635 w 1498885"/>
              <a:gd name="connsiteY26" fmla="*/ 127420 h 1412736"/>
              <a:gd name="connsiteX27" fmla="*/ 174129 w 1498885"/>
              <a:gd name="connsiteY27" fmla="*/ 394752 h 1412736"/>
              <a:gd name="connsiteX28" fmla="*/ 111621 w 1498885"/>
              <a:gd name="connsiteY28" fmla="*/ 501536 h 1412736"/>
              <a:gd name="connsiteX29" fmla="*/ 111621 w 1498885"/>
              <a:gd name="connsiteY29" fmla="*/ 910814 h 1412736"/>
              <a:gd name="connsiteX30" fmla="*/ 174129 w 1498885"/>
              <a:gd name="connsiteY30" fmla="*/ 1017598 h 1412736"/>
              <a:gd name="connsiteX31" fmla="*/ 649821 w 1498885"/>
              <a:gd name="connsiteY31" fmla="*/ 1284930 h 1412736"/>
              <a:gd name="connsiteX32" fmla="*/ 771674 w 1498885"/>
              <a:gd name="connsiteY32" fmla="*/ 1283814 h 1412736"/>
              <a:gd name="connsiteX33" fmla="*/ 832321 w 1498885"/>
              <a:gd name="connsiteY33" fmla="*/ 1178146 h 1412736"/>
              <a:gd name="connsiteX34" fmla="*/ 832321 w 1498885"/>
              <a:gd name="connsiteY34" fmla="*/ 234204 h 1412736"/>
              <a:gd name="connsiteX35" fmla="*/ 771674 w 1498885"/>
              <a:gd name="connsiteY35" fmla="*/ 128536 h 1412736"/>
              <a:gd name="connsiteX36" fmla="*/ 709724 w 1498885"/>
              <a:gd name="connsiteY36" fmla="*/ 111607 h 1412736"/>
              <a:gd name="connsiteX37" fmla="*/ 711864 w 1498885"/>
              <a:gd name="connsiteY37" fmla="*/ 9 h 1412736"/>
              <a:gd name="connsiteX38" fmla="*/ 828043 w 1498885"/>
              <a:gd name="connsiteY38" fmla="*/ 32356 h 1412736"/>
              <a:gd name="connsiteX39" fmla="*/ 943942 w 1498885"/>
              <a:gd name="connsiteY39" fmla="*/ 234390 h 1412736"/>
              <a:gd name="connsiteX40" fmla="*/ 943942 w 1498885"/>
              <a:gd name="connsiteY40" fmla="*/ 1178518 h 1412736"/>
              <a:gd name="connsiteX41" fmla="*/ 828043 w 1498885"/>
              <a:gd name="connsiteY41" fmla="*/ 1380552 h 1412736"/>
              <a:gd name="connsiteX42" fmla="*/ 709910 w 1498885"/>
              <a:gd name="connsiteY42" fmla="*/ 1412736 h 1412736"/>
              <a:gd name="connsiteX43" fmla="*/ 595126 w 1498885"/>
              <a:gd name="connsiteY43" fmla="*/ 1382413 h 1412736"/>
              <a:gd name="connsiteX44" fmla="*/ 119435 w 1498885"/>
              <a:gd name="connsiteY44" fmla="*/ 1115080 h 1412736"/>
              <a:gd name="connsiteX45" fmla="*/ 0 w 1498885"/>
              <a:gd name="connsiteY45" fmla="*/ 911000 h 1412736"/>
              <a:gd name="connsiteX46" fmla="*/ 0 w 1498885"/>
              <a:gd name="connsiteY46" fmla="*/ 501722 h 1412736"/>
              <a:gd name="connsiteX47" fmla="*/ 119435 w 1498885"/>
              <a:gd name="connsiteY47" fmla="*/ 297642 h 1412736"/>
              <a:gd name="connsiteX48" fmla="*/ 595126 w 1498885"/>
              <a:gd name="connsiteY48" fmla="*/ 30309 h 1412736"/>
              <a:gd name="connsiteX49" fmla="*/ 711864 w 1498885"/>
              <a:gd name="connsiteY49" fmla="*/ 9 h 1412736"/>
            </a:gdLst>
            <a:rect l="l" t="t" r="r" b="b"/>
            <a:pathLst>
              <a:path w="1498885" h="1412736">
                <a:moveTo>
                  <a:pt x="1110072" y="1039039"/>
                </a:moveTo>
                <a:cubicBezTo>
                  <a:pt x="1124350" y="1039039"/>
                  <a:pt x="1138628" y="1044480"/>
                  <a:pt x="1149511" y="1055363"/>
                </a:cubicBezTo>
                <a:lnTo>
                  <a:pt x="1371451" y="1277303"/>
                </a:lnTo>
                <a:cubicBezTo>
                  <a:pt x="1393217" y="1299070"/>
                  <a:pt x="1393217" y="1334416"/>
                  <a:pt x="1371451" y="1356182"/>
                </a:cubicBezTo>
                <a:cubicBezTo>
                  <a:pt x="1360661" y="1366972"/>
                  <a:pt x="1346336" y="1372553"/>
                  <a:pt x="1332012" y="1372553"/>
                </a:cubicBezTo>
                <a:cubicBezTo>
                  <a:pt x="1317687" y="1372553"/>
                  <a:pt x="1303362" y="1367158"/>
                  <a:pt x="1292572" y="1356182"/>
                </a:cubicBezTo>
                <a:lnTo>
                  <a:pt x="1070632" y="1134242"/>
                </a:lnTo>
                <a:cubicBezTo>
                  <a:pt x="1048866" y="1112476"/>
                  <a:pt x="1048866" y="1077130"/>
                  <a:pt x="1070632" y="1055363"/>
                </a:cubicBezTo>
                <a:cubicBezTo>
                  <a:pt x="1081515" y="1044480"/>
                  <a:pt x="1095793" y="1039039"/>
                  <a:pt x="1110072" y="1039039"/>
                </a:cubicBezTo>
                <a:close/>
                <a:moveTo>
                  <a:pt x="1110072" y="705989"/>
                </a:moveTo>
                <a:lnTo>
                  <a:pt x="1443075" y="705989"/>
                </a:lnTo>
                <a:cubicBezTo>
                  <a:pt x="1473956" y="705989"/>
                  <a:pt x="1498885" y="730918"/>
                  <a:pt x="1498885" y="761800"/>
                </a:cubicBezTo>
                <a:cubicBezTo>
                  <a:pt x="1498885" y="792682"/>
                  <a:pt x="1473770" y="817611"/>
                  <a:pt x="1443075" y="817611"/>
                </a:cubicBezTo>
                <a:lnTo>
                  <a:pt x="1110072" y="817611"/>
                </a:lnTo>
                <a:cubicBezTo>
                  <a:pt x="1079190" y="817611"/>
                  <a:pt x="1054261" y="792682"/>
                  <a:pt x="1054261" y="761800"/>
                </a:cubicBezTo>
                <a:cubicBezTo>
                  <a:pt x="1054261" y="730918"/>
                  <a:pt x="1079190" y="705989"/>
                  <a:pt x="1110072" y="705989"/>
                </a:cubicBezTo>
                <a:close/>
                <a:moveTo>
                  <a:pt x="1332012" y="151093"/>
                </a:moveTo>
                <a:cubicBezTo>
                  <a:pt x="1346290" y="151093"/>
                  <a:pt x="1360568" y="156535"/>
                  <a:pt x="1371451" y="167418"/>
                </a:cubicBezTo>
                <a:cubicBezTo>
                  <a:pt x="1393217" y="189184"/>
                  <a:pt x="1393217" y="224530"/>
                  <a:pt x="1371451" y="246297"/>
                </a:cubicBezTo>
                <a:lnTo>
                  <a:pt x="1149511" y="468236"/>
                </a:lnTo>
                <a:cubicBezTo>
                  <a:pt x="1138721" y="479213"/>
                  <a:pt x="1124396" y="484608"/>
                  <a:pt x="1110072" y="484608"/>
                </a:cubicBezTo>
                <a:cubicBezTo>
                  <a:pt x="1095747" y="484608"/>
                  <a:pt x="1081422" y="479213"/>
                  <a:pt x="1070632" y="468236"/>
                </a:cubicBezTo>
                <a:cubicBezTo>
                  <a:pt x="1048866" y="446470"/>
                  <a:pt x="1048866" y="411124"/>
                  <a:pt x="1070632" y="389358"/>
                </a:cubicBezTo>
                <a:lnTo>
                  <a:pt x="1292572" y="167418"/>
                </a:lnTo>
                <a:cubicBezTo>
                  <a:pt x="1303455" y="156535"/>
                  <a:pt x="1317733" y="151093"/>
                  <a:pt x="1332012" y="151093"/>
                </a:cubicBezTo>
                <a:close/>
                <a:moveTo>
                  <a:pt x="709724" y="111607"/>
                </a:moveTo>
                <a:cubicBezTo>
                  <a:pt x="689074" y="111607"/>
                  <a:pt x="668610" y="116816"/>
                  <a:pt x="649635" y="127420"/>
                </a:cubicBezTo>
                <a:lnTo>
                  <a:pt x="174129" y="394752"/>
                </a:lnTo>
                <a:cubicBezTo>
                  <a:pt x="135620" y="416332"/>
                  <a:pt x="111621" y="457260"/>
                  <a:pt x="111621" y="501536"/>
                </a:cubicBezTo>
                <a:lnTo>
                  <a:pt x="111621" y="910814"/>
                </a:lnTo>
                <a:cubicBezTo>
                  <a:pt x="111621" y="955090"/>
                  <a:pt x="135620" y="996018"/>
                  <a:pt x="174129" y="1017598"/>
                </a:cubicBezTo>
                <a:lnTo>
                  <a:pt x="649821" y="1284930"/>
                </a:lnTo>
                <a:cubicBezTo>
                  <a:pt x="688144" y="1306510"/>
                  <a:pt x="733723" y="1306138"/>
                  <a:pt x="771674" y="1283814"/>
                </a:cubicBezTo>
                <a:cubicBezTo>
                  <a:pt x="809625" y="1261676"/>
                  <a:pt x="832321" y="1222050"/>
                  <a:pt x="832321" y="1178146"/>
                </a:cubicBezTo>
                <a:lnTo>
                  <a:pt x="832321" y="234204"/>
                </a:lnTo>
                <a:cubicBezTo>
                  <a:pt x="832321" y="190113"/>
                  <a:pt x="809625" y="150674"/>
                  <a:pt x="771674" y="128536"/>
                </a:cubicBezTo>
                <a:cubicBezTo>
                  <a:pt x="752326" y="117188"/>
                  <a:pt x="731118" y="111607"/>
                  <a:pt x="709724" y="111607"/>
                </a:cubicBezTo>
                <a:close/>
                <a:moveTo>
                  <a:pt x="711864" y="9"/>
                </a:moveTo>
                <a:cubicBezTo>
                  <a:pt x="751861" y="358"/>
                  <a:pt x="791766" y="11148"/>
                  <a:pt x="828043" y="32356"/>
                </a:cubicBezTo>
                <a:cubicBezTo>
                  <a:pt x="900596" y="74772"/>
                  <a:pt x="943942" y="150302"/>
                  <a:pt x="943942" y="234390"/>
                </a:cubicBezTo>
                <a:lnTo>
                  <a:pt x="943942" y="1178518"/>
                </a:lnTo>
                <a:cubicBezTo>
                  <a:pt x="943942" y="1262606"/>
                  <a:pt x="900596" y="1338136"/>
                  <a:pt x="828043" y="1380552"/>
                </a:cubicBezTo>
                <a:cubicBezTo>
                  <a:pt x="791208" y="1401946"/>
                  <a:pt x="750466" y="1412736"/>
                  <a:pt x="709910" y="1412736"/>
                </a:cubicBezTo>
                <a:cubicBezTo>
                  <a:pt x="670471" y="1412736"/>
                  <a:pt x="631217" y="1402691"/>
                  <a:pt x="595126" y="1382413"/>
                </a:cubicBezTo>
                <a:lnTo>
                  <a:pt x="119435" y="1115080"/>
                </a:lnTo>
                <a:cubicBezTo>
                  <a:pt x="45765" y="1073594"/>
                  <a:pt x="0" y="995460"/>
                  <a:pt x="0" y="911000"/>
                </a:cubicBezTo>
                <a:lnTo>
                  <a:pt x="0" y="501722"/>
                </a:lnTo>
                <a:cubicBezTo>
                  <a:pt x="0" y="417262"/>
                  <a:pt x="45765" y="338942"/>
                  <a:pt x="119435" y="297642"/>
                </a:cubicBezTo>
                <a:lnTo>
                  <a:pt x="595126" y="30309"/>
                </a:lnTo>
                <a:cubicBezTo>
                  <a:pt x="631775" y="9752"/>
                  <a:pt x="671866" y="-340"/>
                  <a:pt x="711864" y="9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 rot="0" flipH="0" flipV="0">
            <a:off x="10784167" y="6276087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 rot="0" flipH="0" flipV="0">
            <a:off x="10851393" y="6345476"/>
            <a:ext cx="134100" cy="129774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 rot="0" flipH="0" flipV="0">
            <a:off x="10408407" y="6276087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 rot="0" flipH="0" flipV="0">
            <a:off x="10482782" y="6345476"/>
            <a:ext cx="119802" cy="129774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 rot="0" flipH="0" flipV="0">
            <a:off x="11157504" y="5540927"/>
            <a:ext cx="118403" cy="118403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 rot="0" flipH="0" flipV="0">
            <a:off x="6148322" y="1372246"/>
            <a:ext cx="118403" cy="118403"/>
          </a:xfrm>
          <a:prstGeom prst="ellipse">
            <a:avLst/>
          </a:prstGeom>
          <a:solidFill>
            <a:schemeClr val="accent3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24" name="标题 1"/>
          <p:cNvCxnSpPr/>
          <p:nvPr/>
        </p:nvCxnSpPr>
        <p:spPr>
          <a:xfrm rot="0" flipH="0" flipV="0">
            <a:off x="5027407" y="5974080"/>
            <a:ext cx="198120" cy="0"/>
          </a:xfrm>
          <a:prstGeom prst="straightConnector1">
            <a:avLst/>
          </a:prstGeom>
          <a:noFill/>
          <a:ln w="38100" cap="rnd">
            <a:solidFill>
              <a:schemeClr val="accent1"/>
            </a:solidFill>
            <a:miter/>
            <a:tailEnd type="stealth"/>
          </a:ln>
        </p:spPr>
      </p:cxnSp>
      <p:cxnSp>
        <p:nvCxnSpPr>
          <p:cNvPr id="25" name="标题 1"/>
          <p:cNvCxnSpPr/>
          <p:nvPr/>
        </p:nvCxnSpPr>
        <p:spPr>
          <a:xfrm rot="0" flipH="1" flipV="0">
            <a:off x="917687" y="5974080"/>
            <a:ext cx="198120" cy="0"/>
          </a:xfrm>
          <a:prstGeom prst="straightConnector1">
            <a:avLst/>
          </a:prstGeom>
          <a:noFill/>
          <a:ln w="38100" cap="rnd">
            <a:solidFill>
              <a:schemeClr val="accent1"/>
            </a:solidFill>
            <a:miter/>
            <a:tailEnd type="stealth"/>
          </a:ln>
        </p:spPr>
      </p:cxnSp>
      <p:sp>
        <p:nvSpPr>
          <p:cNvPr id="26" name="标题 1"/>
          <p:cNvSpPr txBox="1"/>
          <p:nvPr/>
        </p:nvSpPr>
        <p:spPr>
          <a:xfrm rot="0" flipH="0" flipV="0">
            <a:off x="354037" y="2050952"/>
            <a:ext cx="118403" cy="118403"/>
          </a:xfrm>
          <a:prstGeom prst="ellipse">
            <a:avLst/>
          </a:prstGeom>
          <a:solidFill>
            <a:schemeClr val="accent3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7" name="标题 1"/>
          <p:cNvSpPr txBox="1"/>
          <p:nvPr/>
        </p:nvSpPr>
        <p:spPr>
          <a:xfrm rot="0" flipH="0" flipV="0">
            <a:off x="5611613" y="4258750"/>
            <a:ext cx="118403" cy="118403"/>
          </a:xfrm>
          <a:prstGeom prst="ellipse">
            <a:avLst/>
          </a:prstGeom>
          <a:solidFill>
            <a:schemeClr val="accent3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8" name="标题 1"/>
          <p:cNvSpPr txBox="1"/>
          <p:nvPr/>
        </p:nvSpPr>
        <p:spPr>
          <a:xfrm rot="0" flipH="0" flipV="0">
            <a:off x="4497966" y="874000"/>
            <a:ext cx="118403" cy="118403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9" name="标题 1"/>
          <p:cNvSpPr txBox="1"/>
          <p:nvPr/>
        </p:nvSpPr>
        <p:spPr>
          <a:xfrm rot="21239739" flipH="0" flipV="0">
            <a:off x="476088" y="3178484"/>
            <a:ext cx="5125075" cy="697890"/>
          </a:xfrm>
          <a:prstGeom prst="ellipse">
            <a:avLst/>
          </a:prstGeom>
          <a:noFill/>
          <a:ln w="25400" cap="flat">
            <a:gradFill>
              <a:gsLst>
                <a:gs pos="42000">
                  <a:schemeClr val="bg1">
                    <a:alpha val="0"/>
                  </a:schemeClr>
                </a:gs>
                <a:gs pos="58000">
                  <a:schemeClr val="accent2">
                    <a:alpha val="80000"/>
                  </a:schemeClr>
                </a:gs>
                <a:gs pos="90000">
                  <a:schemeClr val="accent3">
                    <a:alpha val="100000"/>
                  </a:schemeClr>
                </a:gs>
              </a:gsLst>
              <a:lin ang="5400000" scaled="0"/>
            </a:gradFill>
            <a:miter/>
          </a:ln>
          <a:effectLst/>
        </p:spPr>
        <p:txBody>
          <a:bodyPr vert="horz" wrap="square" lIns="0" tIns="0" rIns="0" bIns="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pic>
        <p:nvPicPr>
          <p:cNvPr id="30" name=""/>
          <p:cNvPicPr>
            <a:picLocks noChangeAspect="1"/>
          </p:cNvPicPr>
          <p:nvPr/>
        </p:nvPicPr>
        <p:blipFill>
          <a:blip r:embed="rId2">
            <a:alphaModFix amt="100000"/>
          </a:blip>
          <a:srcRect l="18045" t="0" r="18045" b="0"/>
          <a:stretch>
            <a:fillRect/>
          </a:stretch>
        </p:blipFill>
        <p:spPr>
          <a:xfrm rot="0" flipH="0" flipV="0">
            <a:off x="3805900" y="5349197"/>
            <a:ext cx="947196" cy="988054"/>
          </a:xfrm>
          <a:custGeom>
            <a:avLst/>
            <a:gdLst>
              <a:gd name="connsiteX0" fmla="*/ 459982 w 919964"/>
              <a:gd name="connsiteY0" fmla="*/ 0 h 959649"/>
              <a:gd name="connsiteX1" fmla="*/ 919964 w 919964"/>
              <a:gd name="connsiteY1" fmla="*/ 459982 h 959649"/>
              <a:gd name="connsiteX2" fmla="*/ 919964 w 919964"/>
              <a:gd name="connsiteY2" fmla="*/ 959649 h 959649"/>
              <a:gd name="connsiteX3" fmla="*/ 0 w 919964"/>
              <a:gd name="connsiteY3" fmla="*/ 959649 h 959649"/>
              <a:gd name="connsiteX4" fmla="*/ 0 w 919964"/>
              <a:gd name="connsiteY4" fmla="*/ 459982 h 959649"/>
              <a:gd name="connsiteX5" fmla="*/ 459982 w 919964"/>
              <a:gd name="connsiteY5" fmla="*/ 0 h 959649"/>
            </a:gdLst>
            <a:rect l="l" t="t" r="r" b="b"/>
            <a:pathLst>
              <a:path w="919964" h="959649">
                <a:moveTo>
                  <a:pt x="459982" y="0"/>
                </a:moveTo>
                <a:cubicBezTo>
                  <a:pt x="714023" y="0"/>
                  <a:pt x="919964" y="205941"/>
                  <a:pt x="919964" y="459982"/>
                </a:cubicBezTo>
                <a:lnTo>
                  <a:pt x="919964" y="959649"/>
                </a:lnTo>
                <a:lnTo>
                  <a:pt x="0" y="959649"/>
                </a:lnTo>
                <a:lnTo>
                  <a:pt x="0" y="459982"/>
                </a:lnTo>
                <a:cubicBezTo>
                  <a:pt x="0" y="205941"/>
                  <a:pt x="205941" y="0"/>
                  <a:pt x="459982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31" name=""/>
          <p:cNvPicPr>
            <a:picLocks noChangeAspect="1"/>
          </p:cNvPicPr>
          <p:nvPr/>
        </p:nvPicPr>
        <p:blipFill>
          <a:blip r:embed="rId5">
            <a:alphaModFix amt="100000"/>
          </a:blip>
          <a:srcRect l="0" t="5262" r="0" b="5262"/>
          <a:stretch>
            <a:fillRect/>
          </a:stretch>
        </p:blipFill>
        <p:spPr>
          <a:xfrm rot="1404985" flipH="0" flipV="0">
            <a:off x="1234359" y="931750"/>
            <a:ext cx="884082" cy="910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"/>
          <p:cNvPicPr>
            <a:picLocks noChangeAspect="1"/>
          </p:cNvPicPr>
          <p:nvPr/>
        </p:nvPicPr>
        <p:blipFill>
          <a:blip r:embed="rId6">
            <a:alphaModFix amt="100000"/>
          </a:blip>
          <a:srcRect l="2232" t="0" r="2232" b="0"/>
          <a:stretch>
            <a:fillRect/>
          </a:stretch>
        </p:blipFill>
        <p:spPr>
          <a:xfrm rot="1404985" flipH="0" flipV="0">
            <a:off x="-526154" y="6072160"/>
            <a:ext cx="1052308" cy="1083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"/>
          <p:cNvPicPr>
            <a:picLocks noChangeAspect="1"/>
          </p:cNvPicPr>
          <p:nvPr/>
        </p:nvPicPr>
        <p:blipFill>
          <a:blip r:embed="rId6">
            <a:alphaModFix amt="100000"/>
          </a:blip>
          <a:srcRect l="2630" t="0" r="2630" b="0"/>
          <a:stretch>
            <a:fillRect/>
          </a:stretch>
        </p:blipFill>
        <p:spPr>
          <a:xfrm rot="17100000" flipH="0" flipV="0">
            <a:off x="11742747" y="1446863"/>
            <a:ext cx="898507" cy="932810"/>
          </a:xfrm>
          <a:custGeom>
            <a:avLst/>
            <a:gdLst>
              <a:gd name="connsiteX0" fmla="*/ 1457508 w 1457508"/>
              <a:gd name="connsiteY0" fmla="*/ 0 h 1513152"/>
              <a:gd name="connsiteX1" fmla="*/ 1457508 w 1457508"/>
              <a:gd name="connsiteY1" fmla="*/ 1308962 h 1513152"/>
              <a:gd name="connsiteX2" fmla="*/ 695460 w 1457508"/>
              <a:gd name="connsiteY2" fmla="*/ 1513152 h 1513152"/>
              <a:gd name="connsiteX3" fmla="*/ 360992 w 1457508"/>
              <a:gd name="connsiteY3" fmla="*/ 1513152 h 1513152"/>
              <a:gd name="connsiteX4" fmla="*/ 0 w 1457508"/>
              <a:gd name="connsiteY4" fmla="*/ 887896 h 1513152"/>
              <a:gd name="connsiteX5" fmla="*/ 0 w 1457508"/>
              <a:gd name="connsiteY5" fmla="*/ 625256 h 1513152"/>
              <a:gd name="connsiteX6" fmla="*/ 360992 w 1457508"/>
              <a:gd name="connsiteY6" fmla="*/ 0 h 1513152"/>
            </a:gdLst>
            <a:rect l="l" t="t" r="r" b="b"/>
            <a:pathLst>
              <a:path w="1457508" h="1513152">
                <a:moveTo>
                  <a:pt x="1457508" y="0"/>
                </a:moveTo>
                <a:lnTo>
                  <a:pt x="1457508" y="1308962"/>
                </a:lnTo>
                <a:lnTo>
                  <a:pt x="695460" y="1513152"/>
                </a:lnTo>
                <a:lnTo>
                  <a:pt x="360992" y="1513152"/>
                </a:lnTo>
                <a:lnTo>
                  <a:pt x="0" y="887896"/>
                </a:lnTo>
                <a:lnTo>
                  <a:pt x="0" y="625256"/>
                </a:lnTo>
                <a:lnTo>
                  <a:pt x="360992" y="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34" name="标题 1"/>
          <p:cNvSpPr txBox="1"/>
          <p:nvPr/>
        </p:nvSpPr>
        <p:spPr>
          <a:xfrm rot="0" flipH="0" flipV="0">
            <a:off x="7876652" y="4507478"/>
            <a:ext cx="1514968" cy="20359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12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OPPOSans R"/>
                <a:ea typeface="OPPOSans R"/>
                <a:cs typeface="OPPOSans R"/>
              </a:rPr>
              <a:t>PowerPoint design</a:t>
            </a:r>
            <a:endParaRPr kumimoji="1" lang="zh-CN" altLang="en-US"/>
          </a:p>
        </p:txBody>
      </p:sp>
      <p:sp>
        <p:nvSpPr>
          <p:cNvPr id="35" name="标题 1"/>
          <p:cNvSpPr txBox="1"/>
          <p:nvPr/>
        </p:nvSpPr>
        <p:spPr>
          <a:xfrm rot="0" flipH="0" flipV="0">
            <a:off x="5676992" y="1980299"/>
            <a:ext cx="5927068" cy="21287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5500">
                <a:ln w="12700">
                  <a:noFill/>
                </a:ln>
                <a:solidFill>
                  <a:srgbClr val="047971">
                    <a:alpha val="100000"/>
                  </a:srgbClr>
                </a:solidFill>
                <a:latin typeface="HelloFont WenYiHei"/>
                <a:ea typeface="HelloFont WenYiHei"/>
                <a:cs typeface="HelloFont WenYiHei"/>
              </a:rPr>
              <a:t>谢谢大家</a:t>
            </a:r>
            <a:endParaRPr kumimoji="1" lang="zh-CN" altLang="en-US"/>
          </a:p>
        </p:txBody>
      </p:sp>
      <p:cxnSp>
        <p:nvCxnSpPr>
          <p:cNvPr id="36" name="标题 1"/>
          <p:cNvCxnSpPr/>
          <p:nvPr/>
        </p:nvCxnSpPr>
        <p:spPr>
          <a:xfrm rot="0" flipH="0" flipV="0">
            <a:off x="6527593" y="4609275"/>
            <a:ext cx="1292751" cy="0"/>
          </a:xfrm>
          <a:prstGeom prst="line">
            <a:avLst/>
          </a:prstGeom>
          <a:noFill/>
          <a:ln w="6863" cap="sq">
            <a:solidFill>
              <a:schemeClr val="tx1">
                <a:lumMod val="75000"/>
                <a:lumOff val="25000"/>
              </a:schemeClr>
            </a:solidFill>
            <a:miter/>
          </a:ln>
        </p:spPr>
      </p:cxnSp>
      <p:sp>
        <p:nvSpPr>
          <p:cNvPr id="37" name="标题 1"/>
          <p:cNvSpPr txBox="1"/>
          <p:nvPr/>
        </p:nvSpPr>
        <p:spPr>
          <a:xfrm rot="0" flipH="0" flipV="0">
            <a:off x="6673282" y="5013390"/>
            <a:ext cx="3883688" cy="456501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15247" cap="sq">
            <a:noFill/>
            <a:miter/>
          </a:ln>
          <a:effectLst/>
        </p:spPr>
        <p:txBody>
          <a:bodyPr vert="horz" wrap="square" lIns="109785" tIns="54892" rIns="109785" bIns="54892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38" name="标题 1"/>
          <p:cNvSpPr txBox="1"/>
          <p:nvPr/>
        </p:nvSpPr>
        <p:spPr>
          <a:xfrm rot="0" flipH="0" flipV="0">
            <a:off x="7029235" y="5124065"/>
            <a:ext cx="1570374" cy="23515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HelloFont WenYiHei"/>
                <a:ea typeface="HelloFont WenYiHei"/>
                <a:cs typeface="HelloFont WenYiHei"/>
              </a:rPr>
              <a:t>汇报人：江泽宝</a:t>
            </a:r>
            <a:endParaRPr kumimoji="1" lang="zh-CN" altLang="en-US"/>
          </a:p>
        </p:txBody>
      </p:sp>
      <p:sp>
        <p:nvSpPr>
          <p:cNvPr id="39" name="标题 1"/>
          <p:cNvSpPr txBox="1"/>
          <p:nvPr/>
        </p:nvSpPr>
        <p:spPr>
          <a:xfrm rot="0" flipH="0" flipV="0">
            <a:off x="8657300" y="5124065"/>
            <a:ext cx="1570374" cy="23515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HelloFont WenYiHei"/>
                <a:ea typeface="HelloFont WenYiHei"/>
                <a:cs typeface="HelloFont WenYiHei"/>
              </a:rPr>
              <a:t>时间：2024.12.19</a:t>
            </a:r>
            <a:endParaRPr kumimoji="1" lang="zh-CN" altLang="en-US"/>
          </a:p>
        </p:txBody>
      </p:sp>
      <p:cxnSp>
        <p:nvCxnSpPr>
          <p:cNvPr id="40" name="标题 1"/>
          <p:cNvCxnSpPr/>
          <p:nvPr/>
        </p:nvCxnSpPr>
        <p:spPr>
          <a:xfrm rot="0" flipH="0" flipV="0">
            <a:off x="9447928" y="4609275"/>
            <a:ext cx="1292751" cy="0"/>
          </a:xfrm>
          <a:prstGeom prst="line">
            <a:avLst/>
          </a:prstGeom>
          <a:noFill/>
          <a:ln w="6863" cap="sq">
            <a:solidFill>
              <a:schemeClr val="tx1">
                <a:lumMod val="75000"/>
                <a:lumOff val="25000"/>
              </a:schemeClr>
            </a:solidFill>
            <a:miter/>
          </a:ln>
        </p:spPr>
      </p:cxnSp>
      <p:sp>
        <p:nvSpPr>
          <p:cNvPr id="41" name="标题 1"/>
          <p:cNvSpPr txBox="1"/>
          <p:nvPr/>
        </p:nvSpPr>
        <p:spPr>
          <a:xfrm rot="0" flipH="0" flipV="0">
            <a:off x="11734554" y="3472408"/>
            <a:ext cx="118403" cy="118403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rot="0" flipH="0" flipV="0">
            <a:off x="6350" y="-12700"/>
            <a:ext cx="12179300" cy="6883400"/>
          </a:xfrm>
          <a:prstGeom prst="rect"/>
          <a:solidFill>
            <a:schemeClr val="bg1"/>
          </a:solidFill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0" flipH="0" flipV="0">
            <a:off x="10838307" y="1439483"/>
            <a:ext cx="380040" cy="515170"/>
          </a:xfrm>
          <a:custGeom>
            <a:avLst/>
            <a:gdLst>
              <a:gd name="connsiteX0" fmla="*/ 375200 w 380040"/>
              <a:gd name="connsiteY0" fmla="*/ 303625 h 515170"/>
              <a:gd name="connsiteX1" fmla="*/ 87888 w 380040"/>
              <a:gd name="connsiteY1" fmla="*/ 2164 h 515170"/>
              <a:gd name="connsiteX2" fmla="*/ 77818 w 380040"/>
              <a:gd name="connsiteY2" fmla="*/ 4203 h 515170"/>
              <a:gd name="connsiteX3" fmla="*/ 190 w 380040"/>
              <a:gd name="connsiteY3" fmla="*/ 491895 h 515170"/>
              <a:gd name="connsiteX4" fmla="*/ 24154 w 380040"/>
              <a:gd name="connsiteY4" fmla="*/ 509740 h 515170"/>
              <a:gd name="connsiteX5" fmla="*/ 128678 w 380040"/>
              <a:gd name="connsiteY5" fmla="*/ 454801 h 515170"/>
              <a:gd name="connsiteX6" fmla="*/ 113892 w 380040"/>
              <a:gd name="connsiteY6" fmla="*/ 109619 h 515170"/>
              <a:gd name="connsiteX7" fmla="*/ 176605 w 380040"/>
              <a:gd name="connsiteY7" fmla="*/ 438741 h 515170"/>
              <a:gd name="connsiteX8" fmla="*/ 260097 w 380040"/>
              <a:gd name="connsiteY8" fmla="*/ 510760 h 515170"/>
              <a:gd name="connsiteX9" fmla="*/ 284061 w 380040"/>
              <a:gd name="connsiteY9" fmla="*/ 496228 h 515170"/>
              <a:gd name="connsiteX10" fmla="*/ 245820 w 380040"/>
              <a:gd name="connsiteY10" fmla="*/ 395402 h 515170"/>
              <a:gd name="connsiteX11" fmla="*/ 373415 w 380040"/>
              <a:gd name="connsiteY11" fmla="*/ 326824 h 515170"/>
              <a:gd name="connsiteX12" fmla="*/ 375200 w 380040"/>
              <a:gd name="connsiteY12" fmla="*/ 303625 h 515170"/>
            </a:gdLst>
            <a:rect l="l" t="t" r="r" b="b"/>
            <a:pathLst>
              <a:path w="380040" h="515170">
                <a:moveTo>
                  <a:pt x="375200" y="303625"/>
                </a:moveTo>
                <a:lnTo>
                  <a:pt x="87888" y="2164"/>
                </a:lnTo>
                <a:cubicBezTo>
                  <a:pt x="84319" y="-1533"/>
                  <a:pt x="78583" y="-258"/>
                  <a:pt x="77818" y="4203"/>
                </a:cubicBezTo>
                <a:lnTo>
                  <a:pt x="190" y="491895"/>
                </a:lnTo>
                <a:cubicBezTo>
                  <a:pt x="-1849" y="504641"/>
                  <a:pt x="12937" y="515604"/>
                  <a:pt x="24154" y="509740"/>
                </a:cubicBezTo>
                <a:lnTo>
                  <a:pt x="128678" y="454801"/>
                </a:lnTo>
                <a:lnTo>
                  <a:pt x="113892" y="109619"/>
                </a:lnTo>
                <a:lnTo>
                  <a:pt x="176605" y="438741"/>
                </a:lnTo>
                <a:lnTo>
                  <a:pt x="260097" y="510760"/>
                </a:lnTo>
                <a:cubicBezTo>
                  <a:pt x="272589" y="521467"/>
                  <a:pt x="289669" y="511142"/>
                  <a:pt x="284061" y="496228"/>
                </a:cubicBezTo>
                <a:lnTo>
                  <a:pt x="245820" y="395402"/>
                </a:lnTo>
                <a:lnTo>
                  <a:pt x="373415" y="326824"/>
                </a:lnTo>
                <a:cubicBezTo>
                  <a:pt x="381446" y="322363"/>
                  <a:pt x="382338" y="311145"/>
                  <a:pt x="375200" y="303625"/>
                </a:cubicBezTo>
                <a:close/>
              </a:path>
            </a:pathLst>
          </a:custGeom>
          <a:solidFill>
            <a:schemeClr val="accent1"/>
          </a:solidFill>
          <a:ln w="1273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0" flipH="0" flipV="0">
            <a:off x="7163447" y="487649"/>
            <a:ext cx="3944840" cy="3943166"/>
          </a:xfrm>
          <a:custGeom>
            <a:avLst/>
            <a:gdLst>
              <a:gd name="connsiteX0" fmla="*/ 706711 w 3944840"/>
              <a:gd name="connsiteY0" fmla="*/ 3485123 h 3943166"/>
              <a:gd name="connsiteX1" fmla="*/ 458149 w 3944840"/>
              <a:gd name="connsiteY1" fmla="*/ 706711 h 3943166"/>
              <a:gd name="connsiteX2" fmla="*/ 3236434 w 3944840"/>
              <a:gd name="connsiteY2" fmla="*/ 458149 h 3943166"/>
              <a:gd name="connsiteX3" fmla="*/ 3220246 w 3944840"/>
              <a:gd name="connsiteY3" fmla="*/ 477652 h 3943166"/>
              <a:gd name="connsiteX4" fmla="*/ 477652 w 3944840"/>
              <a:gd name="connsiteY4" fmla="*/ 723027 h 3943166"/>
              <a:gd name="connsiteX5" fmla="*/ 723027 w 3944840"/>
              <a:gd name="connsiteY5" fmla="*/ 3465748 h 3943166"/>
              <a:gd name="connsiteX6" fmla="*/ 3465748 w 3944840"/>
              <a:gd name="connsiteY6" fmla="*/ 3220246 h 3943166"/>
              <a:gd name="connsiteX7" fmla="*/ 3872880 w 3944840"/>
              <a:gd name="connsiteY7" fmla="*/ 1551439 h 3943166"/>
              <a:gd name="connsiteX8" fmla="*/ 3897736 w 3944840"/>
              <a:gd name="connsiteY8" fmla="*/ 1545958 h 3943166"/>
              <a:gd name="connsiteX9" fmla="*/ 3485251 w 3944840"/>
              <a:gd name="connsiteY9" fmla="*/ 3236434 h 3943166"/>
              <a:gd name="connsiteX10" fmla="*/ 706711 w 3944840"/>
              <a:gd name="connsiteY10" fmla="*/ 3485123 h 3943166"/>
            </a:gdLst>
            <a:rect l="l" t="t" r="r" b="b"/>
            <a:pathLst>
              <a:path w="3944840" h="3943166">
                <a:moveTo>
                  <a:pt x="706711" y="3485123"/>
                </a:moveTo>
                <a:cubicBezTo>
                  <a:pt x="-127820" y="2787620"/>
                  <a:pt x="-239354" y="1541242"/>
                  <a:pt x="458149" y="706711"/>
                </a:cubicBezTo>
                <a:cubicBezTo>
                  <a:pt x="1155525" y="-127820"/>
                  <a:pt x="2401903" y="-239354"/>
                  <a:pt x="3236434" y="458149"/>
                </a:cubicBezTo>
                <a:lnTo>
                  <a:pt x="3220246" y="477652"/>
                </a:lnTo>
                <a:cubicBezTo>
                  <a:pt x="2396422" y="-210928"/>
                  <a:pt x="1166105" y="-100796"/>
                  <a:pt x="477652" y="723027"/>
                </a:cubicBezTo>
                <a:cubicBezTo>
                  <a:pt x="-210801" y="1546850"/>
                  <a:pt x="-100796" y="2777168"/>
                  <a:pt x="723027" y="3465748"/>
                </a:cubicBezTo>
                <a:cubicBezTo>
                  <a:pt x="1546850" y="4154201"/>
                  <a:pt x="2777168" y="4044069"/>
                  <a:pt x="3465748" y="3220246"/>
                </a:cubicBezTo>
                <a:cubicBezTo>
                  <a:pt x="3855417" y="2753969"/>
                  <a:pt x="4003916" y="2145693"/>
                  <a:pt x="3872880" y="1551439"/>
                </a:cubicBezTo>
                <a:lnTo>
                  <a:pt x="3897736" y="1545958"/>
                </a:lnTo>
                <a:cubicBezTo>
                  <a:pt x="4030302" y="2147988"/>
                  <a:pt x="3880018" y="2764166"/>
                  <a:pt x="3485251" y="3236434"/>
                </a:cubicBezTo>
                <a:cubicBezTo>
                  <a:pt x="2787620" y="4070964"/>
                  <a:pt x="1541242" y="4182499"/>
                  <a:pt x="706711" y="3485123"/>
                </a:cubicBezTo>
                <a:close/>
              </a:path>
            </a:pathLst>
          </a:custGeom>
          <a:solidFill>
            <a:schemeClr val="accent1"/>
          </a:solidFill>
          <a:ln w="1273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6" name="标题 1"/>
          <p:cNvCxnSpPr/>
          <p:nvPr/>
        </p:nvCxnSpPr>
        <p:spPr>
          <a:xfrm rot="0" flipH="0" flipV="0">
            <a:off x="660400" y="2349279"/>
            <a:ext cx="6121400" cy="0"/>
          </a:xfrm>
          <a:prstGeom prst="line">
            <a:avLst/>
          </a:prstGeom>
          <a:noFill/>
          <a:ln w="22225" cap="sq">
            <a:solidFill>
              <a:schemeClr val="accent1"/>
            </a:solidFill>
            <a:miter/>
          </a:ln>
        </p:spPr>
      </p:cxnSp>
      <p:sp>
        <p:nvSpPr>
          <p:cNvPr id="7" name="标题 1"/>
          <p:cNvSpPr txBox="1"/>
          <p:nvPr/>
        </p:nvSpPr>
        <p:spPr>
          <a:xfrm rot="0" flipH="0" flipV="0">
            <a:off x="6428277" y="1336040"/>
            <a:ext cx="2040061" cy="2040061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0" flipH="0" flipV="0">
            <a:off x="739912" y="1789412"/>
            <a:ext cx="3213100" cy="330200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kumimoji="1" lang="en-US" altLang="zh-CN" sz="2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OPPOSans L"/>
                <a:ea typeface="OPPOSans L"/>
                <a:cs typeface="OPPOSans L"/>
              </a:rPr>
              <a:t>CATALOGUE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rot="0" flipH="0" flipV="0">
            <a:off x="660400" y="990064"/>
            <a:ext cx="1866900" cy="749300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目录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0" flipH="0" flipV="0">
            <a:off x="1291056" y="2902224"/>
            <a:ext cx="622300" cy="330200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kumimoji="1" lang="en-US" altLang="zh-CN" sz="2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OPPOSans B"/>
                <a:ea typeface="OPPOSans B"/>
                <a:cs typeface="OPPOSans B"/>
              </a:rPr>
              <a:t>01.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0" flipH="0" flipV="0">
            <a:off x="1906720" y="2917613"/>
            <a:ext cx="5634903" cy="33855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OPPOSans B"/>
                <a:ea typeface="OPPOSans B"/>
                <a:cs typeface="OPPOSans B"/>
              </a:rPr>
              <a:t>食品药品安全概述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0" flipH="0" flipV="0">
            <a:off x="1906720" y="3752148"/>
            <a:ext cx="5634903" cy="33855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OPPOSans B"/>
                <a:ea typeface="OPPOSans B"/>
                <a:cs typeface="OPPOSans B"/>
              </a:rPr>
              <a:t>食品药品安全监管体系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0" flipH="0" flipV="0">
            <a:off x="1291056" y="3736759"/>
            <a:ext cx="622300" cy="330200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kumimoji="1" lang="en-US" altLang="zh-CN" sz="2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OPPOSans B"/>
                <a:ea typeface="OPPOSans B"/>
                <a:cs typeface="OPPOSans B"/>
              </a:rPr>
              <a:t>02.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0" flipH="0" flipV="0">
            <a:off x="1906720" y="4586314"/>
            <a:ext cx="5634903" cy="33855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OPPOSans B"/>
                <a:ea typeface="OPPOSans B"/>
                <a:cs typeface="OPPOSans B"/>
              </a:rPr>
              <a:t>食品药品安全技术支撑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0" flipH="0" flipV="0">
            <a:off x="1291056" y="4570925"/>
            <a:ext cx="622300" cy="330200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kumimoji="1" lang="en-US" altLang="zh-CN" sz="2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OPPOSans B"/>
                <a:ea typeface="OPPOSans B"/>
                <a:cs typeface="OPPOSans B"/>
              </a:rPr>
              <a:t>03.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0" flipH="0" flipV="0">
            <a:off x="1906720" y="5420481"/>
            <a:ext cx="5634903" cy="33855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OPPOSans B"/>
                <a:ea typeface="OPPOSans B"/>
                <a:cs typeface="OPPOSans B"/>
              </a:rPr>
              <a:t>食品药品安全责任体系的完善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 rot="0" flipH="0" flipV="0">
            <a:off x="1291056" y="5405092"/>
            <a:ext cx="622300" cy="330200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kumimoji="1" lang="en-US" altLang="zh-CN" sz="2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OPPOSans B"/>
                <a:ea typeface="OPPOSans B"/>
                <a:cs typeface="OPPOSans B"/>
              </a:rPr>
              <a:t>04.</a:t>
            </a:r>
            <a:endParaRPr kumimoji="1" lang="zh-CN" altLang="en-US"/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 rot="0" flipH="0" flipV="0">
            <a:off x="0" y="-12700"/>
            <a:ext cx="5676900" cy="6883400"/>
          </a:xfrm>
          <a:prstGeom prst="rect"/>
          <a:gradFill>
            <a:gsLst>
              <a:gs pos="0">
                <a:schemeClr val="accent2">
                  <a:lumMod val="20000"/>
                  <a:lumOff val="80000"/>
                  <a:alpha val="0"/>
                </a:schemeClr>
              </a:gs>
              <a:gs pos="100000">
                <a:schemeClr val="bg1">
                  <a:alpha val="100000"/>
                </a:schemeClr>
              </a:gs>
            </a:gsLst>
            <a:lin ang="16680000" scaled="0"/>
          </a:gradFill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rot="0" flipH="0" flipV="0">
            <a:off x="416660" y="283892"/>
            <a:ext cx="1321317" cy="164080"/>
          </a:xfrm>
          <a:custGeom>
            <a:avLst/>
            <a:gdLst>
              <a:gd name="connsiteX0" fmla="*/ 353068 w 1228797"/>
              <a:gd name="connsiteY0" fmla="*/ 146933 h 152590"/>
              <a:gd name="connsiteX1" fmla="*/ 353259 w 1228797"/>
              <a:gd name="connsiteY1" fmla="*/ 146971 h 152590"/>
              <a:gd name="connsiteX2" fmla="*/ 352878 w 1228797"/>
              <a:gd name="connsiteY2" fmla="*/ 146971 h 152590"/>
              <a:gd name="connsiteX3" fmla="*/ 463654 w 1228797"/>
              <a:gd name="connsiteY3" fmla="*/ 28766 h 152590"/>
              <a:gd name="connsiteX4" fmla="*/ 457368 w 1228797"/>
              <a:gd name="connsiteY4" fmla="*/ 35052 h 152590"/>
              <a:gd name="connsiteX5" fmla="*/ 457368 w 1228797"/>
              <a:gd name="connsiteY5" fmla="*/ 66866 h 152590"/>
              <a:gd name="connsiteX6" fmla="*/ 463464 w 1228797"/>
              <a:gd name="connsiteY6" fmla="*/ 73152 h 152590"/>
              <a:gd name="connsiteX7" fmla="*/ 463654 w 1228797"/>
              <a:gd name="connsiteY7" fmla="*/ 73152 h 152590"/>
              <a:gd name="connsiteX8" fmla="*/ 502611 w 1228797"/>
              <a:gd name="connsiteY8" fmla="*/ 73152 h 152590"/>
              <a:gd name="connsiteX9" fmla="*/ 525281 w 1228797"/>
              <a:gd name="connsiteY9" fmla="*/ 51911 h 152590"/>
              <a:gd name="connsiteX10" fmla="*/ 504450 w 1228797"/>
              <a:gd name="connsiteY10" fmla="*/ 28795 h 152590"/>
              <a:gd name="connsiteX11" fmla="*/ 503183 w 1228797"/>
              <a:gd name="connsiteY11" fmla="*/ 28766 h 152590"/>
              <a:gd name="connsiteX12" fmla="*/ 1154216 w 1228797"/>
              <a:gd name="connsiteY12" fmla="*/ 28194 h 152590"/>
              <a:gd name="connsiteX13" fmla="*/ 1154216 w 1228797"/>
              <a:gd name="connsiteY13" fmla="*/ 28765 h 152590"/>
              <a:gd name="connsiteX14" fmla="*/ 1104877 w 1228797"/>
              <a:gd name="connsiteY14" fmla="*/ 77914 h 152590"/>
              <a:gd name="connsiteX15" fmla="*/ 1154026 w 1228797"/>
              <a:gd name="connsiteY15" fmla="*/ 127254 h 152590"/>
              <a:gd name="connsiteX16" fmla="*/ 1203365 w 1228797"/>
              <a:gd name="connsiteY16" fmla="*/ 78105 h 152590"/>
              <a:gd name="connsiteX17" fmla="*/ 1203365 w 1228797"/>
              <a:gd name="connsiteY17" fmla="*/ 78009 h 152590"/>
              <a:gd name="connsiteX18" fmla="*/ 1154502 w 1228797"/>
              <a:gd name="connsiteY18" fmla="*/ 28195 h 152590"/>
              <a:gd name="connsiteX19" fmla="*/ 1154216 w 1228797"/>
              <a:gd name="connsiteY19" fmla="*/ 28194 h 152590"/>
              <a:gd name="connsiteX20" fmla="*/ 836558 w 1228797"/>
              <a:gd name="connsiteY20" fmla="*/ 25718 h 152590"/>
              <a:gd name="connsiteX21" fmla="*/ 787314 w 1228797"/>
              <a:gd name="connsiteY21" fmla="*/ 74962 h 152590"/>
              <a:gd name="connsiteX22" fmla="*/ 836558 w 1228797"/>
              <a:gd name="connsiteY22" fmla="*/ 124207 h 152590"/>
              <a:gd name="connsiteX23" fmla="*/ 885802 w 1228797"/>
              <a:gd name="connsiteY23" fmla="*/ 74962 h 152590"/>
              <a:gd name="connsiteX24" fmla="*/ 885802 w 1228797"/>
              <a:gd name="connsiteY24" fmla="*/ 74867 h 152590"/>
              <a:gd name="connsiteX25" fmla="*/ 836558 w 1228797"/>
              <a:gd name="connsiteY25" fmla="*/ 25718 h 152590"/>
              <a:gd name="connsiteX26" fmla="*/ 200954 w 1228797"/>
              <a:gd name="connsiteY26" fmla="*/ 25527 h 152590"/>
              <a:gd name="connsiteX27" fmla="*/ 200954 w 1228797"/>
              <a:gd name="connsiteY27" fmla="*/ 25908 h 152590"/>
              <a:gd name="connsiteX28" fmla="*/ 151424 w 1228797"/>
              <a:gd name="connsiteY28" fmla="*/ 75248 h 152590"/>
              <a:gd name="connsiteX29" fmla="*/ 200764 w 1228797"/>
              <a:gd name="connsiteY29" fmla="*/ 124778 h 152590"/>
              <a:gd name="connsiteX30" fmla="*/ 250294 w 1228797"/>
              <a:gd name="connsiteY30" fmla="*/ 75438 h 152590"/>
              <a:gd name="connsiteX31" fmla="*/ 250294 w 1228797"/>
              <a:gd name="connsiteY31" fmla="*/ 75248 h 152590"/>
              <a:gd name="connsiteX32" fmla="*/ 201145 w 1228797"/>
              <a:gd name="connsiteY32" fmla="*/ 25528 h 152590"/>
              <a:gd name="connsiteX33" fmla="*/ 200954 w 1228797"/>
              <a:gd name="connsiteY33" fmla="*/ 25527 h 152590"/>
              <a:gd name="connsiteX34" fmla="*/ 437841 w 1228797"/>
              <a:gd name="connsiteY34" fmla="*/ 3429 h 152590"/>
              <a:gd name="connsiteX35" fmla="*/ 502040 w 1228797"/>
              <a:gd name="connsiteY35" fmla="*/ 3429 h 152590"/>
              <a:gd name="connsiteX36" fmla="*/ 535949 w 1228797"/>
              <a:gd name="connsiteY36" fmla="*/ 16764 h 152590"/>
              <a:gd name="connsiteX37" fmla="*/ 550808 w 1228797"/>
              <a:gd name="connsiteY37" fmla="*/ 49340 h 152590"/>
              <a:gd name="connsiteX38" fmla="*/ 528615 w 1228797"/>
              <a:gd name="connsiteY38" fmla="*/ 91345 h 152590"/>
              <a:gd name="connsiteX39" fmla="*/ 526233 w 1228797"/>
              <a:gd name="connsiteY39" fmla="*/ 99251 h 152590"/>
              <a:gd name="connsiteX40" fmla="*/ 544712 w 1228797"/>
              <a:gd name="connsiteY40" fmla="*/ 138017 h 152590"/>
              <a:gd name="connsiteX41" fmla="*/ 541683 w 1228797"/>
              <a:gd name="connsiteY41" fmla="*/ 146377 h 152590"/>
              <a:gd name="connsiteX42" fmla="*/ 538997 w 1228797"/>
              <a:gd name="connsiteY42" fmla="*/ 146971 h 152590"/>
              <a:gd name="connsiteX43" fmla="*/ 525567 w 1228797"/>
              <a:gd name="connsiteY43" fmla="*/ 146971 h 152590"/>
              <a:gd name="connsiteX44" fmla="*/ 519947 w 1228797"/>
              <a:gd name="connsiteY44" fmla="*/ 143447 h 152590"/>
              <a:gd name="connsiteX45" fmla="*/ 500230 w 1228797"/>
              <a:gd name="connsiteY45" fmla="*/ 102203 h 152590"/>
              <a:gd name="connsiteX46" fmla="*/ 494611 w 1228797"/>
              <a:gd name="connsiteY46" fmla="*/ 98679 h 152590"/>
              <a:gd name="connsiteX47" fmla="*/ 463654 w 1228797"/>
              <a:gd name="connsiteY47" fmla="*/ 98679 h 152590"/>
              <a:gd name="connsiteX48" fmla="*/ 457368 w 1228797"/>
              <a:gd name="connsiteY48" fmla="*/ 104773 h 152590"/>
              <a:gd name="connsiteX49" fmla="*/ 457368 w 1228797"/>
              <a:gd name="connsiteY49" fmla="*/ 104966 h 152590"/>
              <a:gd name="connsiteX50" fmla="*/ 457368 w 1228797"/>
              <a:gd name="connsiteY50" fmla="*/ 140684 h 152590"/>
              <a:gd name="connsiteX51" fmla="*/ 451081 w 1228797"/>
              <a:gd name="connsiteY51" fmla="*/ 146971 h 152590"/>
              <a:gd name="connsiteX52" fmla="*/ 437841 w 1228797"/>
              <a:gd name="connsiteY52" fmla="*/ 146971 h 152590"/>
              <a:gd name="connsiteX53" fmla="*/ 431555 w 1228797"/>
              <a:gd name="connsiteY53" fmla="*/ 140684 h 152590"/>
              <a:gd name="connsiteX54" fmla="*/ 431555 w 1228797"/>
              <a:gd name="connsiteY54" fmla="*/ 9716 h 152590"/>
              <a:gd name="connsiteX55" fmla="*/ 437841 w 1228797"/>
              <a:gd name="connsiteY55" fmla="*/ 3429 h 152590"/>
              <a:gd name="connsiteX56" fmla="*/ 293633 w 1228797"/>
              <a:gd name="connsiteY56" fmla="*/ 3429 h 152590"/>
              <a:gd name="connsiteX57" fmla="*/ 306777 w 1228797"/>
              <a:gd name="connsiteY57" fmla="*/ 3429 h 152590"/>
              <a:gd name="connsiteX58" fmla="*/ 312683 w 1228797"/>
              <a:gd name="connsiteY58" fmla="*/ 9715 h 152590"/>
              <a:gd name="connsiteX59" fmla="*/ 312683 w 1228797"/>
              <a:gd name="connsiteY59" fmla="*/ 80677 h 152590"/>
              <a:gd name="connsiteX60" fmla="*/ 350592 w 1228797"/>
              <a:gd name="connsiteY60" fmla="*/ 123032 h 152590"/>
              <a:gd name="connsiteX61" fmla="*/ 392950 w 1228797"/>
              <a:gd name="connsiteY61" fmla="*/ 85118 h 152590"/>
              <a:gd name="connsiteX62" fmla="*/ 392978 w 1228797"/>
              <a:gd name="connsiteY62" fmla="*/ 81248 h 152590"/>
              <a:gd name="connsiteX63" fmla="*/ 392978 w 1228797"/>
              <a:gd name="connsiteY63" fmla="*/ 9715 h 152590"/>
              <a:gd name="connsiteX64" fmla="*/ 399265 w 1228797"/>
              <a:gd name="connsiteY64" fmla="*/ 3429 h 152590"/>
              <a:gd name="connsiteX65" fmla="*/ 412505 w 1228797"/>
              <a:gd name="connsiteY65" fmla="*/ 3429 h 152590"/>
              <a:gd name="connsiteX66" fmla="*/ 418696 w 1228797"/>
              <a:gd name="connsiteY66" fmla="*/ 9715 h 152590"/>
              <a:gd name="connsiteX67" fmla="*/ 418696 w 1228797"/>
              <a:gd name="connsiteY67" fmla="*/ 81153 h 152590"/>
              <a:gd name="connsiteX68" fmla="*/ 378496 w 1228797"/>
              <a:gd name="connsiteY68" fmla="*/ 141799 h 152590"/>
              <a:gd name="connsiteX69" fmla="*/ 353068 w 1228797"/>
              <a:gd name="connsiteY69" fmla="*/ 146933 h 152590"/>
              <a:gd name="connsiteX70" fmla="*/ 327634 w 1228797"/>
              <a:gd name="connsiteY70" fmla="*/ 141836 h 152590"/>
              <a:gd name="connsiteX71" fmla="*/ 287346 w 1228797"/>
              <a:gd name="connsiteY71" fmla="*/ 81248 h 152590"/>
              <a:gd name="connsiteX72" fmla="*/ 287346 w 1228797"/>
              <a:gd name="connsiteY72" fmla="*/ 81153 h 152590"/>
              <a:gd name="connsiteX73" fmla="*/ 287346 w 1228797"/>
              <a:gd name="connsiteY73" fmla="*/ 9715 h 152590"/>
              <a:gd name="connsiteX74" fmla="*/ 293633 w 1228797"/>
              <a:gd name="connsiteY74" fmla="*/ 3429 h 152590"/>
              <a:gd name="connsiteX75" fmla="*/ 6264 w 1228797"/>
              <a:gd name="connsiteY75" fmla="*/ 3333 h 152590"/>
              <a:gd name="connsiteX76" fmla="*/ 18646 w 1228797"/>
              <a:gd name="connsiteY76" fmla="*/ 3333 h 152590"/>
              <a:gd name="connsiteX77" fmla="*/ 23790 w 1228797"/>
              <a:gd name="connsiteY77" fmla="*/ 6000 h 152590"/>
              <a:gd name="connsiteX78" fmla="*/ 61890 w 1228797"/>
              <a:gd name="connsiteY78" fmla="*/ 59817 h 152590"/>
              <a:gd name="connsiteX79" fmla="*/ 67033 w 1228797"/>
              <a:gd name="connsiteY79" fmla="*/ 62388 h 152590"/>
              <a:gd name="connsiteX80" fmla="*/ 72081 w 1228797"/>
              <a:gd name="connsiteY80" fmla="*/ 59817 h 152590"/>
              <a:gd name="connsiteX81" fmla="*/ 110181 w 1228797"/>
              <a:gd name="connsiteY81" fmla="*/ 6000 h 152590"/>
              <a:gd name="connsiteX82" fmla="*/ 115325 w 1228797"/>
              <a:gd name="connsiteY82" fmla="*/ 3333 h 152590"/>
              <a:gd name="connsiteX83" fmla="*/ 127707 w 1228797"/>
              <a:gd name="connsiteY83" fmla="*/ 3333 h 152590"/>
              <a:gd name="connsiteX84" fmla="*/ 134065 w 1228797"/>
              <a:gd name="connsiteY84" fmla="*/ 9548 h 152590"/>
              <a:gd name="connsiteX85" fmla="*/ 132851 w 1228797"/>
              <a:gd name="connsiteY85" fmla="*/ 13335 h 152590"/>
              <a:gd name="connsiteX86" fmla="*/ 81702 w 1228797"/>
              <a:gd name="connsiteY86" fmla="*/ 83724 h 152590"/>
              <a:gd name="connsiteX87" fmla="*/ 79987 w 1228797"/>
              <a:gd name="connsiteY87" fmla="*/ 89154 h 152590"/>
              <a:gd name="connsiteX88" fmla="*/ 79987 w 1228797"/>
              <a:gd name="connsiteY88" fmla="*/ 140684 h 152590"/>
              <a:gd name="connsiteX89" fmla="*/ 73701 w 1228797"/>
              <a:gd name="connsiteY89" fmla="*/ 146970 h 152590"/>
              <a:gd name="connsiteX90" fmla="*/ 60270 w 1228797"/>
              <a:gd name="connsiteY90" fmla="*/ 146970 h 152590"/>
              <a:gd name="connsiteX91" fmla="*/ 53984 w 1228797"/>
              <a:gd name="connsiteY91" fmla="*/ 140684 h 152590"/>
              <a:gd name="connsiteX92" fmla="*/ 53984 w 1228797"/>
              <a:gd name="connsiteY92" fmla="*/ 89154 h 152590"/>
              <a:gd name="connsiteX93" fmla="*/ 52269 w 1228797"/>
              <a:gd name="connsiteY93" fmla="*/ 83724 h 152590"/>
              <a:gd name="connsiteX94" fmla="*/ 1215 w 1228797"/>
              <a:gd name="connsiteY94" fmla="*/ 13335 h 152590"/>
              <a:gd name="connsiteX95" fmla="*/ 2572 w 1228797"/>
              <a:gd name="connsiteY95" fmla="*/ 4549 h 152590"/>
              <a:gd name="connsiteX96" fmla="*/ 6264 w 1228797"/>
              <a:gd name="connsiteY96" fmla="*/ 3333 h 152590"/>
              <a:gd name="connsiteX97" fmla="*/ 1154026 w 1228797"/>
              <a:gd name="connsiteY97" fmla="*/ 3238 h 152590"/>
              <a:gd name="connsiteX98" fmla="*/ 1228797 w 1228797"/>
              <a:gd name="connsiteY98" fmla="*/ 77819 h 152590"/>
              <a:gd name="connsiteX99" fmla="*/ 1228797 w 1228797"/>
              <a:gd name="connsiteY99" fmla="*/ 77914 h 152590"/>
              <a:gd name="connsiteX100" fmla="*/ 1154216 w 1228797"/>
              <a:gd name="connsiteY100" fmla="*/ 152590 h 152590"/>
              <a:gd name="connsiteX101" fmla="*/ 1079445 w 1228797"/>
              <a:gd name="connsiteY101" fmla="*/ 78009 h 152590"/>
              <a:gd name="connsiteX102" fmla="*/ 1154026 w 1228797"/>
              <a:gd name="connsiteY102" fmla="*/ 3238 h 152590"/>
              <a:gd name="connsiteX103" fmla="*/ 646058 w 1228797"/>
              <a:gd name="connsiteY103" fmla="*/ 2096 h 152590"/>
              <a:gd name="connsiteX104" fmla="*/ 659774 w 1228797"/>
              <a:gd name="connsiteY104" fmla="*/ 2096 h 152590"/>
              <a:gd name="connsiteX105" fmla="*/ 666060 w 1228797"/>
              <a:gd name="connsiteY105" fmla="*/ 8382 h 152590"/>
              <a:gd name="connsiteX106" fmla="*/ 666060 w 1228797"/>
              <a:gd name="connsiteY106" fmla="*/ 116491 h 152590"/>
              <a:gd name="connsiteX107" fmla="*/ 672346 w 1228797"/>
              <a:gd name="connsiteY107" fmla="*/ 122778 h 152590"/>
              <a:gd name="connsiteX108" fmla="*/ 750166 w 1228797"/>
              <a:gd name="connsiteY108" fmla="*/ 122778 h 152590"/>
              <a:gd name="connsiteX109" fmla="*/ 756452 w 1228797"/>
              <a:gd name="connsiteY109" fmla="*/ 129064 h 152590"/>
              <a:gd name="connsiteX110" fmla="*/ 756452 w 1228797"/>
              <a:gd name="connsiteY110" fmla="*/ 141733 h 152590"/>
              <a:gd name="connsiteX111" fmla="*/ 750356 w 1228797"/>
              <a:gd name="connsiteY111" fmla="*/ 148019 h 152590"/>
              <a:gd name="connsiteX112" fmla="*/ 750166 w 1228797"/>
              <a:gd name="connsiteY112" fmla="*/ 148019 h 152590"/>
              <a:gd name="connsiteX113" fmla="*/ 646058 w 1228797"/>
              <a:gd name="connsiteY113" fmla="*/ 148019 h 152590"/>
              <a:gd name="connsiteX114" fmla="*/ 639771 w 1228797"/>
              <a:gd name="connsiteY114" fmla="*/ 141733 h 152590"/>
              <a:gd name="connsiteX115" fmla="*/ 639771 w 1228797"/>
              <a:gd name="connsiteY115" fmla="*/ 8382 h 152590"/>
              <a:gd name="connsiteX116" fmla="*/ 646058 w 1228797"/>
              <a:gd name="connsiteY116" fmla="*/ 2096 h 152590"/>
              <a:gd name="connsiteX117" fmla="*/ 995720 w 1228797"/>
              <a:gd name="connsiteY117" fmla="*/ 191 h 152590"/>
              <a:gd name="connsiteX118" fmla="*/ 1040488 w 1228797"/>
              <a:gd name="connsiteY118" fmla="*/ 15621 h 152590"/>
              <a:gd name="connsiteX119" fmla="*/ 1051060 w 1228797"/>
              <a:gd name="connsiteY119" fmla="*/ 25146 h 152590"/>
              <a:gd name="connsiteX120" fmla="*/ 1051251 w 1228797"/>
              <a:gd name="connsiteY120" fmla="*/ 25418 h 152590"/>
              <a:gd name="connsiteX121" fmla="*/ 1049536 w 1228797"/>
              <a:gd name="connsiteY121" fmla="*/ 34004 h 152590"/>
              <a:gd name="connsiteX122" fmla="*/ 1038964 w 1228797"/>
              <a:gd name="connsiteY122" fmla="*/ 41434 h 152590"/>
              <a:gd name="connsiteX123" fmla="*/ 1030867 w 1228797"/>
              <a:gd name="connsiteY123" fmla="*/ 40767 h 152590"/>
              <a:gd name="connsiteX124" fmla="*/ 1028010 w 1228797"/>
              <a:gd name="connsiteY124" fmla="*/ 38100 h 152590"/>
              <a:gd name="connsiteX125" fmla="*/ 1027343 w 1228797"/>
              <a:gd name="connsiteY125" fmla="*/ 37624 h 152590"/>
              <a:gd name="connsiteX126" fmla="*/ 995911 w 1228797"/>
              <a:gd name="connsiteY126" fmla="*/ 26194 h 152590"/>
              <a:gd name="connsiteX127" fmla="*/ 993815 w 1228797"/>
              <a:gd name="connsiteY127" fmla="*/ 26194 h 152590"/>
              <a:gd name="connsiteX128" fmla="*/ 990386 w 1228797"/>
              <a:gd name="connsiteY128" fmla="*/ 26194 h 152590"/>
              <a:gd name="connsiteX129" fmla="*/ 981623 w 1228797"/>
              <a:gd name="connsiteY129" fmla="*/ 28004 h 152590"/>
              <a:gd name="connsiteX130" fmla="*/ 947638 w 1228797"/>
              <a:gd name="connsiteY130" fmla="*/ 64456 h 152590"/>
              <a:gd name="connsiteX131" fmla="*/ 984957 w 1228797"/>
              <a:gd name="connsiteY131" fmla="*/ 123254 h 152590"/>
              <a:gd name="connsiteX132" fmla="*/ 988957 w 1228797"/>
              <a:gd name="connsiteY132" fmla="*/ 124016 h 152590"/>
              <a:gd name="connsiteX133" fmla="*/ 992291 w 1228797"/>
              <a:gd name="connsiteY133" fmla="*/ 122968 h 152590"/>
              <a:gd name="connsiteX134" fmla="*/ 1001816 w 1228797"/>
              <a:gd name="connsiteY134" fmla="*/ 122968 h 152590"/>
              <a:gd name="connsiteX135" fmla="*/ 1009150 w 1228797"/>
              <a:gd name="connsiteY135" fmla="*/ 121920 h 152590"/>
              <a:gd name="connsiteX136" fmla="*/ 1010484 w 1228797"/>
              <a:gd name="connsiteY136" fmla="*/ 121920 h 152590"/>
              <a:gd name="connsiteX137" fmla="*/ 1011817 w 1228797"/>
              <a:gd name="connsiteY137" fmla="*/ 121920 h 152590"/>
              <a:gd name="connsiteX138" fmla="*/ 1017437 w 1228797"/>
              <a:gd name="connsiteY138" fmla="*/ 119920 h 152590"/>
              <a:gd name="connsiteX139" fmla="*/ 1018580 w 1228797"/>
              <a:gd name="connsiteY139" fmla="*/ 119444 h 152590"/>
              <a:gd name="connsiteX140" fmla="*/ 1019723 w 1228797"/>
              <a:gd name="connsiteY140" fmla="*/ 118967 h 152590"/>
              <a:gd name="connsiteX141" fmla="*/ 1020866 w 1228797"/>
              <a:gd name="connsiteY141" fmla="*/ 118396 h 152590"/>
              <a:gd name="connsiteX142" fmla="*/ 1023438 w 1228797"/>
              <a:gd name="connsiteY142" fmla="*/ 117062 h 152590"/>
              <a:gd name="connsiteX143" fmla="*/ 1024200 w 1228797"/>
              <a:gd name="connsiteY143" fmla="*/ 116491 h 152590"/>
              <a:gd name="connsiteX144" fmla="*/ 1041154 w 1228797"/>
              <a:gd name="connsiteY144" fmla="*/ 95345 h 152590"/>
              <a:gd name="connsiteX145" fmla="*/ 1040202 w 1228797"/>
              <a:gd name="connsiteY145" fmla="*/ 90297 h 152590"/>
              <a:gd name="connsiteX146" fmla="*/ 1036106 w 1228797"/>
              <a:gd name="connsiteY146" fmla="*/ 88583 h 152590"/>
              <a:gd name="connsiteX147" fmla="*/ 1008579 w 1228797"/>
              <a:gd name="connsiteY147" fmla="*/ 88583 h 152590"/>
              <a:gd name="connsiteX148" fmla="*/ 1002292 w 1228797"/>
              <a:gd name="connsiteY148" fmla="*/ 82296 h 152590"/>
              <a:gd name="connsiteX149" fmla="*/ 1002292 w 1228797"/>
              <a:gd name="connsiteY149" fmla="*/ 69437 h 152590"/>
              <a:gd name="connsiteX150" fmla="*/ 1002292 w 1228797"/>
              <a:gd name="connsiteY150" fmla="*/ 69245 h 152590"/>
              <a:gd name="connsiteX151" fmla="*/ 1008579 w 1228797"/>
              <a:gd name="connsiteY151" fmla="*/ 63151 h 152590"/>
              <a:gd name="connsiteX152" fmla="*/ 1065729 w 1228797"/>
              <a:gd name="connsiteY152" fmla="*/ 63151 h 152590"/>
              <a:gd name="connsiteX153" fmla="*/ 1066205 w 1228797"/>
              <a:gd name="connsiteY153" fmla="*/ 63151 h 152590"/>
              <a:gd name="connsiteX154" fmla="*/ 1066777 w 1228797"/>
              <a:gd name="connsiteY154" fmla="*/ 63151 h 152590"/>
              <a:gd name="connsiteX155" fmla="*/ 1068205 w 1228797"/>
              <a:gd name="connsiteY155" fmla="*/ 68771 h 152590"/>
              <a:gd name="connsiteX156" fmla="*/ 1068205 w 1228797"/>
              <a:gd name="connsiteY156" fmla="*/ 80391 h 152590"/>
              <a:gd name="connsiteX157" fmla="*/ 1043155 w 1228797"/>
              <a:gd name="connsiteY157" fmla="*/ 136112 h 152590"/>
              <a:gd name="connsiteX158" fmla="*/ 1040869 w 1228797"/>
              <a:gd name="connsiteY158" fmla="*/ 138113 h 152590"/>
              <a:gd name="connsiteX159" fmla="*/ 1039630 w 1228797"/>
              <a:gd name="connsiteY159" fmla="*/ 139065 h 152590"/>
              <a:gd name="connsiteX160" fmla="*/ 1037249 w 1228797"/>
              <a:gd name="connsiteY160" fmla="*/ 140780 h 152590"/>
              <a:gd name="connsiteX161" fmla="*/ 1036011 w 1228797"/>
              <a:gd name="connsiteY161" fmla="*/ 141637 h 152590"/>
              <a:gd name="connsiteX162" fmla="*/ 1033630 w 1228797"/>
              <a:gd name="connsiteY162" fmla="*/ 143161 h 152590"/>
              <a:gd name="connsiteX163" fmla="*/ 1032391 w 1228797"/>
              <a:gd name="connsiteY163" fmla="*/ 143923 h 152590"/>
              <a:gd name="connsiteX164" fmla="*/ 1029915 w 1228797"/>
              <a:gd name="connsiteY164" fmla="*/ 145352 h 152590"/>
              <a:gd name="connsiteX165" fmla="*/ 1029343 w 1228797"/>
              <a:gd name="connsiteY165" fmla="*/ 145352 h 152590"/>
              <a:gd name="connsiteX166" fmla="*/ 1025343 w 1228797"/>
              <a:gd name="connsiteY166" fmla="*/ 147257 h 152590"/>
              <a:gd name="connsiteX167" fmla="*/ 1024676 w 1228797"/>
              <a:gd name="connsiteY167" fmla="*/ 147257 h 152590"/>
              <a:gd name="connsiteX168" fmla="*/ 1022104 w 1228797"/>
              <a:gd name="connsiteY168" fmla="*/ 148209 h 152590"/>
              <a:gd name="connsiteX169" fmla="*/ 1020866 w 1228797"/>
              <a:gd name="connsiteY169" fmla="*/ 148209 h 152590"/>
              <a:gd name="connsiteX170" fmla="*/ 1020104 w 1228797"/>
              <a:gd name="connsiteY170" fmla="*/ 148209 h 152590"/>
              <a:gd name="connsiteX171" fmla="*/ 1018009 w 1228797"/>
              <a:gd name="connsiteY171" fmla="*/ 148971 h 152590"/>
              <a:gd name="connsiteX172" fmla="*/ 1017151 w 1228797"/>
              <a:gd name="connsiteY172" fmla="*/ 148971 h 152590"/>
              <a:gd name="connsiteX173" fmla="*/ 1015913 w 1228797"/>
              <a:gd name="connsiteY173" fmla="*/ 148971 h 152590"/>
              <a:gd name="connsiteX174" fmla="*/ 1015056 w 1228797"/>
              <a:gd name="connsiteY174" fmla="*/ 148971 h 152590"/>
              <a:gd name="connsiteX175" fmla="*/ 1013151 w 1228797"/>
              <a:gd name="connsiteY175" fmla="*/ 149447 h 152590"/>
              <a:gd name="connsiteX176" fmla="*/ 1012103 w 1228797"/>
              <a:gd name="connsiteY176" fmla="*/ 149447 h 152590"/>
              <a:gd name="connsiteX177" fmla="*/ 1010960 w 1228797"/>
              <a:gd name="connsiteY177" fmla="*/ 149447 h 152590"/>
              <a:gd name="connsiteX178" fmla="*/ 1009912 w 1228797"/>
              <a:gd name="connsiteY178" fmla="*/ 149447 h 152590"/>
              <a:gd name="connsiteX179" fmla="*/ 1008103 w 1228797"/>
              <a:gd name="connsiteY179" fmla="*/ 149447 h 152590"/>
              <a:gd name="connsiteX180" fmla="*/ 1006960 w 1228797"/>
              <a:gd name="connsiteY180" fmla="*/ 149447 h 152590"/>
              <a:gd name="connsiteX181" fmla="*/ 1005817 w 1228797"/>
              <a:gd name="connsiteY181" fmla="*/ 149447 h 152590"/>
              <a:gd name="connsiteX182" fmla="*/ 1004578 w 1228797"/>
              <a:gd name="connsiteY182" fmla="*/ 149447 h 152590"/>
              <a:gd name="connsiteX183" fmla="*/ 1002864 w 1228797"/>
              <a:gd name="connsiteY183" fmla="*/ 149447 h 152590"/>
              <a:gd name="connsiteX184" fmla="*/ 995720 w 1228797"/>
              <a:gd name="connsiteY184" fmla="*/ 149447 h 152590"/>
              <a:gd name="connsiteX185" fmla="*/ 990386 w 1228797"/>
              <a:gd name="connsiteY185" fmla="*/ 149447 h 152590"/>
              <a:gd name="connsiteX186" fmla="*/ 918425 w 1228797"/>
              <a:gd name="connsiteY186" fmla="*/ 72152 h 152590"/>
              <a:gd name="connsiteX187" fmla="*/ 995720 w 1228797"/>
              <a:gd name="connsiteY187" fmla="*/ 191 h 152590"/>
              <a:gd name="connsiteX188" fmla="*/ 836558 w 1228797"/>
              <a:gd name="connsiteY188" fmla="*/ 191 h 152590"/>
              <a:gd name="connsiteX189" fmla="*/ 911234 w 1228797"/>
              <a:gd name="connsiteY189" fmla="*/ 74867 h 152590"/>
              <a:gd name="connsiteX190" fmla="*/ 836558 w 1228797"/>
              <a:gd name="connsiteY190" fmla="*/ 149543 h 152590"/>
              <a:gd name="connsiteX191" fmla="*/ 761882 w 1228797"/>
              <a:gd name="connsiteY191" fmla="*/ 74867 h 152590"/>
              <a:gd name="connsiteX192" fmla="*/ 836558 w 1228797"/>
              <a:gd name="connsiteY192" fmla="*/ 191 h 152590"/>
              <a:gd name="connsiteX193" fmla="*/ 200954 w 1228797"/>
              <a:gd name="connsiteY193" fmla="*/ 0 h 152590"/>
              <a:gd name="connsiteX194" fmla="*/ 275821 w 1228797"/>
              <a:gd name="connsiteY194" fmla="*/ 74867 h 152590"/>
              <a:gd name="connsiteX195" fmla="*/ 200954 w 1228797"/>
              <a:gd name="connsiteY195" fmla="*/ 149733 h 152590"/>
              <a:gd name="connsiteX196" fmla="*/ 126088 w 1228797"/>
              <a:gd name="connsiteY196" fmla="*/ 74867 h 152590"/>
              <a:gd name="connsiteX197" fmla="*/ 200954 w 1228797"/>
              <a:gd name="connsiteY197" fmla="*/ 0 h 152590"/>
            </a:gdLst>
            <a:rect l="l" t="t" r="r" b="b"/>
            <a:pathLst>
              <a:path w="1228797" h="152590">
                <a:moveTo>
                  <a:pt x="353068" y="146933"/>
                </a:moveTo>
                <a:lnTo>
                  <a:pt x="353259" y="146971"/>
                </a:lnTo>
                <a:lnTo>
                  <a:pt x="352878" y="146971"/>
                </a:lnTo>
                <a:close/>
                <a:moveTo>
                  <a:pt x="463654" y="28766"/>
                </a:moveTo>
                <a:cubicBezTo>
                  <a:pt x="460187" y="28766"/>
                  <a:pt x="457368" y="31580"/>
                  <a:pt x="457368" y="35052"/>
                </a:cubicBezTo>
                <a:lnTo>
                  <a:pt x="457368" y="66866"/>
                </a:lnTo>
                <a:cubicBezTo>
                  <a:pt x="457311" y="70284"/>
                  <a:pt x="460044" y="73099"/>
                  <a:pt x="463464" y="73152"/>
                </a:cubicBezTo>
                <a:cubicBezTo>
                  <a:pt x="463530" y="73153"/>
                  <a:pt x="463588" y="73153"/>
                  <a:pt x="463654" y="73152"/>
                </a:cubicBezTo>
                <a:lnTo>
                  <a:pt x="502611" y="73152"/>
                </a:lnTo>
                <a:cubicBezTo>
                  <a:pt x="514613" y="73223"/>
                  <a:pt x="524576" y="63892"/>
                  <a:pt x="525281" y="51911"/>
                </a:cubicBezTo>
                <a:cubicBezTo>
                  <a:pt x="525910" y="39775"/>
                  <a:pt x="516585" y="29427"/>
                  <a:pt x="504450" y="28795"/>
                </a:cubicBezTo>
                <a:cubicBezTo>
                  <a:pt x="504031" y="28773"/>
                  <a:pt x="503602" y="28763"/>
                  <a:pt x="503183" y="28766"/>
                </a:cubicBezTo>
                <a:close/>
                <a:moveTo>
                  <a:pt x="1154216" y="28194"/>
                </a:moveTo>
                <a:lnTo>
                  <a:pt x="1154216" y="28765"/>
                </a:lnTo>
                <a:cubicBezTo>
                  <a:pt x="1127022" y="28713"/>
                  <a:pt x="1104934" y="50717"/>
                  <a:pt x="1104877" y="77914"/>
                </a:cubicBezTo>
                <a:cubicBezTo>
                  <a:pt x="1104820" y="105111"/>
                  <a:pt x="1126832" y="127201"/>
                  <a:pt x="1154026" y="127254"/>
                </a:cubicBezTo>
                <a:cubicBezTo>
                  <a:pt x="1181220" y="127306"/>
                  <a:pt x="1203308" y="105301"/>
                  <a:pt x="1203365" y="78105"/>
                </a:cubicBezTo>
                <a:cubicBezTo>
                  <a:pt x="1203365" y="78073"/>
                  <a:pt x="1203365" y="78041"/>
                  <a:pt x="1203365" y="78009"/>
                </a:cubicBezTo>
                <a:cubicBezTo>
                  <a:pt x="1203632" y="50761"/>
                  <a:pt x="1181753" y="28458"/>
                  <a:pt x="1154502" y="28195"/>
                </a:cubicBezTo>
                <a:cubicBezTo>
                  <a:pt x="1154407" y="28195"/>
                  <a:pt x="1154312" y="28194"/>
                  <a:pt x="1154216" y="28194"/>
                </a:cubicBezTo>
                <a:close/>
                <a:moveTo>
                  <a:pt x="836558" y="25718"/>
                </a:moveTo>
                <a:cubicBezTo>
                  <a:pt x="809364" y="25718"/>
                  <a:pt x="787314" y="47766"/>
                  <a:pt x="787314" y="74962"/>
                </a:cubicBezTo>
                <a:cubicBezTo>
                  <a:pt x="787314" y="102159"/>
                  <a:pt x="809364" y="124207"/>
                  <a:pt x="836558" y="124207"/>
                </a:cubicBezTo>
                <a:cubicBezTo>
                  <a:pt x="863752" y="124207"/>
                  <a:pt x="885802" y="102159"/>
                  <a:pt x="885802" y="74962"/>
                </a:cubicBezTo>
                <a:cubicBezTo>
                  <a:pt x="885802" y="74931"/>
                  <a:pt x="885802" y="74898"/>
                  <a:pt x="885802" y="74867"/>
                </a:cubicBezTo>
                <a:cubicBezTo>
                  <a:pt x="885745" y="47707"/>
                  <a:pt x="863714" y="25718"/>
                  <a:pt x="836558" y="25718"/>
                </a:cubicBezTo>
                <a:close/>
                <a:moveTo>
                  <a:pt x="200954" y="25527"/>
                </a:moveTo>
                <a:lnTo>
                  <a:pt x="200954" y="25908"/>
                </a:lnTo>
                <a:cubicBezTo>
                  <a:pt x="173652" y="25856"/>
                  <a:pt x="151477" y="47945"/>
                  <a:pt x="151424" y="75248"/>
                </a:cubicBezTo>
                <a:cubicBezTo>
                  <a:pt x="151372" y="102550"/>
                  <a:pt x="173462" y="124725"/>
                  <a:pt x="200764" y="124778"/>
                </a:cubicBezTo>
                <a:cubicBezTo>
                  <a:pt x="228063" y="124830"/>
                  <a:pt x="250237" y="102740"/>
                  <a:pt x="250294" y="75438"/>
                </a:cubicBezTo>
                <a:cubicBezTo>
                  <a:pt x="250294" y="75374"/>
                  <a:pt x="250294" y="75311"/>
                  <a:pt x="250294" y="75248"/>
                </a:cubicBezTo>
                <a:cubicBezTo>
                  <a:pt x="250456" y="47946"/>
                  <a:pt x="228444" y="25686"/>
                  <a:pt x="201145" y="25528"/>
                </a:cubicBezTo>
                <a:cubicBezTo>
                  <a:pt x="201078" y="25527"/>
                  <a:pt x="201021" y="25527"/>
                  <a:pt x="200954" y="25527"/>
                </a:cubicBezTo>
                <a:close/>
                <a:moveTo>
                  <a:pt x="437841" y="3429"/>
                </a:moveTo>
                <a:lnTo>
                  <a:pt x="502040" y="3429"/>
                </a:lnTo>
                <a:cubicBezTo>
                  <a:pt x="514623" y="3414"/>
                  <a:pt x="526748" y="8180"/>
                  <a:pt x="535949" y="16764"/>
                </a:cubicBezTo>
                <a:cubicBezTo>
                  <a:pt x="545074" y="25190"/>
                  <a:pt x="550427" y="36928"/>
                  <a:pt x="550808" y="49340"/>
                </a:cubicBezTo>
                <a:cubicBezTo>
                  <a:pt x="551303" y="66268"/>
                  <a:pt x="542883" y="82215"/>
                  <a:pt x="528615" y="91345"/>
                </a:cubicBezTo>
                <a:cubicBezTo>
                  <a:pt x="525881" y="92959"/>
                  <a:pt x="524852" y="96397"/>
                  <a:pt x="526233" y="99251"/>
                </a:cubicBezTo>
                <a:lnTo>
                  <a:pt x="544712" y="138017"/>
                </a:lnTo>
                <a:cubicBezTo>
                  <a:pt x="546188" y="141161"/>
                  <a:pt x="544826" y="144904"/>
                  <a:pt x="541683" y="146377"/>
                </a:cubicBezTo>
                <a:cubicBezTo>
                  <a:pt x="540845" y="146772"/>
                  <a:pt x="539930" y="146974"/>
                  <a:pt x="538997" y="146971"/>
                </a:cubicBezTo>
                <a:lnTo>
                  <a:pt x="525567" y="146971"/>
                </a:lnTo>
                <a:cubicBezTo>
                  <a:pt x="523166" y="146983"/>
                  <a:pt x="520976" y="145611"/>
                  <a:pt x="519947" y="143447"/>
                </a:cubicBezTo>
                <a:lnTo>
                  <a:pt x="500230" y="102203"/>
                </a:lnTo>
                <a:cubicBezTo>
                  <a:pt x="499221" y="100023"/>
                  <a:pt x="497011" y="98643"/>
                  <a:pt x="494611" y="98679"/>
                </a:cubicBezTo>
                <a:lnTo>
                  <a:pt x="463654" y="98679"/>
                </a:lnTo>
                <a:cubicBezTo>
                  <a:pt x="460235" y="98626"/>
                  <a:pt x="457425" y="101355"/>
                  <a:pt x="457368" y="104773"/>
                </a:cubicBezTo>
                <a:cubicBezTo>
                  <a:pt x="457368" y="104838"/>
                  <a:pt x="457368" y="104902"/>
                  <a:pt x="457368" y="104966"/>
                </a:cubicBezTo>
                <a:lnTo>
                  <a:pt x="457368" y="140684"/>
                </a:lnTo>
                <a:cubicBezTo>
                  <a:pt x="457368" y="144156"/>
                  <a:pt x="454558" y="146971"/>
                  <a:pt x="451081" y="146971"/>
                </a:cubicBezTo>
                <a:lnTo>
                  <a:pt x="437841" y="146971"/>
                </a:lnTo>
                <a:cubicBezTo>
                  <a:pt x="434365" y="146971"/>
                  <a:pt x="431555" y="144156"/>
                  <a:pt x="431555" y="140684"/>
                </a:cubicBezTo>
                <a:lnTo>
                  <a:pt x="431555" y="9716"/>
                </a:lnTo>
                <a:cubicBezTo>
                  <a:pt x="431603" y="6265"/>
                  <a:pt x="434393" y="3480"/>
                  <a:pt x="437841" y="3429"/>
                </a:cubicBezTo>
                <a:close/>
                <a:moveTo>
                  <a:pt x="293633" y="3429"/>
                </a:moveTo>
                <a:lnTo>
                  <a:pt x="306777" y="3429"/>
                </a:lnTo>
                <a:cubicBezTo>
                  <a:pt x="310101" y="3631"/>
                  <a:pt x="312692" y="6387"/>
                  <a:pt x="312683" y="9715"/>
                </a:cubicBezTo>
                <a:lnTo>
                  <a:pt x="312683" y="80677"/>
                </a:lnTo>
                <a:cubicBezTo>
                  <a:pt x="311454" y="102842"/>
                  <a:pt x="328427" y="121805"/>
                  <a:pt x="350592" y="123032"/>
                </a:cubicBezTo>
                <a:cubicBezTo>
                  <a:pt x="372757" y="124258"/>
                  <a:pt x="391721" y="107284"/>
                  <a:pt x="392950" y="85118"/>
                </a:cubicBezTo>
                <a:cubicBezTo>
                  <a:pt x="393026" y="83830"/>
                  <a:pt x="393035" y="82538"/>
                  <a:pt x="392978" y="81248"/>
                </a:cubicBezTo>
                <a:lnTo>
                  <a:pt x="392978" y="9715"/>
                </a:lnTo>
                <a:cubicBezTo>
                  <a:pt x="393026" y="6265"/>
                  <a:pt x="395817" y="3480"/>
                  <a:pt x="399265" y="3429"/>
                </a:cubicBezTo>
                <a:lnTo>
                  <a:pt x="412505" y="3429"/>
                </a:lnTo>
                <a:cubicBezTo>
                  <a:pt x="415943" y="3481"/>
                  <a:pt x="418696" y="6281"/>
                  <a:pt x="418696" y="9715"/>
                </a:cubicBezTo>
                <a:lnTo>
                  <a:pt x="418696" y="81153"/>
                </a:lnTo>
                <a:cubicBezTo>
                  <a:pt x="418696" y="108416"/>
                  <a:pt x="402119" y="131807"/>
                  <a:pt x="378496" y="141799"/>
                </a:cubicBezTo>
                <a:lnTo>
                  <a:pt x="353068" y="146933"/>
                </a:lnTo>
                <a:lnTo>
                  <a:pt x="327634" y="141836"/>
                </a:lnTo>
                <a:cubicBezTo>
                  <a:pt x="303998" y="131878"/>
                  <a:pt x="287389" y="108511"/>
                  <a:pt x="287346" y="81248"/>
                </a:cubicBezTo>
                <a:cubicBezTo>
                  <a:pt x="287346" y="81217"/>
                  <a:pt x="287346" y="81184"/>
                  <a:pt x="287346" y="81153"/>
                </a:cubicBezTo>
                <a:lnTo>
                  <a:pt x="287346" y="9715"/>
                </a:lnTo>
                <a:cubicBezTo>
                  <a:pt x="287394" y="6265"/>
                  <a:pt x="290184" y="3480"/>
                  <a:pt x="293633" y="3429"/>
                </a:cubicBezTo>
                <a:close/>
                <a:moveTo>
                  <a:pt x="6264" y="3333"/>
                </a:moveTo>
                <a:lnTo>
                  <a:pt x="18646" y="3333"/>
                </a:lnTo>
                <a:cubicBezTo>
                  <a:pt x="20692" y="3332"/>
                  <a:pt x="22611" y="4327"/>
                  <a:pt x="23790" y="6000"/>
                </a:cubicBezTo>
                <a:lnTo>
                  <a:pt x="61890" y="59817"/>
                </a:lnTo>
                <a:cubicBezTo>
                  <a:pt x="63109" y="61430"/>
                  <a:pt x="65011" y="62381"/>
                  <a:pt x="67033" y="62388"/>
                </a:cubicBezTo>
                <a:cubicBezTo>
                  <a:pt x="69032" y="62397"/>
                  <a:pt x="70913" y="61439"/>
                  <a:pt x="72081" y="59817"/>
                </a:cubicBezTo>
                <a:lnTo>
                  <a:pt x="110181" y="6000"/>
                </a:lnTo>
                <a:cubicBezTo>
                  <a:pt x="111360" y="4327"/>
                  <a:pt x="113279" y="3332"/>
                  <a:pt x="115325" y="3333"/>
                </a:cubicBezTo>
                <a:lnTo>
                  <a:pt x="127707" y="3333"/>
                </a:lnTo>
                <a:cubicBezTo>
                  <a:pt x="131179" y="3293"/>
                  <a:pt x="134026" y="6076"/>
                  <a:pt x="134065" y="9548"/>
                </a:cubicBezTo>
                <a:cubicBezTo>
                  <a:pt x="134082" y="10908"/>
                  <a:pt x="133655" y="12237"/>
                  <a:pt x="132851" y="13335"/>
                </a:cubicBezTo>
                <a:lnTo>
                  <a:pt x="81702" y="83724"/>
                </a:lnTo>
                <a:cubicBezTo>
                  <a:pt x="80555" y="85300"/>
                  <a:pt x="79953" y="87206"/>
                  <a:pt x="79987" y="89154"/>
                </a:cubicBezTo>
                <a:lnTo>
                  <a:pt x="79987" y="140684"/>
                </a:lnTo>
                <a:cubicBezTo>
                  <a:pt x="79987" y="144156"/>
                  <a:pt x="77172" y="146970"/>
                  <a:pt x="73701" y="146970"/>
                </a:cubicBezTo>
                <a:lnTo>
                  <a:pt x="60270" y="146970"/>
                </a:lnTo>
                <a:cubicBezTo>
                  <a:pt x="56798" y="146970"/>
                  <a:pt x="53984" y="144156"/>
                  <a:pt x="53984" y="140684"/>
                </a:cubicBezTo>
                <a:lnTo>
                  <a:pt x="53984" y="89154"/>
                </a:lnTo>
                <a:cubicBezTo>
                  <a:pt x="54018" y="87206"/>
                  <a:pt x="53416" y="85300"/>
                  <a:pt x="52269" y="83724"/>
                </a:cubicBezTo>
                <a:lnTo>
                  <a:pt x="1215" y="13335"/>
                </a:lnTo>
                <a:cubicBezTo>
                  <a:pt x="-836" y="10533"/>
                  <a:pt x="-229" y="6600"/>
                  <a:pt x="2572" y="4549"/>
                </a:cubicBezTo>
                <a:cubicBezTo>
                  <a:pt x="3643" y="3764"/>
                  <a:pt x="4936" y="3338"/>
                  <a:pt x="6264" y="3333"/>
                </a:cubicBezTo>
                <a:close/>
                <a:moveTo>
                  <a:pt x="1154026" y="3238"/>
                </a:moveTo>
                <a:cubicBezTo>
                  <a:pt x="1195269" y="3186"/>
                  <a:pt x="1228740" y="36577"/>
                  <a:pt x="1228797" y="77819"/>
                </a:cubicBezTo>
                <a:cubicBezTo>
                  <a:pt x="1228797" y="77850"/>
                  <a:pt x="1228797" y="77883"/>
                  <a:pt x="1228797" y="77914"/>
                </a:cubicBezTo>
                <a:cubicBezTo>
                  <a:pt x="1228740" y="119097"/>
                  <a:pt x="1195402" y="152485"/>
                  <a:pt x="1154216" y="152590"/>
                </a:cubicBezTo>
                <a:cubicBezTo>
                  <a:pt x="1112973" y="152642"/>
                  <a:pt x="1079502" y="119252"/>
                  <a:pt x="1079445" y="78009"/>
                </a:cubicBezTo>
                <a:cubicBezTo>
                  <a:pt x="1079388" y="36767"/>
                  <a:pt x="1112783" y="3290"/>
                  <a:pt x="1154026" y="3238"/>
                </a:cubicBezTo>
                <a:close/>
                <a:moveTo>
                  <a:pt x="646058" y="2096"/>
                </a:moveTo>
                <a:lnTo>
                  <a:pt x="659774" y="2096"/>
                </a:lnTo>
                <a:cubicBezTo>
                  <a:pt x="663250" y="2096"/>
                  <a:pt x="666060" y="4911"/>
                  <a:pt x="666060" y="8382"/>
                </a:cubicBezTo>
                <a:lnTo>
                  <a:pt x="666060" y="116491"/>
                </a:lnTo>
                <a:cubicBezTo>
                  <a:pt x="666060" y="119963"/>
                  <a:pt x="668870" y="122778"/>
                  <a:pt x="672346" y="122778"/>
                </a:cubicBezTo>
                <a:lnTo>
                  <a:pt x="750166" y="122778"/>
                </a:lnTo>
                <a:cubicBezTo>
                  <a:pt x="753633" y="122778"/>
                  <a:pt x="756452" y="125592"/>
                  <a:pt x="756452" y="129064"/>
                </a:cubicBezTo>
                <a:lnTo>
                  <a:pt x="756452" y="141733"/>
                </a:lnTo>
                <a:cubicBezTo>
                  <a:pt x="756509" y="145151"/>
                  <a:pt x="753776" y="147966"/>
                  <a:pt x="750356" y="148019"/>
                </a:cubicBezTo>
                <a:cubicBezTo>
                  <a:pt x="750290" y="148020"/>
                  <a:pt x="750232" y="148020"/>
                  <a:pt x="750166" y="148019"/>
                </a:cubicBezTo>
                <a:lnTo>
                  <a:pt x="646058" y="148019"/>
                </a:lnTo>
                <a:cubicBezTo>
                  <a:pt x="642581" y="148019"/>
                  <a:pt x="639771" y="145204"/>
                  <a:pt x="639771" y="141733"/>
                </a:cubicBezTo>
                <a:lnTo>
                  <a:pt x="639771" y="8382"/>
                </a:lnTo>
                <a:cubicBezTo>
                  <a:pt x="639819" y="4932"/>
                  <a:pt x="642609" y="2147"/>
                  <a:pt x="646058" y="2096"/>
                </a:cubicBezTo>
                <a:close/>
                <a:moveTo>
                  <a:pt x="995720" y="191"/>
                </a:moveTo>
                <a:cubicBezTo>
                  <a:pt x="1011922" y="355"/>
                  <a:pt x="1027629" y="5769"/>
                  <a:pt x="1040488" y="15621"/>
                </a:cubicBezTo>
                <a:cubicBezTo>
                  <a:pt x="1044298" y="18466"/>
                  <a:pt x="1047831" y="21654"/>
                  <a:pt x="1051060" y="25146"/>
                </a:cubicBezTo>
                <a:cubicBezTo>
                  <a:pt x="1051127" y="25235"/>
                  <a:pt x="1051194" y="25326"/>
                  <a:pt x="1051251" y="25418"/>
                </a:cubicBezTo>
                <a:cubicBezTo>
                  <a:pt x="1053146" y="28264"/>
                  <a:pt x="1052384" y="32107"/>
                  <a:pt x="1049536" y="34004"/>
                </a:cubicBezTo>
                <a:lnTo>
                  <a:pt x="1038964" y="41434"/>
                </a:lnTo>
                <a:cubicBezTo>
                  <a:pt x="1036478" y="43261"/>
                  <a:pt x="1033020" y="42976"/>
                  <a:pt x="1030867" y="40767"/>
                </a:cubicBezTo>
                <a:cubicBezTo>
                  <a:pt x="1029962" y="39830"/>
                  <a:pt x="1029010" y="38939"/>
                  <a:pt x="1028010" y="38100"/>
                </a:cubicBezTo>
                <a:cubicBezTo>
                  <a:pt x="1027753" y="37997"/>
                  <a:pt x="1027524" y="37834"/>
                  <a:pt x="1027343" y="37624"/>
                </a:cubicBezTo>
                <a:cubicBezTo>
                  <a:pt x="1018532" y="30242"/>
                  <a:pt x="1007407" y="26196"/>
                  <a:pt x="995911" y="26194"/>
                </a:cubicBezTo>
                <a:lnTo>
                  <a:pt x="993815" y="26194"/>
                </a:lnTo>
                <a:cubicBezTo>
                  <a:pt x="992672" y="26099"/>
                  <a:pt x="991529" y="26099"/>
                  <a:pt x="990386" y="26194"/>
                </a:cubicBezTo>
                <a:cubicBezTo>
                  <a:pt x="987414" y="26512"/>
                  <a:pt x="984481" y="27118"/>
                  <a:pt x="981623" y="28004"/>
                </a:cubicBezTo>
                <a:cubicBezTo>
                  <a:pt x="964526" y="33101"/>
                  <a:pt x="951524" y="47046"/>
                  <a:pt x="947638" y="64456"/>
                </a:cubicBezTo>
                <a:cubicBezTo>
                  <a:pt x="941704" y="90998"/>
                  <a:pt x="958411" y="117323"/>
                  <a:pt x="984957" y="123254"/>
                </a:cubicBezTo>
                <a:lnTo>
                  <a:pt x="988957" y="124016"/>
                </a:lnTo>
                <a:lnTo>
                  <a:pt x="992291" y="122968"/>
                </a:lnTo>
                <a:lnTo>
                  <a:pt x="1001816" y="122968"/>
                </a:lnTo>
                <a:cubicBezTo>
                  <a:pt x="1004274" y="122753"/>
                  <a:pt x="1006731" y="122403"/>
                  <a:pt x="1009150" y="121920"/>
                </a:cubicBezTo>
                <a:lnTo>
                  <a:pt x="1010484" y="121920"/>
                </a:lnTo>
                <a:lnTo>
                  <a:pt x="1011817" y="121920"/>
                </a:lnTo>
                <a:lnTo>
                  <a:pt x="1017437" y="119920"/>
                </a:lnTo>
                <a:lnTo>
                  <a:pt x="1018580" y="119444"/>
                </a:lnTo>
                <a:lnTo>
                  <a:pt x="1019723" y="118967"/>
                </a:lnTo>
                <a:lnTo>
                  <a:pt x="1020866" y="118396"/>
                </a:lnTo>
                <a:lnTo>
                  <a:pt x="1023438" y="117062"/>
                </a:lnTo>
                <a:lnTo>
                  <a:pt x="1024200" y="116491"/>
                </a:lnTo>
                <a:cubicBezTo>
                  <a:pt x="1031496" y="110931"/>
                  <a:pt x="1037316" y="103671"/>
                  <a:pt x="1041154" y="95345"/>
                </a:cubicBezTo>
                <a:cubicBezTo>
                  <a:pt x="1041764" y="93613"/>
                  <a:pt x="1041393" y="91690"/>
                  <a:pt x="1040202" y="90297"/>
                </a:cubicBezTo>
                <a:cubicBezTo>
                  <a:pt x="1039135" y="89178"/>
                  <a:pt x="1037649" y="88556"/>
                  <a:pt x="1036106" y="88583"/>
                </a:cubicBezTo>
                <a:lnTo>
                  <a:pt x="1008579" y="88583"/>
                </a:lnTo>
                <a:cubicBezTo>
                  <a:pt x="1005102" y="88583"/>
                  <a:pt x="1002292" y="85768"/>
                  <a:pt x="1002292" y="82296"/>
                </a:cubicBezTo>
                <a:lnTo>
                  <a:pt x="1002292" y="69437"/>
                </a:lnTo>
                <a:cubicBezTo>
                  <a:pt x="1002292" y="69373"/>
                  <a:pt x="1002292" y="69310"/>
                  <a:pt x="1002292" y="69245"/>
                </a:cubicBezTo>
                <a:cubicBezTo>
                  <a:pt x="1002350" y="65826"/>
                  <a:pt x="1005159" y="63097"/>
                  <a:pt x="1008579" y="63151"/>
                </a:cubicBezTo>
                <a:lnTo>
                  <a:pt x="1065729" y="63151"/>
                </a:lnTo>
                <a:lnTo>
                  <a:pt x="1066205" y="63151"/>
                </a:lnTo>
                <a:lnTo>
                  <a:pt x="1066777" y="63151"/>
                </a:lnTo>
                <a:cubicBezTo>
                  <a:pt x="1068139" y="64680"/>
                  <a:pt x="1068672" y="66776"/>
                  <a:pt x="1068205" y="68771"/>
                </a:cubicBezTo>
                <a:lnTo>
                  <a:pt x="1068205" y="80391"/>
                </a:lnTo>
                <a:cubicBezTo>
                  <a:pt x="1068244" y="101700"/>
                  <a:pt x="1059119" y="121997"/>
                  <a:pt x="1043155" y="136112"/>
                </a:cubicBezTo>
                <a:lnTo>
                  <a:pt x="1040869" y="138113"/>
                </a:lnTo>
                <a:lnTo>
                  <a:pt x="1039630" y="139065"/>
                </a:lnTo>
                <a:cubicBezTo>
                  <a:pt x="1038878" y="139697"/>
                  <a:pt x="1038087" y="140270"/>
                  <a:pt x="1037249" y="140780"/>
                </a:cubicBezTo>
                <a:lnTo>
                  <a:pt x="1036011" y="141637"/>
                </a:lnTo>
                <a:lnTo>
                  <a:pt x="1033630" y="143161"/>
                </a:lnTo>
                <a:lnTo>
                  <a:pt x="1032391" y="143923"/>
                </a:lnTo>
                <a:lnTo>
                  <a:pt x="1029915" y="145352"/>
                </a:lnTo>
                <a:lnTo>
                  <a:pt x="1029343" y="145352"/>
                </a:lnTo>
                <a:lnTo>
                  <a:pt x="1025343" y="147257"/>
                </a:lnTo>
                <a:lnTo>
                  <a:pt x="1024676" y="147257"/>
                </a:lnTo>
                <a:lnTo>
                  <a:pt x="1022104" y="148209"/>
                </a:lnTo>
                <a:lnTo>
                  <a:pt x="1020866" y="148209"/>
                </a:lnTo>
                <a:lnTo>
                  <a:pt x="1020104" y="148209"/>
                </a:lnTo>
                <a:lnTo>
                  <a:pt x="1018009" y="148971"/>
                </a:lnTo>
                <a:lnTo>
                  <a:pt x="1017151" y="148971"/>
                </a:lnTo>
                <a:lnTo>
                  <a:pt x="1015913" y="148971"/>
                </a:lnTo>
                <a:lnTo>
                  <a:pt x="1015056" y="148971"/>
                </a:lnTo>
                <a:lnTo>
                  <a:pt x="1013151" y="149447"/>
                </a:lnTo>
                <a:lnTo>
                  <a:pt x="1012103" y="149447"/>
                </a:lnTo>
                <a:lnTo>
                  <a:pt x="1010960" y="149447"/>
                </a:lnTo>
                <a:lnTo>
                  <a:pt x="1009912" y="149447"/>
                </a:lnTo>
                <a:lnTo>
                  <a:pt x="1008103" y="149447"/>
                </a:lnTo>
                <a:lnTo>
                  <a:pt x="1006960" y="149447"/>
                </a:lnTo>
                <a:lnTo>
                  <a:pt x="1005817" y="149447"/>
                </a:lnTo>
                <a:lnTo>
                  <a:pt x="1004578" y="149447"/>
                </a:lnTo>
                <a:lnTo>
                  <a:pt x="1002864" y="149447"/>
                </a:lnTo>
                <a:lnTo>
                  <a:pt x="995720" y="149447"/>
                </a:lnTo>
                <a:cubicBezTo>
                  <a:pt x="993939" y="149511"/>
                  <a:pt x="992167" y="149511"/>
                  <a:pt x="990386" y="149447"/>
                </a:cubicBezTo>
                <a:cubicBezTo>
                  <a:pt x="949171" y="147975"/>
                  <a:pt x="916948" y="113368"/>
                  <a:pt x="918425" y="72152"/>
                </a:cubicBezTo>
                <a:cubicBezTo>
                  <a:pt x="919901" y="30936"/>
                  <a:pt x="954505" y="-1282"/>
                  <a:pt x="995720" y="191"/>
                </a:cubicBezTo>
                <a:close/>
                <a:moveTo>
                  <a:pt x="836558" y="191"/>
                </a:moveTo>
                <a:cubicBezTo>
                  <a:pt x="877801" y="191"/>
                  <a:pt x="911234" y="33625"/>
                  <a:pt x="911234" y="74867"/>
                </a:cubicBezTo>
                <a:cubicBezTo>
                  <a:pt x="911234" y="116109"/>
                  <a:pt x="877801" y="149543"/>
                  <a:pt x="836558" y="149543"/>
                </a:cubicBezTo>
                <a:cubicBezTo>
                  <a:pt x="795315" y="149543"/>
                  <a:pt x="761882" y="116109"/>
                  <a:pt x="761882" y="74867"/>
                </a:cubicBezTo>
                <a:cubicBezTo>
                  <a:pt x="761882" y="33625"/>
                  <a:pt x="795315" y="191"/>
                  <a:pt x="836558" y="191"/>
                </a:cubicBezTo>
                <a:close/>
                <a:moveTo>
                  <a:pt x="200954" y="0"/>
                </a:moveTo>
                <a:cubicBezTo>
                  <a:pt x="242302" y="0"/>
                  <a:pt x="275821" y="33518"/>
                  <a:pt x="275821" y="74867"/>
                </a:cubicBezTo>
                <a:cubicBezTo>
                  <a:pt x="275821" y="116215"/>
                  <a:pt x="242302" y="149733"/>
                  <a:pt x="200954" y="149733"/>
                </a:cubicBezTo>
                <a:cubicBezTo>
                  <a:pt x="159606" y="149733"/>
                  <a:pt x="126088" y="116215"/>
                  <a:pt x="126088" y="74867"/>
                </a:cubicBezTo>
                <a:cubicBezTo>
                  <a:pt x="126088" y="33518"/>
                  <a:pt x="159606" y="0"/>
                  <a:pt x="20095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0" flipH="0" flipV="0">
            <a:off x="11535688" y="6276087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0" flipH="0" flipV="0">
            <a:off x="11605087" y="6345476"/>
            <a:ext cx="129755" cy="129774"/>
          </a:xfrm>
          <a:custGeom>
            <a:avLst/>
            <a:gdLst>
              <a:gd name="connsiteX0" fmla="*/ 669168 w 1599855"/>
              <a:gd name="connsiteY0" fmla="*/ 111621 h 1600088"/>
              <a:gd name="connsiteX1" fmla="*/ 886086 w 1599855"/>
              <a:gd name="connsiteY1" fmla="*/ 155339 h 1600088"/>
              <a:gd name="connsiteX2" fmla="*/ 1063377 w 1599855"/>
              <a:gd name="connsiteY2" fmla="*/ 274960 h 1600088"/>
              <a:gd name="connsiteX3" fmla="*/ 1182998 w 1599855"/>
              <a:gd name="connsiteY3" fmla="*/ 452251 h 1600088"/>
              <a:gd name="connsiteX4" fmla="*/ 1226716 w 1599855"/>
              <a:gd name="connsiteY4" fmla="*/ 669168 h 1600088"/>
              <a:gd name="connsiteX5" fmla="*/ 1182998 w 1599855"/>
              <a:gd name="connsiteY5" fmla="*/ 886085 h 1600088"/>
              <a:gd name="connsiteX6" fmla="*/ 1063377 w 1599855"/>
              <a:gd name="connsiteY6" fmla="*/ 1063377 h 1600088"/>
              <a:gd name="connsiteX7" fmla="*/ 886086 w 1599855"/>
              <a:gd name="connsiteY7" fmla="*/ 1182998 h 1600088"/>
              <a:gd name="connsiteX8" fmla="*/ 669168 w 1599855"/>
              <a:gd name="connsiteY8" fmla="*/ 1226716 h 1600088"/>
              <a:gd name="connsiteX9" fmla="*/ 452251 w 1599855"/>
              <a:gd name="connsiteY9" fmla="*/ 1182998 h 1600088"/>
              <a:gd name="connsiteX10" fmla="*/ 274960 w 1599855"/>
              <a:gd name="connsiteY10" fmla="*/ 1063377 h 1600088"/>
              <a:gd name="connsiteX11" fmla="*/ 155339 w 1599855"/>
              <a:gd name="connsiteY11" fmla="*/ 886085 h 1600088"/>
              <a:gd name="connsiteX12" fmla="*/ 111621 w 1599855"/>
              <a:gd name="connsiteY12" fmla="*/ 669168 h 1600088"/>
              <a:gd name="connsiteX13" fmla="*/ 155339 w 1599855"/>
              <a:gd name="connsiteY13" fmla="*/ 452251 h 1600088"/>
              <a:gd name="connsiteX14" fmla="*/ 274960 w 1599855"/>
              <a:gd name="connsiteY14" fmla="*/ 274960 h 1600088"/>
              <a:gd name="connsiteX15" fmla="*/ 452251 w 1599855"/>
              <a:gd name="connsiteY15" fmla="*/ 155339 h 1600088"/>
              <a:gd name="connsiteX16" fmla="*/ 669168 w 1599855"/>
              <a:gd name="connsiteY16" fmla="*/ 111621 h 1600088"/>
              <a:gd name="connsiteX17" fmla="*/ 669168 w 1599855"/>
              <a:gd name="connsiteY17" fmla="*/ 0 h 1600088"/>
              <a:gd name="connsiteX18" fmla="*/ 0 w 1599855"/>
              <a:gd name="connsiteY18" fmla="*/ 669168 h 1600088"/>
              <a:gd name="connsiteX19" fmla="*/ 669168 w 1599855"/>
              <a:gd name="connsiteY19" fmla="*/ 1338337 h 1600088"/>
              <a:gd name="connsiteX20" fmla="*/ 1338337 w 1599855"/>
              <a:gd name="connsiteY20" fmla="*/ 669168 h 1600088"/>
              <a:gd name="connsiteX21" fmla="*/ 669168 w 1599855"/>
              <a:gd name="connsiteY21" fmla="*/ 0 h 1600088"/>
              <a:gd name="connsiteX22" fmla="*/ 1544278 w 1599855"/>
              <a:gd name="connsiteY22" fmla="*/ 1600088 h 1600088"/>
              <a:gd name="connsiteX23" fmla="*/ 1504838 w 1599855"/>
              <a:gd name="connsiteY23" fmla="*/ 1583717 h 1600088"/>
              <a:gd name="connsiteX24" fmla="*/ 1247366 w 1599855"/>
              <a:gd name="connsiteY24" fmla="*/ 1326431 h 1600088"/>
              <a:gd name="connsiteX25" fmla="*/ 1247366 w 1599855"/>
              <a:gd name="connsiteY25" fmla="*/ 1247552 h 1600088"/>
              <a:gd name="connsiteX26" fmla="*/ 1326245 w 1599855"/>
              <a:gd name="connsiteY26" fmla="*/ 1247552 h 1600088"/>
              <a:gd name="connsiteX27" fmla="*/ 1583531 w 1599855"/>
              <a:gd name="connsiteY27" fmla="*/ 1504838 h 1600088"/>
              <a:gd name="connsiteX28" fmla="*/ 1583531 w 1599855"/>
              <a:gd name="connsiteY28" fmla="*/ 1583717 h 1600088"/>
              <a:gd name="connsiteX29" fmla="*/ 1544278 w 1599855"/>
              <a:gd name="connsiteY29" fmla="*/ 1600088 h 1600088"/>
            </a:gdLst>
            <a:rect l="l" t="t" r="r" b="b"/>
            <a:pathLst>
              <a:path w="1599855" h="1600088">
                <a:moveTo>
                  <a:pt x="669168" y="111621"/>
                </a:moveTo>
                <a:cubicBezTo>
                  <a:pt x="744513" y="111621"/>
                  <a:pt x="817438" y="126318"/>
                  <a:pt x="886086" y="155339"/>
                </a:cubicBezTo>
                <a:cubicBezTo>
                  <a:pt x="952500" y="183431"/>
                  <a:pt x="1012031" y="223614"/>
                  <a:pt x="1063377" y="274960"/>
                </a:cubicBezTo>
                <a:cubicBezTo>
                  <a:pt x="1114537" y="326120"/>
                  <a:pt x="1154906" y="385837"/>
                  <a:pt x="1182998" y="452251"/>
                </a:cubicBezTo>
                <a:cubicBezTo>
                  <a:pt x="1212019" y="520898"/>
                  <a:pt x="1226716" y="594010"/>
                  <a:pt x="1226716" y="669168"/>
                </a:cubicBezTo>
                <a:cubicBezTo>
                  <a:pt x="1226716" y="744327"/>
                  <a:pt x="1212019" y="817438"/>
                  <a:pt x="1182998" y="886085"/>
                </a:cubicBezTo>
                <a:cubicBezTo>
                  <a:pt x="1154906" y="952500"/>
                  <a:pt x="1114723" y="1012031"/>
                  <a:pt x="1063377" y="1063377"/>
                </a:cubicBezTo>
                <a:cubicBezTo>
                  <a:pt x="1012217" y="1114537"/>
                  <a:pt x="952500" y="1154906"/>
                  <a:pt x="886086" y="1182998"/>
                </a:cubicBezTo>
                <a:cubicBezTo>
                  <a:pt x="817438" y="1212019"/>
                  <a:pt x="744327" y="1226716"/>
                  <a:pt x="669168" y="1226716"/>
                </a:cubicBezTo>
                <a:cubicBezTo>
                  <a:pt x="594010" y="1226716"/>
                  <a:pt x="520898" y="1212019"/>
                  <a:pt x="452251" y="1182998"/>
                </a:cubicBezTo>
                <a:cubicBezTo>
                  <a:pt x="385837" y="1154906"/>
                  <a:pt x="326306" y="1114723"/>
                  <a:pt x="274960" y="1063377"/>
                </a:cubicBezTo>
                <a:cubicBezTo>
                  <a:pt x="223800" y="1012217"/>
                  <a:pt x="183431" y="952500"/>
                  <a:pt x="155339" y="886085"/>
                </a:cubicBezTo>
                <a:cubicBezTo>
                  <a:pt x="126318" y="817438"/>
                  <a:pt x="111621" y="744327"/>
                  <a:pt x="111621" y="669168"/>
                </a:cubicBezTo>
                <a:cubicBezTo>
                  <a:pt x="111621" y="594010"/>
                  <a:pt x="126318" y="520898"/>
                  <a:pt x="155339" y="452251"/>
                </a:cubicBezTo>
                <a:cubicBezTo>
                  <a:pt x="183431" y="385837"/>
                  <a:pt x="223614" y="326306"/>
                  <a:pt x="274960" y="274960"/>
                </a:cubicBezTo>
                <a:cubicBezTo>
                  <a:pt x="326306" y="223614"/>
                  <a:pt x="385837" y="183431"/>
                  <a:pt x="452251" y="155339"/>
                </a:cubicBezTo>
                <a:cubicBezTo>
                  <a:pt x="520898" y="126318"/>
                  <a:pt x="593824" y="111621"/>
                  <a:pt x="669168" y="111621"/>
                </a:cubicBezTo>
                <a:moveTo>
                  <a:pt x="669168" y="0"/>
                </a:moveTo>
                <a:cubicBezTo>
                  <a:pt x="299517" y="0"/>
                  <a:pt x="0" y="299517"/>
                  <a:pt x="0" y="669168"/>
                </a:cubicBezTo>
                <a:cubicBezTo>
                  <a:pt x="0" y="1038820"/>
                  <a:pt x="299517" y="1338337"/>
                  <a:pt x="669168" y="1338337"/>
                </a:cubicBezTo>
                <a:cubicBezTo>
                  <a:pt x="1038820" y="1338337"/>
                  <a:pt x="1338337" y="1038820"/>
                  <a:pt x="1338337" y="669168"/>
                </a:cubicBezTo>
                <a:cubicBezTo>
                  <a:pt x="1338337" y="299703"/>
                  <a:pt x="1038820" y="0"/>
                  <a:pt x="669168" y="0"/>
                </a:cubicBezTo>
                <a:close/>
                <a:moveTo>
                  <a:pt x="1544278" y="1600088"/>
                </a:moveTo>
                <a:cubicBezTo>
                  <a:pt x="1529953" y="1600088"/>
                  <a:pt x="1515628" y="1594693"/>
                  <a:pt x="1504838" y="1583717"/>
                </a:cubicBezTo>
                <a:lnTo>
                  <a:pt x="1247366" y="1326431"/>
                </a:lnTo>
                <a:cubicBezTo>
                  <a:pt x="1225600" y="1304665"/>
                  <a:pt x="1225600" y="1269318"/>
                  <a:pt x="1247366" y="1247552"/>
                </a:cubicBezTo>
                <a:cubicBezTo>
                  <a:pt x="1269132" y="1225786"/>
                  <a:pt x="1304479" y="1225786"/>
                  <a:pt x="1326245" y="1247552"/>
                </a:cubicBezTo>
                <a:lnTo>
                  <a:pt x="1583531" y="1504838"/>
                </a:lnTo>
                <a:cubicBezTo>
                  <a:pt x="1605297" y="1526605"/>
                  <a:pt x="1605297" y="1561951"/>
                  <a:pt x="1583531" y="1583717"/>
                </a:cubicBezTo>
                <a:cubicBezTo>
                  <a:pt x="1572927" y="1594693"/>
                  <a:pt x="1558603" y="1600088"/>
                  <a:pt x="1544278" y="1600088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0" flipH="0" flipV="0">
            <a:off x="11159927" y="6276087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0" flipH="0" flipV="0">
            <a:off x="11225359" y="6345476"/>
            <a:ext cx="137688" cy="129774"/>
          </a:xfrm>
          <a:custGeom>
            <a:avLst/>
            <a:gdLst>
              <a:gd name="connsiteX0" fmla="*/ 1110072 w 1498885"/>
              <a:gd name="connsiteY0" fmla="*/ 1039039 h 1412736"/>
              <a:gd name="connsiteX1" fmla="*/ 1149511 w 1498885"/>
              <a:gd name="connsiteY1" fmla="*/ 1055363 h 1412736"/>
              <a:gd name="connsiteX2" fmla="*/ 1371451 w 1498885"/>
              <a:gd name="connsiteY2" fmla="*/ 1277303 h 1412736"/>
              <a:gd name="connsiteX3" fmla="*/ 1371451 w 1498885"/>
              <a:gd name="connsiteY3" fmla="*/ 1356182 h 1412736"/>
              <a:gd name="connsiteX4" fmla="*/ 1332012 w 1498885"/>
              <a:gd name="connsiteY4" fmla="*/ 1372553 h 1412736"/>
              <a:gd name="connsiteX5" fmla="*/ 1292572 w 1498885"/>
              <a:gd name="connsiteY5" fmla="*/ 1356182 h 1412736"/>
              <a:gd name="connsiteX6" fmla="*/ 1070632 w 1498885"/>
              <a:gd name="connsiteY6" fmla="*/ 1134242 h 1412736"/>
              <a:gd name="connsiteX7" fmla="*/ 1070632 w 1498885"/>
              <a:gd name="connsiteY7" fmla="*/ 1055363 h 1412736"/>
              <a:gd name="connsiteX8" fmla="*/ 1110072 w 1498885"/>
              <a:gd name="connsiteY8" fmla="*/ 1039039 h 1412736"/>
              <a:gd name="connsiteX9" fmla="*/ 1110072 w 1498885"/>
              <a:gd name="connsiteY9" fmla="*/ 705989 h 1412736"/>
              <a:gd name="connsiteX10" fmla="*/ 1443075 w 1498885"/>
              <a:gd name="connsiteY10" fmla="*/ 705989 h 1412736"/>
              <a:gd name="connsiteX11" fmla="*/ 1498885 w 1498885"/>
              <a:gd name="connsiteY11" fmla="*/ 761800 h 1412736"/>
              <a:gd name="connsiteX12" fmla="*/ 1443075 w 1498885"/>
              <a:gd name="connsiteY12" fmla="*/ 817611 h 1412736"/>
              <a:gd name="connsiteX13" fmla="*/ 1110072 w 1498885"/>
              <a:gd name="connsiteY13" fmla="*/ 817611 h 1412736"/>
              <a:gd name="connsiteX14" fmla="*/ 1054261 w 1498885"/>
              <a:gd name="connsiteY14" fmla="*/ 761800 h 1412736"/>
              <a:gd name="connsiteX15" fmla="*/ 1110072 w 1498885"/>
              <a:gd name="connsiteY15" fmla="*/ 705989 h 1412736"/>
              <a:gd name="connsiteX16" fmla="*/ 1332012 w 1498885"/>
              <a:gd name="connsiteY16" fmla="*/ 151093 h 1412736"/>
              <a:gd name="connsiteX17" fmla="*/ 1371451 w 1498885"/>
              <a:gd name="connsiteY17" fmla="*/ 167418 h 1412736"/>
              <a:gd name="connsiteX18" fmla="*/ 1371451 w 1498885"/>
              <a:gd name="connsiteY18" fmla="*/ 246297 h 1412736"/>
              <a:gd name="connsiteX19" fmla="*/ 1149511 w 1498885"/>
              <a:gd name="connsiteY19" fmla="*/ 468236 h 1412736"/>
              <a:gd name="connsiteX20" fmla="*/ 1110072 w 1498885"/>
              <a:gd name="connsiteY20" fmla="*/ 484608 h 1412736"/>
              <a:gd name="connsiteX21" fmla="*/ 1070632 w 1498885"/>
              <a:gd name="connsiteY21" fmla="*/ 468236 h 1412736"/>
              <a:gd name="connsiteX22" fmla="*/ 1070632 w 1498885"/>
              <a:gd name="connsiteY22" fmla="*/ 389358 h 1412736"/>
              <a:gd name="connsiteX23" fmla="*/ 1292572 w 1498885"/>
              <a:gd name="connsiteY23" fmla="*/ 167418 h 1412736"/>
              <a:gd name="connsiteX24" fmla="*/ 1332012 w 1498885"/>
              <a:gd name="connsiteY24" fmla="*/ 151093 h 1412736"/>
              <a:gd name="connsiteX25" fmla="*/ 709724 w 1498885"/>
              <a:gd name="connsiteY25" fmla="*/ 111607 h 1412736"/>
              <a:gd name="connsiteX26" fmla="*/ 649635 w 1498885"/>
              <a:gd name="connsiteY26" fmla="*/ 127420 h 1412736"/>
              <a:gd name="connsiteX27" fmla="*/ 174129 w 1498885"/>
              <a:gd name="connsiteY27" fmla="*/ 394752 h 1412736"/>
              <a:gd name="connsiteX28" fmla="*/ 111621 w 1498885"/>
              <a:gd name="connsiteY28" fmla="*/ 501536 h 1412736"/>
              <a:gd name="connsiteX29" fmla="*/ 111621 w 1498885"/>
              <a:gd name="connsiteY29" fmla="*/ 910814 h 1412736"/>
              <a:gd name="connsiteX30" fmla="*/ 174129 w 1498885"/>
              <a:gd name="connsiteY30" fmla="*/ 1017598 h 1412736"/>
              <a:gd name="connsiteX31" fmla="*/ 649821 w 1498885"/>
              <a:gd name="connsiteY31" fmla="*/ 1284930 h 1412736"/>
              <a:gd name="connsiteX32" fmla="*/ 771674 w 1498885"/>
              <a:gd name="connsiteY32" fmla="*/ 1283814 h 1412736"/>
              <a:gd name="connsiteX33" fmla="*/ 832321 w 1498885"/>
              <a:gd name="connsiteY33" fmla="*/ 1178146 h 1412736"/>
              <a:gd name="connsiteX34" fmla="*/ 832321 w 1498885"/>
              <a:gd name="connsiteY34" fmla="*/ 234204 h 1412736"/>
              <a:gd name="connsiteX35" fmla="*/ 771674 w 1498885"/>
              <a:gd name="connsiteY35" fmla="*/ 128536 h 1412736"/>
              <a:gd name="connsiteX36" fmla="*/ 709724 w 1498885"/>
              <a:gd name="connsiteY36" fmla="*/ 111607 h 1412736"/>
              <a:gd name="connsiteX37" fmla="*/ 711864 w 1498885"/>
              <a:gd name="connsiteY37" fmla="*/ 9 h 1412736"/>
              <a:gd name="connsiteX38" fmla="*/ 828043 w 1498885"/>
              <a:gd name="connsiteY38" fmla="*/ 32356 h 1412736"/>
              <a:gd name="connsiteX39" fmla="*/ 943942 w 1498885"/>
              <a:gd name="connsiteY39" fmla="*/ 234390 h 1412736"/>
              <a:gd name="connsiteX40" fmla="*/ 943942 w 1498885"/>
              <a:gd name="connsiteY40" fmla="*/ 1178518 h 1412736"/>
              <a:gd name="connsiteX41" fmla="*/ 828043 w 1498885"/>
              <a:gd name="connsiteY41" fmla="*/ 1380552 h 1412736"/>
              <a:gd name="connsiteX42" fmla="*/ 709910 w 1498885"/>
              <a:gd name="connsiteY42" fmla="*/ 1412736 h 1412736"/>
              <a:gd name="connsiteX43" fmla="*/ 595126 w 1498885"/>
              <a:gd name="connsiteY43" fmla="*/ 1382413 h 1412736"/>
              <a:gd name="connsiteX44" fmla="*/ 119435 w 1498885"/>
              <a:gd name="connsiteY44" fmla="*/ 1115080 h 1412736"/>
              <a:gd name="connsiteX45" fmla="*/ 0 w 1498885"/>
              <a:gd name="connsiteY45" fmla="*/ 911000 h 1412736"/>
              <a:gd name="connsiteX46" fmla="*/ 0 w 1498885"/>
              <a:gd name="connsiteY46" fmla="*/ 501722 h 1412736"/>
              <a:gd name="connsiteX47" fmla="*/ 119435 w 1498885"/>
              <a:gd name="connsiteY47" fmla="*/ 297642 h 1412736"/>
              <a:gd name="connsiteX48" fmla="*/ 595126 w 1498885"/>
              <a:gd name="connsiteY48" fmla="*/ 30309 h 1412736"/>
              <a:gd name="connsiteX49" fmla="*/ 711864 w 1498885"/>
              <a:gd name="connsiteY49" fmla="*/ 9 h 1412736"/>
            </a:gdLst>
            <a:rect l="l" t="t" r="r" b="b"/>
            <a:pathLst>
              <a:path w="1498885" h="1412736">
                <a:moveTo>
                  <a:pt x="1110072" y="1039039"/>
                </a:moveTo>
                <a:cubicBezTo>
                  <a:pt x="1124350" y="1039039"/>
                  <a:pt x="1138628" y="1044480"/>
                  <a:pt x="1149511" y="1055363"/>
                </a:cubicBezTo>
                <a:lnTo>
                  <a:pt x="1371451" y="1277303"/>
                </a:lnTo>
                <a:cubicBezTo>
                  <a:pt x="1393217" y="1299070"/>
                  <a:pt x="1393217" y="1334416"/>
                  <a:pt x="1371451" y="1356182"/>
                </a:cubicBezTo>
                <a:cubicBezTo>
                  <a:pt x="1360661" y="1366972"/>
                  <a:pt x="1346336" y="1372553"/>
                  <a:pt x="1332012" y="1372553"/>
                </a:cubicBezTo>
                <a:cubicBezTo>
                  <a:pt x="1317687" y="1372553"/>
                  <a:pt x="1303362" y="1367158"/>
                  <a:pt x="1292572" y="1356182"/>
                </a:cubicBezTo>
                <a:lnTo>
                  <a:pt x="1070632" y="1134242"/>
                </a:lnTo>
                <a:cubicBezTo>
                  <a:pt x="1048866" y="1112476"/>
                  <a:pt x="1048866" y="1077130"/>
                  <a:pt x="1070632" y="1055363"/>
                </a:cubicBezTo>
                <a:cubicBezTo>
                  <a:pt x="1081515" y="1044480"/>
                  <a:pt x="1095793" y="1039039"/>
                  <a:pt x="1110072" y="1039039"/>
                </a:cubicBezTo>
                <a:close/>
                <a:moveTo>
                  <a:pt x="1110072" y="705989"/>
                </a:moveTo>
                <a:lnTo>
                  <a:pt x="1443075" y="705989"/>
                </a:lnTo>
                <a:cubicBezTo>
                  <a:pt x="1473956" y="705989"/>
                  <a:pt x="1498885" y="730918"/>
                  <a:pt x="1498885" y="761800"/>
                </a:cubicBezTo>
                <a:cubicBezTo>
                  <a:pt x="1498885" y="792682"/>
                  <a:pt x="1473770" y="817611"/>
                  <a:pt x="1443075" y="817611"/>
                </a:cubicBezTo>
                <a:lnTo>
                  <a:pt x="1110072" y="817611"/>
                </a:lnTo>
                <a:cubicBezTo>
                  <a:pt x="1079190" y="817611"/>
                  <a:pt x="1054261" y="792682"/>
                  <a:pt x="1054261" y="761800"/>
                </a:cubicBezTo>
                <a:cubicBezTo>
                  <a:pt x="1054261" y="730918"/>
                  <a:pt x="1079190" y="705989"/>
                  <a:pt x="1110072" y="705989"/>
                </a:cubicBezTo>
                <a:close/>
                <a:moveTo>
                  <a:pt x="1332012" y="151093"/>
                </a:moveTo>
                <a:cubicBezTo>
                  <a:pt x="1346290" y="151093"/>
                  <a:pt x="1360568" y="156535"/>
                  <a:pt x="1371451" y="167418"/>
                </a:cubicBezTo>
                <a:cubicBezTo>
                  <a:pt x="1393217" y="189184"/>
                  <a:pt x="1393217" y="224530"/>
                  <a:pt x="1371451" y="246297"/>
                </a:cubicBezTo>
                <a:lnTo>
                  <a:pt x="1149511" y="468236"/>
                </a:lnTo>
                <a:cubicBezTo>
                  <a:pt x="1138721" y="479213"/>
                  <a:pt x="1124396" y="484608"/>
                  <a:pt x="1110072" y="484608"/>
                </a:cubicBezTo>
                <a:cubicBezTo>
                  <a:pt x="1095747" y="484608"/>
                  <a:pt x="1081422" y="479213"/>
                  <a:pt x="1070632" y="468236"/>
                </a:cubicBezTo>
                <a:cubicBezTo>
                  <a:pt x="1048866" y="446470"/>
                  <a:pt x="1048866" y="411124"/>
                  <a:pt x="1070632" y="389358"/>
                </a:cubicBezTo>
                <a:lnTo>
                  <a:pt x="1292572" y="167418"/>
                </a:lnTo>
                <a:cubicBezTo>
                  <a:pt x="1303455" y="156535"/>
                  <a:pt x="1317733" y="151093"/>
                  <a:pt x="1332012" y="151093"/>
                </a:cubicBezTo>
                <a:close/>
                <a:moveTo>
                  <a:pt x="709724" y="111607"/>
                </a:moveTo>
                <a:cubicBezTo>
                  <a:pt x="689074" y="111607"/>
                  <a:pt x="668610" y="116816"/>
                  <a:pt x="649635" y="127420"/>
                </a:cubicBezTo>
                <a:lnTo>
                  <a:pt x="174129" y="394752"/>
                </a:lnTo>
                <a:cubicBezTo>
                  <a:pt x="135620" y="416332"/>
                  <a:pt x="111621" y="457260"/>
                  <a:pt x="111621" y="501536"/>
                </a:cubicBezTo>
                <a:lnTo>
                  <a:pt x="111621" y="910814"/>
                </a:lnTo>
                <a:cubicBezTo>
                  <a:pt x="111621" y="955090"/>
                  <a:pt x="135620" y="996018"/>
                  <a:pt x="174129" y="1017598"/>
                </a:cubicBezTo>
                <a:lnTo>
                  <a:pt x="649821" y="1284930"/>
                </a:lnTo>
                <a:cubicBezTo>
                  <a:pt x="688144" y="1306510"/>
                  <a:pt x="733723" y="1306138"/>
                  <a:pt x="771674" y="1283814"/>
                </a:cubicBezTo>
                <a:cubicBezTo>
                  <a:pt x="809625" y="1261676"/>
                  <a:pt x="832321" y="1222050"/>
                  <a:pt x="832321" y="1178146"/>
                </a:cubicBezTo>
                <a:lnTo>
                  <a:pt x="832321" y="234204"/>
                </a:lnTo>
                <a:cubicBezTo>
                  <a:pt x="832321" y="190113"/>
                  <a:pt x="809625" y="150674"/>
                  <a:pt x="771674" y="128536"/>
                </a:cubicBezTo>
                <a:cubicBezTo>
                  <a:pt x="752326" y="117188"/>
                  <a:pt x="731118" y="111607"/>
                  <a:pt x="709724" y="111607"/>
                </a:cubicBezTo>
                <a:close/>
                <a:moveTo>
                  <a:pt x="711864" y="9"/>
                </a:moveTo>
                <a:cubicBezTo>
                  <a:pt x="751861" y="358"/>
                  <a:pt x="791766" y="11148"/>
                  <a:pt x="828043" y="32356"/>
                </a:cubicBezTo>
                <a:cubicBezTo>
                  <a:pt x="900596" y="74772"/>
                  <a:pt x="943942" y="150302"/>
                  <a:pt x="943942" y="234390"/>
                </a:cubicBezTo>
                <a:lnTo>
                  <a:pt x="943942" y="1178518"/>
                </a:lnTo>
                <a:cubicBezTo>
                  <a:pt x="943942" y="1262606"/>
                  <a:pt x="900596" y="1338136"/>
                  <a:pt x="828043" y="1380552"/>
                </a:cubicBezTo>
                <a:cubicBezTo>
                  <a:pt x="791208" y="1401946"/>
                  <a:pt x="750466" y="1412736"/>
                  <a:pt x="709910" y="1412736"/>
                </a:cubicBezTo>
                <a:cubicBezTo>
                  <a:pt x="670471" y="1412736"/>
                  <a:pt x="631217" y="1402691"/>
                  <a:pt x="595126" y="1382413"/>
                </a:cubicBezTo>
                <a:lnTo>
                  <a:pt x="119435" y="1115080"/>
                </a:lnTo>
                <a:cubicBezTo>
                  <a:pt x="45765" y="1073594"/>
                  <a:pt x="0" y="995460"/>
                  <a:pt x="0" y="911000"/>
                </a:cubicBezTo>
                <a:lnTo>
                  <a:pt x="0" y="501722"/>
                </a:lnTo>
                <a:cubicBezTo>
                  <a:pt x="0" y="417262"/>
                  <a:pt x="45765" y="338942"/>
                  <a:pt x="119435" y="297642"/>
                </a:cubicBezTo>
                <a:lnTo>
                  <a:pt x="595126" y="30309"/>
                </a:lnTo>
                <a:cubicBezTo>
                  <a:pt x="631775" y="9752"/>
                  <a:pt x="671866" y="-340"/>
                  <a:pt x="711864" y="9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0" flipH="0" flipV="0">
            <a:off x="10784167" y="6276087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rot="0" flipH="0" flipV="0">
            <a:off x="10851393" y="6345476"/>
            <a:ext cx="134100" cy="129774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0" flipH="0" flipV="0">
            <a:off x="10408407" y="6276087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0" flipH="0" flipV="0">
            <a:off x="10482782" y="6345476"/>
            <a:ext cx="119802" cy="129774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0" flipH="0" flipV="0">
            <a:off x="10844989" y="1524512"/>
            <a:ext cx="118403" cy="118403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0" flipH="0" flipV="0">
            <a:off x="1279215" y="1080795"/>
            <a:ext cx="3624655" cy="378296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12700" cap="sq">
            <a:noFill/>
            <a:miter/>
          </a:ln>
          <a:effectLst>
            <a:outerShdw dist="63500" blurRad="127000" dir="5400000" sx="100000" sy="100000" kx="0" ky="0" algn="t" rotWithShape="0">
              <a:schemeClr val="accent1"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0" flipH="0" flipV="0">
            <a:off x="1563607" y="5204436"/>
            <a:ext cx="844324" cy="88060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12700" cap="sq">
            <a:noFill/>
            <a:miter/>
          </a:ln>
          <a:effectLst>
            <a:outerShdw dist="63500" blurRad="127000" dir="5400000" sx="100000" sy="100000" kx="0" ky="0" algn="t" rotWithShape="0">
              <a:schemeClr val="accent1"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0" flipH="0" flipV="0">
            <a:off x="2668717" y="5204436"/>
            <a:ext cx="844324" cy="88060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12700" cap="sq">
            <a:noFill/>
            <a:miter/>
          </a:ln>
          <a:effectLst>
            <a:outerShdw dist="63500" blurRad="127000" dir="5400000" sx="100000" sy="100000" kx="0" ky="0" algn="t" rotWithShape="0">
              <a:schemeClr val="accent1"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0" flipH="0" flipV="0">
            <a:off x="3775326" y="5204436"/>
            <a:ext cx="844324" cy="88060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12700" cap="sq">
            <a:noFill/>
            <a:miter/>
          </a:ln>
          <a:effectLst>
            <a:outerShdw dist="63500" blurRad="127000" dir="5400000" sx="100000" sy="100000" kx="0" ky="0" algn="t" rotWithShape="0">
              <a:schemeClr val="accent1"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17" name=""/>
          <p:cNvPicPr>
            <a:picLocks noChangeAspect="1"/>
          </p:cNvPicPr>
          <p:nvPr/>
        </p:nvPicPr>
        <p:blipFill>
          <a:blip r:embed="rId2">
            <a:alphaModFix amt="100000"/>
          </a:blip>
          <a:srcRect l="0" t="15229" r="0" b="15229"/>
          <a:stretch>
            <a:fillRect/>
          </a:stretch>
        </p:blipFill>
        <p:spPr>
          <a:xfrm rot="0" flipH="0" flipV="0">
            <a:off x="2657742" y="5191425"/>
            <a:ext cx="867773" cy="905205"/>
          </a:xfrm>
          <a:custGeom>
            <a:avLst/>
            <a:gdLst>
              <a:gd name="connsiteX0" fmla="*/ 459982 w 919964"/>
              <a:gd name="connsiteY0" fmla="*/ 0 h 959649"/>
              <a:gd name="connsiteX1" fmla="*/ 919964 w 919964"/>
              <a:gd name="connsiteY1" fmla="*/ 459982 h 959649"/>
              <a:gd name="connsiteX2" fmla="*/ 919964 w 919964"/>
              <a:gd name="connsiteY2" fmla="*/ 959649 h 959649"/>
              <a:gd name="connsiteX3" fmla="*/ 0 w 919964"/>
              <a:gd name="connsiteY3" fmla="*/ 959649 h 959649"/>
              <a:gd name="connsiteX4" fmla="*/ 0 w 919964"/>
              <a:gd name="connsiteY4" fmla="*/ 459982 h 959649"/>
              <a:gd name="connsiteX5" fmla="*/ 459982 w 919964"/>
              <a:gd name="connsiteY5" fmla="*/ 0 h 959649"/>
            </a:gdLst>
            <a:rect l="l" t="t" r="r" b="b"/>
            <a:pathLst>
              <a:path w="919964" h="959649">
                <a:moveTo>
                  <a:pt x="459982" y="0"/>
                </a:moveTo>
                <a:cubicBezTo>
                  <a:pt x="714023" y="0"/>
                  <a:pt x="919964" y="205941"/>
                  <a:pt x="919964" y="459982"/>
                </a:cubicBezTo>
                <a:lnTo>
                  <a:pt x="919964" y="959649"/>
                </a:lnTo>
                <a:lnTo>
                  <a:pt x="0" y="959649"/>
                </a:lnTo>
                <a:lnTo>
                  <a:pt x="0" y="459982"/>
                </a:lnTo>
                <a:cubicBezTo>
                  <a:pt x="0" y="205941"/>
                  <a:pt x="205941" y="0"/>
                  <a:pt x="459982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8" name=""/>
          <p:cNvPicPr>
            <a:picLocks noChangeAspect="1"/>
          </p:cNvPicPr>
          <p:nvPr/>
        </p:nvPicPr>
        <p:blipFill>
          <a:blip r:embed="rId2">
            <a:alphaModFix amt="100000"/>
          </a:blip>
          <a:srcRect l="0" t="15229" r="0" b="15229"/>
          <a:stretch>
            <a:fillRect/>
          </a:stretch>
        </p:blipFill>
        <p:spPr>
          <a:xfrm rot="0" flipH="0" flipV="0">
            <a:off x="1234118" y="1033752"/>
            <a:ext cx="3715020" cy="3875275"/>
          </a:xfrm>
          <a:custGeom>
            <a:avLst/>
            <a:gdLst>
              <a:gd name="connsiteX0" fmla="*/ 1978293 w 3956586"/>
              <a:gd name="connsiteY0" fmla="*/ 0 h 4127262"/>
              <a:gd name="connsiteX1" fmla="*/ 3956586 w 3956586"/>
              <a:gd name="connsiteY1" fmla="*/ 1978293 h 4127262"/>
              <a:gd name="connsiteX2" fmla="*/ 3956586 w 3956586"/>
              <a:gd name="connsiteY2" fmla="*/ 4127262 h 4127262"/>
              <a:gd name="connsiteX3" fmla="*/ 0 w 3956586"/>
              <a:gd name="connsiteY3" fmla="*/ 4127262 h 4127262"/>
              <a:gd name="connsiteX4" fmla="*/ 0 w 3956586"/>
              <a:gd name="connsiteY4" fmla="*/ 1978293 h 4127262"/>
              <a:gd name="connsiteX5" fmla="*/ 1978293 w 3956586"/>
              <a:gd name="connsiteY5" fmla="*/ 0 h 4127262"/>
            </a:gdLst>
            <a:rect l="l" t="t" r="r" b="b"/>
            <a:pathLst>
              <a:path w="3956586" h="4127262">
                <a:moveTo>
                  <a:pt x="1978293" y="0"/>
                </a:moveTo>
                <a:cubicBezTo>
                  <a:pt x="3070874" y="0"/>
                  <a:pt x="3956586" y="885712"/>
                  <a:pt x="3956586" y="1978293"/>
                </a:cubicBezTo>
                <a:lnTo>
                  <a:pt x="3956586" y="4127262"/>
                </a:lnTo>
                <a:lnTo>
                  <a:pt x="0" y="4127262"/>
                </a:lnTo>
                <a:lnTo>
                  <a:pt x="0" y="1978293"/>
                </a:lnTo>
                <a:cubicBezTo>
                  <a:pt x="0" y="885712"/>
                  <a:pt x="885712" y="0"/>
                  <a:pt x="1978293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9" name=""/>
          <p:cNvPicPr>
            <a:picLocks noChangeAspect="1"/>
          </p:cNvPicPr>
          <p:nvPr/>
        </p:nvPicPr>
        <p:blipFill>
          <a:blip r:embed="rId3">
            <a:alphaModFix amt="100000"/>
          </a:blip>
          <a:srcRect l="18045" t="0" r="18045" b="0"/>
          <a:stretch>
            <a:fillRect/>
          </a:stretch>
        </p:blipFill>
        <p:spPr>
          <a:xfrm rot="0" flipH="0" flipV="0">
            <a:off x="1551132" y="5191425"/>
            <a:ext cx="867773" cy="905205"/>
          </a:xfrm>
          <a:custGeom>
            <a:avLst/>
            <a:gdLst>
              <a:gd name="connsiteX0" fmla="*/ 459982 w 919964"/>
              <a:gd name="connsiteY0" fmla="*/ 0 h 959649"/>
              <a:gd name="connsiteX1" fmla="*/ 919964 w 919964"/>
              <a:gd name="connsiteY1" fmla="*/ 459982 h 959649"/>
              <a:gd name="connsiteX2" fmla="*/ 919964 w 919964"/>
              <a:gd name="connsiteY2" fmla="*/ 959649 h 959649"/>
              <a:gd name="connsiteX3" fmla="*/ 0 w 919964"/>
              <a:gd name="connsiteY3" fmla="*/ 959649 h 959649"/>
              <a:gd name="connsiteX4" fmla="*/ 0 w 919964"/>
              <a:gd name="connsiteY4" fmla="*/ 459982 h 959649"/>
              <a:gd name="connsiteX5" fmla="*/ 459982 w 919964"/>
              <a:gd name="connsiteY5" fmla="*/ 0 h 959649"/>
            </a:gdLst>
            <a:rect l="l" t="t" r="r" b="b"/>
            <a:pathLst>
              <a:path w="919964" h="959649">
                <a:moveTo>
                  <a:pt x="459982" y="0"/>
                </a:moveTo>
                <a:cubicBezTo>
                  <a:pt x="714023" y="0"/>
                  <a:pt x="919964" y="205941"/>
                  <a:pt x="919964" y="459982"/>
                </a:cubicBezTo>
                <a:lnTo>
                  <a:pt x="919964" y="959649"/>
                </a:lnTo>
                <a:lnTo>
                  <a:pt x="0" y="959649"/>
                </a:lnTo>
                <a:lnTo>
                  <a:pt x="0" y="459982"/>
                </a:lnTo>
                <a:cubicBezTo>
                  <a:pt x="0" y="205941"/>
                  <a:pt x="205941" y="0"/>
                  <a:pt x="459982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20" name="标题 1"/>
          <p:cNvSpPr txBox="1"/>
          <p:nvPr/>
        </p:nvSpPr>
        <p:spPr>
          <a:xfrm rot="0" flipH="0" flipV="0">
            <a:off x="11350461" y="5332863"/>
            <a:ext cx="108475" cy="108475"/>
          </a:xfrm>
          <a:prstGeom prst="ellipse">
            <a:avLst/>
          </a:prstGeom>
          <a:solidFill>
            <a:schemeClr val="accent3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21" name="标题 1"/>
          <p:cNvCxnSpPr/>
          <p:nvPr/>
        </p:nvCxnSpPr>
        <p:spPr>
          <a:xfrm rot="0" flipH="0" flipV="0">
            <a:off x="4883434" y="5763911"/>
            <a:ext cx="181508" cy="0"/>
          </a:xfrm>
          <a:prstGeom prst="straightConnector1">
            <a:avLst/>
          </a:prstGeom>
          <a:noFill/>
          <a:ln w="38100" cap="rnd">
            <a:solidFill>
              <a:schemeClr val="accent1"/>
            </a:solidFill>
            <a:miter/>
            <a:tailEnd type="stealth"/>
          </a:ln>
        </p:spPr>
      </p:cxnSp>
      <p:cxnSp>
        <p:nvCxnSpPr>
          <p:cNvPr id="22" name="标题 1"/>
          <p:cNvCxnSpPr/>
          <p:nvPr/>
        </p:nvCxnSpPr>
        <p:spPr>
          <a:xfrm rot="0" flipH="1" flipV="0">
            <a:off x="1118315" y="5763911"/>
            <a:ext cx="181508" cy="0"/>
          </a:xfrm>
          <a:prstGeom prst="straightConnector1">
            <a:avLst/>
          </a:prstGeom>
          <a:noFill/>
          <a:ln w="38100" cap="rnd">
            <a:solidFill>
              <a:schemeClr val="accent1"/>
            </a:solidFill>
            <a:miter/>
            <a:tailEnd type="stealth"/>
          </a:ln>
        </p:spPr>
      </p:cxnSp>
      <p:sp>
        <p:nvSpPr>
          <p:cNvPr id="23" name="标题 1"/>
          <p:cNvSpPr txBox="1"/>
          <p:nvPr/>
        </p:nvSpPr>
        <p:spPr>
          <a:xfrm rot="0" flipH="0" flipV="0">
            <a:off x="567203" y="2111864"/>
            <a:ext cx="108475" cy="108475"/>
          </a:xfrm>
          <a:prstGeom prst="ellipse">
            <a:avLst/>
          </a:prstGeom>
          <a:solidFill>
            <a:schemeClr val="accent3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 rot="0" flipH="0" flipV="0">
            <a:off x="5418654" y="4134538"/>
            <a:ext cx="108475" cy="108475"/>
          </a:xfrm>
          <a:prstGeom prst="ellipse">
            <a:avLst/>
          </a:prstGeom>
          <a:solidFill>
            <a:schemeClr val="accent3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 rot="0" flipH="0" flipV="0">
            <a:off x="4421537" y="941003"/>
            <a:ext cx="108475" cy="108475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 rot="21239739" flipH="0" flipV="0">
            <a:off x="713744" y="3144852"/>
            <a:ext cx="4695336" cy="639372"/>
          </a:xfrm>
          <a:prstGeom prst="ellipse">
            <a:avLst/>
          </a:prstGeom>
          <a:noFill/>
          <a:ln w="25400" cap="flat">
            <a:gradFill>
              <a:gsLst>
                <a:gs pos="44000">
                  <a:schemeClr val="accent2">
                    <a:alpha val="0"/>
                  </a:schemeClr>
                </a:gs>
                <a:gs pos="44000">
                  <a:schemeClr val="accent2">
                    <a:alpha val="0"/>
                  </a:schemeClr>
                </a:gs>
                <a:gs pos="67000">
                  <a:schemeClr val="accent3">
                    <a:alpha val="100000"/>
                  </a:schemeClr>
                </a:gs>
                <a:gs pos="75000">
                  <a:schemeClr val="accent3">
                    <a:alpha val="100000"/>
                  </a:schemeClr>
                </a:gs>
                <a:gs pos="100000">
                  <a:schemeClr val="accent3">
                    <a:alpha val="100000"/>
                  </a:schemeClr>
                </a:gs>
              </a:gsLst>
              <a:lin ang="5400000" scaled="0"/>
            </a:gradFill>
            <a:miter/>
          </a:ln>
          <a:effectLst/>
        </p:spPr>
        <p:txBody>
          <a:bodyPr vert="horz" wrap="square" lIns="0" tIns="0" rIns="0" bIns="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pic>
        <p:nvPicPr>
          <p:cNvPr id="27" name=""/>
          <p:cNvPicPr>
            <a:picLocks noChangeAspect="1"/>
          </p:cNvPicPr>
          <p:nvPr/>
        </p:nvPicPr>
        <p:blipFill>
          <a:blip r:embed="rId4">
            <a:alphaModFix amt="100000"/>
          </a:blip>
          <a:srcRect l="18045" t="0" r="18045" b="0"/>
          <a:stretch>
            <a:fillRect/>
          </a:stretch>
        </p:blipFill>
        <p:spPr>
          <a:xfrm rot="0" flipH="0" flipV="0">
            <a:off x="3764351" y="5191425"/>
            <a:ext cx="867773" cy="905205"/>
          </a:xfrm>
          <a:custGeom>
            <a:avLst/>
            <a:gdLst>
              <a:gd name="connsiteX0" fmla="*/ 459982 w 919964"/>
              <a:gd name="connsiteY0" fmla="*/ 0 h 959649"/>
              <a:gd name="connsiteX1" fmla="*/ 919964 w 919964"/>
              <a:gd name="connsiteY1" fmla="*/ 459982 h 959649"/>
              <a:gd name="connsiteX2" fmla="*/ 919964 w 919964"/>
              <a:gd name="connsiteY2" fmla="*/ 959649 h 959649"/>
              <a:gd name="connsiteX3" fmla="*/ 0 w 919964"/>
              <a:gd name="connsiteY3" fmla="*/ 959649 h 959649"/>
              <a:gd name="connsiteX4" fmla="*/ 0 w 919964"/>
              <a:gd name="connsiteY4" fmla="*/ 459982 h 959649"/>
              <a:gd name="connsiteX5" fmla="*/ 459982 w 919964"/>
              <a:gd name="connsiteY5" fmla="*/ 0 h 959649"/>
            </a:gdLst>
            <a:rect l="l" t="t" r="r" b="b"/>
            <a:pathLst>
              <a:path w="919964" h="959649">
                <a:moveTo>
                  <a:pt x="459982" y="0"/>
                </a:moveTo>
                <a:cubicBezTo>
                  <a:pt x="714023" y="0"/>
                  <a:pt x="919964" y="205941"/>
                  <a:pt x="919964" y="459982"/>
                </a:cubicBezTo>
                <a:lnTo>
                  <a:pt x="919964" y="959649"/>
                </a:lnTo>
                <a:lnTo>
                  <a:pt x="0" y="959649"/>
                </a:lnTo>
                <a:lnTo>
                  <a:pt x="0" y="459982"/>
                </a:lnTo>
                <a:cubicBezTo>
                  <a:pt x="0" y="205941"/>
                  <a:pt x="205941" y="0"/>
                  <a:pt x="459982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28" name=""/>
          <p:cNvPicPr>
            <a:picLocks noChangeAspect="1"/>
          </p:cNvPicPr>
          <p:nvPr/>
        </p:nvPicPr>
        <p:blipFill>
          <a:blip r:embed="rId5">
            <a:alphaModFix amt="100000"/>
          </a:blip>
          <a:srcRect l="0" t="5262" r="0" b="5262"/>
          <a:stretch>
            <a:fillRect/>
          </a:stretch>
        </p:blipFill>
        <p:spPr>
          <a:xfrm rot="1404985" flipH="0" flipV="0">
            <a:off x="1408434" y="1086508"/>
            <a:ext cx="809952" cy="833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"/>
          <p:cNvPicPr>
            <a:picLocks noChangeAspect="1"/>
          </p:cNvPicPr>
          <p:nvPr/>
        </p:nvPicPr>
        <p:blipFill>
          <a:blip r:embed="rId6">
            <a:alphaModFix amt="100000"/>
          </a:blip>
          <a:srcRect l="2232" t="0" r="2232" b="0"/>
          <a:stretch>
            <a:fillRect/>
          </a:stretch>
        </p:blipFill>
        <p:spPr>
          <a:xfrm rot="1404985" flipH="0" flipV="0">
            <a:off x="-526154" y="6072160"/>
            <a:ext cx="1052308" cy="1083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"/>
          <p:cNvPicPr>
            <a:picLocks noChangeAspect="1"/>
          </p:cNvPicPr>
          <p:nvPr/>
        </p:nvPicPr>
        <p:blipFill>
          <a:blip r:embed="rId6">
            <a:alphaModFix amt="100000"/>
          </a:blip>
          <a:srcRect l="2630" t="0" r="2630" b="0"/>
          <a:stretch>
            <a:fillRect/>
          </a:stretch>
        </p:blipFill>
        <p:spPr>
          <a:xfrm rot="17100000" flipH="0" flipV="0">
            <a:off x="11742747" y="1446863"/>
            <a:ext cx="898507" cy="932810"/>
          </a:xfrm>
          <a:custGeom>
            <a:avLst/>
            <a:gdLst>
              <a:gd name="connsiteX0" fmla="*/ 1457508 w 1457508"/>
              <a:gd name="connsiteY0" fmla="*/ 0 h 1513152"/>
              <a:gd name="connsiteX1" fmla="*/ 1457508 w 1457508"/>
              <a:gd name="connsiteY1" fmla="*/ 1308962 h 1513152"/>
              <a:gd name="connsiteX2" fmla="*/ 695460 w 1457508"/>
              <a:gd name="connsiteY2" fmla="*/ 1513152 h 1513152"/>
              <a:gd name="connsiteX3" fmla="*/ 360992 w 1457508"/>
              <a:gd name="connsiteY3" fmla="*/ 1513152 h 1513152"/>
              <a:gd name="connsiteX4" fmla="*/ 0 w 1457508"/>
              <a:gd name="connsiteY4" fmla="*/ 887896 h 1513152"/>
              <a:gd name="connsiteX5" fmla="*/ 0 w 1457508"/>
              <a:gd name="connsiteY5" fmla="*/ 625256 h 1513152"/>
              <a:gd name="connsiteX6" fmla="*/ 360992 w 1457508"/>
              <a:gd name="connsiteY6" fmla="*/ 0 h 1513152"/>
            </a:gdLst>
            <a:rect l="l" t="t" r="r" b="b"/>
            <a:pathLst>
              <a:path w="1457508" h="1513152">
                <a:moveTo>
                  <a:pt x="1457508" y="0"/>
                </a:moveTo>
                <a:lnTo>
                  <a:pt x="1457508" y="1308962"/>
                </a:lnTo>
                <a:lnTo>
                  <a:pt x="695460" y="1513152"/>
                </a:lnTo>
                <a:lnTo>
                  <a:pt x="360992" y="1513152"/>
                </a:lnTo>
                <a:lnTo>
                  <a:pt x="0" y="887896"/>
                </a:lnTo>
                <a:lnTo>
                  <a:pt x="0" y="625256"/>
                </a:lnTo>
                <a:lnTo>
                  <a:pt x="360992" y="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31" name="标题 1"/>
          <p:cNvSpPr txBox="1"/>
          <p:nvPr/>
        </p:nvSpPr>
        <p:spPr>
          <a:xfrm rot="0" flipH="0" flipV="0">
            <a:off x="5864573" y="2323878"/>
            <a:ext cx="787902" cy="53784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 w="12700" cap="sq">
            <a:noFill/>
            <a:miter/>
          </a:ln>
          <a:effectLst/>
        </p:spPr>
        <p:txBody>
          <a:bodyPr vert="horz" wrap="square" lIns="117043" tIns="58522" rIns="117043" bIns="58522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32" name="标题 1"/>
          <p:cNvSpPr txBox="1"/>
          <p:nvPr/>
        </p:nvSpPr>
        <p:spPr>
          <a:xfrm rot="0" flipH="0" flipV="0">
            <a:off x="5936521" y="1151999"/>
            <a:ext cx="644006" cy="161159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b"/>
          <a:lstStyle/>
          <a:p>
            <a:pPr algn="ctr">
              <a:lnSpc>
                <a:spcPct val="10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HelloFont WenYiHei"/>
                <a:ea typeface="HelloFont WenYiHei"/>
                <a:cs typeface="HelloFont WenYiHei"/>
              </a:rPr>
              <a:t>01</a:t>
            </a:r>
            <a:endParaRPr kumimoji="1" lang="zh-CN" altLang="en-US"/>
          </a:p>
        </p:txBody>
      </p:sp>
      <p:sp>
        <p:nvSpPr>
          <p:cNvPr id="33" name="标题 1"/>
          <p:cNvSpPr txBox="1"/>
          <p:nvPr/>
        </p:nvSpPr>
        <p:spPr>
          <a:xfrm rot="0" flipH="0" flipV="0">
            <a:off x="5877274" y="3153605"/>
            <a:ext cx="5917654" cy="18978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5000">
                <a:ln w="12700">
                  <a:noFill/>
                </a:ln>
                <a:solidFill>
                  <a:srgbClr val="047971">
                    <a:alpha val="100000"/>
                  </a:srgbClr>
                </a:solidFill>
                <a:latin typeface="HelloFont WenYiHei"/>
                <a:ea typeface="HelloFont WenYiHei"/>
                <a:cs typeface="HelloFont WenYiHei"/>
              </a:rPr>
              <a:t>食品药品安全概述</a:t>
            </a:r>
            <a:endParaRPr kumimoji="1" lang="zh-CN" altLang="en-US"/>
          </a:p>
        </p:txBody>
      </p:sp>
      <p:sp>
        <p:nvSpPr>
          <p:cNvPr id="34" name="标题 1"/>
          <p:cNvSpPr txBox="1"/>
          <p:nvPr/>
        </p:nvSpPr>
        <p:spPr>
          <a:xfrm rot="0" flipH="0" flipV="0">
            <a:off x="10031730" y="227433"/>
            <a:ext cx="1772510" cy="276999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222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35" name="标题 1"/>
          <p:cNvSpPr txBox="1"/>
          <p:nvPr/>
        </p:nvSpPr>
        <p:spPr>
          <a:xfrm rot="0" flipH="0" flipV="0">
            <a:off x="11424756" y="301045"/>
            <a:ext cx="129755" cy="129774"/>
          </a:xfrm>
          <a:custGeom>
            <a:avLst/>
            <a:gdLst>
              <a:gd name="connsiteX0" fmla="*/ 669168 w 1599855"/>
              <a:gd name="connsiteY0" fmla="*/ 111621 h 1600088"/>
              <a:gd name="connsiteX1" fmla="*/ 886086 w 1599855"/>
              <a:gd name="connsiteY1" fmla="*/ 155339 h 1600088"/>
              <a:gd name="connsiteX2" fmla="*/ 1063377 w 1599855"/>
              <a:gd name="connsiteY2" fmla="*/ 274960 h 1600088"/>
              <a:gd name="connsiteX3" fmla="*/ 1182998 w 1599855"/>
              <a:gd name="connsiteY3" fmla="*/ 452251 h 1600088"/>
              <a:gd name="connsiteX4" fmla="*/ 1226716 w 1599855"/>
              <a:gd name="connsiteY4" fmla="*/ 669168 h 1600088"/>
              <a:gd name="connsiteX5" fmla="*/ 1182998 w 1599855"/>
              <a:gd name="connsiteY5" fmla="*/ 886085 h 1600088"/>
              <a:gd name="connsiteX6" fmla="*/ 1063377 w 1599855"/>
              <a:gd name="connsiteY6" fmla="*/ 1063377 h 1600088"/>
              <a:gd name="connsiteX7" fmla="*/ 886086 w 1599855"/>
              <a:gd name="connsiteY7" fmla="*/ 1182998 h 1600088"/>
              <a:gd name="connsiteX8" fmla="*/ 669168 w 1599855"/>
              <a:gd name="connsiteY8" fmla="*/ 1226716 h 1600088"/>
              <a:gd name="connsiteX9" fmla="*/ 452251 w 1599855"/>
              <a:gd name="connsiteY9" fmla="*/ 1182998 h 1600088"/>
              <a:gd name="connsiteX10" fmla="*/ 274960 w 1599855"/>
              <a:gd name="connsiteY10" fmla="*/ 1063377 h 1600088"/>
              <a:gd name="connsiteX11" fmla="*/ 155339 w 1599855"/>
              <a:gd name="connsiteY11" fmla="*/ 886085 h 1600088"/>
              <a:gd name="connsiteX12" fmla="*/ 111621 w 1599855"/>
              <a:gd name="connsiteY12" fmla="*/ 669168 h 1600088"/>
              <a:gd name="connsiteX13" fmla="*/ 155339 w 1599855"/>
              <a:gd name="connsiteY13" fmla="*/ 452251 h 1600088"/>
              <a:gd name="connsiteX14" fmla="*/ 274960 w 1599855"/>
              <a:gd name="connsiteY14" fmla="*/ 274960 h 1600088"/>
              <a:gd name="connsiteX15" fmla="*/ 452251 w 1599855"/>
              <a:gd name="connsiteY15" fmla="*/ 155339 h 1600088"/>
              <a:gd name="connsiteX16" fmla="*/ 669168 w 1599855"/>
              <a:gd name="connsiteY16" fmla="*/ 111621 h 1600088"/>
              <a:gd name="connsiteX17" fmla="*/ 669168 w 1599855"/>
              <a:gd name="connsiteY17" fmla="*/ 0 h 1600088"/>
              <a:gd name="connsiteX18" fmla="*/ 0 w 1599855"/>
              <a:gd name="connsiteY18" fmla="*/ 669168 h 1600088"/>
              <a:gd name="connsiteX19" fmla="*/ 669168 w 1599855"/>
              <a:gd name="connsiteY19" fmla="*/ 1338337 h 1600088"/>
              <a:gd name="connsiteX20" fmla="*/ 1338337 w 1599855"/>
              <a:gd name="connsiteY20" fmla="*/ 669168 h 1600088"/>
              <a:gd name="connsiteX21" fmla="*/ 669168 w 1599855"/>
              <a:gd name="connsiteY21" fmla="*/ 0 h 1600088"/>
              <a:gd name="connsiteX22" fmla="*/ 1544278 w 1599855"/>
              <a:gd name="connsiteY22" fmla="*/ 1600088 h 1600088"/>
              <a:gd name="connsiteX23" fmla="*/ 1504838 w 1599855"/>
              <a:gd name="connsiteY23" fmla="*/ 1583717 h 1600088"/>
              <a:gd name="connsiteX24" fmla="*/ 1247366 w 1599855"/>
              <a:gd name="connsiteY24" fmla="*/ 1326431 h 1600088"/>
              <a:gd name="connsiteX25" fmla="*/ 1247366 w 1599855"/>
              <a:gd name="connsiteY25" fmla="*/ 1247552 h 1600088"/>
              <a:gd name="connsiteX26" fmla="*/ 1326245 w 1599855"/>
              <a:gd name="connsiteY26" fmla="*/ 1247552 h 1600088"/>
              <a:gd name="connsiteX27" fmla="*/ 1583531 w 1599855"/>
              <a:gd name="connsiteY27" fmla="*/ 1504838 h 1600088"/>
              <a:gd name="connsiteX28" fmla="*/ 1583531 w 1599855"/>
              <a:gd name="connsiteY28" fmla="*/ 1583717 h 1600088"/>
              <a:gd name="connsiteX29" fmla="*/ 1544278 w 1599855"/>
              <a:gd name="connsiteY29" fmla="*/ 1600088 h 1600088"/>
            </a:gdLst>
            <a:rect l="l" t="t" r="r" b="b"/>
            <a:pathLst>
              <a:path w="1599855" h="1600088">
                <a:moveTo>
                  <a:pt x="669168" y="111621"/>
                </a:moveTo>
                <a:cubicBezTo>
                  <a:pt x="744513" y="111621"/>
                  <a:pt x="817438" y="126318"/>
                  <a:pt x="886086" y="155339"/>
                </a:cubicBezTo>
                <a:cubicBezTo>
                  <a:pt x="952500" y="183431"/>
                  <a:pt x="1012031" y="223614"/>
                  <a:pt x="1063377" y="274960"/>
                </a:cubicBezTo>
                <a:cubicBezTo>
                  <a:pt x="1114537" y="326120"/>
                  <a:pt x="1154906" y="385837"/>
                  <a:pt x="1182998" y="452251"/>
                </a:cubicBezTo>
                <a:cubicBezTo>
                  <a:pt x="1212019" y="520898"/>
                  <a:pt x="1226716" y="594010"/>
                  <a:pt x="1226716" y="669168"/>
                </a:cubicBezTo>
                <a:cubicBezTo>
                  <a:pt x="1226716" y="744327"/>
                  <a:pt x="1212019" y="817438"/>
                  <a:pt x="1182998" y="886085"/>
                </a:cubicBezTo>
                <a:cubicBezTo>
                  <a:pt x="1154906" y="952500"/>
                  <a:pt x="1114723" y="1012031"/>
                  <a:pt x="1063377" y="1063377"/>
                </a:cubicBezTo>
                <a:cubicBezTo>
                  <a:pt x="1012217" y="1114537"/>
                  <a:pt x="952500" y="1154906"/>
                  <a:pt x="886086" y="1182998"/>
                </a:cubicBezTo>
                <a:cubicBezTo>
                  <a:pt x="817438" y="1212019"/>
                  <a:pt x="744327" y="1226716"/>
                  <a:pt x="669168" y="1226716"/>
                </a:cubicBezTo>
                <a:cubicBezTo>
                  <a:pt x="594010" y="1226716"/>
                  <a:pt x="520898" y="1212019"/>
                  <a:pt x="452251" y="1182998"/>
                </a:cubicBezTo>
                <a:cubicBezTo>
                  <a:pt x="385837" y="1154906"/>
                  <a:pt x="326306" y="1114723"/>
                  <a:pt x="274960" y="1063377"/>
                </a:cubicBezTo>
                <a:cubicBezTo>
                  <a:pt x="223800" y="1012217"/>
                  <a:pt x="183431" y="952500"/>
                  <a:pt x="155339" y="886085"/>
                </a:cubicBezTo>
                <a:cubicBezTo>
                  <a:pt x="126318" y="817438"/>
                  <a:pt x="111621" y="744327"/>
                  <a:pt x="111621" y="669168"/>
                </a:cubicBezTo>
                <a:cubicBezTo>
                  <a:pt x="111621" y="594010"/>
                  <a:pt x="126318" y="520898"/>
                  <a:pt x="155339" y="452251"/>
                </a:cubicBezTo>
                <a:cubicBezTo>
                  <a:pt x="183431" y="385837"/>
                  <a:pt x="223614" y="326306"/>
                  <a:pt x="274960" y="274960"/>
                </a:cubicBezTo>
                <a:cubicBezTo>
                  <a:pt x="326306" y="223614"/>
                  <a:pt x="385837" y="183431"/>
                  <a:pt x="452251" y="155339"/>
                </a:cubicBezTo>
                <a:cubicBezTo>
                  <a:pt x="520898" y="126318"/>
                  <a:pt x="593824" y="111621"/>
                  <a:pt x="669168" y="111621"/>
                </a:cubicBezTo>
                <a:moveTo>
                  <a:pt x="669168" y="0"/>
                </a:moveTo>
                <a:cubicBezTo>
                  <a:pt x="299517" y="0"/>
                  <a:pt x="0" y="299517"/>
                  <a:pt x="0" y="669168"/>
                </a:cubicBezTo>
                <a:cubicBezTo>
                  <a:pt x="0" y="1038820"/>
                  <a:pt x="299517" y="1338337"/>
                  <a:pt x="669168" y="1338337"/>
                </a:cubicBezTo>
                <a:cubicBezTo>
                  <a:pt x="1038820" y="1338337"/>
                  <a:pt x="1338337" y="1038820"/>
                  <a:pt x="1338337" y="669168"/>
                </a:cubicBezTo>
                <a:cubicBezTo>
                  <a:pt x="1338337" y="299703"/>
                  <a:pt x="1038820" y="0"/>
                  <a:pt x="669168" y="0"/>
                </a:cubicBezTo>
                <a:close/>
                <a:moveTo>
                  <a:pt x="1544278" y="1600088"/>
                </a:moveTo>
                <a:cubicBezTo>
                  <a:pt x="1529953" y="1600088"/>
                  <a:pt x="1515628" y="1594693"/>
                  <a:pt x="1504838" y="1583717"/>
                </a:cubicBezTo>
                <a:lnTo>
                  <a:pt x="1247366" y="1326431"/>
                </a:lnTo>
                <a:cubicBezTo>
                  <a:pt x="1225600" y="1304665"/>
                  <a:pt x="1225600" y="1269318"/>
                  <a:pt x="1247366" y="1247552"/>
                </a:cubicBezTo>
                <a:cubicBezTo>
                  <a:pt x="1269132" y="1225786"/>
                  <a:pt x="1304479" y="1225786"/>
                  <a:pt x="1326245" y="1247552"/>
                </a:cubicBezTo>
                <a:lnTo>
                  <a:pt x="1583531" y="1504838"/>
                </a:lnTo>
                <a:cubicBezTo>
                  <a:pt x="1605297" y="1526605"/>
                  <a:pt x="1605297" y="1561951"/>
                  <a:pt x="1583531" y="1583717"/>
                </a:cubicBezTo>
                <a:cubicBezTo>
                  <a:pt x="1572927" y="1594693"/>
                  <a:pt x="1558603" y="1600088"/>
                  <a:pt x="1544278" y="1600088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36" name="标题 1"/>
          <p:cNvSpPr txBox="1"/>
          <p:nvPr/>
        </p:nvSpPr>
        <p:spPr>
          <a:xfrm rot="0" flipH="0" flipV="0">
            <a:off x="10171415" y="288988"/>
            <a:ext cx="1150705" cy="14252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1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R"/>
                <a:ea typeface="OPPOSans R"/>
                <a:cs typeface="OPPOSans R"/>
              </a:rPr>
              <a:t>PowerPoint design</a:t>
            </a:r>
            <a:endParaRPr kumimoji="1" lang="zh-CN" altLang="en-US"/>
          </a:p>
        </p:txBody>
      </p:sp>
      <p:sp>
        <p:nvSpPr>
          <p:cNvPr id="37" name="标题 1"/>
          <p:cNvSpPr txBox="1"/>
          <p:nvPr/>
        </p:nvSpPr>
        <p:spPr>
          <a:xfrm rot="0" flipH="0" flipV="0">
            <a:off x="6753574" y="2456688"/>
            <a:ext cx="2348954" cy="2722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dist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CCCCCC">
                    <a:alpha val="100000"/>
                  </a:srgbClr>
                </a:solidFill>
                <a:latin typeface="Alibaba Sans"/>
                <a:ea typeface="Alibaba Sans"/>
                <a:cs typeface="Alibaba Sans"/>
              </a:rPr>
              <a:t>powerpoint design</a:t>
            </a:r>
            <a:endParaRPr kumimoji="1" lang="zh-CN" altLang="en-US"/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rot="0" flipH="0" flipV="1">
            <a:off x="3656841" y="1308798"/>
            <a:ext cx="6505075" cy="1422964"/>
          </a:xfrm>
          <a:custGeom>
            <a:avLst/>
            <a:gdLst>
              <a:gd name="connsiteX0" fmla="*/ 0 w 6240379"/>
              <a:gd name="connsiteY0" fmla="*/ 1613495 h 1613495"/>
              <a:gd name="connsiteX1" fmla="*/ 6240379 w 6240379"/>
              <a:gd name="connsiteY1" fmla="*/ 1613495 h 1613495"/>
              <a:gd name="connsiteX2" fmla="*/ 6240379 w 6240379"/>
              <a:gd name="connsiteY2" fmla="*/ 217832 h 1613495"/>
              <a:gd name="connsiteX3" fmla="*/ 652886 w 6240379"/>
              <a:gd name="connsiteY3" fmla="*/ 217832 h 1613495"/>
              <a:gd name="connsiteX4" fmla="*/ 581527 w 6240379"/>
              <a:gd name="connsiteY4" fmla="*/ 0 h 1613495"/>
              <a:gd name="connsiteX5" fmla="*/ 510168 w 6240379"/>
              <a:gd name="connsiteY5" fmla="*/ 217832 h 1613495"/>
              <a:gd name="connsiteX6" fmla="*/ 0 w 6240379"/>
              <a:gd name="connsiteY6" fmla="*/ 217832 h 1613495"/>
            </a:gdLst>
            <a:rect l="l" t="t" r="r" b="b"/>
            <a:pathLst>
              <a:path w="6240379" h="1613495">
                <a:moveTo>
                  <a:pt x="0" y="1613495"/>
                </a:moveTo>
                <a:lnTo>
                  <a:pt x="6240379" y="1613495"/>
                </a:lnTo>
                <a:lnTo>
                  <a:pt x="6240379" y="217832"/>
                </a:lnTo>
                <a:lnTo>
                  <a:pt x="652886" y="217832"/>
                </a:lnTo>
                <a:lnTo>
                  <a:pt x="581527" y="0"/>
                </a:lnTo>
                <a:lnTo>
                  <a:pt x="510168" y="217832"/>
                </a:lnTo>
                <a:lnTo>
                  <a:pt x="0" y="217832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0" flipH="0" flipV="0">
            <a:off x="3769513" y="1621972"/>
            <a:ext cx="4979200" cy="81155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044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食品药品直接关系到公众健康和生命安全，是社会稳定和经济发展的基础。近年来，食品药品安全事件频发，如2008年中国的三聚氰胺奶粉事件，不仅损害了公众健康，也严重影响了社会稳定和经济发展。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0" flipH="0" flipV="0">
            <a:off x="8868914" y="1252501"/>
            <a:ext cx="1373372" cy="134559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0" flipH="0" flipV="0">
            <a:off x="9342257" y="1696471"/>
            <a:ext cx="494726" cy="457656"/>
          </a:xfrm>
          <a:custGeom>
            <a:avLst/>
            <a:gdLst>
              <a:gd name="connsiteX0" fmla="*/ 56258 w 778320"/>
              <a:gd name="connsiteY0" fmla="*/ 333700 h 720001"/>
              <a:gd name="connsiteX1" fmla="*/ 56258 w 778320"/>
              <a:gd name="connsiteY1" fmla="*/ 627457 h 720001"/>
              <a:gd name="connsiteX2" fmla="*/ 66946 w 778320"/>
              <a:gd name="connsiteY2" fmla="*/ 653054 h 720001"/>
              <a:gd name="connsiteX3" fmla="*/ 92544 w 778320"/>
              <a:gd name="connsiteY3" fmla="*/ 663743 h 720001"/>
              <a:gd name="connsiteX4" fmla="*/ 685683 w 778320"/>
              <a:gd name="connsiteY4" fmla="*/ 663743 h 720001"/>
              <a:gd name="connsiteX5" fmla="*/ 711281 w 778320"/>
              <a:gd name="connsiteY5" fmla="*/ 653054 h 720001"/>
              <a:gd name="connsiteX6" fmla="*/ 721969 w 778320"/>
              <a:gd name="connsiteY6" fmla="*/ 627457 h 720001"/>
              <a:gd name="connsiteX7" fmla="*/ 721969 w 778320"/>
              <a:gd name="connsiteY7" fmla="*/ 333700 h 720001"/>
              <a:gd name="connsiteX8" fmla="*/ 92544 w 778320"/>
              <a:gd name="connsiteY8" fmla="*/ 142049 h 720001"/>
              <a:gd name="connsiteX9" fmla="*/ 56258 w 778320"/>
              <a:gd name="connsiteY9" fmla="*/ 178336 h 720001"/>
              <a:gd name="connsiteX10" fmla="*/ 56258 w 778320"/>
              <a:gd name="connsiteY10" fmla="*/ 277443 h 720001"/>
              <a:gd name="connsiteX11" fmla="*/ 721969 w 778320"/>
              <a:gd name="connsiteY11" fmla="*/ 277443 h 720001"/>
              <a:gd name="connsiteX12" fmla="*/ 721969 w 778320"/>
              <a:gd name="connsiteY12" fmla="*/ 178336 h 720001"/>
              <a:gd name="connsiteX13" fmla="*/ 685683 w 778320"/>
              <a:gd name="connsiteY13" fmla="*/ 142049 h 720001"/>
              <a:gd name="connsiteX14" fmla="*/ 561355 w 778320"/>
              <a:gd name="connsiteY14" fmla="*/ 142049 h 720001"/>
              <a:gd name="connsiteX15" fmla="*/ 561355 w 778320"/>
              <a:gd name="connsiteY15" fmla="*/ 201026 h 720001"/>
              <a:gd name="connsiteX16" fmla="*/ 533226 w 778320"/>
              <a:gd name="connsiteY16" fmla="*/ 229249 h 720001"/>
              <a:gd name="connsiteX17" fmla="*/ 505097 w 778320"/>
              <a:gd name="connsiteY17" fmla="*/ 201120 h 720001"/>
              <a:gd name="connsiteX18" fmla="*/ 505097 w 778320"/>
              <a:gd name="connsiteY18" fmla="*/ 142049 h 720001"/>
              <a:gd name="connsiteX19" fmla="*/ 273129 w 778320"/>
              <a:gd name="connsiteY19" fmla="*/ 142049 h 720001"/>
              <a:gd name="connsiteX20" fmla="*/ 273129 w 778320"/>
              <a:gd name="connsiteY20" fmla="*/ 201026 h 720001"/>
              <a:gd name="connsiteX21" fmla="*/ 245001 w 778320"/>
              <a:gd name="connsiteY21" fmla="*/ 229249 h 720001"/>
              <a:gd name="connsiteX22" fmla="*/ 216872 w 778320"/>
              <a:gd name="connsiteY22" fmla="*/ 201120 h 720001"/>
              <a:gd name="connsiteX23" fmla="*/ 216872 w 778320"/>
              <a:gd name="connsiteY23" fmla="*/ 142049 h 720001"/>
              <a:gd name="connsiteX24" fmla="*/ 245001 w 778320"/>
              <a:gd name="connsiteY24" fmla="*/ 0 h 720001"/>
              <a:gd name="connsiteX25" fmla="*/ 273129 w 778320"/>
              <a:gd name="connsiteY25" fmla="*/ 28129 h 720001"/>
              <a:gd name="connsiteX26" fmla="*/ 273129 w 778320"/>
              <a:gd name="connsiteY26" fmla="*/ 85792 h 720001"/>
              <a:gd name="connsiteX27" fmla="*/ 505097 w 778320"/>
              <a:gd name="connsiteY27" fmla="*/ 85792 h 720001"/>
              <a:gd name="connsiteX28" fmla="*/ 505097 w 778320"/>
              <a:gd name="connsiteY28" fmla="*/ 28129 h 720001"/>
              <a:gd name="connsiteX29" fmla="*/ 533226 w 778320"/>
              <a:gd name="connsiteY29" fmla="*/ 0 h 720001"/>
              <a:gd name="connsiteX30" fmla="*/ 561355 w 778320"/>
              <a:gd name="connsiteY30" fmla="*/ 28129 h 720001"/>
              <a:gd name="connsiteX31" fmla="*/ 561355 w 778320"/>
              <a:gd name="connsiteY31" fmla="*/ 85792 h 720001"/>
              <a:gd name="connsiteX32" fmla="*/ 685683 w 778320"/>
              <a:gd name="connsiteY32" fmla="*/ 85792 h 720001"/>
              <a:gd name="connsiteX33" fmla="*/ 778320 w 778320"/>
              <a:gd name="connsiteY33" fmla="*/ 178336 h 720001"/>
              <a:gd name="connsiteX34" fmla="*/ 778320 w 778320"/>
              <a:gd name="connsiteY34" fmla="*/ 627457 h 720001"/>
              <a:gd name="connsiteX35" fmla="*/ 685777 w 778320"/>
              <a:gd name="connsiteY35" fmla="*/ 720001 h 720001"/>
              <a:gd name="connsiteX36" fmla="*/ 92544 w 778320"/>
              <a:gd name="connsiteY36" fmla="*/ 720001 h 720001"/>
              <a:gd name="connsiteX37" fmla="*/ 0 w 778320"/>
              <a:gd name="connsiteY37" fmla="*/ 627457 h 720001"/>
              <a:gd name="connsiteX38" fmla="*/ 0 w 778320"/>
              <a:gd name="connsiteY38" fmla="*/ 333700 h 720001"/>
              <a:gd name="connsiteX39" fmla="*/ 0 w 778320"/>
              <a:gd name="connsiteY39" fmla="*/ 277443 h 720001"/>
              <a:gd name="connsiteX40" fmla="*/ 0 w 778320"/>
              <a:gd name="connsiteY40" fmla="*/ 178336 h 720001"/>
              <a:gd name="connsiteX41" fmla="*/ 92544 w 778320"/>
              <a:gd name="connsiteY41" fmla="*/ 85792 h 720001"/>
              <a:gd name="connsiteX42" fmla="*/ 216872 w 778320"/>
              <a:gd name="connsiteY42" fmla="*/ 85792 h 720001"/>
              <a:gd name="connsiteX43" fmla="*/ 216872 w 778320"/>
              <a:gd name="connsiteY43" fmla="*/ 28129 h 720001"/>
              <a:gd name="connsiteX44" fmla="*/ 245001 w 778320"/>
              <a:gd name="connsiteY44" fmla="*/ 0 h 720001"/>
            </a:gdLst>
            <a:rect l="l" t="t" r="r" b="b"/>
            <a:pathLst>
              <a:path w="778320" h="720001">
                <a:moveTo>
                  <a:pt x="56258" y="333700"/>
                </a:moveTo>
                <a:lnTo>
                  <a:pt x="56258" y="627457"/>
                </a:lnTo>
                <a:cubicBezTo>
                  <a:pt x="56258" y="637115"/>
                  <a:pt x="60008" y="646116"/>
                  <a:pt x="66946" y="653054"/>
                </a:cubicBezTo>
                <a:cubicBezTo>
                  <a:pt x="73885" y="659899"/>
                  <a:pt x="82980" y="663743"/>
                  <a:pt x="92544" y="663743"/>
                </a:cubicBezTo>
                <a:lnTo>
                  <a:pt x="685683" y="663743"/>
                </a:lnTo>
                <a:cubicBezTo>
                  <a:pt x="695341" y="663743"/>
                  <a:pt x="704342" y="659993"/>
                  <a:pt x="711281" y="653054"/>
                </a:cubicBezTo>
                <a:cubicBezTo>
                  <a:pt x="718125" y="646116"/>
                  <a:pt x="721969" y="637021"/>
                  <a:pt x="721969" y="627457"/>
                </a:cubicBezTo>
                <a:lnTo>
                  <a:pt x="721969" y="333700"/>
                </a:lnTo>
                <a:close/>
                <a:moveTo>
                  <a:pt x="92544" y="142049"/>
                </a:moveTo>
                <a:cubicBezTo>
                  <a:pt x="72478" y="142049"/>
                  <a:pt x="56258" y="158364"/>
                  <a:pt x="56258" y="178336"/>
                </a:cubicBezTo>
                <a:lnTo>
                  <a:pt x="56258" y="277443"/>
                </a:lnTo>
                <a:lnTo>
                  <a:pt x="721969" y="277443"/>
                </a:lnTo>
                <a:lnTo>
                  <a:pt x="721969" y="178336"/>
                </a:lnTo>
                <a:cubicBezTo>
                  <a:pt x="721969" y="158270"/>
                  <a:pt x="705655" y="142049"/>
                  <a:pt x="685683" y="142049"/>
                </a:cubicBezTo>
                <a:lnTo>
                  <a:pt x="561355" y="142049"/>
                </a:lnTo>
                <a:lnTo>
                  <a:pt x="561355" y="201026"/>
                </a:lnTo>
                <a:cubicBezTo>
                  <a:pt x="561355" y="216591"/>
                  <a:pt x="548790" y="229249"/>
                  <a:pt x="533226" y="229249"/>
                </a:cubicBezTo>
                <a:cubicBezTo>
                  <a:pt x="517661" y="229249"/>
                  <a:pt x="505097" y="216685"/>
                  <a:pt x="505097" y="201120"/>
                </a:cubicBezTo>
                <a:lnTo>
                  <a:pt x="505097" y="142049"/>
                </a:lnTo>
                <a:lnTo>
                  <a:pt x="273129" y="142049"/>
                </a:lnTo>
                <a:lnTo>
                  <a:pt x="273129" y="201026"/>
                </a:lnTo>
                <a:cubicBezTo>
                  <a:pt x="273129" y="216591"/>
                  <a:pt x="260565" y="229249"/>
                  <a:pt x="245001" y="229249"/>
                </a:cubicBezTo>
                <a:cubicBezTo>
                  <a:pt x="229436" y="229249"/>
                  <a:pt x="216872" y="216685"/>
                  <a:pt x="216872" y="201120"/>
                </a:cubicBezTo>
                <a:lnTo>
                  <a:pt x="216872" y="142049"/>
                </a:lnTo>
                <a:close/>
                <a:moveTo>
                  <a:pt x="245001" y="0"/>
                </a:moveTo>
                <a:cubicBezTo>
                  <a:pt x="260565" y="0"/>
                  <a:pt x="273129" y="12564"/>
                  <a:pt x="273129" y="28129"/>
                </a:cubicBezTo>
                <a:lnTo>
                  <a:pt x="273129" y="85792"/>
                </a:lnTo>
                <a:lnTo>
                  <a:pt x="505097" y="85792"/>
                </a:lnTo>
                <a:lnTo>
                  <a:pt x="505097" y="28129"/>
                </a:lnTo>
                <a:cubicBezTo>
                  <a:pt x="505097" y="12564"/>
                  <a:pt x="517661" y="0"/>
                  <a:pt x="533226" y="0"/>
                </a:cubicBezTo>
                <a:cubicBezTo>
                  <a:pt x="548790" y="0"/>
                  <a:pt x="561355" y="12564"/>
                  <a:pt x="561355" y="28129"/>
                </a:cubicBezTo>
                <a:lnTo>
                  <a:pt x="561355" y="85792"/>
                </a:lnTo>
                <a:lnTo>
                  <a:pt x="685683" y="85792"/>
                </a:lnTo>
                <a:cubicBezTo>
                  <a:pt x="736784" y="85792"/>
                  <a:pt x="778227" y="127235"/>
                  <a:pt x="778320" y="178336"/>
                </a:cubicBezTo>
                <a:lnTo>
                  <a:pt x="778320" y="627457"/>
                </a:lnTo>
                <a:cubicBezTo>
                  <a:pt x="778320" y="678370"/>
                  <a:pt x="736690" y="720001"/>
                  <a:pt x="685777" y="720001"/>
                </a:cubicBezTo>
                <a:lnTo>
                  <a:pt x="92544" y="720001"/>
                </a:lnTo>
                <a:cubicBezTo>
                  <a:pt x="41631" y="720001"/>
                  <a:pt x="0" y="678370"/>
                  <a:pt x="0" y="627457"/>
                </a:cubicBezTo>
                <a:lnTo>
                  <a:pt x="0" y="333700"/>
                </a:lnTo>
                <a:lnTo>
                  <a:pt x="0" y="277443"/>
                </a:lnTo>
                <a:lnTo>
                  <a:pt x="0" y="178336"/>
                </a:lnTo>
                <a:cubicBezTo>
                  <a:pt x="0" y="127235"/>
                  <a:pt x="41443" y="85792"/>
                  <a:pt x="92544" y="85792"/>
                </a:cubicBezTo>
                <a:lnTo>
                  <a:pt x="216872" y="85792"/>
                </a:lnTo>
                <a:lnTo>
                  <a:pt x="216872" y="28129"/>
                </a:lnTo>
                <a:cubicBezTo>
                  <a:pt x="216872" y="12564"/>
                  <a:pt x="229436" y="0"/>
                  <a:pt x="245001" y="0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0" flipH="0" flipV="0">
            <a:off x="3769513" y="1356423"/>
            <a:ext cx="4979200" cy="24798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保障公众健康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0" flipH="1" flipV="1">
            <a:off x="2148136" y="2947676"/>
            <a:ext cx="6505075" cy="1422964"/>
          </a:xfrm>
          <a:custGeom>
            <a:avLst/>
            <a:gdLst>
              <a:gd name="connsiteX0" fmla="*/ 0 w 6240379"/>
              <a:gd name="connsiteY0" fmla="*/ 1613495 h 1613495"/>
              <a:gd name="connsiteX1" fmla="*/ 6240379 w 6240379"/>
              <a:gd name="connsiteY1" fmla="*/ 1613495 h 1613495"/>
              <a:gd name="connsiteX2" fmla="*/ 6240379 w 6240379"/>
              <a:gd name="connsiteY2" fmla="*/ 217832 h 1613495"/>
              <a:gd name="connsiteX3" fmla="*/ 652886 w 6240379"/>
              <a:gd name="connsiteY3" fmla="*/ 217832 h 1613495"/>
              <a:gd name="connsiteX4" fmla="*/ 581527 w 6240379"/>
              <a:gd name="connsiteY4" fmla="*/ 0 h 1613495"/>
              <a:gd name="connsiteX5" fmla="*/ 510168 w 6240379"/>
              <a:gd name="connsiteY5" fmla="*/ 217832 h 1613495"/>
              <a:gd name="connsiteX6" fmla="*/ 0 w 6240379"/>
              <a:gd name="connsiteY6" fmla="*/ 217832 h 1613495"/>
            </a:gdLst>
            <a:rect l="l" t="t" r="r" b="b"/>
            <a:pathLst>
              <a:path w="6240379" h="1613495">
                <a:moveTo>
                  <a:pt x="0" y="1613495"/>
                </a:moveTo>
                <a:lnTo>
                  <a:pt x="6240379" y="1613495"/>
                </a:lnTo>
                <a:lnTo>
                  <a:pt x="6240379" y="217832"/>
                </a:lnTo>
                <a:lnTo>
                  <a:pt x="652886" y="217832"/>
                </a:lnTo>
                <a:lnTo>
                  <a:pt x="581527" y="0"/>
                </a:lnTo>
                <a:lnTo>
                  <a:pt x="510168" y="217832"/>
                </a:lnTo>
                <a:lnTo>
                  <a:pt x="0" y="217832"/>
                </a:lnTo>
                <a:close/>
              </a:path>
            </a:pathLst>
          </a:cu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rot="0" flipH="0" flipV="0">
            <a:off x="3521508" y="3298419"/>
            <a:ext cx="4964480" cy="81155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食品药品安全问题可能导致社会恐慌和信任危机，如2011年的瘦肉精事件，引发了公众对食品安全的广泛关注和担忧，对政府的监管能力提出了挑战。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0" flipH="0" flipV="0">
            <a:off x="2039079" y="2893760"/>
            <a:ext cx="1373372" cy="134559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0" flipH="0" flipV="0">
            <a:off x="2478401" y="3361953"/>
            <a:ext cx="494728" cy="409210"/>
          </a:xfrm>
          <a:custGeom>
            <a:avLst/>
            <a:gdLst>
              <a:gd name="connsiteX0" fmla="*/ 153878 w 870468"/>
              <a:gd name="connsiteY0" fmla="*/ 353026 h 720000"/>
              <a:gd name="connsiteX1" fmla="*/ 449972 w 870468"/>
              <a:gd name="connsiteY1" fmla="*/ 353026 h 720000"/>
              <a:gd name="connsiteX2" fmla="*/ 489985 w 870468"/>
              <a:gd name="connsiteY2" fmla="*/ 393039 h 720000"/>
              <a:gd name="connsiteX3" fmla="*/ 449972 w 870468"/>
              <a:gd name="connsiteY3" fmla="*/ 433051 h 720000"/>
              <a:gd name="connsiteX4" fmla="*/ 153878 w 870468"/>
              <a:gd name="connsiteY4" fmla="*/ 433051 h 720000"/>
              <a:gd name="connsiteX5" fmla="*/ 113865 w 870468"/>
              <a:gd name="connsiteY5" fmla="*/ 393039 h 720000"/>
              <a:gd name="connsiteX6" fmla="*/ 153878 w 870468"/>
              <a:gd name="connsiteY6" fmla="*/ 353026 h 720000"/>
              <a:gd name="connsiteX7" fmla="*/ 68708 w 870468"/>
              <a:gd name="connsiteY7" fmla="*/ 275858 h 720000"/>
              <a:gd name="connsiteX8" fmla="*/ 68708 w 870468"/>
              <a:gd name="connsiteY8" fmla="*/ 603735 h 720000"/>
              <a:gd name="connsiteX9" fmla="*/ 116266 w 870468"/>
              <a:gd name="connsiteY9" fmla="*/ 651293 h 720000"/>
              <a:gd name="connsiteX10" fmla="*/ 598821 w 870468"/>
              <a:gd name="connsiteY10" fmla="*/ 651293 h 720000"/>
              <a:gd name="connsiteX11" fmla="*/ 754317 w 870468"/>
              <a:gd name="connsiteY11" fmla="*/ 651293 h 720000"/>
              <a:gd name="connsiteX12" fmla="*/ 801875 w 870468"/>
              <a:gd name="connsiteY12" fmla="*/ 603735 h 720000"/>
              <a:gd name="connsiteX13" fmla="*/ 801875 w 870468"/>
              <a:gd name="connsiteY13" fmla="*/ 275858 h 720000"/>
              <a:gd name="connsiteX14" fmla="*/ 598821 w 870468"/>
              <a:gd name="connsiteY14" fmla="*/ 275858 h 720000"/>
              <a:gd name="connsiteX15" fmla="*/ 116266 w 870468"/>
              <a:gd name="connsiteY15" fmla="*/ 68593 h 720000"/>
              <a:gd name="connsiteX16" fmla="*/ 68708 w 870468"/>
              <a:gd name="connsiteY16" fmla="*/ 116151 h 720000"/>
              <a:gd name="connsiteX17" fmla="*/ 68708 w 870468"/>
              <a:gd name="connsiteY17" fmla="*/ 207265 h 720000"/>
              <a:gd name="connsiteX18" fmla="*/ 598821 w 870468"/>
              <a:gd name="connsiteY18" fmla="*/ 207265 h 720000"/>
              <a:gd name="connsiteX19" fmla="*/ 801875 w 870468"/>
              <a:gd name="connsiteY19" fmla="*/ 207265 h 720000"/>
              <a:gd name="connsiteX20" fmla="*/ 801875 w 870468"/>
              <a:gd name="connsiteY20" fmla="*/ 116151 h 720000"/>
              <a:gd name="connsiteX21" fmla="*/ 754317 w 870468"/>
              <a:gd name="connsiteY21" fmla="*/ 68593 h 720000"/>
              <a:gd name="connsiteX22" fmla="*/ 598821 w 870468"/>
              <a:gd name="connsiteY22" fmla="*/ 68593 h 720000"/>
              <a:gd name="connsiteX23" fmla="*/ 116266 w 870468"/>
              <a:gd name="connsiteY23" fmla="*/ 0 h 720000"/>
              <a:gd name="connsiteX24" fmla="*/ 598821 w 870468"/>
              <a:gd name="connsiteY24" fmla="*/ 0 h 720000"/>
              <a:gd name="connsiteX25" fmla="*/ 754317 w 870468"/>
              <a:gd name="connsiteY25" fmla="*/ 0 h 720000"/>
              <a:gd name="connsiteX26" fmla="*/ 870468 w 870468"/>
              <a:gd name="connsiteY26" fmla="*/ 116151 h 720000"/>
              <a:gd name="connsiteX27" fmla="*/ 870468 w 870468"/>
              <a:gd name="connsiteY27" fmla="*/ 241562 h 720000"/>
              <a:gd name="connsiteX28" fmla="*/ 870468 w 870468"/>
              <a:gd name="connsiteY28" fmla="*/ 603735 h 720000"/>
              <a:gd name="connsiteX29" fmla="*/ 754317 w 870468"/>
              <a:gd name="connsiteY29" fmla="*/ 720000 h 720000"/>
              <a:gd name="connsiteX30" fmla="*/ 598821 w 870468"/>
              <a:gd name="connsiteY30" fmla="*/ 720000 h 720000"/>
              <a:gd name="connsiteX31" fmla="*/ 116266 w 870468"/>
              <a:gd name="connsiteY31" fmla="*/ 720000 h 720000"/>
              <a:gd name="connsiteX32" fmla="*/ 115 w 870468"/>
              <a:gd name="connsiteY32" fmla="*/ 603849 h 720000"/>
              <a:gd name="connsiteX33" fmla="*/ 115 w 870468"/>
              <a:gd name="connsiteY33" fmla="*/ 241841 h 720000"/>
              <a:gd name="connsiteX34" fmla="*/ 0 w 870468"/>
              <a:gd name="connsiteY34" fmla="*/ 241562 h 720000"/>
              <a:gd name="connsiteX35" fmla="*/ 115 w 870468"/>
              <a:gd name="connsiteY35" fmla="*/ 241284 h 720000"/>
              <a:gd name="connsiteX36" fmla="*/ 115 w 870468"/>
              <a:gd name="connsiteY36" fmla="*/ 116151 h 720000"/>
              <a:gd name="connsiteX37" fmla="*/ 116266 w 870468"/>
              <a:gd name="connsiteY37" fmla="*/ 0 h 720000"/>
            </a:gdLst>
            <a:rect l="l" t="t" r="r" b="b"/>
            <a:pathLst>
              <a:path w="870468" h="720000">
                <a:moveTo>
                  <a:pt x="153878" y="353026"/>
                </a:moveTo>
                <a:lnTo>
                  <a:pt x="449972" y="353026"/>
                </a:lnTo>
                <a:cubicBezTo>
                  <a:pt x="472036" y="353026"/>
                  <a:pt x="489985" y="370975"/>
                  <a:pt x="489985" y="393039"/>
                </a:cubicBezTo>
                <a:cubicBezTo>
                  <a:pt x="489985" y="415103"/>
                  <a:pt x="472150" y="433051"/>
                  <a:pt x="449972" y="433051"/>
                </a:cubicBezTo>
                <a:lnTo>
                  <a:pt x="153878" y="433051"/>
                </a:lnTo>
                <a:cubicBezTo>
                  <a:pt x="131814" y="433051"/>
                  <a:pt x="113865" y="415103"/>
                  <a:pt x="113865" y="393039"/>
                </a:cubicBezTo>
                <a:cubicBezTo>
                  <a:pt x="113865" y="370975"/>
                  <a:pt x="131814" y="353026"/>
                  <a:pt x="153878" y="353026"/>
                </a:cubicBezTo>
                <a:close/>
                <a:moveTo>
                  <a:pt x="68708" y="275858"/>
                </a:moveTo>
                <a:lnTo>
                  <a:pt x="68708" y="603735"/>
                </a:lnTo>
                <a:cubicBezTo>
                  <a:pt x="68708" y="630029"/>
                  <a:pt x="90087" y="651293"/>
                  <a:pt x="116266" y="651293"/>
                </a:cubicBezTo>
                <a:lnTo>
                  <a:pt x="598821" y="651293"/>
                </a:lnTo>
                <a:lnTo>
                  <a:pt x="754317" y="651293"/>
                </a:lnTo>
                <a:cubicBezTo>
                  <a:pt x="780611" y="651293"/>
                  <a:pt x="801875" y="629915"/>
                  <a:pt x="801875" y="603735"/>
                </a:cubicBezTo>
                <a:lnTo>
                  <a:pt x="801875" y="275858"/>
                </a:lnTo>
                <a:lnTo>
                  <a:pt x="598821" y="275858"/>
                </a:lnTo>
                <a:close/>
                <a:moveTo>
                  <a:pt x="116266" y="68593"/>
                </a:moveTo>
                <a:cubicBezTo>
                  <a:pt x="89972" y="68593"/>
                  <a:pt x="68708" y="89972"/>
                  <a:pt x="68708" y="116151"/>
                </a:cubicBezTo>
                <a:lnTo>
                  <a:pt x="68708" y="207265"/>
                </a:lnTo>
                <a:lnTo>
                  <a:pt x="598821" y="207265"/>
                </a:lnTo>
                <a:lnTo>
                  <a:pt x="801875" y="207265"/>
                </a:lnTo>
                <a:lnTo>
                  <a:pt x="801875" y="116151"/>
                </a:lnTo>
                <a:cubicBezTo>
                  <a:pt x="801875" y="89857"/>
                  <a:pt x="780497" y="68593"/>
                  <a:pt x="754317" y="68593"/>
                </a:cubicBezTo>
                <a:lnTo>
                  <a:pt x="598821" y="68593"/>
                </a:lnTo>
                <a:close/>
                <a:moveTo>
                  <a:pt x="116266" y="0"/>
                </a:moveTo>
                <a:lnTo>
                  <a:pt x="598821" y="0"/>
                </a:lnTo>
                <a:lnTo>
                  <a:pt x="754317" y="0"/>
                </a:lnTo>
                <a:cubicBezTo>
                  <a:pt x="818338" y="0"/>
                  <a:pt x="870468" y="52131"/>
                  <a:pt x="870468" y="116151"/>
                </a:cubicBezTo>
                <a:lnTo>
                  <a:pt x="870468" y="241562"/>
                </a:lnTo>
                <a:lnTo>
                  <a:pt x="870468" y="603735"/>
                </a:lnTo>
                <a:cubicBezTo>
                  <a:pt x="870468" y="667869"/>
                  <a:pt x="818338" y="720000"/>
                  <a:pt x="754317" y="720000"/>
                </a:cubicBezTo>
                <a:lnTo>
                  <a:pt x="598821" y="720000"/>
                </a:lnTo>
                <a:lnTo>
                  <a:pt x="116266" y="720000"/>
                </a:lnTo>
                <a:cubicBezTo>
                  <a:pt x="52246" y="720000"/>
                  <a:pt x="115" y="667869"/>
                  <a:pt x="115" y="603849"/>
                </a:cubicBezTo>
                <a:lnTo>
                  <a:pt x="115" y="241841"/>
                </a:lnTo>
                <a:lnTo>
                  <a:pt x="0" y="241562"/>
                </a:lnTo>
                <a:lnTo>
                  <a:pt x="115" y="241284"/>
                </a:lnTo>
                <a:lnTo>
                  <a:pt x="115" y="116151"/>
                </a:lnTo>
                <a:cubicBezTo>
                  <a:pt x="115" y="52131"/>
                  <a:pt x="52246" y="0"/>
                  <a:pt x="116266" y="0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0" flipH="0" flipV="0">
            <a:off x="3521508" y="3032870"/>
            <a:ext cx="4964480" cy="24798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维护社会稳定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0" flipH="0" flipV="1">
            <a:off x="3656841" y="4711136"/>
            <a:ext cx="6505075" cy="1422964"/>
          </a:xfrm>
          <a:custGeom>
            <a:avLst/>
            <a:gdLst>
              <a:gd name="connsiteX0" fmla="*/ 0 w 6240379"/>
              <a:gd name="connsiteY0" fmla="*/ 1613495 h 1613495"/>
              <a:gd name="connsiteX1" fmla="*/ 6240379 w 6240379"/>
              <a:gd name="connsiteY1" fmla="*/ 1613495 h 1613495"/>
              <a:gd name="connsiteX2" fmla="*/ 6240379 w 6240379"/>
              <a:gd name="connsiteY2" fmla="*/ 217832 h 1613495"/>
              <a:gd name="connsiteX3" fmla="*/ 652886 w 6240379"/>
              <a:gd name="connsiteY3" fmla="*/ 217832 h 1613495"/>
              <a:gd name="connsiteX4" fmla="*/ 581527 w 6240379"/>
              <a:gd name="connsiteY4" fmla="*/ 0 h 1613495"/>
              <a:gd name="connsiteX5" fmla="*/ 510168 w 6240379"/>
              <a:gd name="connsiteY5" fmla="*/ 217832 h 1613495"/>
              <a:gd name="connsiteX6" fmla="*/ 0 w 6240379"/>
              <a:gd name="connsiteY6" fmla="*/ 217832 h 1613495"/>
            </a:gdLst>
            <a:rect l="l" t="t" r="r" b="b"/>
            <a:pathLst>
              <a:path w="6240379" h="1613495">
                <a:moveTo>
                  <a:pt x="0" y="1613495"/>
                </a:moveTo>
                <a:lnTo>
                  <a:pt x="6240379" y="1613495"/>
                </a:lnTo>
                <a:lnTo>
                  <a:pt x="6240379" y="217832"/>
                </a:lnTo>
                <a:lnTo>
                  <a:pt x="652886" y="217832"/>
                </a:lnTo>
                <a:lnTo>
                  <a:pt x="581527" y="0"/>
                </a:lnTo>
                <a:lnTo>
                  <a:pt x="510168" y="217832"/>
                </a:lnTo>
                <a:lnTo>
                  <a:pt x="0" y="217832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0" flipH="0" flipV="0">
            <a:off x="3769513" y="5024310"/>
            <a:ext cx="4979200" cy="81155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食品药品产业是国民经济的重要组成部分，其安全直接关系到产业的健康发展和国际竞争力。完善的食品药品安全体系能够提升消费者信心，促进产业的可持续发展。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0" flipH="0" flipV="0">
            <a:off x="8868914" y="4654839"/>
            <a:ext cx="1373372" cy="134559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0" flipH="0" flipV="0">
            <a:off x="9342257" y="5098809"/>
            <a:ext cx="494726" cy="457656"/>
          </a:xfrm>
          <a:custGeom>
            <a:avLst/>
            <a:gdLst>
              <a:gd name="connsiteX0" fmla="*/ 56258 w 778320"/>
              <a:gd name="connsiteY0" fmla="*/ 333700 h 720001"/>
              <a:gd name="connsiteX1" fmla="*/ 56258 w 778320"/>
              <a:gd name="connsiteY1" fmla="*/ 627457 h 720001"/>
              <a:gd name="connsiteX2" fmla="*/ 66946 w 778320"/>
              <a:gd name="connsiteY2" fmla="*/ 653054 h 720001"/>
              <a:gd name="connsiteX3" fmla="*/ 92544 w 778320"/>
              <a:gd name="connsiteY3" fmla="*/ 663743 h 720001"/>
              <a:gd name="connsiteX4" fmla="*/ 685683 w 778320"/>
              <a:gd name="connsiteY4" fmla="*/ 663743 h 720001"/>
              <a:gd name="connsiteX5" fmla="*/ 711281 w 778320"/>
              <a:gd name="connsiteY5" fmla="*/ 653054 h 720001"/>
              <a:gd name="connsiteX6" fmla="*/ 721969 w 778320"/>
              <a:gd name="connsiteY6" fmla="*/ 627457 h 720001"/>
              <a:gd name="connsiteX7" fmla="*/ 721969 w 778320"/>
              <a:gd name="connsiteY7" fmla="*/ 333700 h 720001"/>
              <a:gd name="connsiteX8" fmla="*/ 92544 w 778320"/>
              <a:gd name="connsiteY8" fmla="*/ 142049 h 720001"/>
              <a:gd name="connsiteX9" fmla="*/ 56258 w 778320"/>
              <a:gd name="connsiteY9" fmla="*/ 178336 h 720001"/>
              <a:gd name="connsiteX10" fmla="*/ 56258 w 778320"/>
              <a:gd name="connsiteY10" fmla="*/ 277443 h 720001"/>
              <a:gd name="connsiteX11" fmla="*/ 721969 w 778320"/>
              <a:gd name="connsiteY11" fmla="*/ 277443 h 720001"/>
              <a:gd name="connsiteX12" fmla="*/ 721969 w 778320"/>
              <a:gd name="connsiteY12" fmla="*/ 178336 h 720001"/>
              <a:gd name="connsiteX13" fmla="*/ 685683 w 778320"/>
              <a:gd name="connsiteY13" fmla="*/ 142049 h 720001"/>
              <a:gd name="connsiteX14" fmla="*/ 561355 w 778320"/>
              <a:gd name="connsiteY14" fmla="*/ 142049 h 720001"/>
              <a:gd name="connsiteX15" fmla="*/ 561355 w 778320"/>
              <a:gd name="connsiteY15" fmla="*/ 201026 h 720001"/>
              <a:gd name="connsiteX16" fmla="*/ 533226 w 778320"/>
              <a:gd name="connsiteY16" fmla="*/ 229249 h 720001"/>
              <a:gd name="connsiteX17" fmla="*/ 505097 w 778320"/>
              <a:gd name="connsiteY17" fmla="*/ 201120 h 720001"/>
              <a:gd name="connsiteX18" fmla="*/ 505097 w 778320"/>
              <a:gd name="connsiteY18" fmla="*/ 142049 h 720001"/>
              <a:gd name="connsiteX19" fmla="*/ 273129 w 778320"/>
              <a:gd name="connsiteY19" fmla="*/ 142049 h 720001"/>
              <a:gd name="connsiteX20" fmla="*/ 273129 w 778320"/>
              <a:gd name="connsiteY20" fmla="*/ 201026 h 720001"/>
              <a:gd name="connsiteX21" fmla="*/ 245001 w 778320"/>
              <a:gd name="connsiteY21" fmla="*/ 229249 h 720001"/>
              <a:gd name="connsiteX22" fmla="*/ 216872 w 778320"/>
              <a:gd name="connsiteY22" fmla="*/ 201120 h 720001"/>
              <a:gd name="connsiteX23" fmla="*/ 216872 w 778320"/>
              <a:gd name="connsiteY23" fmla="*/ 142049 h 720001"/>
              <a:gd name="connsiteX24" fmla="*/ 245001 w 778320"/>
              <a:gd name="connsiteY24" fmla="*/ 0 h 720001"/>
              <a:gd name="connsiteX25" fmla="*/ 273129 w 778320"/>
              <a:gd name="connsiteY25" fmla="*/ 28129 h 720001"/>
              <a:gd name="connsiteX26" fmla="*/ 273129 w 778320"/>
              <a:gd name="connsiteY26" fmla="*/ 85792 h 720001"/>
              <a:gd name="connsiteX27" fmla="*/ 505097 w 778320"/>
              <a:gd name="connsiteY27" fmla="*/ 85792 h 720001"/>
              <a:gd name="connsiteX28" fmla="*/ 505097 w 778320"/>
              <a:gd name="connsiteY28" fmla="*/ 28129 h 720001"/>
              <a:gd name="connsiteX29" fmla="*/ 533226 w 778320"/>
              <a:gd name="connsiteY29" fmla="*/ 0 h 720001"/>
              <a:gd name="connsiteX30" fmla="*/ 561355 w 778320"/>
              <a:gd name="connsiteY30" fmla="*/ 28129 h 720001"/>
              <a:gd name="connsiteX31" fmla="*/ 561355 w 778320"/>
              <a:gd name="connsiteY31" fmla="*/ 85792 h 720001"/>
              <a:gd name="connsiteX32" fmla="*/ 685683 w 778320"/>
              <a:gd name="connsiteY32" fmla="*/ 85792 h 720001"/>
              <a:gd name="connsiteX33" fmla="*/ 778320 w 778320"/>
              <a:gd name="connsiteY33" fmla="*/ 178336 h 720001"/>
              <a:gd name="connsiteX34" fmla="*/ 778320 w 778320"/>
              <a:gd name="connsiteY34" fmla="*/ 627457 h 720001"/>
              <a:gd name="connsiteX35" fmla="*/ 685777 w 778320"/>
              <a:gd name="connsiteY35" fmla="*/ 720001 h 720001"/>
              <a:gd name="connsiteX36" fmla="*/ 92544 w 778320"/>
              <a:gd name="connsiteY36" fmla="*/ 720001 h 720001"/>
              <a:gd name="connsiteX37" fmla="*/ 0 w 778320"/>
              <a:gd name="connsiteY37" fmla="*/ 627457 h 720001"/>
              <a:gd name="connsiteX38" fmla="*/ 0 w 778320"/>
              <a:gd name="connsiteY38" fmla="*/ 333700 h 720001"/>
              <a:gd name="connsiteX39" fmla="*/ 0 w 778320"/>
              <a:gd name="connsiteY39" fmla="*/ 277443 h 720001"/>
              <a:gd name="connsiteX40" fmla="*/ 0 w 778320"/>
              <a:gd name="connsiteY40" fmla="*/ 178336 h 720001"/>
              <a:gd name="connsiteX41" fmla="*/ 92544 w 778320"/>
              <a:gd name="connsiteY41" fmla="*/ 85792 h 720001"/>
              <a:gd name="connsiteX42" fmla="*/ 216872 w 778320"/>
              <a:gd name="connsiteY42" fmla="*/ 85792 h 720001"/>
              <a:gd name="connsiteX43" fmla="*/ 216872 w 778320"/>
              <a:gd name="connsiteY43" fmla="*/ 28129 h 720001"/>
              <a:gd name="connsiteX44" fmla="*/ 245001 w 778320"/>
              <a:gd name="connsiteY44" fmla="*/ 0 h 720001"/>
            </a:gdLst>
            <a:rect l="l" t="t" r="r" b="b"/>
            <a:pathLst>
              <a:path w="778320" h="720001">
                <a:moveTo>
                  <a:pt x="56258" y="333700"/>
                </a:moveTo>
                <a:lnTo>
                  <a:pt x="56258" y="627457"/>
                </a:lnTo>
                <a:cubicBezTo>
                  <a:pt x="56258" y="637115"/>
                  <a:pt x="60008" y="646116"/>
                  <a:pt x="66946" y="653054"/>
                </a:cubicBezTo>
                <a:cubicBezTo>
                  <a:pt x="73885" y="659899"/>
                  <a:pt x="82980" y="663743"/>
                  <a:pt x="92544" y="663743"/>
                </a:cubicBezTo>
                <a:lnTo>
                  <a:pt x="685683" y="663743"/>
                </a:lnTo>
                <a:cubicBezTo>
                  <a:pt x="695341" y="663743"/>
                  <a:pt x="704342" y="659993"/>
                  <a:pt x="711281" y="653054"/>
                </a:cubicBezTo>
                <a:cubicBezTo>
                  <a:pt x="718125" y="646116"/>
                  <a:pt x="721969" y="637021"/>
                  <a:pt x="721969" y="627457"/>
                </a:cubicBezTo>
                <a:lnTo>
                  <a:pt x="721969" y="333700"/>
                </a:lnTo>
                <a:close/>
                <a:moveTo>
                  <a:pt x="92544" y="142049"/>
                </a:moveTo>
                <a:cubicBezTo>
                  <a:pt x="72478" y="142049"/>
                  <a:pt x="56258" y="158364"/>
                  <a:pt x="56258" y="178336"/>
                </a:cubicBezTo>
                <a:lnTo>
                  <a:pt x="56258" y="277443"/>
                </a:lnTo>
                <a:lnTo>
                  <a:pt x="721969" y="277443"/>
                </a:lnTo>
                <a:lnTo>
                  <a:pt x="721969" y="178336"/>
                </a:lnTo>
                <a:cubicBezTo>
                  <a:pt x="721969" y="158270"/>
                  <a:pt x="705655" y="142049"/>
                  <a:pt x="685683" y="142049"/>
                </a:cubicBezTo>
                <a:lnTo>
                  <a:pt x="561355" y="142049"/>
                </a:lnTo>
                <a:lnTo>
                  <a:pt x="561355" y="201026"/>
                </a:lnTo>
                <a:cubicBezTo>
                  <a:pt x="561355" y="216591"/>
                  <a:pt x="548790" y="229249"/>
                  <a:pt x="533226" y="229249"/>
                </a:cubicBezTo>
                <a:cubicBezTo>
                  <a:pt x="517661" y="229249"/>
                  <a:pt x="505097" y="216685"/>
                  <a:pt x="505097" y="201120"/>
                </a:cubicBezTo>
                <a:lnTo>
                  <a:pt x="505097" y="142049"/>
                </a:lnTo>
                <a:lnTo>
                  <a:pt x="273129" y="142049"/>
                </a:lnTo>
                <a:lnTo>
                  <a:pt x="273129" y="201026"/>
                </a:lnTo>
                <a:cubicBezTo>
                  <a:pt x="273129" y="216591"/>
                  <a:pt x="260565" y="229249"/>
                  <a:pt x="245001" y="229249"/>
                </a:cubicBezTo>
                <a:cubicBezTo>
                  <a:pt x="229436" y="229249"/>
                  <a:pt x="216872" y="216685"/>
                  <a:pt x="216872" y="201120"/>
                </a:cubicBezTo>
                <a:lnTo>
                  <a:pt x="216872" y="142049"/>
                </a:lnTo>
                <a:close/>
                <a:moveTo>
                  <a:pt x="245001" y="0"/>
                </a:moveTo>
                <a:cubicBezTo>
                  <a:pt x="260565" y="0"/>
                  <a:pt x="273129" y="12564"/>
                  <a:pt x="273129" y="28129"/>
                </a:cubicBezTo>
                <a:lnTo>
                  <a:pt x="273129" y="85792"/>
                </a:lnTo>
                <a:lnTo>
                  <a:pt x="505097" y="85792"/>
                </a:lnTo>
                <a:lnTo>
                  <a:pt x="505097" y="28129"/>
                </a:lnTo>
                <a:cubicBezTo>
                  <a:pt x="505097" y="12564"/>
                  <a:pt x="517661" y="0"/>
                  <a:pt x="533226" y="0"/>
                </a:cubicBezTo>
                <a:cubicBezTo>
                  <a:pt x="548790" y="0"/>
                  <a:pt x="561355" y="12564"/>
                  <a:pt x="561355" y="28129"/>
                </a:cubicBezTo>
                <a:lnTo>
                  <a:pt x="561355" y="85792"/>
                </a:lnTo>
                <a:lnTo>
                  <a:pt x="685683" y="85792"/>
                </a:lnTo>
                <a:cubicBezTo>
                  <a:pt x="736784" y="85792"/>
                  <a:pt x="778227" y="127235"/>
                  <a:pt x="778320" y="178336"/>
                </a:cubicBezTo>
                <a:lnTo>
                  <a:pt x="778320" y="627457"/>
                </a:lnTo>
                <a:cubicBezTo>
                  <a:pt x="778320" y="678370"/>
                  <a:pt x="736690" y="720001"/>
                  <a:pt x="685777" y="720001"/>
                </a:cubicBezTo>
                <a:lnTo>
                  <a:pt x="92544" y="720001"/>
                </a:lnTo>
                <a:cubicBezTo>
                  <a:pt x="41631" y="720001"/>
                  <a:pt x="0" y="678370"/>
                  <a:pt x="0" y="627457"/>
                </a:cubicBezTo>
                <a:lnTo>
                  <a:pt x="0" y="333700"/>
                </a:lnTo>
                <a:lnTo>
                  <a:pt x="0" y="277443"/>
                </a:lnTo>
                <a:lnTo>
                  <a:pt x="0" y="178336"/>
                </a:lnTo>
                <a:cubicBezTo>
                  <a:pt x="0" y="127235"/>
                  <a:pt x="41443" y="85792"/>
                  <a:pt x="92544" y="85792"/>
                </a:cubicBezTo>
                <a:lnTo>
                  <a:pt x="216872" y="85792"/>
                </a:lnTo>
                <a:lnTo>
                  <a:pt x="216872" y="28129"/>
                </a:lnTo>
                <a:cubicBezTo>
                  <a:pt x="216872" y="12564"/>
                  <a:pt x="229436" y="0"/>
                  <a:pt x="245001" y="0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 rot="0" flipH="0" flipV="0">
            <a:off x="3769513" y="4758761"/>
            <a:ext cx="4979200" cy="24798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促进经济发展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 rot="0" flipH="0" flipV="0"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食品药品安全的重要性</a:t>
            </a:r>
            <a:endParaRPr kumimoji="1" lang="zh-CN" altLang="en-US"/>
          </a:p>
        </p:txBody>
      </p:sp>
      <p:grpSp>
        <p:nvGrpSpPr>
          <p:cNvPr id="19" name=""/>
          <p:cNvGrpSpPr/>
          <p:nvPr/>
        </p:nvGrpSpPr>
        <p:grpSpPr>
          <a:xfrm>
            <a:off x="157177" y="332616"/>
            <a:ext cx="527808" cy="722361"/>
            <a:chOff x="157177" y="332616"/>
            <a:chExt cx="527808" cy="722361"/>
          </a:xfrm>
        </p:grpSpPr>
        <p:sp>
          <p:nvSpPr>
            <p:cNvPr id="20" name="标题 1"/>
            <p:cNvSpPr txBox="1"/>
            <p:nvPr/>
          </p:nvSpPr>
          <p:spPr>
            <a:xfrm rot="2700000" flipH="0" flipV="0">
              <a:off x="234473" y="409912"/>
              <a:ext cx="373216" cy="373216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21" name="标题 1"/>
            <p:cNvSpPr txBox="1"/>
            <p:nvPr/>
          </p:nvSpPr>
          <p:spPr>
            <a:xfrm rot="2700000" flipH="0" flipV="0">
              <a:off x="234473" y="604465"/>
              <a:ext cx="373216" cy="373216"/>
            </a:xfrm>
            <a:prstGeom prst="roundRect">
              <a:avLst/>
            </a:prstGeom>
            <a:solidFill>
              <a:schemeClr val="accent2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rot="0" flipH="0" flipV="0">
            <a:off x="660400" y="1687701"/>
            <a:ext cx="7042258" cy="116398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我国食品药品监管体系尚存在不足，如监管力量分散、法规标准不统一等问题，导致监管效率不高，难以有效应对食品药品安全挑战。</a:t>
            </a: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0" flipH="0" flipV="0">
            <a:off x="671704" y="1345661"/>
            <a:ext cx="7029971" cy="30777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47971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监管体系不完善</a:t>
            </a:r>
            <a:endParaRPr kumimoji="1" lang="zh-CN" altLang="en-US"/>
          </a:p>
        </p:txBody>
      </p:sp>
      <p:pic>
        <p:nvPicPr>
          <p:cNvPr id="5" name=""/>
          <p:cNvPicPr>
            <a:picLocks noChangeAspect="1"/>
          </p:cNvPicPr>
          <p:nvPr/>
        </p:nvPicPr>
        <p:blipFill>
          <a:blip r:embed="rId2">
            <a:alphaModFix amt="100000"/>
          </a:blip>
          <a:srcRect l="29395" t="0" r="29395" b="0"/>
          <a:stretch>
            <a:fillRect/>
          </a:stretch>
        </p:blipFill>
        <p:spPr>
          <a:xfrm rot="0" flipH="0" flipV="0">
            <a:off x="7942882" y="1200581"/>
            <a:ext cx="3576019" cy="4863239"/>
          </a:xfrm>
          <a:custGeom>
            <a:avLst/>
            <a:gdLst/>
            <a:rect l="l" t="t" r="r" b="b"/>
            <a:pathLst>
              <a:path w="3576019" h="4863239">
                <a:moveTo>
                  <a:pt x="97554" y="0"/>
                </a:moveTo>
                <a:lnTo>
                  <a:pt x="3478465" y="0"/>
                </a:lnTo>
                <a:cubicBezTo>
                  <a:pt x="3532343" y="0"/>
                  <a:pt x="3576019" y="43676"/>
                  <a:pt x="3576019" y="97554"/>
                </a:cubicBezTo>
                <a:lnTo>
                  <a:pt x="3576019" y="4765685"/>
                </a:lnTo>
                <a:cubicBezTo>
                  <a:pt x="3576019" y="4819563"/>
                  <a:pt x="3532343" y="4863239"/>
                  <a:pt x="3478465" y="4863239"/>
                </a:cubicBezTo>
                <a:lnTo>
                  <a:pt x="97554" y="4863239"/>
                </a:lnTo>
                <a:cubicBezTo>
                  <a:pt x="43676" y="4863239"/>
                  <a:pt x="0" y="4819563"/>
                  <a:pt x="0" y="4765685"/>
                </a:cubicBezTo>
                <a:lnTo>
                  <a:pt x="0" y="97554"/>
                </a:lnTo>
                <a:cubicBezTo>
                  <a:pt x="0" y="43676"/>
                  <a:pt x="43676" y="0"/>
                  <a:pt x="97554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6" name="标题 1"/>
          <p:cNvSpPr txBox="1"/>
          <p:nvPr/>
        </p:nvSpPr>
        <p:spPr>
          <a:xfrm rot="0" flipH="0" flipV="0">
            <a:off x="761135" y="3143671"/>
            <a:ext cx="8320871" cy="2805634"/>
          </a:xfrm>
          <a:prstGeom prst="roundRect">
            <a:avLst>
              <a:gd name="adj" fmla="val 2728"/>
            </a:avLst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0" flipH="0" flipV="0">
            <a:off x="660400" y="3202530"/>
            <a:ext cx="8351864" cy="2692961"/>
          </a:xfrm>
          <a:prstGeom prst="roundRect">
            <a:avLst>
              <a:gd name="adj" fmla="val 2728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0"/>
          </a:gra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0" flipH="0" flipV="0">
            <a:off x="1033004" y="3871814"/>
            <a:ext cx="3538995" cy="170596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部分食品药品企业缺乏足够的安全意识和责任意识，追求利润最大化而忽视产品质量，导致安全问题频发。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rot="0" flipH="0" flipV="0">
            <a:off x="1033004" y="3481320"/>
            <a:ext cx="3538995" cy="30777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企业主体责任缺失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0" flipH="0" flipV="0">
            <a:off x="4930828" y="3871814"/>
            <a:ext cx="3538995" cy="170596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公众对食品药品安全知识了解不足，安全意识薄弱，缺乏自我保护能力，容易受到不安全食品药品的侵害。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0" flipH="0" flipV="0">
            <a:off x="4930828" y="3481320"/>
            <a:ext cx="3538995" cy="30777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公众安全意识薄弱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0" flipH="0" flipV="0">
            <a:off x="8813111" y="3290161"/>
            <a:ext cx="106680" cy="106680"/>
          </a:xfrm>
          <a:prstGeom prst="ellipse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0" flipH="0" flipV="0"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食品药品安全现状</a:t>
            </a:r>
            <a:endParaRPr kumimoji="1" lang="zh-CN" altLang="en-US"/>
          </a:p>
        </p:txBody>
      </p:sp>
      <p:grpSp>
        <p:nvGrpSpPr>
          <p:cNvPr id="14" name=""/>
          <p:cNvGrpSpPr/>
          <p:nvPr/>
        </p:nvGrpSpPr>
        <p:grpSpPr>
          <a:xfrm>
            <a:off x="157177" y="332616"/>
            <a:ext cx="527808" cy="722361"/>
            <a:chOff x="157177" y="332616"/>
            <a:chExt cx="527808" cy="722361"/>
          </a:xfrm>
        </p:grpSpPr>
        <p:sp>
          <p:nvSpPr>
            <p:cNvPr id="15" name="标题 1"/>
            <p:cNvSpPr txBox="1"/>
            <p:nvPr/>
          </p:nvSpPr>
          <p:spPr>
            <a:xfrm rot="2700000" flipH="0" flipV="0">
              <a:off x="234473" y="409912"/>
              <a:ext cx="373216" cy="373216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6" name="标题 1"/>
            <p:cNvSpPr txBox="1"/>
            <p:nvPr/>
          </p:nvSpPr>
          <p:spPr>
            <a:xfrm rot="2700000" flipH="0" flipV="0">
              <a:off x="234473" y="604465"/>
              <a:ext cx="373216" cy="373216"/>
            </a:xfrm>
            <a:prstGeom prst="roundRect">
              <a:avLst/>
            </a:prstGeom>
            <a:solidFill>
              <a:schemeClr val="accent2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rot="0" flipH="0" flipV="0">
            <a:off x="3581370" y="3523652"/>
            <a:ext cx="336124" cy="304734"/>
          </a:xfrm>
          <a:custGeom>
            <a:avLst/>
            <a:gdLst>
              <a:gd name="connsiteX0" fmla="*/ 351048 w 1543905"/>
              <a:gd name="connsiteY0" fmla="*/ 523317 h 1399728"/>
              <a:gd name="connsiteX1" fmla="*/ 351048 w 1543905"/>
              <a:gd name="connsiteY1" fmla="*/ 523317 h 1399728"/>
              <a:gd name="connsiteX2" fmla="*/ 351420 w 1543905"/>
              <a:gd name="connsiteY2" fmla="*/ 523503 h 1399728"/>
              <a:gd name="connsiteX3" fmla="*/ 351420 w 1543905"/>
              <a:gd name="connsiteY3" fmla="*/ 1020031 h 1399728"/>
              <a:gd name="connsiteX4" fmla="*/ 351048 w 1543905"/>
              <a:gd name="connsiteY4" fmla="*/ 1020403 h 1399728"/>
              <a:gd name="connsiteX5" fmla="*/ 163525 w 1543905"/>
              <a:gd name="connsiteY5" fmla="*/ 1020403 h 1399728"/>
              <a:gd name="connsiteX6" fmla="*/ 163153 w 1543905"/>
              <a:gd name="connsiteY6" fmla="*/ 1020031 h 1399728"/>
              <a:gd name="connsiteX7" fmla="*/ 163153 w 1543905"/>
              <a:gd name="connsiteY7" fmla="*/ 523503 h 1399728"/>
              <a:gd name="connsiteX8" fmla="*/ 163153 w 1543905"/>
              <a:gd name="connsiteY8" fmla="*/ 523317 h 1399728"/>
              <a:gd name="connsiteX9" fmla="*/ 163339 w 1543905"/>
              <a:gd name="connsiteY9" fmla="*/ 523131 h 1399728"/>
              <a:gd name="connsiteX10" fmla="*/ 351048 w 1543905"/>
              <a:gd name="connsiteY10" fmla="*/ 523131 h 1399728"/>
              <a:gd name="connsiteX11" fmla="*/ 351048 w 1543905"/>
              <a:gd name="connsiteY11" fmla="*/ 411696 h 1399728"/>
              <a:gd name="connsiteX12" fmla="*/ 163339 w 1543905"/>
              <a:gd name="connsiteY12" fmla="*/ 411696 h 1399728"/>
              <a:gd name="connsiteX13" fmla="*/ 51346 w 1543905"/>
              <a:gd name="connsiteY13" fmla="*/ 523689 h 1399728"/>
              <a:gd name="connsiteX14" fmla="*/ 51346 w 1543905"/>
              <a:gd name="connsiteY14" fmla="*/ 1020217 h 1399728"/>
              <a:gd name="connsiteX15" fmla="*/ 163339 w 1543905"/>
              <a:gd name="connsiteY15" fmla="*/ 1132210 h 1399728"/>
              <a:gd name="connsiteX16" fmla="*/ 351048 w 1543905"/>
              <a:gd name="connsiteY16" fmla="*/ 1132210 h 1399728"/>
              <a:gd name="connsiteX17" fmla="*/ 463042 w 1543905"/>
              <a:gd name="connsiteY17" fmla="*/ 1020217 h 1399728"/>
              <a:gd name="connsiteX18" fmla="*/ 463042 w 1543905"/>
              <a:gd name="connsiteY18" fmla="*/ 523503 h 1399728"/>
              <a:gd name="connsiteX19" fmla="*/ 351048 w 1543905"/>
              <a:gd name="connsiteY19" fmla="*/ 411696 h 1399728"/>
              <a:gd name="connsiteX20" fmla="*/ 865808 w 1543905"/>
              <a:gd name="connsiteY20" fmla="*/ 111621 h 1399728"/>
              <a:gd name="connsiteX21" fmla="*/ 866180 w 1543905"/>
              <a:gd name="connsiteY21" fmla="*/ 111807 h 1399728"/>
              <a:gd name="connsiteX22" fmla="*/ 866180 w 1543905"/>
              <a:gd name="connsiteY22" fmla="*/ 1020031 h 1399728"/>
              <a:gd name="connsiteX23" fmla="*/ 865808 w 1543905"/>
              <a:gd name="connsiteY23" fmla="*/ 1020403 h 1399728"/>
              <a:gd name="connsiteX24" fmla="*/ 678284 w 1543905"/>
              <a:gd name="connsiteY24" fmla="*/ 1020403 h 1399728"/>
              <a:gd name="connsiteX25" fmla="*/ 677912 w 1543905"/>
              <a:gd name="connsiteY25" fmla="*/ 1020031 h 1399728"/>
              <a:gd name="connsiteX26" fmla="*/ 677912 w 1543905"/>
              <a:gd name="connsiteY26" fmla="*/ 111993 h 1399728"/>
              <a:gd name="connsiteX27" fmla="*/ 677912 w 1543905"/>
              <a:gd name="connsiteY27" fmla="*/ 111807 h 1399728"/>
              <a:gd name="connsiteX28" fmla="*/ 678098 w 1543905"/>
              <a:gd name="connsiteY28" fmla="*/ 111621 h 1399728"/>
              <a:gd name="connsiteX29" fmla="*/ 865808 w 1543905"/>
              <a:gd name="connsiteY29" fmla="*/ 111621 h 1399728"/>
              <a:gd name="connsiteX30" fmla="*/ 865808 w 1543905"/>
              <a:gd name="connsiteY30" fmla="*/ 0 h 1399728"/>
              <a:gd name="connsiteX31" fmla="*/ 677912 w 1543905"/>
              <a:gd name="connsiteY31" fmla="*/ 0 h 1399728"/>
              <a:gd name="connsiteX32" fmla="*/ 565919 w 1543905"/>
              <a:gd name="connsiteY32" fmla="*/ 111993 h 1399728"/>
              <a:gd name="connsiteX33" fmla="*/ 565919 w 1543905"/>
              <a:gd name="connsiteY33" fmla="*/ 1020217 h 1399728"/>
              <a:gd name="connsiteX34" fmla="*/ 677912 w 1543905"/>
              <a:gd name="connsiteY34" fmla="*/ 1132210 h 1399728"/>
              <a:gd name="connsiteX35" fmla="*/ 865622 w 1543905"/>
              <a:gd name="connsiteY35" fmla="*/ 1132210 h 1399728"/>
              <a:gd name="connsiteX36" fmla="*/ 977615 w 1543905"/>
              <a:gd name="connsiteY36" fmla="*/ 1020217 h 1399728"/>
              <a:gd name="connsiteX37" fmla="*/ 977615 w 1543905"/>
              <a:gd name="connsiteY37" fmla="*/ 111993 h 1399728"/>
              <a:gd name="connsiteX38" fmla="*/ 865808 w 1543905"/>
              <a:gd name="connsiteY38" fmla="*/ 0 h 1399728"/>
              <a:gd name="connsiteX39" fmla="*/ 1380381 w 1543905"/>
              <a:gd name="connsiteY39" fmla="*/ 729072 h 1399728"/>
              <a:gd name="connsiteX40" fmla="*/ 1380753 w 1543905"/>
              <a:gd name="connsiteY40" fmla="*/ 729258 h 1399728"/>
              <a:gd name="connsiteX41" fmla="*/ 1380753 w 1543905"/>
              <a:gd name="connsiteY41" fmla="*/ 1020031 h 1399728"/>
              <a:gd name="connsiteX42" fmla="*/ 1380381 w 1543905"/>
              <a:gd name="connsiteY42" fmla="*/ 1020403 h 1399728"/>
              <a:gd name="connsiteX43" fmla="*/ 1192858 w 1543905"/>
              <a:gd name="connsiteY43" fmla="*/ 1020403 h 1399728"/>
              <a:gd name="connsiteX44" fmla="*/ 1192485 w 1543905"/>
              <a:gd name="connsiteY44" fmla="*/ 1020031 h 1399728"/>
              <a:gd name="connsiteX45" fmla="*/ 1192485 w 1543905"/>
              <a:gd name="connsiteY45" fmla="*/ 729444 h 1399728"/>
              <a:gd name="connsiteX46" fmla="*/ 1192485 w 1543905"/>
              <a:gd name="connsiteY46" fmla="*/ 729258 h 1399728"/>
              <a:gd name="connsiteX47" fmla="*/ 1192671 w 1543905"/>
              <a:gd name="connsiteY47" fmla="*/ 729072 h 1399728"/>
              <a:gd name="connsiteX48" fmla="*/ 1380381 w 1543905"/>
              <a:gd name="connsiteY48" fmla="*/ 729072 h 1399728"/>
              <a:gd name="connsiteX49" fmla="*/ 1380381 w 1543905"/>
              <a:gd name="connsiteY49" fmla="*/ 617451 h 1399728"/>
              <a:gd name="connsiteX50" fmla="*/ 1192671 w 1543905"/>
              <a:gd name="connsiteY50" fmla="*/ 617451 h 1399728"/>
              <a:gd name="connsiteX51" fmla="*/ 1080678 w 1543905"/>
              <a:gd name="connsiteY51" fmla="*/ 729444 h 1399728"/>
              <a:gd name="connsiteX52" fmla="*/ 1080678 w 1543905"/>
              <a:gd name="connsiteY52" fmla="*/ 1020031 h 1399728"/>
              <a:gd name="connsiteX53" fmla="*/ 1192671 w 1543905"/>
              <a:gd name="connsiteY53" fmla="*/ 1132024 h 1399728"/>
              <a:gd name="connsiteX54" fmla="*/ 1380381 w 1543905"/>
              <a:gd name="connsiteY54" fmla="*/ 1132024 h 1399728"/>
              <a:gd name="connsiteX55" fmla="*/ 1492374 w 1543905"/>
              <a:gd name="connsiteY55" fmla="*/ 1020031 h 1399728"/>
              <a:gd name="connsiteX56" fmla="*/ 1492374 w 1543905"/>
              <a:gd name="connsiteY56" fmla="*/ 729444 h 1399728"/>
              <a:gd name="connsiteX57" fmla="*/ 1380381 w 1543905"/>
              <a:gd name="connsiteY57" fmla="*/ 617451 h 1399728"/>
              <a:gd name="connsiteX58" fmla="*/ 1481956 w 1543905"/>
              <a:gd name="connsiteY58" fmla="*/ 1276201 h 1399728"/>
              <a:gd name="connsiteX59" fmla="*/ 61764 w 1543905"/>
              <a:gd name="connsiteY59" fmla="*/ 1276201 h 1399728"/>
              <a:gd name="connsiteX60" fmla="*/ 0 w 1543905"/>
              <a:gd name="connsiteY60" fmla="*/ 1337965 h 1399728"/>
              <a:gd name="connsiteX61" fmla="*/ 61764 w 1543905"/>
              <a:gd name="connsiteY61" fmla="*/ 1399729 h 1399728"/>
              <a:gd name="connsiteX62" fmla="*/ 1482142 w 1543905"/>
              <a:gd name="connsiteY62" fmla="*/ 1399729 h 1399728"/>
              <a:gd name="connsiteX63" fmla="*/ 1543906 w 1543905"/>
              <a:gd name="connsiteY63" fmla="*/ 1337965 h 1399728"/>
              <a:gd name="connsiteX64" fmla="*/ 1481956 w 1543905"/>
              <a:gd name="connsiteY64" fmla="*/ 1276201 h 1399728"/>
            </a:gdLst>
            <a:rect l="l" t="t" r="r" b="b"/>
            <a:pathLst>
              <a:path w="1543905" h="1399728">
                <a:moveTo>
                  <a:pt x="351048" y="523317"/>
                </a:moveTo>
                <a:cubicBezTo>
                  <a:pt x="351234" y="523317"/>
                  <a:pt x="351234" y="523317"/>
                  <a:pt x="351048" y="523317"/>
                </a:cubicBezTo>
                <a:cubicBezTo>
                  <a:pt x="351234" y="523317"/>
                  <a:pt x="351420" y="523503"/>
                  <a:pt x="351420" y="523503"/>
                </a:cubicBezTo>
                <a:lnTo>
                  <a:pt x="351420" y="1020031"/>
                </a:lnTo>
                <a:lnTo>
                  <a:pt x="351048" y="1020403"/>
                </a:lnTo>
                <a:lnTo>
                  <a:pt x="163525" y="1020403"/>
                </a:lnTo>
                <a:lnTo>
                  <a:pt x="163153" y="1020031"/>
                </a:lnTo>
                <a:lnTo>
                  <a:pt x="163153" y="523503"/>
                </a:lnTo>
                <a:lnTo>
                  <a:pt x="163153" y="523317"/>
                </a:lnTo>
                <a:lnTo>
                  <a:pt x="163339" y="523131"/>
                </a:lnTo>
                <a:lnTo>
                  <a:pt x="351048" y="523131"/>
                </a:lnTo>
                <a:moveTo>
                  <a:pt x="351048" y="411696"/>
                </a:moveTo>
                <a:lnTo>
                  <a:pt x="163339" y="411696"/>
                </a:lnTo>
                <a:cubicBezTo>
                  <a:pt x="101575" y="411696"/>
                  <a:pt x="51346" y="461739"/>
                  <a:pt x="51346" y="523689"/>
                </a:cubicBezTo>
                <a:lnTo>
                  <a:pt x="51346" y="1020217"/>
                </a:lnTo>
                <a:cubicBezTo>
                  <a:pt x="51346" y="1081795"/>
                  <a:pt x="101761" y="1132210"/>
                  <a:pt x="163339" y="1132210"/>
                </a:cubicBezTo>
                <a:lnTo>
                  <a:pt x="351048" y="1132210"/>
                </a:lnTo>
                <a:cubicBezTo>
                  <a:pt x="412626" y="1132210"/>
                  <a:pt x="463042" y="1081795"/>
                  <a:pt x="463042" y="1020217"/>
                </a:cubicBezTo>
                <a:lnTo>
                  <a:pt x="463042" y="523503"/>
                </a:lnTo>
                <a:cubicBezTo>
                  <a:pt x="463042" y="461739"/>
                  <a:pt x="412998" y="411696"/>
                  <a:pt x="351048" y="411696"/>
                </a:cubicBezTo>
                <a:close/>
                <a:moveTo>
                  <a:pt x="865808" y="111621"/>
                </a:moveTo>
                <a:cubicBezTo>
                  <a:pt x="865994" y="111621"/>
                  <a:pt x="866180" y="111807"/>
                  <a:pt x="866180" y="111807"/>
                </a:cubicBezTo>
                <a:lnTo>
                  <a:pt x="866180" y="1020031"/>
                </a:lnTo>
                <a:lnTo>
                  <a:pt x="865808" y="1020403"/>
                </a:lnTo>
                <a:lnTo>
                  <a:pt x="678284" y="1020403"/>
                </a:lnTo>
                <a:lnTo>
                  <a:pt x="677912" y="1020031"/>
                </a:lnTo>
                <a:lnTo>
                  <a:pt x="677912" y="111993"/>
                </a:lnTo>
                <a:lnTo>
                  <a:pt x="677912" y="111807"/>
                </a:lnTo>
                <a:lnTo>
                  <a:pt x="678098" y="111621"/>
                </a:lnTo>
                <a:lnTo>
                  <a:pt x="865808" y="111621"/>
                </a:lnTo>
                <a:moveTo>
                  <a:pt x="865808" y="0"/>
                </a:moveTo>
                <a:lnTo>
                  <a:pt x="677912" y="0"/>
                </a:lnTo>
                <a:cubicBezTo>
                  <a:pt x="616148" y="0"/>
                  <a:pt x="565919" y="50043"/>
                  <a:pt x="565919" y="111993"/>
                </a:cubicBezTo>
                <a:lnTo>
                  <a:pt x="565919" y="1020217"/>
                </a:lnTo>
                <a:cubicBezTo>
                  <a:pt x="565919" y="1081795"/>
                  <a:pt x="616335" y="1132210"/>
                  <a:pt x="677912" y="1132210"/>
                </a:cubicBezTo>
                <a:lnTo>
                  <a:pt x="865622" y="1132210"/>
                </a:lnTo>
                <a:cubicBezTo>
                  <a:pt x="927199" y="1132210"/>
                  <a:pt x="977615" y="1081795"/>
                  <a:pt x="977615" y="1020217"/>
                </a:cubicBezTo>
                <a:lnTo>
                  <a:pt x="977615" y="111993"/>
                </a:lnTo>
                <a:cubicBezTo>
                  <a:pt x="977615" y="50043"/>
                  <a:pt x="927571" y="0"/>
                  <a:pt x="865808" y="0"/>
                </a:cubicBezTo>
                <a:close/>
                <a:moveTo>
                  <a:pt x="1380381" y="729072"/>
                </a:moveTo>
                <a:cubicBezTo>
                  <a:pt x="1380567" y="729072"/>
                  <a:pt x="1380753" y="729258"/>
                  <a:pt x="1380753" y="729258"/>
                </a:cubicBezTo>
                <a:lnTo>
                  <a:pt x="1380753" y="1020031"/>
                </a:lnTo>
                <a:lnTo>
                  <a:pt x="1380381" y="1020403"/>
                </a:lnTo>
                <a:lnTo>
                  <a:pt x="1192858" y="1020403"/>
                </a:lnTo>
                <a:lnTo>
                  <a:pt x="1192485" y="1020031"/>
                </a:lnTo>
                <a:lnTo>
                  <a:pt x="1192485" y="729444"/>
                </a:lnTo>
                <a:lnTo>
                  <a:pt x="1192485" y="729258"/>
                </a:lnTo>
                <a:lnTo>
                  <a:pt x="1192671" y="729072"/>
                </a:lnTo>
                <a:lnTo>
                  <a:pt x="1380381" y="729072"/>
                </a:lnTo>
                <a:moveTo>
                  <a:pt x="1380381" y="617451"/>
                </a:moveTo>
                <a:lnTo>
                  <a:pt x="1192671" y="617451"/>
                </a:lnTo>
                <a:cubicBezTo>
                  <a:pt x="1130908" y="617451"/>
                  <a:pt x="1080678" y="667494"/>
                  <a:pt x="1080678" y="729444"/>
                </a:cubicBezTo>
                <a:lnTo>
                  <a:pt x="1080678" y="1020031"/>
                </a:lnTo>
                <a:cubicBezTo>
                  <a:pt x="1080678" y="1081608"/>
                  <a:pt x="1131094" y="1132024"/>
                  <a:pt x="1192671" y="1132024"/>
                </a:cubicBezTo>
                <a:lnTo>
                  <a:pt x="1380381" y="1132024"/>
                </a:lnTo>
                <a:cubicBezTo>
                  <a:pt x="1441959" y="1132024"/>
                  <a:pt x="1492374" y="1081608"/>
                  <a:pt x="1492374" y="1020031"/>
                </a:cubicBezTo>
                <a:lnTo>
                  <a:pt x="1492374" y="729444"/>
                </a:lnTo>
                <a:cubicBezTo>
                  <a:pt x="1492374" y="667680"/>
                  <a:pt x="1442145" y="617451"/>
                  <a:pt x="1380381" y="617451"/>
                </a:cubicBezTo>
                <a:close/>
                <a:moveTo>
                  <a:pt x="1481956" y="1276201"/>
                </a:moveTo>
                <a:lnTo>
                  <a:pt x="61764" y="1276201"/>
                </a:lnTo>
                <a:cubicBezTo>
                  <a:pt x="27719" y="1276201"/>
                  <a:pt x="0" y="1303920"/>
                  <a:pt x="0" y="1337965"/>
                </a:cubicBezTo>
                <a:cubicBezTo>
                  <a:pt x="0" y="1372009"/>
                  <a:pt x="27719" y="1399729"/>
                  <a:pt x="61764" y="1399729"/>
                </a:cubicBezTo>
                <a:lnTo>
                  <a:pt x="1482142" y="1399729"/>
                </a:lnTo>
                <a:cubicBezTo>
                  <a:pt x="1516187" y="1399729"/>
                  <a:pt x="1543906" y="1372009"/>
                  <a:pt x="1543906" y="1337965"/>
                </a:cubicBezTo>
                <a:cubicBezTo>
                  <a:pt x="1543720" y="1303734"/>
                  <a:pt x="1516187" y="1276201"/>
                  <a:pt x="1481956" y="1276201"/>
                </a:cubicBezTo>
                <a:close/>
              </a:path>
            </a:pathLst>
          </a:custGeom>
          <a:solidFill>
            <a:schemeClr val="accent2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0" flipH="0" flipV="0">
            <a:off x="3587808" y="2050521"/>
            <a:ext cx="323248" cy="336124"/>
          </a:xfrm>
          <a:custGeom>
            <a:avLst/>
            <a:gdLst>
              <a:gd name="connsiteX0" fmla="*/ 337768 w 1372282"/>
              <a:gd name="connsiteY0" fmla="*/ 1315328 h 1426949"/>
              <a:gd name="connsiteX1" fmla="*/ 530173 w 1372282"/>
              <a:gd name="connsiteY1" fmla="*/ 1315328 h 1426949"/>
              <a:gd name="connsiteX2" fmla="*/ 842109 w 1372282"/>
              <a:gd name="connsiteY2" fmla="*/ 1315328 h 1426949"/>
              <a:gd name="connsiteX3" fmla="*/ 1034514 w 1372282"/>
              <a:gd name="connsiteY3" fmla="*/ 1315328 h 1426949"/>
              <a:gd name="connsiteX4" fmla="*/ 1090325 w 1372282"/>
              <a:gd name="connsiteY4" fmla="*/ 1371139 h 1426949"/>
              <a:gd name="connsiteX5" fmla="*/ 1034514 w 1372282"/>
              <a:gd name="connsiteY5" fmla="*/ 1426949 h 1426949"/>
              <a:gd name="connsiteX6" fmla="*/ 842109 w 1372282"/>
              <a:gd name="connsiteY6" fmla="*/ 1426949 h 1426949"/>
              <a:gd name="connsiteX7" fmla="*/ 530173 w 1372282"/>
              <a:gd name="connsiteY7" fmla="*/ 1426949 h 1426949"/>
              <a:gd name="connsiteX8" fmla="*/ 337768 w 1372282"/>
              <a:gd name="connsiteY8" fmla="*/ 1426949 h 1426949"/>
              <a:gd name="connsiteX9" fmla="*/ 281957 w 1372282"/>
              <a:gd name="connsiteY9" fmla="*/ 1371139 h 1426949"/>
              <a:gd name="connsiteX10" fmla="*/ 337768 w 1372282"/>
              <a:gd name="connsiteY10" fmla="*/ 1315328 h 1426949"/>
              <a:gd name="connsiteX11" fmla="*/ 686154 w 1372282"/>
              <a:gd name="connsiteY11" fmla="*/ 111621 h 1426949"/>
              <a:gd name="connsiteX12" fmla="*/ 237624 w 1372282"/>
              <a:gd name="connsiteY12" fmla="*/ 560152 h 1426949"/>
              <a:gd name="connsiteX13" fmla="*/ 237624 w 1372282"/>
              <a:gd name="connsiteY13" fmla="*/ 985614 h 1426949"/>
              <a:gd name="connsiteX14" fmla="*/ 229252 w 1372282"/>
              <a:gd name="connsiteY14" fmla="*/ 1014822 h 1426949"/>
              <a:gd name="connsiteX15" fmla="*/ 155768 w 1372282"/>
              <a:gd name="connsiteY15" fmla="*/ 1134814 h 1426949"/>
              <a:gd name="connsiteX16" fmla="*/ 1214680 w 1372282"/>
              <a:gd name="connsiteY16" fmla="*/ 1134814 h 1426949"/>
              <a:gd name="connsiteX17" fmla="*/ 1143429 w 1372282"/>
              <a:gd name="connsiteY17" fmla="*/ 1023565 h 1426949"/>
              <a:gd name="connsiteX18" fmla="*/ 1134685 w 1372282"/>
              <a:gd name="connsiteY18" fmla="*/ 993428 h 1426949"/>
              <a:gd name="connsiteX19" fmla="*/ 1134685 w 1372282"/>
              <a:gd name="connsiteY19" fmla="*/ 560152 h 1426949"/>
              <a:gd name="connsiteX20" fmla="*/ 686154 w 1372282"/>
              <a:gd name="connsiteY20" fmla="*/ 111621 h 1426949"/>
              <a:gd name="connsiteX21" fmla="*/ 686154 w 1372282"/>
              <a:gd name="connsiteY21" fmla="*/ 0 h 1426949"/>
              <a:gd name="connsiteX22" fmla="*/ 903815 w 1372282"/>
              <a:gd name="connsiteY22" fmla="*/ 44276 h 1426949"/>
              <a:gd name="connsiteX23" fmla="*/ 1081851 w 1372282"/>
              <a:gd name="connsiteY23" fmla="*/ 164455 h 1426949"/>
              <a:gd name="connsiteX24" fmla="*/ 1202030 w 1372282"/>
              <a:gd name="connsiteY24" fmla="*/ 342491 h 1426949"/>
              <a:gd name="connsiteX25" fmla="*/ 1246306 w 1372282"/>
              <a:gd name="connsiteY25" fmla="*/ 560152 h 1426949"/>
              <a:gd name="connsiteX26" fmla="*/ 1246306 w 1372282"/>
              <a:gd name="connsiteY26" fmla="*/ 977243 h 1426949"/>
              <a:gd name="connsiteX27" fmla="*/ 1363508 w 1372282"/>
              <a:gd name="connsiteY27" fmla="*/ 1160487 h 1426949"/>
              <a:gd name="connsiteX28" fmla="*/ 1365369 w 1372282"/>
              <a:gd name="connsiteY28" fmla="*/ 1217414 h 1426949"/>
              <a:gd name="connsiteX29" fmla="*/ 1316628 w 1372282"/>
              <a:gd name="connsiteY29" fmla="*/ 1246436 h 1426949"/>
              <a:gd name="connsiteX30" fmla="*/ 55867 w 1372282"/>
              <a:gd name="connsiteY30" fmla="*/ 1246436 h 1426949"/>
              <a:gd name="connsiteX31" fmla="*/ 7126 w 1372282"/>
              <a:gd name="connsiteY31" fmla="*/ 1217786 h 1426949"/>
              <a:gd name="connsiteX32" fmla="*/ 8242 w 1372282"/>
              <a:gd name="connsiteY32" fmla="*/ 1161232 h 1426949"/>
              <a:gd name="connsiteX33" fmla="*/ 126002 w 1372282"/>
              <a:gd name="connsiteY33" fmla="*/ 969801 h 1426949"/>
              <a:gd name="connsiteX34" fmla="*/ 126002 w 1372282"/>
              <a:gd name="connsiteY34" fmla="*/ 560152 h 1426949"/>
              <a:gd name="connsiteX35" fmla="*/ 170279 w 1372282"/>
              <a:gd name="connsiteY35" fmla="*/ 342491 h 1426949"/>
              <a:gd name="connsiteX36" fmla="*/ 290458 w 1372282"/>
              <a:gd name="connsiteY36" fmla="*/ 164455 h 1426949"/>
              <a:gd name="connsiteX37" fmla="*/ 468493 w 1372282"/>
              <a:gd name="connsiteY37" fmla="*/ 44276 h 1426949"/>
              <a:gd name="connsiteX38" fmla="*/ 686154 w 1372282"/>
              <a:gd name="connsiteY38" fmla="*/ 0 h 1426949"/>
            </a:gdLst>
            <a:rect l="l" t="t" r="r" b="b"/>
            <a:pathLst>
              <a:path w="1372282" h="1426949">
                <a:moveTo>
                  <a:pt x="337768" y="1315328"/>
                </a:moveTo>
                <a:lnTo>
                  <a:pt x="530173" y="1315328"/>
                </a:lnTo>
                <a:lnTo>
                  <a:pt x="842109" y="1315328"/>
                </a:lnTo>
                <a:lnTo>
                  <a:pt x="1034514" y="1315328"/>
                </a:lnTo>
                <a:cubicBezTo>
                  <a:pt x="1065396" y="1315328"/>
                  <a:pt x="1090325" y="1340257"/>
                  <a:pt x="1090325" y="1371139"/>
                </a:cubicBezTo>
                <a:cubicBezTo>
                  <a:pt x="1090325" y="1402021"/>
                  <a:pt x="1065210" y="1426949"/>
                  <a:pt x="1034514" y="1426949"/>
                </a:cubicBezTo>
                <a:lnTo>
                  <a:pt x="842109" y="1426949"/>
                </a:lnTo>
                <a:lnTo>
                  <a:pt x="530173" y="1426949"/>
                </a:lnTo>
                <a:lnTo>
                  <a:pt x="337768" y="1426949"/>
                </a:lnTo>
                <a:cubicBezTo>
                  <a:pt x="306886" y="1426949"/>
                  <a:pt x="281957" y="1402021"/>
                  <a:pt x="281957" y="1371139"/>
                </a:cubicBezTo>
                <a:cubicBezTo>
                  <a:pt x="281957" y="1340257"/>
                  <a:pt x="306886" y="1315328"/>
                  <a:pt x="337768" y="1315328"/>
                </a:cubicBezTo>
                <a:close/>
                <a:moveTo>
                  <a:pt x="686154" y="111621"/>
                </a:moveTo>
                <a:cubicBezTo>
                  <a:pt x="438914" y="111621"/>
                  <a:pt x="237624" y="312725"/>
                  <a:pt x="237624" y="560152"/>
                </a:cubicBezTo>
                <a:lnTo>
                  <a:pt x="237624" y="985614"/>
                </a:lnTo>
                <a:cubicBezTo>
                  <a:pt x="237624" y="996032"/>
                  <a:pt x="234833" y="1006078"/>
                  <a:pt x="229252" y="1014822"/>
                </a:cubicBezTo>
                <a:lnTo>
                  <a:pt x="155768" y="1134814"/>
                </a:lnTo>
                <a:lnTo>
                  <a:pt x="1214680" y="1134814"/>
                </a:lnTo>
                <a:lnTo>
                  <a:pt x="1143429" y="1023565"/>
                </a:lnTo>
                <a:cubicBezTo>
                  <a:pt x="1137662" y="1014636"/>
                  <a:pt x="1134685" y="1004218"/>
                  <a:pt x="1134685" y="993428"/>
                </a:cubicBezTo>
                <a:lnTo>
                  <a:pt x="1134685" y="560152"/>
                </a:lnTo>
                <a:cubicBezTo>
                  <a:pt x="1134685" y="312911"/>
                  <a:pt x="933581" y="111621"/>
                  <a:pt x="686154" y="111621"/>
                </a:cubicBezTo>
                <a:close/>
                <a:moveTo>
                  <a:pt x="686154" y="0"/>
                </a:moveTo>
                <a:cubicBezTo>
                  <a:pt x="761499" y="0"/>
                  <a:pt x="834610" y="14883"/>
                  <a:pt x="903815" y="44276"/>
                </a:cubicBezTo>
                <a:cubicBezTo>
                  <a:pt x="970416" y="72554"/>
                  <a:pt x="1030319" y="113109"/>
                  <a:pt x="1081851" y="164455"/>
                </a:cubicBezTo>
                <a:cubicBezTo>
                  <a:pt x="1133383" y="215987"/>
                  <a:pt x="1173753" y="275890"/>
                  <a:pt x="1202030" y="342491"/>
                </a:cubicBezTo>
                <a:cubicBezTo>
                  <a:pt x="1231423" y="411510"/>
                  <a:pt x="1246306" y="484808"/>
                  <a:pt x="1246306" y="560152"/>
                </a:cubicBezTo>
                <a:lnTo>
                  <a:pt x="1246306" y="977243"/>
                </a:lnTo>
                <a:lnTo>
                  <a:pt x="1363508" y="1160487"/>
                </a:lnTo>
                <a:cubicBezTo>
                  <a:pt x="1374484" y="1177603"/>
                  <a:pt x="1375229" y="1199555"/>
                  <a:pt x="1365369" y="1217414"/>
                </a:cubicBezTo>
                <a:cubicBezTo>
                  <a:pt x="1355695" y="1235273"/>
                  <a:pt x="1336905" y="1246436"/>
                  <a:pt x="1316628" y="1246436"/>
                </a:cubicBezTo>
                <a:lnTo>
                  <a:pt x="55867" y="1246436"/>
                </a:lnTo>
                <a:cubicBezTo>
                  <a:pt x="35589" y="1246436"/>
                  <a:pt x="16986" y="1235460"/>
                  <a:pt x="7126" y="1217786"/>
                </a:cubicBezTo>
                <a:cubicBezTo>
                  <a:pt x="-2734" y="1200113"/>
                  <a:pt x="-2362" y="1178533"/>
                  <a:pt x="8242" y="1161232"/>
                </a:cubicBezTo>
                <a:lnTo>
                  <a:pt x="126002" y="969801"/>
                </a:lnTo>
                <a:lnTo>
                  <a:pt x="126002" y="560152"/>
                </a:lnTo>
                <a:cubicBezTo>
                  <a:pt x="126002" y="484808"/>
                  <a:pt x="140885" y="411696"/>
                  <a:pt x="170279" y="342491"/>
                </a:cubicBezTo>
                <a:cubicBezTo>
                  <a:pt x="198556" y="275890"/>
                  <a:pt x="239112" y="215987"/>
                  <a:pt x="290458" y="164455"/>
                </a:cubicBezTo>
                <a:cubicBezTo>
                  <a:pt x="341803" y="112923"/>
                  <a:pt x="401893" y="72554"/>
                  <a:pt x="468493" y="44276"/>
                </a:cubicBezTo>
                <a:cubicBezTo>
                  <a:pt x="537512" y="14883"/>
                  <a:pt x="610810" y="0"/>
                  <a:pt x="686154" y="0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0" flipH="0" flipV="0">
            <a:off x="3591530" y="4965394"/>
            <a:ext cx="336124" cy="316802"/>
          </a:xfrm>
          <a:custGeom>
            <a:avLst/>
            <a:gdLst>
              <a:gd name="connsiteX0" fmla="*/ 1110072 w 1498885"/>
              <a:gd name="connsiteY0" fmla="*/ 1039039 h 1412736"/>
              <a:gd name="connsiteX1" fmla="*/ 1149511 w 1498885"/>
              <a:gd name="connsiteY1" fmla="*/ 1055363 h 1412736"/>
              <a:gd name="connsiteX2" fmla="*/ 1371451 w 1498885"/>
              <a:gd name="connsiteY2" fmla="*/ 1277303 h 1412736"/>
              <a:gd name="connsiteX3" fmla="*/ 1371451 w 1498885"/>
              <a:gd name="connsiteY3" fmla="*/ 1356182 h 1412736"/>
              <a:gd name="connsiteX4" fmla="*/ 1332012 w 1498885"/>
              <a:gd name="connsiteY4" fmla="*/ 1372553 h 1412736"/>
              <a:gd name="connsiteX5" fmla="*/ 1292572 w 1498885"/>
              <a:gd name="connsiteY5" fmla="*/ 1356182 h 1412736"/>
              <a:gd name="connsiteX6" fmla="*/ 1070632 w 1498885"/>
              <a:gd name="connsiteY6" fmla="*/ 1134242 h 1412736"/>
              <a:gd name="connsiteX7" fmla="*/ 1070632 w 1498885"/>
              <a:gd name="connsiteY7" fmla="*/ 1055363 h 1412736"/>
              <a:gd name="connsiteX8" fmla="*/ 1110072 w 1498885"/>
              <a:gd name="connsiteY8" fmla="*/ 1039039 h 1412736"/>
              <a:gd name="connsiteX9" fmla="*/ 1110072 w 1498885"/>
              <a:gd name="connsiteY9" fmla="*/ 705989 h 1412736"/>
              <a:gd name="connsiteX10" fmla="*/ 1443075 w 1498885"/>
              <a:gd name="connsiteY10" fmla="*/ 705989 h 1412736"/>
              <a:gd name="connsiteX11" fmla="*/ 1498885 w 1498885"/>
              <a:gd name="connsiteY11" fmla="*/ 761800 h 1412736"/>
              <a:gd name="connsiteX12" fmla="*/ 1443075 w 1498885"/>
              <a:gd name="connsiteY12" fmla="*/ 817611 h 1412736"/>
              <a:gd name="connsiteX13" fmla="*/ 1110072 w 1498885"/>
              <a:gd name="connsiteY13" fmla="*/ 817611 h 1412736"/>
              <a:gd name="connsiteX14" fmla="*/ 1054261 w 1498885"/>
              <a:gd name="connsiteY14" fmla="*/ 761800 h 1412736"/>
              <a:gd name="connsiteX15" fmla="*/ 1110072 w 1498885"/>
              <a:gd name="connsiteY15" fmla="*/ 705989 h 1412736"/>
              <a:gd name="connsiteX16" fmla="*/ 1332012 w 1498885"/>
              <a:gd name="connsiteY16" fmla="*/ 151093 h 1412736"/>
              <a:gd name="connsiteX17" fmla="*/ 1371451 w 1498885"/>
              <a:gd name="connsiteY17" fmla="*/ 167418 h 1412736"/>
              <a:gd name="connsiteX18" fmla="*/ 1371451 w 1498885"/>
              <a:gd name="connsiteY18" fmla="*/ 246297 h 1412736"/>
              <a:gd name="connsiteX19" fmla="*/ 1149511 w 1498885"/>
              <a:gd name="connsiteY19" fmla="*/ 468236 h 1412736"/>
              <a:gd name="connsiteX20" fmla="*/ 1110072 w 1498885"/>
              <a:gd name="connsiteY20" fmla="*/ 484608 h 1412736"/>
              <a:gd name="connsiteX21" fmla="*/ 1070632 w 1498885"/>
              <a:gd name="connsiteY21" fmla="*/ 468236 h 1412736"/>
              <a:gd name="connsiteX22" fmla="*/ 1070632 w 1498885"/>
              <a:gd name="connsiteY22" fmla="*/ 389358 h 1412736"/>
              <a:gd name="connsiteX23" fmla="*/ 1292572 w 1498885"/>
              <a:gd name="connsiteY23" fmla="*/ 167418 h 1412736"/>
              <a:gd name="connsiteX24" fmla="*/ 1332012 w 1498885"/>
              <a:gd name="connsiteY24" fmla="*/ 151093 h 1412736"/>
              <a:gd name="connsiteX25" fmla="*/ 709724 w 1498885"/>
              <a:gd name="connsiteY25" fmla="*/ 111607 h 1412736"/>
              <a:gd name="connsiteX26" fmla="*/ 649635 w 1498885"/>
              <a:gd name="connsiteY26" fmla="*/ 127420 h 1412736"/>
              <a:gd name="connsiteX27" fmla="*/ 174129 w 1498885"/>
              <a:gd name="connsiteY27" fmla="*/ 394752 h 1412736"/>
              <a:gd name="connsiteX28" fmla="*/ 111621 w 1498885"/>
              <a:gd name="connsiteY28" fmla="*/ 501536 h 1412736"/>
              <a:gd name="connsiteX29" fmla="*/ 111621 w 1498885"/>
              <a:gd name="connsiteY29" fmla="*/ 910814 h 1412736"/>
              <a:gd name="connsiteX30" fmla="*/ 174129 w 1498885"/>
              <a:gd name="connsiteY30" fmla="*/ 1017598 h 1412736"/>
              <a:gd name="connsiteX31" fmla="*/ 649821 w 1498885"/>
              <a:gd name="connsiteY31" fmla="*/ 1284930 h 1412736"/>
              <a:gd name="connsiteX32" fmla="*/ 771674 w 1498885"/>
              <a:gd name="connsiteY32" fmla="*/ 1283814 h 1412736"/>
              <a:gd name="connsiteX33" fmla="*/ 832321 w 1498885"/>
              <a:gd name="connsiteY33" fmla="*/ 1178146 h 1412736"/>
              <a:gd name="connsiteX34" fmla="*/ 832321 w 1498885"/>
              <a:gd name="connsiteY34" fmla="*/ 234204 h 1412736"/>
              <a:gd name="connsiteX35" fmla="*/ 771674 w 1498885"/>
              <a:gd name="connsiteY35" fmla="*/ 128536 h 1412736"/>
              <a:gd name="connsiteX36" fmla="*/ 709724 w 1498885"/>
              <a:gd name="connsiteY36" fmla="*/ 111607 h 1412736"/>
              <a:gd name="connsiteX37" fmla="*/ 711864 w 1498885"/>
              <a:gd name="connsiteY37" fmla="*/ 9 h 1412736"/>
              <a:gd name="connsiteX38" fmla="*/ 828043 w 1498885"/>
              <a:gd name="connsiteY38" fmla="*/ 32356 h 1412736"/>
              <a:gd name="connsiteX39" fmla="*/ 943942 w 1498885"/>
              <a:gd name="connsiteY39" fmla="*/ 234390 h 1412736"/>
              <a:gd name="connsiteX40" fmla="*/ 943942 w 1498885"/>
              <a:gd name="connsiteY40" fmla="*/ 1178518 h 1412736"/>
              <a:gd name="connsiteX41" fmla="*/ 828043 w 1498885"/>
              <a:gd name="connsiteY41" fmla="*/ 1380552 h 1412736"/>
              <a:gd name="connsiteX42" fmla="*/ 709910 w 1498885"/>
              <a:gd name="connsiteY42" fmla="*/ 1412736 h 1412736"/>
              <a:gd name="connsiteX43" fmla="*/ 595126 w 1498885"/>
              <a:gd name="connsiteY43" fmla="*/ 1382413 h 1412736"/>
              <a:gd name="connsiteX44" fmla="*/ 119435 w 1498885"/>
              <a:gd name="connsiteY44" fmla="*/ 1115080 h 1412736"/>
              <a:gd name="connsiteX45" fmla="*/ 0 w 1498885"/>
              <a:gd name="connsiteY45" fmla="*/ 911000 h 1412736"/>
              <a:gd name="connsiteX46" fmla="*/ 0 w 1498885"/>
              <a:gd name="connsiteY46" fmla="*/ 501722 h 1412736"/>
              <a:gd name="connsiteX47" fmla="*/ 119435 w 1498885"/>
              <a:gd name="connsiteY47" fmla="*/ 297642 h 1412736"/>
              <a:gd name="connsiteX48" fmla="*/ 595126 w 1498885"/>
              <a:gd name="connsiteY48" fmla="*/ 30309 h 1412736"/>
              <a:gd name="connsiteX49" fmla="*/ 711864 w 1498885"/>
              <a:gd name="connsiteY49" fmla="*/ 9 h 1412736"/>
            </a:gdLst>
            <a:rect l="l" t="t" r="r" b="b"/>
            <a:pathLst>
              <a:path w="1498885" h="1412736">
                <a:moveTo>
                  <a:pt x="1110072" y="1039039"/>
                </a:moveTo>
                <a:cubicBezTo>
                  <a:pt x="1124350" y="1039039"/>
                  <a:pt x="1138628" y="1044480"/>
                  <a:pt x="1149511" y="1055363"/>
                </a:cubicBezTo>
                <a:lnTo>
                  <a:pt x="1371451" y="1277303"/>
                </a:lnTo>
                <a:cubicBezTo>
                  <a:pt x="1393217" y="1299070"/>
                  <a:pt x="1393217" y="1334416"/>
                  <a:pt x="1371451" y="1356182"/>
                </a:cubicBezTo>
                <a:cubicBezTo>
                  <a:pt x="1360661" y="1366972"/>
                  <a:pt x="1346336" y="1372553"/>
                  <a:pt x="1332012" y="1372553"/>
                </a:cubicBezTo>
                <a:cubicBezTo>
                  <a:pt x="1317687" y="1372553"/>
                  <a:pt x="1303362" y="1367158"/>
                  <a:pt x="1292572" y="1356182"/>
                </a:cubicBezTo>
                <a:lnTo>
                  <a:pt x="1070632" y="1134242"/>
                </a:lnTo>
                <a:cubicBezTo>
                  <a:pt x="1048866" y="1112476"/>
                  <a:pt x="1048866" y="1077130"/>
                  <a:pt x="1070632" y="1055363"/>
                </a:cubicBezTo>
                <a:cubicBezTo>
                  <a:pt x="1081515" y="1044480"/>
                  <a:pt x="1095793" y="1039039"/>
                  <a:pt x="1110072" y="1039039"/>
                </a:cubicBezTo>
                <a:close/>
                <a:moveTo>
                  <a:pt x="1110072" y="705989"/>
                </a:moveTo>
                <a:lnTo>
                  <a:pt x="1443075" y="705989"/>
                </a:lnTo>
                <a:cubicBezTo>
                  <a:pt x="1473956" y="705989"/>
                  <a:pt x="1498885" y="730918"/>
                  <a:pt x="1498885" y="761800"/>
                </a:cubicBezTo>
                <a:cubicBezTo>
                  <a:pt x="1498885" y="792682"/>
                  <a:pt x="1473770" y="817611"/>
                  <a:pt x="1443075" y="817611"/>
                </a:cubicBezTo>
                <a:lnTo>
                  <a:pt x="1110072" y="817611"/>
                </a:lnTo>
                <a:cubicBezTo>
                  <a:pt x="1079190" y="817611"/>
                  <a:pt x="1054261" y="792682"/>
                  <a:pt x="1054261" y="761800"/>
                </a:cubicBezTo>
                <a:cubicBezTo>
                  <a:pt x="1054261" y="730918"/>
                  <a:pt x="1079190" y="705989"/>
                  <a:pt x="1110072" y="705989"/>
                </a:cubicBezTo>
                <a:close/>
                <a:moveTo>
                  <a:pt x="1332012" y="151093"/>
                </a:moveTo>
                <a:cubicBezTo>
                  <a:pt x="1346290" y="151093"/>
                  <a:pt x="1360568" y="156535"/>
                  <a:pt x="1371451" y="167418"/>
                </a:cubicBezTo>
                <a:cubicBezTo>
                  <a:pt x="1393217" y="189184"/>
                  <a:pt x="1393217" y="224530"/>
                  <a:pt x="1371451" y="246297"/>
                </a:cubicBezTo>
                <a:lnTo>
                  <a:pt x="1149511" y="468236"/>
                </a:lnTo>
                <a:cubicBezTo>
                  <a:pt x="1138721" y="479213"/>
                  <a:pt x="1124396" y="484608"/>
                  <a:pt x="1110072" y="484608"/>
                </a:cubicBezTo>
                <a:cubicBezTo>
                  <a:pt x="1095747" y="484608"/>
                  <a:pt x="1081422" y="479213"/>
                  <a:pt x="1070632" y="468236"/>
                </a:cubicBezTo>
                <a:cubicBezTo>
                  <a:pt x="1048866" y="446470"/>
                  <a:pt x="1048866" y="411124"/>
                  <a:pt x="1070632" y="389358"/>
                </a:cubicBezTo>
                <a:lnTo>
                  <a:pt x="1292572" y="167418"/>
                </a:lnTo>
                <a:cubicBezTo>
                  <a:pt x="1303455" y="156535"/>
                  <a:pt x="1317733" y="151093"/>
                  <a:pt x="1332012" y="151093"/>
                </a:cubicBezTo>
                <a:close/>
                <a:moveTo>
                  <a:pt x="709724" y="111607"/>
                </a:moveTo>
                <a:cubicBezTo>
                  <a:pt x="689074" y="111607"/>
                  <a:pt x="668610" y="116816"/>
                  <a:pt x="649635" y="127420"/>
                </a:cubicBezTo>
                <a:lnTo>
                  <a:pt x="174129" y="394752"/>
                </a:lnTo>
                <a:cubicBezTo>
                  <a:pt x="135620" y="416332"/>
                  <a:pt x="111621" y="457260"/>
                  <a:pt x="111621" y="501536"/>
                </a:cubicBezTo>
                <a:lnTo>
                  <a:pt x="111621" y="910814"/>
                </a:lnTo>
                <a:cubicBezTo>
                  <a:pt x="111621" y="955090"/>
                  <a:pt x="135620" y="996018"/>
                  <a:pt x="174129" y="1017598"/>
                </a:cubicBezTo>
                <a:lnTo>
                  <a:pt x="649821" y="1284930"/>
                </a:lnTo>
                <a:cubicBezTo>
                  <a:pt x="688144" y="1306510"/>
                  <a:pt x="733723" y="1306138"/>
                  <a:pt x="771674" y="1283814"/>
                </a:cubicBezTo>
                <a:cubicBezTo>
                  <a:pt x="809625" y="1261676"/>
                  <a:pt x="832321" y="1222050"/>
                  <a:pt x="832321" y="1178146"/>
                </a:cubicBezTo>
                <a:lnTo>
                  <a:pt x="832321" y="234204"/>
                </a:lnTo>
                <a:cubicBezTo>
                  <a:pt x="832321" y="190113"/>
                  <a:pt x="809625" y="150674"/>
                  <a:pt x="771674" y="128536"/>
                </a:cubicBezTo>
                <a:cubicBezTo>
                  <a:pt x="752326" y="117188"/>
                  <a:pt x="731118" y="111607"/>
                  <a:pt x="709724" y="111607"/>
                </a:cubicBezTo>
                <a:close/>
                <a:moveTo>
                  <a:pt x="711864" y="9"/>
                </a:moveTo>
                <a:cubicBezTo>
                  <a:pt x="751861" y="358"/>
                  <a:pt x="791766" y="11148"/>
                  <a:pt x="828043" y="32356"/>
                </a:cubicBezTo>
                <a:cubicBezTo>
                  <a:pt x="900596" y="74772"/>
                  <a:pt x="943942" y="150302"/>
                  <a:pt x="943942" y="234390"/>
                </a:cubicBezTo>
                <a:lnTo>
                  <a:pt x="943942" y="1178518"/>
                </a:lnTo>
                <a:cubicBezTo>
                  <a:pt x="943942" y="1262606"/>
                  <a:pt x="900596" y="1338136"/>
                  <a:pt x="828043" y="1380552"/>
                </a:cubicBezTo>
                <a:cubicBezTo>
                  <a:pt x="791208" y="1401946"/>
                  <a:pt x="750466" y="1412736"/>
                  <a:pt x="709910" y="1412736"/>
                </a:cubicBezTo>
                <a:cubicBezTo>
                  <a:pt x="670471" y="1412736"/>
                  <a:pt x="631217" y="1402691"/>
                  <a:pt x="595126" y="1382413"/>
                </a:cubicBezTo>
                <a:lnTo>
                  <a:pt x="119435" y="1115080"/>
                </a:lnTo>
                <a:cubicBezTo>
                  <a:pt x="45765" y="1073594"/>
                  <a:pt x="0" y="995460"/>
                  <a:pt x="0" y="911000"/>
                </a:cubicBezTo>
                <a:lnTo>
                  <a:pt x="0" y="501722"/>
                </a:lnTo>
                <a:cubicBezTo>
                  <a:pt x="0" y="417262"/>
                  <a:pt x="45765" y="338942"/>
                  <a:pt x="119435" y="297642"/>
                </a:cubicBezTo>
                <a:lnTo>
                  <a:pt x="595126" y="30309"/>
                </a:lnTo>
                <a:cubicBezTo>
                  <a:pt x="631775" y="9752"/>
                  <a:pt x="671866" y="-340"/>
                  <a:pt x="711864" y="9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0" flipH="0" flipV="0">
            <a:off x="4188847" y="1999366"/>
            <a:ext cx="7330053" cy="3399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47971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《食品安全法》的制定与实施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0" flipH="0" flipV="0">
            <a:off x="4188847" y="2420299"/>
            <a:ext cx="7330053" cy="87848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《食品安全法》是我国食品药品安全领域的基本法律，规定了食品安全的基本原则、监管体制、企业责任等内容，为食品药品安全提供了法律保障。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0" flipH="0" flipV="0">
            <a:off x="4188847" y="3467824"/>
            <a:ext cx="7330053" cy="3399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B7921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食品药品监管法规体系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rot="0" flipH="0" flipV="0">
            <a:off x="4188847" y="3888756"/>
            <a:ext cx="7330053" cy="87848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我国已建立了较为完善的食品药品监管法规体系，包括《药品管理法》、《医疗器械监督管理条例》等，为食品药品安全监管提供了法规依据。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0" flipH="0" flipV="0">
            <a:off x="4188847" y="4936281"/>
            <a:ext cx="7330053" cy="3399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47971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国际合作与标准对接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0" flipH="0" flipV="0">
            <a:off x="4188847" y="5357213"/>
            <a:ext cx="7330053" cy="87848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我国积极参与国际食品药品安全合作，推动与国际标准的对接，如加入国际药品监管机构（PIC/S）等，提升我国食品药品安全监管的国际影响力。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0" flipH="0" flipV="0">
            <a:off x="785514" y="5506279"/>
            <a:ext cx="2178159" cy="1351721"/>
          </a:xfrm>
          <a:custGeom>
            <a:avLst/>
            <a:gdLst>
              <a:gd name="connsiteX0" fmla="*/ 0 w 2100756"/>
              <a:gd name="connsiteY0" fmla="*/ 1303687 h 1303687"/>
              <a:gd name="connsiteX1" fmla="*/ 1276883 w 2100756"/>
              <a:gd name="connsiteY1" fmla="*/ 0 h 1303687"/>
              <a:gd name="connsiteX2" fmla="*/ 2100756 w 2100756"/>
              <a:gd name="connsiteY2" fmla="*/ 51435 h 1303687"/>
              <a:gd name="connsiteX3" fmla="*/ 869593 w 2100756"/>
              <a:gd name="connsiteY3" fmla="*/ 1303687 h 1303687"/>
              <a:gd name="connsiteX4" fmla="*/ 0 w 2100756"/>
              <a:gd name="connsiteY4" fmla="*/ 1303687 h 1303687"/>
            </a:gdLst>
            <a:rect l="l" t="t" r="r" b="b"/>
            <a:pathLst>
              <a:path w="2100756" h="1303687">
                <a:moveTo>
                  <a:pt x="0" y="1303687"/>
                </a:moveTo>
                <a:lnTo>
                  <a:pt x="1276883" y="0"/>
                </a:lnTo>
                <a:lnTo>
                  <a:pt x="2100756" y="51435"/>
                </a:lnTo>
                <a:lnTo>
                  <a:pt x="869593" y="1303687"/>
                </a:lnTo>
                <a:lnTo>
                  <a:pt x="0" y="1303687"/>
                </a:lnTo>
                <a:close/>
              </a:path>
            </a:pathLst>
          </a:cu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0" flipH="0" flipV="1">
            <a:off x="842136" y="4214770"/>
            <a:ext cx="2221613" cy="1355671"/>
          </a:xfrm>
          <a:custGeom>
            <a:avLst/>
            <a:gdLst>
              <a:gd name="connsiteX0" fmla="*/ 0 w 2142666"/>
              <a:gd name="connsiteY0" fmla="*/ 1307497 h 1307497"/>
              <a:gd name="connsiteX1" fmla="*/ 1273073 w 2142666"/>
              <a:gd name="connsiteY1" fmla="*/ 0 h 1307497"/>
              <a:gd name="connsiteX2" fmla="*/ 2142666 w 2142666"/>
              <a:gd name="connsiteY2" fmla="*/ 0 h 1307497"/>
              <a:gd name="connsiteX3" fmla="*/ 865783 w 2142666"/>
              <a:gd name="connsiteY3" fmla="*/ 1303687 h 1307497"/>
              <a:gd name="connsiteX4" fmla="*/ 0 w 2142666"/>
              <a:gd name="connsiteY4" fmla="*/ 1307497 h 1307497"/>
            </a:gdLst>
            <a:rect l="l" t="t" r="r" b="b"/>
            <a:pathLst>
              <a:path w="2142666" h="1307497">
                <a:moveTo>
                  <a:pt x="0" y="1307497"/>
                </a:moveTo>
                <a:lnTo>
                  <a:pt x="1273073" y="0"/>
                </a:lnTo>
                <a:lnTo>
                  <a:pt x="2142666" y="0"/>
                </a:lnTo>
                <a:lnTo>
                  <a:pt x="865783" y="1303687"/>
                </a:lnTo>
                <a:lnTo>
                  <a:pt x="0" y="1307497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2700000" flipH="0" flipV="0">
            <a:off x="2287333" y="5248744"/>
            <a:ext cx="642069" cy="636686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2700000" flipH="0" flipV="0">
            <a:off x="891504" y="3969290"/>
            <a:ext cx="642501" cy="643682"/>
          </a:xfrm>
          <a:custGeom>
            <a:avLst/>
            <a:gdLst>
              <a:gd name="connsiteX0" fmla="*/ 0 w 619669"/>
              <a:gd name="connsiteY0" fmla="*/ 0 h 620808"/>
              <a:gd name="connsiteX1" fmla="*/ 616975 w 619669"/>
              <a:gd name="connsiteY1" fmla="*/ 0 h 620808"/>
              <a:gd name="connsiteX2" fmla="*/ 619669 w 619669"/>
              <a:gd name="connsiteY2" fmla="*/ 620808 h 620808"/>
              <a:gd name="connsiteX3" fmla="*/ 0 w 619669"/>
              <a:gd name="connsiteY3" fmla="*/ 618114 h 620808"/>
              <a:gd name="connsiteX4" fmla="*/ 0 w 619669"/>
              <a:gd name="connsiteY4" fmla="*/ 0 h 620808"/>
            </a:gdLst>
            <a:rect l="l" t="t" r="r" b="b"/>
            <a:pathLst>
              <a:path w="619669" h="620808">
                <a:moveTo>
                  <a:pt x="0" y="0"/>
                </a:moveTo>
                <a:lnTo>
                  <a:pt x="616975" y="0"/>
                </a:lnTo>
                <a:lnTo>
                  <a:pt x="619669" y="620808"/>
                </a:lnTo>
                <a:lnTo>
                  <a:pt x="0" y="6181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2962220" flipH="0" flipV="1">
            <a:off x="1241664" y="2896635"/>
            <a:ext cx="750751" cy="1883474"/>
          </a:xfrm>
          <a:custGeom>
            <a:avLst/>
            <a:gdLst>
              <a:gd name="connsiteX0" fmla="*/ 0 w 751299"/>
              <a:gd name="connsiteY0" fmla="*/ 1884848 h 1884848"/>
              <a:gd name="connsiteX1" fmla="*/ 13041 w 751299"/>
              <a:gd name="connsiteY1" fmla="*/ 1873731 h 1884848"/>
              <a:gd name="connsiteX2" fmla="*/ 648002 w 751299"/>
              <a:gd name="connsiteY2" fmla="*/ 1873731 h 1884848"/>
              <a:gd name="connsiteX3" fmla="*/ 751299 w 751299"/>
              <a:gd name="connsiteY3" fmla="*/ 684778 h 1884848"/>
              <a:gd name="connsiteX4" fmla="*/ 163757 w 751299"/>
              <a:gd name="connsiteY4" fmla="*/ 0 h 1884848"/>
              <a:gd name="connsiteX5" fmla="*/ 0 w 751299"/>
              <a:gd name="connsiteY5" fmla="*/ 1884848 h 1884848"/>
            </a:gdLst>
            <a:rect l="l" t="t" r="r" b="b"/>
            <a:pathLst>
              <a:path w="751299" h="1884848">
                <a:moveTo>
                  <a:pt x="0" y="1884848"/>
                </a:moveTo>
                <a:lnTo>
                  <a:pt x="13041" y="1873731"/>
                </a:lnTo>
                <a:lnTo>
                  <a:pt x="648002" y="1873731"/>
                </a:lnTo>
                <a:lnTo>
                  <a:pt x="751299" y="684778"/>
                </a:lnTo>
                <a:lnTo>
                  <a:pt x="163757" y="0"/>
                </a:lnTo>
                <a:lnTo>
                  <a:pt x="0" y="1884848"/>
                </a:lnTo>
                <a:close/>
              </a:path>
            </a:pathLst>
          </a:cu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 rot="0" flipH="0" flipV="1">
            <a:off x="681489" y="2111852"/>
            <a:ext cx="1929285" cy="1351721"/>
          </a:xfrm>
          <a:custGeom>
            <a:avLst/>
            <a:gdLst>
              <a:gd name="connsiteX0" fmla="*/ 0 w 1860726"/>
              <a:gd name="connsiteY0" fmla="*/ 1017937 h 1303687"/>
              <a:gd name="connsiteX1" fmla="*/ 991133 w 1860726"/>
              <a:gd name="connsiteY1" fmla="*/ 0 h 1303687"/>
              <a:gd name="connsiteX2" fmla="*/ 1860726 w 1860726"/>
              <a:gd name="connsiteY2" fmla="*/ 0 h 1303687"/>
              <a:gd name="connsiteX3" fmla="*/ 583843 w 1860726"/>
              <a:gd name="connsiteY3" fmla="*/ 1303687 h 1303687"/>
              <a:gd name="connsiteX4" fmla="*/ 0 w 1860726"/>
              <a:gd name="connsiteY4" fmla="*/ 1017937 h 1303687"/>
            </a:gdLst>
            <a:rect l="l" t="t" r="r" b="b"/>
            <a:pathLst>
              <a:path w="1860726" h="1303687">
                <a:moveTo>
                  <a:pt x="0" y="1017937"/>
                </a:moveTo>
                <a:lnTo>
                  <a:pt x="991133" y="0"/>
                </a:lnTo>
                <a:lnTo>
                  <a:pt x="1860726" y="0"/>
                </a:lnTo>
                <a:lnTo>
                  <a:pt x="583843" y="1303687"/>
                </a:lnTo>
                <a:lnTo>
                  <a:pt x="0" y="1017937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 rot="2700000" flipH="0" flipV="0">
            <a:off x="1844234" y="3145828"/>
            <a:ext cx="642069" cy="636686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 rot="19043584" flipH="0" flipV="0">
            <a:off x="259919" y="1794807"/>
            <a:ext cx="1254989" cy="736906"/>
          </a:xfrm>
          <a:prstGeom prst="triangl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 rot="0" flipH="0" flipV="0"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食品药品安全法规框架</a:t>
            </a:r>
            <a:endParaRPr kumimoji="1" lang="zh-CN" altLang="en-US"/>
          </a:p>
        </p:txBody>
      </p:sp>
      <p:grpSp>
        <p:nvGrpSpPr>
          <p:cNvPr id="21" name=""/>
          <p:cNvGrpSpPr/>
          <p:nvPr/>
        </p:nvGrpSpPr>
        <p:grpSpPr>
          <a:xfrm>
            <a:off x="157177" y="332616"/>
            <a:ext cx="527808" cy="722361"/>
            <a:chOff x="157177" y="332616"/>
            <a:chExt cx="527808" cy="722361"/>
          </a:xfrm>
        </p:grpSpPr>
        <p:sp>
          <p:nvSpPr>
            <p:cNvPr id="22" name="标题 1"/>
            <p:cNvSpPr txBox="1"/>
            <p:nvPr/>
          </p:nvSpPr>
          <p:spPr>
            <a:xfrm rot="2700000" flipH="0" flipV="0">
              <a:off x="234473" y="409912"/>
              <a:ext cx="373216" cy="373216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23" name="标题 1"/>
            <p:cNvSpPr txBox="1"/>
            <p:nvPr/>
          </p:nvSpPr>
          <p:spPr>
            <a:xfrm rot="2700000" flipH="0" flipV="0">
              <a:off x="234473" y="604465"/>
              <a:ext cx="373216" cy="373216"/>
            </a:xfrm>
            <a:prstGeom prst="roundRect">
              <a:avLst/>
            </a:prstGeom>
            <a:solidFill>
              <a:schemeClr val="accent2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 rot="0" flipH="0" flipV="0">
            <a:off x="0" y="-12700"/>
            <a:ext cx="5676900" cy="6883400"/>
          </a:xfrm>
          <a:prstGeom prst="rect"/>
          <a:gradFill>
            <a:gsLst>
              <a:gs pos="0">
                <a:schemeClr val="accent2">
                  <a:lumMod val="20000"/>
                  <a:lumOff val="80000"/>
                  <a:alpha val="0"/>
                </a:schemeClr>
              </a:gs>
              <a:gs pos="100000">
                <a:schemeClr val="bg1">
                  <a:alpha val="100000"/>
                </a:schemeClr>
              </a:gs>
            </a:gsLst>
            <a:lin ang="16680000" scaled="0"/>
          </a:gradFill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rot="0" flipH="0" flipV="0">
            <a:off x="416660" y="283892"/>
            <a:ext cx="1321317" cy="164080"/>
          </a:xfrm>
          <a:custGeom>
            <a:avLst/>
            <a:gdLst>
              <a:gd name="connsiteX0" fmla="*/ 353068 w 1228797"/>
              <a:gd name="connsiteY0" fmla="*/ 146933 h 152590"/>
              <a:gd name="connsiteX1" fmla="*/ 353259 w 1228797"/>
              <a:gd name="connsiteY1" fmla="*/ 146971 h 152590"/>
              <a:gd name="connsiteX2" fmla="*/ 352878 w 1228797"/>
              <a:gd name="connsiteY2" fmla="*/ 146971 h 152590"/>
              <a:gd name="connsiteX3" fmla="*/ 463654 w 1228797"/>
              <a:gd name="connsiteY3" fmla="*/ 28766 h 152590"/>
              <a:gd name="connsiteX4" fmla="*/ 457368 w 1228797"/>
              <a:gd name="connsiteY4" fmla="*/ 35052 h 152590"/>
              <a:gd name="connsiteX5" fmla="*/ 457368 w 1228797"/>
              <a:gd name="connsiteY5" fmla="*/ 66866 h 152590"/>
              <a:gd name="connsiteX6" fmla="*/ 463464 w 1228797"/>
              <a:gd name="connsiteY6" fmla="*/ 73152 h 152590"/>
              <a:gd name="connsiteX7" fmla="*/ 463654 w 1228797"/>
              <a:gd name="connsiteY7" fmla="*/ 73152 h 152590"/>
              <a:gd name="connsiteX8" fmla="*/ 502611 w 1228797"/>
              <a:gd name="connsiteY8" fmla="*/ 73152 h 152590"/>
              <a:gd name="connsiteX9" fmla="*/ 525281 w 1228797"/>
              <a:gd name="connsiteY9" fmla="*/ 51911 h 152590"/>
              <a:gd name="connsiteX10" fmla="*/ 504450 w 1228797"/>
              <a:gd name="connsiteY10" fmla="*/ 28795 h 152590"/>
              <a:gd name="connsiteX11" fmla="*/ 503183 w 1228797"/>
              <a:gd name="connsiteY11" fmla="*/ 28766 h 152590"/>
              <a:gd name="connsiteX12" fmla="*/ 1154216 w 1228797"/>
              <a:gd name="connsiteY12" fmla="*/ 28194 h 152590"/>
              <a:gd name="connsiteX13" fmla="*/ 1154216 w 1228797"/>
              <a:gd name="connsiteY13" fmla="*/ 28765 h 152590"/>
              <a:gd name="connsiteX14" fmla="*/ 1104877 w 1228797"/>
              <a:gd name="connsiteY14" fmla="*/ 77914 h 152590"/>
              <a:gd name="connsiteX15" fmla="*/ 1154026 w 1228797"/>
              <a:gd name="connsiteY15" fmla="*/ 127254 h 152590"/>
              <a:gd name="connsiteX16" fmla="*/ 1203365 w 1228797"/>
              <a:gd name="connsiteY16" fmla="*/ 78105 h 152590"/>
              <a:gd name="connsiteX17" fmla="*/ 1203365 w 1228797"/>
              <a:gd name="connsiteY17" fmla="*/ 78009 h 152590"/>
              <a:gd name="connsiteX18" fmla="*/ 1154502 w 1228797"/>
              <a:gd name="connsiteY18" fmla="*/ 28195 h 152590"/>
              <a:gd name="connsiteX19" fmla="*/ 1154216 w 1228797"/>
              <a:gd name="connsiteY19" fmla="*/ 28194 h 152590"/>
              <a:gd name="connsiteX20" fmla="*/ 836558 w 1228797"/>
              <a:gd name="connsiteY20" fmla="*/ 25718 h 152590"/>
              <a:gd name="connsiteX21" fmla="*/ 787314 w 1228797"/>
              <a:gd name="connsiteY21" fmla="*/ 74962 h 152590"/>
              <a:gd name="connsiteX22" fmla="*/ 836558 w 1228797"/>
              <a:gd name="connsiteY22" fmla="*/ 124207 h 152590"/>
              <a:gd name="connsiteX23" fmla="*/ 885802 w 1228797"/>
              <a:gd name="connsiteY23" fmla="*/ 74962 h 152590"/>
              <a:gd name="connsiteX24" fmla="*/ 885802 w 1228797"/>
              <a:gd name="connsiteY24" fmla="*/ 74867 h 152590"/>
              <a:gd name="connsiteX25" fmla="*/ 836558 w 1228797"/>
              <a:gd name="connsiteY25" fmla="*/ 25718 h 152590"/>
              <a:gd name="connsiteX26" fmla="*/ 200954 w 1228797"/>
              <a:gd name="connsiteY26" fmla="*/ 25527 h 152590"/>
              <a:gd name="connsiteX27" fmla="*/ 200954 w 1228797"/>
              <a:gd name="connsiteY27" fmla="*/ 25908 h 152590"/>
              <a:gd name="connsiteX28" fmla="*/ 151424 w 1228797"/>
              <a:gd name="connsiteY28" fmla="*/ 75248 h 152590"/>
              <a:gd name="connsiteX29" fmla="*/ 200764 w 1228797"/>
              <a:gd name="connsiteY29" fmla="*/ 124778 h 152590"/>
              <a:gd name="connsiteX30" fmla="*/ 250294 w 1228797"/>
              <a:gd name="connsiteY30" fmla="*/ 75438 h 152590"/>
              <a:gd name="connsiteX31" fmla="*/ 250294 w 1228797"/>
              <a:gd name="connsiteY31" fmla="*/ 75248 h 152590"/>
              <a:gd name="connsiteX32" fmla="*/ 201145 w 1228797"/>
              <a:gd name="connsiteY32" fmla="*/ 25528 h 152590"/>
              <a:gd name="connsiteX33" fmla="*/ 200954 w 1228797"/>
              <a:gd name="connsiteY33" fmla="*/ 25527 h 152590"/>
              <a:gd name="connsiteX34" fmla="*/ 437841 w 1228797"/>
              <a:gd name="connsiteY34" fmla="*/ 3429 h 152590"/>
              <a:gd name="connsiteX35" fmla="*/ 502040 w 1228797"/>
              <a:gd name="connsiteY35" fmla="*/ 3429 h 152590"/>
              <a:gd name="connsiteX36" fmla="*/ 535949 w 1228797"/>
              <a:gd name="connsiteY36" fmla="*/ 16764 h 152590"/>
              <a:gd name="connsiteX37" fmla="*/ 550808 w 1228797"/>
              <a:gd name="connsiteY37" fmla="*/ 49340 h 152590"/>
              <a:gd name="connsiteX38" fmla="*/ 528615 w 1228797"/>
              <a:gd name="connsiteY38" fmla="*/ 91345 h 152590"/>
              <a:gd name="connsiteX39" fmla="*/ 526233 w 1228797"/>
              <a:gd name="connsiteY39" fmla="*/ 99251 h 152590"/>
              <a:gd name="connsiteX40" fmla="*/ 544712 w 1228797"/>
              <a:gd name="connsiteY40" fmla="*/ 138017 h 152590"/>
              <a:gd name="connsiteX41" fmla="*/ 541683 w 1228797"/>
              <a:gd name="connsiteY41" fmla="*/ 146377 h 152590"/>
              <a:gd name="connsiteX42" fmla="*/ 538997 w 1228797"/>
              <a:gd name="connsiteY42" fmla="*/ 146971 h 152590"/>
              <a:gd name="connsiteX43" fmla="*/ 525567 w 1228797"/>
              <a:gd name="connsiteY43" fmla="*/ 146971 h 152590"/>
              <a:gd name="connsiteX44" fmla="*/ 519947 w 1228797"/>
              <a:gd name="connsiteY44" fmla="*/ 143447 h 152590"/>
              <a:gd name="connsiteX45" fmla="*/ 500230 w 1228797"/>
              <a:gd name="connsiteY45" fmla="*/ 102203 h 152590"/>
              <a:gd name="connsiteX46" fmla="*/ 494611 w 1228797"/>
              <a:gd name="connsiteY46" fmla="*/ 98679 h 152590"/>
              <a:gd name="connsiteX47" fmla="*/ 463654 w 1228797"/>
              <a:gd name="connsiteY47" fmla="*/ 98679 h 152590"/>
              <a:gd name="connsiteX48" fmla="*/ 457368 w 1228797"/>
              <a:gd name="connsiteY48" fmla="*/ 104773 h 152590"/>
              <a:gd name="connsiteX49" fmla="*/ 457368 w 1228797"/>
              <a:gd name="connsiteY49" fmla="*/ 104966 h 152590"/>
              <a:gd name="connsiteX50" fmla="*/ 457368 w 1228797"/>
              <a:gd name="connsiteY50" fmla="*/ 140684 h 152590"/>
              <a:gd name="connsiteX51" fmla="*/ 451081 w 1228797"/>
              <a:gd name="connsiteY51" fmla="*/ 146971 h 152590"/>
              <a:gd name="connsiteX52" fmla="*/ 437841 w 1228797"/>
              <a:gd name="connsiteY52" fmla="*/ 146971 h 152590"/>
              <a:gd name="connsiteX53" fmla="*/ 431555 w 1228797"/>
              <a:gd name="connsiteY53" fmla="*/ 140684 h 152590"/>
              <a:gd name="connsiteX54" fmla="*/ 431555 w 1228797"/>
              <a:gd name="connsiteY54" fmla="*/ 9716 h 152590"/>
              <a:gd name="connsiteX55" fmla="*/ 437841 w 1228797"/>
              <a:gd name="connsiteY55" fmla="*/ 3429 h 152590"/>
              <a:gd name="connsiteX56" fmla="*/ 293633 w 1228797"/>
              <a:gd name="connsiteY56" fmla="*/ 3429 h 152590"/>
              <a:gd name="connsiteX57" fmla="*/ 306777 w 1228797"/>
              <a:gd name="connsiteY57" fmla="*/ 3429 h 152590"/>
              <a:gd name="connsiteX58" fmla="*/ 312683 w 1228797"/>
              <a:gd name="connsiteY58" fmla="*/ 9715 h 152590"/>
              <a:gd name="connsiteX59" fmla="*/ 312683 w 1228797"/>
              <a:gd name="connsiteY59" fmla="*/ 80677 h 152590"/>
              <a:gd name="connsiteX60" fmla="*/ 350592 w 1228797"/>
              <a:gd name="connsiteY60" fmla="*/ 123032 h 152590"/>
              <a:gd name="connsiteX61" fmla="*/ 392950 w 1228797"/>
              <a:gd name="connsiteY61" fmla="*/ 85118 h 152590"/>
              <a:gd name="connsiteX62" fmla="*/ 392978 w 1228797"/>
              <a:gd name="connsiteY62" fmla="*/ 81248 h 152590"/>
              <a:gd name="connsiteX63" fmla="*/ 392978 w 1228797"/>
              <a:gd name="connsiteY63" fmla="*/ 9715 h 152590"/>
              <a:gd name="connsiteX64" fmla="*/ 399265 w 1228797"/>
              <a:gd name="connsiteY64" fmla="*/ 3429 h 152590"/>
              <a:gd name="connsiteX65" fmla="*/ 412505 w 1228797"/>
              <a:gd name="connsiteY65" fmla="*/ 3429 h 152590"/>
              <a:gd name="connsiteX66" fmla="*/ 418696 w 1228797"/>
              <a:gd name="connsiteY66" fmla="*/ 9715 h 152590"/>
              <a:gd name="connsiteX67" fmla="*/ 418696 w 1228797"/>
              <a:gd name="connsiteY67" fmla="*/ 81153 h 152590"/>
              <a:gd name="connsiteX68" fmla="*/ 378496 w 1228797"/>
              <a:gd name="connsiteY68" fmla="*/ 141799 h 152590"/>
              <a:gd name="connsiteX69" fmla="*/ 353068 w 1228797"/>
              <a:gd name="connsiteY69" fmla="*/ 146933 h 152590"/>
              <a:gd name="connsiteX70" fmla="*/ 327634 w 1228797"/>
              <a:gd name="connsiteY70" fmla="*/ 141836 h 152590"/>
              <a:gd name="connsiteX71" fmla="*/ 287346 w 1228797"/>
              <a:gd name="connsiteY71" fmla="*/ 81248 h 152590"/>
              <a:gd name="connsiteX72" fmla="*/ 287346 w 1228797"/>
              <a:gd name="connsiteY72" fmla="*/ 81153 h 152590"/>
              <a:gd name="connsiteX73" fmla="*/ 287346 w 1228797"/>
              <a:gd name="connsiteY73" fmla="*/ 9715 h 152590"/>
              <a:gd name="connsiteX74" fmla="*/ 293633 w 1228797"/>
              <a:gd name="connsiteY74" fmla="*/ 3429 h 152590"/>
              <a:gd name="connsiteX75" fmla="*/ 6264 w 1228797"/>
              <a:gd name="connsiteY75" fmla="*/ 3333 h 152590"/>
              <a:gd name="connsiteX76" fmla="*/ 18646 w 1228797"/>
              <a:gd name="connsiteY76" fmla="*/ 3333 h 152590"/>
              <a:gd name="connsiteX77" fmla="*/ 23790 w 1228797"/>
              <a:gd name="connsiteY77" fmla="*/ 6000 h 152590"/>
              <a:gd name="connsiteX78" fmla="*/ 61890 w 1228797"/>
              <a:gd name="connsiteY78" fmla="*/ 59817 h 152590"/>
              <a:gd name="connsiteX79" fmla="*/ 67033 w 1228797"/>
              <a:gd name="connsiteY79" fmla="*/ 62388 h 152590"/>
              <a:gd name="connsiteX80" fmla="*/ 72081 w 1228797"/>
              <a:gd name="connsiteY80" fmla="*/ 59817 h 152590"/>
              <a:gd name="connsiteX81" fmla="*/ 110181 w 1228797"/>
              <a:gd name="connsiteY81" fmla="*/ 6000 h 152590"/>
              <a:gd name="connsiteX82" fmla="*/ 115325 w 1228797"/>
              <a:gd name="connsiteY82" fmla="*/ 3333 h 152590"/>
              <a:gd name="connsiteX83" fmla="*/ 127707 w 1228797"/>
              <a:gd name="connsiteY83" fmla="*/ 3333 h 152590"/>
              <a:gd name="connsiteX84" fmla="*/ 134065 w 1228797"/>
              <a:gd name="connsiteY84" fmla="*/ 9548 h 152590"/>
              <a:gd name="connsiteX85" fmla="*/ 132851 w 1228797"/>
              <a:gd name="connsiteY85" fmla="*/ 13335 h 152590"/>
              <a:gd name="connsiteX86" fmla="*/ 81702 w 1228797"/>
              <a:gd name="connsiteY86" fmla="*/ 83724 h 152590"/>
              <a:gd name="connsiteX87" fmla="*/ 79987 w 1228797"/>
              <a:gd name="connsiteY87" fmla="*/ 89154 h 152590"/>
              <a:gd name="connsiteX88" fmla="*/ 79987 w 1228797"/>
              <a:gd name="connsiteY88" fmla="*/ 140684 h 152590"/>
              <a:gd name="connsiteX89" fmla="*/ 73701 w 1228797"/>
              <a:gd name="connsiteY89" fmla="*/ 146970 h 152590"/>
              <a:gd name="connsiteX90" fmla="*/ 60270 w 1228797"/>
              <a:gd name="connsiteY90" fmla="*/ 146970 h 152590"/>
              <a:gd name="connsiteX91" fmla="*/ 53984 w 1228797"/>
              <a:gd name="connsiteY91" fmla="*/ 140684 h 152590"/>
              <a:gd name="connsiteX92" fmla="*/ 53984 w 1228797"/>
              <a:gd name="connsiteY92" fmla="*/ 89154 h 152590"/>
              <a:gd name="connsiteX93" fmla="*/ 52269 w 1228797"/>
              <a:gd name="connsiteY93" fmla="*/ 83724 h 152590"/>
              <a:gd name="connsiteX94" fmla="*/ 1215 w 1228797"/>
              <a:gd name="connsiteY94" fmla="*/ 13335 h 152590"/>
              <a:gd name="connsiteX95" fmla="*/ 2572 w 1228797"/>
              <a:gd name="connsiteY95" fmla="*/ 4549 h 152590"/>
              <a:gd name="connsiteX96" fmla="*/ 6264 w 1228797"/>
              <a:gd name="connsiteY96" fmla="*/ 3333 h 152590"/>
              <a:gd name="connsiteX97" fmla="*/ 1154026 w 1228797"/>
              <a:gd name="connsiteY97" fmla="*/ 3238 h 152590"/>
              <a:gd name="connsiteX98" fmla="*/ 1228797 w 1228797"/>
              <a:gd name="connsiteY98" fmla="*/ 77819 h 152590"/>
              <a:gd name="connsiteX99" fmla="*/ 1228797 w 1228797"/>
              <a:gd name="connsiteY99" fmla="*/ 77914 h 152590"/>
              <a:gd name="connsiteX100" fmla="*/ 1154216 w 1228797"/>
              <a:gd name="connsiteY100" fmla="*/ 152590 h 152590"/>
              <a:gd name="connsiteX101" fmla="*/ 1079445 w 1228797"/>
              <a:gd name="connsiteY101" fmla="*/ 78009 h 152590"/>
              <a:gd name="connsiteX102" fmla="*/ 1154026 w 1228797"/>
              <a:gd name="connsiteY102" fmla="*/ 3238 h 152590"/>
              <a:gd name="connsiteX103" fmla="*/ 646058 w 1228797"/>
              <a:gd name="connsiteY103" fmla="*/ 2096 h 152590"/>
              <a:gd name="connsiteX104" fmla="*/ 659774 w 1228797"/>
              <a:gd name="connsiteY104" fmla="*/ 2096 h 152590"/>
              <a:gd name="connsiteX105" fmla="*/ 666060 w 1228797"/>
              <a:gd name="connsiteY105" fmla="*/ 8382 h 152590"/>
              <a:gd name="connsiteX106" fmla="*/ 666060 w 1228797"/>
              <a:gd name="connsiteY106" fmla="*/ 116491 h 152590"/>
              <a:gd name="connsiteX107" fmla="*/ 672346 w 1228797"/>
              <a:gd name="connsiteY107" fmla="*/ 122778 h 152590"/>
              <a:gd name="connsiteX108" fmla="*/ 750166 w 1228797"/>
              <a:gd name="connsiteY108" fmla="*/ 122778 h 152590"/>
              <a:gd name="connsiteX109" fmla="*/ 756452 w 1228797"/>
              <a:gd name="connsiteY109" fmla="*/ 129064 h 152590"/>
              <a:gd name="connsiteX110" fmla="*/ 756452 w 1228797"/>
              <a:gd name="connsiteY110" fmla="*/ 141733 h 152590"/>
              <a:gd name="connsiteX111" fmla="*/ 750356 w 1228797"/>
              <a:gd name="connsiteY111" fmla="*/ 148019 h 152590"/>
              <a:gd name="connsiteX112" fmla="*/ 750166 w 1228797"/>
              <a:gd name="connsiteY112" fmla="*/ 148019 h 152590"/>
              <a:gd name="connsiteX113" fmla="*/ 646058 w 1228797"/>
              <a:gd name="connsiteY113" fmla="*/ 148019 h 152590"/>
              <a:gd name="connsiteX114" fmla="*/ 639771 w 1228797"/>
              <a:gd name="connsiteY114" fmla="*/ 141733 h 152590"/>
              <a:gd name="connsiteX115" fmla="*/ 639771 w 1228797"/>
              <a:gd name="connsiteY115" fmla="*/ 8382 h 152590"/>
              <a:gd name="connsiteX116" fmla="*/ 646058 w 1228797"/>
              <a:gd name="connsiteY116" fmla="*/ 2096 h 152590"/>
              <a:gd name="connsiteX117" fmla="*/ 995720 w 1228797"/>
              <a:gd name="connsiteY117" fmla="*/ 191 h 152590"/>
              <a:gd name="connsiteX118" fmla="*/ 1040488 w 1228797"/>
              <a:gd name="connsiteY118" fmla="*/ 15621 h 152590"/>
              <a:gd name="connsiteX119" fmla="*/ 1051060 w 1228797"/>
              <a:gd name="connsiteY119" fmla="*/ 25146 h 152590"/>
              <a:gd name="connsiteX120" fmla="*/ 1051251 w 1228797"/>
              <a:gd name="connsiteY120" fmla="*/ 25418 h 152590"/>
              <a:gd name="connsiteX121" fmla="*/ 1049536 w 1228797"/>
              <a:gd name="connsiteY121" fmla="*/ 34004 h 152590"/>
              <a:gd name="connsiteX122" fmla="*/ 1038964 w 1228797"/>
              <a:gd name="connsiteY122" fmla="*/ 41434 h 152590"/>
              <a:gd name="connsiteX123" fmla="*/ 1030867 w 1228797"/>
              <a:gd name="connsiteY123" fmla="*/ 40767 h 152590"/>
              <a:gd name="connsiteX124" fmla="*/ 1028010 w 1228797"/>
              <a:gd name="connsiteY124" fmla="*/ 38100 h 152590"/>
              <a:gd name="connsiteX125" fmla="*/ 1027343 w 1228797"/>
              <a:gd name="connsiteY125" fmla="*/ 37624 h 152590"/>
              <a:gd name="connsiteX126" fmla="*/ 995911 w 1228797"/>
              <a:gd name="connsiteY126" fmla="*/ 26194 h 152590"/>
              <a:gd name="connsiteX127" fmla="*/ 993815 w 1228797"/>
              <a:gd name="connsiteY127" fmla="*/ 26194 h 152590"/>
              <a:gd name="connsiteX128" fmla="*/ 990386 w 1228797"/>
              <a:gd name="connsiteY128" fmla="*/ 26194 h 152590"/>
              <a:gd name="connsiteX129" fmla="*/ 981623 w 1228797"/>
              <a:gd name="connsiteY129" fmla="*/ 28004 h 152590"/>
              <a:gd name="connsiteX130" fmla="*/ 947638 w 1228797"/>
              <a:gd name="connsiteY130" fmla="*/ 64456 h 152590"/>
              <a:gd name="connsiteX131" fmla="*/ 984957 w 1228797"/>
              <a:gd name="connsiteY131" fmla="*/ 123254 h 152590"/>
              <a:gd name="connsiteX132" fmla="*/ 988957 w 1228797"/>
              <a:gd name="connsiteY132" fmla="*/ 124016 h 152590"/>
              <a:gd name="connsiteX133" fmla="*/ 992291 w 1228797"/>
              <a:gd name="connsiteY133" fmla="*/ 122968 h 152590"/>
              <a:gd name="connsiteX134" fmla="*/ 1001816 w 1228797"/>
              <a:gd name="connsiteY134" fmla="*/ 122968 h 152590"/>
              <a:gd name="connsiteX135" fmla="*/ 1009150 w 1228797"/>
              <a:gd name="connsiteY135" fmla="*/ 121920 h 152590"/>
              <a:gd name="connsiteX136" fmla="*/ 1010484 w 1228797"/>
              <a:gd name="connsiteY136" fmla="*/ 121920 h 152590"/>
              <a:gd name="connsiteX137" fmla="*/ 1011817 w 1228797"/>
              <a:gd name="connsiteY137" fmla="*/ 121920 h 152590"/>
              <a:gd name="connsiteX138" fmla="*/ 1017437 w 1228797"/>
              <a:gd name="connsiteY138" fmla="*/ 119920 h 152590"/>
              <a:gd name="connsiteX139" fmla="*/ 1018580 w 1228797"/>
              <a:gd name="connsiteY139" fmla="*/ 119444 h 152590"/>
              <a:gd name="connsiteX140" fmla="*/ 1019723 w 1228797"/>
              <a:gd name="connsiteY140" fmla="*/ 118967 h 152590"/>
              <a:gd name="connsiteX141" fmla="*/ 1020866 w 1228797"/>
              <a:gd name="connsiteY141" fmla="*/ 118396 h 152590"/>
              <a:gd name="connsiteX142" fmla="*/ 1023438 w 1228797"/>
              <a:gd name="connsiteY142" fmla="*/ 117062 h 152590"/>
              <a:gd name="connsiteX143" fmla="*/ 1024200 w 1228797"/>
              <a:gd name="connsiteY143" fmla="*/ 116491 h 152590"/>
              <a:gd name="connsiteX144" fmla="*/ 1041154 w 1228797"/>
              <a:gd name="connsiteY144" fmla="*/ 95345 h 152590"/>
              <a:gd name="connsiteX145" fmla="*/ 1040202 w 1228797"/>
              <a:gd name="connsiteY145" fmla="*/ 90297 h 152590"/>
              <a:gd name="connsiteX146" fmla="*/ 1036106 w 1228797"/>
              <a:gd name="connsiteY146" fmla="*/ 88583 h 152590"/>
              <a:gd name="connsiteX147" fmla="*/ 1008579 w 1228797"/>
              <a:gd name="connsiteY147" fmla="*/ 88583 h 152590"/>
              <a:gd name="connsiteX148" fmla="*/ 1002292 w 1228797"/>
              <a:gd name="connsiteY148" fmla="*/ 82296 h 152590"/>
              <a:gd name="connsiteX149" fmla="*/ 1002292 w 1228797"/>
              <a:gd name="connsiteY149" fmla="*/ 69437 h 152590"/>
              <a:gd name="connsiteX150" fmla="*/ 1002292 w 1228797"/>
              <a:gd name="connsiteY150" fmla="*/ 69245 h 152590"/>
              <a:gd name="connsiteX151" fmla="*/ 1008579 w 1228797"/>
              <a:gd name="connsiteY151" fmla="*/ 63151 h 152590"/>
              <a:gd name="connsiteX152" fmla="*/ 1065729 w 1228797"/>
              <a:gd name="connsiteY152" fmla="*/ 63151 h 152590"/>
              <a:gd name="connsiteX153" fmla="*/ 1066205 w 1228797"/>
              <a:gd name="connsiteY153" fmla="*/ 63151 h 152590"/>
              <a:gd name="connsiteX154" fmla="*/ 1066777 w 1228797"/>
              <a:gd name="connsiteY154" fmla="*/ 63151 h 152590"/>
              <a:gd name="connsiteX155" fmla="*/ 1068205 w 1228797"/>
              <a:gd name="connsiteY155" fmla="*/ 68771 h 152590"/>
              <a:gd name="connsiteX156" fmla="*/ 1068205 w 1228797"/>
              <a:gd name="connsiteY156" fmla="*/ 80391 h 152590"/>
              <a:gd name="connsiteX157" fmla="*/ 1043155 w 1228797"/>
              <a:gd name="connsiteY157" fmla="*/ 136112 h 152590"/>
              <a:gd name="connsiteX158" fmla="*/ 1040869 w 1228797"/>
              <a:gd name="connsiteY158" fmla="*/ 138113 h 152590"/>
              <a:gd name="connsiteX159" fmla="*/ 1039630 w 1228797"/>
              <a:gd name="connsiteY159" fmla="*/ 139065 h 152590"/>
              <a:gd name="connsiteX160" fmla="*/ 1037249 w 1228797"/>
              <a:gd name="connsiteY160" fmla="*/ 140780 h 152590"/>
              <a:gd name="connsiteX161" fmla="*/ 1036011 w 1228797"/>
              <a:gd name="connsiteY161" fmla="*/ 141637 h 152590"/>
              <a:gd name="connsiteX162" fmla="*/ 1033630 w 1228797"/>
              <a:gd name="connsiteY162" fmla="*/ 143161 h 152590"/>
              <a:gd name="connsiteX163" fmla="*/ 1032391 w 1228797"/>
              <a:gd name="connsiteY163" fmla="*/ 143923 h 152590"/>
              <a:gd name="connsiteX164" fmla="*/ 1029915 w 1228797"/>
              <a:gd name="connsiteY164" fmla="*/ 145352 h 152590"/>
              <a:gd name="connsiteX165" fmla="*/ 1029343 w 1228797"/>
              <a:gd name="connsiteY165" fmla="*/ 145352 h 152590"/>
              <a:gd name="connsiteX166" fmla="*/ 1025343 w 1228797"/>
              <a:gd name="connsiteY166" fmla="*/ 147257 h 152590"/>
              <a:gd name="connsiteX167" fmla="*/ 1024676 w 1228797"/>
              <a:gd name="connsiteY167" fmla="*/ 147257 h 152590"/>
              <a:gd name="connsiteX168" fmla="*/ 1022104 w 1228797"/>
              <a:gd name="connsiteY168" fmla="*/ 148209 h 152590"/>
              <a:gd name="connsiteX169" fmla="*/ 1020866 w 1228797"/>
              <a:gd name="connsiteY169" fmla="*/ 148209 h 152590"/>
              <a:gd name="connsiteX170" fmla="*/ 1020104 w 1228797"/>
              <a:gd name="connsiteY170" fmla="*/ 148209 h 152590"/>
              <a:gd name="connsiteX171" fmla="*/ 1018009 w 1228797"/>
              <a:gd name="connsiteY171" fmla="*/ 148971 h 152590"/>
              <a:gd name="connsiteX172" fmla="*/ 1017151 w 1228797"/>
              <a:gd name="connsiteY172" fmla="*/ 148971 h 152590"/>
              <a:gd name="connsiteX173" fmla="*/ 1015913 w 1228797"/>
              <a:gd name="connsiteY173" fmla="*/ 148971 h 152590"/>
              <a:gd name="connsiteX174" fmla="*/ 1015056 w 1228797"/>
              <a:gd name="connsiteY174" fmla="*/ 148971 h 152590"/>
              <a:gd name="connsiteX175" fmla="*/ 1013151 w 1228797"/>
              <a:gd name="connsiteY175" fmla="*/ 149447 h 152590"/>
              <a:gd name="connsiteX176" fmla="*/ 1012103 w 1228797"/>
              <a:gd name="connsiteY176" fmla="*/ 149447 h 152590"/>
              <a:gd name="connsiteX177" fmla="*/ 1010960 w 1228797"/>
              <a:gd name="connsiteY177" fmla="*/ 149447 h 152590"/>
              <a:gd name="connsiteX178" fmla="*/ 1009912 w 1228797"/>
              <a:gd name="connsiteY178" fmla="*/ 149447 h 152590"/>
              <a:gd name="connsiteX179" fmla="*/ 1008103 w 1228797"/>
              <a:gd name="connsiteY179" fmla="*/ 149447 h 152590"/>
              <a:gd name="connsiteX180" fmla="*/ 1006960 w 1228797"/>
              <a:gd name="connsiteY180" fmla="*/ 149447 h 152590"/>
              <a:gd name="connsiteX181" fmla="*/ 1005817 w 1228797"/>
              <a:gd name="connsiteY181" fmla="*/ 149447 h 152590"/>
              <a:gd name="connsiteX182" fmla="*/ 1004578 w 1228797"/>
              <a:gd name="connsiteY182" fmla="*/ 149447 h 152590"/>
              <a:gd name="connsiteX183" fmla="*/ 1002864 w 1228797"/>
              <a:gd name="connsiteY183" fmla="*/ 149447 h 152590"/>
              <a:gd name="connsiteX184" fmla="*/ 995720 w 1228797"/>
              <a:gd name="connsiteY184" fmla="*/ 149447 h 152590"/>
              <a:gd name="connsiteX185" fmla="*/ 990386 w 1228797"/>
              <a:gd name="connsiteY185" fmla="*/ 149447 h 152590"/>
              <a:gd name="connsiteX186" fmla="*/ 918425 w 1228797"/>
              <a:gd name="connsiteY186" fmla="*/ 72152 h 152590"/>
              <a:gd name="connsiteX187" fmla="*/ 995720 w 1228797"/>
              <a:gd name="connsiteY187" fmla="*/ 191 h 152590"/>
              <a:gd name="connsiteX188" fmla="*/ 836558 w 1228797"/>
              <a:gd name="connsiteY188" fmla="*/ 191 h 152590"/>
              <a:gd name="connsiteX189" fmla="*/ 911234 w 1228797"/>
              <a:gd name="connsiteY189" fmla="*/ 74867 h 152590"/>
              <a:gd name="connsiteX190" fmla="*/ 836558 w 1228797"/>
              <a:gd name="connsiteY190" fmla="*/ 149543 h 152590"/>
              <a:gd name="connsiteX191" fmla="*/ 761882 w 1228797"/>
              <a:gd name="connsiteY191" fmla="*/ 74867 h 152590"/>
              <a:gd name="connsiteX192" fmla="*/ 836558 w 1228797"/>
              <a:gd name="connsiteY192" fmla="*/ 191 h 152590"/>
              <a:gd name="connsiteX193" fmla="*/ 200954 w 1228797"/>
              <a:gd name="connsiteY193" fmla="*/ 0 h 152590"/>
              <a:gd name="connsiteX194" fmla="*/ 275821 w 1228797"/>
              <a:gd name="connsiteY194" fmla="*/ 74867 h 152590"/>
              <a:gd name="connsiteX195" fmla="*/ 200954 w 1228797"/>
              <a:gd name="connsiteY195" fmla="*/ 149733 h 152590"/>
              <a:gd name="connsiteX196" fmla="*/ 126088 w 1228797"/>
              <a:gd name="connsiteY196" fmla="*/ 74867 h 152590"/>
              <a:gd name="connsiteX197" fmla="*/ 200954 w 1228797"/>
              <a:gd name="connsiteY197" fmla="*/ 0 h 152590"/>
            </a:gdLst>
            <a:rect l="l" t="t" r="r" b="b"/>
            <a:pathLst>
              <a:path w="1228797" h="152590">
                <a:moveTo>
                  <a:pt x="353068" y="146933"/>
                </a:moveTo>
                <a:lnTo>
                  <a:pt x="353259" y="146971"/>
                </a:lnTo>
                <a:lnTo>
                  <a:pt x="352878" y="146971"/>
                </a:lnTo>
                <a:close/>
                <a:moveTo>
                  <a:pt x="463654" y="28766"/>
                </a:moveTo>
                <a:cubicBezTo>
                  <a:pt x="460187" y="28766"/>
                  <a:pt x="457368" y="31580"/>
                  <a:pt x="457368" y="35052"/>
                </a:cubicBezTo>
                <a:lnTo>
                  <a:pt x="457368" y="66866"/>
                </a:lnTo>
                <a:cubicBezTo>
                  <a:pt x="457311" y="70284"/>
                  <a:pt x="460044" y="73099"/>
                  <a:pt x="463464" y="73152"/>
                </a:cubicBezTo>
                <a:cubicBezTo>
                  <a:pt x="463530" y="73153"/>
                  <a:pt x="463588" y="73153"/>
                  <a:pt x="463654" y="73152"/>
                </a:cubicBezTo>
                <a:lnTo>
                  <a:pt x="502611" y="73152"/>
                </a:lnTo>
                <a:cubicBezTo>
                  <a:pt x="514613" y="73223"/>
                  <a:pt x="524576" y="63892"/>
                  <a:pt x="525281" y="51911"/>
                </a:cubicBezTo>
                <a:cubicBezTo>
                  <a:pt x="525910" y="39775"/>
                  <a:pt x="516585" y="29427"/>
                  <a:pt x="504450" y="28795"/>
                </a:cubicBezTo>
                <a:cubicBezTo>
                  <a:pt x="504031" y="28773"/>
                  <a:pt x="503602" y="28763"/>
                  <a:pt x="503183" y="28766"/>
                </a:cubicBezTo>
                <a:close/>
                <a:moveTo>
                  <a:pt x="1154216" y="28194"/>
                </a:moveTo>
                <a:lnTo>
                  <a:pt x="1154216" y="28765"/>
                </a:lnTo>
                <a:cubicBezTo>
                  <a:pt x="1127022" y="28713"/>
                  <a:pt x="1104934" y="50717"/>
                  <a:pt x="1104877" y="77914"/>
                </a:cubicBezTo>
                <a:cubicBezTo>
                  <a:pt x="1104820" y="105111"/>
                  <a:pt x="1126832" y="127201"/>
                  <a:pt x="1154026" y="127254"/>
                </a:cubicBezTo>
                <a:cubicBezTo>
                  <a:pt x="1181220" y="127306"/>
                  <a:pt x="1203308" y="105301"/>
                  <a:pt x="1203365" y="78105"/>
                </a:cubicBezTo>
                <a:cubicBezTo>
                  <a:pt x="1203365" y="78073"/>
                  <a:pt x="1203365" y="78041"/>
                  <a:pt x="1203365" y="78009"/>
                </a:cubicBezTo>
                <a:cubicBezTo>
                  <a:pt x="1203632" y="50761"/>
                  <a:pt x="1181753" y="28458"/>
                  <a:pt x="1154502" y="28195"/>
                </a:cubicBezTo>
                <a:cubicBezTo>
                  <a:pt x="1154407" y="28195"/>
                  <a:pt x="1154312" y="28194"/>
                  <a:pt x="1154216" y="28194"/>
                </a:cubicBezTo>
                <a:close/>
                <a:moveTo>
                  <a:pt x="836558" y="25718"/>
                </a:moveTo>
                <a:cubicBezTo>
                  <a:pt x="809364" y="25718"/>
                  <a:pt x="787314" y="47766"/>
                  <a:pt x="787314" y="74962"/>
                </a:cubicBezTo>
                <a:cubicBezTo>
                  <a:pt x="787314" y="102159"/>
                  <a:pt x="809364" y="124207"/>
                  <a:pt x="836558" y="124207"/>
                </a:cubicBezTo>
                <a:cubicBezTo>
                  <a:pt x="863752" y="124207"/>
                  <a:pt x="885802" y="102159"/>
                  <a:pt x="885802" y="74962"/>
                </a:cubicBezTo>
                <a:cubicBezTo>
                  <a:pt x="885802" y="74931"/>
                  <a:pt x="885802" y="74898"/>
                  <a:pt x="885802" y="74867"/>
                </a:cubicBezTo>
                <a:cubicBezTo>
                  <a:pt x="885745" y="47707"/>
                  <a:pt x="863714" y="25718"/>
                  <a:pt x="836558" y="25718"/>
                </a:cubicBezTo>
                <a:close/>
                <a:moveTo>
                  <a:pt x="200954" y="25527"/>
                </a:moveTo>
                <a:lnTo>
                  <a:pt x="200954" y="25908"/>
                </a:lnTo>
                <a:cubicBezTo>
                  <a:pt x="173652" y="25856"/>
                  <a:pt x="151477" y="47945"/>
                  <a:pt x="151424" y="75248"/>
                </a:cubicBezTo>
                <a:cubicBezTo>
                  <a:pt x="151372" y="102550"/>
                  <a:pt x="173462" y="124725"/>
                  <a:pt x="200764" y="124778"/>
                </a:cubicBezTo>
                <a:cubicBezTo>
                  <a:pt x="228063" y="124830"/>
                  <a:pt x="250237" y="102740"/>
                  <a:pt x="250294" y="75438"/>
                </a:cubicBezTo>
                <a:cubicBezTo>
                  <a:pt x="250294" y="75374"/>
                  <a:pt x="250294" y="75311"/>
                  <a:pt x="250294" y="75248"/>
                </a:cubicBezTo>
                <a:cubicBezTo>
                  <a:pt x="250456" y="47946"/>
                  <a:pt x="228444" y="25686"/>
                  <a:pt x="201145" y="25528"/>
                </a:cubicBezTo>
                <a:cubicBezTo>
                  <a:pt x="201078" y="25527"/>
                  <a:pt x="201021" y="25527"/>
                  <a:pt x="200954" y="25527"/>
                </a:cubicBezTo>
                <a:close/>
                <a:moveTo>
                  <a:pt x="437841" y="3429"/>
                </a:moveTo>
                <a:lnTo>
                  <a:pt x="502040" y="3429"/>
                </a:lnTo>
                <a:cubicBezTo>
                  <a:pt x="514623" y="3414"/>
                  <a:pt x="526748" y="8180"/>
                  <a:pt x="535949" y="16764"/>
                </a:cubicBezTo>
                <a:cubicBezTo>
                  <a:pt x="545074" y="25190"/>
                  <a:pt x="550427" y="36928"/>
                  <a:pt x="550808" y="49340"/>
                </a:cubicBezTo>
                <a:cubicBezTo>
                  <a:pt x="551303" y="66268"/>
                  <a:pt x="542883" y="82215"/>
                  <a:pt x="528615" y="91345"/>
                </a:cubicBezTo>
                <a:cubicBezTo>
                  <a:pt x="525881" y="92959"/>
                  <a:pt x="524852" y="96397"/>
                  <a:pt x="526233" y="99251"/>
                </a:cubicBezTo>
                <a:lnTo>
                  <a:pt x="544712" y="138017"/>
                </a:lnTo>
                <a:cubicBezTo>
                  <a:pt x="546188" y="141161"/>
                  <a:pt x="544826" y="144904"/>
                  <a:pt x="541683" y="146377"/>
                </a:cubicBezTo>
                <a:cubicBezTo>
                  <a:pt x="540845" y="146772"/>
                  <a:pt x="539930" y="146974"/>
                  <a:pt x="538997" y="146971"/>
                </a:cubicBezTo>
                <a:lnTo>
                  <a:pt x="525567" y="146971"/>
                </a:lnTo>
                <a:cubicBezTo>
                  <a:pt x="523166" y="146983"/>
                  <a:pt x="520976" y="145611"/>
                  <a:pt x="519947" y="143447"/>
                </a:cubicBezTo>
                <a:lnTo>
                  <a:pt x="500230" y="102203"/>
                </a:lnTo>
                <a:cubicBezTo>
                  <a:pt x="499221" y="100023"/>
                  <a:pt x="497011" y="98643"/>
                  <a:pt x="494611" y="98679"/>
                </a:cubicBezTo>
                <a:lnTo>
                  <a:pt x="463654" y="98679"/>
                </a:lnTo>
                <a:cubicBezTo>
                  <a:pt x="460235" y="98626"/>
                  <a:pt x="457425" y="101355"/>
                  <a:pt x="457368" y="104773"/>
                </a:cubicBezTo>
                <a:cubicBezTo>
                  <a:pt x="457368" y="104838"/>
                  <a:pt x="457368" y="104902"/>
                  <a:pt x="457368" y="104966"/>
                </a:cubicBezTo>
                <a:lnTo>
                  <a:pt x="457368" y="140684"/>
                </a:lnTo>
                <a:cubicBezTo>
                  <a:pt x="457368" y="144156"/>
                  <a:pt x="454558" y="146971"/>
                  <a:pt x="451081" y="146971"/>
                </a:cubicBezTo>
                <a:lnTo>
                  <a:pt x="437841" y="146971"/>
                </a:lnTo>
                <a:cubicBezTo>
                  <a:pt x="434365" y="146971"/>
                  <a:pt x="431555" y="144156"/>
                  <a:pt x="431555" y="140684"/>
                </a:cubicBezTo>
                <a:lnTo>
                  <a:pt x="431555" y="9716"/>
                </a:lnTo>
                <a:cubicBezTo>
                  <a:pt x="431603" y="6265"/>
                  <a:pt x="434393" y="3480"/>
                  <a:pt x="437841" y="3429"/>
                </a:cubicBezTo>
                <a:close/>
                <a:moveTo>
                  <a:pt x="293633" y="3429"/>
                </a:moveTo>
                <a:lnTo>
                  <a:pt x="306777" y="3429"/>
                </a:lnTo>
                <a:cubicBezTo>
                  <a:pt x="310101" y="3631"/>
                  <a:pt x="312692" y="6387"/>
                  <a:pt x="312683" y="9715"/>
                </a:cubicBezTo>
                <a:lnTo>
                  <a:pt x="312683" y="80677"/>
                </a:lnTo>
                <a:cubicBezTo>
                  <a:pt x="311454" y="102842"/>
                  <a:pt x="328427" y="121805"/>
                  <a:pt x="350592" y="123032"/>
                </a:cubicBezTo>
                <a:cubicBezTo>
                  <a:pt x="372757" y="124258"/>
                  <a:pt x="391721" y="107284"/>
                  <a:pt x="392950" y="85118"/>
                </a:cubicBezTo>
                <a:cubicBezTo>
                  <a:pt x="393026" y="83830"/>
                  <a:pt x="393035" y="82538"/>
                  <a:pt x="392978" y="81248"/>
                </a:cubicBezTo>
                <a:lnTo>
                  <a:pt x="392978" y="9715"/>
                </a:lnTo>
                <a:cubicBezTo>
                  <a:pt x="393026" y="6265"/>
                  <a:pt x="395817" y="3480"/>
                  <a:pt x="399265" y="3429"/>
                </a:cubicBezTo>
                <a:lnTo>
                  <a:pt x="412505" y="3429"/>
                </a:lnTo>
                <a:cubicBezTo>
                  <a:pt x="415943" y="3481"/>
                  <a:pt x="418696" y="6281"/>
                  <a:pt x="418696" y="9715"/>
                </a:cubicBezTo>
                <a:lnTo>
                  <a:pt x="418696" y="81153"/>
                </a:lnTo>
                <a:cubicBezTo>
                  <a:pt x="418696" y="108416"/>
                  <a:pt x="402119" y="131807"/>
                  <a:pt x="378496" y="141799"/>
                </a:cubicBezTo>
                <a:lnTo>
                  <a:pt x="353068" y="146933"/>
                </a:lnTo>
                <a:lnTo>
                  <a:pt x="327634" y="141836"/>
                </a:lnTo>
                <a:cubicBezTo>
                  <a:pt x="303998" y="131878"/>
                  <a:pt x="287389" y="108511"/>
                  <a:pt x="287346" y="81248"/>
                </a:cubicBezTo>
                <a:cubicBezTo>
                  <a:pt x="287346" y="81217"/>
                  <a:pt x="287346" y="81184"/>
                  <a:pt x="287346" y="81153"/>
                </a:cubicBezTo>
                <a:lnTo>
                  <a:pt x="287346" y="9715"/>
                </a:lnTo>
                <a:cubicBezTo>
                  <a:pt x="287394" y="6265"/>
                  <a:pt x="290184" y="3480"/>
                  <a:pt x="293633" y="3429"/>
                </a:cubicBezTo>
                <a:close/>
                <a:moveTo>
                  <a:pt x="6264" y="3333"/>
                </a:moveTo>
                <a:lnTo>
                  <a:pt x="18646" y="3333"/>
                </a:lnTo>
                <a:cubicBezTo>
                  <a:pt x="20692" y="3332"/>
                  <a:pt x="22611" y="4327"/>
                  <a:pt x="23790" y="6000"/>
                </a:cubicBezTo>
                <a:lnTo>
                  <a:pt x="61890" y="59817"/>
                </a:lnTo>
                <a:cubicBezTo>
                  <a:pt x="63109" y="61430"/>
                  <a:pt x="65011" y="62381"/>
                  <a:pt x="67033" y="62388"/>
                </a:cubicBezTo>
                <a:cubicBezTo>
                  <a:pt x="69032" y="62397"/>
                  <a:pt x="70913" y="61439"/>
                  <a:pt x="72081" y="59817"/>
                </a:cubicBezTo>
                <a:lnTo>
                  <a:pt x="110181" y="6000"/>
                </a:lnTo>
                <a:cubicBezTo>
                  <a:pt x="111360" y="4327"/>
                  <a:pt x="113279" y="3332"/>
                  <a:pt x="115325" y="3333"/>
                </a:cubicBezTo>
                <a:lnTo>
                  <a:pt x="127707" y="3333"/>
                </a:lnTo>
                <a:cubicBezTo>
                  <a:pt x="131179" y="3293"/>
                  <a:pt x="134026" y="6076"/>
                  <a:pt x="134065" y="9548"/>
                </a:cubicBezTo>
                <a:cubicBezTo>
                  <a:pt x="134082" y="10908"/>
                  <a:pt x="133655" y="12237"/>
                  <a:pt x="132851" y="13335"/>
                </a:cubicBezTo>
                <a:lnTo>
                  <a:pt x="81702" y="83724"/>
                </a:lnTo>
                <a:cubicBezTo>
                  <a:pt x="80555" y="85300"/>
                  <a:pt x="79953" y="87206"/>
                  <a:pt x="79987" y="89154"/>
                </a:cubicBezTo>
                <a:lnTo>
                  <a:pt x="79987" y="140684"/>
                </a:lnTo>
                <a:cubicBezTo>
                  <a:pt x="79987" y="144156"/>
                  <a:pt x="77172" y="146970"/>
                  <a:pt x="73701" y="146970"/>
                </a:cubicBezTo>
                <a:lnTo>
                  <a:pt x="60270" y="146970"/>
                </a:lnTo>
                <a:cubicBezTo>
                  <a:pt x="56798" y="146970"/>
                  <a:pt x="53984" y="144156"/>
                  <a:pt x="53984" y="140684"/>
                </a:cubicBezTo>
                <a:lnTo>
                  <a:pt x="53984" y="89154"/>
                </a:lnTo>
                <a:cubicBezTo>
                  <a:pt x="54018" y="87206"/>
                  <a:pt x="53416" y="85300"/>
                  <a:pt x="52269" y="83724"/>
                </a:cubicBezTo>
                <a:lnTo>
                  <a:pt x="1215" y="13335"/>
                </a:lnTo>
                <a:cubicBezTo>
                  <a:pt x="-836" y="10533"/>
                  <a:pt x="-229" y="6600"/>
                  <a:pt x="2572" y="4549"/>
                </a:cubicBezTo>
                <a:cubicBezTo>
                  <a:pt x="3643" y="3764"/>
                  <a:pt x="4936" y="3338"/>
                  <a:pt x="6264" y="3333"/>
                </a:cubicBezTo>
                <a:close/>
                <a:moveTo>
                  <a:pt x="1154026" y="3238"/>
                </a:moveTo>
                <a:cubicBezTo>
                  <a:pt x="1195269" y="3186"/>
                  <a:pt x="1228740" y="36577"/>
                  <a:pt x="1228797" y="77819"/>
                </a:cubicBezTo>
                <a:cubicBezTo>
                  <a:pt x="1228797" y="77850"/>
                  <a:pt x="1228797" y="77883"/>
                  <a:pt x="1228797" y="77914"/>
                </a:cubicBezTo>
                <a:cubicBezTo>
                  <a:pt x="1228740" y="119097"/>
                  <a:pt x="1195402" y="152485"/>
                  <a:pt x="1154216" y="152590"/>
                </a:cubicBezTo>
                <a:cubicBezTo>
                  <a:pt x="1112973" y="152642"/>
                  <a:pt x="1079502" y="119252"/>
                  <a:pt x="1079445" y="78009"/>
                </a:cubicBezTo>
                <a:cubicBezTo>
                  <a:pt x="1079388" y="36767"/>
                  <a:pt x="1112783" y="3290"/>
                  <a:pt x="1154026" y="3238"/>
                </a:cubicBezTo>
                <a:close/>
                <a:moveTo>
                  <a:pt x="646058" y="2096"/>
                </a:moveTo>
                <a:lnTo>
                  <a:pt x="659774" y="2096"/>
                </a:lnTo>
                <a:cubicBezTo>
                  <a:pt x="663250" y="2096"/>
                  <a:pt x="666060" y="4911"/>
                  <a:pt x="666060" y="8382"/>
                </a:cubicBezTo>
                <a:lnTo>
                  <a:pt x="666060" y="116491"/>
                </a:lnTo>
                <a:cubicBezTo>
                  <a:pt x="666060" y="119963"/>
                  <a:pt x="668870" y="122778"/>
                  <a:pt x="672346" y="122778"/>
                </a:cubicBezTo>
                <a:lnTo>
                  <a:pt x="750166" y="122778"/>
                </a:lnTo>
                <a:cubicBezTo>
                  <a:pt x="753633" y="122778"/>
                  <a:pt x="756452" y="125592"/>
                  <a:pt x="756452" y="129064"/>
                </a:cubicBezTo>
                <a:lnTo>
                  <a:pt x="756452" y="141733"/>
                </a:lnTo>
                <a:cubicBezTo>
                  <a:pt x="756509" y="145151"/>
                  <a:pt x="753776" y="147966"/>
                  <a:pt x="750356" y="148019"/>
                </a:cubicBezTo>
                <a:cubicBezTo>
                  <a:pt x="750290" y="148020"/>
                  <a:pt x="750232" y="148020"/>
                  <a:pt x="750166" y="148019"/>
                </a:cubicBezTo>
                <a:lnTo>
                  <a:pt x="646058" y="148019"/>
                </a:lnTo>
                <a:cubicBezTo>
                  <a:pt x="642581" y="148019"/>
                  <a:pt x="639771" y="145204"/>
                  <a:pt x="639771" y="141733"/>
                </a:cubicBezTo>
                <a:lnTo>
                  <a:pt x="639771" y="8382"/>
                </a:lnTo>
                <a:cubicBezTo>
                  <a:pt x="639819" y="4932"/>
                  <a:pt x="642609" y="2147"/>
                  <a:pt x="646058" y="2096"/>
                </a:cubicBezTo>
                <a:close/>
                <a:moveTo>
                  <a:pt x="995720" y="191"/>
                </a:moveTo>
                <a:cubicBezTo>
                  <a:pt x="1011922" y="355"/>
                  <a:pt x="1027629" y="5769"/>
                  <a:pt x="1040488" y="15621"/>
                </a:cubicBezTo>
                <a:cubicBezTo>
                  <a:pt x="1044298" y="18466"/>
                  <a:pt x="1047831" y="21654"/>
                  <a:pt x="1051060" y="25146"/>
                </a:cubicBezTo>
                <a:cubicBezTo>
                  <a:pt x="1051127" y="25235"/>
                  <a:pt x="1051194" y="25326"/>
                  <a:pt x="1051251" y="25418"/>
                </a:cubicBezTo>
                <a:cubicBezTo>
                  <a:pt x="1053146" y="28264"/>
                  <a:pt x="1052384" y="32107"/>
                  <a:pt x="1049536" y="34004"/>
                </a:cubicBezTo>
                <a:lnTo>
                  <a:pt x="1038964" y="41434"/>
                </a:lnTo>
                <a:cubicBezTo>
                  <a:pt x="1036478" y="43261"/>
                  <a:pt x="1033020" y="42976"/>
                  <a:pt x="1030867" y="40767"/>
                </a:cubicBezTo>
                <a:cubicBezTo>
                  <a:pt x="1029962" y="39830"/>
                  <a:pt x="1029010" y="38939"/>
                  <a:pt x="1028010" y="38100"/>
                </a:cubicBezTo>
                <a:cubicBezTo>
                  <a:pt x="1027753" y="37997"/>
                  <a:pt x="1027524" y="37834"/>
                  <a:pt x="1027343" y="37624"/>
                </a:cubicBezTo>
                <a:cubicBezTo>
                  <a:pt x="1018532" y="30242"/>
                  <a:pt x="1007407" y="26196"/>
                  <a:pt x="995911" y="26194"/>
                </a:cubicBezTo>
                <a:lnTo>
                  <a:pt x="993815" y="26194"/>
                </a:lnTo>
                <a:cubicBezTo>
                  <a:pt x="992672" y="26099"/>
                  <a:pt x="991529" y="26099"/>
                  <a:pt x="990386" y="26194"/>
                </a:cubicBezTo>
                <a:cubicBezTo>
                  <a:pt x="987414" y="26512"/>
                  <a:pt x="984481" y="27118"/>
                  <a:pt x="981623" y="28004"/>
                </a:cubicBezTo>
                <a:cubicBezTo>
                  <a:pt x="964526" y="33101"/>
                  <a:pt x="951524" y="47046"/>
                  <a:pt x="947638" y="64456"/>
                </a:cubicBezTo>
                <a:cubicBezTo>
                  <a:pt x="941704" y="90998"/>
                  <a:pt x="958411" y="117323"/>
                  <a:pt x="984957" y="123254"/>
                </a:cubicBezTo>
                <a:lnTo>
                  <a:pt x="988957" y="124016"/>
                </a:lnTo>
                <a:lnTo>
                  <a:pt x="992291" y="122968"/>
                </a:lnTo>
                <a:lnTo>
                  <a:pt x="1001816" y="122968"/>
                </a:lnTo>
                <a:cubicBezTo>
                  <a:pt x="1004274" y="122753"/>
                  <a:pt x="1006731" y="122403"/>
                  <a:pt x="1009150" y="121920"/>
                </a:cubicBezTo>
                <a:lnTo>
                  <a:pt x="1010484" y="121920"/>
                </a:lnTo>
                <a:lnTo>
                  <a:pt x="1011817" y="121920"/>
                </a:lnTo>
                <a:lnTo>
                  <a:pt x="1017437" y="119920"/>
                </a:lnTo>
                <a:lnTo>
                  <a:pt x="1018580" y="119444"/>
                </a:lnTo>
                <a:lnTo>
                  <a:pt x="1019723" y="118967"/>
                </a:lnTo>
                <a:lnTo>
                  <a:pt x="1020866" y="118396"/>
                </a:lnTo>
                <a:lnTo>
                  <a:pt x="1023438" y="117062"/>
                </a:lnTo>
                <a:lnTo>
                  <a:pt x="1024200" y="116491"/>
                </a:lnTo>
                <a:cubicBezTo>
                  <a:pt x="1031496" y="110931"/>
                  <a:pt x="1037316" y="103671"/>
                  <a:pt x="1041154" y="95345"/>
                </a:cubicBezTo>
                <a:cubicBezTo>
                  <a:pt x="1041764" y="93613"/>
                  <a:pt x="1041393" y="91690"/>
                  <a:pt x="1040202" y="90297"/>
                </a:cubicBezTo>
                <a:cubicBezTo>
                  <a:pt x="1039135" y="89178"/>
                  <a:pt x="1037649" y="88556"/>
                  <a:pt x="1036106" y="88583"/>
                </a:cubicBezTo>
                <a:lnTo>
                  <a:pt x="1008579" y="88583"/>
                </a:lnTo>
                <a:cubicBezTo>
                  <a:pt x="1005102" y="88583"/>
                  <a:pt x="1002292" y="85768"/>
                  <a:pt x="1002292" y="82296"/>
                </a:cubicBezTo>
                <a:lnTo>
                  <a:pt x="1002292" y="69437"/>
                </a:lnTo>
                <a:cubicBezTo>
                  <a:pt x="1002292" y="69373"/>
                  <a:pt x="1002292" y="69310"/>
                  <a:pt x="1002292" y="69245"/>
                </a:cubicBezTo>
                <a:cubicBezTo>
                  <a:pt x="1002350" y="65826"/>
                  <a:pt x="1005159" y="63097"/>
                  <a:pt x="1008579" y="63151"/>
                </a:cubicBezTo>
                <a:lnTo>
                  <a:pt x="1065729" y="63151"/>
                </a:lnTo>
                <a:lnTo>
                  <a:pt x="1066205" y="63151"/>
                </a:lnTo>
                <a:lnTo>
                  <a:pt x="1066777" y="63151"/>
                </a:lnTo>
                <a:cubicBezTo>
                  <a:pt x="1068139" y="64680"/>
                  <a:pt x="1068672" y="66776"/>
                  <a:pt x="1068205" y="68771"/>
                </a:cubicBezTo>
                <a:lnTo>
                  <a:pt x="1068205" y="80391"/>
                </a:lnTo>
                <a:cubicBezTo>
                  <a:pt x="1068244" y="101700"/>
                  <a:pt x="1059119" y="121997"/>
                  <a:pt x="1043155" y="136112"/>
                </a:cubicBezTo>
                <a:lnTo>
                  <a:pt x="1040869" y="138113"/>
                </a:lnTo>
                <a:lnTo>
                  <a:pt x="1039630" y="139065"/>
                </a:lnTo>
                <a:cubicBezTo>
                  <a:pt x="1038878" y="139697"/>
                  <a:pt x="1038087" y="140270"/>
                  <a:pt x="1037249" y="140780"/>
                </a:cubicBezTo>
                <a:lnTo>
                  <a:pt x="1036011" y="141637"/>
                </a:lnTo>
                <a:lnTo>
                  <a:pt x="1033630" y="143161"/>
                </a:lnTo>
                <a:lnTo>
                  <a:pt x="1032391" y="143923"/>
                </a:lnTo>
                <a:lnTo>
                  <a:pt x="1029915" y="145352"/>
                </a:lnTo>
                <a:lnTo>
                  <a:pt x="1029343" y="145352"/>
                </a:lnTo>
                <a:lnTo>
                  <a:pt x="1025343" y="147257"/>
                </a:lnTo>
                <a:lnTo>
                  <a:pt x="1024676" y="147257"/>
                </a:lnTo>
                <a:lnTo>
                  <a:pt x="1022104" y="148209"/>
                </a:lnTo>
                <a:lnTo>
                  <a:pt x="1020866" y="148209"/>
                </a:lnTo>
                <a:lnTo>
                  <a:pt x="1020104" y="148209"/>
                </a:lnTo>
                <a:lnTo>
                  <a:pt x="1018009" y="148971"/>
                </a:lnTo>
                <a:lnTo>
                  <a:pt x="1017151" y="148971"/>
                </a:lnTo>
                <a:lnTo>
                  <a:pt x="1015913" y="148971"/>
                </a:lnTo>
                <a:lnTo>
                  <a:pt x="1015056" y="148971"/>
                </a:lnTo>
                <a:lnTo>
                  <a:pt x="1013151" y="149447"/>
                </a:lnTo>
                <a:lnTo>
                  <a:pt x="1012103" y="149447"/>
                </a:lnTo>
                <a:lnTo>
                  <a:pt x="1010960" y="149447"/>
                </a:lnTo>
                <a:lnTo>
                  <a:pt x="1009912" y="149447"/>
                </a:lnTo>
                <a:lnTo>
                  <a:pt x="1008103" y="149447"/>
                </a:lnTo>
                <a:lnTo>
                  <a:pt x="1006960" y="149447"/>
                </a:lnTo>
                <a:lnTo>
                  <a:pt x="1005817" y="149447"/>
                </a:lnTo>
                <a:lnTo>
                  <a:pt x="1004578" y="149447"/>
                </a:lnTo>
                <a:lnTo>
                  <a:pt x="1002864" y="149447"/>
                </a:lnTo>
                <a:lnTo>
                  <a:pt x="995720" y="149447"/>
                </a:lnTo>
                <a:cubicBezTo>
                  <a:pt x="993939" y="149511"/>
                  <a:pt x="992167" y="149511"/>
                  <a:pt x="990386" y="149447"/>
                </a:cubicBezTo>
                <a:cubicBezTo>
                  <a:pt x="949171" y="147975"/>
                  <a:pt x="916948" y="113368"/>
                  <a:pt x="918425" y="72152"/>
                </a:cubicBezTo>
                <a:cubicBezTo>
                  <a:pt x="919901" y="30936"/>
                  <a:pt x="954505" y="-1282"/>
                  <a:pt x="995720" y="191"/>
                </a:cubicBezTo>
                <a:close/>
                <a:moveTo>
                  <a:pt x="836558" y="191"/>
                </a:moveTo>
                <a:cubicBezTo>
                  <a:pt x="877801" y="191"/>
                  <a:pt x="911234" y="33625"/>
                  <a:pt x="911234" y="74867"/>
                </a:cubicBezTo>
                <a:cubicBezTo>
                  <a:pt x="911234" y="116109"/>
                  <a:pt x="877801" y="149543"/>
                  <a:pt x="836558" y="149543"/>
                </a:cubicBezTo>
                <a:cubicBezTo>
                  <a:pt x="795315" y="149543"/>
                  <a:pt x="761882" y="116109"/>
                  <a:pt x="761882" y="74867"/>
                </a:cubicBezTo>
                <a:cubicBezTo>
                  <a:pt x="761882" y="33625"/>
                  <a:pt x="795315" y="191"/>
                  <a:pt x="836558" y="191"/>
                </a:cubicBezTo>
                <a:close/>
                <a:moveTo>
                  <a:pt x="200954" y="0"/>
                </a:moveTo>
                <a:cubicBezTo>
                  <a:pt x="242302" y="0"/>
                  <a:pt x="275821" y="33518"/>
                  <a:pt x="275821" y="74867"/>
                </a:cubicBezTo>
                <a:cubicBezTo>
                  <a:pt x="275821" y="116215"/>
                  <a:pt x="242302" y="149733"/>
                  <a:pt x="200954" y="149733"/>
                </a:cubicBezTo>
                <a:cubicBezTo>
                  <a:pt x="159606" y="149733"/>
                  <a:pt x="126088" y="116215"/>
                  <a:pt x="126088" y="74867"/>
                </a:cubicBezTo>
                <a:cubicBezTo>
                  <a:pt x="126088" y="33518"/>
                  <a:pt x="159606" y="0"/>
                  <a:pt x="20095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0" flipH="0" flipV="0">
            <a:off x="11535688" y="6276087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0" flipH="0" flipV="0">
            <a:off x="11605087" y="6345476"/>
            <a:ext cx="129755" cy="129774"/>
          </a:xfrm>
          <a:custGeom>
            <a:avLst/>
            <a:gdLst>
              <a:gd name="connsiteX0" fmla="*/ 669168 w 1599855"/>
              <a:gd name="connsiteY0" fmla="*/ 111621 h 1600088"/>
              <a:gd name="connsiteX1" fmla="*/ 886086 w 1599855"/>
              <a:gd name="connsiteY1" fmla="*/ 155339 h 1600088"/>
              <a:gd name="connsiteX2" fmla="*/ 1063377 w 1599855"/>
              <a:gd name="connsiteY2" fmla="*/ 274960 h 1600088"/>
              <a:gd name="connsiteX3" fmla="*/ 1182998 w 1599855"/>
              <a:gd name="connsiteY3" fmla="*/ 452251 h 1600088"/>
              <a:gd name="connsiteX4" fmla="*/ 1226716 w 1599855"/>
              <a:gd name="connsiteY4" fmla="*/ 669168 h 1600088"/>
              <a:gd name="connsiteX5" fmla="*/ 1182998 w 1599855"/>
              <a:gd name="connsiteY5" fmla="*/ 886085 h 1600088"/>
              <a:gd name="connsiteX6" fmla="*/ 1063377 w 1599855"/>
              <a:gd name="connsiteY6" fmla="*/ 1063377 h 1600088"/>
              <a:gd name="connsiteX7" fmla="*/ 886086 w 1599855"/>
              <a:gd name="connsiteY7" fmla="*/ 1182998 h 1600088"/>
              <a:gd name="connsiteX8" fmla="*/ 669168 w 1599855"/>
              <a:gd name="connsiteY8" fmla="*/ 1226716 h 1600088"/>
              <a:gd name="connsiteX9" fmla="*/ 452251 w 1599855"/>
              <a:gd name="connsiteY9" fmla="*/ 1182998 h 1600088"/>
              <a:gd name="connsiteX10" fmla="*/ 274960 w 1599855"/>
              <a:gd name="connsiteY10" fmla="*/ 1063377 h 1600088"/>
              <a:gd name="connsiteX11" fmla="*/ 155339 w 1599855"/>
              <a:gd name="connsiteY11" fmla="*/ 886085 h 1600088"/>
              <a:gd name="connsiteX12" fmla="*/ 111621 w 1599855"/>
              <a:gd name="connsiteY12" fmla="*/ 669168 h 1600088"/>
              <a:gd name="connsiteX13" fmla="*/ 155339 w 1599855"/>
              <a:gd name="connsiteY13" fmla="*/ 452251 h 1600088"/>
              <a:gd name="connsiteX14" fmla="*/ 274960 w 1599855"/>
              <a:gd name="connsiteY14" fmla="*/ 274960 h 1600088"/>
              <a:gd name="connsiteX15" fmla="*/ 452251 w 1599855"/>
              <a:gd name="connsiteY15" fmla="*/ 155339 h 1600088"/>
              <a:gd name="connsiteX16" fmla="*/ 669168 w 1599855"/>
              <a:gd name="connsiteY16" fmla="*/ 111621 h 1600088"/>
              <a:gd name="connsiteX17" fmla="*/ 669168 w 1599855"/>
              <a:gd name="connsiteY17" fmla="*/ 0 h 1600088"/>
              <a:gd name="connsiteX18" fmla="*/ 0 w 1599855"/>
              <a:gd name="connsiteY18" fmla="*/ 669168 h 1600088"/>
              <a:gd name="connsiteX19" fmla="*/ 669168 w 1599855"/>
              <a:gd name="connsiteY19" fmla="*/ 1338337 h 1600088"/>
              <a:gd name="connsiteX20" fmla="*/ 1338337 w 1599855"/>
              <a:gd name="connsiteY20" fmla="*/ 669168 h 1600088"/>
              <a:gd name="connsiteX21" fmla="*/ 669168 w 1599855"/>
              <a:gd name="connsiteY21" fmla="*/ 0 h 1600088"/>
              <a:gd name="connsiteX22" fmla="*/ 1544278 w 1599855"/>
              <a:gd name="connsiteY22" fmla="*/ 1600088 h 1600088"/>
              <a:gd name="connsiteX23" fmla="*/ 1504838 w 1599855"/>
              <a:gd name="connsiteY23" fmla="*/ 1583717 h 1600088"/>
              <a:gd name="connsiteX24" fmla="*/ 1247366 w 1599855"/>
              <a:gd name="connsiteY24" fmla="*/ 1326431 h 1600088"/>
              <a:gd name="connsiteX25" fmla="*/ 1247366 w 1599855"/>
              <a:gd name="connsiteY25" fmla="*/ 1247552 h 1600088"/>
              <a:gd name="connsiteX26" fmla="*/ 1326245 w 1599855"/>
              <a:gd name="connsiteY26" fmla="*/ 1247552 h 1600088"/>
              <a:gd name="connsiteX27" fmla="*/ 1583531 w 1599855"/>
              <a:gd name="connsiteY27" fmla="*/ 1504838 h 1600088"/>
              <a:gd name="connsiteX28" fmla="*/ 1583531 w 1599855"/>
              <a:gd name="connsiteY28" fmla="*/ 1583717 h 1600088"/>
              <a:gd name="connsiteX29" fmla="*/ 1544278 w 1599855"/>
              <a:gd name="connsiteY29" fmla="*/ 1600088 h 1600088"/>
            </a:gdLst>
            <a:rect l="l" t="t" r="r" b="b"/>
            <a:pathLst>
              <a:path w="1599855" h="1600088">
                <a:moveTo>
                  <a:pt x="669168" y="111621"/>
                </a:moveTo>
                <a:cubicBezTo>
                  <a:pt x="744513" y="111621"/>
                  <a:pt x="817438" y="126318"/>
                  <a:pt x="886086" y="155339"/>
                </a:cubicBezTo>
                <a:cubicBezTo>
                  <a:pt x="952500" y="183431"/>
                  <a:pt x="1012031" y="223614"/>
                  <a:pt x="1063377" y="274960"/>
                </a:cubicBezTo>
                <a:cubicBezTo>
                  <a:pt x="1114537" y="326120"/>
                  <a:pt x="1154906" y="385837"/>
                  <a:pt x="1182998" y="452251"/>
                </a:cubicBezTo>
                <a:cubicBezTo>
                  <a:pt x="1212019" y="520898"/>
                  <a:pt x="1226716" y="594010"/>
                  <a:pt x="1226716" y="669168"/>
                </a:cubicBezTo>
                <a:cubicBezTo>
                  <a:pt x="1226716" y="744327"/>
                  <a:pt x="1212019" y="817438"/>
                  <a:pt x="1182998" y="886085"/>
                </a:cubicBezTo>
                <a:cubicBezTo>
                  <a:pt x="1154906" y="952500"/>
                  <a:pt x="1114723" y="1012031"/>
                  <a:pt x="1063377" y="1063377"/>
                </a:cubicBezTo>
                <a:cubicBezTo>
                  <a:pt x="1012217" y="1114537"/>
                  <a:pt x="952500" y="1154906"/>
                  <a:pt x="886086" y="1182998"/>
                </a:cubicBezTo>
                <a:cubicBezTo>
                  <a:pt x="817438" y="1212019"/>
                  <a:pt x="744327" y="1226716"/>
                  <a:pt x="669168" y="1226716"/>
                </a:cubicBezTo>
                <a:cubicBezTo>
                  <a:pt x="594010" y="1226716"/>
                  <a:pt x="520898" y="1212019"/>
                  <a:pt x="452251" y="1182998"/>
                </a:cubicBezTo>
                <a:cubicBezTo>
                  <a:pt x="385837" y="1154906"/>
                  <a:pt x="326306" y="1114723"/>
                  <a:pt x="274960" y="1063377"/>
                </a:cubicBezTo>
                <a:cubicBezTo>
                  <a:pt x="223800" y="1012217"/>
                  <a:pt x="183431" y="952500"/>
                  <a:pt x="155339" y="886085"/>
                </a:cubicBezTo>
                <a:cubicBezTo>
                  <a:pt x="126318" y="817438"/>
                  <a:pt x="111621" y="744327"/>
                  <a:pt x="111621" y="669168"/>
                </a:cubicBezTo>
                <a:cubicBezTo>
                  <a:pt x="111621" y="594010"/>
                  <a:pt x="126318" y="520898"/>
                  <a:pt x="155339" y="452251"/>
                </a:cubicBezTo>
                <a:cubicBezTo>
                  <a:pt x="183431" y="385837"/>
                  <a:pt x="223614" y="326306"/>
                  <a:pt x="274960" y="274960"/>
                </a:cubicBezTo>
                <a:cubicBezTo>
                  <a:pt x="326306" y="223614"/>
                  <a:pt x="385837" y="183431"/>
                  <a:pt x="452251" y="155339"/>
                </a:cubicBezTo>
                <a:cubicBezTo>
                  <a:pt x="520898" y="126318"/>
                  <a:pt x="593824" y="111621"/>
                  <a:pt x="669168" y="111621"/>
                </a:cubicBezTo>
                <a:moveTo>
                  <a:pt x="669168" y="0"/>
                </a:moveTo>
                <a:cubicBezTo>
                  <a:pt x="299517" y="0"/>
                  <a:pt x="0" y="299517"/>
                  <a:pt x="0" y="669168"/>
                </a:cubicBezTo>
                <a:cubicBezTo>
                  <a:pt x="0" y="1038820"/>
                  <a:pt x="299517" y="1338337"/>
                  <a:pt x="669168" y="1338337"/>
                </a:cubicBezTo>
                <a:cubicBezTo>
                  <a:pt x="1038820" y="1338337"/>
                  <a:pt x="1338337" y="1038820"/>
                  <a:pt x="1338337" y="669168"/>
                </a:cubicBezTo>
                <a:cubicBezTo>
                  <a:pt x="1338337" y="299703"/>
                  <a:pt x="1038820" y="0"/>
                  <a:pt x="669168" y="0"/>
                </a:cubicBezTo>
                <a:close/>
                <a:moveTo>
                  <a:pt x="1544278" y="1600088"/>
                </a:moveTo>
                <a:cubicBezTo>
                  <a:pt x="1529953" y="1600088"/>
                  <a:pt x="1515628" y="1594693"/>
                  <a:pt x="1504838" y="1583717"/>
                </a:cubicBezTo>
                <a:lnTo>
                  <a:pt x="1247366" y="1326431"/>
                </a:lnTo>
                <a:cubicBezTo>
                  <a:pt x="1225600" y="1304665"/>
                  <a:pt x="1225600" y="1269318"/>
                  <a:pt x="1247366" y="1247552"/>
                </a:cubicBezTo>
                <a:cubicBezTo>
                  <a:pt x="1269132" y="1225786"/>
                  <a:pt x="1304479" y="1225786"/>
                  <a:pt x="1326245" y="1247552"/>
                </a:cubicBezTo>
                <a:lnTo>
                  <a:pt x="1583531" y="1504838"/>
                </a:lnTo>
                <a:cubicBezTo>
                  <a:pt x="1605297" y="1526605"/>
                  <a:pt x="1605297" y="1561951"/>
                  <a:pt x="1583531" y="1583717"/>
                </a:cubicBezTo>
                <a:cubicBezTo>
                  <a:pt x="1572927" y="1594693"/>
                  <a:pt x="1558603" y="1600088"/>
                  <a:pt x="1544278" y="1600088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0" flipH="0" flipV="0">
            <a:off x="11159927" y="6276087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0" flipH="0" flipV="0">
            <a:off x="11225359" y="6345476"/>
            <a:ext cx="137688" cy="129774"/>
          </a:xfrm>
          <a:custGeom>
            <a:avLst/>
            <a:gdLst>
              <a:gd name="connsiteX0" fmla="*/ 1110072 w 1498885"/>
              <a:gd name="connsiteY0" fmla="*/ 1039039 h 1412736"/>
              <a:gd name="connsiteX1" fmla="*/ 1149511 w 1498885"/>
              <a:gd name="connsiteY1" fmla="*/ 1055363 h 1412736"/>
              <a:gd name="connsiteX2" fmla="*/ 1371451 w 1498885"/>
              <a:gd name="connsiteY2" fmla="*/ 1277303 h 1412736"/>
              <a:gd name="connsiteX3" fmla="*/ 1371451 w 1498885"/>
              <a:gd name="connsiteY3" fmla="*/ 1356182 h 1412736"/>
              <a:gd name="connsiteX4" fmla="*/ 1332012 w 1498885"/>
              <a:gd name="connsiteY4" fmla="*/ 1372553 h 1412736"/>
              <a:gd name="connsiteX5" fmla="*/ 1292572 w 1498885"/>
              <a:gd name="connsiteY5" fmla="*/ 1356182 h 1412736"/>
              <a:gd name="connsiteX6" fmla="*/ 1070632 w 1498885"/>
              <a:gd name="connsiteY6" fmla="*/ 1134242 h 1412736"/>
              <a:gd name="connsiteX7" fmla="*/ 1070632 w 1498885"/>
              <a:gd name="connsiteY7" fmla="*/ 1055363 h 1412736"/>
              <a:gd name="connsiteX8" fmla="*/ 1110072 w 1498885"/>
              <a:gd name="connsiteY8" fmla="*/ 1039039 h 1412736"/>
              <a:gd name="connsiteX9" fmla="*/ 1110072 w 1498885"/>
              <a:gd name="connsiteY9" fmla="*/ 705989 h 1412736"/>
              <a:gd name="connsiteX10" fmla="*/ 1443075 w 1498885"/>
              <a:gd name="connsiteY10" fmla="*/ 705989 h 1412736"/>
              <a:gd name="connsiteX11" fmla="*/ 1498885 w 1498885"/>
              <a:gd name="connsiteY11" fmla="*/ 761800 h 1412736"/>
              <a:gd name="connsiteX12" fmla="*/ 1443075 w 1498885"/>
              <a:gd name="connsiteY12" fmla="*/ 817611 h 1412736"/>
              <a:gd name="connsiteX13" fmla="*/ 1110072 w 1498885"/>
              <a:gd name="connsiteY13" fmla="*/ 817611 h 1412736"/>
              <a:gd name="connsiteX14" fmla="*/ 1054261 w 1498885"/>
              <a:gd name="connsiteY14" fmla="*/ 761800 h 1412736"/>
              <a:gd name="connsiteX15" fmla="*/ 1110072 w 1498885"/>
              <a:gd name="connsiteY15" fmla="*/ 705989 h 1412736"/>
              <a:gd name="connsiteX16" fmla="*/ 1332012 w 1498885"/>
              <a:gd name="connsiteY16" fmla="*/ 151093 h 1412736"/>
              <a:gd name="connsiteX17" fmla="*/ 1371451 w 1498885"/>
              <a:gd name="connsiteY17" fmla="*/ 167418 h 1412736"/>
              <a:gd name="connsiteX18" fmla="*/ 1371451 w 1498885"/>
              <a:gd name="connsiteY18" fmla="*/ 246297 h 1412736"/>
              <a:gd name="connsiteX19" fmla="*/ 1149511 w 1498885"/>
              <a:gd name="connsiteY19" fmla="*/ 468236 h 1412736"/>
              <a:gd name="connsiteX20" fmla="*/ 1110072 w 1498885"/>
              <a:gd name="connsiteY20" fmla="*/ 484608 h 1412736"/>
              <a:gd name="connsiteX21" fmla="*/ 1070632 w 1498885"/>
              <a:gd name="connsiteY21" fmla="*/ 468236 h 1412736"/>
              <a:gd name="connsiteX22" fmla="*/ 1070632 w 1498885"/>
              <a:gd name="connsiteY22" fmla="*/ 389358 h 1412736"/>
              <a:gd name="connsiteX23" fmla="*/ 1292572 w 1498885"/>
              <a:gd name="connsiteY23" fmla="*/ 167418 h 1412736"/>
              <a:gd name="connsiteX24" fmla="*/ 1332012 w 1498885"/>
              <a:gd name="connsiteY24" fmla="*/ 151093 h 1412736"/>
              <a:gd name="connsiteX25" fmla="*/ 709724 w 1498885"/>
              <a:gd name="connsiteY25" fmla="*/ 111607 h 1412736"/>
              <a:gd name="connsiteX26" fmla="*/ 649635 w 1498885"/>
              <a:gd name="connsiteY26" fmla="*/ 127420 h 1412736"/>
              <a:gd name="connsiteX27" fmla="*/ 174129 w 1498885"/>
              <a:gd name="connsiteY27" fmla="*/ 394752 h 1412736"/>
              <a:gd name="connsiteX28" fmla="*/ 111621 w 1498885"/>
              <a:gd name="connsiteY28" fmla="*/ 501536 h 1412736"/>
              <a:gd name="connsiteX29" fmla="*/ 111621 w 1498885"/>
              <a:gd name="connsiteY29" fmla="*/ 910814 h 1412736"/>
              <a:gd name="connsiteX30" fmla="*/ 174129 w 1498885"/>
              <a:gd name="connsiteY30" fmla="*/ 1017598 h 1412736"/>
              <a:gd name="connsiteX31" fmla="*/ 649821 w 1498885"/>
              <a:gd name="connsiteY31" fmla="*/ 1284930 h 1412736"/>
              <a:gd name="connsiteX32" fmla="*/ 771674 w 1498885"/>
              <a:gd name="connsiteY32" fmla="*/ 1283814 h 1412736"/>
              <a:gd name="connsiteX33" fmla="*/ 832321 w 1498885"/>
              <a:gd name="connsiteY33" fmla="*/ 1178146 h 1412736"/>
              <a:gd name="connsiteX34" fmla="*/ 832321 w 1498885"/>
              <a:gd name="connsiteY34" fmla="*/ 234204 h 1412736"/>
              <a:gd name="connsiteX35" fmla="*/ 771674 w 1498885"/>
              <a:gd name="connsiteY35" fmla="*/ 128536 h 1412736"/>
              <a:gd name="connsiteX36" fmla="*/ 709724 w 1498885"/>
              <a:gd name="connsiteY36" fmla="*/ 111607 h 1412736"/>
              <a:gd name="connsiteX37" fmla="*/ 711864 w 1498885"/>
              <a:gd name="connsiteY37" fmla="*/ 9 h 1412736"/>
              <a:gd name="connsiteX38" fmla="*/ 828043 w 1498885"/>
              <a:gd name="connsiteY38" fmla="*/ 32356 h 1412736"/>
              <a:gd name="connsiteX39" fmla="*/ 943942 w 1498885"/>
              <a:gd name="connsiteY39" fmla="*/ 234390 h 1412736"/>
              <a:gd name="connsiteX40" fmla="*/ 943942 w 1498885"/>
              <a:gd name="connsiteY40" fmla="*/ 1178518 h 1412736"/>
              <a:gd name="connsiteX41" fmla="*/ 828043 w 1498885"/>
              <a:gd name="connsiteY41" fmla="*/ 1380552 h 1412736"/>
              <a:gd name="connsiteX42" fmla="*/ 709910 w 1498885"/>
              <a:gd name="connsiteY42" fmla="*/ 1412736 h 1412736"/>
              <a:gd name="connsiteX43" fmla="*/ 595126 w 1498885"/>
              <a:gd name="connsiteY43" fmla="*/ 1382413 h 1412736"/>
              <a:gd name="connsiteX44" fmla="*/ 119435 w 1498885"/>
              <a:gd name="connsiteY44" fmla="*/ 1115080 h 1412736"/>
              <a:gd name="connsiteX45" fmla="*/ 0 w 1498885"/>
              <a:gd name="connsiteY45" fmla="*/ 911000 h 1412736"/>
              <a:gd name="connsiteX46" fmla="*/ 0 w 1498885"/>
              <a:gd name="connsiteY46" fmla="*/ 501722 h 1412736"/>
              <a:gd name="connsiteX47" fmla="*/ 119435 w 1498885"/>
              <a:gd name="connsiteY47" fmla="*/ 297642 h 1412736"/>
              <a:gd name="connsiteX48" fmla="*/ 595126 w 1498885"/>
              <a:gd name="connsiteY48" fmla="*/ 30309 h 1412736"/>
              <a:gd name="connsiteX49" fmla="*/ 711864 w 1498885"/>
              <a:gd name="connsiteY49" fmla="*/ 9 h 1412736"/>
            </a:gdLst>
            <a:rect l="l" t="t" r="r" b="b"/>
            <a:pathLst>
              <a:path w="1498885" h="1412736">
                <a:moveTo>
                  <a:pt x="1110072" y="1039039"/>
                </a:moveTo>
                <a:cubicBezTo>
                  <a:pt x="1124350" y="1039039"/>
                  <a:pt x="1138628" y="1044480"/>
                  <a:pt x="1149511" y="1055363"/>
                </a:cubicBezTo>
                <a:lnTo>
                  <a:pt x="1371451" y="1277303"/>
                </a:lnTo>
                <a:cubicBezTo>
                  <a:pt x="1393217" y="1299070"/>
                  <a:pt x="1393217" y="1334416"/>
                  <a:pt x="1371451" y="1356182"/>
                </a:cubicBezTo>
                <a:cubicBezTo>
                  <a:pt x="1360661" y="1366972"/>
                  <a:pt x="1346336" y="1372553"/>
                  <a:pt x="1332012" y="1372553"/>
                </a:cubicBezTo>
                <a:cubicBezTo>
                  <a:pt x="1317687" y="1372553"/>
                  <a:pt x="1303362" y="1367158"/>
                  <a:pt x="1292572" y="1356182"/>
                </a:cubicBezTo>
                <a:lnTo>
                  <a:pt x="1070632" y="1134242"/>
                </a:lnTo>
                <a:cubicBezTo>
                  <a:pt x="1048866" y="1112476"/>
                  <a:pt x="1048866" y="1077130"/>
                  <a:pt x="1070632" y="1055363"/>
                </a:cubicBezTo>
                <a:cubicBezTo>
                  <a:pt x="1081515" y="1044480"/>
                  <a:pt x="1095793" y="1039039"/>
                  <a:pt x="1110072" y="1039039"/>
                </a:cubicBezTo>
                <a:close/>
                <a:moveTo>
                  <a:pt x="1110072" y="705989"/>
                </a:moveTo>
                <a:lnTo>
                  <a:pt x="1443075" y="705989"/>
                </a:lnTo>
                <a:cubicBezTo>
                  <a:pt x="1473956" y="705989"/>
                  <a:pt x="1498885" y="730918"/>
                  <a:pt x="1498885" y="761800"/>
                </a:cubicBezTo>
                <a:cubicBezTo>
                  <a:pt x="1498885" y="792682"/>
                  <a:pt x="1473770" y="817611"/>
                  <a:pt x="1443075" y="817611"/>
                </a:cubicBezTo>
                <a:lnTo>
                  <a:pt x="1110072" y="817611"/>
                </a:lnTo>
                <a:cubicBezTo>
                  <a:pt x="1079190" y="817611"/>
                  <a:pt x="1054261" y="792682"/>
                  <a:pt x="1054261" y="761800"/>
                </a:cubicBezTo>
                <a:cubicBezTo>
                  <a:pt x="1054261" y="730918"/>
                  <a:pt x="1079190" y="705989"/>
                  <a:pt x="1110072" y="705989"/>
                </a:cubicBezTo>
                <a:close/>
                <a:moveTo>
                  <a:pt x="1332012" y="151093"/>
                </a:moveTo>
                <a:cubicBezTo>
                  <a:pt x="1346290" y="151093"/>
                  <a:pt x="1360568" y="156535"/>
                  <a:pt x="1371451" y="167418"/>
                </a:cubicBezTo>
                <a:cubicBezTo>
                  <a:pt x="1393217" y="189184"/>
                  <a:pt x="1393217" y="224530"/>
                  <a:pt x="1371451" y="246297"/>
                </a:cubicBezTo>
                <a:lnTo>
                  <a:pt x="1149511" y="468236"/>
                </a:lnTo>
                <a:cubicBezTo>
                  <a:pt x="1138721" y="479213"/>
                  <a:pt x="1124396" y="484608"/>
                  <a:pt x="1110072" y="484608"/>
                </a:cubicBezTo>
                <a:cubicBezTo>
                  <a:pt x="1095747" y="484608"/>
                  <a:pt x="1081422" y="479213"/>
                  <a:pt x="1070632" y="468236"/>
                </a:cubicBezTo>
                <a:cubicBezTo>
                  <a:pt x="1048866" y="446470"/>
                  <a:pt x="1048866" y="411124"/>
                  <a:pt x="1070632" y="389358"/>
                </a:cubicBezTo>
                <a:lnTo>
                  <a:pt x="1292572" y="167418"/>
                </a:lnTo>
                <a:cubicBezTo>
                  <a:pt x="1303455" y="156535"/>
                  <a:pt x="1317733" y="151093"/>
                  <a:pt x="1332012" y="151093"/>
                </a:cubicBezTo>
                <a:close/>
                <a:moveTo>
                  <a:pt x="709724" y="111607"/>
                </a:moveTo>
                <a:cubicBezTo>
                  <a:pt x="689074" y="111607"/>
                  <a:pt x="668610" y="116816"/>
                  <a:pt x="649635" y="127420"/>
                </a:cubicBezTo>
                <a:lnTo>
                  <a:pt x="174129" y="394752"/>
                </a:lnTo>
                <a:cubicBezTo>
                  <a:pt x="135620" y="416332"/>
                  <a:pt x="111621" y="457260"/>
                  <a:pt x="111621" y="501536"/>
                </a:cubicBezTo>
                <a:lnTo>
                  <a:pt x="111621" y="910814"/>
                </a:lnTo>
                <a:cubicBezTo>
                  <a:pt x="111621" y="955090"/>
                  <a:pt x="135620" y="996018"/>
                  <a:pt x="174129" y="1017598"/>
                </a:cubicBezTo>
                <a:lnTo>
                  <a:pt x="649821" y="1284930"/>
                </a:lnTo>
                <a:cubicBezTo>
                  <a:pt x="688144" y="1306510"/>
                  <a:pt x="733723" y="1306138"/>
                  <a:pt x="771674" y="1283814"/>
                </a:cubicBezTo>
                <a:cubicBezTo>
                  <a:pt x="809625" y="1261676"/>
                  <a:pt x="832321" y="1222050"/>
                  <a:pt x="832321" y="1178146"/>
                </a:cubicBezTo>
                <a:lnTo>
                  <a:pt x="832321" y="234204"/>
                </a:lnTo>
                <a:cubicBezTo>
                  <a:pt x="832321" y="190113"/>
                  <a:pt x="809625" y="150674"/>
                  <a:pt x="771674" y="128536"/>
                </a:cubicBezTo>
                <a:cubicBezTo>
                  <a:pt x="752326" y="117188"/>
                  <a:pt x="731118" y="111607"/>
                  <a:pt x="709724" y="111607"/>
                </a:cubicBezTo>
                <a:close/>
                <a:moveTo>
                  <a:pt x="711864" y="9"/>
                </a:moveTo>
                <a:cubicBezTo>
                  <a:pt x="751861" y="358"/>
                  <a:pt x="791766" y="11148"/>
                  <a:pt x="828043" y="32356"/>
                </a:cubicBezTo>
                <a:cubicBezTo>
                  <a:pt x="900596" y="74772"/>
                  <a:pt x="943942" y="150302"/>
                  <a:pt x="943942" y="234390"/>
                </a:cubicBezTo>
                <a:lnTo>
                  <a:pt x="943942" y="1178518"/>
                </a:lnTo>
                <a:cubicBezTo>
                  <a:pt x="943942" y="1262606"/>
                  <a:pt x="900596" y="1338136"/>
                  <a:pt x="828043" y="1380552"/>
                </a:cubicBezTo>
                <a:cubicBezTo>
                  <a:pt x="791208" y="1401946"/>
                  <a:pt x="750466" y="1412736"/>
                  <a:pt x="709910" y="1412736"/>
                </a:cubicBezTo>
                <a:cubicBezTo>
                  <a:pt x="670471" y="1412736"/>
                  <a:pt x="631217" y="1402691"/>
                  <a:pt x="595126" y="1382413"/>
                </a:cubicBezTo>
                <a:lnTo>
                  <a:pt x="119435" y="1115080"/>
                </a:lnTo>
                <a:cubicBezTo>
                  <a:pt x="45765" y="1073594"/>
                  <a:pt x="0" y="995460"/>
                  <a:pt x="0" y="911000"/>
                </a:cubicBezTo>
                <a:lnTo>
                  <a:pt x="0" y="501722"/>
                </a:lnTo>
                <a:cubicBezTo>
                  <a:pt x="0" y="417262"/>
                  <a:pt x="45765" y="338942"/>
                  <a:pt x="119435" y="297642"/>
                </a:cubicBezTo>
                <a:lnTo>
                  <a:pt x="595126" y="30309"/>
                </a:lnTo>
                <a:cubicBezTo>
                  <a:pt x="631775" y="9752"/>
                  <a:pt x="671866" y="-340"/>
                  <a:pt x="711864" y="9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0" flipH="0" flipV="0">
            <a:off x="10784167" y="6276087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rot="0" flipH="0" flipV="0">
            <a:off x="10851393" y="6345476"/>
            <a:ext cx="134100" cy="129774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0" flipH="0" flipV="0">
            <a:off x="10408407" y="6276087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0" flipH="0" flipV="0">
            <a:off x="10482782" y="6345476"/>
            <a:ext cx="119802" cy="129774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0" flipH="0" flipV="0">
            <a:off x="10844989" y="1524512"/>
            <a:ext cx="118403" cy="118403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0" flipH="0" flipV="0">
            <a:off x="1279215" y="1080795"/>
            <a:ext cx="3624655" cy="378296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12700" cap="sq">
            <a:noFill/>
            <a:miter/>
          </a:ln>
          <a:effectLst>
            <a:outerShdw dist="63500" blurRad="127000" dir="5400000" sx="100000" sy="100000" kx="0" ky="0" algn="t" rotWithShape="0">
              <a:schemeClr val="accent1"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0" flipH="0" flipV="0">
            <a:off x="1563607" y="5204436"/>
            <a:ext cx="844324" cy="88060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12700" cap="sq">
            <a:noFill/>
            <a:miter/>
          </a:ln>
          <a:effectLst>
            <a:outerShdw dist="63500" blurRad="127000" dir="5400000" sx="100000" sy="100000" kx="0" ky="0" algn="t" rotWithShape="0">
              <a:schemeClr val="accent1"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0" flipH="0" flipV="0">
            <a:off x="2668717" y="5204436"/>
            <a:ext cx="844324" cy="88060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12700" cap="sq">
            <a:noFill/>
            <a:miter/>
          </a:ln>
          <a:effectLst>
            <a:outerShdw dist="63500" blurRad="127000" dir="5400000" sx="100000" sy="100000" kx="0" ky="0" algn="t" rotWithShape="0">
              <a:schemeClr val="accent1"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0" flipH="0" flipV="0">
            <a:off x="3775326" y="5204436"/>
            <a:ext cx="844324" cy="88060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12700" cap="sq">
            <a:noFill/>
            <a:miter/>
          </a:ln>
          <a:effectLst>
            <a:outerShdw dist="63500" blurRad="127000" dir="5400000" sx="100000" sy="100000" kx="0" ky="0" algn="t" rotWithShape="0">
              <a:schemeClr val="accent1"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17" name=""/>
          <p:cNvPicPr>
            <a:picLocks noChangeAspect="1"/>
          </p:cNvPicPr>
          <p:nvPr/>
        </p:nvPicPr>
        <p:blipFill>
          <a:blip r:embed="rId2">
            <a:alphaModFix amt="100000"/>
          </a:blip>
          <a:srcRect l="0" t="15229" r="0" b="15229"/>
          <a:stretch>
            <a:fillRect/>
          </a:stretch>
        </p:blipFill>
        <p:spPr>
          <a:xfrm rot="0" flipH="0" flipV="0">
            <a:off x="2657742" y="5191425"/>
            <a:ext cx="867773" cy="905205"/>
          </a:xfrm>
          <a:custGeom>
            <a:avLst/>
            <a:gdLst>
              <a:gd name="connsiteX0" fmla="*/ 459982 w 919964"/>
              <a:gd name="connsiteY0" fmla="*/ 0 h 959649"/>
              <a:gd name="connsiteX1" fmla="*/ 919964 w 919964"/>
              <a:gd name="connsiteY1" fmla="*/ 459982 h 959649"/>
              <a:gd name="connsiteX2" fmla="*/ 919964 w 919964"/>
              <a:gd name="connsiteY2" fmla="*/ 959649 h 959649"/>
              <a:gd name="connsiteX3" fmla="*/ 0 w 919964"/>
              <a:gd name="connsiteY3" fmla="*/ 959649 h 959649"/>
              <a:gd name="connsiteX4" fmla="*/ 0 w 919964"/>
              <a:gd name="connsiteY4" fmla="*/ 459982 h 959649"/>
              <a:gd name="connsiteX5" fmla="*/ 459982 w 919964"/>
              <a:gd name="connsiteY5" fmla="*/ 0 h 959649"/>
            </a:gdLst>
            <a:rect l="l" t="t" r="r" b="b"/>
            <a:pathLst>
              <a:path w="919964" h="959649">
                <a:moveTo>
                  <a:pt x="459982" y="0"/>
                </a:moveTo>
                <a:cubicBezTo>
                  <a:pt x="714023" y="0"/>
                  <a:pt x="919964" y="205941"/>
                  <a:pt x="919964" y="459982"/>
                </a:cubicBezTo>
                <a:lnTo>
                  <a:pt x="919964" y="959649"/>
                </a:lnTo>
                <a:lnTo>
                  <a:pt x="0" y="959649"/>
                </a:lnTo>
                <a:lnTo>
                  <a:pt x="0" y="459982"/>
                </a:lnTo>
                <a:cubicBezTo>
                  <a:pt x="0" y="205941"/>
                  <a:pt x="205941" y="0"/>
                  <a:pt x="459982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8" name=""/>
          <p:cNvPicPr>
            <a:picLocks noChangeAspect="1"/>
          </p:cNvPicPr>
          <p:nvPr/>
        </p:nvPicPr>
        <p:blipFill>
          <a:blip r:embed="rId2">
            <a:alphaModFix amt="100000"/>
          </a:blip>
          <a:srcRect l="0" t="15229" r="0" b="15229"/>
          <a:stretch>
            <a:fillRect/>
          </a:stretch>
        </p:blipFill>
        <p:spPr>
          <a:xfrm rot="0" flipH="0" flipV="0">
            <a:off x="1234118" y="1033752"/>
            <a:ext cx="3715020" cy="3875275"/>
          </a:xfrm>
          <a:custGeom>
            <a:avLst/>
            <a:gdLst>
              <a:gd name="connsiteX0" fmla="*/ 1978293 w 3956586"/>
              <a:gd name="connsiteY0" fmla="*/ 0 h 4127262"/>
              <a:gd name="connsiteX1" fmla="*/ 3956586 w 3956586"/>
              <a:gd name="connsiteY1" fmla="*/ 1978293 h 4127262"/>
              <a:gd name="connsiteX2" fmla="*/ 3956586 w 3956586"/>
              <a:gd name="connsiteY2" fmla="*/ 4127262 h 4127262"/>
              <a:gd name="connsiteX3" fmla="*/ 0 w 3956586"/>
              <a:gd name="connsiteY3" fmla="*/ 4127262 h 4127262"/>
              <a:gd name="connsiteX4" fmla="*/ 0 w 3956586"/>
              <a:gd name="connsiteY4" fmla="*/ 1978293 h 4127262"/>
              <a:gd name="connsiteX5" fmla="*/ 1978293 w 3956586"/>
              <a:gd name="connsiteY5" fmla="*/ 0 h 4127262"/>
            </a:gdLst>
            <a:rect l="l" t="t" r="r" b="b"/>
            <a:pathLst>
              <a:path w="3956586" h="4127262">
                <a:moveTo>
                  <a:pt x="1978293" y="0"/>
                </a:moveTo>
                <a:cubicBezTo>
                  <a:pt x="3070874" y="0"/>
                  <a:pt x="3956586" y="885712"/>
                  <a:pt x="3956586" y="1978293"/>
                </a:cubicBezTo>
                <a:lnTo>
                  <a:pt x="3956586" y="4127262"/>
                </a:lnTo>
                <a:lnTo>
                  <a:pt x="0" y="4127262"/>
                </a:lnTo>
                <a:lnTo>
                  <a:pt x="0" y="1978293"/>
                </a:lnTo>
                <a:cubicBezTo>
                  <a:pt x="0" y="885712"/>
                  <a:pt x="885712" y="0"/>
                  <a:pt x="1978293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9" name=""/>
          <p:cNvPicPr>
            <a:picLocks noChangeAspect="1"/>
          </p:cNvPicPr>
          <p:nvPr/>
        </p:nvPicPr>
        <p:blipFill>
          <a:blip r:embed="rId3">
            <a:alphaModFix amt="100000"/>
          </a:blip>
          <a:srcRect l="18045" t="0" r="18045" b="0"/>
          <a:stretch>
            <a:fillRect/>
          </a:stretch>
        </p:blipFill>
        <p:spPr>
          <a:xfrm rot="0" flipH="0" flipV="0">
            <a:off x="1551132" y="5191425"/>
            <a:ext cx="867773" cy="905205"/>
          </a:xfrm>
          <a:custGeom>
            <a:avLst/>
            <a:gdLst>
              <a:gd name="connsiteX0" fmla="*/ 459982 w 919964"/>
              <a:gd name="connsiteY0" fmla="*/ 0 h 959649"/>
              <a:gd name="connsiteX1" fmla="*/ 919964 w 919964"/>
              <a:gd name="connsiteY1" fmla="*/ 459982 h 959649"/>
              <a:gd name="connsiteX2" fmla="*/ 919964 w 919964"/>
              <a:gd name="connsiteY2" fmla="*/ 959649 h 959649"/>
              <a:gd name="connsiteX3" fmla="*/ 0 w 919964"/>
              <a:gd name="connsiteY3" fmla="*/ 959649 h 959649"/>
              <a:gd name="connsiteX4" fmla="*/ 0 w 919964"/>
              <a:gd name="connsiteY4" fmla="*/ 459982 h 959649"/>
              <a:gd name="connsiteX5" fmla="*/ 459982 w 919964"/>
              <a:gd name="connsiteY5" fmla="*/ 0 h 959649"/>
            </a:gdLst>
            <a:rect l="l" t="t" r="r" b="b"/>
            <a:pathLst>
              <a:path w="919964" h="959649">
                <a:moveTo>
                  <a:pt x="459982" y="0"/>
                </a:moveTo>
                <a:cubicBezTo>
                  <a:pt x="714023" y="0"/>
                  <a:pt x="919964" y="205941"/>
                  <a:pt x="919964" y="459982"/>
                </a:cubicBezTo>
                <a:lnTo>
                  <a:pt x="919964" y="959649"/>
                </a:lnTo>
                <a:lnTo>
                  <a:pt x="0" y="959649"/>
                </a:lnTo>
                <a:lnTo>
                  <a:pt x="0" y="459982"/>
                </a:lnTo>
                <a:cubicBezTo>
                  <a:pt x="0" y="205941"/>
                  <a:pt x="205941" y="0"/>
                  <a:pt x="459982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20" name="标题 1"/>
          <p:cNvSpPr txBox="1"/>
          <p:nvPr/>
        </p:nvSpPr>
        <p:spPr>
          <a:xfrm rot="0" flipH="0" flipV="0">
            <a:off x="11350461" y="5332863"/>
            <a:ext cx="108475" cy="108475"/>
          </a:xfrm>
          <a:prstGeom prst="ellipse">
            <a:avLst/>
          </a:prstGeom>
          <a:solidFill>
            <a:schemeClr val="accent3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21" name="标题 1"/>
          <p:cNvCxnSpPr/>
          <p:nvPr/>
        </p:nvCxnSpPr>
        <p:spPr>
          <a:xfrm rot="0" flipH="0" flipV="0">
            <a:off x="4883434" y="5763911"/>
            <a:ext cx="181508" cy="0"/>
          </a:xfrm>
          <a:prstGeom prst="straightConnector1">
            <a:avLst/>
          </a:prstGeom>
          <a:noFill/>
          <a:ln w="38100" cap="rnd">
            <a:solidFill>
              <a:schemeClr val="accent1"/>
            </a:solidFill>
            <a:miter/>
            <a:tailEnd type="stealth"/>
          </a:ln>
        </p:spPr>
      </p:cxnSp>
      <p:cxnSp>
        <p:nvCxnSpPr>
          <p:cNvPr id="22" name="标题 1"/>
          <p:cNvCxnSpPr/>
          <p:nvPr/>
        </p:nvCxnSpPr>
        <p:spPr>
          <a:xfrm rot="0" flipH="1" flipV="0">
            <a:off x="1118315" y="5763911"/>
            <a:ext cx="181508" cy="0"/>
          </a:xfrm>
          <a:prstGeom prst="straightConnector1">
            <a:avLst/>
          </a:prstGeom>
          <a:noFill/>
          <a:ln w="38100" cap="rnd">
            <a:solidFill>
              <a:schemeClr val="accent1"/>
            </a:solidFill>
            <a:miter/>
            <a:tailEnd type="stealth"/>
          </a:ln>
        </p:spPr>
      </p:cxnSp>
      <p:sp>
        <p:nvSpPr>
          <p:cNvPr id="23" name="标题 1"/>
          <p:cNvSpPr txBox="1"/>
          <p:nvPr/>
        </p:nvSpPr>
        <p:spPr>
          <a:xfrm rot="0" flipH="0" flipV="0">
            <a:off x="567203" y="2111864"/>
            <a:ext cx="108475" cy="108475"/>
          </a:xfrm>
          <a:prstGeom prst="ellipse">
            <a:avLst/>
          </a:prstGeom>
          <a:solidFill>
            <a:schemeClr val="accent3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 rot="0" flipH="0" flipV="0">
            <a:off x="5418654" y="4134538"/>
            <a:ext cx="108475" cy="108475"/>
          </a:xfrm>
          <a:prstGeom prst="ellipse">
            <a:avLst/>
          </a:prstGeom>
          <a:solidFill>
            <a:schemeClr val="accent3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 rot="0" flipH="0" flipV="0">
            <a:off x="4421537" y="941003"/>
            <a:ext cx="108475" cy="108475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 rot="21239739" flipH="0" flipV="0">
            <a:off x="713744" y="3144852"/>
            <a:ext cx="4695336" cy="639372"/>
          </a:xfrm>
          <a:prstGeom prst="ellipse">
            <a:avLst/>
          </a:prstGeom>
          <a:noFill/>
          <a:ln w="25400" cap="flat">
            <a:gradFill>
              <a:gsLst>
                <a:gs pos="44000">
                  <a:schemeClr val="accent2">
                    <a:alpha val="0"/>
                  </a:schemeClr>
                </a:gs>
                <a:gs pos="44000">
                  <a:schemeClr val="accent2">
                    <a:alpha val="0"/>
                  </a:schemeClr>
                </a:gs>
                <a:gs pos="67000">
                  <a:schemeClr val="accent3">
                    <a:alpha val="100000"/>
                  </a:schemeClr>
                </a:gs>
                <a:gs pos="75000">
                  <a:schemeClr val="accent3">
                    <a:alpha val="100000"/>
                  </a:schemeClr>
                </a:gs>
                <a:gs pos="100000">
                  <a:schemeClr val="accent3">
                    <a:alpha val="100000"/>
                  </a:schemeClr>
                </a:gs>
              </a:gsLst>
              <a:lin ang="5400000" scaled="0"/>
            </a:gradFill>
            <a:miter/>
          </a:ln>
          <a:effectLst/>
        </p:spPr>
        <p:txBody>
          <a:bodyPr vert="horz" wrap="square" lIns="0" tIns="0" rIns="0" bIns="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pic>
        <p:nvPicPr>
          <p:cNvPr id="27" name=""/>
          <p:cNvPicPr>
            <a:picLocks noChangeAspect="1"/>
          </p:cNvPicPr>
          <p:nvPr/>
        </p:nvPicPr>
        <p:blipFill>
          <a:blip r:embed="rId4">
            <a:alphaModFix amt="100000"/>
          </a:blip>
          <a:srcRect l="18045" t="0" r="18045" b="0"/>
          <a:stretch>
            <a:fillRect/>
          </a:stretch>
        </p:blipFill>
        <p:spPr>
          <a:xfrm rot="0" flipH="0" flipV="0">
            <a:off x="3764351" y="5191425"/>
            <a:ext cx="867773" cy="905205"/>
          </a:xfrm>
          <a:custGeom>
            <a:avLst/>
            <a:gdLst>
              <a:gd name="connsiteX0" fmla="*/ 459982 w 919964"/>
              <a:gd name="connsiteY0" fmla="*/ 0 h 959649"/>
              <a:gd name="connsiteX1" fmla="*/ 919964 w 919964"/>
              <a:gd name="connsiteY1" fmla="*/ 459982 h 959649"/>
              <a:gd name="connsiteX2" fmla="*/ 919964 w 919964"/>
              <a:gd name="connsiteY2" fmla="*/ 959649 h 959649"/>
              <a:gd name="connsiteX3" fmla="*/ 0 w 919964"/>
              <a:gd name="connsiteY3" fmla="*/ 959649 h 959649"/>
              <a:gd name="connsiteX4" fmla="*/ 0 w 919964"/>
              <a:gd name="connsiteY4" fmla="*/ 459982 h 959649"/>
              <a:gd name="connsiteX5" fmla="*/ 459982 w 919964"/>
              <a:gd name="connsiteY5" fmla="*/ 0 h 959649"/>
            </a:gdLst>
            <a:rect l="l" t="t" r="r" b="b"/>
            <a:pathLst>
              <a:path w="919964" h="959649">
                <a:moveTo>
                  <a:pt x="459982" y="0"/>
                </a:moveTo>
                <a:cubicBezTo>
                  <a:pt x="714023" y="0"/>
                  <a:pt x="919964" y="205941"/>
                  <a:pt x="919964" y="459982"/>
                </a:cubicBezTo>
                <a:lnTo>
                  <a:pt x="919964" y="959649"/>
                </a:lnTo>
                <a:lnTo>
                  <a:pt x="0" y="959649"/>
                </a:lnTo>
                <a:lnTo>
                  <a:pt x="0" y="459982"/>
                </a:lnTo>
                <a:cubicBezTo>
                  <a:pt x="0" y="205941"/>
                  <a:pt x="205941" y="0"/>
                  <a:pt x="459982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28" name=""/>
          <p:cNvPicPr>
            <a:picLocks noChangeAspect="1"/>
          </p:cNvPicPr>
          <p:nvPr/>
        </p:nvPicPr>
        <p:blipFill>
          <a:blip r:embed="rId5">
            <a:alphaModFix amt="100000"/>
          </a:blip>
          <a:srcRect l="0" t="5262" r="0" b="5262"/>
          <a:stretch>
            <a:fillRect/>
          </a:stretch>
        </p:blipFill>
        <p:spPr>
          <a:xfrm rot="1404985" flipH="0" flipV="0">
            <a:off x="1408434" y="1086508"/>
            <a:ext cx="809952" cy="833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"/>
          <p:cNvPicPr>
            <a:picLocks noChangeAspect="1"/>
          </p:cNvPicPr>
          <p:nvPr/>
        </p:nvPicPr>
        <p:blipFill>
          <a:blip r:embed="rId6">
            <a:alphaModFix amt="100000"/>
          </a:blip>
          <a:srcRect l="2232" t="0" r="2232" b="0"/>
          <a:stretch>
            <a:fillRect/>
          </a:stretch>
        </p:blipFill>
        <p:spPr>
          <a:xfrm rot="1404985" flipH="0" flipV="0">
            <a:off x="-526154" y="6072160"/>
            <a:ext cx="1052308" cy="1083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"/>
          <p:cNvPicPr>
            <a:picLocks noChangeAspect="1"/>
          </p:cNvPicPr>
          <p:nvPr/>
        </p:nvPicPr>
        <p:blipFill>
          <a:blip r:embed="rId6">
            <a:alphaModFix amt="100000"/>
          </a:blip>
          <a:srcRect l="2630" t="0" r="2630" b="0"/>
          <a:stretch>
            <a:fillRect/>
          </a:stretch>
        </p:blipFill>
        <p:spPr>
          <a:xfrm rot="17100000" flipH="0" flipV="0">
            <a:off x="11742747" y="1446863"/>
            <a:ext cx="898507" cy="932810"/>
          </a:xfrm>
          <a:custGeom>
            <a:avLst/>
            <a:gdLst>
              <a:gd name="connsiteX0" fmla="*/ 1457508 w 1457508"/>
              <a:gd name="connsiteY0" fmla="*/ 0 h 1513152"/>
              <a:gd name="connsiteX1" fmla="*/ 1457508 w 1457508"/>
              <a:gd name="connsiteY1" fmla="*/ 1308962 h 1513152"/>
              <a:gd name="connsiteX2" fmla="*/ 695460 w 1457508"/>
              <a:gd name="connsiteY2" fmla="*/ 1513152 h 1513152"/>
              <a:gd name="connsiteX3" fmla="*/ 360992 w 1457508"/>
              <a:gd name="connsiteY3" fmla="*/ 1513152 h 1513152"/>
              <a:gd name="connsiteX4" fmla="*/ 0 w 1457508"/>
              <a:gd name="connsiteY4" fmla="*/ 887896 h 1513152"/>
              <a:gd name="connsiteX5" fmla="*/ 0 w 1457508"/>
              <a:gd name="connsiteY5" fmla="*/ 625256 h 1513152"/>
              <a:gd name="connsiteX6" fmla="*/ 360992 w 1457508"/>
              <a:gd name="connsiteY6" fmla="*/ 0 h 1513152"/>
            </a:gdLst>
            <a:rect l="l" t="t" r="r" b="b"/>
            <a:pathLst>
              <a:path w="1457508" h="1513152">
                <a:moveTo>
                  <a:pt x="1457508" y="0"/>
                </a:moveTo>
                <a:lnTo>
                  <a:pt x="1457508" y="1308962"/>
                </a:lnTo>
                <a:lnTo>
                  <a:pt x="695460" y="1513152"/>
                </a:lnTo>
                <a:lnTo>
                  <a:pt x="360992" y="1513152"/>
                </a:lnTo>
                <a:lnTo>
                  <a:pt x="0" y="887896"/>
                </a:lnTo>
                <a:lnTo>
                  <a:pt x="0" y="625256"/>
                </a:lnTo>
                <a:lnTo>
                  <a:pt x="360992" y="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31" name="标题 1"/>
          <p:cNvSpPr txBox="1"/>
          <p:nvPr/>
        </p:nvSpPr>
        <p:spPr>
          <a:xfrm rot="0" flipH="0" flipV="0">
            <a:off x="5864573" y="2323878"/>
            <a:ext cx="787902" cy="53784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 w="12700" cap="sq">
            <a:noFill/>
            <a:miter/>
          </a:ln>
          <a:effectLst/>
        </p:spPr>
        <p:txBody>
          <a:bodyPr vert="horz" wrap="square" lIns="117043" tIns="58522" rIns="117043" bIns="58522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32" name="标题 1"/>
          <p:cNvSpPr txBox="1"/>
          <p:nvPr/>
        </p:nvSpPr>
        <p:spPr>
          <a:xfrm rot="0" flipH="0" flipV="0">
            <a:off x="5936521" y="1151999"/>
            <a:ext cx="644006" cy="161159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b"/>
          <a:lstStyle/>
          <a:p>
            <a:pPr algn="ctr">
              <a:lnSpc>
                <a:spcPct val="10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HelloFont WenYiHei"/>
                <a:ea typeface="HelloFont WenYiHei"/>
                <a:cs typeface="HelloFont WenYiHei"/>
              </a:rPr>
              <a:t>02</a:t>
            </a:r>
            <a:endParaRPr kumimoji="1" lang="zh-CN" altLang="en-US"/>
          </a:p>
        </p:txBody>
      </p:sp>
      <p:sp>
        <p:nvSpPr>
          <p:cNvPr id="33" name="标题 1"/>
          <p:cNvSpPr txBox="1"/>
          <p:nvPr/>
        </p:nvSpPr>
        <p:spPr>
          <a:xfrm rot="0" flipH="0" flipV="0">
            <a:off x="5877274" y="3153605"/>
            <a:ext cx="5917654" cy="18978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5000">
                <a:ln w="12700">
                  <a:noFill/>
                </a:ln>
                <a:solidFill>
                  <a:srgbClr val="047971">
                    <a:alpha val="100000"/>
                  </a:srgbClr>
                </a:solidFill>
                <a:latin typeface="HelloFont WenYiHei"/>
                <a:ea typeface="HelloFont WenYiHei"/>
                <a:cs typeface="HelloFont WenYiHei"/>
              </a:rPr>
              <a:t>食品药品安全监管体系</a:t>
            </a:r>
            <a:endParaRPr kumimoji="1" lang="zh-CN" altLang="en-US"/>
          </a:p>
        </p:txBody>
      </p:sp>
      <p:sp>
        <p:nvSpPr>
          <p:cNvPr id="34" name="标题 1"/>
          <p:cNvSpPr txBox="1"/>
          <p:nvPr/>
        </p:nvSpPr>
        <p:spPr>
          <a:xfrm rot="0" flipH="0" flipV="0">
            <a:off x="10031730" y="227433"/>
            <a:ext cx="1772510" cy="276999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222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35" name="标题 1"/>
          <p:cNvSpPr txBox="1"/>
          <p:nvPr/>
        </p:nvSpPr>
        <p:spPr>
          <a:xfrm rot="0" flipH="0" flipV="0">
            <a:off x="11424756" y="301045"/>
            <a:ext cx="129755" cy="129774"/>
          </a:xfrm>
          <a:custGeom>
            <a:avLst/>
            <a:gdLst>
              <a:gd name="connsiteX0" fmla="*/ 669168 w 1599855"/>
              <a:gd name="connsiteY0" fmla="*/ 111621 h 1600088"/>
              <a:gd name="connsiteX1" fmla="*/ 886086 w 1599855"/>
              <a:gd name="connsiteY1" fmla="*/ 155339 h 1600088"/>
              <a:gd name="connsiteX2" fmla="*/ 1063377 w 1599855"/>
              <a:gd name="connsiteY2" fmla="*/ 274960 h 1600088"/>
              <a:gd name="connsiteX3" fmla="*/ 1182998 w 1599855"/>
              <a:gd name="connsiteY3" fmla="*/ 452251 h 1600088"/>
              <a:gd name="connsiteX4" fmla="*/ 1226716 w 1599855"/>
              <a:gd name="connsiteY4" fmla="*/ 669168 h 1600088"/>
              <a:gd name="connsiteX5" fmla="*/ 1182998 w 1599855"/>
              <a:gd name="connsiteY5" fmla="*/ 886085 h 1600088"/>
              <a:gd name="connsiteX6" fmla="*/ 1063377 w 1599855"/>
              <a:gd name="connsiteY6" fmla="*/ 1063377 h 1600088"/>
              <a:gd name="connsiteX7" fmla="*/ 886086 w 1599855"/>
              <a:gd name="connsiteY7" fmla="*/ 1182998 h 1600088"/>
              <a:gd name="connsiteX8" fmla="*/ 669168 w 1599855"/>
              <a:gd name="connsiteY8" fmla="*/ 1226716 h 1600088"/>
              <a:gd name="connsiteX9" fmla="*/ 452251 w 1599855"/>
              <a:gd name="connsiteY9" fmla="*/ 1182998 h 1600088"/>
              <a:gd name="connsiteX10" fmla="*/ 274960 w 1599855"/>
              <a:gd name="connsiteY10" fmla="*/ 1063377 h 1600088"/>
              <a:gd name="connsiteX11" fmla="*/ 155339 w 1599855"/>
              <a:gd name="connsiteY11" fmla="*/ 886085 h 1600088"/>
              <a:gd name="connsiteX12" fmla="*/ 111621 w 1599855"/>
              <a:gd name="connsiteY12" fmla="*/ 669168 h 1600088"/>
              <a:gd name="connsiteX13" fmla="*/ 155339 w 1599855"/>
              <a:gd name="connsiteY13" fmla="*/ 452251 h 1600088"/>
              <a:gd name="connsiteX14" fmla="*/ 274960 w 1599855"/>
              <a:gd name="connsiteY14" fmla="*/ 274960 h 1600088"/>
              <a:gd name="connsiteX15" fmla="*/ 452251 w 1599855"/>
              <a:gd name="connsiteY15" fmla="*/ 155339 h 1600088"/>
              <a:gd name="connsiteX16" fmla="*/ 669168 w 1599855"/>
              <a:gd name="connsiteY16" fmla="*/ 111621 h 1600088"/>
              <a:gd name="connsiteX17" fmla="*/ 669168 w 1599855"/>
              <a:gd name="connsiteY17" fmla="*/ 0 h 1600088"/>
              <a:gd name="connsiteX18" fmla="*/ 0 w 1599855"/>
              <a:gd name="connsiteY18" fmla="*/ 669168 h 1600088"/>
              <a:gd name="connsiteX19" fmla="*/ 669168 w 1599855"/>
              <a:gd name="connsiteY19" fmla="*/ 1338337 h 1600088"/>
              <a:gd name="connsiteX20" fmla="*/ 1338337 w 1599855"/>
              <a:gd name="connsiteY20" fmla="*/ 669168 h 1600088"/>
              <a:gd name="connsiteX21" fmla="*/ 669168 w 1599855"/>
              <a:gd name="connsiteY21" fmla="*/ 0 h 1600088"/>
              <a:gd name="connsiteX22" fmla="*/ 1544278 w 1599855"/>
              <a:gd name="connsiteY22" fmla="*/ 1600088 h 1600088"/>
              <a:gd name="connsiteX23" fmla="*/ 1504838 w 1599855"/>
              <a:gd name="connsiteY23" fmla="*/ 1583717 h 1600088"/>
              <a:gd name="connsiteX24" fmla="*/ 1247366 w 1599855"/>
              <a:gd name="connsiteY24" fmla="*/ 1326431 h 1600088"/>
              <a:gd name="connsiteX25" fmla="*/ 1247366 w 1599855"/>
              <a:gd name="connsiteY25" fmla="*/ 1247552 h 1600088"/>
              <a:gd name="connsiteX26" fmla="*/ 1326245 w 1599855"/>
              <a:gd name="connsiteY26" fmla="*/ 1247552 h 1600088"/>
              <a:gd name="connsiteX27" fmla="*/ 1583531 w 1599855"/>
              <a:gd name="connsiteY27" fmla="*/ 1504838 h 1600088"/>
              <a:gd name="connsiteX28" fmla="*/ 1583531 w 1599855"/>
              <a:gd name="connsiteY28" fmla="*/ 1583717 h 1600088"/>
              <a:gd name="connsiteX29" fmla="*/ 1544278 w 1599855"/>
              <a:gd name="connsiteY29" fmla="*/ 1600088 h 1600088"/>
            </a:gdLst>
            <a:rect l="l" t="t" r="r" b="b"/>
            <a:pathLst>
              <a:path w="1599855" h="1600088">
                <a:moveTo>
                  <a:pt x="669168" y="111621"/>
                </a:moveTo>
                <a:cubicBezTo>
                  <a:pt x="744513" y="111621"/>
                  <a:pt x="817438" y="126318"/>
                  <a:pt x="886086" y="155339"/>
                </a:cubicBezTo>
                <a:cubicBezTo>
                  <a:pt x="952500" y="183431"/>
                  <a:pt x="1012031" y="223614"/>
                  <a:pt x="1063377" y="274960"/>
                </a:cubicBezTo>
                <a:cubicBezTo>
                  <a:pt x="1114537" y="326120"/>
                  <a:pt x="1154906" y="385837"/>
                  <a:pt x="1182998" y="452251"/>
                </a:cubicBezTo>
                <a:cubicBezTo>
                  <a:pt x="1212019" y="520898"/>
                  <a:pt x="1226716" y="594010"/>
                  <a:pt x="1226716" y="669168"/>
                </a:cubicBezTo>
                <a:cubicBezTo>
                  <a:pt x="1226716" y="744327"/>
                  <a:pt x="1212019" y="817438"/>
                  <a:pt x="1182998" y="886085"/>
                </a:cubicBezTo>
                <a:cubicBezTo>
                  <a:pt x="1154906" y="952500"/>
                  <a:pt x="1114723" y="1012031"/>
                  <a:pt x="1063377" y="1063377"/>
                </a:cubicBezTo>
                <a:cubicBezTo>
                  <a:pt x="1012217" y="1114537"/>
                  <a:pt x="952500" y="1154906"/>
                  <a:pt x="886086" y="1182998"/>
                </a:cubicBezTo>
                <a:cubicBezTo>
                  <a:pt x="817438" y="1212019"/>
                  <a:pt x="744327" y="1226716"/>
                  <a:pt x="669168" y="1226716"/>
                </a:cubicBezTo>
                <a:cubicBezTo>
                  <a:pt x="594010" y="1226716"/>
                  <a:pt x="520898" y="1212019"/>
                  <a:pt x="452251" y="1182998"/>
                </a:cubicBezTo>
                <a:cubicBezTo>
                  <a:pt x="385837" y="1154906"/>
                  <a:pt x="326306" y="1114723"/>
                  <a:pt x="274960" y="1063377"/>
                </a:cubicBezTo>
                <a:cubicBezTo>
                  <a:pt x="223800" y="1012217"/>
                  <a:pt x="183431" y="952500"/>
                  <a:pt x="155339" y="886085"/>
                </a:cubicBezTo>
                <a:cubicBezTo>
                  <a:pt x="126318" y="817438"/>
                  <a:pt x="111621" y="744327"/>
                  <a:pt x="111621" y="669168"/>
                </a:cubicBezTo>
                <a:cubicBezTo>
                  <a:pt x="111621" y="594010"/>
                  <a:pt x="126318" y="520898"/>
                  <a:pt x="155339" y="452251"/>
                </a:cubicBezTo>
                <a:cubicBezTo>
                  <a:pt x="183431" y="385837"/>
                  <a:pt x="223614" y="326306"/>
                  <a:pt x="274960" y="274960"/>
                </a:cubicBezTo>
                <a:cubicBezTo>
                  <a:pt x="326306" y="223614"/>
                  <a:pt x="385837" y="183431"/>
                  <a:pt x="452251" y="155339"/>
                </a:cubicBezTo>
                <a:cubicBezTo>
                  <a:pt x="520898" y="126318"/>
                  <a:pt x="593824" y="111621"/>
                  <a:pt x="669168" y="111621"/>
                </a:cubicBezTo>
                <a:moveTo>
                  <a:pt x="669168" y="0"/>
                </a:moveTo>
                <a:cubicBezTo>
                  <a:pt x="299517" y="0"/>
                  <a:pt x="0" y="299517"/>
                  <a:pt x="0" y="669168"/>
                </a:cubicBezTo>
                <a:cubicBezTo>
                  <a:pt x="0" y="1038820"/>
                  <a:pt x="299517" y="1338337"/>
                  <a:pt x="669168" y="1338337"/>
                </a:cubicBezTo>
                <a:cubicBezTo>
                  <a:pt x="1038820" y="1338337"/>
                  <a:pt x="1338337" y="1038820"/>
                  <a:pt x="1338337" y="669168"/>
                </a:cubicBezTo>
                <a:cubicBezTo>
                  <a:pt x="1338337" y="299703"/>
                  <a:pt x="1038820" y="0"/>
                  <a:pt x="669168" y="0"/>
                </a:cubicBezTo>
                <a:close/>
                <a:moveTo>
                  <a:pt x="1544278" y="1600088"/>
                </a:moveTo>
                <a:cubicBezTo>
                  <a:pt x="1529953" y="1600088"/>
                  <a:pt x="1515628" y="1594693"/>
                  <a:pt x="1504838" y="1583717"/>
                </a:cubicBezTo>
                <a:lnTo>
                  <a:pt x="1247366" y="1326431"/>
                </a:lnTo>
                <a:cubicBezTo>
                  <a:pt x="1225600" y="1304665"/>
                  <a:pt x="1225600" y="1269318"/>
                  <a:pt x="1247366" y="1247552"/>
                </a:cubicBezTo>
                <a:cubicBezTo>
                  <a:pt x="1269132" y="1225786"/>
                  <a:pt x="1304479" y="1225786"/>
                  <a:pt x="1326245" y="1247552"/>
                </a:cubicBezTo>
                <a:lnTo>
                  <a:pt x="1583531" y="1504838"/>
                </a:lnTo>
                <a:cubicBezTo>
                  <a:pt x="1605297" y="1526605"/>
                  <a:pt x="1605297" y="1561951"/>
                  <a:pt x="1583531" y="1583717"/>
                </a:cubicBezTo>
                <a:cubicBezTo>
                  <a:pt x="1572927" y="1594693"/>
                  <a:pt x="1558603" y="1600088"/>
                  <a:pt x="1544278" y="1600088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36" name="标题 1"/>
          <p:cNvSpPr txBox="1"/>
          <p:nvPr/>
        </p:nvSpPr>
        <p:spPr>
          <a:xfrm rot="0" flipH="0" flipV="0">
            <a:off x="10171415" y="288988"/>
            <a:ext cx="1150705" cy="14252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1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R"/>
                <a:ea typeface="OPPOSans R"/>
                <a:cs typeface="OPPOSans R"/>
              </a:rPr>
              <a:t>PowerPoint design</a:t>
            </a:r>
            <a:endParaRPr kumimoji="1" lang="zh-CN" altLang="en-US"/>
          </a:p>
        </p:txBody>
      </p:sp>
      <p:sp>
        <p:nvSpPr>
          <p:cNvPr id="37" name="标题 1"/>
          <p:cNvSpPr txBox="1"/>
          <p:nvPr/>
        </p:nvSpPr>
        <p:spPr>
          <a:xfrm rot="0" flipH="0" flipV="0">
            <a:off x="6753574" y="2456688"/>
            <a:ext cx="2348954" cy="2722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dist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CCCCCC">
                    <a:alpha val="100000"/>
                  </a:srgbClr>
                </a:solidFill>
                <a:latin typeface="Alibaba Sans"/>
                <a:ea typeface="Alibaba Sans"/>
                <a:cs typeface="Alibaba Sans"/>
              </a:rPr>
              <a:t>powerpoint design</a:t>
            </a:r>
            <a:endParaRPr kumimoji="1" lang="zh-CN" altLang="en-US"/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rot="0" flipH="0" flipV="0">
            <a:off x="4557389" y="1689990"/>
            <a:ext cx="3064525" cy="3899238"/>
          </a:xfrm>
          <a:custGeom>
            <a:avLst/>
            <a:gdLst>
              <a:gd name="connsiteX0" fmla="*/ 252000 w 2520000"/>
              <a:gd name="connsiteY0" fmla="*/ 0 h 3240000"/>
              <a:gd name="connsiteX1" fmla="*/ 2268000 w 2520000"/>
              <a:gd name="connsiteY1" fmla="*/ 0 h 3240000"/>
              <a:gd name="connsiteX2" fmla="*/ 2520000 w 2520000"/>
              <a:gd name="connsiteY2" fmla="*/ 252000 h 3240000"/>
              <a:gd name="connsiteX3" fmla="*/ 2520000 w 2520000"/>
              <a:gd name="connsiteY3" fmla="*/ 2988000 h 3240000"/>
              <a:gd name="connsiteX4" fmla="*/ 2268000 w 2520000"/>
              <a:gd name="connsiteY4" fmla="*/ 3240000 h 3240000"/>
              <a:gd name="connsiteX5" fmla="*/ 1687740 w 2520000"/>
              <a:gd name="connsiteY5" fmla="*/ 3240000 h 3240000"/>
              <a:gd name="connsiteX6" fmla="*/ 1683224 w 2520000"/>
              <a:gd name="connsiteY6" fmla="*/ 3195197 h 3240000"/>
              <a:gd name="connsiteX7" fmla="*/ 1260000 w 2520000"/>
              <a:gd name="connsiteY7" fmla="*/ 2850260 h 3240000"/>
              <a:gd name="connsiteX8" fmla="*/ 836777 w 2520000"/>
              <a:gd name="connsiteY8" fmla="*/ 3195197 h 3240000"/>
              <a:gd name="connsiteX9" fmla="*/ 832260 w 2520000"/>
              <a:gd name="connsiteY9" fmla="*/ 3240000 h 3240000"/>
              <a:gd name="connsiteX10" fmla="*/ 252000 w 2520000"/>
              <a:gd name="connsiteY10" fmla="*/ 3240000 h 3240000"/>
              <a:gd name="connsiteX11" fmla="*/ 0 w 2520000"/>
              <a:gd name="connsiteY11" fmla="*/ 2988000 h 3240000"/>
              <a:gd name="connsiteX12" fmla="*/ 0 w 2520000"/>
              <a:gd name="connsiteY12" fmla="*/ 252000 h 3240000"/>
              <a:gd name="connsiteX13" fmla="*/ 252000 w 2520000"/>
              <a:gd name="connsiteY13" fmla="*/ 0 h 3240000"/>
            </a:gdLst>
            <a:rect l="l" t="t" r="r" b="b"/>
            <a:pathLst>
              <a:path w="2520000" h="3240000">
                <a:moveTo>
                  <a:pt x="252000" y="0"/>
                </a:moveTo>
                <a:lnTo>
                  <a:pt x="2268000" y="0"/>
                </a:lnTo>
                <a:cubicBezTo>
                  <a:pt x="2407176" y="0"/>
                  <a:pt x="2520000" y="112824"/>
                  <a:pt x="2520000" y="252000"/>
                </a:cubicBezTo>
                <a:lnTo>
                  <a:pt x="2520000" y="2988000"/>
                </a:lnTo>
                <a:cubicBezTo>
                  <a:pt x="2520000" y="3127176"/>
                  <a:pt x="2407176" y="3240000"/>
                  <a:pt x="2268000" y="3240000"/>
                </a:cubicBezTo>
                <a:lnTo>
                  <a:pt x="1687740" y="3240000"/>
                </a:lnTo>
                <a:lnTo>
                  <a:pt x="1683224" y="3195197"/>
                </a:lnTo>
                <a:cubicBezTo>
                  <a:pt x="1642941" y="2998342"/>
                  <a:pt x="1468764" y="2850260"/>
                  <a:pt x="1260000" y="2850260"/>
                </a:cubicBezTo>
                <a:cubicBezTo>
                  <a:pt x="1051237" y="2850260"/>
                  <a:pt x="877059" y="2998342"/>
                  <a:pt x="836777" y="3195197"/>
                </a:cubicBezTo>
                <a:lnTo>
                  <a:pt x="832260" y="3240000"/>
                </a:lnTo>
                <a:lnTo>
                  <a:pt x="252000" y="3240000"/>
                </a:lnTo>
                <a:cubicBezTo>
                  <a:pt x="112824" y="3240000"/>
                  <a:pt x="0" y="3127176"/>
                  <a:pt x="0" y="2988000"/>
                </a:cubicBezTo>
                <a:lnTo>
                  <a:pt x="0" y="252000"/>
                </a:lnTo>
                <a:cubicBezTo>
                  <a:pt x="0" y="112824"/>
                  <a:pt x="112824" y="0"/>
                  <a:pt x="252000" y="0"/>
                </a:cubicBezTo>
                <a:close/>
              </a:path>
            </a:pathLst>
          </a:custGeom>
          <a:gradFill>
            <a:gsLst>
              <a:gs pos="0">
                <a:schemeClr val="bg1"/>
              </a:gs>
              <a:gs pos="95000">
                <a:schemeClr val="accent1">
                  <a:lumMod val="20000"/>
                  <a:lumOff val="80000"/>
                </a:schemeClr>
              </a:gs>
            </a:gsLst>
            <a:lin ang="5400000" scaled="0"/>
          </a:gra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0" flipH="0" flipV="0">
            <a:off x="4557389" y="1297726"/>
            <a:ext cx="3064525" cy="656684"/>
          </a:xfrm>
          <a:prstGeom prst="roundRect">
            <a:avLst>
              <a:gd name="adj" fmla="val 10000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95000">
                <a:schemeClr val="accent1"/>
              </a:gs>
            </a:gsLst>
            <a:lin ang="0" scaled="0"/>
          </a:gradFill>
          <a:ln w="25400" cap="sq">
            <a:noFill/>
            <a:miter/>
          </a:ln>
          <a:effectLst>
            <a:outerShdw dist="127000" blurRad="254000" dir="2700000" sx="100000" sy="100000" kx="0" ky="0" algn="tl" rotWithShape="0">
              <a:schemeClr val="accent1"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just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0" flipH="0" flipV="0">
            <a:off x="4776282" y="2174610"/>
            <a:ext cx="2626735" cy="78802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监管流程的优化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0" flipH="0" flipV="0">
            <a:off x="4776282" y="3005909"/>
            <a:ext cx="2626735" cy="211130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通过优化监管流程，提高监管效率，如实施风险评估、抽检监测等措施，及时发现和处理食品药品安全问题。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0" flipH="0" flipV="0">
            <a:off x="8252085" y="1689990"/>
            <a:ext cx="3064525" cy="3899238"/>
          </a:xfrm>
          <a:custGeom>
            <a:avLst/>
            <a:gdLst>
              <a:gd name="connsiteX0" fmla="*/ 252000 w 2520000"/>
              <a:gd name="connsiteY0" fmla="*/ 0 h 3240000"/>
              <a:gd name="connsiteX1" fmla="*/ 2268000 w 2520000"/>
              <a:gd name="connsiteY1" fmla="*/ 0 h 3240000"/>
              <a:gd name="connsiteX2" fmla="*/ 2520000 w 2520000"/>
              <a:gd name="connsiteY2" fmla="*/ 252000 h 3240000"/>
              <a:gd name="connsiteX3" fmla="*/ 2520000 w 2520000"/>
              <a:gd name="connsiteY3" fmla="*/ 2988000 h 3240000"/>
              <a:gd name="connsiteX4" fmla="*/ 2268000 w 2520000"/>
              <a:gd name="connsiteY4" fmla="*/ 3240000 h 3240000"/>
              <a:gd name="connsiteX5" fmla="*/ 1687740 w 2520000"/>
              <a:gd name="connsiteY5" fmla="*/ 3240000 h 3240000"/>
              <a:gd name="connsiteX6" fmla="*/ 1683224 w 2520000"/>
              <a:gd name="connsiteY6" fmla="*/ 3195197 h 3240000"/>
              <a:gd name="connsiteX7" fmla="*/ 1260000 w 2520000"/>
              <a:gd name="connsiteY7" fmla="*/ 2850260 h 3240000"/>
              <a:gd name="connsiteX8" fmla="*/ 836777 w 2520000"/>
              <a:gd name="connsiteY8" fmla="*/ 3195197 h 3240000"/>
              <a:gd name="connsiteX9" fmla="*/ 832260 w 2520000"/>
              <a:gd name="connsiteY9" fmla="*/ 3240000 h 3240000"/>
              <a:gd name="connsiteX10" fmla="*/ 252000 w 2520000"/>
              <a:gd name="connsiteY10" fmla="*/ 3240000 h 3240000"/>
              <a:gd name="connsiteX11" fmla="*/ 0 w 2520000"/>
              <a:gd name="connsiteY11" fmla="*/ 2988000 h 3240000"/>
              <a:gd name="connsiteX12" fmla="*/ 0 w 2520000"/>
              <a:gd name="connsiteY12" fmla="*/ 252000 h 3240000"/>
              <a:gd name="connsiteX13" fmla="*/ 252000 w 2520000"/>
              <a:gd name="connsiteY13" fmla="*/ 0 h 3240000"/>
            </a:gdLst>
            <a:rect l="l" t="t" r="r" b="b"/>
            <a:pathLst>
              <a:path w="2520000" h="3240000">
                <a:moveTo>
                  <a:pt x="252000" y="0"/>
                </a:moveTo>
                <a:lnTo>
                  <a:pt x="2268000" y="0"/>
                </a:lnTo>
                <a:cubicBezTo>
                  <a:pt x="2407176" y="0"/>
                  <a:pt x="2520000" y="112824"/>
                  <a:pt x="2520000" y="252000"/>
                </a:cubicBezTo>
                <a:lnTo>
                  <a:pt x="2520000" y="2988000"/>
                </a:lnTo>
                <a:cubicBezTo>
                  <a:pt x="2520000" y="3127176"/>
                  <a:pt x="2407176" y="3240000"/>
                  <a:pt x="2268000" y="3240000"/>
                </a:cubicBezTo>
                <a:lnTo>
                  <a:pt x="1687740" y="3240000"/>
                </a:lnTo>
                <a:lnTo>
                  <a:pt x="1683224" y="3195197"/>
                </a:lnTo>
                <a:cubicBezTo>
                  <a:pt x="1642941" y="2998342"/>
                  <a:pt x="1468764" y="2850260"/>
                  <a:pt x="1260000" y="2850260"/>
                </a:cubicBezTo>
                <a:cubicBezTo>
                  <a:pt x="1051237" y="2850260"/>
                  <a:pt x="877059" y="2998342"/>
                  <a:pt x="836777" y="3195197"/>
                </a:cubicBezTo>
                <a:lnTo>
                  <a:pt x="832260" y="3240000"/>
                </a:lnTo>
                <a:lnTo>
                  <a:pt x="252000" y="3240000"/>
                </a:lnTo>
                <a:cubicBezTo>
                  <a:pt x="112824" y="3240000"/>
                  <a:pt x="0" y="3127176"/>
                  <a:pt x="0" y="2988000"/>
                </a:cubicBezTo>
                <a:lnTo>
                  <a:pt x="0" y="252000"/>
                </a:lnTo>
                <a:cubicBezTo>
                  <a:pt x="0" y="112824"/>
                  <a:pt x="112824" y="0"/>
                  <a:pt x="252000" y="0"/>
                </a:cubicBezTo>
                <a:close/>
              </a:path>
            </a:pathLst>
          </a:custGeom>
          <a:gradFill>
            <a:gsLst>
              <a:gs pos="0">
                <a:schemeClr val="bg1"/>
              </a:gs>
              <a:gs pos="95000">
                <a:schemeClr val="accent1">
                  <a:lumMod val="20000"/>
                  <a:lumOff val="80000"/>
                </a:schemeClr>
              </a:gs>
            </a:gsLst>
            <a:lin ang="5400000" scaled="0"/>
          </a:gra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0" flipH="0" flipV="0">
            <a:off x="8252085" y="1297726"/>
            <a:ext cx="3064525" cy="656684"/>
          </a:xfrm>
          <a:prstGeom prst="roundRect">
            <a:avLst>
              <a:gd name="adj" fmla="val 10000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95000">
                <a:schemeClr val="accent1"/>
              </a:gs>
            </a:gsLst>
            <a:lin ang="0" scaled="0"/>
          </a:gradFill>
          <a:ln w="25400" cap="sq">
            <a:noFill/>
            <a:miter/>
          </a:ln>
          <a:effectLst>
            <a:outerShdw dist="127000" blurRad="254000" dir="2700000" sx="100000" sy="100000" kx="0" ky="0" algn="tl" rotWithShape="0">
              <a:schemeClr val="accent1"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just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rot="0" flipH="0" flipV="0">
            <a:off x="8470981" y="2174610"/>
            <a:ext cx="2626735" cy="78802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监管手段的创新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0" flipH="0" flipV="0">
            <a:off x="8470981" y="3005909"/>
            <a:ext cx="2626735" cy="211130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利用现代信息技术，如大数据、云计算等，创新监管手段，提高监管的精准性和有效性。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0" flipH="0" flipV="0">
            <a:off x="862690" y="1689990"/>
            <a:ext cx="3064525" cy="3899238"/>
          </a:xfrm>
          <a:custGeom>
            <a:avLst/>
            <a:gdLst>
              <a:gd name="connsiteX0" fmla="*/ 252000 w 2520000"/>
              <a:gd name="connsiteY0" fmla="*/ 0 h 3240000"/>
              <a:gd name="connsiteX1" fmla="*/ 2268000 w 2520000"/>
              <a:gd name="connsiteY1" fmla="*/ 0 h 3240000"/>
              <a:gd name="connsiteX2" fmla="*/ 2520000 w 2520000"/>
              <a:gd name="connsiteY2" fmla="*/ 252000 h 3240000"/>
              <a:gd name="connsiteX3" fmla="*/ 2520000 w 2520000"/>
              <a:gd name="connsiteY3" fmla="*/ 2988000 h 3240000"/>
              <a:gd name="connsiteX4" fmla="*/ 2268000 w 2520000"/>
              <a:gd name="connsiteY4" fmla="*/ 3240000 h 3240000"/>
              <a:gd name="connsiteX5" fmla="*/ 1687740 w 2520000"/>
              <a:gd name="connsiteY5" fmla="*/ 3240000 h 3240000"/>
              <a:gd name="connsiteX6" fmla="*/ 1683223 w 2520000"/>
              <a:gd name="connsiteY6" fmla="*/ 3195197 h 3240000"/>
              <a:gd name="connsiteX7" fmla="*/ 1260000 w 2520000"/>
              <a:gd name="connsiteY7" fmla="*/ 2850260 h 3240000"/>
              <a:gd name="connsiteX8" fmla="*/ 836777 w 2520000"/>
              <a:gd name="connsiteY8" fmla="*/ 3195197 h 3240000"/>
              <a:gd name="connsiteX9" fmla="*/ 832260 w 2520000"/>
              <a:gd name="connsiteY9" fmla="*/ 3240000 h 3240000"/>
              <a:gd name="connsiteX10" fmla="*/ 252000 w 2520000"/>
              <a:gd name="connsiteY10" fmla="*/ 3240000 h 3240000"/>
              <a:gd name="connsiteX11" fmla="*/ 0 w 2520000"/>
              <a:gd name="connsiteY11" fmla="*/ 2988000 h 3240000"/>
              <a:gd name="connsiteX12" fmla="*/ 0 w 2520000"/>
              <a:gd name="connsiteY12" fmla="*/ 252000 h 3240000"/>
              <a:gd name="connsiteX13" fmla="*/ 252000 w 2520000"/>
              <a:gd name="connsiteY13" fmla="*/ 0 h 3240000"/>
            </a:gdLst>
            <a:rect l="l" t="t" r="r" b="b"/>
            <a:pathLst>
              <a:path w="2520000" h="3240000">
                <a:moveTo>
                  <a:pt x="252000" y="0"/>
                </a:moveTo>
                <a:lnTo>
                  <a:pt x="2268000" y="0"/>
                </a:lnTo>
                <a:cubicBezTo>
                  <a:pt x="2407176" y="0"/>
                  <a:pt x="2520000" y="112824"/>
                  <a:pt x="2520000" y="252000"/>
                </a:cubicBezTo>
                <a:lnTo>
                  <a:pt x="2520000" y="2988000"/>
                </a:lnTo>
                <a:cubicBezTo>
                  <a:pt x="2520000" y="3127176"/>
                  <a:pt x="2407176" y="3240000"/>
                  <a:pt x="2268000" y="3240000"/>
                </a:cubicBezTo>
                <a:lnTo>
                  <a:pt x="1687740" y="3240000"/>
                </a:lnTo>
                <a:lnTo>
                  <a:pt x="1683223" y="3195197"/>
                </a:lnTo>
                <a:cubicBezTo>
                  <a:pt x="1642941" y="2998342"/>
                  <a:pt x="1468764" y="2850260"/>
                  <a:pt x="1260000" y="2850260"/>
                </a:cubicBezTo>
                <a:cubicBezTo>
                  <a:pt x="1051236" y="2850260"/>
                  <a:pt x="877059" y="2998342"/>
                  <a:pt x="836777" y="3195197"/>
                </a:cubicBezTo>
                <a:lnTo>
                  <a:pt x="832260" y="3240000"/>
                </a:lnTo>
                <a:lnTo>
                  <a:pt x="252000" y="3240000"/>
                </a:lnTo>
                <a:cubicBezTo>
                  <a:pt x="112824" y="3240000"/>
                  <a:pt x="0" y="3127176"/>
                  <a:pt x="0" y="2988000"/>
                </a:cubicBezTo>
                <a:lnTo>
                  <a:pt x="0" y="252000"/>
                </a:lnTo>
                <a:cubicBezTo>
                  <a:pt x="0" y="112824"/>
                  <a:pt x="112824" y="0"/>
                  <a:pt x="252000" y="0"/>
                </a:cubicBezTo>
                <a:close/>
              </a:path>
            </a:pathLst>
          </a:custGeom>
          <a:gradFill>
            <a:gsLst>
              <a:gs pos="0">
                <a:schemeClr val="bg1"/>
              </a:gs>
              <a:gs pos="95000">
                <a:schemeClr val="accent1">
                  <a:lumMod val="20000"/>
                  <a:lumOff val="80000"/>
                </a:schemeClr>
              </a:gs>
            </a:gsLst>
            <a:lin ang="5400000" scaled="0"/>
          </a:gra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0" flipH="0" flipV="0">
            <a:off x="862690" y="1297726"/>
            <a:ext cx="3064525" cy="656684"/>
          </a:xfrm>
          <a:prstGeom prst="roundRect">
            <a:avLst>
              <a:gd name="adj" fmla="val 10000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95000">
                <a:schemeClr val="accent1"/>
              </a:gs>
            </a:gsLst>
            <a:lin ang="0" scaled="0"/>
          </a:gradFill>
          <a:ln w="25400" cap="sq">
            <a:noFill/>
            <a:miter/>
          </a:ln>
          <a:effectLst>
            <a:outerShdw dist="127000" blurRad="254000" dir="2700000" sx="100000" sy="100000" kx="0" ky="0" algn="tl" rotWithShape="0">
              <a:schemeClr val="accent1"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just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0" flipH="0" flipV="0">
            <a:off x="1081585" y="2174610"/>
            <a:ext cx="2626735" cy="78802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监管机构的设置与职能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0" flipH="0" flipV="0">
            <a:off x="1081585" y="3005909"/>
            <a:ext cx="2626735" cy="211130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我国食品药品监管机构包括国家食品药品监督管理总局、地方食品药品监督管理局等，负责食品药品的监管工作，确保食品药品安全。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0" flipH="0" flipV="0">
            <a:off x="1081585" y="1457642"/>
            <a:ext cx="2628900" cy="30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kumimoji="1" lang="en-US" altLang="zh-CN" sz="2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PART 01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0" flipH="0" flipV="0">
            <a:off x="4776282" y="1457642"/>
            <a:ext cx="2628900" cy="30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kumimoji="1" lang="en-US" altLang="zh-CN" sz="2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PART 02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 rot="0" flipH="0" flipV="0">
            <a:off x="8470981" y="1457642"/>
            <a:ext cx="2628900" cy="30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kumimoji="1" lang="en-US" altLang="zh-CN" sz="2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PART 03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 rot="0" flipH="0" flipV="0">
            <a:off x="2126614" y="5353767"/>
            <a:ext cx="536676" cy="612905"/>
          </a:xfrm>
          <a:custGeom>
            <a:avLst/>
            <a:gdLst>
              <a:gd name="connsiteX0" fmla="*/ 361901 w 630455"/>
              <a:gd name="connsiteY0" fmla="*/ 82589 h 720001"/>
              <a:gd name="connsiteX1" fmla="*/ 361901 w 630455"/>
              <a:gd name="connsiteY1" fmla="*/ 203034 h 720001"/>
              <a:gd name="connsiteX2" fmla="*/ 427179 w 630455"/>
              <a:gd name="connsiteY2" fmla="*/ 268312 h 720001"/>
              <a:gd name="connsiteX3" fmla="*/ 547624 w 630455"/>
              <a:gd name="connsiteY3" fmla="*/ 268312 h 720001"/>
              <a:gd name="connsiteX4" fmla="*/ 113812 w 630455"/>
              <a:gd name="connsiteY4" fmla="*/ 0 h 720001"/>
              <a:gd name="connsiteX5" fmla="*/ 338847 w 630455"/>
              <a:gd name="connsiteY5" fmla="*/ 0 h 720001"/>
              <a:gd name="connsiteX6" fmla="*/ 340465 w 630455"/>
              <a:gd name="connsiteY6" fmla="*/ 162 h 720001"/>
              <a:gd name="connsiteX7" fmla="*/ 340789 w 630455"/>
              <a:gd name="connsiteY7" fmla="*/ 162 h 720001"/>
              <a:gd name="connsiteX8" fmla="*/ 344106 w 630455"/>
              <a:gd name="connsiteY8" fmla="*/ 809 h 720001"/>
              <a:gd name="connsiteX9" fmla="*/ 344186 w 630455"/>
              <a:gd name="connsiteY9" fmla="*/ 809 h 720001"/>
              <a:gd name="connsiteX10" fmla="*/ 347422 w 630455"/>
              <a:gd name="connsiteY10" fmla="*/ 1942 h 720001"/>
              <a:gd name="connsiteX11" fmla="*/ 347503 w 630455"/>
              <a:gd name="connsiteY11" fmla="*/ 1942 h 720001"/>
              <a:gd name="connsiteX12" fmla="*/ 349040 w 630455"/>
              <a:gd name="connsiteY12" fmla="*/ 2670 h 720001"/>
              <a:gd name="connsiteX13" fmla="*/ 349121 w 630455"/>
              <a:gd name="connsiteY13" fmla="*/ 2670 h 720001"/>
              <a:gd name="connsiteX14" fmla="*/ 350576 w 630455"/>
              <a:gd name="connsiteY14" fmla="*/ 3479 h 720001"/>
              <a:gd name="connsiteX15" fmla="*/ 350819 w 630455"/>
              <a:gd name="connsiteY15" fmla="*/ 3640 h 720001"/>
              <a:gd name="connsiteX16" fmla="*/ 352033 w 630455"/>
              <a:gd name="connsiteY16" fmla="*/ 4449 h 720001"/>
              <a:gd name="connsiteX17" fmla="*/ 352194 w 630455"/>
              <a:gd name="connsiteY17" fmla="*/ 4530 h 720001"/>
              <a:gd name="connsiteX18" fmla="*/ 353408 w 630455"/>
              <a:gd name="connsiteY18" fmla="*/ 5501 h 720001"/>
              <a:gd name="connsiteX19" fmla="*/ 353651 w 630455"/>
              <a:gd name="connsiteY19" fmla="*/ 5743 h 720001"/>
              <a:gd name="connsiteX20" fmla="*/ 354864 w 630455"/>
              <a:gd name="connsiteY20" fmla="*/ 6876 h 720001"/>
              <a:gd name="connsiteX21" fmla="*/ 623418 w 630455"/>
              <a:gd name="connsiteY21" fmla="*/ 275430 h 720001"/>
              <a:gd name="connsiteX22" fmla="*/ 624551 w 630455"/>
              <a:gd name="connsiteY22" fmla="*/ 276643 h 720001"/>
              <a:gd name="connsiteX23" fmla="*/ 624793 w 630455"/>
              <a:gd name="connsiteY23" fmla="*/ 276886 h 720001"/>
              <a:gd name="connsiteX24" fmla="*/ 625764 w 630455"/>
              <a:gd name="connsiteY24" fmla="*/ 278180 h 720001"/>
              <a:gd name="connsiteX25" fmla="*/ 625845 w 630455"/>
              <a:gd name="connsiteY25" fmla="*/ 278342 h 720001"/>
              <a:gd name="connsiteX26" fmla="*/ 626734 w 630455"/>
              <a:gd name="connsiteY26" fmla="*/ 279637 h 720001"/>
              <a:gd name="connsiteX27" fmla="*/ 626896 w 630455"/>
              <a:gd name="connsiteY27" fmla="*/ 279798 h 720001"/>
              <a:gd name="connsiteX28" fmla="*/ 627705 w 630455"/>
              <a:gd name="connsiteY28" fmla="*/ 281254 h 720001"/>
              <a:gd name="connsiteX29" fmla="*/ 628433 w 630455"/>
              <a:gd name="connsiteY29" fmla="*/ 282791 h 720001"/>
              <a:gd name="connsiteX30" fmla="*/ 629646 w 630455"/>
              <a:gd name="connsiteY30" fmla="*/ 286107 h 720001"/>
              <a:gd name="connsiteX31" fmla="*/ 630293 w 630455"/>
              <a:gd name="connsiteY31" fmla="*/ 289424 h 720001"/>
              <a:gd name="connsiteX32" fmla="*/ 630293 w 630455"/>
              <a:gd name="connsiteY32" fmla="*/ 289667 h 720001"/>
              <a:gd name="connsiteX33" fmla="*/ 630455 w 630455"/>
              <a:gd name="connsiteY33" fmla="*/ 291285 h 720001"/>
              <a:gd name="connsiteX34" fmla="*/ 630455 w 630455"/>
              <a:gd name="connsiteY34" fmla="*/ 292579 h 720001"/>
              <a:gd name="connsiteX35" fmla="*/ 630455 w 630455"/>
              <a:gd name="connsiteY35" fmla="*/ 606189 h 720001"/>
              <a:gd name="connsiteX36" fmla="*/ 516644 w 630455"/>
              <a:gd name="connsiteY36" fmla="*/ 720001 h 720001"/>
              <a:gd name="connsiteX37" fmla="*/ 113812 w 630455"/>
              <a:gd name="connsiteY37" fmla="*/ 720001 h 720001"/>
              <a:gd name="connsiteX38" fmla="*/ 0 w 630455"/>
              <a:gd name="connsiteY38" fmla="*/ 606189 h 720001"/>
              <a:gd name="connsiteX39" fmla="*/ 0 w 630455"/>
              <a:gd name="connsiteY39" fmla="*/ 113812 h 720001"/>
              <a:gd name="connsiteX40" fmla="*/ 113812 w 630455"/>
              <a:gd name="connsiteY40" fmla="*/ 0 h 720001"/>
            </a:gdLst>
            <a:rect l="l" t="t" r="r" b="b"/>
            <a:pathLst>
              <a:path w="630455" h="720001">
                <a:moveTo>
                  <a:pt x="361901" y="82589"/>
                </a:moveTo>
                <a:lnTo>
                  <a:pt x="361901" y="203034"/>
                </a:lnTo>
                <a:cubicBezTo>
                  <a:pt x="361901" y="239030"/>
                  <a:pt x="391183" y="268312"/>
                  <a:pt x="427179" y="268312"/>
                </a:cubicBezTo>
                <a:lnTo>
                  <a:pt x="547624" y="268312"/>
                </a:lnTo>
                <a:close/>
                <a:moveTo>
                  <a:pt x="113812" y="0"/>
                </a:moveTo>
                <a:lnTo>
                  <a:pt x="338847" y="0"/>
                </a:lnTo>
                <a:cubicBezTo>
                  <a:pt x="339414" y="81"/>
                  <a:pt x="339899" y="81"/>
                  <a:pt x="340465" y="162"/>
                </a:cubicBezTo>
                <a:lnTo>
                  <a:pt x="340789" y="162"/>
                </a:lnTo>
                <a:cubicBezTo>
                  <a:pt x="341922" y="324"/>
                  <a:pt x="343054" y="485"/>
                  <a:pt x="344106" y="809"/>
                </a:cubicBezTo>
                <a:lnTo>
                  <a:pt x="344186" y="809"/>
                </a:lnTo>
                <a:cubicBezTo>
                  <a:pt x="345238" y="1052"/>
                  <a:pt x="346371" y="1456"/>
                  <a:pt x="347422" y="1942"/>
                </a:cubicBezTo>
                <a:lnTo>
                  <a:pt x="347503" y="1942"/>
                </a:lnTo>
                <a:cubicBezTo>
                  <a:pt x="348069" y="2184"/>
                  <a:pt x="348555" y="2427"/>
                  <a:pt x="349040" y="2670"/>
                </a:cubicBezTo>
                <a:lnTo>
                  <a:pt x="349121" y="2670"/>
                </a:lnTo>
                <a:cubicBezTo>
                  <a:pt x="349606" y="2912"/>
                  <a:pt x="350091" y="3155"/>
                  <a:pt x="350576" y="3479"/>
                </a:cubicBezTo>
                <a:cubicBezTo>
                  <a:pt x="350657" y="3560"/>
                  <a:pt x="350739" y="3560"/>
                  <a:pt x="350819" y="3640"/>
                </a:cubicBezTo>
                <a:cubicBezTo>
                  <a:pt x="351224" y="3883"/>
                  <a:pt x="351628" y="4126"/>
                  <a:pt x="352033" y="4449"/>
                </a:cubicBezTo>
                <a:cubicBezTo>
                  <a:pt x="352113" y="4449"/>
                  <a:pt x="352113" y="4530"/>
                  <a:pt x="352194" y="4530"/>
                </a:cubicBezTo>
                <a:lnTo>
                  <a:pt x="353408" y="5501"/>
                </a:lnTo>
                <a:lnTo>
                  <a:pt x="353651" y="5743"/>
                </a:lnTo>
                <a:cubicBezTo>
                  <a:pt x="354055" y="6148"/>
                  <a:pt x="354459" y="6472"/>
                  <a:pt x="354864" y="6876"/>
                </a:cubicBezTo>
                <a:lnTo>
                  <a:pt x="623418" y="275430"/>
                </a:lnTo>
                <a:cubicBezTo>
                  <a:pt x="623822" y="275835"/>
                  <a:pt x="624227" y="276239"/>
                  <a:pt x="624551" y="276643"/>
                </a:cubicBezTo>
                <a:lnTo>
                  <a:pt x="624793" y="276886"/>
                </a:lnTo>
                <a:cubicBezTo>
                  <a:pt x="625117" y="277291"/>
                  <a:pt x="625440" y="277776"/>
                  <a:pt x="625764" y="278180"/>
                </a:cubicBezTo>
                <a:cubicBezTo>
                  <a:pt x="625764" y="278261"/>
                  <a:pt x="625845" y="278342"/>
                  <a:pt x="625845" y="278342"/>
                </a:cubicBezTo>
                <a:cubicBezTo>
                  <a:pt x="626168" y="278747"/>
                  <a:pt x="626491" y="279232"/>
                  <a:pt x="626734" y="279637"/>
                </a:cubicBezTo>
                <a:cubicBezTo>
                  <a:pt x="626815" y="279637"/>
                  <a:pt x="626815" y="279717"/>
                  <a:pt x="626896" y="279798"/>
                </a:cubicBezTo>
                <a:cubicBezTo>
                  <a:pt x="627139" y="280284"/>
                  <a:pt x="627462" y="280769"/>
                  <a:pt x="627705" y="281254"/>
                </a:cubicBezTo>
                <a:cubicBezTo>
                  <a:pt x="627948" y="281739"/>
                  <a:pt x="628190" y="282225"/>
                  <a:pt x="628433" y="282791"/>
                </a:cubicBezTo>
                <a:cubicBezTo>
                  <a:pt x="628918" y="283843"/>
                  <a:pt x="629323" y="284975"/>
                  <a:pt x="629646" y="286107"/>
                </a:cubicBezTo>
                <a:cubicBezTo>
                  <a:pt x="629889" y="287159"/>
                  <a:pt x="630132" y="288291"/>
                  <a:pt x="630293" y="289424"/>
                </a:cubicBezTo>
                <a:lnTo>
                  <a:pt x="630293" y="289667"/>
                </a:lnTo>
                <a:cubicBezTo>
                  <a:pt x="630374" y="290152"/>
                  <a:pt x="630455" y="290718"/>
                  <a:pt x="630455" y="291285"/>
                </a:cubicBezTo>
                <a:lnTo>
                  <a:pt x="630455" y="292579"/>
                </a:lnTo>
                <a:lnTo>
                  <a:pt x="630455" y="606189"/>
                </a:lnTo>
                <a:cubicBezTo>
                  <a:pt x="630455" y="668959"/>
                  <a:pt x="579414" y="720001"/>
                  <a:pt x="516644" y="720001"/>
                </a:cubicBezTo>
                <a:lnTo>
                  <a:pt x="113812" y="720001"/>
                </a:lnTo>
                <a:cubicBezTo>
                  <a:pt x="51042" y="720001"/>
                  <a:pt x="0" y="668959"/>
                  <a:pt x="0" y="606189"/>
                </a:cubicBezTo>
                <a:lnTo>
                  <a:pt x="0" y="113812"/>
                </a:lnTo>
                <a:cubicBezTo>
                  <a:pt x="0" y="51042"/>
                  <a:pt x="51042" y="0"/>
                  <a:pt x="113812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5400000" scaled="0"/>
          </a:gra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 rot="0" flipH="0" flipV="0">
            <a:off x="5783198" y="5373541"/>
            <a:ext cx="612905" cy="593133"/>
          </a:xfrm>
          <a:custGeom>
            <a:avLst/>
            <a:gdLst>
              <a:gd name="connsiteX0" fmla="*/ 311954 w 744004"/>
              <a:gd name="connsiteY0" fmla="*/ 337123 h 720001"/>
              <a:gd name="connsiteX1" fmla="*/ 168770 w 744004"/>
              <a:gd name="connsiteY1" fmla="*/ 337123 h 720001"/>
              <a:gd name="connsiteX2" fmla="*/ 49673 w 744004"/>
              <a:gd name="connsiteY2" fmla="*/ 287618 h 720001"/>
              <a:gd name="connsiteX3" fmla="*/ 167 w 744004"/>
              <a:gd name="connsiteY3" fmla="*/ 168520 h 720001"/>
              <a:gd name="connsiteX4" fmla="*/ 49590 w 744004"/>
              <a:gd name="connsiteY4" fmla="*/ 49507 h 720001"/>
              <a:gd name="connsiteX5" fmla="*/ 168687 w 744004"/>
              <a:gd name="connsiteY5" fmla="*/ 0 h 720001"/>
              <a:gd name="connsiteX6" fmla="*/ 287784 w 744004"/>
              <a:gd name="connsiteY6" fmla="*/ 49507 h 720001"/>
              <a:gd name="connsiteX7" fmla="*/ 337290 w 744004"/>
              <a:gd name="connsiteY7" fmla="*/ 168604 h 720001"/>
              <a:gd name="connsiteX8" fmla="*/ 337290 w 744004"/>
              <a:gd name="connsiteY8" fmla="*/ 311787 h 720001"/>
              <a:gd name="connsiteX9" fmla="*/ 311954 w 744004"/>
              <a:gd name="connsiteY9" fmla="*/ 337123 h 720001"/>
              <a:gd name="connsiteX10" fmla="*/ 575401 w 744004"/>
              <a:gd name="connsiteY10" fmla="*/ 337207 h 720001"/>
              <a:gd name="connsiteX11" fmla="*/ 432218 w 744004"/>
              <a:gd name="connsiteY11" fmla="*/ 337207 h 720001"/>
              <a:gd name="connsiteX12" fmla="*/ 406882 w 744004"/>
              <a:gd name="connsiteY12" fmla="*/ 311870 h 720001"/>
              <a:gd name="connsiteX13" fmla="*/ 406882 w 744004"/>
              <a:gd name="connsiteY13" fmla="*/ 168687 h 720001"/>
              <a:gd name="connsiteX14" fmla="*/ 456387 w 744004"/>
              <a:gd name="connsiteY14" fmla="*/ 49590 h 720001"/>
              <a:gd name="connsiteX15" fmla="*/ 575401 w 744004"/>
              <a:gd name="connsiteY15" fmla="*/ 0 h 720001"/>
              <a:gd name="connsiteX16" fmla="*/ 694498 w 744004"/>
              <a:gd name="connsiteY16" fmla="*/ 49507 h 720001"/>
              <a:gd name="connsiteX17" fmla="*/ 744004 w 744004"/>
              <a:gd name="connsiteY17" fmla="*/ 168604 h 720001"/>
              <a:gd name="connsiteX18" fmla="*/ 694498 w 744004"/>
              <a:gd name="connsiteY18" fmla="*/ 287701 h 720001"/>
              <a:gd name="connsiteX19" fmla="*/ 575401 w 744004"/>
              <a:gd name="connsiteY19" fmla="*/ 337207 h 720001"/>
              <a:gd name="connsiteX20" fmla="*/ 168604 w 744004"/>
              <a:gd name="connsiteY20" fmla="*/ 720001 h 720001"/>
              <a:gd name="connsiteX21" fmla="*/ 49507 w 744004"/>
              <a:gd name="connsiteY21" fmla="*/ 670495 h 720001"/>
              <a:gd name="connsiteX22" fmla="*/ 0 w 744004"/>
              <a:gd name="connsiteY22" fmla="*/ 551398 h 720001"/>
              <a:gd name="connsiteX23" fmla="*/ 49507 w 744004"/>
              <a:gd name="connsiteY23" fmla="*/ 432301 h 720001"/>
              <a:gd name="connsiteX24" fmla="*/ 168687 w 744004"/>
              <a:gd name="connsiteY24" fmla="*/ 382879 h 720001"/>
              <a:gd name="connsiteX25" fmla="*/ 311871 w 744004"/>
              <a:gd name="connsiteY25" fmla="*/ 382879 h 720001"/>
              <a:gd name="connsiteX26" fmla="*/ 337207 w 744004"/>
              <a:gd name="connsiteY26" fmla="*/ 408215 h 720001"/>
              <a:gd name="connsiteX27" fmla="*/ 337207 w 744004"/>
              <a:gd name="connsiteY27" fmla="*/ 551398 h 720001"/>
              <a:gd name="connsiteX28" fmla="*/ 287701 w 744004"/>
              <a:gd name="connsiteY28" fmla="*/ 670495 h 720001"/>
              <a:gd name="connsiteX29" fmla="*/ 168604 w 744004"/>
              <a:gd name="connsiteY29" fmla="*/ 720001 h 720001"/>
              <a:gd name="connsiteX30" fmla="*/ 575401 w 744004"/>
              <a:gd name="connsiteY30" fmla="*/ 720001 h 720001"/>
              <a:gd name="connsiteX31" fmla="*/ 456304 w 744004"/>
              <a:gd name="connsiteY31" fmla="*/ 670495 h 720001"/>
              <a:gd name="connsiteX32" fmla="*/ 406798 w 744004"/>
              <a:gd name="connsiteY32" fmla="*/ 551398 h 720001"/>
              <a:gd name="connsiteX33" fmla="*/ 406798 w 744004"/>
              <a:gd name="connsiteY33" fmla="*/ 408215 h 720001"/>
              <a:gd name="connsiteX34" fmla="*/ 432218 w 744004"/>
              <a:gd name="connsiteY34" fmla="*/ 382879 h 720001"/>
              <a:gd name="connsiteX35" fmla="*/ 575401 w 744004"/>
              <a:gd name="connsiteY35" fmla="*/ 382879 h 720001"/>
              <a:gd name="connsiteX36" fmla="*/ 694498 w 744004"/>
              <a:gd name="connsiteY36" fmla="*/ 432385 h 720001"/>
              <a:gd name="connsiteX37" fmla="*/ 744004 w 744004"/>
              <a:gd name="connsiteY37" fmla="*/ 551398 h 720001"/>
              <a:gd name="connsiteX38" fmla="*/ 694498 w 744004"/>
              <a:gd name="connsiteY38" fmla="*/ 670495 h 720001"/>
              <a:gd name="connsiteX39" fmla="*/ 575401 w 744004"/>
              <a:gd name="connsiteY39" fmla="*/ 720001 h 720001"/>
            </a:gdLst>
            <a:rect l="l" t="t" r="r" b="b"/>
            <a:pathLst>
              <a:path w="744004" h="720001">
                <a:moveTo>
                  <a:pt x="311954" y="337123"/>
                </a:moveTo>
                <a:lnTo>
                  <a:pt x="168770" y="337123"/>
                </a:lnTo>
                <a:cubicBezTo>
                  <a:pt x="123932" y="337123"/>
                  <a:pt x="81594" y="319538"/>
                  <a:pt x="49673" y="287618"/>
                </a:cubicBezTo>
                <a:cubicBezTo>
                  <a:pt x="17753" y="255697"/>
                  <a:pt x="167" y="213442"/>
                  <a:pt x="167" y="168520"/>
                </a:cubicBezTo>
                <a:cubicBezTo>
                  <a:pt x="167" y="123598"/>
                  <a:pt x="17669" y="81427"/>
                  <a:pt x="49590" y="49507"/>
                </a:cubicBezTo>
                <a:cubicBezTo>
                  <a:pt x="81510" y="17586"/>
                  <a:pt x="123848" y="0"/>
                  <a:pt x="168687" y="0"/>
                </a:cubicBezTo>
                <a:cubicBezTo>
                  <a:pt x="213526" y="0"/>
                  <a:pt x="255864" y="17586"/>
                  <a:pt x="287784" y="49507"/>
                </a:cubicBezTo>
                <a:cubicBezTo>
                  <a:pt x="319705" y="81427"/>
                  <a:pt x="337290" y="123682"/>
                  <a:pt x="337290" y="168604"/>
                </a:cubicBezTo>
                <a:lnTo>
                  <a:pt x="337290" y="311787"/>
                </a:lnTo>
                <a:cubicBezTo>
                  <a:pt x="337290" y="325789"/>
                  <a:pt x="325956" y="337123"/>
                  <a:pt x="311954" y="337123"/>
                </a:cubicBezTo>
                <a:close/>
                <a:moveTo>
                  <a:pt x="575401" y="337207"/>
                </a:moveTo>
                <a:lnTo>
                  <a:pt x="432218" y="337207"/>
                </a:lnTo>
                <a:cubicBezTo>
                  <a:pt x="418216" y="337207"/>
                  <a:pt x="406882" y="325872"/>
                  <a:pt x="406882" y="311870"/>
                </a:cubicBezTo>
                <a:lnTo>
                  <a:pt x="406882" y="168687"/>
                </a:lnTo>
                <a:cubicBezTo>
                  <a:pt x="406882" y="123849"/>
                  <a:pt x="424467" y="81510"/>
                  <a:pt x="456387" y="49590"/>
                </a:cubicBezTo>
                <a:cubicBezTo>
                  <a:pt x="488308" y="17669"/>
                  <a:pt x="530563" y="0"/>
                  <a:pt x="575401" y="0"/>
                </a:cubicBezTo>
                <a:cubicBezTo>
                  <a:pt x="620240" y="0"/>
                  <a:pt x="662578" y="17586"/>
                  <a:pt x="694498" y="49507"/>
                </a:cubicBezTo>
                <a:cubicBezTo>
                  <a:pt x="726419" y="81427"/>
                  <a:pt x="744004" y="123765"/>
                  <a:pt x="744004" y="168604"/>
                </a:cubicBezTo>
                <a:cubicBezTo>
                  <a:pt x="744004" y="213442"/>
                  <a:pt x="726419" y="255780"/>
                  <a:pt x="694498" y="287701"/>
                </a:cubicBezTo>
                <a:cubicBezTo>
                  <a:pt x="662578" y="319621"/>
                  <a:pt x="620323" y="337207"/>
                  <a:pt x="575401" y="337207"/>
                </a:cubicBezTo>
                <a:close/>
                <a:moveTo>
                  <a:pt x="168604" y="720001"/>
                </a:moveTo>
                <a:cubicBezTo>
                  <a:pt x="123682" y="720001"/>
                  <a:pt x="81427" y="702416"/>
                  <a:pt x="49507" y="670495"/>
                </a:cubicBezTo>
                <a:cubicBezTo>
                  <a:pt x="17586" y="638575"/>
                  <a:pt x="0" y="596320"/>
                  <a:pt x="0" y="551398"/>
                </a:cubicBezTo>
                <a:cubicBezTo>
                  <a:pt x="0" y="506476"/>
                  <a:pt x="17586" y="464221"/>
                  <a:pt x="49507" y="432301"/>
                </a:cubicBezTo>
                <a:cubicBezTo>
                  <a:pt x="81510" y="400464"/>
                  <a:pt x="123848" y="382879"/>
                  <a:pt x="168687" y="382879"/>
                </a:cubicBezTo>
                <a:lnTo>
                  <a:pt x="311871" y="382879"/>
                </a:lnTo>
                <a:cubicBezTo>
                  <a:pt x="325872" y="382879"/>
                  <a:pt x="337207" y="394297"/>
                  <a:pt x="337207" y="408215"/>
                </a:cubicBezTo>
                <a:lnTo>
                  <a:pt x="337207" y="551398"/>
                </a:lnTo>
                <a:cubicBezTo>
                  <a:pt x="337207" y="596237"/>
                  <a:pt x="319621" y="638575"/>
                  <a:pt x="287701" y="670495"/>
                </a:cubicBezTo>
                <a:cubicBezTo>
                  <a:pt x="255781" y="702416"/>
                  <a:pt x="213526" y="720001"/>
                  <a:pt x="168604" y="720001"/>
                </a:cubicBezTo>
                <a:close/>
                <a:moveTo>
                  <a:pt x="575401" y="720001"/>
                </a:moveTo>
                <a:cubicBezTo>
                  <a:pt x="530563" y="720001"/>
                  <a:pt x="488224" y="702416"/>
                  <a:pt x="456304" y="670495"/>
                </a:cubicBezTo>
                <a:cubicBezTo>
                  <a:pt x="424383" y="638575"/>
                  <a:pt x="406798" y="596320"/>
                  <a:pt x="406798" y="551398"/>
                </a:cubicBezTo>
                <a:lnTo>
                  <a:pt x="406798" y="408215"/>
                </a:lnTo>
                <a:cubicBezTo>
                  <a:pt x="406882" y="394213"/>
                  <a:pt x="418216" y="382879"/>
                  <a:pt x="432218" y="382879"/>
                </a:cubicBezTo>
                <a:lnTo>
                  <a:pt x="575401" y="382879"/>
                </a:lnTo>
                <a:cubicBezTo>
                  <a:pt x="620240" y="382879"/>
                  <a:pt x="662578" y="400464"/>
                  <a:pt x="694498" y="432385"/>
                </a:cubicBezTo>
                <a:cubicBezTo>
                  <a:pt x="726419" y="464305"/>
                  <a:pt x="744004" y="506560"/>
                  <a:pt x="744004" y="551398"/>
                </a:cubicBezTo>
                <a:cubicBezTo>
                  <a:pt x="744004" y="596237"/>
                  <a:pt x="726419" y="638575"/>
                  <a:pt x="694498" y="670495"/>
                </a:cubicBezTo>
                <a:cubicBezTo>
                  <a:pt x="662578" y="702416"/>
                  <a:pt x="620323" y="720001"/>
                  <a:pt x="575401" y="720001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5400000" scaled="0"/>
          </a:gra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 rot="0" flipH="0" flipV="0">
            <a:off x="9477896" y="5388995"/>
            <a:ext cx="612905" cy="577678"/>
          </a:xfrm>
          <a:custGeom>
            <a:avLst/>
            <a:gdLst>
              <a:gd name="connsiteX0" fmla="*/ 565749 w 763907"/>
              <a:gd name="connsiteY0" fmla="*/ 529546 h 720000"/>
              <a:gd name="connsiteX1" fmla="*/ 585849 w 763907"/>
              <a:gd name="connsiteY1" fmla="*/ 537865 h 720000"/>
              <a:gd name="connsiteX2" fmla="*/ 698960 w 763907"/>
              <a:gd name="connsiteY2" fmla="*/ 650977 h 720000"/>
              <a:gd name="connsiteX3" fmla="*/ 698960 w 763907"/>
              <a:gd name="connsiteY3" fmla="*/ 691178 h 720000"/>
              <a:gd name="connsiteX4" fmla="*/ 678860 w 763907"/>
              <a:gd name="connsiteY4" fmla="*/ 699521 h 720000"/>
              <a:gd name="connsiteX5" fmla="*/ 658760 w 763907"/>
              <a:gd name="connsiteY5" fmla="*/ 691178 h 720000"/>
              <a:gd name="connsiteX6" fmla="*/ 545648 w 763907"/>
              <a:gd name="connsiteY6" fmla="*/ 578066 h 720000"/>
              <a:gd name="connsiteX7" fmla="*/ 545648 w 763907"/>
              <a:gd name="connsiteY7" fmla="*/ 537865 h 720000"/>
              <a:gd name="connsiteX8" fmla="*/ 565749 w 763907"/>
              <a:gd name="connsiteY8" fmla="*/ 529546 h 720000"/>
              <a:gd name="connsiteX9" fmla="*/ 565749 w 763907"/>
              <a:gd name="connsiteY9" fmla="*/ 359807 h 720000"/>
              <a:gd name="connsiteX10" fmla="*/ 735464 w 763907"/>
              <a:gd name="connsiteY10" fmla="*/ 359807 h 720000"/>
              <a:gd name="connsiteX11" fmla="*/ 763907 w 763907"/>
              <a:gd name="connsiteY11" fmla="*/ 388251 h 720000"/>
              <a:gd name="connsiteX12" fmla="*/ 735464 w 763907"/>
              <a:gd name="connsiteY12" fmla="*/ 416695 h 720000"/>
              <a:gd name="connsiteX13" fmla="*/ 565749 w 763907"/>
              <a:gd name="connsiteY13" fmla="*/ 416695 h 720000"/>
              <a:gd name="connsiteX14" fmla="*/ 537305 w 763907"/>
              <a:gd name="connsiteY14" fmla="*/ 388251 h 720000"/>
              <a:gd name="connsiteX15" fmla="*/ 565749 w 763907"/>
              <a:gd name="connsiteY15" fmla="*/ 359807 h 720000"/>
              <a:gd name="connsiteX16" fmla="*/ 678860 w 763907"/>
              <a:gd name="connsiteY16" fmla="*/ 77005 h 720000"/>
              <a:gd name="connsiteX17" fmla="*/ 698960 w 763907"/>
              <a:gd name="connsiteY17" fmla="*/ 85325 h 720000"/>
              <a:gd name="connsiteX18" fmla="*/ 698960 w 763907"/>
              <a:gd name="connsiteY18" fmla="*/ 125525 h 720000"/>
              <a:gd name="connsiteX19" fmla="*/ 585849 w 763907"/>
              <a:gd name="connsiteY19" fmla="*/ 238636 h 720000"/>
              <a:gd name="connsiteX20" fmla="*/ 565749 w 763907"/>
              <a:gd name="connsiteY20" fmla="*/ 246980 h 720000"/>
              <a:gd name="connsiteX21" fmla="*/ 545648 w 763907"/>
              <a:gd name="connsiteY21" fmla="*/ 238636 h 720000"/>
              <a:gd name="connsiteX22" fmla="*/ 545648 w 763907"/>
              <a:gd name="connsiteY22" fmla="*/ 198436 h 720000"/>
              <a:gd name="connsiteX23" fmla="*/ 658760 w 763907"/>
              <a:gd name="connsiteY23" fmla="*/ 85325 h 720000"/>
              <a:gd name="connsiteX24" fmla="*/ 678860 w 763907"/>
              <a:gd name="connsiteY24" fmla="*/ 77005 h 720000"/>
              <a:gd name="connsiteX25" fmla="*/ 362802 w 763907"/>
              <a:gd name="connsiteY25" fmla="*/ 5 h 720000"/>
              <a:gd name="connsiteX26" fmla="*/ 422012 w 763907"/>
              <a:gd name="connsiteY26" fmla="*/ 16490 h 720000"/>
              <a:gd name="connsiteX27" fmla="*/ 481080 w 763907"/>
              <a:gd name="connsiteY27" fmla="*/ 119457 h 720000"/>
              <a:gd name="connsiteX28" fmla="*/ 481080 w 763907"/>
              <a:gd name="connsiteY28" fmla="*/ 600631 h 720000"/>
              <a:gd name="connsiteX29" fmla="*/ 422012 w 763907"/>
              <a:gd name="connsiteY29" fmla="*/ 703598 h 720000"/>
              <a:gd name="connsiteX30" fmla="*/ 361806 w 763907"/>
              <a:gd name="connsiteY30" fmla="*/ 720000 h 720000"/>
              <a:gd name="connsiteX31" fmla="*/ 303306 w 763907"/>
              <a:gd name="connsiteY31" fmla="*/ 704546 h 720000"/>
              <a:gd name="connsiteX32" fmla="*/ 60870 w 763907"/>
              <a:gd name="connsiteY32" fmla="*/ 568300 h 720000"/>
              <a:gd name="connsiteX33" fmla="*/ 0 w 763907"/>
              <a:gd name="connsiteY33" fmla="*/ 464291 h 720000"/>
              <a:gd name="connsiteX34" fmla="*/ 0 w 763907"/>
              <a:gd name="connsiteY34" fmla="*/ 255702 h 720000"/>
              <a:gd name="connsiteX35" fmla="*/ 60870 w 763907"/>
              <a:gd name="connsiteY35" fmla="*/ 151693 h 720000"/>
              <a:gd name="connsiteX36" fmla="*/ 303306 w 763907"/>
              <a:gd name="connsiteY36" fmla="*/ 15447 h 720000"/>
              <a:gd name="connsiteX37" fmla="*/ 362802 w 763907"/>
              <a:gd name="connsiteY37" fmla="*/ 5 h 720000"/>
            </a:gdLst>
            <a:rect l="l" t="t" r="r" b="b"/>
            <a:pathLst>
              <a:path w="763907" h="720000">
                <a:moveTo>
                  <a:pt x="565749" y="529546"/>
                </a:moveTo>
                <a:cubicBezTo>
                  <a:pt x="573025" y="529546"/>
                  <a:pt x="580302" y="532319"/>
                  <a:pt x="585849" y="537865"/>
                </a:cubicBezTo>
                <a:lnTo>
                  <a:pt x="698960" y="650977"/>
                </a:lnTo>
                <a:cubicBezTo>
                  <a:pt x="710054" y="662070"/>
                  <a:pt x="710054" y="680084"/>
                  <a:pt x="698960" y="691178"/>
                </a:cubicBezTo>
                <a:cubicBezTo>
                  <a:pt x="693461" y="696677"/>
                  <a:pt x="686161" y="699521"/>
                  <a:pt x="678860" y="699521"/>
                </a:cubicBezTo>
                <a:cubicBezTo>
                  <a:pt x="671560" y="699521"/>
                  <a:pt x="664259" y="696771"/>
                  <a:pt x="658760" y="691178"/>
                </a:cubicBezTo>
                <a:lnTo>
                  <a:pt x="545648" y="578066"/>
                </a:lnTo>
                <a:cubicBezTo>
                  <a:pt x="534555" y="566973"/>
                  <a:pt x="534555" y="548959"/>
                  <a:pt x="545648" y="537865"/>
                </a:cubicBezTo>
                <a:cubicBezTo>
                  <a:pt x="551195" y="532319"/>
                  <a:pt x="558471" y="529546"/>
                  <a:pt x="565749" y="529546"/>
                </a:cubicBezTo>
                <a:close/>
                <a:moveTo>
                  <a:pt x="565749" y="359807"/>
                </a:moveTo>
                <a:lnTo>
                  <a:pt x="735464" y="359807"/>
                </a:lnTo>
                <a:cubicBezTo>
                  <a:pt x="751202" y="359807"/>
                  <a:pt x="763907" y="372512"/>
                  <a:pt x="763907" y="388251"/>
                </a:cubicBezTo>
                <a:cubicBezTo>
                  <a:pt x="763907" y="403990"/>
                  <a:pt x="751107" y="416695"/>
                  <a:pt x="735464" y="416695"/>
                </a:cubicBezTo>
                <a:lnTo>
                  <a:pt x="565749" y="416695"/>
                </a:lnTo>
                <a:cubicBezTo>
                  <a:pt x="550010" y="416695"/>
                  <a:pt x="537305" y="403990"/>
                  <a:pt x="537305" y="388251"/>
                </a:cubicBezTo>
                <a:cubicBezTo>
                  <a:pt x="537305" y="372512"/>
                  <a:pt x="550010" y="359807"/>
                  <a:pt x="565749" y="359807"/>
                </a:cubicBezTo>
                <a:close/>
                <a:moveTo>
                  <a:pt x="678860" y="77005"/>
                </a:moveTo>
                <a:cubicBezTo>
                  <a:pt x="686137" y="77005"/>
                  <a:pt x="693414" y="79778"/>
                  <a:pt x="698960" y="85325"/>
                </a:cubicBezTo>
                <a:cubicBezTo>
                  <a:pt x="710054" y="96418"/>
                  <a:pt x="710054" y="114432"/>
                  <a:pt x="698960" y="125525"/>
                </a:cubicBezTo>
                <a:lnTo>
                  <a:pt x="585849" y="238636"/>
                </a:lnTo>
                <a:cubicBezTo>
                  <a:pt x="580350" y="244231"/>
                  <a:pt x="573049" y="246980"/>
                  <a:pt x="565749" y="246980"/>
                </a:cubicBezTo>
                <a:cubicBezTo>
                  <a:pt x="558448" y="246980"/>
                  <a:pt x="551147" y="244231"/>
                  <a:pt x="545648" y="238636"/>
                </a:cubicBezTo>
                <a:cubicBezTo>
                  <a:pt x="534555" y="227543"/>
                  <a:pt x="534555" y="209529"/>
                  <a:pt x="545648" y="198436"/>
                </a:cubicBezTo>
                <a:lnTo>
                  <a:pt x="658760" y="85325"/>
                </a:lnTo>
                <a:cubicBezTo>
                  <a:pt x="664306" y="79778"/>
                  <a:pt x="671583" y="77005"/>
                  <a:pt x="678860" y="77005"/>
                </a:cubicBezTo>
                <a:close/>
                <a:moveTo>
                  <a:pt x="362802" y="5"/>
                </a:moveTo>
                <a:cubicBezTo>
                  <a:pt x="383186" y="183"/>
                  <a:pt x="403524" y="5682"/>
                  <a:pt x="422012" y="16490"/>
                </a:cubicBezTo>
                <a:cubicBezTo>
                  <a:pt x="458989" y="38108"/>
                  <a:pt x="481080" y="76601"/>
                  <a:pt x="481080" y="119457"/>
                </a:cubicBezTo>
                <a:lnTo>
                  <a:pt x="481080" y="600631"/>
                </a:lnTo>
                <a:cubicBezTo>
                  <a:pt x="481080" y="643486"/>
                  <a:pt x="458989" y="681980"/>
                  <a:pt x="422012" y="703598"/>
                </a:cubicBezTo>
                <a:cubicBezTo>
                  <a:pt x="403240" y="714501"/>
                  <a:pt x="382475" y="720000"/>
                  <a:pt x="361806" y="720000"/>
                </a:cubicBezTo>
                <a:cubicBezTo>
                  <a:pt x="341706" y="720000"/>
                  <a:pt x="321700" y="714881"/>
                  <a:pt x="303306" y="704546"/>
                </a:cubicBezTo>
                <a:lnTo>
                  <a:pt x="60870" y="568300"/>
                </a:lnTo>
                <a:cubicBezTo>
                  <a:pt x="23324" y="547157"/>
                  <a:pt x="0" y="507336"/>
                  <a:pt x="0" y="464291"/>
                </a:cubicBezTo>
                <a:lnTo>
                  <a:pt x="0" y="255702"/>
                </a:lnTo>
                <a:cubicBezTo>
                  <a:pt x="0" y="212657"/>
                  <a:pt x="23324" y="172742"/>
                  <a:pt x="60870" y="151693"/>
                </a:cubicBezTo>
                <a:lnTo>
                  <a:pt x="303306" y="15447"/>
                </a:lnTo>
                <a:cubicBezTo>
                  <a:pt x="321984" y="4970"/>
                  <a:pt x="342417" y="-173"/>
                  <a:pt x="362802" y="5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5400000" scaled="0"/>
          </a:gra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 rot="0" flipH="0" flipV="0"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监管体系的构建</a:t>
            </a:r>
            <a:endParaRPr kumimoji="1" lang="zh-CN" altLang="en-US"/>
          </a:p>
        </p:txBody>
      </p:sp>
      <p:grpSp>
        <p:nvGrpSpPr>
          <p:cNvPr id="22" name=""/>
          <p:cNvGrpSpPr/>
          <p:nvPr/>
        </p:nvGrpSpPr>
        <p:grpSpPr>
          <a:xfrm>
            <a:off x="157177" y="332616"/>
            <a:ext cx="527808" cy="722361"/>
            <a:chOff x="157177" y="332616"/>
            <a:chExt cx="527808" cy="722361"/>
          </a:xfrm>
        </p:grpSpPr>
        <p:sp>
          <p:nvSpPr>
            <p:cNvPr id="23" name="标题 1"/>
            <p:cNvSpPr txBox="1"/>
            <p:nvPr/>
          </p:nvSpPr>
          <p:spPr>
            <a:xfrm rot="2700000" flipH="0" flipV="0">
              <a:off x="234473" y="409912"/>
              <a:ext cx="373216" cy="373216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24" name="标题 1"/>
            <p:cNvSpPr txBox="1"/>
            <p:nvPr/>
          </p:nvSpPr>
          <p:spPr>
            <a:xfrm rot="2700000" flipH="0" flipV="0">
              <a:off x="234473" y="604465"/>
              <a:ext cx="373216" cy="373216"/>
            </a:xfrm>
            <a:prstGeom prst="roundRect">
              <a:avLst/>
            </a:prstGeom>
            <a:solidFill>
              <a:schemeClr val="accent2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3" name=""/>
          <p:cNvPicPr>
            <a:picLocks noChangeAspect="1"/>
          </p:cNvPicPr>
          <p:nvPr/>
        </p:nvPicPr>
        <p:blipFill>
          <a:blip r:embed="rId2">
            <a:alphaModFix amt="100000"/>
          </a:blip>
          <a:srcRect l="21698" t="0" r="21698" b="0"/>
          <a:stretch>
            <a:fillRect/>
          </a:stretch>
        </p:blipFill>
        <p:spPr>
          <a:xfrm rot="0" flipH="0" flipV="0">
            <a:off x="5408613" y="3429000"/>
            <a:ext cx="3043237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"/>
          <p:cNvPicPr>
            <a:picLocks noChangeAspect="1"/>
          </p:cNvPicPr>
          <p:nvPr/>
        </p:nvPicPr>
        <p:blipFill>
          <a:blip r:embed="rId3">
            <a:alphaModFix amt="100000"/>
          </a:blip>
          <a:srcRect l="32320" t="0" r="32320" b="0"/>
          <a:stretch>
            <a:fillRect/>
          </a:stretch>
        </p:blipFill>
        <p:spPr>
          <a:xfrm rot="0" flipH="0" flipV="0">
            <a:off x="8475663" y="0"/>
            <a:ext cx="3043237" cy="402272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标题 1"/>
          <p:cNvSpPr txBox="1"/>
          <p:nvPr/>
        </p:nvSpPr>
        <p:spPr>
          <a:xfrm rot="0" flipH="0" flipV="0">
            <a:off x="7867464" y="2846084"/>
            <a:ext cx="1025180" cy="2281970"/>
          </a:xfrm>
          <a:prstGeom prst="rect">
            <a:avLst/>
          </a:prstGeom>
          <a:solidFill>
            <a:schemeClr val="accent1"/>
          </a:solidFill>
          <a:ln cap="sq">
            <a:noFill/>
            <a:prstDash val="solid"/>
            <a:miter/>
          </a:ln>
          <a:effectLst>
            <a:outerShdw dist="254000" blurRad="762000" dir="5400000" sx="100000" sy="100000" kx="0" ky="0" algn="t" rotWithShape="0">
              <a:srgbClr val="000000">
                <a:alpha val="40000"/>
              </a:srgbClr>
            </a:outerShdw>
          </a:effectLst>
        </p:spPr>
        <p:txBody>
          <a:bodyPr vert="horz" wrap="square" lIns="91440" tIns="45720" rIns="360000" bIns="45720" rtlCol="0" anchor="ctr"/>
          <a:lstStyle/>
          <a:p>
            <a:pPr algn="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0" flipH="0" flipV="0">
            <a:off x="8226861" y="4686926"/>
            <a:ext cx="306387" cy="247432"/>
          </a:xfrm>
          <a:custGeom>
            <a:avLst/>
            <a:gdLst>
              <a:gd name="T0" fmla="*/ 159 w 160"/>
              <a:gd name="T1" fmla="*/ 66 h 128"/>
              <a:gd name="T2" fmla="*/ 98 w 160"/>
              <a:gd name="T3" fmla="*/ 127 h 128"/>
              <a:gd name="T4" fmla="*/ 96 w 160"/>
              <a:gd name="T5" fmla="*/ 128 h 128"/>
              <a:gd name="T6" fmla="*/ 94 w 160"/>
              <a:gd name="T7" fmla="*/ 127 h 128"/>
              <a:gd name="T8" fmla="*/ 94 w 160"/>
              <a:gd name="T9" fmla="*/ 124 h 128"/>
              <a:gd name="T10" fmla="*/ 152 w 160"/>
              <a:gd name="T11" fmla="*/ 66 h 128"/>
              <a:gd name="T12" fmla="*/ 2 w 160"/>
              <a:gd name="T13" fmla="*/ 66 h 128"/>
              <a:gd name="T14" fmla="*/ 0 w 160"/>
              <a:gd name="T15" fmla="*/ 64 h 128"/>
              <a:gd name="T16" fmla="*/ 2 w 160"/>
              <a:gd name="T17" fmla="*/ 61 h 128"/>
              <a:gd name="T18" fmla="*/ 152 w 160"/>
              <a:gd name="T19" fmla="*/ 61 h 128"/>
              <a:gd name="T20" fmla="*/ 94 w 160"/>
              <a:gd name="T21" fmla="*/ 4 h 128"/>
              <a:gd name="T22" fmla="*/ 94 w 160"/>
              <a:gd name="T23" fmla="*/ 1 h 128"/>
              <a:gd name="T24" fmla="*/ 98 w 160"/>
              <a:gd name="T25" fmla="*/ 1 h 128"/>
              <a:gd name="T26" fmla="*/ 159 w 160"/>
              <a:gd name="T27" fmla="*/ 62 h 128"/>
              <a:gd name="T28" fmla="*/ 160 w 160"/>
              <a:gd name="T29" fmla="*/ 63 h 128"/>
              <a:gd name="T30" fmla="*/ 160 w 160"/>
              <a:gd name="T31" fmla="*/ 63 h 128"/>
              <a:gd name="T32" fmla="*/ 160 w 160"/>
              <a:gd name="T33" fmla="*/ 63 h 128"/>
              <a:gd name="T34" fmla="*/ 160 w 160"/>
              <a:gd name="T35" fmla="*/ 64 h 128"/>
              <a:gd name="T36" fmla="*/ 159 w 160"/>
              <a:gd name="T37" fmla="*/ 66 h 128"/>
            </a:gdLst>
            <a:rect l="0" t="0" r="r" b="b"/>
            <a:pathLst>
              <a:path w="160" h="128">
                <a:moveTo>
                  <a:pt x="159" y="66"/>
                </a:moveTo>
                <a:cubicBezTo>
                  <a:pt x="98" y="127"/>
                  <a:pt x="98" y="127"/>
                  <a:pt x="98" y="127"/>
                </a:cubicBezTo>
                <a:cubicBezTo>
                  <a:pt x="97" y="128"/>
                  <a:pt x="97" y="128"/>
                  <a:pt x="96" y="128"/>
                </a:cubicBezTo>
                <a:cubicBezTo>
                  <a:pt x="95" y="128"/>
                  <a:pt x="95" y="128"/>
                  <a:pt x="94" y="127"/>
                </a:cubicBezTo>
                <a:cubicBezTo>
                  <a:pt x="93" y="126"/>
                  <a:pt x="93" y="125"/>
                  <a:pt x="94" y="124"/>
                </a:cubicBezTo>
                <a:cubicBezTo>
                  <a:pt x="152" y="66"/>
                  <a:pt x="152" y="66"/>
                  <a:pt x="152" y="66"/>
                </a:cubicBezTo>
                <a:cubicBezTo>
                  <a:pt x="2" y="66"/>
                  <a:pt x="2" y="66"/>
                  <a:pt x="2" y="66"/>
                </a:cubicBezTo>
                <a:cubicBezTo>
                  <a:pt x="1" y="66"/>
                  <a:pt x="0" y="65"/>
                  <a:pt x="0" y="64"/>
                </a:cubicBezTo>
                <a:cubicBezTo>
                  <a:pt x="0" y="63"/>
                  <a:pt x="1" y="61"/>
                  <a:pt x="2" y="61"/>
                </a:cubicBezTo>
                <a:cubicBezTo>
                  <a:pt x="152" y="61"/>
                  <a:pt x="152" y="61"/>
                  <a:pt x="152" y="61"/>
                </a:cubicBezTo>
                <a:cubicBezTo>
                  <a:pt x="94" y="4"/>
                  <a:pt x="94" y="4"/>
                  <a:pt x="94" y="4"/>
                </a:cubicBezTo>
                <a:cubicBezTo>
                  <a:pt x="93" y="3"/>
                  <a:pt x="93" y="2"/>
                  <a:pt x="94" y="1"/>
                </a:cubicBezTo>
                <a:cubicBezTo>
                  <a:pt x="95" y="0"/>
                  <a:pt x="97" y="0"/>
                  <a:pt x="98" y="1"/>
                </a:cubicBezTo>
                <a:cubicBezTo>
                  <a:pt x="159" y="62"/>
                  <a:pt x="159" y="62"/>
                  <a:pt x="159" y="62"/>
                </a:cubicBezTo>
                <a:cubicBezTo>
                  <a:pt x="159" y="62"/>
                  <a:pt x="160" y="62"/>
                  <a:pt x="160" y="63"/>
                </a:cubicBezTo>
                <a:cubicBezTo>
                  <a:pt x="160" y="63"/>
                  <a:pt x="160" y="63"/>
                  <a:pt x="160" y="63"/>
                </a:cubicBezTo>
                <a:cubicBezTo>
                  <a:pt x="160" y="63"/>
                  <a:pt x="160" y="63"/>
                  <a:pt x="160" y="63"/>
                </a:cubicBezTo>
                <a:cubicBezTo>
                  <a:pt x="160" y="64"/>
                  <a:pt x="160" y="64"/>
                  <a:pt x="160" y="64"/>
                </a:cubicBezTo>
                <a:cubicBezTo>
                  <a:pt x="160" y="65"/>
                  <a:pt x="160" y="65"/>
                  <a:pt x="159" y="66"/>
                </a:cubicBezTo>
                <a:close/>
              </a:path>
            </a:pathLst>
          </a:custGeom>
          <a:solidFill>
            <a:schemeClr val="bg1"/>
          </a:solidFill>
          <a:ln cap="sq">
            <a:noFill/>
            <a:prstDash val="solid"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0" flipH="0" flipV="0">
            <a:off x="660400" y="1130300"/>
            <a:ext cx="939800" cy="3302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kumimoji="1" lang="en-US" altLang="zh-CN" sz="2400">
                <a:ln w="12700">
                  <a:noFill/>
                </a:ln>
                <a:solidFill>
                  <a:srgbClr val="047971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01.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0" flipH="0" flipV="0">
            <a:off x="660400" y="1876125"/>
            <a:ext cx="4140000" cy="85652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企业应建立健全内部质量控制体系，从原材料采购到产品销售的全过程进行质量控制，确保产品质量安全。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rot="0" flipH="0" flipV="0">
            <a:off x="660400" y="2857262"/>
            <a:ext cx="1168400" cy="3302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kumimoji="1" lang="en-US" altLang="zh-CN" sz="2400">
                <a:ln w="12700">
                  <a:noFill/>
                </a:ln>
                <a:solidFill>
                  <a:srgbClr val="047971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02.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0" flipH="0" flipV="0">
            <a:off x="660400" y="3635277"/>
            <a:ext cx="4140000" cy="85652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通过法律法规明确企业的安全责任，对违法违规行为进行严厉处罚，提高企业的违法成本，促使企业自觉履行安全责任。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0" flipH="0" flipV="0">
            <a:off x="660400" y="4616414"/>
            <a:ext cx="1168400" cy="3302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kumimoji="1" lang="en-US" altLang="zh-CN" sz="2400">
                <a:ln w="12700">
                  <a:noFill/>
                </a:ln>
                <a:solidFill>
                  <a:srgbClr val="047971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03.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0" flipH="0" flipV="0">
            <a:off x="660400" y="5394429"/>
            <a:ext cx="4140000" cy="85652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企业应积极履行社会责任，加强与消费者的沟通，提高产品的透明度，赢得消费者的信任。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0" flipH="0" flipV="0">
            <a:off x="657115" y="1597146"/>
            <a:ext cx="4140000" cy="21018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企业内部质量控制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0" flipH="0" flipV="0">
            <a:off x="657115" y="3324346"/>
            <a:ext cx="4140000" cy="21018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企业安全责任的法律约束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0" flipH="0" flipV="0">
            <a:off x="657115" y="5127746"/>
            <a:ext cx="4140000" cy="21018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企业社会责任的履行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0" flipH="0" flipV="0"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企业主体责任的落实</a:t>
            </a:r>
            <a:endParaRPr kumimoji="1" lang="zh-CN" altLang="en-US"/>
          </a:p>
        </p:txBody>
      </p:sp>
      <p:grpSp>
        <p:nvGrpSpPr>
          <p:cNvPr id="17" name=""/>
          <p:cNvGrpSpPr/>
          <p:nvPr/>
        </p:nvGrpSpPr>
        <p:grpSpPr>
          <a:xfrm>
            <a:off x="157177" y="332616"/>
            <a:ext cx="527808" cy="722361"/>
            <a:chOff x="157177" y="332616"/>
            <a:chExt cx="527808" cy="722361"/>
          </a:xfrm>
        </p:grpSpPr>
        <p:sp>
          <p:nvSpPr>
            <p:cNvPr id="18" name="标题 1"/>
            <p:cNvSpPr txBox="1"/>
            <p:nvPr/>
          </p:nvSpPr>
          <p:spPr>
            <a:xfrm rot="2700000" flipH="0" flipV="0">
              <a:off x="234473" y="409912"/>
              <a:ext cx="373216" cy="373216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9" name="标题 1"/>
            <p:cNvSpPr txBox="1"/>
            <p:nvPr/>
          </p:nvSpPr>
          <p:spPr>
            <a:xfrm rot="2700000" flipH="0" flipV="0">
              <a:off x="234473" y="604465"/>
              <a:ext cx="373216" cy="373216"/>
            </a:xfrm>
            <a:prstGeom prst="roundRect">
              <a:avLst/>
            </a:prstGeom>
            <a:solidFill>
              <a:schemeClr val="accent2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</p:sld>
</file>

<file path=ppt/theme/_rels/theme1.xml.rels><?xml version="1.0" encoding="UTF-8" standalone="yes"?>
<Relationships xmlns="http://schemas.openxmlformats.org/package/2006/relationships">

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047971"/>
      </a:accent1>
      <a:accent2>
        <a:srgbClr val="FB7921"/>
      </a:accent2>
      <a:accent3>
        <a:srgbClr val="FB7921"/>
      </a:accent3>
      <a:accent4>
        <a:srgbClr val="FF393A"/>
      </a:accent4>
      <a:accent5>
        <a:srgbClr val="535353"/>
      </a:accent5>
      <a:accent6>
        <a:srgbClr val="404040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