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Cloudtype-JGchukaiGB" panose="02010600030101010101" charset="-122"/>
      <p:regular r:id="rId15"/>
    </p:embeddedFont>
    <p:embeddedFont>
      <p:font typeface="OPPOSans B" panose="02010600030101010101" charset="-122"/>
      <p:regular r:id="rId16"/>
    </p:embeddedFont>
    <p:embeddedFont>
      <p:font typeface="OPPOSans H" panose="02010600030101010101" charset="-122"/>
      <p:regular r:id="rId17"/>
    </p:embeddedFont>
    <p:embeddedFont>
      <p:font typeface="OPPOSans L" panose="02010600030101010101" charset="-122"/>
      <p:regular r:id="rId18"/>
    </p:embeddedFont>
    <p:embeddedFont>
      <p:font typeface="PangMenZhengDao-Cu" panose="02010600030101010101" charset="-122"/>
      <p:regular r:id="rId19"/>
    </p:embeddedFont>
    <p:embeddedFont>
      <p:font typeface="Source Han Sans" panose="02010600030101010101" charset="-122"/>
      <p:regular r:id="rId20"/>
    </p:embeddedFont>
    <p:embeddedFont>
      <p:font typeface="Source Han Sans CN Bold" panose="02010600030101010101" charset="-122"/>
      <p:regular r:id="rId2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6" d="100"/>
          <a:sy n="46" d="100"/>
        </p:scale>
        <p:origin x="2500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87800" y="2694934"/>
            <a:ext cx="779800" cy="4140212"/>
          </a:xfrm>
          <a:custGeom>
            <a:avLst/>
            <a:gdLst>
              <a:gd name="connsiteX0" fmla="*/ 779800 w 779800"/>
              <a:gd name="connsiteY0" fmla="*/ 0 h 4140212"/>
              <a:gd name="connsiteX1" fmla="*/ 779800 w 779800"/>
              <a:gd name="connsiteY1" fmla="*/ 97643 h 4140212"/>
              <a:gd name="connsiteX2" fmla="*/ 598866 w 779800"/>
              <a:gd name="connsiteY2" fmla="*/ 339604 h 4140212"/>
              <a:gd name="connsiteX3" fmla="*/ 60960 w 779800"/>
              <a:gd name="connsiteY3" fmla="*/ 2100586 h 4140212"/>
              <a:gd name="connsiteX4" fmla="*/ 598866 w 779800"/>
              <a:gd name="connsiteY4" fmla="*/ 3861568 h 4140212"/>
              <a:gd name="connsiteX5" fmla="*/ 779800 w 779800"/>
              <a:gd name="connsiteY5" fmla="*/ 4103529 h 4140212"/>
              <a:gd name="connsiteX6" fmla="*/ 779800 w 779800"/>
              <a:gd name="connsiteY6" fmla="*/ 4140212 h 4140212"/>
              <a:gd name="connsiteX7" fmla="*/ 719220 w 779800"/>
              <a:gd name="connsiteY7" fmla="*/ 4073557 h 4140212"/>
              <a:gd name="connsiteX8" fmla="*/ 0 w 779800"/>
              <a:gd name="connsiteY8" fmla="*/ 2070106 h 4140212"/>
              <a:gd name="connsiteX9" fmla="*/ 63989 w 779800"/>
              <a:gd name="connsiteY9" fmla="*/ 1435348 h 4140212"/>
              <a:gd name="connsiteX10" fmla="*/ 116119 w 779800"/>
              <a:gd name="connsiteY10" fmla="*/ 1232611 h 4140212"/>
              <a:gd name="connsiteX11" fmla="*/ 205231 w 779800"/>
              <a:gd name="connsiteY11" fmla="*/ 1058620 h 4140212"/>
              <a:gd name="connsiteX12" fmla="*/ 419519 w 779800"/>
              <a:gd name="connsiteY12" fmla="*/ 551825 h 4140212"/>
              <a:gd name="connsiteX13" fmla="*/ 456049 w 779800"/>
              <a:gd name="connsiteY13" fmla="*/ 443865 h 4140212"/>
              <a:gd name="connsiteX14" fmla="*/ 537906 w 779800"/>
              <a:gd name="connsiteY14" fmla="*/ 309124 h 4140212"/>
              <a:gd name="connsiteX15" fmla="*/ 719220 w 779800"/>
              <a:gd name="connsiteY15" fmla="*/ 66655 h 4140212"/>
              <a:gd name="connsiteX16" fmla="*/ 779800 w 779800"/>
              <a:gd name="connsiteY16" fmla="*/ 0 h 4140212"/>
            </a:gdLst>
            <a:ahLst/>
            <a:cxnLst/>
            <a:rect l="l" t="t" r="r" b="b"/>
            <a:pathLst>
              <a:path w="779800" h="4140212">
                <a:moveTo>
                  <a:pt x="779800" y="0"/>
                </a:moveTo>
                <a:lnTo>
                  <a:pt x="779800" y="97643"/>
                </a:lnTo>
                <a:lnTo>
                  <a:pt x="598866" y="339604"/>
                </a:lnTo>
                <a:cubicBezTo>
                  <a:pt x="259260" y="842286"/>
                  <a:pt x="60960" y="1448279"/>
                  <a:pt x="60960" y="2100586"/>
                </a:cubicBezTo>
                <a:cubicBezTo>
                  <a:pt x="60960" y="2752894"/>
                  <a:pt x="259260" y="3358886"/>
                  <a:pt x="598866" y="3861568"/>
                </a:cubicBezTo>
                <a:lnTo>
                  <a:pt x="779800" y="4103529"/>
                </a:lnTo>
                <a:lnTo>
                  <a:pt x="779800" y="4140212"/>
                </a:lnTo>
                <a:lnTo>
                  <a:pt x="719220" y="4073557"/>
                </a:lnTo>
                <a:cubicBezTo>
                  <a:pt x="269909" y="3529117"/>
                  <a:pt x="0" y="2831132"/>
                  <a:pt x="0" y="2070106"/>
                </a:cubicBezTo>
                <a:cubicBezTo>
                  <a:pt x="0" y="1852670"/>
                  <a:pt x="22034" y="1640381"/>
                  <a:pt x="63989" y="1435348"/>
                </a:cubicBezTo>
                <a:lnTo>
                  <a:pt x="116119" y="1232611"/>
                </a:lnTo>
                <a:lnTo>
                  <a:pt x="205231" y="1058620"/>
                </a:lnTo>
                <a:cubicBezTo>
                  <a:pt x="284569" y="893968"/>
                  <a:pt x="356156" y="724879"/>
                  <a:pt x="419519" y="551825"/>
                </a:cubicBezTo>
                <a:lnTo>
                  <a:pt x="456049" y="443865"/>
                </a:lnTo>
                <a:lnTo>
                  <a:pt x="537906" y="309124"/>
                </a:lnTo>
                <a:cubicBezTo>
                  <a:pt x="594507" y="225343"/>
                  <a:pt x="655033" y="144433"/>
                  <a:pt x="719220" y="66655"/>
                </a:cubicBezTo>
                <a:lnTo>
                  <a:pt x="77980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748760" y="1615420"/>
            <a:ext cx="6238280" cy="6299240"/>
          </a:xfrm>
          <a:custGeom>
            <a:avLst/>
            <a:gdLst>
              <a:gd name="connsiteX0" fmla="*/ 3088660 w 6238280"/>
              <a:gd name="connsiteY0" fmla="*/ 0 h 6299240"/>
              <a:gd name="connsiteX1" fmla="*/ 6238280 w 6238280"/>
              <a:gd name="connsiteY1" fmla="*/ 3149620 h 6299240"/>
              <a:gd name="connsiteX2" fmla="*/ 3088660 w 6238280"/>
              <a:gd name="connsiteY2" fmla="*/ 6299240 h 6299240"/>
              <a:gd name="connsiteX3" fmla="*/ 861542 w 6238280"/>
              <a:gd name="connsiteY3" fmla="*/ 5376738 h 6299240"/>
              <a:gd name="connsiteX4" fmla="*/ 718840 w 6238280"/>
              <a:gd name="connsiteY4" fmla="*/ 5219726 h 6299240"/>
              <a:gd name="connsiteX5" fmla="*/ 718840 w 6238280"/>
              <a:gd name="connsiteY5" fmla="*/ 5183043 h 6299240"/>
              <a:gd name="connsiteX6" fmla="*/ 537906 w 6238280"/>
              <a:gd name="connsiteY6" fmla="*/ 4941082 h 6299240"/>
              <a:gd name="connsiteX7" fmla="*/ 0 w 6238280"/>
              <a:gd name="connsiteY7" fmla="*/ 3180100 h 6299240"/>
              <a:gd name="connsiteX8" fmla="*/ 537906 w 6238280"/>
              <a:gd name="connsiteY8" fmla="*/ 1419118 h 6299240"/>
              <a:gd name="connsiteX9" fmla="*/ 718840 w 6238280"/>
              <a:gd name="connsiteY9" fmla="*/ 1177157 h 6299240"/>
              <a:gd name="connsiteX10" fmla="*/ 718840 w 6238280"/>
              <a:gd name="connsiteY10" fmla="*/ 1079514 h 6299240"/>
              <a:gd name="connsiteX11" fmla="*/ 861542 w 6238280"/>
              <a:gd name="connsiteY11" fmla="*/ 922502 h 6299240"/>
              <a:gd name="connsiteX12" fmla="*/ 3088660 w 6238280"/>
              <a:gd name="connsiteY12" fmla="*/ 0 h 6299240"/>
            </a:gdLst>
            <a:ahLst/>
            <a:cxnLst/>
            <a:rect l="l" t="t" r="r" b="b"/>
            <a:pathLst>
              <a:path w="6238280" h="6299240">
                <a:moveTo>
                  <a:pt x="3088660" y="0"/>
                </a:moveTo>
                <a:cubicBezTo>
                  <a:pt x="4828147" y="0"/>
                  <a:pt x="6238280" y="1410133"/>
                  <a:pt x="6238280" y="3149620"/>
                </a:cubicBezTo>
                <a:cubicBezTo>
                  <a:pt x="6238280" y="4889107"/>
                  <a:pt x="4828147" y="6299240"/>
                  <a:pt x="3088660" y="6299240"/>
                </a:cubicBezTo>
                <a:cubicBezTo>
                  <a:pt x="2218916" y="6299240"/>
                  <a:pt x="1431512" y="5946707"/>
                  <a:pt x="861542" y="5376738"/>
                </a:cubicBezTo>
                <a:lnTo>
                  <a:pt x="718840" y="5219726"/>
                </a:lnTo>
                <a:lnTo>
                  <a:pt x="718840" y="5183043"/>
                </a:lnTo>
                <a:lnTo>
                  <a:pt x="537906" y="4941082"/>
                </a:lnTo>
                <a:cubicBezTo>
                  <a:pt x="198300" y="4438400"/>
                  <a:pt x="0" y="3832408"/>
                  <a:pt x="0" y="3180100"/>
                </a:cubicBezTo>
                <a:cubicBezTo>
                  <a:pt x="0" y="2527793"/>
                  <a:pt x="198300" y="1921800"/>
                  <a:pt x="537906" y="1419118"/>
                </a:cubicBezTo>
                <a:lnTo>
                  <a:pt x="718840" y="1177157"/>
                </a:lnTo>
                <a:lnTo>
                  <a:pt x="718840" y="1079514"/>
                </a:lnTo>
                <a:lnTo>
                  <a:pt x="861542" y="922502"/>
                </a:lnTo>
                <a:cubicBezTo>
                  <a:pt x="1431512" y="352533"/>
                  <a:pt x="2218916" y="0"/>
                  <a:pt x="30886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912408" y="-2113481"/>
            <a:ext cx="5740802" cy="57408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4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072378" y="-1953511"/>
            <a:ext cx="5420862" cy="5420862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6211" t="37888" r="32453" b="776"/>
          <a:stretch>
            <a:fillRect/>
          </a:stretch>
        </p:blipFill>
        <p:spPr>
          <a:xfrm>
            <a:off x="9119915" y="-1905974"/>
            <a:ext cx="5325788" cy="5325788"/>
          </a:xfrm>
          <a:custGeom>
            <a:avLst/>
            <a:gdLst>
              <a:gd name="connsiteX0" fmla="*/ 3009900 w 6019800"/>
              <a:gd name="connsiteY0" fmla="*/ 0 h 6019800"/>
              <a:gd name="connsiteX1" fmla="*/ 6019800 w 6019800"/>
              <a:gd name="connsiteY1" fmla="*/ 3009900 h 6019800"/>
              <a:gd name="connsiteX2" fmla="*/ 3009900 w 6019800"/>
              <a:gd name="connsiteY2" fmla="*/ 6019800 h 6019800"/>
              <a:gd name="connsiteX3" fmla="*/ 0 w 6019800"/>
              <a:gd name="connsiteY3" fmla="*/ 3009900 h 6019800"/>
              <a:gd name="connsiteX4" fmla="*/ 3009900 w 6019800"/>
              <a:gd name="connsiteY4" fmla="*/ 0 h 6019800"/>
            </a:gdLst>
            <a:ahLst/>
            <a:cxnLst/>
            <a:rect l="l" t="t" r="r" b="b"/>
            <a:pathLst>
              <a:path w="6019800" h="6019800">
                <a:moveTo>
                  <a:pt x="3009900" y="0"/>
                </a:moveTo>
                <a:cubicBezTo>
                  <a:pt x="4672222" y="0"/>
                  <a:pt x="6019800" y="1347578"/>
                  <a:pt x="6019800" y="3009900"/>
                </a:cubicBezTo>
                <a:cubicBezTo>
                  <a:pt x="6019800" y="4672222"/>
                  <a:pt x="4672222" y="6019800"/>
                  <a:pt x="3009900" y="6019800"/>
                </a:cubicBezTo>
                <a:cubicBezTo>
                  <a:pt x="1347578" y="6019800"/>
                  <a:pt x="0" y="4672222"/>
                  <a:pt x="0" y="3009900"/>
                </a:cubicBezTo>
                <a:cubicBezTo>
                  <a:pt x="0" y="1347578"/>
                  <a:pt x="1347578" y="0"/>
                  <a:pt x="30099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2821922" y="4580238"/>
            <a:ext cx="4630434" cy="2277762"/>
          </a:xfrm>
          <a:custGeom>
            <a:avLst/>
            <a:gdLst>
              <a:gd name="connsiteX0" fmla="*/ 1929807 w 4630434"/>
              <a:gd name="connsiteY0" fmla="*/ 1892058 h 2277762"/>
              <a:gd name="connsiteX1" fmla="*/ 2315512 w 4630434"/>
              <a:gd name="connsiteY1" fmla="*/ 1892058 h 2277762"/>
              <a:gd name="connsiteX2" fmla="*/ 2315512 w 4630434"/>
              <a:gd name="connsiteY2" fmla="*/ 2277762 h 2277762"/>
              <a:gd name="connsiteX3" fmla="*/ 1929807 w 4630434"/>
              <a:gd name="connsiteY3" fmla="*/ 2277762 h 2277762"/>
              <a:gd name="connsiteX4" fmla="*/ 1155345 w 4630434"/>
              <a:gd name="connsiteY4" fmla="*/ 1892058 h 2277762"/>
              <a:gd name="connsiteX5" fmla="*/ 1541050 w 4630434"/>
              <a:gd name="connsiteY5" fmla="*/ 1892058 h 2277762"/>
              <a:gd name="connsiteX6" fmla="*/ 1541050 w 4630434"/>
              <a:gd name="connsiteY6" fmla="*/ 2277762 h 2277762"/>
              <a:gd name="connsiteX7" fmla="*/ 1155345 w 4630434"/>
              <a:gd name="connsiteY7" fmla="*/ 2277762 h 2277762"/>
              <a:gd name="connsiteX8" fmla="*/ 385115 w 4630434"/>
              <a:gd name="connsiteY8" fmla="*/ 1892058 h 2277762"/>
              <a:gd name="connsiteX9" fmla="*/ 770819 w 4630434"/>
              <a:gd name="connsiteY9" fmla="*/ 1892058 h 2277762"/>
              <a:gd name="connsiteX10" fmla="*/ 770819 w 4630434"/>
              <a:gd name="connsiteY10" fmla="*/ 2277762 h 2277762"/>
              <a:gd name="connsiteX11" fmla="*/ 385115 w 4630434"/>
              <a:gd name="connsiteY11" fmla="*/ 2277762 h 2277762"/>
              <a:gd name="connsiteX12" fmla="*/ 4244730 w 4630434"/>
              <a:gd name="connsiteY12" fmla="*/ 1892057 h 2277762"/>
              <a:gd name="connsiteX13" fmla="*/ 4630434 w 4630434"/>
              <a:gd name="connsiteY13" fmla="*/ 1892057 h 2277762"/>
              <a:gd name="connsiteX14" fmla="*/ 4630434 w 4630434"/>
              <a:gd name="connsiteY14" fmla="*/ 2277762 h 2277762"/>
              <a:gd name="connsiteX15" fmla="*/ 4244730 w 4630434"/>
              <a:gd name="connsiteY15" fmla="*/ 2277762 h 2277762"/>
              <a:gd name="connsiteX16" fmla="*/ 3474499 w 4630434"/>
              <a:gd name="connsiteY16" fmla="*/ 1892057 h 2277762"/>
              <a:gd name="connsiteX17" fmla="*/ 3860204 w 4630434"/>
              <a:gd name="connsiteY17" fmla="*/ 1892057 h 2277762"/>
              <a:gd name="connsiteX18" fmla="*/ 3860204 w 4630434"/>
              <a:gd name="connsiteY18" fmla="*/ 2277762 h 2277762"/>
              <a:gd name="connsiteX19" fmla="*/ 3474499 w 4630434"/>
              <a:gd name="connsiteY19" fmla="*/ 2277762 h 2277762"/>
              <a:gd name="connsiteX20" fmla="*/ 2700037 w 4630434"/>
              <a:gd name="connsiteY20" fmla="*/ 1892057 h 2277762"/>
              <a:gd name="connsiteX21" fmla="*/ 3085741 w 4630434"/>
              <a:gd name="connsiteY21" fmla="*/ 1892057 h 2277762"/>
              <a:gd name="connsiteX22" fmla="*/ 3085741 w 4630434"/>
              <a:gd name="connsiteY22" fmla="*/ 2277762 h 2277762"/>
              <a:gd name="connsiteX23" fmla="*/ 2700037 w 4630434"/>
              <a:gd name="connsiteY23" fmla="*/ 2277762 h 2277762"/>
              <a:gd name="connsiteX24" fmla="*/ 1929807 w 4630434"/>
              <a:gd name="connsiteY24" fmla="*/ 1120064 h 2277762"/>
              <a:gd name="connsiteX25" fmla="*/ 2315512 w 4630434"/>
              <a:gd name="connsiteY25" fmla="*/ 1120064 h 2277762"/>
              <a:gd name="connsiteX26" fmla="*/ 2315512 w 4630434"/>
              <a:gd name="connsiteY26" fmla="*/ 1501537 h 2277762"/>
              <a:gd name="connsiteX27" fmla="*/ 2700037 w 4630434"/>
              <a:gd name="connsiteY27" fmla="*/ 1501537 h 2277762"/>
              <a:gd name="connsiteX28" fmla="*/ 2700037 w 4630434"/>
              <a:gd name="connsiteY28" fmla="*/ 1120064 h 2277762"/>
              <a:gd name="connsiteX29" fmla="*/ 3085741 w 4630434"/>
              <a:gd name="connsiteY29" fmla="*/ 1120064 h 2277762"/>
              <a:gd name="connsiteX30" fmla="*/ 3085741 w 4630434"/>
              <a:gd name="connsiteY30" fmla="*/ 1505769 h 2277762"/>
              <a:gd name="connsiteX31" fmla="*/ 2700626 w 4630434"/>
              <a:gd name="connsiteY31" fmla="*/ 1505769 h 2277762"/>
              <a:gd name="connsiteX32" fmla="*/ 2700626 w 4630434"/>
              <a:gd name="connsiteY32" fmla="*/ 1887240 h 2277762"/>
              <a:gd name="connsiteX33" fmla="*/ 2314923 w 4630434"/>
              <a:gd name="connsiteY33" fmla="*/ 1887240 h 2277762"/>
              <a:gd name="connsiteX34" fmla="*/ 2314923 w 4630434"/>
              <a:gd name="connsiteY34" fmla="*/ 1505769 h 2277762"/>
              <a:gd name="connsiteX35" fmla="*/ 1930397 w 4630434"/>
              <a:gd name="connsiteY35" fmla="*/ 1505769 h 2277762"/>
              <a:gd name="connsiteX36" fmla="*/ 1930397 w 4630434"/>
              <a:gd name="connsiteY36" fmla="*/ 1887241 h 2277762"/>
              <a:gd name="connsiteX37" fmla="*/ 1544692 w 4630434"/>
              <a:gd name="connsiteY37" fmla="*/ 1887241 h 2277762"/>
              <a:gd name="connsiteX38" fmla="*/ 1544692 w 4630434"/>
              <a:gd name="connsiteY38" fmla="*/ 1501537 h 2277762"/>
              <a:gd name="connsiteX39" fmla="*/ 1929807 w 4630434"/>
              <a:gd name="connsiteY39" fmla="*/ 1501537 h 2277762"/>
              <a:gd name="connsiteX40" fmla="*/ 385115 w 4630434"/>
              <a:gd name="connsiteY40" fmla="*/ 1120064 h 2277762"/>
              <a:gd name="connsiteX41" fmla="*/ 770819 w 4630434"/>
              <a:gd name="connsiteY41" fmla="*/ 1120064 h 2277762"/>
              <a:gd name="connsiteX42" fmla="*/ 770819 w 4630434"/>
              <a:gd name="connsiteY42" fmla="*/ 1501537 h 2277762"/>
              <a:gd name="connsiteX43" fmla="*/ 1155345 w 4630434"/>
              <a:gd name="connsiteY43" fmla="*/ 1501537 h 2277762"/>
              <a:gd name="connsiteX44" fmla="*/ 1155345 w 4630434"/>
              <a:gd name="connsiteY44" fmla="*/ 1120064 h 2277762"/>
              <a:gd name="connsiteX45" fmla="*/ 1541050 w 4630434"/>
              <a:gd name="connsiteY45" fmla="*/ 1120064 h 2277762"/>
              <a:gd name="connsiteX46" fmla="*/ 1541050 w 4630434"/>
              <a:gd name="connsiteY46" fmla="*/ 1505769 h 2277762"/>
              <a:gd name="connsiteX47" fmla="*/ 1155935 w 4630434"/>
              <a:gd name="connsiteY47" fmla="*/ 1505769 h 2277762"/>
              <a:gd name="connsiteX48" fmla="*/ 1155935 w 4630434"/>
              <a:gd name="connsiteY48" fmla="*/ 1887241 h 2277762"/>
              <a:gd name="connsiteX49" fmla="*/ 770230 w 4630434"/>
              <a:gd name="connsiteY49" fmla="*/ 1887241 h 2277762"/>
              <a:gd name="connsiteX50" fmla="*/ 770230 w 4630434"/>
              <a:gd name="connsiteY50" fmla="*/ 1505769 h 2277762"/>
              <a:gd name="connsiteX51" fmla="*/ 385704 w 4630434"/>
              <a:gd name="connsiteY51" fmla="*/ 1505769 h 2277762"/>
              <a:gd name="connsiteX52" fmla="*/ 385704 w 4630434"/>
              <a:gd name="connsiteY52" fmla="*/ 1887241 h 2277762"/>
              <a:gd name="connsiteX53" fmla="*/ 0 w 4630434"/>
              <a:gd name="connsiteY53" fmla="*/ 1887241 h 2277762"/>
              <a:gd name="connsiteX54" fmla="*/ 0 w 4630434"/>
              <a:gd name="connsiteY54" fmla="*/ 1501537 h 2277762"/>
              <a:gd name="connsiteX55" fmla="*/ 385115 w 4630434"/>
              <a:gd name="connsiteY55" fmla="*/ 1501537 h 2277762"/>
              <a:gd name="connsiteX56" fmla="*/ 3085742 w 4630434"/>
              <a:gd name="connsiteY56" fmla="*/ 742395 h 2277762"/>
              <a:gd name="connsiteX57" fmla="*/ 3471447 w 4630434"/>
              <a:gd name="connsiteY57" fmla="*/ 742395 h 2277762"/>
              <a:gd name="connsiteX58" fmla="*/ 3471447 w 4630434"/>
              <a:gd name="connsiteY58" fmla="*/ 1128100 h 2277762"/>
              <a:gd name="connsiteX59" fmla="*/ 3085742 w 4630434"/>
              <a:gd name="connsiteY59" fmla="*/ 1128100 h 2277762"/>
              <a:gd name="connsiteX60" fmla="*/ 4244730 w 4630434"/>
              <a:gd name="connsiteY60" fmla="*/ 372762 h 2277762"/>
              <a:gd name="connsiteX61" fmla="*/ 4630434 w 4630434"/>
              <a:gd name="connsiteY61" fmla="*/ 372762 h 2277762"/>
              <a:gd name="connsiteX62" fmla="*/ 4630434 w 4630434"/>
              <a:gd name="connsiteY62" fmla="*/ 758467 h 2277762"/>
              <a:gd name="connsiteX63" fmla="*/ 4245909 w 4630434"/>
              <a:gd name="connsiteY63" fmla="*/ 758467 h 2277762"/>
              <a:gd name="connsiteX64" fmla="*/ 4245909 w 4630434"/>
              <a:gd name="connsiteY64" fmla="*/ 1120064 h 2277762"/>
              <a:gd name="connsiteX65" fmla="*/ 4630434 w 4630434"/>
              <a:gd name="connsiteY65" fmla="*/ 1120064 h 2277762"/>
              <a:gd name="connsiteX66" fmla="*/ 4630434 w 4630434"/>
              <a:gd name="connsiteY66" fmla="*/ 1505769 h 2277762"/>
              <a:gd name="connsiteX67" fmla="*/ 4245319 w 4630434"/>
              <a:gd name="connsiteY67" fmla="*/ 1505769 h 2277762"/>
              <a:gd name="connsiteX68" fmla="*/ 4245319 w 4630434"/>
              <a:gd name="connsiteY68" fmla="*/ 1887240 h 2277762"/>
              <a:gd name="connsiteX69" fmla="*/ 3859615 w 4630434"/>
              <a:gd name="connsiteY69" fmla="*/ 1887240 h 2277762"/>
              <a:gd name="connsiteX70" fmla="*/ 3859615 w 4630434"/>
              <a:gd name="connsiteY70" fmla="*/ 1505769 h 2277762"/>
              <a:gd name="connsiteX71" fmla="*/ 3475089 w 4630434"/>
              <a:gd name="connsiteY71" fmla="*/ 1505769 h 2277762"/>
              <a:gd name="connsiteX72" fmla="*/ 3475089 w 4630434"/>
              <a:gd name="connsiteY72" fmla="*/ 1887240 h 2277762"/>
              <a:gd name="connsiteX73" fmla="*/ 3089384 w 4630434"/>
              <a:gd name="connsiteY73" fmla="*/ 1887240 h 2277762"/>
              <a:gd name="connsiteX74" fmla="*/ 3089384 w 4630434"/>
              <a:gd name="connsiteY74" fmla="*/ 1501537 h 2277762"/>
              <a:gd name="connsiteX75" fmla="*/ 3474499 w 4630434"/>
              <a:gd name="connsiteY75" fmla="*/ 1501537 h 2277762"/>
              <a:gd name="connsiteX76" fmla="*/ 3474499 w 4630434"/>
              <a:gd name="connsiteY76" fmla="*/ 1120064 h 2277762"/>
              <a:gd name="connsiteX77" fmla="*/ 3860204 w 4630434"/>
              <a:gd name="connsiteY77" fmla="*/ 1120064 h 2277762"/>
              <a:gd name="connsiteX78" fmla="*/ 3860204 w 4630434"/>
              <a:gd name="connsiteY78" fmla="*/ 1501537 h 2277762"/>
              <a:gd name="connsiteX79" fmla="*/ 4244730 w 4630434"/>
              <a:gd name="connsiteY79" fmla="*/ 1501537 h 2277762"/>
              <a:gd name="connsiteX80" fmla="*/ 4244730 w 4630434"/>
              <a:gd name="connsiteY80" fmla="*/ 1128100 h 2277762"/>
              <a:gd name="connsiteX81" fmla="*/ 3860205 w 4630434"/>
              <a:gd name="connsiteY81" fmla="*/ 1128100 h 2277762"/>
              <a:gd name="connsiteX82" fmla="*/ 3860205 w 4630434"/>
              <a:gd name="connsiteY82" fmla="*/ 742395 h 2277762"/>
              <a:gd name="connsiteX83" fmla="*/ 4244730 w 4630434"/>
              <a:gd name="connsiteY83" fmla="*/ 742395 h 2277762"/>
              <a:gd name="connsiteX84" fmla="*/ 3856080 w 4630434"/>
              <a:gd name="connsiteY84" fmla="*/ 0 h 2277762"/>
              <a:gd name="connsiteX85" fmla="*/ 4235021 w 4630434"/>
              <a:gd name="connsiteY85" fmla="*/ 0 h 2277762"/>
              <a:gd name="connsiteX86" fmla="*/ 4235021 w 4630434"/>
              <a:gd name="connsiteY86" fmla="*/ 378941 h 2277762"/>
              <a:gd name="connsiteX87" fmla="*/ 3856080 w 4630434"/>
              <a:gd name="connsiteY87" fmla="*/ 378941 h 2277762"/>
              <a:gd name="connsiteX88" fmla="*/ 3856080 w 4630434"/>
              <a:gd name="connsiteY88" fmla="*/ 749643 h 2277762"/>
              <a:gd name="connsiteX89" fmla="*/ 3477139 w 4630434"/>
              <a:gd name="connsiteY89" fmla="*/ 749643 h 2277762"/>
              <a:gd name="connsiteX90" fmla="*/ 3477139 w 4630434"/>
              <a:gd name="connsiteY90" fmla="*/ 370702 h 2277762"/>
              <a:gd name="connsiteX91" fmla="*/ 3856080 w 4630434"/>
              <a:gd name="connsiteY91" fmla="*/ 370702 h 2277762"/>
            </a:gdLst>
            <a:ahLst/>
            <a:cxnLst/>
            <a:rect l="l" t="t" r="r" b="b"/>
            <a:pathLst>
              <a:path w="4630434" h="2277762">
                <a:moveTo>
                  <a:pt x="1929807" y="1892058"/>
                </a:moveTo>
                <a:lnTo>
                  <a:pt x="2315512" y="1892058"/>
                </a:lnTo>
                <a:lnTo>
                  <a:pt x="2315512" y="2277762"/>
                </a:lnTo>
                <a:lnTo>
                  <a:pt x="1929807" y="2277762"/>
                </a:lnTo>
                <a:close/>
                <a:moveTo>
                  <a:pt x="1155345" y="1892058"/>
                </a:moveTo>
                <a:lnTo>
                  <a:pt x="1541050" y="1892058"/>
                </a:lnTo>
                <a:lnTo>
                  <a:pt x="1541050" y="2277762"/>
                </a:lnTo>
                <a:lnTo>
                  <a:pt x="1155345" y="2277762"/>
                </a:lnTo>
                <a:close/>
                <a:moveTo>
                  <a:pt x="385115" y="1892058"/>
                </a:moveTo>
                <a:lnTo>
                  <a:pt x="770819" y="1892058"/>
                </a:lnTo>
                <a:lnTo>
                  <a:pt x="770819" y="2277762"/>
                </a:lnTo>
                <a:lnTo>
                  <a:pt x="385115" y="2277762"/>
                </a:lnTo>
                <a:close/>
                <a:moveTo>
                  <a:pt x="4244730" y="1892057"/>
                </a:moveTo>
                <a:lnTo>
                  <a:pt x="4630434" y="1892057"/>
                </a:lnTo>
                <a:lnTo>
                  <a:pt x="4630434" y="2277762"/>
                </a:lnTo>
                <a:lnTo>
                  <a:pt x="4244730" y="2277762"/>
                </a:lnTo>
                <a:close/>
                <a:moveTo>
                  <a:pt x="3474499" y="1892057"/>
                </a:moveTo>
                <a:lnTo>
                  <a:pt x="3860204" y="1892057"/>
                </a:lnTo>
                <a:lnTo>
                  <a:pt x="3860204" y="2277762"/>
                </a:lnTo>
                <a:lnTo>
                  <a:pt x="3474499" y="2277762"/>
                </a:lnTo>
                <a:close/>
                <a:moveTo>
                  <a:pt x="2700037" y="1892057"/>
                </a:moveTo>
                <a:lnTo>
                  <a:pt x="3085741" y="1892057"/>
                </a:lnTo>
                <a:lnTo>
                  <a:pt x="3085741" y="2277762"/>
                </a:lnTo>
                <a:lnTo>
                  <a:pt x="2700037" y="2277762"/>
                </a:lnTo>
                <a:close/>
                <a:moveTo>
                  <a:pt x="1929807" y="1120064"/>
                </a:moveTo>
                <a:lnTo>
                  <a:pt x="2315512" y="1120064"/>
                </a:lnTo>
                <a:lnTo>
                  <a:pt x="2315512" y="1501537"/>
                </a:lnTo>
                <a:lnTo>
                  <a:pt x="2700037" y="1501537"/>
                </a:lnTo>
                <a:lnTo>
                  <a:pt x="2700037" y="1120064"/>
                </a:lnTo>
                <a:lnTo>
                  <a:pt x="3085741" y="1120064"/>
                </a:lnTo>
                <a:lnTo>
                  <a:pt x="3085741" y="1505769"/>
                </a:lnTo>
                <a:lnTo>
                  <a:pt x="2700626" y="1505769"/>
                </a:lnTo>
                <a:lnTo>
                  <a:pt x="2700626" y="1887240"/>
                </a:lnTo>
                <a:lnTo>
                  <a:pt x="2314923" y="1887240"/>
                </a:lnTo>
                <a:lnTo>
                  <a:pt x="2314923" y="1505769"/>
                </a:lnTo>
                <a:lnTo>
                  <a:pt x="1930397" y="1505769"/>
                </a:lnTo>
                <a:lnTo>
                  <a:pt x="1930397" y="1887241"/>
                </a:lnTo>
                <a:lnTo>
                  <a:pt x="1544692" y="1887241"/>
                </a:lnTo>
                <a:lnTo>
                  <a:pt x="1544692" y="1501537"/>
                </a:lnTo>
                <a:lnTo>
                  <a:pt x="1929807" y="1501537"/>
                </a:lnTo>
                <a:close/>
                <a:moveTo>
                  <a:pt x="385115" y="1120064"/>
                </a:moveTo>
                <a:lnTo>
                  <a:pt x="770819" y="1120064"/>
                </a:lnTo>
                <a:lnTo>
                  <a:pt x="770819" y="1501537"/>
                </a:lnTo>
                <a:lnTo>
                  <a:pt x="1155345" y="1501537"/>
                </a:lnTo>
                <a:lnTo>
                  <a:pt x="1155345" y="1120064"/>
                </a:lnTo>
                <a:lnTo>
                  <a:pt x="1541050" y="1120064"/>
                </a:lnTo>
                <a:lnTo>
                  <a:pt x="1541050" y="1505769"/>
                </a:lnTo>
                <a:lnTo>
                  <a:pt x="1155935" y="1505769"/>
                </a:lnTo>
                <a:lnTo>
                  <a:pt x="1155935" y="1887241"/>
                </a:lnTo>
                <a:lnTo>
                  <a:pt x="770230" y="1887241"/>
                </a:lnTo>
                <a:lnTo>
                  <a:pt x="770230" y="1505769"/>
                </a:lnTo>
                <a:lnTo>
                  <a:pt x="385704" y="1505769"/>
                </a:lnTo>
                <a:lnTo>
                  <a:pt x="385704" y="1887241"/>
                </a:lnTo>
                <a:lnTo>
                  <a:pt x="0" y="1887241"/>
                </a:lnTo>
                <a:lnTo>
                  <a:pt x="0" y="1501537"/>
                </a:lnTo>
                <a:lnTo>
                  <a:pt x="385115" y="1501537"/>
                </a:lnTo>
                <a:close/>
                <a:moveTo>
                  <a:pt x="3085742" y="742395"/>
                </a:moveTo>
                <a:lnTo>
                  <a:pt x="3471447" y="742395"/>
                </a:lnTo>
                <a:lnTo>
                  <a:pt x="3471447" y="1128100"/>
                </a:lnTo>
                <a:lnTo>
                  <a:pt x="3085742" y="1128100"/>
                </a:lnTo>
                <a:close/>
                <a:moveTo>
                  <a:pt x="4244730" y="372762"/>
                </a:moveTo>
                <a:lnTo>
                  <a:pt x="4630434" y="372762"/>
                </a:lnTo>
                <a:lnTo>
                  <a:pt x="4630434" y="758467"/>
                </a:lnTo>
                <a:lnTo>
                  <a:pt x="4245909" y="758467"/>
                </a:lnTo>
                <a:lnTo>
                  <a:pt x="4245909" y="1120064"/>
                </a:lnTo>
                <a:lnTo>
                  <a:pt x="4630434" y="1120064"/>
                </a:lnTo>
                <a:lnTo>
                  <a:pt x="4630434" y="1505769"/>
                </a:lnTo>
                <a:lnTo>
                  <a:pt x="4245319" y="1505769"/>
                </a:lnTo>
                <a:lnTo>
                  <a:pt x="4245319" y="1887240"/>
                </a:lnTo>
                <a:lnTo>
                  <a:pt x="3859615" y="1887240"/>
                </a:lnTo>
                <a:lnTo>
                  <a:pt x="3859615" y="1505769"/>
                </a:lnTo>
                <a:lnTo>
                  <a:pt x="3475089" y="1505769"/>
                </a:lnTo>
                <a:lnTo>
                  <a:pt x="3475089" y="1887240"/>
                </a:lnTo>
                <a:lnTo>
                  <a:pt x="3089384" y="1887240"/>
                </a:lnTo>
                <a:lnTo>
                  <a:pt x="3089384" y="1501537"/>
                </a:lnTo>
                <a:lnTo>
                  <a:pt x="3474499" y="1501537"/>
                </a:lnTo>
                <a:lnTo>
                  <a:pt x="3474499" y="1120064"/>
                </a:lnTo>
                <a:lnTo>
                  <a:pt x="3860204" y="1120064"/>
                </a:lnTo>
                <a:lnTo>
                  <a:pt x="3860204" y="1501537"/>
                </a:lnTo>
                <a:lnTo>
                  <a:pt x="4244730" y="1501537"/>
                </a:lnTo>
                <a:lnTo>
                  <a:pt x="4244730" y="1128100"/>
                </a:lnTo>
                <a:lnTo>
                  <a:pt x="3860205" y="1128100"/>
                </a:lnTo>
                <a:lnTo>
                  <a:pt x="3860205" y="742395"/>
                </a:lnTo>
                <a:lnTo>
                  <a:pt x="4244730" y="742395"/>
                </a:lnTo>
                <a:close/>
                <a:moveTo>
                  <a:pt x="3856080" y="0"/>
                </a:moveTo>
                <a:lnTo>
                  <a:pt x="4235021" y="0"/>
                </a:lnTo>
                <a:lnTo>
                  <a:pt x="4235021" y="378941"/>
                </a:lnTo>
                <a:lnTo>
                  <a:pt x="3856080" y="378941"/>
                </a:lnTo>
                <a:lnTo>
                  <a:pt x="3856080" y="749643"/>
                </a:lnTo>
                <a:lnTo>
                  <a:pt x="3477139" y="749643"/>
                </a:lnTo>
                <a:lnTo>
                  <a:pt x="3477139" y="370702"/>
                </a:lnTo>
                <a:lnTo>
                  <a:pt x="3856080" y="3707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0" y="-75753"/>
            <a:ext cx="5369128" cy="2208905"/>
          </a:xfrm>
          <a:custGeom>
            <a:avLst/>
            <a:gdLst>
              <a:gd name="connsiteX0" fmla="*/ 1669454 w 6669872"/>
              <a:gd name="connsiteY0" fmla="*/ 1656022 h 2744042"/>
              <a:gd name="connsiteX1" fmla="*/ 2225039 w 6669872"/>
              <a:gd name="connsiteY1" fmla="*/ 1656022 h 2744042"/>
              <a:gd name="connsiteX2" fmla="*/ 2225039 w 6669872"/>
              <a:gd name="connsiteY2" fmla="*/ 2211607 h 2744042"/>
              <a:gd name="connsiteX3" fmla="*/ 1669454 w 6669872"/>
              <a:gd name="connsiteY3" fmla="*/ 2211607 h 2744042"/>
              <a:gd name="connsiteX4" fmla="*/ 1664208 w 6669872"/>
              <a:gd name="connsiteY4" fmla="*/ 562524 h 2744042"/>
              <a:gd name="connsiteX5" fmla="*/ 2219793 w 6669872"/>
              <a:gd name="connsiteY5" fmla="*/ 562524 h 2744042"/>
              <a:gd name="connsiteX6" fmla="*/ 2219793 w 6669872"/>
              <a:gd name="connsiteY6" fmla="*/ 1118108 h 2744042"/>
              <a:gd name="connsiteX7" fmla="*/ 1665057 w 6669872"/>
              <a:gd name="connsiteY7" fmla="*/ 1118108 h 2744042"/>
              <a:gd name="connsiteX8" fmla="*/ 1665057 w 6669872"/>
              <a:gd name="connsiteY8" fmla="*/ 1667597 h 2744042"/>
              <a:gd name="connsiteX9" fmla="*/ 1109472 w 6669872"/>
              <a:gd name="connsiteY9" fmla="*/ 1667597 h 2744042"/>
              <a:gd name="connsiteX10" fmla="*/ 1109472 w 6669872"/>
              <a:gd name="connsiteY10" fmla="*/ 1118108 h 2744042"/>
              <a:gd name="connsiteX11" fmla="*/ 555585 w 6669872"/>
              <a:gd name="connsiteY11" fmla="*/ 1118108 h 2744042"/>
              <a:gd name="connsiteX12" fmla="*/ 555585 w 6669872"/>
              <a:gd name="connsiteY12" fmla="*/ 1656022 h 2744042"/>
              <a:gd name="connsiteX13" fmla="*/ 1109471 w 6669872"/>
              <a:gd name="connsiteY13" fmla="*/ 1656022 h 2744042"/>
              <a:gd name="connsiteX14" fmla="*/ 1109471 w 6669872"/>
              <a:gd name="connsiteY14" fmla="*/ 2211607 h 2744042"/>
              <a:gd name="connsiteX15" fmla="*/ 555585 w 6669872"/>
              <a:gd name="connsiteY15" fmla="*/ 2211607 h 2744042"/>
              <a:gd name="connsiteX16" fmla="*/ 555585 w 6669872"/>
              <a:gd name="connsiteY16" fmla="*/ 2744042 h 2744042"/>
              <a:gd name="connsiteX17" fmla="*/ 0 w 6669872"/>
              <a:gd name="connsiteY17" fmla="*/ 2744042 h 2744042"/>
              <a:gd name="connsiteX18" fmla="*/ 0 w 6669872"/>
              <a:gd name="connsiteY18" fmla="*/ 2188457 h 2744042"/>
              <a:gd name="connsiteX19" fmla="*/ 553886 w 6669872"/>
              <a:gd name="connsiteY19" fmla="*/ 2188457 h 2744042"/>
              <a:gd name="connsiteX20" fmla="*/ 553886 w 6669872"/>
              <a:gd name="connsiteY20" fmla="*/ 1667597 h 2744042"/>
              <a:gd name="connsiteX21" fmla="*/ 0 w 6669872"/>
              <a:gd name="connsiteY21" fmla="*/ 1667597 h 2744042"/>
              <a:gd name="connsiteX22" fmla="*/ 0 w 6669872"/>
              <a:gd name="connsiteY22" fmla="*/ 1112012 h 2744042"/>
              <a:gd name="connsiteX23" fmla="*/ 554736 w 6669872"/>
              <a:gd name="connsiteY23" fmla="*/ 1112012 h 2744042"/>
              <a:gd name="connsiteX24" fmla="*/ 554736 w 6669872"/>
              <a:gd name="connsiteY24" fmla="*/ 562524 h 2744042"/>
              <a:gd name="connsiteX25" fmla="*/ 1110321 w 6669872"/>
              <a:gd name="connsiteY25" fmla="*/ 562524 h 2744042"/>
              <a:gd name="connsiteX26" fmla="*/ 1110321 w 6669872"/>
              <a:gd name="connsiteY26" fmla="*/ 1112012 h 2744042"/>
              <a:gd name="connsiteX27" fmla="*/ 1664208 w 6669872"/>
              <a:gd name="connsiteY27" fmla="*/ 1112012 h 2744042"/>
              <a:gd name="connsiteX28" fmla="*/ 3889247 w 6669872"/>
              <a:gd name="connsiteY28" fmla="*/ 562523 h 2744042"/>
              <a:gd name="connsiteX29" fmla="*/ 4444832 w 6669872"/>
              <a:gd name="connsiteY29" fmla="*/ 562523 h 2744042"/>
              <a:gd name="connsiteX30" fmla="*/ 4444832 w 6669872"/>
              <a:gd name="connsiteY30" fmla="*/ 1118108 h 2744042"/>
              <a:gd name="connsiteX31" fmla="*/ 3890096 w 6669872"/>
              <a:gd name="connsiteY31" fmla="*/ 1118108 h 2744042"/>
              <a:gd name="connsiteX32" fmla="*/ 3890096 w 6669872"/>
              <a:gd name="connsiteY32" fmla="*/ 1667597 h 2744042"/>
              <a:gd name="connsiteX33" fmla="*/ 3334511 w 6669872"/>
              <a:gd name="connsiteY33" fmla="*/ 1667597 h 2744042"/>
              <a:gd name="connsiteX34" fmla="*/ 3334511 w 6669872"/>
              <a:gd name="connsiteY34" fmla="*/ 1118108 h 2744042"/>
              <a:gd name="connsiteX35" fmla="*/ 2780625 w 6669872"/>
              <a:gd name="connsiteY35" fmla="*/ 1118108 h 2744042"/>
              <a:gd name="connsiteX36" fmla="*/ 2780625 w 6669872"/>
              <a:gd name="connsiteY36" fmla="*/ 1667597 h 2744042"/>
              <a:gd name="connsiteX37" fmla="*/ 2225040 w 6669872"/>
              <a:gd name="connsiteY37" fmla="*/ 1667597 h 2744042"/>
              <a:gd name="connsiteX38" fmla="*/ 2225040 w 6669872"/>
              <a:gd name="connsiteY38" fmla="*/ 1112012 h 2744042"/>
              <a:gd name="connsiteX39" fmla="*/ 2779776 w 6669872"/>
              <a:gd name="connsiteY39" fmla="*/ 1112012 h 2744042"/>
              <a:gd name="connsiteX40" fmla="*/ 2779776 w 6669872"/>
              <a:gd name="connsiteY40" fmla="*/ 562524 h 2744042"/>
              <a:gd name="connsiteX41" fmla="*/ 3335360 w 6669872"/>
              <a:gd name="connsiteY41" fmla="*/ 562524 h 2744042"/>
              <a:gd name="connsiteX42" fmla="*/ 3335360 w 6669872"/>
              <a:gd name="connsiteY42" fmla="*/ 1112012 h 2744042"/>
              <a:gd name="connsiteX43" fmla="*/ 3889247 w 6669872"/>
              <a:gd name="connsiteY43" fmla="*/ 1112012 h 2744042"/>
              <a:gd name="connsiteX44" fmla="*/ 6114287 w 6669872"/>
              <a:gd name="connsiteY44" fmla="*/ 562523 h 2744042"/>
              <a:gd name="connsiteX45" fmla="*/ 6669872 w 6669872"/>
              <a:gd name="connsiteY45" fmla="*/ 562523 h 2744042"/>
              <a:gd name="connsiteX46" fmla="*/ 6669872 w 6669872"/>
              <a:gd name="connsiteY46" fmla="*/ 1118108 h 2744042"/>
              <a:gd name="connsiteX47" fmla="*/ 6115136 w 6669872"/>
              <a:gd name="connsiteY47" fmla="*/ 1118108 h 2744042"/>
              <a:gd name="connsiteX48" fmla="*/ 6115136 w 6669872"/>
              <a:gd name="connsiteY48" fmla="*/ 1667597 h 2744042"/>
              <a:gd name="connsiteX49" fmla="*/ 5559551 w 6669872"/>
              <a:gd name="connsiteY49" fmla="*/ 1667597 h 2744042"/>
              <a:gd name="connsiteX50" fmla="*/ 5559551 w 6669872"/>
              <a:gd name="connsiteY50" fmla="*/ 1118108 h 2744042"/>
              <a:gd name="connsiteX51" fmla="*/ 5005664 w 6669872"/>
              <a:gd name="connsiteY51" fmla="*/ 1118108 h 2744042"/>
              <a:gd name="connsiteX52" fmla="*/ 5005664 w 6669872"/>
              <a:gd name="connsiteY52" fmla="*/ 1667597 h 2744042"/>
              <a:gd name="connsiteX53" fmla="*/ 4450079 w 6669872"/>
              <a:gd name="connsiteY53" fmla="*/ 1667597 h 2744042"/>
              <a:gd name="connsiteX54" fmla="*/ 4450079 w 6669872"/>
              <a:gd name="connsiteY54" fmla="*/ 1112012 h 2744042"/>
              <a:gd name="connsiteX55" fmla="*/ 5004815 w 6669872"/>
              <a:gd name="connsiteY55" fmla="*/ 1112012 h 2744042"/>
              <a:gd name="connsiteX56" fmla="*/ 5004815 w 6669872"/>
              <a:gd name="connsiteY56" fmla="*/ 562523 h 2744042"/>
              <a:gd name="connsiteX57" fmla="*/ 5560400 w 6669872"/>
              <a:gd name="connsiteY57" fmla="*/ 562523 h 2744042"/>
              <a:gd name="connsiteX58" fmla="*/ 5560400 w 6669872"/>
              <a:gd name="connsiteY58" fmla="*/ 1112012 h 2744042"/>
              <a:gd name="connsiteX59" fmla="*/ 6114287 w 6669872"/>
              <a:gd name="connsiteY59" fmla="*/ 1112012 h 2744042"/>
              <a:gd name="connsiteX60" fmla="*/ 0 w 6669872"/>
              <a:gd name="connsiteY60" fmla="*/ 1 h 2744042"/>
              <a:gd name="connsiteX61" fmla="*/ 555585 w 6669872"/>
              <a:gd name="connsiteY61" fmla="*/ 1 h 2744042"/>
              <a:gd name="connsiteX62" fmla="*/ 555585 w 6669872"/>
              <a:gd name="connsiteY62" fmla="*/ 555586 h 2744042"/>
              <a:gd name="connsiteX63" fmla="*/ 0 w 6669872"/>
              <a:gd name="connsiteY63" fmla="*/ 555586 h 2744042"/>
              <a:gd name="connsiteX64" fmla="*/ 1109472 w 6669872"/>
              <a:gd name="connsiteY64" fmla="*/ 1 h 2744042"/>
              <a:gd name="connsiteX65" fmla="*/ 1665057 w 6669872"/>
              <a:gd name="connsiteY65" fmla="*/ 1 h 2744042"/>
              <a:gd name="connsiteX66" fmla="*/ 1665057 w 6669872"/>
              <a:gd name="connsiteY66" fmla="*/ 555586 h 2744042"/>
              <a:gd name="connsiteX67" fmla="*/ 1109472 w 6669872"/>
              <a:gd name="connsiteY67" fmla="*/ 555586 h 2744042"/>
              <a:gd name="connsiteX68" fmla="*/ 2225040 w 6669872"/>
              <a:gd name="connsiteY68" fmla="*/ 1 h 2744042"/>
              <a:gd name="connsiteX69" fmla="*/ 2780625 w 6669872"/>
              <a:gd name="connsiteY69" fmla="*/ 1 h 2744042"/>
              <a:gd name="connsiteX70" fmla="*/ 2780625 w 6669872"/>
              <a:gd name="connsiteY70" fmla="*/ 555586 h 2744042"/>
              <a:gd name="connsiteX71" fmla="*/ 2225040 w 6669872"/>
              <a:gd name="connsiteY71" fmla="*/ 555586 h 2744042"/>
              <a:gd name="connsiteX72" fmla="*/ 3334511 w 6669872"/>
              <a:gd name="connsiteY72" fmla="*/ 0 h 2744042"/>
              <a:gd name="connsiteX73" fmla="*/ 3890096 w 6669872"/>
              <a:gd name="connsiteY73" fmla="*/ 0 h 2744042"/>
              <a:gd name="connsiteX74" fmla="*/ 3890096 w 6669872"/>
              <a:gd name="connsiteY74" fmla="*/ 555585 h 2744042"/>
              <a:gd name="connsiteX75" fmla="*/ 3334511 w 6669872"/>
              <a:gd name="connsiteY75" fmla="*/ 555585 h 2744042"/>
              <a:gd name="connsiteX76" fmla="*/ 4450079 w 6669872"/>
              <a:gd name="connsiteY76" fmla="*/ 0 h 2744042"/>
              <a:gd name="connsiteX77" fmla="*/ 5005664 w 6669872"/>
              <a:gd name="connsiteY77" fmla="*/ 0 h 2744042"/>
              <a:gd name="connsiteX78" fmla="*/ 5005664 w 6669872"/>
              <a:gd name="connsiteY78" fmla="*/ 555585 h 2744042"/>
              <a:gd name="connsiteX79" fmla="*/ 4450079 w 6669872"/>
              <a:gd name="connsiteY79" fmla="*/ 555585 h 2744042"/>
              <a:gd name="connsiteX80" fmla="*/ 5559551 w 6669872"/>
              <a:gd name="connsiteY80" fmla="*/ 0 h 2744042"/>
              <a:gd name="connsiteX81" fmla="*/ 6115136 w 6669872"/>
              <a:gd name="connsiteY81" fmla="*/ 0 h 2744042"/>
              <a:gd name="connsiteX82" fmla="*/ 6115136 w 6669872"/>
              <a:gd name="connsiteY82" fmla="*/ 555585 h 2744042"/>
              <a:gd name="connsiteX83" fmla="*/ 5559551 w 6669872"/>
              <a:gd name="connsiteY83" fmla="*/ 555585 h 2744042"/>
            </a:gdLst>
            <a:ahLst/>
            <a:cxnLst/>
            <a:rect l="l" t="t" r="r" b="b"/>
            <a:pathLst>
              <a:path w="6669872" h="2744042">
                <a:moveTo>
                  <a:pt x="1669454" y="1656022"/>
                </a:moveTo>
                <a:lnTo>
                  <a:pt x="2225039" y="1656022"/>
                </a:lnTo>
                <a:lnTo>
                  <a:pt x="2225039" y="2211607"/>
                </a:lnTo>
                <a:lnTo>
                  <a:pt x="1669454" y="2211607"/>
                </a:lnTo>
                <a:close/>
                <a:moveTo>
                  <a:pt x="1664208" y="562524"/>
                </a:moveTo>
                <a:lnTo>
                  <a:pt x="2219793" y="562524"/>
                </a:lnTo>
                <a:lnTo>
                  <a:pt x="2219793" y="1118108"/>
                </a:lnTo>
                <a:lnTo>
                  <a:pt x="1665057" y="1118108"/>
                </a:lnTo>
                <a:lnTo>
                  <a:pt x="1665057" y="1667597"/>
                </a:lnTo>
                <a:lnTo>
                  <a:pt x="1109472" y="1667597"/>
                </a:lnTo>
                <a:lnTo>
                  <a:pt x="1109472" y="1118108"/>
                </a:lnTo>
                <a:lnTo>
                  <a:pt x="555585" y="1118108"/>
                </a:lnTo>
                <a:lnTo>
                  <a:pt x="555585" y="1656022"/>
                </a:lnTo>
                <a:lnTo>
                  <a:pt x="1109471" y="1656022"/>
                </a:lnTo>
                <a:lnTo>
                  <a:pt x="1109471" y="2211607"/>
                </a:lnTo>
                <a:lnTo>
                  <a:pt x="555585" y="2211607"/>
                </a:lnTo>
                <a:lnTo>
                  <a:pt x="555585" y="2744042"/>
                </a:lnTo>
                <a:lnTo>
                  <a:pt x="0" y="2744042"/>
                </a:lnTo>
                <a:lnTo>
                  <a:pt x="0" y="2188457"/>
                </a:lnTo>
                <a:lnTo>
                  <a:pt x="553886" y="2188457"/>
                </a:lnTo>
                <a:lnTo>
                  <a:pt x="553886" y="1667597"/>
                </a:lnTo>
                <a:lnTo>
                  <a:pt x="0" y="1667597"/>
                </a:lnTo>
                <a:lnTo>
                  <a:pt x="0" y="1112012"/>
                </a:lnTo>
                <a:lnTo>
                  <a:pt x="554736" y="1112012"/>
                </a:lnTo>
                <a:lnTo>
                  <a:pt x="554736" y="562524"/>
                </a:lnTo>
                <a:lnTo>
                  <a:pt x="1110321" y="562524"/>
                </a:lnTo>
                <a:lnTo>
                  <a:pt x="1110321" y="1112012"/>
                </a:lnTo>
                <a:lnTo>
                  <a:pt x="1664208" y="1112012"/>
                </a:lnTo>
                <a:close/>
                <a:moveTo>
                  <a:pt x="3889247" y="562523"/>
                </a:moveTo>
                <a:lnTo>
                  <a:pt x="4444832" y="562523"/>
                </a:lnTo>
                <a:lnTo>
                  <a:pt x="4444832" y="1118108"/>
                </a:lnTo>
                <a:lnTo>
                  <a:pt x="3890096" y="1118108"/>
                </a:lnTo>
                <a:lnTo>
                  <a:pt x="3890096" y="1667597"/>
                </a:lnTo>
                <a:lnTo>
                  <a:pt x="3334511" y="1667597"/>
                </a:lnTo>
                <a:lnTo>
                  <a:pt x="3334511" y="1118108"/>
                </a:lnTo>
                <a:lnTo>
                  <a:pt x="2780625" y="1118108"/>
                </a:lnTo>
                <a:lnTo>
                  <a:pt x="2780625" y="1667597"/>
                </a:lnTo>
                <a:lnTo>
                  <a:pt x="2225040" y="1667597"/>
                </a:lnTo>
                <a:lnTo>
                  <a:pt x="2225040" y="1112012"/>
                </a:lnTo>
                <a:lnTo>
                  <a:pt x="2779776" y="1112012"/>
                </a:lnTo>
                <a:lnTo>
                  <a:pt x="2779776" y="562524"/>
                </a:lnTo>
                <a:lnTo>
                  <a:pt x="3335360" y="562524"/>
                </a:lnTo>
                <a:lnTo>
                  <a:pt x="3335360" y="1112012"/>
                </a:lnTo>
                <a:lnTo>
                  <a:pt x="3889247" y="1112012"/>
                </a:lnTo>
                <a:close/>
                <a:moveTo>
                  <a:pt x="6114287" y="562523"/>
                </a:moveTo>
                <a:lnTo>
                  <a:pt x="6669872" y="562523"/>
                </a:lnTo>
                <a:lnTo>
                  <a:pt x="6669872" y="1118108"/>
                </a:lnTo>
                <a:lnTo>
                  <a:pt x="6115136" y="1118108"/>
                </a:lnTo>
                <a:lnTo>
                  <a:pt x="6115136" y="1667597"/>
                </a:lnTo>
                <a:lnTo>
                  <a:pt x="5559551" y="1667597"/>
                </a:lnTo>
                <a:lnTo>
                  <a:pt x="5559551" y="1118108"/>
                </a:lnTo>
                <a:lnTo>
                  <a:pt x="5005664" y="1118108"/>
                </a:lnTo>
                <a:lnTo>
                  <a:pt x="5005664" y="1667597"/>
                </a:lnTo>
                <a:lnTo>
                  <a:pt x="4450079" y="1667597"/>
                </a:lnTo>
                <a:lnTo>
                  <a:pt x="4450079" y="1112012"/>
                </a:lnTo>
                <a:lnTo>
                  <a:pt x="5004815" y="1112012"/>
                </a:lnTo>
                <a:lnTo>
                  <a:pt x="5004815" y="562523"/>
                </a:lnTo>
                <a:lnTo>
                  <a:pt x="5560400" y="562523"/>
                </a:lnTo>
                <a:lnTo>
                  <a:pt x="5560400" y="1112012"/>
                </a:lnTo>
                <a:lnTo>
                  <a:pt x="6114287" y="1112012"/>
                </a:lnTo>
                <a:close/>
                <a:moveTo>
                  <a:pt x="0" y="1"/>
                </a:moveTo>
                <a:lnTo>
                  <a:pt x="555585" y="1"/>
                </a:lnTo>
                <a:lnTo>
                  <a:pt x="555585" y="555586"/>
                </a:lnTo>
                <a:lnTo>
                  <a:pt x="0" y="555586"/>
                </a:lnTo>
                <a:close/>
                <a:moveTo>
                  <a:pt x="1109472" y="1"/>
                </a:moveTo>
                <a:lnTo>
                  <a:pt x="1665057" y="1"/>
                </a:lnTo>
                <a:lnTo>
                  <a:pt x="1665057" y="555586"/>
                </a:lnTo>
                <a:lnTo>
                  <a:pt x="1109472" y="555586"/>
                </a:lnTo>
                <a:close/>
                <a:moveTo>
                  <a:pt x="2225040" y="1"/>
                </a:moveTo>
                <a:lnTo>
                  <a:pt x="2780625" y="1"/>
                </a:lnTo>
                <a:lnTo>
                  <a:pt x="2780625" y="555586"/>
                </a:lnTo>
                <a:lnTo>
                  <a:pt x="2225040" y="555586"/>
                </a:lnTo>
                <a:close/>
                <a:moveTo>
                  <a:pt x="3334511" y="0"/>
                </a:moveTo>
                <a:lnTo>
                  <a:pt x="3890096" y="0"/>
                </a:lnTo>
                <a:lnTo>
                  <a:pt x="3890096" y="555585"/>
                </a:lnTo>
                <a:lnTo>
                  <a:pt x="3334511" y="555585"/>
                </a:lnTo>
                <a:close/>
                <a:moveTo>
                  <a:pt x="4450079" y="0"/>
                </a:moveTo>
                <a:lnTo>
                  <a:pt x="5005664" y="0"/>
                </a:lnTo>
                <a:lnTo>
                  <a:pt x="5005664" y="555585"/>
                </a:lnTo>
                <a:lnTo>
                  <a:pt x="4450079" y="555585"/>
                </a:lnTo>
                <a:close/>
                <a:moveTo>
                  <a:pt x="5559551" y="0"/>
                </a:moveTo>
                <a:lnTo>
                  <a:pt x="6115136" y="0"/>
                </a:lnTo>
                <a:lnTo>
                  <a:pt x="6115136" y="555585"/>
                </a:lnTo>
                <a:lnTo>
                  <a:pt x="5559551" y="5555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0399" y="2758440"/>
            <a:ext cx="5892801" cy="19354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5100" b="1" dirty="0" err="1">
                <a:ln w="12700">
                  <a:noFill/>
                </a:ln>
                <a:solidFill>
                  <a:srgbClr val="325212">
                    <a:alpha val="100000"/>
                  </a:srgbClr>
                </a:solidFill>
                <a:latin typeface="Cloudtype-JGchukaiGB"/>
                <a:ea typeface="Cloudtype-JGchukaiGB"/>
                <a:cs typeface="Cloudtype-JGchukaiGB"/>
              </a:rPr>
              <a:t>关注食品安全</a:t>
            </a:r>
            <a:r>
              <a:rPr kumimoji="1" lang="en-US" altLang="zh-CN" sz="5100" b="1" dirty="0">
                <a:ln w="12700">
                  <a:noFill/>
                </a:ln>
                <a:solidFill>
                  <a:srgbClr val="325212">
                    <a:alpha val="100000"/>
                  </a:srgbClr>
                </a:solidFill>
                <a:latin typeface="Cloudtype-JGchukaiGB"/>
                <a:ea typeface="Cloudtype-JGchukaiGB"/>
                <a:cs typeface="Cloudtype-JGchukaiGB"/>
              </a:rPr>
              <a:t>，
</a:t>
            </a:r>
            <a:r>
              <a:rPr kumimoji="1" lang="en-US" altLang="zh-CN" sz="5100" b="1" dirty="0" err="1">
                <a:ln w="12700">
                  <a:noFill/>
                </a:ln>
                <a:solidFill>
                  <a:srgbClr val="325212">
                    <a:alpha val="100000"/>
                  </a:srgbClr>
                </a:solidFill>
                <a:latin typeface="Cloudtype-JGchukaiGB"/>
                <a:ea typeface="Cloudtype-JGchukaiGB"/>
                <a:cs typeface="Cloudtype-JGchukaiGB"/>
              </a:rPr>
              <a:t>展现创“易”风采</a:t>
            </a:r>
            <a:endParaRPr kumimoji="1" lang="zh-CN" altLang="en-US" dirty="0"/>
          </a:p>
        </p:txBody>
      </p:sp>
      <p:sp>
        <p:nvSpPr>
          <p:cNvPr id="12" name="标题 1"/>
          <p:cNvSpPr txBox="1"/>
          <p:nvPr/>
        </p:nvSpPr>
        <p:spPr>
          <a:xfrm>
            <a:off x="6672560" y="1615420"/>
            <a:ext cx="6299240" cy="6299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2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848091" y="1790951"/>
            <a:ext cx="5948178" cy="594817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alphaModFix/>
          </a:blip>
          <a:srcRect l="2525" t="909" r="2525" b="4141"/>
          <a:stretch>
            <a:fillRect/>
          </a:stretch>
        </p:blipFill>
        <p:spPr>
          <a:xfrm>
            <a:off x="6934200" y="1877060"/>
            <a:ext cx="5775960" cy="5775960"/>
          </a:xfrm>
          <a:custGeom>
            <a:avLst/>
            <a:gdLst>
              <a:gd name="connsiteX0" fmla="*/ 3255819 w 6511638"/>
              <a:gd name="connsiteY0" fmla="*/ 0 h 6511638"/>
              <a:gd name="connsiteX1" fmla="*/ 6511638 w 6511638"/>
              <a:gd name="connsiteY1" fmla="*/ 3255819 h 6511638"/>
              <a:gd name="connsiteX2" fmla="*/ 3255819 w 6511638"/>
              <a:gd name="connsiteY2" fmla="*/ 6511638 h 6511638"/>
              <a:gd name="connsiteX3" fmla="*/ 0 w 6511638"/>
              <a:gd name="connsiteY3" fmla="*/ 3255819 h 6511638"/>
              <a:gd name="connsiteX4" fmla="*/ 3255819 w 6511638"/>
              <a:gd name="connsiteY4" fmla="*/ 0 h 6511638"/>
            </a:gdLst>
            <a:ahLst/>
            <a:cxnLst/>
            <a:rect l="l" t="t" r="r" b="b"/>
            <a:pathLst>
              <a:path w="6511638" h="6511638">
                <a:moveTo>
                  <a:pt x="3255819" y="0"/>
                </a:moveTo>
                <a:cubicBezTo>
                  <a:pt x="5053958" y="0"/>
                  <a:pt x="6511638" y="1457680"/>
                  <a:pt x="6511638" y="3255819"/>
                </a:cubicBezTo>
                <a:cubicBezTo>
                  <a:pt x="6511638" y="5053958"/>
                  <a:pt x="5053958" y="6511638"/>
                  <a:pt x="3255819" y="6511638"/>
                </a:cubicBezTo>
                <a:cubicBezTo>
                  <a:pt x="1457680" y="6511638"/>
                  <a:pt x="0" y="5053958"/>
                  <a:pt x="0" y="3255819"/>
                </a:cubicBezTo>
                <a:cubicBezTo>
                  <a:pt x="0" y="1457680"/>
                  <a:pt x="1457680" y="0"/>
                  <a:pt x="325581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5" name="标题 1"/>
          <p:cNvSpPr txBox="1"/>
          <p:nvPr/>
        </p:nvSpPr>
        <p:spPr>
          <a:xfrm>
            <a:off x="3279140" y="8432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0256520" y="2256240"/>
            <a:ext cx="2225040" cy="670706"/>
          </a:xfrm>
          <a:custGeom>
            <a:avLst/>
            <a:gdLst>
              <a:gd name="connsiteX0" fmla="*/ 0 w 2123440"/>
              <a:gd name="connsiteY0" fmla="*/ 406400 h 640080"/>
              <a:gd name="connsiteX1" fmla="*/ 223520 w 2123440"/>
              <a:gd name="connsiteY1" fmla="*/ 243840 h 640080"/>
              <a:gd name="connsiteX2" fmla="*/ 447040 w 2123440"/>
              <a:gd name="connsiteY2" fmla="*/ 254000 h 640080"/>
              <a:gd name="connsiteX3" fmla="*/ 599440 w 2123440"/>
              <a:gd name="connsiteY3" fmla="*/ 71120 h 640080"/>
              <a:gd name="connsiteX4" fmla="*/ 955040 w 2123440"/>
              <a:gd name="connsiteY4" fmla="*/ 0 h 640080"/>
              <a:gd name="connsiteX5" fmla="*/ 1513840 w 2123440"/>
              <a:gd name="connsiteY5" fmla="*/ 60960 h 640080"/>
              <a:gd name="connsiteX6" fmla="*/ 1442720 w 2123440"/>
              <a:gd name="connsiteY6" fmla="*/ 254000 h 640080"/>
              <a:gd name="connsiteX7" fmla="*/ 1788160 w 2123440"/>
              <a:gd name="connsiteY7" fmla="*/ 284480 h 640080"/>
              <a:gd name="connsiteX8" fmla="*/ 2123440 w 2123440"/>
              <a:gd name="connsiteY8" fmla="*/ 426720 h 640080"/>
              <a:gd name="connsiteX9" fmla="*/ 2113280 w 2123440"/>
              <a:gd name="connsiteY9" fmla="*/ 609600 h 640080"/>
              <a:gd name="connsiteX10" fmla="*/ 1625600 w 2123440"/>
              <a:gd name="connsiteY10" fmla="*/ 640080 h 640080"/>
              <a:gd name="connsiteX11" fmla="*/ 1391920 w 2123440"/>
              <a:gd name="connsiteY11" fmla="*/ 518160 h 640080"/>
              <a:gd name="connsiteX12" fmla="*/ 640080 w 2123440"/>
              <a:gd name="connsiteY12" fmla="*/ 538480 h 640080"/>
              <a:gd name="connsiteX13" fmla="*/ 467360 w 2123440"/>
              <a:gd name="connsiteY13" fmla="*/ 396240 h 640080"/>
              <a:gd name="connsiteX14" fmla="*/ 0 w 2123440"/>
              <a:gd name="connsiteY14" fmla="*/ 406400 h 640080"/>
            </a:gdLst>
            <a:ahLst/>
            <a:cxnLst/>
            <a:rect l="l" t="t" r="r" b="b"/>
            <a:pathLst>
              <a:path w="2123440" h="640080">
                <a:moveTo>
                  <a:pt x="0" y="406400"/>
                </a:moveTo>
                <a:lnTo>
                  <a:pt x="223520" y="243840"/>
                </a:lnTo>
                <a:lnTo>
                  <a:pt x="447040" y="254000"/>
                </a:lnTo>
                <a:lnTo>
                  <a:pt x="599440" y="71120"/>
                </a:lnTo>
                <a:lnTo>
                  <a:pt x="955040" y="0"/>
                </a:lnTo>
                <a:lnTo>
                  <a:pt x="1513840" y="60960"/>
                </a:lnTo>
                <a:lnTo>
                  <a:pt x="1442720" y="254000"/>
                </a:lnTo>
                <a:lnTo>
                  <a:pt x="1788160" y="284480"/>
                </a:lnTo>
                <a:lnTo>
                  <a:pt x="2123440" y="426720"/>
                </a:lnTo>
                <a:lnTo>
                  <a:pt x="2113280" y="609600"/>
                </a:lnTo>
                <a:lnTo>
                  <a:pt x="1625600" y="640080"/>
                </a:lnTo>
                <a:lnTo>
                  <a:pt x="1391920" y="518160"/>
                </a:lnTo>
                <a:lnTo>
                  <a:pt x="640080" y="538480"/>
                </a:lnTo>
                <a:lnTo>
                  <a:pt x="467360" y="396240"/>
                </a:lnTo>
                <a:lnTo>
                  <a:pt x="0" y="4064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527799" y="2971800"/>
            <a:ext cx="1797375" cy="524106"/>
          </a:xfrm>
          <a:custGeom>
            <a:avLst/>
            <a:gdLst>
              <a:gd name="connsiteX0" fmla="*/ 1480820 w 1480820"/>
              <a:gd name="connsiteY0" fmla="*/ 431800 h 431800"/>
              <a:gd name="connsiteX1" fmla="*/ 1394460 w 1480820"/>
              <a:gd name="connsiteY1" fmla="*/ 358140 h 431800"/>
              <a:gd name="connsiteX2" fmla="*/ 1369060 w 1480820"/>
              <a:gd name="connsiteY2" fmla="*/ 355600 h 431800"/>
              <a:gd name="connsiteX3" fmla="*/ 1320800 w 1480820"/>
              <a:gd name="connsiteY3" fmla="*/ 287020 h 431800"/>
              <a:gd name="connsiteX4" fmla="*/ 1270000 w 1480820"/>
              <a:gd name="connsiteY4" fmla="*/ 281940 h 431800"/>
              <a:gd name="connsiteX5" fmla="*/ 1226820 w 1480820"/>
              <a:gd name="connsiteY5" fmla="*/ 256540 h 431800"/>
              <a:gd name="connsiteX6" fmla="*/ 1193800 w 1480820"/>
              <a:gd name="connsiteY6" fmla="*/ 269240 h 431800"/>
              <a:gd name="connsiteX7" fmla="*/ 1148080 w 1480820"/>
              <a:gd name="connsiteY7" fmla="*/ 218440 h 431800"/>
              <a:gd name="connsiteX8" fmla="*/ 1094740 w 1480820"/>
              <a:gd name="connsiteY8" fmla="*/ 218440 h 431800"/>
              <a:gd name="connsiteX9" fmla="*/ 965200 w 1480820"/>
              <a:gd name="connsiteY9" fmla="*/ 45720 h 431800"/>
              <a:gd name="connsiteX10" fmla="*/ 894080 w 1480820"/>
              <a:gd name="connsiteY10" fmla="*/ 35560 h 431800"/>
              <a:gd name="connsiteX11" fmla="*/ 510540 w 1480820"/>
              <a:gd name="connsiteY11" fmla="*/ 0 h 431800"/>
              <a:gd name="connsiteX12" fmla="*/ 472440 w 1480820"/>
              <a:gd name="connsiteY12" fmla="*/ 0 h 431800"/>
              <a:gd name="connsiteX13" fmla="*/ 304800 w 1480820"/>
              <a:gd name="connsiteY13" fmla="*/ 71120 h 431800"/>
              <a:gd name="connsiteX14" fmla="*/ 345440 w 1480820"/>
              <a:gd name="connsiteY14" fmla="*/ 276860 h 431800"/>
              <a:gd name="connsiteX15" fmla="*/ 220980 w 1480820"/>
              <a:gd name="connsiteY15" fmla="*/ 254000 h 431800"/>
              <a:gd name="connsiteX16" fmla="*/ 157480 w 1480820"/>
              <a:gd name="connsiteY16" fmla="*/ 287020 h 431800"/>
              <a:gd name="connsiteX17" fmla="*/ 180340 w 1480820"/>
              <a:gd name="connsiteY17" fmla="*/ 325120 h 431800"/>
              <a:gd name="connsiteX18" fmla="*/ 101600 w 1480820"/>
              <a:gd name="connsiteY18" fmla="*/ 342900 h 431800"/>
              <a:gd name="connsiteX19" fmla="*/ 35560 w 1480820"/>
              <a:gd name="connsiteY19" fmla="*/ 391160 h 431800"/>
              <a:gd name="connsiteX20" fmla="*/ 0 w 1480820"/>
              <a:gd name="connsiteY20" fmla="*/ 414020 h 431800"/>
              <a:gd name="connsiteX21" fmla="*/ 1480820 w 1480820"/>
              <a:gd name="connsiteY21" fmla="*/ 431800 h 431800"/>
            </a:gdLst>
            <a:ahLst/>
            <a:cxnLst/>
            <a:rect l="l" t="t" r="r" b="b"/>
            <a:pathLst>
              <a:path w="1480820" h="431800">
                <a:moveTo>
                  <a:pt x="1480820" y="431800"/>
                </a:moveTo>
                <a:lnTo>
                  <a:pt x="1394460" y="358140"/>
                </a:lnTo>
                <a:lnTo>
                  <a:pt x="1369060" y="355600"/>
                </a:lnTo>
                <a:lnTo>
                  <a:pt x="1320800" y="287020"/>
                </a:lnTo>
                <a:lnTo>
                  <a:pt x="1270000" y="281940"/>
                </a:lnTo>
                <a:lnTo>
                  <a:pt x="1226820" y="256540"/>
                </a:lnTo>
                <a:lnTo>
                  <a:pt x="1193800" y="269240"/>
                </a:lnTo>
                <a:lnTo>
                  <a:pt x="1148080" y="218440"/>
                </a:lnTo>
                <a:lnTo>
                  <a:pt x="1094740" y="218440"/>
                </a:lnTo>
                <a:lnTo>
                  <a:pt x="965200" y="45720"/>
                </a:lnTo>
                <a:lnTo>
                  <a:pt x="894080" y="35560"/>
                </a:lnTo>
                <a:lnTo>
                  <a:pt x="510540" y="0"/>
                </a:lnTo>
                <a:lnTo>
                  <a:pt x="472440" y="0"/>
                </a:lnTo>
                <a:lnTo>
                  <a:pt x="304800" y="71120"/>
                </a:lnTo>
                <a:lnTo>
                  <a:pt x="345440" y="276860"/>
                </a:lnTo>
                <a:lnTo>
                  <a:pt x="220980" y="254000"/>
                </a:lnTo>
                <a:lnTo>
                  <a:pt x="157480" y="287020"/>
                </a:lnTo>
                <a:lnTo>
                  <a:pt x="180340" y="325120"/>
                </a:lnTo>
                <a:lnTo>
                  <a:pt x="101600" y="342900"/>
                </a:lnTo>
                <a:lnTo>
                  <a:pt x="35560" y="391160"/>
                </a:lnTo>
                <a:lnTo>
                  <a:pt x="0" y="414020"/>
                </a:lnTo>
                <a:lnTo>
                  <a:pt x="1480820" y="4318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437884" y="991346"/>
            <a:ext cx="256552" cy="27790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061460" y="8432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4864100" y="8432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5006709" y="990600"/>
            <a:ext cx="296442" cy="27940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179570" y="971756"/>
            <a:ext cx="327660" cy="3170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5852160" y="1007110"/>
            <a:ext cx="2687066" cy="246380"/>
          </a:xfrm>
          <a:custGeom>
            <a:avLst/>
            <a:gdLst>
              <a:gd name="connsiteX0" fmla="*/ 2565146 w 2687066"/>
              <a:gd name="connsiteY0" fmla="*/ 124460 h 246380"/>
              <a:gd name="connsiteX1" fmla="*/ 2683286 w 2687066"/>
              <a:gd name="connsiteY1" fmla="*/ 124460 h 246380"/>
              <a:gd name="connsiteX2" fmla="*/ 2687066 w 2687066"/>
              <a:gd name="connsiteY2" fmla="*/ 124460 h 246380"/>
              <a:gd name="connsiteX3" fmla="*/ 2687066 w 2687066"/>
              <a:gd name="connsiteY3" fmla="*/ 129682 h 246380"/>
              <a:gd name="connsiteX4" fmla="*/ 2687066 w 2687066"/>
              <a:gd name="connsiteY4" fmla="*/ 246380 h 246380"/>
              <a:gd name="connsiteX5" fmla="*/ 2565146 w 2687066"/>
              <a:gd name="connsiteY5" fmla="*/ 246380 h 246380"/>
              <a:gd name="connsiteX6" fmla="*/ 2323846 w 2687066"/>
              <a:gd name="connsiteY6" fmla="*/ 124460 h 246380"/>
              <a:gd name="connsiteX7" fmla="*/ 2445766 w 2687066"/>
              <a:gd name="connsiteY7" fmla="*/ 124460 h 246380"/>
              <a:gd name="connsiteX8" fmla="*/ 2445766 w 2687066"/>
              <a:gd name="connsiteY8" fmla="*/ 246380 h 246380"/>
              <a:gd name="connsiteX9" fmla="*/ 2323846 w 2687066"/>
              <a:gd name="connsiteY9" fmla="*/ 246380 h 246380"/>
              <a:gd name="connsiteX10" fmla="*/ 2077466 w 2687066"/>
              <a:gd name="connsiteY10" fmla="*/ 124460 h 246380"/>
              <a:gd name="connsiteX11" fmla="*/ 2199386 w 2687066"/>
              <a:gd name="connsiteY11" fmla="*/ 124460 h 246380"/>
              <a:gd name="connsiteX12" fmla="*/ 2199386 w 2687066"/>
              <a:gd name="connsiteY12" fmla="*/ 246380 h 246380"/>
              <a:gd name="connsiteX13" fmla="*/ 2077466 w 2687066"/>
              <a:gd name="connsiteY13" fmla="*/ 246380 h 246380"/>
              <a:gd name="connsiteX14" fmla="*/ 1833880 w 2687066"/>
              <a:gd name="connsiteY14" fmla="*/ 124460 h 246380"/>
              <a:gd name="connsiteX15" fmla="*/ 1955800 w 2687066"/>
              <a:gd name="connsiteY15" fmla="*/ 124460 h 246380"/>
              <a:gd name="connsiteX16" fmla="*/ 1955800 w 2687066"/>
              <a:gd name="connsiteY16" fmla="*/ 246380 h 246380"/>
              <a:gd name="connsiteX17" fmla="*/ 1833880 w 2687066"/>
              <a:gd name="connsiteY17" fmla="*/ 246380 h 246380"/>
              <a:gd name="connsiteX18" fmla="*/ 1587500 w 2687066"/>
              <a:gd name="connsiteY18" fmla="*/ 124460 h 246380"/>
              <a:gd name="connsiteX19" fmla="*/ 1709420 w 2687066"/>
              <a:gd name="connsiteY19" fmla="*/ 124460 h 246380"/>
              <a:gd name="connsiteX20" fmla="*/ 1709420 w 2687066"/>
              <a:gd name="connsiteY20" fmla="*/ 246380 h 246380"/>
              <a:gd name="connsiteX21" fmla="*/ 1587500 w 2687066"/>
              <a:gd name="connsiteY21" fmla="*/ 246380 h 246380"/>
              <a:gd name="connsiteX22" fmla="*/ 1346200 w 2687066"/>
              <a:gd name="connsiteY22" fmla="*/ 124460 h 246380"/>
              <a:gd name="connsiteX23" fmla="*/ 1468120 w 2687066"/>
              <a:gd name="connsiteY23" fmla="*/ 124460 h 246380"/>
              <a:gd name="connsiteX24" fmla="*/ 1468120 w 2687066"/>
              <a:gd name="connsiteY24" fmla="*/ 246380 h 246380"/>
              <a:gd name="connsiteX25" fmla="*/ 1346200 w 2687066"/>
              <a:gd name="connsiteY25" fmla="*/ 246380 h 246380"/>
              <a:gd name="connsiteX26" fmla="*/ 1099820 w 2687066"/>
              <a:gd name="connsiteY26" fmla="*/ 124460 h 246380"/>
              <a:gd name="connsiteX27" fmla="*/ 1221740 w 2687066"/>
              <a:gd name="connsiteY27" fmla="*/ 124460 h 246380"/>
              <a:gd name="connsiteX28" fmla="*/ 1221740 w 2687066"/>
              <a:gd name="connsiteY28" fmla="*/ 246380 h 246380"/>
              <a:gd name="connsiteX29" fmla="*/ 1099820 w 2687066"/>
              <a:gd name="connsiteY29" fmla="*/ 246380 h 246380"/>
              <a:gd name="connsiteX30" fmla="*/ 855980 w 2687066"/>
              <a:gd name="connsiteY30" fmla="*/ 124460 h 246380"/>
              <a:gd name="connsiteX31" fmla="*/ 977900 w 2687066"/>
              <a:gd name="connsiteY31" fmla="*/ 124460 h 246380"/>
              <a:gd name="connsiteX32" fmla="*/ 977900 w 2687066"/>
              <a:gd name="connsiteY32" fmla="*/ 246380 h 246380"/>
              <a:gd name="connsiteX33" fmla="*/ 855980 w 2687066"/>
              <a:gd name="connsiteY33" fmla="*/ 246380 h 246380"/>
              <a:gd name="connsiteX34" fmla="*/ 609600 w 2687066"/>
              <a:gd name="connsiteY34" fmla="*/ 124460 h 246380"/>
              <a:gd name="connsiteX35" fmla="*/ 731520 w 2687066"/>
              <a:gd name="connsiteY35" fmla="*/ 124460 h 246380"/>
              <a:gd name="connsiteX36" fmla="*/ 731520 w 2687066"/>
              <a:gd name="connsiteY36" fmla="*/ 246380 h 246380"/>
              <a:gd name="connsiteX37" fmla="*/ 609600 w 2687066"/>
              <a:gd name="connsiteY37" fmla="*/ 246380 h 246380"/>
              <a:gd name="connsiteX38" fmla="*/ 368300 w 2687066"/>
              <a:gd name="connsiteY38" fmla="*/ 124460 h 246380"/>
              <a:gd name="connsiteX39" fmla="*/ 490220 w 2687066"/>
              <a:gd name="connsiteY39" fmla="*/ 124460 h 246380"/>
              <a:gd name="connsiteX40" fmla="*/ 490220 w 2687066"/>
              <a:gd name="connsiteY40" fmla="*/ 246380 h 246380"/>
              <a:gd name="connsiteX41" fmla="*/ 368300 w 2687066"/>
              <a:gd name="connsiteY41" fmla="*/ 246380 h 246380"/>
              <a:gd name="connsiteX42" fmla="*/ 121920 w 2687066"/>
              <a:gd name="connsiteY42" fmla="*/ 124460 h 246380"/>
              <a:gd name="connsiteX43" fmla="*/ 243840 w 2687066"/>
              <a:gd name="connsiteY43" fmla="*/ 124460 h 246380"/>
              <a:gd name="connsiteX44" fmla="*/ 243840 w 2687066"/>
              <a:gd name="connsiteY44" fmla="*/ 246380 h 246380"/>
              <a:gd name="connsiteX45" fmla="*/ 121920 w 2687066"/>
              <a:gd name="connsiteY45" fmla="*/ 246380 h 246380"/>
              <a:gd name="connsiteX46" fmla="*/ 2443226 w 2687066"/>
              <a:gd name="connsiteY46" fmla="*/ 0 h 246380"/>
              <a:gd name="connsiteX47" fmla="*/ 2565146 w 2687066"/>
              <a:gd name="connsiteY47" fmla="*/ 0 h 246380"/>
              <a:gd name="connsiteX48" fmla="*/ 2565146 w 2687066"/>
              <a:gd name="connsiteY48" fmla="*/ 121920 h 246380"/>
              <a:gd name="connsiteX49" fmla="*/ 2443226 w 2687066"/>
              <a:gd name="connsiteY49" fmla="*/ 121920 h 246380"/>
              <a:gd name="connsiteX50" fmla="*/ 2201926 w 2687066"/>
              <a:gd name="connsiteY50" fmla="*/ 0 h 246380"/>
              <a:gd name="connsiteX51" fmla="*/ 2323846 w 2687066"/>
              <a:gd name="connsiteY51" fmla="*/ 0 h 246380"/>
              <a:gd name="connsiteX52" fmla="*/ 2323846 w 2687066"/>
              <a:gd name="connsiteY52" fmla="*/ 121920 h 246380"/>
              <a:gd name="connsiteX53" fmla="*/ 2201926 w 2687066"/>
              <a:gd name="connsiteY53" fmla="*/ 121920 h 246380"/>
              <a:gd name="connsiteX54" fmla="*/ 1955546 w 2687066"/>
              <a:gd name="connsiteY54" fmla="*/ 0 h 246380"/>
              <a:gd name="connsiteX55" fmla="*/ 2077466 w 2687066"/>
              <a:gd name="connsiteY55" fmla="*/ 0 h 246380"/>
              <a:gd name="connsiteX56" fmla="*/ 2077466 w 2687066"/>
              <a:gd name="connsiteY56" fmla="*/ 121920 h 246380"/>
              <a:gd name="connsiteX57" fmla="*/ 1955546 w 2687066"/>
              <a:gd name="connsiteY57" fmla="*/ 121920 h 246380"/>
              <a:gd name="connsiteX58" fmla="*/ 1711960 w 2687066"/>
              <a:gd name="connsiteY58" fmla="*/ 0 h 246380"/>
              <a:gd name="connsiteX59" fmla="*/ 1833880 w 2687066"/>
              <a:gd name="connsiteY59" fmla="*/ 0 h 246380"/>
              <a:gd name="connsiteX60" fmla="*/ 1833880 w 2687066"/>
              <a:gd name="connsiteY60" fmla="*/ 121920 h 246380"/>
              <a:gd name="connsiteX61" fmla="*/ 1711960 w 2687066"/>
              <a:gd name="connsiteY61" fmla="*/ 121920 h 246380"/>
              <a:gd name="connsiteX62" fmla="*/ 1465580 w 2687066"/>
              <a:gd name="connsiteY62" fmla="*/ 0 h 246380"/>
              <a:gd name="connsiteX63" fmla="*/ 1587500 w 2687066"/>
              <a:gd name="connsiteY63" fmla="*/ 0 h 246380"/>
              <a:gd name="connsiteX64" fmla="*/ 1587500 w 2687066"/>
              <a:gd name="connsiteY64" fmla="*/ 121920 h 246380"/>
              <a:gd name="connsiteX65" fmla="*/ 1465580 w 2687066"/>
              <a:gd name="connsiteY65" fmla="*/ 121920 h 246380"/>
              <a:gd name="connsiteX66" fmla="*/ 1224280 w 2687066"/>
              <a:gd name="connsiteY66" fmla="*/ 0 h 246380"/>
              <a:gd name="connsiteX67" fmla="*/ 1346200 w 2687066"/>
              <a:gd name="connsiteY67" fmla="*/ 0 h 246380"/>
              <a:gd name="connsiteX68" fmla="*/ 1346200 w 2687066"/>
              <a:gd name="connsiteY68" fmla="*/ 121920 h 246380"/>
              <a:gd name="connsiteX69" fmla="*/ 1224280 w 2687066"/>
              <a:gd name="connsiteY69" fmla="*/ 121920 h 246380"/>
              <a:gd name="connsiteX70" fmla="*/ 977900 w 2687066"/>
              <a:gd name="connsiteY70" fmla="*/ 0 h 246380"/>
              <a:gd name="connsiteX71" fmla="*/ 1099820 w 2687066"/>
              <a:gd name="connsiteY71" fmla="*/ 0 h 246380"/>
              <a:gd name="connsiteX72" fmla="*/ 1099820 w 2687066"/>
              <a:gd name="connsiteY72" fmla="*/ 121920 h 246380"/>
              <a:gd name="connsiteX73" fmla="*/ 977900 w 2687066"/>
              <a:gd name="connsiteY73" fmla="*/ 121920 h 246380"/>
              <a:gd name="connsiteX74" fmla="*/ 734060 w 2687066"/>
              <a:gd name="connsiteY74" fmla="*/ 0 h 246380"/>
              <a:gd name="connsiteX75" fmla="*/ 855980 w 2687066"/>
              <a:gd name="connsiteY75" fmla="*/ 0 h 246380"/>
              <a:gd name="connsiteX76" fmla="*/ 855980 w 2687066"/>
              <a:gd name="connsiteY76" fmla="*/ 121920 h 246380"/>
              <a:gd name="connsiteX77" fmla="*/ 734060 w 2687066"/>
              <a:gd name="connsiteY77" fmla="*/ 121920 h 246380"/>
              <a:gd name="connsiteX78" fmla="*/ 487680 w 2687066"/>
              <a:gd name="connsiteY78" fmla="*/ 0 h 246380"/>
              <a:gd name="connsiteX79" fmla="*/ 609600 w 2687066"/>
              <a:gd name="connsiteY79" fmla="*/ 0 h 246380"/>
              <a:gd name="connsiteX80" fmla="*/ 609600 w 2687066"/>
              <a:gd name="connsiteY80" fmla="*/ 121920 h 246380"/>
              <a:gd name="connsiteX81" fmla="*/ 487680 w 2687066"/>
              <a:gd name="connsiteY81" fmla="*/ 121920 h 246380"/>
              <a:gd name="connsiteX82" fmla="*/ 246380 w 2687066"/>
              <a:gd name="connsiteY82" fmla="*/ 0 h 246380"/>
              <a:gd name="connsiteX83" fmla="*/ 368300 w 2687066"/>
              <a:gd name="connsiteY83" fmla="*/ 0 h 246380"/>
              <a:gd name="connsiteX84" fmla="*/ 368300 w 2687066"/>
              <a:gd name="connsiteY84" fmla="*/ 121920 h 246380"/>
              <a:gd name="connsiteX85" fmla="*/ 246380 w 2687066"/>
              <a:gd name="connsiteY85" fmla="*/ 121920 h 246380"/>
              <a:gd name="connsiteX86" fmla="*/ 0 w 2687066"/>
              <a:gd name="connsiteY86" fmla="*/ 0 h 246380"/>
              <a:gd name="connsiteX87" fmla="*/ 121920 w 2687066"/>
              <a:gd name="connsiteY87" fmla="*/ 0 h 246380"/>
              <a:gd name="connsiteX88" fmla="*/ 121920 w 2687066"/>
              <a:gd name="connsiteY88" fmla="*/ 121920 h 246380"/>
              <a:gd name="connsiteX89" fmla="*/ 0 w 2687066"/>
              <a:gd name="connsiteY89" fmla="*/ 121920 h 246380"/>
            </a:gdLst>
            <a:ahLst/>
            <a:cxnLst/>
            <a:rect l="l" t="t" r="r" b="b"/>
            <a:pathLst>
              <a:path w="2687066" h="246380">
                <a:moveTo>
                  <a:pt x="2565146" y="124460"/>
                </a:moveTo>
                <a:lnTo>
                  <a:pt x="2683286" y="124460"/>
                </a:lnTo>
                <a:lnTo>
                  <a:pt x="2687066" y="124460"/>
                </a:lnTo>
                <a:lnTo>
                  <a:pt x="2687066" y="129682"/>
                </a:lnTo>
                <a:lnTo>
                  <a:pt x="2687066" y="246380"/>
                </a:lnTo>
                <a:lnTo>
                  <a:pt x="2565146" y="246380"/>
                </a:lnTo>
                <a:close/>
                <a:moveTo>
                  <a:pt x="2323846" y="124460"/>
                </a:moveTo>
                <a:lnTo>
                  <a:pt x="2445766" y="124460"/>
                </a:lnTo>
                <a:lnTo>
                  <a:pt x="2445766" y="246380"/>
                </a:lnTo>
                <a:lnTo>
                  <a:pt x="2323846" y="246380"/>
                </a:lnTo>
                <a:close/>
                <a:moveTo>
                  <a:pt x="2077466" y="124460"/>
                </a:moveTo>
                <a:lnTo>
                  <a:pt x="2199386" y="124460"/>
                </a:lnTo>
                <a:lnTo>
                  <a:pt x="2199386" y="246380"/>
                </a:lnTo>
                <a:lnTo>
                  <a:pt x="2077466" y="246380"/>
                </a:lnTo>
                <a:close/>
                <a:moveTo>
                  <a:pt x="1833880" y="124460"/>
                </a:moveTo>
                <a:lnTo>
                  <a:pt x="1955800" y="124460"/>
                </a:lnTo>
                <a:lnTo>
                  <a:pt x="1955800" y="246380"/>
                </a:lnTo>
                <a:lnTo>
                  <a:pt x="1833880" y="246380"/>
                </a:lnTo>
                <a:close/>
                <a:moveTo>
                  <a:pt x="1587500" y="124460"/>
                </a:moveTo>
                <a:lnTo>
                  <a:pt x="1709420" y="124460"/>
                </a:lnTo>
                <a:lnTo>
                  <a:pt x="1709420" y="246380"/>
                </a:lnTo>
                <a:lnTo>
                  <a:pt x="1587500" y="246380"/>
                </a:lnTo>
                <a:close/>
                <a:moveTo>
                  <a:pt x="1346200" y="124460"/>
                </a:moveTo>
                <a:lnTo>
                  <a:pt x="1468120" y="124460"/>
                </a:lnTo>
                <a:lnTo>
                  <a:pt x="1468120" y="246380"/>
                </a:lnTo>
                <a:lnTo>
                  <a:pt x="1346200" y="246380"/>
                </a:lnTo>
                <a:close/>
                <a:moveTo>
                  <a:pt x="1099820" y="124460"/>
                </a:moveTo>
                <a:lnTo>
                  <a:pt x="1221740" y="124460"/>
                </a:lnTo>
                <a:lnTo>
                  <a:pt x="1221740" y="246380"/>
                </a:lnTo>
                <a:lnTo>
                  <a:pt x="1099820" y="246380"/>
                </a:lnTo>
                <a:close/>
                <a:moveTo>
                  <a:pt x="855980" y="124460"/>
                </a:moveTo>
                <a:lnTo>
                  <a:pt x="977900" y="124460"/>
                </a:lnTo>
                <a:lnTo>
                  <a:pt x="977900" y="246380"/>
                </a:lnTo>
                <a:lnTo>
                  <a:pt x="855980" y="246380"/>
                </a:lnTo>
                <a:close/>
                <a:moveTo>
                  <a:pt x="609600" y="124460"/>
                </a:moveTo>
                <a:lnTo>
                  <a:pt x="731520" y="124460"/>
                </a:lnTo>
                <a:lnTo>
                  <a:pt x="731520" y="246380"/>
                </a:lnTo>
                <a:lnTo>
                  <a:pt x="609600" y="246380"/>
                </a:lnTo>
                <a:close/>
                <a:moveTo>
                  <a:pt x="368300" y="124460"/>
                </a:moveTo>
                <a:lnTo>
                  <a:pt x="490220" y="124460"/>
                </a:lnTo>
                <a:lnTo>
                  <a:pt x="490220" y="246380"/>
                </a:lnTo>
                <a:lnTo>
                  <a:pt x="368300" y="246380"/>
                </a:lnTo>
                <a:close/>
                <a:moveTo>
                  <a:pt x="121920" y="124460"/>
                </a:moveTo>
                <a:lnTo>
                  <a:pt x="243840" y="124460"/>
                </a:lnTo>
                <a:lnTo>
                  <a:pt x="243840" y="246380"/>
                </a:lnTo>
                <a:lnTo>
                  <a:pt x="121920" y="246380"/>
                </a:lnTo>
                <a:close/>
                <a:moveTo>
                  <a:pt x="2443226" y="0"/>
                </a:moveTo>
                <a:lnTo>
                  <a:pt x="2565146" y="0"/>
                </a:lnTo>
                <a:lnTo>
                  <a:pt x="2565146" y="121920"/>
                </a:lnTo>
                <a:lnTo>
                  <a:pt x="2443226" y="121920"/>
                </a:lnTo>
                <a:close/>
                <a:moveTo>
                  <a:pt x="2201926" y="0"/>
                </a:moveTo>
                <a:lnTo>
                  <a:pt x="2323846" y="0"/>
                </a:lnTo>
                <a:lnTo>
                  <a:pt x="2323846" y="121920"/>
                </a:lnTo>
                <a:lnTo>
                  <a:pt x="2201926" y="121920"/>
                </a:lnTo>
                <a:close/>
                <a:moveTo>
                  <a:pt x="1955546" y="0"/>
                </a:moveTo>
                <a:lnTo>
                  <a:pt x="2077466" y="0"/>
                </a:lnTo>
                <a:lnTo>
                  <a:pt x="2077466" y="121920"/>
                </a:lnTo>
                <a:lnTo>
                  <a:pt x="1955546" y="121920"/>
                </a:lnTo>
                <a:close/>
                <a:moveTo>
                  <a:pt x="1711960" y="0"/>
                </a:moveTo>
                <a:lnTo>
                  <a:pt x="1833880" y="0"/>
                </a:lnTo>
                <a:lnTo>
                  <a:pt x="1833880" y="121920"/>
                </a:lnTo>
                <a:lnTo>
                  <a:pt x="1711960" y="121920"/>
                </a:lnTo>
                <a:close/>
                <a:moveTo>
                  <a:pt x="1465580" y="0"/>
                </a:moveTo>
                <a:lnTo>
                  <a:pt x="1587500" y="0"/>
                </a:lnTo>
                <a:lnTo>
                  <a:pt x="1587500" y="121920"/>
                </a:lnTo>
                <a:lnTo>
                  <a:pt x="1465580" y="121920"/>
                </a:lnTo>
                <a:close/>
                <a:moveTo>
                  <a:pt x="1224280" y="0"/>
                </a:moveTo>
                <a:lnTo>
                  <a:pt x="1346200" y="0"/>
                </a:lnTo>
                <a:lnTo>
                  <a:pt x="1346200" y="121920"/>
                </a:lnTo>
                <a:lnTo>
                  <a:pt x="1224280" y="121920"/>
                </a:lnTo>
                <a:close/>
                <a:moveTo>
                  <a:pt x="977900" y="0"/>
                </a:moveTo>
                <a:lnTo>
                  <a:pt x="1099820" y="0"/>
                </a:lnTo>
                <a:lnTo>
                  <a:pt x="1099820" y="121920"/>
                </a:lnTo>
                <a:lnTo>
                  <a:pt x="977900" y="121920"/>
                </a:lnTo>
                <a:close/>
                <a:moveTo>
                  <a:pt x="734060" y="0"/>
                </a:moveTo>
                <a:lnTo>
                  <a:pt x="855980" y="0"/>
                </a:lnTo>
                <a:lnTo>
                  <a:pt x="855980" y="121920"/>
                </a:lnTo>
                <a:lnTo>
                  <a:pt x="734060" y="121920"/>
                </a:lnTo>
                <a:close/>
                <a:moveTo>
                  <a:pt x="487680" y="0"/>
                </a:moveTo>
                <a:lnTo>
                  <a:pt x="609600" y="0"/>
                </a:lnTo>
                <a:lnTo>
                  <a:pt x="609600" y="121920"/>
                </a:lnTo>
                <a:lnTo>
                  <a:pt x="487680" y="121920"/>
                </a:lnTo>
                <a:close/>
                <a:moveTo>
                  <a:pt x="246380" y="0"/>
                </a:moveTo>
                <a:lnTo>
                  <a:pt x="368300" y="0"/>
                </a:lnTo>
                <a:lnTo>
                  <a:pt x="368300" y="121920"/>
                </a:lnTo>
                <a:lnTo>
                  <a:pt x="246380" y="121920"/>
                </a:lnTo>
                <a:close/>
                <a:moveTo>
                  <a:pt x="0" y="0"/>
                </a:moveTo>
                <a:lnTo>
                  <a:pt x="121920" y="0"/>
                </a:lnTo>
                <a:lnTo>
                  <a:pt x="121920" y="121920"/>
                </a:lnTo>
                <a:lnTo>
                  <a:pt x="0" y="12192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60400" y="5582920"/>
            <a:ext cx="4616450" cy="5511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660400" y="5582920"/>
            <a:ext cx="674130" cy="551180"/>
          </a:xfrm>
          <a:custGeom>
            <a:avLst/>
            <a:gdLst>
              <a:gd name="connsiteX0" fmla="*/ 275590 w 673100"/>
              <a:gd name="connsiteY0" fmla="*/ 0 h 551180"/>
              <a:gd name="connsiteX1" fmla="*/ 673100 w 673100"/>
              <a:gd name="connsiteY1" fmla="*/ 0 h 551180"/>
              <a:gd name="connsiteX2" fmla="*/ 673100 w 673100"/>
              <a:gd name="connsiteY2" fmla="*/ 551180 h 551180"/>
              <a:gd name="connsiteX3" fmla="*/ 275590 w 673100"/>
              <a:gd name="connsiteY3" fmla="*/ 551180 h 551180"/>
              <a:gd name="connsiteX4" fmla="*/ 0 w 673100"/>
              <a:gd name="connsiteY4" fmla="*/ 275590 h 551180"/>
              <a:gd name="connsiteX5" fmla="*/ 275590 w 673100"/>
              <a:gd name="connsiteY5" fmla="*/ 0 h 551180"/>
            </a:gdLst>
            <a:ahLst/>
            <a:cxnLst/>
            <a:rect l="l" t="t" r="r" b="b"/>
            <a:pathLst>
              <a:path w="673100" h="551180">
                <a:moveTo>
                  <a:pt x="275590" y="0"/>
                </a:moveTo>
                <a:lnTo>
                  <a:pt x="673100" y="0"/>
                </a:lnTo>
                <a:lnTo>
                  <a:pt x="673100" y="551180"/>
                </a:lnTo>
                <a:lnTo>
                  <a:pt x="275590" y="551180"/>
                </a:lnTo>
                <a:cubicBezTo>
                  <a:pt x="123386" y="551180"/>
                  <a:pt x="0" y="427794"/>
                  <a:pt x="0" y="275590"/>
                </a:cubicBezTo>
                <a:cubicBezTo>
                  <a:pt x="0" y="123386"/>
                  <a:pt x="123386" y="0"/>
                  <a:pt x="27559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271830" y="5637768"/>
            <a:ext cx="1782659" cy="36933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时间：2024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91441" y="5446550"/>
            <a:ext cx="1062792" cy="789150"/>
          </a:xfrm>
          <a:custGeom>
            <a:avLst/>
            <a:gdLst>
              <a:gd name="connsiteX0" fmla="*/ 769620 w 1529080"/>
              <a:gd name="connsiteY0" fmla="*/ 0 h 1135380"/>
              <a:gd name="connsiteX1" fmla="*/ 1150620 w 1529080"/>
              <a:gd name="connsiteY1" fmla="*/ 0 h 1135380"/>
              <a:gd name="connsiteX2" fmla="*/ 1150620 w 1529080"/>
              <a:gd name="connsiteY2" fmla="*/ 373380 h 1135380"/>
              <a:gd name="connsiteX3" fmla="*/ 1529080 w 1529080"/>
              <a:gd name="connsiteY3" fmla="*/ 373380 h 1135380"/>
              <a:gd name="connsiteX4" fmla="*/ 1529080 w 1529080"/>
              <a:gd name="connsiteY4" fmla="*/ 754380 h 1135380"/>
              <a:gd name="connsiteX5" fmla="*/ 1150620 w 1529080"/>
              <a:gd name="connsiteY5" fmla="*/ 754380 h 1135380"/>
              <a:gd name="connsiteX6" fmla="*/ 1150620 w 1529080"/>
              <a:gd name="connsiteY6" fmla="*/ 1135380 h 1135380"/>
              <a:gd name="connsiteX7" fmla="*/ 769620 w 1529080"/>
              <a:gd name="connsiteY7" fmla="*/ 1135380 h 1135380"/>
              <a:gd name="connsiteX8" fmla="*/ 769620 w 1529080"/>
              <a:gd name="connsiteY8" fmla="*/ 754380 h 1135380"/>
              <a:gd name="connsiteX9" fmla="*/ 1148080 w 1529080"/>
              <a:gd name="connsiteY9" fmla="*/ 754380 h 1135380"/>
              <a:gd name="connsiteX10" fmla="*/ 1148080 w 1529080"/>
              <a:gd name="connsiteY10" fmla="*/ 381000 h 1135380"/>
              <a:gd name="connsiteX11" fmla="*/ 769620 w 1529080"/>
              <a:gd name="connsiteY11" fmla="*/ 381000 h 1135380"/>
              <a:gd name="connsiteX12" fmla="*/ 0 w 1529080"/>
              <a:gd name="connsiteY12" fmla="*/ 0 h 1135380"/>
              <a:gd name="connsiteX13" fmla="*/ 381000 w 1529080"/>
              <a:gd name="connsiteY13" fmla="*/ 0 h 1135380"/>
              <a:gd name="connsiteX14" fmla="*/ 381000 w 1529080"/>
              <a:gd name="connsiteY14" fmla="*/ 373380 h 1135380"/>
              <a:gd name="connsiteX15" fmla="*/ 759460 w 1529080"/>
              <a:gd name="connsiteY15" fmla="*/ 373380 h 1135380"/>
              <a:gd name="connsiteX16" fmla="*/ 759460 w 1529080"/>
              <a:gd name="connsiteY16" fmla="*/ 754380 h 1135380"/>
              <a:gd name="connsiteX17" fmla="*/ 381000 w 1529080"/>
              <a:gd name="connsiteY17" fmla="*/ 754380 h 1135380"/>
              <a:gd name="connsiteX18" fmla="*/ 381000 w 1529080"/>
              <a:gd name="connsiteY18" fmla="*/ 1135380 h 1135380"/>
              <a:gd name="connsiteX19" fmla="*/ 0 w 1529080"/>
              <a:gd name="connsiteY19" fmla="*/ 1135380 h 1135380"/>
              <a:gd name="connsiteX20" fmla="*/ 0 w 1529080"/>
              <a:gd name="connsiteY20" fmla="*/ 754380 h 1135380"/>
              <a:gd name="connsiteX21" fmla="*/ 378460 w 1529080"/>
              <a:gd name="connsiteY21" fmla="*/ 754380 h 1135380"/>
              <a:gd name="connsiteX22" fmla="*/ 378460 w 1529080"/>
              <a:gd name="connsiteY22" fmla="*/ 381000 h 1135380"/>
              <a:gd name="connsiteX23" fmla="*/ 0 w 1529080"/>
              <a:gd name="connsiteY23" fmla="*/ 381000 h 1135380"/>
            </a:gdLst>
            <a:ahLst/>
            <a:cxnLst/>
            <a:rect l="l" t="t" r="r" b="b"/>
            <a:pathLst>
              <a:path w="1529080" h="1135380">
                <a:moveTo>
                  <a:pt x="769620" y="0"/>
                </a:moveTo>
                <a:lnTo>
                  <a:pt x="1150620" y="0"/>
                </a:lnTo>
                <a:lnTo>
                  <a:pt x="1150620" y="373380"/>
                </a:lnTo>
                <a:lnTo>
                  <a:pt x="1529080" y="373380"/>
                </a:lnTo>
                <a:lnTo>
                  <a:pt x="1529080" y="754380"/>
                </a:lnTo>
                <a:lnTo>
                  <a:pt x="1150620" y="754380"/>
                </a:lnTo>
                <a:lnTo>
                  <a:pt x="1150620" y="1135380"/>
                </a:lnTo>
                <a:lnTo>
                  <a:pt x="769620" y="1135380"/>
                </a:lnTo>
                <a:lnTo>
                  <a:pt x="769620" y="754380"/>
                </a:lnTo>
                <a:lnTo>
                  <a:pt x="1148080" y="754380"/>
                </a:lnTo>
                <a:lnTo>
                  <a:pt x="1148080" y="381000"/>
                </a:lnTo>
                <a:lnTo>
                  <a:pt x="769620" y="381000"/>
                </a:lnTo>
                <a:close/>
                <a:moveTo>
                  <a:pt x="0" y="0"/>
                </a:moveTo>
                <a:lnTo>
                  <a:pt x="381000" y="0"/>
                </a:lnTo>
                <a:lnTo>
                  <a:pt x="381000" y="373380"/>
                </a:lnTo>
                <a:lnTo>
                  <a:pt x="759460" y="373380"/>
                </a:lnTo>
                <a:lnTo>
                  <a:pt x="759460" y="754380"/>
                </a:lnTo>
                <a:lnTo>
                  <a:pt x="381000" y="754380"/>
                </a:lnTo>
                <a:lnTo>
                  <a:pt x="381000" y="1135380"/>
                </a:lnTo>
                <a:lnTo>
                  <a:pt x="0" y="1135380"/>
                </a:lnTo>
                <a:lnTo>
                  <a:pt x="0" y="754380"/>
                </a:lnTo>
                <a:lnTo>
                  <a:pt x="378460" y="754380"/>
                </a:lnTo>
                <a:lnTo>
                  <a:pt x="378460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4663382" y="5682751"/>
            <a:ext cx="386138" cy="321436"/>
            <a:chOff x="4663382" y="5682751"/>
            <a:chExt cx="386138" cy="321436"/>
          </a:xfrm>
        </p:grpSpPr>
        <p:cxnSp>
          <p:nvCxnSpPr>
            <p:cNvPr id="29" name="标题 1"/>
            <p:cNvCxnSpPr/>
            <p:nvPr/>
          </p:nvCxnSpPr>
          <p:spPr>
            <a:xfrm>
              <a:off x="4663382" y="5846452"/>
              <a:ext cx="383291" cy="0"/>
            </a:xfrm>
            <a:prstGeom prst="line">
              <a:avLst/>
            </a:prstGeom>
            <a:noFill/>
            <a:ln w="25400" cap="rnd">
              <a:solidFill>
                <a:schemeClr val="accent1">
                  <a:lumMod val="75000"/>
                </a:schemeClr>
              </a:solidFill>
              <a:miter/>
            </a:ln>
          </p:spPr>
        </p:cxnSp>
        <p:cxnSp>
          <p:nvCxnSpPr>
            <p:cNvPr id="30" name="标题 1"/>
            <p:cNvCxnSpPr/>
            <p:nvPr/>
          </p:nvCxnSpPr>
          <p:spPr>
            <a:xfrm flipH="1">
              <a:off x="4888930" y="5843597"/>
              <a:ext cx="160590" cy="160590"/>
            </a:xfrm>
            <a:prstGeom prst="line">
              <a:avLst/>
            </a:prstGeom>
            <a:noFill/>
            <a:ln w="25400" cap="rnd">
              <a:solidFill>
                <a:schemeClr val="accent1">
                  <a:lumMod val="75000"/>
                </a:schemeClr>
              </a:solidFill>
              <a:miter/>
            </a:ln>
          </p:spPr>
        </p:cxnSp>
        <p:cxnSp>
          <p:nvCxnSpPr>
            <p:cNvPr id="31" name="标题 1"/>
            <p:cNvCxnSpPr/>
            <p:nvPr/>
          </p:nvCxnSpPr>
          <p:spPr>
            <a:xfrm>
              <a:off x="4888930" y="5682751"/>
              <a:ext cx="160590" cy="160590"/>
            </a:xfrm>
            <a:prstGeom prst="line">
              <a:avLst/>
            </a:prstGeom>
            <a:noFill/>
            <a:ln w="25400" cap="rnd">
              <a:solidFill>
                <a:schemeClr val="accent1">
                  <a:lumMod val="75000"/>
                </a:schemeClr>
              </a:solidFill>
              <a:miter/>
            </a:ln>
          </p:spPr>
        </p:cxnSp>
      </p:grpSp>
      <p:sp>
        <p:nvSpPr>
          <p:cNvPr id="32" name="标题 1"/>
          <p:cNvSpPr txBox="1"/>
          <p:nvPr/>
        </p:nvSpPr>
        <p:spPr>
          <a:xfrm flipV="1">
            <a:off x="2943080" y="1778856"/>
            <a:ext cx="775480" cy="942550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flipV="1">
            <a:off x="3659232" y="1687194"/>
            <a:ext cx="364450" cy="442968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660400" y="1821276"/>
            <a:ext cx="2159001" cy="9066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5400" dirty="0">
                <a:ln w="12700">
                  <a:noFill/>
                </a:ln>
                <a:solidFill>
                  <a:srgbClr val="D4F0B6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2024</a:t>
            </a:r>
            <a:endParaRPr kumimoji="1" lang="zh-CN" altLang="en-US" dirty="0"/>
          </a:p>
        </p:txBody>
      </p:sp>
      <p:sp>
        <p:nvSpPr>
          <p:cNvPr id="35" name="标题 1"/>
          <p:cNvSpPr txBox="1"/>
          <p:nvPr/>
        </p:nvSpPr>
        <p:spPr>
          <a:xfrm>
            <a:off x="660400" y="4730750"/>
            <a:ext cx="2555240" cy="601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4A7919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Powerpoint design</a:t>
            </a: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-944879" y="5446550"/>
            <a:ext cx="1062792" cy="789150"/>
          </a:xfrm>
          <a:custGeom>
            <a:avLst/>
            <a:gdLst>
              <a:gd name="connsiteX0" fmla="*/ 769620 w 1529080"/>
              <a:gd name="connsiteY0" fmla="*/ 0 h 1135380"/>
              <a:gd name="connsiteX1" fmla="*/ 1150620 w 1529080"/>
              <a:gd name="connsiteY1" fmla="*/ 0 h 1135380"/>
              <a:gd name="connsiteX2" fmla="*/ 1150620 w 1529080"/>
              <a:gd name="connsiteY2" fmla="*/ 373380 h 1135380"/>
              <a:gd name="connsiteX3" fmla="*/ 1529080 w 1529080"/>
              <a:gd name="connsiteY3" fmla="*/ 373380 h 1135380"/>
              <a:gd name="connsiteX4" fmla="*/ 1529080 w 1529080"/>
              <a:gd name="connsiteY4" fmla="*/ 754380 h 1135380"/>
              <a:gd name="connsiteX5" fmla="*/ 1150620 w 1529080"/>
              <a:gd name="connsiteY5" fmla="*/ 754380 h 1135380"/>
              <a:gd name="connsiteX6" fmla="*/ 1150620 w 1529080"/>
              <a:gd name="connsiteY6" fmla="*/ 1135380 h 1135380"/>
              <a:gd name="connsiteX7" fmla="*/ 769620 w 1529080"/>
              <a:gd name="connsiteY7" fmla="*/ 1135380 h 1135380"/>
              <a:gd name="connsiteX8" fmla="*/ 769620 w 1529080"/>
              <a:gd name="connsiteY8" fmla="*/ 754380 h 1135380"/>
              <a:gd name="connsiteX9" fmla="*/ 1148080 w 1529080"/>
              <a:gd name="connsiteY9" fmla="*/ 754380 h 1135380"/>
              <a:gd name="connsiteX10" fmla="*/ 1148080 w 1529080"/>
              <a:gd name="connsiteY10" fmla="*/ 381000 h 1135380"/>
              <a:gd name="connsiteX11" fmla="*/ 769620 w 1529080"/>
              <a:gd name="connsiteY11" fmla="*/ 381000 h 1135380"/>
              <a:gd name="connsiteX12" fmla="*/ 0 w 1529080"/>
              <a:gd name="connsiteY12" fmla="*/ 0 h 1135380"/>
              <a:gd name="connsiteX13" fmla="*/ 381000 w 1529080"/>
              <a:gd name="connsiteY13" fmla="*/ 0 h 1135380"/>
              <a:gd name="connsiteX14" fmla="*/ 381000 w 1529080"/>
              <a:gd name="connsiteY14" fmla="*/ 373380 h 1135380"/>
              <a:gd name="connsiteX15" fmla="*/ 759460 w 1529080"/>
              <a:gd name="connsiteY15" fmla="*/ 373380 h 1135380"/>
              <a:gd name="connsiteX16" fmla="*/ 759460 w 1529080"/>
              <a:gd name="connsiteY16" fmla="*/ 754380 h 1135380"/>
              <a:gd name="connsiteX17" fmla="*/ 381000 w 1529080"/>
              <a:gd name="connsiteY17" fmla="*/ 754380 h 1135380"/>
              <a:gd name="connsiteX18" fmla="*/ 381000 w 1529080"/>
              <a:gd name="connsiteY18" fmla="*/ 1135380 h 1135380"/>
              <a:gd name="connsiteX19" fmla="*/ 0 w 1529080"/>
              <a:gd name="connsiteY19" fmla="*/ 1135380 h 1135380"/>
              <a:gd name="connsiteX20" fmla="*/ 0 w 1529080"/>
              <a:gd name="connsiteY20" fmla="*/ 754380 h 1135380"/>
              <a:gd name="connsiteX21" fmla="*/ 378460 w 1529080"/>
              <a:gd name="connsiteY21" fmla="*/ 754380 h 1135380"/>
              <a:gd name="connsiteX22" fmla="*/ 378460 w 1529080"/>
              <a:gd name="connsiteY22" fmla="*/ 381000 h 1135380"/>
              <a:gd name="connsiteX23" fmla="*/ 0 w 1529080"/>
              <a:gd name="connsiteY23" fmla="*/ 381000 h 1135380"/>
            </a:gdLst>
            <a:ahLst/>
            <a:cxnLst/>
            <a:rect l="l" t="t" r="r" b="b"/>
            <a:pathLst>
              <a:path w="1529080" h="1135380">
                <a:moveTo>
                  <a:pt x="769620" y="0"/>
                </a:moveTo>
                <a:lnTo>
                  <a:pt x="1150620" y="0"/>
                </a:lnTo>
                <a:lnTo>
                  <a:pt x="1150620" y="373380"/>
                </a:lnTo>
                <a:lnTo>
                  <a:pt x="1529080" y="373380"/>
                </a:lnTo>
                <a:lnTo>
                  <a:pt x="1529080" y="754380"/>
                </a:lnTo>
                <a:lnTo>
                  <a:pt x="1150620" y="754380"/>
                </a:lnTo>
                <a:lnTo>
                  <a:pt x="1150620" y="1135380"/>
                </a:lnTo>
                <a:lnTo>
                  <a:pt x="769620" y="1135380"/>
                </a:lnTo>
                <a:lnTo>
                  <a:pt x="769620" y="754380"/>
                </a:lnTo>
                <a:lnTo>
                  <a:pt x="1148080" y="754380"/>
                </a:lnTo>
                <a:lnTo>
                  <a:pt x="1148080" y="381000"/>
                </a:lnTo>
                <a:lnTo>
                  <a:pt x="769620" y="381000"/>
                </a:lnTo>
                <a:close/>
                <a:moveTo>
                  <a:pt x="0" y="0"/>
                </a:moveTo>
                <a:lnTo>
                  <a:pt x="381000" y="0"/>
                </a:lnTo>
                <a:lnTo>
                  <a:pt x="381000" y="373380"/>
                </a:lnTo>
                <a:lnTo>
                  <a:pt x="759460" y="373380"/>
                </a:lnTo>
                <a:lnTo>
                  <a:pt x="759460" y="754380"/>
                </a:lnTo>
                <a:lnTo>
                  <a:pt x="381000" y="754380"/>
                </a:lnTo>
                <a:lnTo>
                  <a:pt x="381000" y="1135380"/>
                </a:lnTo>
                <a:lnTo>
                  <a:pt x="0" y="1135380"/>
                </a:lnTo>
                <a:lnTo>
                  <a:pt x="0" y="754380"/>
                </a:lnTo>
                <a:lnTo>
                  <a:pt x="378460" y="754380"/>
                </a:lnTo>
                <a:lnTo>
                  <a:pt x="378460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 animBg="1"/>
      <p:bldP spid="34" grpId="0"/>
      <p:bldP spid="3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92890" y="1478888"/>
            <a:ext cx="11099110" cy="1880921"/>
          </a:xfrm>
          <a:custGeom>
            <a:avLst/>
            <a:gdLst>
              <a:gd name="connsiteX0" fmla="*/ 777240 w 11099110"/>
              <a:gd name="connsiteY0" fmla="*/ 0 h 1554480"/>
              <a:gd name="connsiteX1" fmla="*/ 11099110 w 11099110"/>
              <a:gd name="connsiteY1" fmla="*/ 0 h 1554480"/>
              <a:gd name="connsiteX2" fmla="*/ 11099110 w 11099110"/>
              <a:gd name="connsiteY2" fmla="*/ 1554480 h 1554480"/>
              <a:gd name="connsiteX3" fmla="*/ 777240 w 11099110"/>
              <a:gd name="connsiteY3" fmla="*/ 1554480 h 1554480"/>
              <a:gd name="connsiteX4" fmla="*/ 0 w 11099110"/>
              <a:gd name="connsiteY4" fmla="*/ 777240 h 1554480"/>
              <a:gd name="connsiteX5" fmla="*/ 777240 w 11099110"/>
              <a:gd name="connsiteY5" fmla="*/ 0 h 1554480"/>
            </a:gdLst>
            <a:ahLst/>
            <a:cxnLst/>
            <a:rect l="l" t="t" r="r" b="b"/>
            <a:pathLst>
              <a:path w="11099110" h="1554480">
                <a:moveTo>
                  <a:pt x="777240" y="0"/>
                </a:moveTo>
                <a:lnTo>
                  <a:pt x="11099110" y="0"/>
                </a:lnTo>
                <a:lnTo>
                  <a:pt x="11099110" y="1554480"/>
                </a:lnTo>
                <a:lnTo>
                  <a:pt x="777240" y="1554480"/>
                </a:lnTo>
                <a:cubicBezTo>
                  <a:pt x="347982" y="1554480"/>
                  <a:pt x="0" y="1206498"/>
                  <a:pt x="0" y="777240"/>
                </a:cubicBezTo>
                <a:cubicBezTo>
                  <a:pt x="0" y="347982"/>
                  <a:pt x="347982" y="0"/>
                  <a:pt x="777240" y="0"/>
                </a:cubicBezTo>
                <a:close/>
              </a:path>
            </a:pathLst>
          </a:custGeom>
          <a:gradFill>
            <a:gsLst>
              <a:gs pos="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0800000" flipH="1">
            <a:off x="10250960" y="4410642"/>
            <a:ext cx="976290" cy="114037"/>
          </a:xfrm>
          <a:custGeom>
            <a:avLst/>
            <a:gdLst>
              <a:gd name="connsiteX0" fmla="*/ 862309 w 976290"/>
              <a:gd name="connsiteY0" fmla="*/ 114037 h 114037"/>
              <a:gd name="connsiteX1" fmla="*/ 919300 w 976290"/>
              <a:gd name="connsiteY1" fmla="*/ 114037 h 114037"/>
              <a:gd name="connsiteX2" fmla="*/ 976290 w 976290"/>
              <a:gd name="connsiteY2" fmla="*/ 57019 h 114037"/>
              <a:gd name="connsiteX3" fmla="*/ 919300 w 976290"/>
              <a:gd name="connsiteY3" fmla="*/ 0 h 114037"/>
              <a:gd name="connsiteX4" fmla="*/ 862309 w 976290"/>
              <a:gd name="connsiteY4" fmla="*/ 0 h 114037"/>
              <a:gd name="connsiteX5" fmla="*/ 919300 w 976290"/>
              <a:gd name="connsiteY5" fmla="*/ 57019 h 114037"/>
              <a:gd name="connsiteX6" fmla="*/ 738104 w 976290"/>
              <a:gd name="connsiteY6" fmla="*/ 114037 h 114037"/>
              <a:gd name="connsiteX7" fmla="*/ 795095 w 976290"/>
              <a:gd name="connsiteY7" fmla="*/ 114037 h 114037"/>
              <a:gd name="connsiteX8" fmla="*/ 852085 w 976290"/>
              <a:gd name="connsiteY8" fmla="*/ 57019 h 114037"/>
              <a:gd name="connsiteX9" fmla="*/ 795095 w 976290"/>
              <a:gd name="connsiteY9" fmla="*/ 0 h 114037"/>
              <a:gd name="connsiteX10" fmla="*/ 738104 w 976290"/>
              <a:gd name="connsiteY10" fmla="*/ 0 h 114037"/>
              <a:gd name="connsiteX11" fmla="*/ 795095 w 976290"/>
              <a:gd name="connsiteY11" fmla="*/ 57019 h 114037"/>
              <a:gd name="connsiteX12" fmla="*/ 616275 w 976290"/>
              <a:gd name="connsiteY12" fmla="*/ 114037 h 114037"/>
              <a:gd name="connsiteX13" fmla="*/ 673266 w 976290"/>
              <a:gd name="connsiteY13" fmla="*/ 114037 h 114037"/>
              <a:gd name="connsiteX14" fmla="*/ 730256 w 976290"/>
              <a:gd name="connsiteY14" fmla="*/ 57019 h 114037"/>
              <a:gd name="connsiteX15" fmla="*/ 673266 w 976290"/>
              <a:gd name="connsiteY15" fmla="*/ 0 h 114037"/>
              <a:gd name="connsiteX16" fmla="*/ 616275 w 976290"/>
              <a:gd name="connsiteY16" fmla="*/ 0 h 114037"/>
              <a:gd name="connsiteX17" fmla="*/ 673266 w 976290"/>
              <a:gd name="connsiteY17" fmla="*/ 57019 h 114037"/>
              <a:gd name="connsiteX18" fmla="*/ 492070 w 976290"/>
              <a:gd name="connsiteY18" fmla="*/ 114037 h 114037"/>
              <a:gd name="connsiteX19" fmla="*/ 549061 w 976290"/>
              <a:gd name="connsiteY19" fmla="*/ 114037 h 114037"/>
              <a:gd name="connsiteX20" fmla="*/ 606051 w 976290"/>
              <a:gd name="connsiteY20" fmla="*/ 57019 h 114037"/>
              <a:gd name="connsiteX21" fmla="*/ 549061 w 976290"/>
              <a:gd name="connsiteY21" fmla="*/ 0 h 114037"/>
              <a:gd name="connsiteX22" fmla="*/ 492070 w 976290"/>
              <a:gd name="connsiteY22" fmla="*/ 0 h 114037"/>
              <a:gd name="connsiteX23" fmla="*/ 549061 w 976290"/>
              <a:gd name="connsiteY23" fmla="*/ 57019 h 114037"/>
              <a:gd name="connsiteX24" fmla="*/ 370240 w 976290"/>
              <a:gd name="connsiteY24" fmla="*/ 114037 h 114037"/>
              <a:gd name="connsiteX25" fmla="*/ 427231 w 976290"/>
              <a:gd name="connsiteY25" fmla="*/ 114037 h 114037"/>
              <a:gd name="connsiteX26" fmla="*/ 484221 w 976290"/>
              <a:gd name="connsiteY26" fmla="*/ 57019 h 114037"/>
              <a:gd name="connsiteX27" fmla="*/ 427231 w 976290"/>
              <a:gd name="connsiteY27" fmla="*/ 0 h 114037"/>
              <a:gd name="connsiteX28" fmla="*/ 370240 w 976290"/>
              <a:gd name="connsiteY28" fmla="*/ 0 h 114037"/>
              <a:gd name="connsiteX29" fmla="*/ 427231 w 976290"/>
              <a:gd name="connsiteY29" fmla="*/ 57019 h 114037"/>
              <a:gd name="connsiteX30" fmla="*/ 246035 w 976290"/>
              <a:gd name="connsiteY30" fmla="*/ 114037 h 114037"/>
              <a:gd name="connsiteX31" fmla="*/ 303026 w 976290"/>
              <a:gd name="connsiteY31" fmla="*/ 114037 h 114037"/>
              <a:gd name="connsiteX32" fmla="*/ 360016 w 976290"/>
              <a:gd name="connsiteY32" fmla="*/ 57019 h 114037"/>
              <a:gd name="connsiteX33" fmla="*/ 303026 w 976290"/>
              <a:gd name="connsiteY33" fmla="*/ 0 h 114037"/>
              <a:gd name="connsiteX34" fmla="*/ 246035 w 976290"/>
              <a:gd name="connsiteY34" fmla="*/ 0 h 114037"/>
              <a:gd name="connsiteX35" fmla="*/ 303026 w 976290"/>
              <a:gd name="connsiteY35" fmla="*/ 57019 h 114037"/>
              <a:gd name="connsiteX36" fmla="*/ 124205 w 976290"/>
              <a:gd name="connsiteY36" fmla="*/ 114037 h 114037"/>
              <a:gd name="connsiteX37" fmla="*/ 181196 w 976290"/>
              <a:gd name="connsiteY37" fmla="*/ 114037 h 114037"/>
              <a:gd name="connsiteX38" fmla="*/ 238186 w 976290"/>
              <a:gd name="connsiteY38" fmla="*/ 57019 h 114037"/>
              <a:gd name="connsiteX39" fmla="*/ 181196 w 976290"/>
              <a:gd name="connsiteY39" fmla="*/ 0 h 114037"/>
              <a:gd name="connsiteX40" fmla="*/ 124205 w 976290"/>
              <a:gd name="connsiteY40" fmla="*/ 0 h 114037"/>
              <a:gd name="connsiteX41" fmla="*/ 181196 w 976290"/>
              <a:gd name="connsiteY41" fmla="*/ 57019 h 114037"/>
              <a:gd name="connsiteX42" fmla="*/ 0 w 976290"/>
              <a:gd name="connsiteY42" fmla="*/ 114037 h 114037"/>
              <a:gd name="connsiteX43" fmla="*/ 56991 w 976290"/>
              <a:gd name="connsiteY43" fmla="*/ 114037 h 114037"/>
              <a:gd name="connsiteX44" fmla="*/ 113981 w 976290"/>
              <a:gd name="connsiteY44" fmla="*/ 57019 h 114037"/>
              <a:gd name="connsiteX45" fmla="*/ 56991 w 976290"/>
              <a:gd name="connsiteY45" fmla="*/ 0 h 114037"/>
              <a:gd name="connsiteX46" fmla="*/ 0 w 976290"/>
              <a:gd name="connsiteY46" fmla="*/ 0 h 114037"/>
              <a:gd name="connsiteX47" fmla="*/ 56991 w 976290"/>
              <a:gd name="connsiteY47" fmla="*/ 57019 h 114037"/>
            </a:gdLst>
            <a:ahLst/>
            <a:cxnLst/>
            <a:rect l="l" t="t" r="r" b="b"/>
            <a:pathLst>
              <a:path w="976290" h="114037">
                <a:moveTo>
                  <a:pt x="862309" y="114037"/>
                </a:moveTo>
                <a:lnTo>
                  <a:pt x="919300" y="114037"/>
                </a:lnTo>
                <a:lnTo>
                  <a:pt x="976290" y="57019"/>
                </a:lnTo>
                <a:lnTo>
                  <a:pt x="919300" y="0"/>
                </a:lnTo>
                <a:lnTo>
                  <a:pt x="862309" y="0"/>
                </a:lnTo>
                <a:lnTo>
                  <a:pt x="919300" y="57019"/>
                </a:lnTo>
                <a:close/>
                <a:moveTo>
                  <a:pt x="738104" y="114037"/>
                </a:moveTo>
                <a:lnTo>
                  <a:pt x="795095" y="114037"/>
                </a:lnTo>
                <a:lnTo>
                  <a:pt x="852085" y="57019"/>
                </a:lnTo>
                <a:lnTo>
                  <a:pt x="795095" y="0"/>
                </a:lnTo>
                <a:lnTo>
                  <a:pt x="738104" y="0"/>
                </a:lnTo>
                <a:lnTo>
                  <a:pt x="795095" y="57019"/>
                </a:lnTo>
                <a:close/>
                <a:moveTo>
                  <a:pt x="616275" y="114037"/>
                </a:moveTo>
                <a:lnTo>
                  <a:pt x="673266" y="114037"/>
                </a:lnTo>
                <a:lnTo>
                  <a:pt x="730256" y="57019"/>
                </a:lnTo>
                <a:lnTo>
                  <a:pt x="673266" y="0"/>
                </a:lnTo>
                <a:lnTo>
                  <a:pt x="616275" y="0"/>
                </a:lnTo>
                <a:lnTo>
                  <a:pt x="673266" y="57019"/>
                </a:lnTo>
                <a:close/>
                <a:moveTo>
                  <a:pt x="492070" y="114037"/>
                </a:moveTo>
                <a:lnTo>
                  <a:pt x="549061" y="114037"/>
                </a:lnTo>
                <a:lnTo>
                  <a:pt x="606051" y="57019"/>
                </a:lnTo>
                <a:lnTo>
                  <a:pt x="549061" y="0"/>
                </a:lnTo>
                <a:lnTo>
                  <a:pt x="492070" y="0"/>
                </a:lnTo>
                <a:lnTo>
                  <a:pt x="549061" y="57019"/>
                </a:lnTo>
                <a:close/>
                <a:moveTo>
                  <a:pt x="370240" y="114037"/>
                </a:moveTo>
                <a:lnTo>
                  <a:pt x="427231" y="114037"/>
                </a:lnTo>
                <a:lnTo>
                  <a:pt x="484221" y="57019"/>
                </a:lnTo>
                <a:lnTo>
                  <a:pt x="427231" y="0"/>
                </a:lnTo>
                <a:lnTo>
                  <a:pt x="370240" y="0"/>
                </a:lnTo>
                <a:lnTo>
                  <a:pt x="427231" y="57019"/>
                </a:lnTo>
                <a:close/>
                <a:moveTo>
                  <a:pt x="246035" y="114037"/>
                </a:moveTo>
                <a:lnTo>
                  <a:pt x="303026" y="114037"/>
                </a:lnTo>
                <a:lnTo>
                  <a:pt x="360016" y="57019"/>
                </a:lnTo>
                <a:lnTo>
                  <a:pt x="303026" y="0"/>
                </a:lnTo>
                <a:lnTo>
                  <a:pt x="246035" y="0"/>
                </a:lnTo>
                <a:lnTo>
                  <a:pt x="303026" y="57019"/>
                </a:lnTo>
                <a:close/>
                <a:moveTo>
                  <a:pt x="124205" y="114037"/>
                </a:moveTo>
                <a:lnTo>
                  <a:pt x="181196" y="114037"/>
                </a:lnTo>
                <a:lnTo>
                  <a:pt x="238186" y="57019"/>
                </a:lnTo>
                <a:lnTo>
                  <a:pt x="181196" y="0"/>
                </a:lnTo>
                <a:lnTo>
                  <a:pt x="124205" y="0"/>
                </a:lnTo>
                <a:lnTo>
                  <a:pt x="181196" y="57019"/>
                </a:lnTo>
                <a:close/>
                <a:moveTo>
                  <a:pt x="0" y="114037"/>
                </a:moveTo>
                <a:lnTo>
                  <a:pt x="56991" y="114037"/>
                </a:lnTo>
                <a:lnTo>
                  <a:pt x="113981" y="57019"/>
                </a:lnTo>
                <a:lnTo>
                  <a:pt x="56991" y="0"/>
                </a:lnTo>
                <a:lnTo>
                  <a:pt x="0" y="0"/>
                </a:lnTo>
                <a:lnTo>
                  <a:pt x="56991" y="57019"/>
                </a:lnTo>
                <a:close/>
              </a:path>
            </a:pathLst>
          </a:custGeom>
          <a:gradFill>
            <a:gsLst>
              <a:gs pos="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807872" y="3708401"/>
            <a:ext cx="601980" cy="485140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A6A6A6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51326" y="4201520"/>
            <a:ext cx="2724156" cy="532282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企业在食品安全中的角色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51326" y="4820411"/>
            <a:ext cx="2724156" cy="10517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788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食品企业是食品安全的第一责任人，需要建立完善的食品安全管理体系，确保食品从原料采购到生产、销售的每个环节都符合安全标准。
企业需要承担起食品安全的社会责任，通过提供优质安全的食品，保护消费者的健康和权益。
企业在食品安全方面的投入，如研发安全的食品加工技术、改进食品包装等，可以提升企业的品牌形象和市场竞争力。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981020" y="3708401"/>
            <a:ext cx="665480" cy="485140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A6A6A6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954932" y="4201520"/>
            <a:ext cx="2724156" cy="532282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企业的食品安全风险管理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3954932" y="4820411"/>
            <a:ext cx="2724156" cy="10517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689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企业需要建立食品安全风险评估和危机应对机制，通过定期的风险评估，识别潜在的食品安全风险，并制定相应的预防和应对措施。
企业在食品安全事故中的应急处理能力，如快速召回问题产品、公开透明的信息发布等，直接影响企业的信誉和消费者的信任。
企业与监管机构、消费者之间的沟通和合作，通过建立有效的沟通渠道和反馈机制，提高食品安全管理的透明度和公众的参与度。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088695" y="4255656"/>
            <a:ext cx="2883980" cy="424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194694" y="3708401"/>
            <a:ext cx="665480" cy="485140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93DA49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250618" y="4201520"/>
            <a:ext cx="2560132" cy="532282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企业的食品安全文化建设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168606" y="4820411"/>
            <a:ext cx="2724156" cy="10517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788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企业需要培养食品安全文化，通过培训和教育，提高员工的食品安全意识和责任感。
企业内部的食品安全激励机制，如奖励食品安全表现优秀的员工，可以提高员工的积极性和参与度。
企业对外的食品安全承诺和宣传，通过公开透明的信息发布和积极的公众沟通，建立消费者的信任和忠诚度。</a:t>
            </a:r>
            <a:endParaRPr kumimoji="1"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47453" y="1555781"/>
            <a:ext cx="11044547" cy="1868051"/>
          </a:xfrm>
          <a:prstGeom prst="rect">
            <a:avLst/>
          </a:prstGeom>
        </p:spPr>
      </p:pic>
      <p:sp>
        <p:nvSpPr>
          <p:cNvPr id="16" name="标题 1"/>
          <p:cNvSpPr txBox="1"/>
          <p:nvPr/>
        </p:nvSpPr>
        <p:spPr>
          <a:xfrm rot="20700000" flipH="1">
            <a:off x="773281" y="1982539"/>
            <a:ext cx="441936" cy="227832"/>
          </a:xfrm>
          <a:prstGeom prst="triangle">
            <a:avLst>
              <a:gd name="adj" fmla="val 33815"/>
            </a:avLst>
          </a:prstGeom>
          <a:gradFill>
            <a:gsLst>
              <a:gs pos="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4422872" flipV="1">
            <a:off x="427439" y="1451676"/>
            <a:ext cx="274407" cy="155613"/>
          </a:xfrm>
          <a:prstGeom prst="triangle">
            <a:avLst>
              <a:gd name="adj" fmla="val 33815"/>
            </a:avLst>
          </a:prstGeom>
          <a:gradFill>
            <a:gsLst>
              <a:gs pos="1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2700000" scaled="0"/>
          </a:gradFill>
          <a:ln cap="sq">
            <a:noFill/>
            <a:prstDash val="solid"/>
            <a:miter/>
          </a:ln>
          <a:effectLst>
            <a:outerShdw blurRad="330200" dist="190500" dir="5400000" sx="90000" sy="90000" algn="t" rotWithShape="0">
              <a:schemeClr val="accent1">
                <a:lumMod val="75000"/>
                <a:alpha val="25000"/>
              </a:schemeClr>
            </a:outerShdw>
          </a:effectLst>
        </p:spPr>
        <p:txBody>
          <a:bodyPr vert="horz" wrap="square" lIns="45720" tIns="22860" rIns="45720" bIns="2286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-1" y="218915"/>
            <a:ext cx="621792" cy="326730"/>
          </a:xfrm>
          <a:custGeom>
            <a:avLst/>
            <a:gdLst>
              <a:gd name="connsiteX0" fmla="*/ 0 w 621792"/>
              <a:gd name="connsiteY0" fmla="*/ 0 h 326730"/>
              <a:gd name="connsiteX1" fmla="*/ 146813 w 621792"/>
              <a:gd name="connsiteY1" fmla="*/ 0 h 326730"/>
              <a:gd name="connsiteX2" fmla="*/ 474979 w 621792"/>
              <a:gd name="connsiteY2" fmla="*/ 0 h 326730"/>
              <a:gd name="connsiteX3" fmla="*/ 621792 w 621792"/>
              <a:gd name="connsiteY3" fmla="*/ 0 h 326730"/>
              <a:gd name="connsiteX4" fmla="*/ 412064 w 621792"/>
              <a:gd name="connsiteY4" fmla="*/ 326730 h 326730"/>
              <a:gd name="connsiteX5" fmla="*/ 265251 w 621792"/>
              <a:gd name="connsiteY5" fmla="*/ 326730 h 326730"/>
              <a:gd name="connsiteX6" fmla="*/ 146813 w 621792"/>
              <a:gd name="connsiteY6" fmla="*/ 326730 h 326730"/>
              <a:gd name="connsiteX7" fmla="*/ 0 w 621792"/>
              <a:gd name="connsiteY7" fmla="*/ 326730 h 326730"/>
            </a:gdLst>
            <a:ahLst/>
            <a:cxnLst/>
            <a:rect l="l" t="t" r="r" b="b"/>
            <a:pathLst>
              <a:path w="621792" h="326730">
                <a:moveTo>
                  <a:pt x="0" y="0"/>
                </a:moveTo>
                <a:lnTo>
                  <a:pt x="146813" y="0"/>
                </a:lnTo>
                <a:lnTo>
                  <a:pt x="474979" y="0"/>
                </a:lnTo>
                <a:lnTo>
                  <a:pt x="621792" y="0"/>
                </a:lnTo>
                <a:lnTo>
                  <a:pt x="412064" y="326730"/>
                </a:lnTo>
                <a:lnTo>
                  <a:pt x="265251" y="326730"/>
                </a:lnTo>
                <a:lnTo>
                  <a:pt x="146813" y="326730"/>
                </a:lnTo>
                <a:lnTo>
                  <a:pt x="0" y="32673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21792" y="163502"/>
            <a:ext cx="10706100" cy="421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企业的食品安全责任</a:t>
            </a: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4483082" y="4580238"/>
            <a:ext cx="4630434" cy="2277762"/>
          </a:xfrm>
          <a:custGeom>
            <a:avLst/>
            <a:gdLst>
              <a:gd name="connsiteX0" fmla="*/ 1929807 w 4630434"/>
              <a:gd name="connsiteY0" fmla="*/ 1892058 h 2277762"/>
              <a:gd name="connsiteX1" fmla="*/ 2315512 w 4630434"/>
              <a:gd name="connsiteY1" fmla="*/ 1892058 h 2277762"/>
              <a:gd name="connsiteX2" fmla="*/ 2315512 w 4630434"/>
              <a:gd name="connsiteY2" fmla="*/ 2277762 h 2277762"/>
              <a:gd name="connsiteX3" fmla="*/ 1929807 w 4630434"/>
              <a:gd name="connsiteY3" fmla="*/ 2277762 h 2277762"/>
              <a:gd name="connsiteX4" fmla="*/ 1155345 w 4630434"/>
              <a:gd name="connsiteY4" fmla="*/ 1892058 h 2277762"/>
              <a:gd name="connsiteX5" fmla="*/ 1541050 w 4630434"/>
              <a:gd name="connsiteY5" fmla="*/ 1892058 h 2277762"/>
              <a:gd name="connsiteX6" fmla="*/ 1541050 w 4630434"/>
              <a:gd name="connsiteY6" fmla="*/ 2277762 h 2277762"/>
              <a:gd name="connsiteX7" fmla="*/ 1155345 w 4630434"/>
              <a:gd name="connsiteY7" fmla="*/ 2277762 h 2277762"/>
              <a:gd name="connsiteX8" fmla="*/ 385115 w 4630434"/>
              <a:gd name="connsiteY8" fmla="*/ 1892058 h 2277762"/>
              <a:gd name="connsiteX9" fmla="*/ 770819 w 4630434"/>
              <a:gd name="connsiteY9" fmla="*/ 1892058 h 2277762"/>
              <a:gd name="connsiteX10" fmla="*/ 770819 w 4630434"/>
              <a:gd name="connsiteY10" fmla="*/ 2277762 h 2277762"/>
              <a:gd name="connsiteX11" fmla="*/ 385115 w 4630434"/>
              <a:gd name="connsiteY11" fmla="*/ 2277762 h 2277762"/>
              <a:gd name="connsiteX12" fmla="*/ 4244730 w 4630434"/>
              <a:gd name="connsiteY12" fmla="*/ 1892057 h 2277762"/>
              <a:gd name="connsiteX13" fmla="*/ 4630434 w 4630434"/>
              <a:gd name="connsiteY13" fmla="*/ 1892057 h 2277762"/>
              <a:gd name="connsiteX14" fmla="*/ 4630434 w 4630434"/>
              <a:gd name="connsiteY14" fmla="*/ 2277762 h 2277762"/>
              <a:gd name="connsiteX15" fmla="*/ 4244730 w 4630434"/>
              <a:gd name="connsiteY15" fmla="*/ 2277762 h 2277762"/>
              <a:gd name="connsiteX16" fmla="*/ 3474499 w 4630434"/>
              <a:gd name="connsiteY16" fmla="*/ 1892057 h 2277762"/>
              <a:gd name="connsiteX17" fmla="*/ 3860204 w 4630434"/>
              <a:gd name="connsiteY17" fmla="*/ 1892057 h 2277762"/>
              <a:gd name="connsiteX18" fmla="*/ 3860204 w 4630434"/>
              <a:gd name="connsiteY18" fmla="*/ 2277762 h 2277762"/>
              <a:gd name="connsiteX19" fmla="*/ 3474499 w 4630434"/>
              <a:gd name="connsiteY19" fmla="*/ 2277762 h 2277762"/>
              <a:gd name="connsiteX20" fmla="*/ 2700037 w 4630434"/>
              <a:gd name="connsiteY20" fmla="*/ 1892057 h 2277762"/>
              <a:gd name="connsiteX21" fmla="*/ 3085741 w 4630434"/>
              <a:gd name="connsiteY21" fmla="*/ 1892057 h 2277762"/>
              <a:gd name="connsiteX22" fmla="*/ 3085741 w 4630434"/>
              <a:gd name="connsiteY22" fmla="*/ 2277762 h 2277762"/>
              <a:gd name="connsiteX23" fmla="*/ 2700037 w 4630434"/>
              <a:gd name="connsiteY23" fmla="*/ 2277762 h 2277762"/>
              <a:gd name="connsiteX24" fmla="*/ 1929807 w 4630434"/>
              <a:gd name="connsiteY24" fmla="*/ 1120064 h 2277762"/>
              <a:gd name="connsiteX25" fmla="*/ 2315512 w 4630434"/>
              <a:gd name="connsiteY25" fmla="*/ 1120064 h 2277762"/>
              <a:gd name="connsiteX26" fmla="*/ 2315512 w 4630434"/>
              <a:gd name="connsiteY26" fmla="*/ 1501537 h 2277762"/>
              <a:gd name="connsiteX27" fmla="*/ 2700037 w 4630434"/>
              <a:gd name="connsiteY27" fmla="*/ 1501537 h 2277762"/>
              <a:gd name="connsiteX28" fmla="*/ 2700037 w 4630434"/>
              <a:gd name="connsiteY28" fmla="*/ 1120064 h 2277762"/>
              <a:gd name="connsiteX29" fmla="*/ 3085741 w 4630434"/>
              <a:gd name="connsiteY29" fmla="*/ 1120064 h 2277762"/>
              <a:gd name="connsiteX30" fmla="*/ 3085741 w 4630434"/>
              <a:gd name="connsiteY30" fmla="*/ 1505769 h 2277762"/>
              <a:gd name="connsiteX31" fmla="*/ 2700626 w 4630434"/>
              <a:gd name="connsiteY31" fmla="*/ 1505769 h 2277762"/>
              <a:gd name="connsiteX32" fmla="*/ 2700626 w 4630434"/>
              <a:gd name="connsiteY32" fmla="*/ 1887240 h 2277762"/>
              <a:gd name="connsiteX33" fmla="*/ 2314923 w 4630434"/>
              <a:gd name="connsiteY33" fmla="*/ 1887240 h 2277762"/>
              <a:gd name="connsiteX34" fmla="*/ 2314923 w 4630434"/>
              <a:gd name="connsiteY34" fmla="*/ 1505769 h 2277762"/>
              <a:gd name="connsiteX35" fmla="*/ 1930397 w 4630434"/>
              <a:gd name="connsiteY35" fmla="*/ 1505769 h 2277762"/>
              <a:gd name="connsiteX36" fmla="*/ 1930397 w 4630434"/>
              <a:gd name="connsiteY36" fmla="*/ 1887241 h 2277762"/>
              <a:gd name="connsiteX37" fmla="*/ 1544692 w 4630434"/>
              <a:gd name="connsiteY37" fmla="*/ 1887241 h 2277762"/>
              <a:gd name="connsiteX38" fmla="*/ 1544692 w 4630434"/>
              <a:gd name="connsiteY38" fmla="*/ 1501537 h 2277762"/>
              <a:gd name="connsiteX39" fmla="*/ 1929807 w 4630434"/>
              <a:gd name="connsiteY39" fmla="*/ 1501537 h 2277762"/>
              <a:gd name="connsiteX40" fmla="*/ 385115 w 4630434"/>
              <a:gd name="connsiteY40" fmla="*/ 1120064 h 2277762"/>
              <a:gd name="connsiteX41" fmla="*/ 770819 w 4630434"/>
              <a:gd name="connsiteY41" fmla="*/ 1120064 h 2277762"/>
              <a:gd name="connsiteX42" fmla="*/ 770819 w 4630434"/>
              <a:gd name="connsiteY42" fmla="*/ 1501537 h 2277762"/>
              <a:gd name="connsiteX43" fmla="*/ 1155345 w 4630434"/>
              <a:gd name="connsiteY43" fmla="*/ 1501537 h 2277762"/>
              <a:gd name="connsiteX44" fmla="*/ 1155345 w 4630434"/>
              <a:gd name="connsiteY44" fmla="*/ 1120064 h 2277762"/>
              <a:gd name="connsiteX45" fmla="*/ 1541050 w 4630434"/>
              <a:gd name="connsiteY45" fmla="*/ 1120064 h 2277762"/>
              <a:gd name="connsiteX46" fmla="*/ 1541050 w 4630434"/>
              <a:gd name="connsiteY46" fmla="*/ 1505769 h 2277762"/>
              <a:gd name="connsiteX47" fmla="*/ 1155935 w 4630434"/>
              <a:gd name="connsiteY47" fmla="*/ 1505769 h 2277762"/>
              <a:gd name="connsiteX48" fmla="*/ 1155935 w 4630434"/>
              <a:gd name="connsiteY48" fmla="*/ 1887241 h 2277762"/>
              <a:gd name="connsiteX49" fmla="*/ 770230 w 4630434"/>
              <a:gd name="connsiteY49" fmla="*/ 1887241 h 2277762"/>
              <a:gd name="connsiteX50" fmla="*/ 770230 w 4630434"/>
              <a:gd name="connsiteY50" fmla="*/ 1505769 h 2277762"/>
              <a:gd name="connsiteX51" fmla="*/ 385704 w 4630434"/>
              <a:gd name="connsiteY51" fmla="*/ 1505769 h 2277762"/>
              <a:gd name="connsiteX52" fmla="*/ 385704 w 4630434"/>
              <a:gd name="connsiteY52" fmla="*/ 1887241 h 2277762"/>
              <a:gd name="connsiteX53" fmla="*/ 0 w 4630434"/>
              <a:gd name="connsiteY53" fmla="*/ 1887241 h 2277762"/>
              <a:gd name="connsiteX54" fmla="*/ 0 w 4630434"/>
              <a:gd name="connsiteY54" fmla="*/ 1501537 h 2277762"/>
              <a:gd name="connsiteX55" fmla="*/ 385115 w 4630434"/>
              <a:gd name="connsiteY55" fmla="*/ 1501537 h 2277762"/>
              <a:gd name="connsiteX56" fmla="*/ 3085742 w 4630434"/>
              <a:gd name="connsiteY56" fmla="*/ 742395 h 2277762"/>
              <a:gd name="connsiteX57" fmla="*/ 3471447 w 4630434"/>
              <a:gd name="connsiteY57" fmla="*/ 742395 h 2277762"/>
              <a:gd name="connsiteX58" fmla="*/ 3471447 w 4630434"/>
              <a:gd name="connsiteY58" fmla="*/ 1128100 h 2277762"/>
              <a:gd name="connsiteX59" fmla="*/ 3085742 w 4630434"/>
              <a:gd name="connsiteY59" fmla="*/ 1128100 h 2277762"/>
              <a:gd name="connsiteX60" fmla="*/ 4244730 w 4630434"/>
              <a:gd name="connsiteY60" fmla="*/ 372762 h 2277762"/>
              <a:gd name="connsiteX61" fmla="*/ 4630434 w 4630434"/>
              <a:gd name="connsiteY61" fmla="*/ 372762 h 2277762"/>
              <a:gd name="connsiteX62" fmla="*/ 4630434 w 4630434"/>
              <a:gd name="connsiteY62" fmla="*/ 758467 h 2277762"/>
              <a:gd name="connsiteX63" fmla="*/ 4245909 w 4630434"/>
              <a:gd name="connsiteY63" fmla="*/ 758467 h 2277762"/>
              <a:gd name="connsiteX64" fmla="*/ 4245909 w 4630434"/>
              <a:gd name="connsiteY64" fmla="*/ 1120064 h 2277762"/>
              <a:gd name="connsiteX65" fmla="*/ 4630434 w 4630434"/>
              <a:gd name="connsiteY65" fmla="*/ 1120064 h 2277762"/>
              <a:gd name="connsiteX66" fmla="*/ 4630434 w 4630434"/>
              <a:gd name="connsiteY66" fmla="*/ 1505769 h 2277762"/>
              <a:gd name="connsiteX67" fmla="*/ 4245319 w 4630434"/>
              <a:gd name="connsiteY67" fmla="*/ 1505769 h 2277762"/>
              <a:gd name="connsiteX68" fmla="*/ 4245319 w 4630434"/>
              <a:gd name="connsiteY68" fmla="*/ 1887240 h 2277762"/>
              <a:gd name="connsiteX69" fmla="*/ 3859615 w 4630434"/>
              <a:gd name="connsiteY69" fmla="*/ 1887240 h 2277762"/>
              <a:gd name="connsiteX70" fmla="*/ 3859615 w 4630434"/>
              <a:gd name="connsiteY70" fmla="*/ 1505769 h 2277762"/>
              <a:gd name="connsiteX71" fmla="*/ 3475089 w 4630434"/>
              <a:gd name="connsiteY71" fmla="*/ 1505769 h 2277762"/>
              <a:gd name="connsiteX72" fmla="*/ 3475089 w 4630434"/>
              <a:gd name="connsiteY72" fmla="*/ 1887240 h 2277762"/>
              <a:gd name="connsiteX73" fmla="*/ 3089384 w 4630434"/>
              <a:gd name="connsiteY73" fmla="*/ 1887240 h 2277762"/>
              <a:gd name="connsiteX74" fmla="*/ 3089384 w 4630434"/>
              <a:gd name="connsiteY74" fmla="*/ 1501537 h 2277762"/>
              <a:gd name="connsiteX75" fmla="*/ 3474499 w 4630434"/>
              <a:gd name="connsiteY75" fmla="*/ 1501537 h 2277762"/>
              <a:gd name="connsiteX76" fmla="*/ 3474499 w 4630434"/>
              <a:gd name="connsiteY76" fmla="*/ 1120064 h 2277762"/>
              <a:gd name="connsiteX77" fmla="*/ 3860204 w 4630434"/>
              <a:gd name="connsiteY77" fmla="*/ 1120064 h 2277762"/>
              <a:gd name="connsiteX78" fmla="*/ 3860204 w 4630434"/>
              <a:gd name="connsiteY78" fmla="*/ 1501537 h 2277762"/>
              <a:gd name="connsiteX79" fmla="*/ 4244730 w 4630434"/>
              <a:gd name="connsiteY79" fmla="*/ 1501537 h 2277762"/>
              <a:gd name="connsiteX80" fmla="*/ 4244730 w 4630434"/>
              <a:gd name="connsiteY80" fmla="*/ 1128100 h 2277762"/>
              <a:gd name="connsiteX81" fmla="*/ 3860205 w 4630434"/>
              <a:gd name="connsiteY81" fmla="*/ 1128100 h 2277762"/>
              <a:gd name="connsiteX82" fmla="*/ 3860205 w 4630434"/>
              <a:gd name="connsiteY82" fmla="*/ 742395 h 2277762"/>
              <a:gd name="connsiteX83" fmla="*/ 4244730 w 4630434"/>
              <a:gd name="connsiteY83" fmla="*/ 742395 h 2277762"/>
              <a:gd name="connsiteX84" fmla="*/ 3856080 w 4630434"/>
              <a:gd name="connsiteY84" fmla="*/ 0 h 2277762"/>
              <a:gd name="connsiteX85" fmla="*/ 4235021 w 4630434"/>
              <a:gd name="connsiteY85" fmla="*/ 0 h 2277762"/>
              <a:gd name="connsiteX86" fmla="*/ 4235021 w 4630434"/>
              <a:gd name="connsiteY86" fmla="*/ 378941 h 2277762"/>
              <a:gd name="connsiteX87" fmla="*/ 3856080 w 4630434"/>
              <a:gd name="connsiteY87" fmla="*/ 378941 h 2277762"/>
              <a:gd name="connsiteX88" fmla="*/ 3856080 w 4630434"/>
              <a:gd name="connsiteY88" fmla="*/ 749643 h 2277762"/>
              <a:gd name="connsiteX89" fmla="*/ 3477139 w 4630434"/>
              <a:gd name="connsiteY89" fmla="*/ 749643 h 2277762"/>
              <a:gd name="connsiteX90" fmla="*/ 3477139 w 4630434"/>
              <a:gd name="connsiteY90" fmla="*/ 370702 h 2277762"/>
              <a:gd name="connsiteX91" fmla="*/ 3856080 w 4630434"/>
              <a:gd name="connsiteY91" fmla="*/ 370702 h 2277762"/>
            </a:gdLst>
            <a:ahLst/>
            <a:cxnLst/>
            <a:rect l="l" t="t" r="r" b="b"/>
            <a:pathLst>
              <a:path w="4630434" h="2277762">
                <a:moveTo>
                  <a:pt x="1929807" y="1892058"/>
                </a:moveTo>
                <a:lnTo>
                  <a:pt x="2315512" y="1892058"/>
                </a:lnTo>
                <a:lnTo>
                  <a:pt x="2315512" y="2277762"/>
                </a:lnTo>
                <a:lnTo>
                  <a:pt x="1929807" y="2277762"/>
                </a:lnTo>
                <a:close/>
                <a:moveTo>
                  <a:pt x="1155345" y="1892058"/>
                </a:moveTo>
                <a:lnTo>
                  <a:pt x="1541050" y="1892058"/>
                </a:lnTo>
                <a:lnTo>
                  <a:pt x="1541050" y="2277762"/>
                </a:lnTo>
                <a:lnTo>
                  <a:pt x="1155345" y="2277762"/>
                </a:lnTo>
                <a:close/>
                <a:moveTo>
                  <a:pt x="385115" y="1892058"/>
                </a:moveTo>
                <a:lnTo>
                  <a:pt x="770819" y="1892058"/>
                </a:lnTo>
                <a:lnTo>
                  <a:pt x="770819" y="2277762"/>
                </a:lnTo>
                <a:lnTo>
                  <a:pt x="385115" y="2277762"/>
                </a:lnTo>
                <a:close/>
                <a:moveTo>
                  <a:pt x="4244730" y="1892057"/>
                </a:moveTo>
                <a:lnTo>
                  <a:pt x="4630434" y="1892057"/>
                </a:lnTo>
                <a:lnTo>
                  <a:pt x="4630434" y="2277762"/>
                </a:lnTo>
                <a:lnTo>
                  <a:pt x="4244730" y="2277762"/>
                </a:lnTo>
                <a:close/>
                <a:moveTo>
                  <a:pt x="3474499" y="1892057"/>
                </a:moveTo>
                <a:lnTo>
                  <a:pt x="3860204" y="1892057"/>
                </a:lnTo>
                <a:lnTo>
                  <a:pt x="3860204" y="2277762"/>
                </a:lnTo>
                <a:lnTo>
                  <a:pt x="3474499" y="2277762"/>
                </a:lnTo>
                <a:close/>
                <a:moveTo>
                  <a:pt x="2700037" y="1892057"/>
                </a:moveTo>
                <a:lnTo>
                  <a:pt x="3085741" y="1892057"/>
                </a:lnTo>
                <a:lnTo>
                  <a:pt x="3085741" y="2277762"/>
                </a:lnTo>
                <a:lnTo>
                  <a:pt x="2700037" y="2277762"/>
                </a:lnTo>
                <a:close/>
                <a:moveTo>
                  <a:pt x="1929807" y="1120064"/>
                </a:moveTo>
                <a:lnTo>
                  <a:pt x="2315512" y="1120064"/>
                </a:lnTo>
                <a:lnTo>
                  <a:pt x="2315512" y="1501537"/>
                </a:lnTo>
                <a:lnTo>
                  <a:pt x="2700037" y="1501537"/>
                </a:lnTo>
                <a:lnTo>
                  <a:pt x="2700037" y="1120064"/>
                </a:lnTo>
                <a:lnTo>
                  <a:pt x="3085741" y="1120064"/>
                </a:lnTo>
                <a:lnTo>
                  <a:pt x="3085741" y="1505769"/>
                </a:lnTo>
                <a:lnTo>
                  <a:pt x="2700626" y="1505769"/>
                </a:lnTo>
                <a:lnTo>
                  <a:pt x="2700626" y="1887240"/>
                </a:lnTo>
                <a:lnTo>
                  <a:pt x="2314923" y="1887240"/>
                </a:lnTo>
                <a:lnTo>
                  <a:pt x="2314923" y="1505769"/>
                </a:lnTo>
                <a:lnTo>
                  <a:pt x="1930397" y="1505769"/>
                </a:lnTo>
                <a:lnTo>
                  <a:pt x="1930397" y="1887241"/>
                </a:lnTo>
                <a:lnTo>
                  <a:pt x="1544692" y="1887241"/>
                </a:lnTo>
                <a:lnTo>
                  <a:pt x="1544692" y="1501537"/>
                </a:lnTo>
                <a:lnTo>
                  <a:pt x="1929807" y="1501537"/>
                </a:lnTo>
                <a:close/>
                <a:moveTo>
                  <a:pt x="385115" y="1120064"/>
                </a:moveTo>
                <a:lnTo>
                  <a:pt x="770819" y="1120064"/>
                </a:lnTo>
                <a:lnTo>
                  <a:pt x="770819" y="1501537"/>
                </a:lnTo>
                <a:lnTo>
                  <a:pt x="1155345" y="1501537"/>
                </a:lnTo>
                <a:lnTo>
                  <a:pt x="1155345" y="1120064"/>
                </a:lnTo>
                <a:lnTo>
                  <a:pt x="1541050" y="1120064"/>
                </a:lnTo>
                <a:lnTo>
                  <a:pt x="1541050" y="1505769"/>
                </a:lnTo>
                <a:lnTo>
                  <a:pt x="1155935" y="1505769"/>
                </a:lnTo>
                <a:lnTo>
                  <a:pt x="1155935" y="1887241"/>
                </a:lnTo>
                <a:lnTo>
                  <a:pt x="770230" y="1887241"/>
                </a:lnTo>
                <a:lnTo>
                  <a:pt x="770230" y="1505769"/>
                </a:lnTo>
                <a:lnTo>
                  <a:pt x="385704" y="1505769"/>
                </a:lnTo>
                <a:lnTo>
                  <a:pt x="385704" y="1887241"/>
                </a:lnTo>
                <a:lnTo>
                  <a:pt x="0" y="1887241"/>
                </a:lnTo>
                <a:lnTo>
                  <a:pt x="0" y="1501537"/>
                </a:lnTo>
                <a:lnTo>
                  <a:pt x="385115" y="1501537"/>
                </a:lnTo>
                <a:close/>
                <a:moveTo>
                  <a:pt x="3085742" y="742395"/>
                </a:moveTo>
                <a:lnTo>
                  <a:pt x="3471447" y="742395"/>
                </a:lnTo>
                <a:lnTo>
                  <a:pt x="3471447" y="1128100"/>
                </a:lnTo>
                <a:lnTo>
                  <a:pt x="3085742" y="1128100"/>
                </a:lnTo>
                <a:close/>
                <a:moveTo>
                  <a:pt x="4244730" y="372762"/>
                </a:moveTo>
                <a:lnTo>
                  <a:pt x="4630434" y="372762"/>
                </a:lnTo>
                <a:lnTo>
                  <a:pt x="4630434" y="758467"/>
                </a:lnTo>
                <a:lnTo>
                  <a:pt x="4245909" y="758467"/>
                </a:lnTo>
                <a:lnTo>
                  <a:pt x="4245909" y="1120064"/>
                </a:lnTo>
                <a:lnTo>
                  <a:pt x="4630434" y="1120064"/>
                </a:lnTo>
                <a:lnTo>
                  <a:pt x="4630434" y="1505769"/>
                </a:lnTo>
                <a:lnTo>
                  <a:pt x="4245319" y="1505769"/>
                </a:lnTo>
                <a:lnTo>
                  <a:pt x="4245319" y="1887240"/>
                </a:lnTo>
                <a:lnTo>
                  <a:pt x="3859615" y="1887240"/>
                </a:lnTo>
                <a:lnTo>
                  <a:pt x="3859615" y="1505769"/>
                </a:lnTo>
                <a:lnTo>
                  <a:pt x="3475089" y="1505769"/>
                </a:lnTo>
                <a:lnTo>
                  <a:pt x="3475089" y="1887240"/>
                </a:lnTo>
                <a:lnTo>
                  <a:pt x="3089384" y="1887240"/>
                </a:lnTo>
                <a:lnTo>
                  <a:pt x="3089384" y="1501537"/>
                </a:lnTo>
                <a:lnTo>
                  <a:pt x="3474499" y="1501537"/>
                </a:lnTo>
                <a:lnTo>
                  <a:pt x="3474499" y="1120064"/>
                </a:lnTo>
                <a:lnTo>
                  <a:pt x="3860204" y="1120064"/>
                </a:lnTo>
                <a:lnTo>
                  <a:pt x="3860204" y="1501537"/>
                </a:lnTo>
                <a:lnTo>
                  <a:pt x="4244730" y="1501537"/>
                </a:lnTo>
                <a:lnTo>
                  <a:pt x="4244730" y="1128100"/>
                </a:lnTo>
                <a:lnTo>
                  <a:pt x="3860205" y="1128100"/>
                </a:lnTo>
                <a:lnTo>
                  <a:pt x="3860205" y="742395"/>
                </a:lnTo>
                <a:lnTo>
                  <a:pt x="4244730" y="742395"/>
                </a:lnTo>
                <a:close/>
                <a:moveTo>
                  <a:pt x="3856080" y="0"/>
                </a:moveTo>
                <a:lnTo>
                  <a:pt x="4235021" y="0"/>
                </a:lnTo>
                <a:lnTo>
                  <a:pt x="4235021" y="378941"/>
                </a:lnTo>
                <a:lnTo>
                  <a:pt x="3856080" y="378941"/>
                </a:lnTo>
                <a:lnTo>
                  <a:pt x="3856080" y="749643"/>
                </a:lnTo>
                <a:lnTo>
                  <a:pt x="3477139" y="749643"/>
                </a:lnTo>
                <a:lnTo>
                  <a:pt x="3477139" y="370702"/>
                </a:lnTo>
                <a:lnTo>
                  <a:pt x="3856080" y="3707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-596920" y="1615420"/>
            <a:ext cx="6238280" cy="6299240"/>
          </a:xfrm>
          <a:custGeom>
            <a:avLst/>
            <a:gdLst>
              <a:gd name="connsiteX0" fmla="*/ 3088660 w 6238280"/>
              <a:gd name="connsiteY0" fmla="*/ 0 h 6299240"/>
              <a:gd name="connsiteX1" fmla="*/ 6238280 w 6238280"/>
              <a:gd name="connsiteY1" fmla="*/ 3149620 h 6299240"/>
              <a:gd name="connsiteX2" fmla="*/ 3088660 w 6238280"/>
              <a:gd name="connsiteY2" fmla="*/ 6299240 h 6299240"/>
              <a:gd name="connsiteX3" fmla="*/ 861542 w 6238280"/>
              <a:gd name="connsiteY3" fmla="*/ 5376738 h 6299240"/>
              <a:gd name="connsiteX4" fmla="*/ 718840 w 6238280"/>
              <a:gd name="connsiteY4" fmla="*/ 5219726 h 6299240"/>
              <a:gd name="connsiteX5" fmla="*/ 718840 w 6238280"/>
              <a:gd name="connsiteY5" fmla="*/ 5183043 h 6299240"/>
              <a:gd name="connsiteX6" fmla="*/ 537906 w 6238280"/>
              <a:gd name="connsiteY6" fmla="*/ 4941082 h 6299240"/>
              <a:gd name="connsiteX7" fmla="*/ 0 w 6238280"/>
              <a:gd name="connsiteY7" fmla="*/ 3180100 h 6299240"/>
              <a:gd name="connsiteX8" fmla="*/ 537906 w 6238280"/>
              <a:gd name="connsiteY8" fmla="*/ 1419118 h 6299240"/>
              <a:gd name="connsiteX9" fmla="*/ 718840 w 6238280"/>
              <a:gd name="connsiteY9" fmla="*/ 1177157 h 6299240"/>
              <a:gd name="connsiteX10" fmla="*/ 718840 w 6238280"/>
              <a:gd name="connsiteY10" fmla="*/ 1079514 h 6299240"/>
              <a:gd name="connsiteX11" fmla="*/ 861542 w 6238280"/>
              <a:gd name="connsiteY11" fmla="*/ 922502 h 6299240"/>
              <a:gd name="connsiteX12" fmla="*/ 3088660 w 6238280"/>
              <a:gd name="connsiteY12" fmla="*/ 0 h 6299240"/>
            </a:gdLst>
            <a:ahLst/>
            <a:cxnLst/>
            <a:rect l="l" t="t" r="r" b="b"/>
            <a:pathLst>
              <a:path w="6238280" h="6299240">
                <a:moveTo>
                  <a:pt x="3088660" y="0"/>
                </a:moveTo>
                <a:cubicBezTo>
                  <a:pt x="4828147" y="0"/>
                  <a:pt x="6238280" y="1410133"/>
                  <a:pt x="6238280" y="3149620"/>
                </a:cubicBezTo>
                <a:cubicBezTo>
                  <a:pt x="6238280" y="4889107"/>
                  <a:pt x="4828147" y="6299240"/>
                  <a:pt x="3088660" y="6299240"/>
                </a:cubicBezTo>
                <a:cubicBezTo>
                  <a:pt x="2218916" y="6299240"/>
                  <a:pt x="1431512" y="5946707"/>
                  <a:pt x="861542" y="5376738"/>
                </a:cubicBezTo>
                <a:lnTo>
                  <a:pt x="718840" y="5219726"/>
                </a:lnTo>
                <a:lnTo>
                  <a:pt x="718840" y="5183043"/>
                </a:lnTo>
                <a:lnTo>
                  <a:pt x="537906" y="4941082"/>
                </a:lnTo>
                <a:cubicBezTo>
                  <a:pt x="198300" y="4438400"/>
                  <a:pt x="0" y="3832408"/>
                  <a:pt x="0" y="3180100"/>
                </a:cubicBezTo>
                <a:cubicBezTo>
                  <a:pt x="0" y="2527793"/>
                  <a:pt x="198300" y="1921800"/>
                  <a:pt x="537906" y="1419118"/>
                </a:cubicBezTo>
                <a:lnTo>
                  <a:pt x="718840" y="1177157"/>
                </a:lnTo>
                <a:lnTo>
                  <a:pt x="718840" y="1079514"/>
                </a:lnTo>
                <a:lnTo>
                  <a:pt x="861542" y="922502"/>
                </a:lnTo>
                <a:cubicBezTo>
                  <a:pt x="1431512" y="352533"/>
                  <a:pt x="2218916" y="0"/>
                  <a:pt x="30886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-1572712" y="-2113481"/>
            <a:ext cx="5740802" cy="57408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4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412742" y="-1953511"/>
            <a:ext cx="5420862" cy="5420862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6211" t="37888" r="32453" b="776"/>
          <a:stretch>
            <a:fillRect/>
          </a:stretch>
        </p:blipFill>
        <p:spPr>
          <a:xfrm>
            <a:off x="-1365205" y="-1905974"/>
            <a:ext cx="5325788" cy="5325788"/>
          </a:xfrm>
          <a:custGeom>
            <a:avLst/>
            <a:gdLst>
              <a:gd name="connsiteX0" fmla="*/ 3009900 w 6019800"/>
              <a:gd name="connsiteY0" fmla="*/ 0 h 6019800"/>
              <a:gd name="connsiteX1" fmla="*/ 6019800 w 6019800"/>
              <a:gd name="connsiteY1" fmla="*/ 3009900 h 6019800"/>
              <a:gd name="connsiteX2" fmla="*/ 3009900 w 6019800"/>
              <a:gd name="connsiteY2" fmla="*/ 6019800 h 6019800"/>
              <a:gd name="connsiteX3" fmla="*/ 0 w 6019800"/>
              <a:gd name="connsiteY3" fmla="*/ 3009900 h 6019800"/>
              <a:gd name="connsiteX4" fmla="*/ 3009900 w 6019800"/>
              <a:gd name="connsiteY4" fmla="*/ 0 h 6019800"/>
            </a:gdLst>
            <a:ahLst/>
            <a:cxnLst/>
            <a:rect l="l" t="t" r="r" b="b"/>
            <a:pathLst>
              <a:path w="6019800" h="6019800">
                <a:moveTo>
                  <a:pt x="3009900" y="0"/>
                </a:moveTo>
                <a:cubicBezTo>
                  <a:pt x="4672222" y="0"/>
                  <a:pt x="6019800" y="1347578"/>
                  <a:pt x="6019800" y="3009900"/>
                </a:cubicBezTo>
                <a:cubicBezTo>
                  <a:pt x="6019800" y="4672222"/>
                  <a:pt x="4672222" y="6019800"/>
                  <a:pt x="3009900" y="6019800"/>
                </a:cubicBezTo>
                <a:cubicBezTo>
                  <a:pt x="1347578" y="6019800"/>
                  <a:pt x="0" y="4672222"/>
                  <a:pt x="0" y="3009900"/>
                </a:cubicBezTo>
                <a:cubicBezTo>
                  <a:pt x="0" y="1347578"/>
                  <a:pt x="1347578" y="0"/>
                  <a:pt x="30099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-673120" y="1615420"/>
            <a:ext cx="6299240" cy="6299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2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-497589" y="1790951"/>
            <a:ext cx="5948178" cy="594817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/>
          </a:blip>
          <a:srcRect l="2525" t="909" r="2525" b="4141"/>
          <a:stretch>
            <a:fillRect/>
          </a:stretch>
        </p:blipFill>
        <p:spPr>
          <a:xfrm flipH="1">
            <a:off x="-411480" y="1877060"/>
            <a:ext cx="5775960" cy="5775960"/>
          </a:xfrm>
          <a:custGeom>
            <a:avLst/>
            <a:gdLst>
              <a:gd name="connsiteX0" fmla="*/ 3255819 w 6511638"/>
              <a:gd name="connsiteY0" fmla="*/ 0 h 6511638"/>
              <a:gd name="connsiteX1" fmla="*/ 6511638 w 6511638"/>
              <a:gd name="connsiteY1" fmla="*/ 3255819 h 6511638"/>
              <a:gd name="connsiteX2" fmla="*/ 3255819 w 6511638"/>
              <a:gd name="connsiteY2" fmla="*/ 6511638 h 6511638"/>
              <a:gd name="connsiteX3" fmla="*/ 0 w 6511638"/>
              <a:gd name="connsiteY3" fmla="*/ 3255819 h 6511638"/>
              <a:gd name="connsiteX4" fmla="*/ 3255819 w 6511638"/>
              <a:gd name="connsiteY4" fmla="*/ 0 h 6511638"/>
            </a:gdLst>
            <a:ahLst/>
            <a:cxnLst/>
            <a:rect l="l" t="t" r="r" b="b"/>
            <a:pathLst>
              <a:path w="6511638" h="6511638">
                <a:moveTo>
                  <a:pt x="3255819" y="0"/>
                </a:moveTo>
                <a:cubicBezTo>
                  <a:pt x="5053958" y="0"/>
                  <a:pt x="6511638" y="1457680"/>
                  <a:pt x="6511638" y="3255819"/>
                </a:cubicBezTo>
                <a:cubicBezTo>
                  <a:pt x="6511638" y="5053958"/>
                  <a:pt x="5053958" y="6511638"/>
                  <a:pt x="3255819" y="6511638"/>
                </a:cubicBezTo>
                <a:cubicBezTo>
                  <a:pt x="1457680" y="6511638"/>
                  <a:pt x="0" y="5053958"/>
                  <a:pt x="0" y="3255819"/>
                </a:cubicBezTo>
                <a:cubicBezTo>
                  <a:pt x="0" y="1457680"/>
                  <a:pt x="1457680" y="0"/>
                  <a:pt x="325581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-335280" y="2225760"/>
            <a:ext cx="2225040" cy="670706"/>
          </a:xfrm>
          <a:custGeom>
            <a:avLst/>
            <a:gdLst>
              <a:gd name="connsiteX0" fmla="*/ 0 w 2123440"/>
              <a:gd name="connsiteY0" fmla="*/ 406400 h 640080"/>
              <a:gd name="connsiteX1" fmla="*/ 223520 w 2123440"/>
              <a:gd name="connsiteY1" fmla="*/ 243840 h 640080"/>
              <a:gd name="connsiteX2" fmla="*/ 447040 w 2123440"/>
              <a:gd name="connsiteY2" fmla="*/ 254000 h 640080"/>
              <a:gd name="connsiteX3" fmla="*/ 599440 w 2123440"/>
              <a:gd name="connsiteY3" fmla="*/ 71120 h 640080"/>
              <a:gd name="connsiteX4" fmla="*/ 955040 w 2123440"/>
              <a:gd name="connsiteY4" fmla="*/ 0 h 640080"/>
              <a:gd name="connsiteX5" fmla="*/ 1513840 w 2123440"/>
              <a:gd name="connsiteY5" fmla="*/ 60960 h 640080"/>
              <a:gd name="connsiteX6" fmla="*/ 1442720 w 2123440"/>
              <a:gd name="connsiteY6" fmla="*/ 254000 h 640080"/>
              <a:gd name="connsiteX7" fmla="*/ 1788160 w 2123440"/>
              <a:gd name="connsiteY7" fmla="*/ 284480 h 640080"/>
              <a:gd name="connsiteX8" fmla="*/ 2123440 w 2123440"/>
              <a:gd name="connsiteY8" fmla="*/ 426720 h 640080"/>
              <a:gd name="connsiteX9" fmla="*/ 2113280 w 2123440"/>
              <a:gd name="connsiteY9" fmla="*/ 609600 h 640080"/>
              <a:gd name="connsiteX10" fmla="*/ 1625600 w 2123440"/>
              <a:gd name="connsiteY10" fmla="*/ 640080 h 640080"/>
              <a:gd name="connsiteX11" fmla="*/ 1391920 w 2123440"/>
              <a:gd name="connsiteY11" fmla="*/ 518160 h 640080"/>
              <a:gd name="connsiteX12" fmla="*/ 640080 w 2123440"/>
              <a:gd name="connsiteY12" fmla="*/ 538480 h 640080"/>
              <a:gd name="connsiteX13" fmla="*/ 467360 w 2123440"/>
              <a:gd name="connsiteY13" fmla="*/ 396240 h 640080"/>
              <a:gd name="connsiteX14" fmla="*/ 0 w 2123440"/>
              <a:gd name="connsiteY14" fmla="*/ 406400 h 640080"/>
            </a:gdLst>
            <a:ahLst/>
            <a:cxnLst/>
            <a:rect l="l" t="t" r="r" b="b"/>
            <a:pathLst>
              <a:path w="2123440" h="640080">
                <a:moveTo>
                  <a:pt x="0" y="406400"/>
                </a:moveTo>
                <a:lnTo>
                  <a:pt x="223520" y="243840"/>
                </a:lnTo>
                <a:lnTo>
                  <a:pt x="447040" y="254000"/>
                </a:lnTo>
                <a:lnTo>
                  <a:pt x="599440" y="71120"/>
                </a:lnTo>
                <a:lnTo>
                  <a:pt x="955040" y="0"/>
                </a:lnTo>
                <a:lnTo>
                  <a:pt x="1513840" y="60960"/>
                </a:lnTo>
                <a:lnTo>
                  <a:pt x="1442720" y="254000"/>
                </a:lnTo>
                <a:lnTo>
                  <a:pt x="1788160" y="284480"/>
                </a:lnTo>
                <a:lnTo>
                  <a:pt x="2123440" y="426720"/>
                </a:lnTo>
                <a:lnTo>
                  <a:pt x="2113280" y="609600"/>
                </a:lnTo>
                <a:lnTo>
                  <a:pt x="1625600" y="640080"/>
                </a:lnTo>
                <a:lnTo>
                  <a:pt x="1391920" y="518160"/>
                </a:lnTo>
                <a:lnTo>
                  <a:pt x="640080" y="538480"/>
                </a:lnTo>
                <a:lnTo>
                  <a:pt x="467360" y="396240"/>
                </a:lnTo>
                <a:lnTo>
                  <a:pt x="0" y="4064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921759" y="2971800"/>
            <a:ext cx="1797375" cy="524106"/>
          </a:xfrm>
          <a:custGeom>
            <a:avLst/>
            <a:gdLst>
              <a:gd name="connsiteX0" fmla="*/ 1480820 w 1480820"/>
              <a:gd name="connsiteY0" fmla="*/ 431800 h 431800"/>
              <a:gd name="connsiteX1" fmla="*/ 1394460 w 1480820"/>
              <a:gd name="connsiteY1" fmla="*/ 358140 h 431800"/>
              <a:gd name="connsiteX2" fmla="*/ 1369060 w 1480820"/>
              <a:gd name="connsiteY2" fmla="*/ 355600 h 431800"/>
              <a:gd name="connsiteX3" fmla="*/ 1320800 w 1480820"/>
              <a:gd name="connsiteY3" fmla="*/ 287020 h 431800"/>
              <a:gd name="connsiteX4" fmla="*/ 1270000 w 1480820"/>
              <a:gd name="connsiteY4" fmla="*/ 281940 h 431800"/>
              <a:gd name="connsiteX5" fmla="*/ 1226820 w 1480820"/>
              <a:gd name="connsiteY5" fmla="*/ 256540 h 431800"/>
              <a:gd name="connsiteX6" fmla="*/ 1193800 w 1480820"/>
              <a:gd name="connsiteY6" fmla="*/ 269240 h 431800"/>
              <a:gd name="connsiteX7" fmla="*/ 1148080 w 1480820"/>
              <a:gd name="connsiteY7" fmla="*/ 218440 h 431800"/>
              <a:gd name="connsiteX8" fmla="*/ 1094740 w 1480820"/>
              <a:gd name="connsiteY8" fmla="*/ 218440 h 431800"/>
              <a:gd name="connsiteX9" fmla="*/ 965200 w 1480820"/>
              <a:gd name="connsiteY9" fmla="*/ 45720 h 431800"/>
              <a:gd name="connsiteX10" fmla="*/ 894080 w 1480820"/>
              <a:gd name="connsiteY10" fmla="*/ 35560 h 431800"/>
              <a:gd name="connsiteX11" fmla="*/ 510540 w 1480820"/>
              <a:gd name="connsiteY11" fmla="*/ 0 h 431800"/>
              <a:gd name="connsiteX12" fmla="*/ 472440 w 1480820"/>
              <a:gd name="connsiteY12" fmla="*/ 0 h 431800"/>
              <a:gd name="connsiteX13" fmla="*/ 304800 w 1480820"/>
              <a:gd name="connsiteY13" fmla="*/ 71120 h 431800"/>
              <a:gd name="connsiteX14" fmla="*/ 345440 w 1480820"/>
              <a:gd name="connsiteY14" fmla="*/ 276860 h 431800"/>
              <a:gd name="connsiteX15" fmla="*/ 220980 w 1480820"/>
              <a:gd name="connsiteY15" fmla="*/ 254000 h 431800"/>
              <a:gd name="connsiteX16" fmla="*/ 157480 w 1480820"/>
              <a:gd name="connsiteY16" fmla="*/ 287020 h 431800"/>
              <a:gd name="connsiteX17" fmla="*/ 180340 w 1480820"/>
              <a:gd name="connsiteY17" fmla="*/ 325120 h 431800"/>
              <a:gd name="connsiteX18" fmla="*/ 101600 w 1480820"/>
              <a:gd name="connsiteY18" fmla="*/ 342900 h 431800"/>
              <a:gd name="connsiteX19" fmla="*/ 35560 w 1480820"/>
              <a:gd name="connsiteY19" fmla="*/ 391160 h 431800"/>
              <a:gd name="connsiteX20" fmla="*/ 0 w 1480820"/>
              <a:gd name="connsiteY20" fmla="*/ 414020 h 431800"/>
              <a:gd name="connsiteX21" fmla="*/ 1480820 w 1480820"/>
              <a:gd name="connsiteY21" fmla="*/ 431800 h 431800"/>
            </a:gdLst>
            <a:ahLst/>
            <a:cxnLst/>
            <a:rect l="l" t="t" r="r" b="b"/>
            <a:pathLst>
              <a:path w="1480820" h="431800">
                <a:moveTo>
                  <a:pt x="1480820" y="431800"/>
                </a:moveTo>
                <a:lnTo>
                  <a:pt x="1394460" y="358140"/>
                </a:lnTo>
                <a:lnTo>
                  <a:pt x="1369060" y="355600"/>
                </a:lnTo>
                <a:lnTo>
                  <a:pt x="1320800" y="287020"/>
                </a:lnTo>
                <a:lnTo>
                  <a:pt x="1270000" y="281940"/>
                </a:lnTo>
                <a:lnTo>
                  <a:pt x="1226820" y="256540"/>
                </a:lnTo>
                <a:lnTo>
                  <a:pt x="1193800" y="269240"/>
                </a:lnTo>
                <a:lnTo>
                  <a:pt x="1148080" y="218440"/>
                </a:lnTo>
                <a:lnTo>
                  <a:pt x="1094740" y="218440"/>
                </a:lnTo>
                <a:lnTo>
                  <a:pt x="965200" y="45720"/>
                </a:lnTo>
                <a:lnTo>
                  <a:pt x="894080" y="35560"/>
                </a:lnTo>
                <a:lnTo>
                  <a:pt x="510540" y="0"/>
                </a:lnTo>
                <a:lnTo>
                  <a:pt x="472440" y="0"/>
                </a:lnTo>
                <a:lnTo>
                  <a:pt x="304800" y="71120"/>
                </a:lnTo>
                <a:lnTo>
                  <a:pt x="345440" y="276860"/>
                </a:lnTo>
                <a:lnTo>
                  <a:pt x="220980" y="254000"/>
                </a:lnTo>
                <a:lnTo>
                  <a:pt x="157480" y="287020"/>
                </a:lnTo>
                <a:lnTo>
                  <a:pt x="180340" y="325120"/>
                </a:lnTo>
                <a:lnTo>
                  <a:pt x="101600" y="342900"/>
                </a:lnTo>
                <a:lnTo>
                  <a:pt x="35560" y="391160"/>
                </a:lnTo>
                <a:lnTo>
                  <a:pt x="0" y="414020"/>
                </a:lnTo>
                <a:lnTo>
                  <a:pt x="1480820" y="4318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867140" y="736601"/>
            <a:ext cx="2651760" cy="299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20000"/>
              </a:lnSpc>
            </a:pPr>
            <a:r>
              <a:rPr kumimoji="1" lang="en-US" altLang="zh-CN" sz="13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05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233160" y="3916679"/>
            <a:ext cx="5285740" cy="140716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食品安全的未来趋势与挑战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55760" y="5934710"/>
            <a:ext cx="2263140" cy="601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Powerpoint 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9892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757664" y="889746"/>
            <a:ext cx="256552" cy="27790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38124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18388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326489" y="889000"/>
            <a:ext cx="296442" cy="27940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499350" y="870156"/>
            <a:ext cx="327660" cy="3170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437380" y="1007110"/>
            <a:ext cx="1831086" cy="246380"/>
          </a:xfrm>
          <a:custGeom>
            <a:avLst/>
            <a:gdLst>
              <a:gd name="connsiteX0" fmla="*/ 1709166 w 1831086"/>
              <a:gd name="connsiteY0" fmla="*/ 124460 h 246380"/>
              <a:gd name="connsiteX1" fmla="*/ 1827306 w 1831086"/>
              <a:gd name="connsiteY1" fmla="*/ 124460 h 246380"/>
              <a:gd name="connsiteX2" fmla="*/ 1831086 w 1831086"/>
              <a:gd name="connsiteY2" fmla="*/ 124460 h 246380"/>
              <a:gd name="connsiteX3" fmla="*/ 1831086 w 1831086"/>
              <a:gd name="connsiteY3" fmla="*/ 129682 h 246380"/>
              <a:gd name="connsiteX4" fmla="*/ 1831086 w 1831086"/>
              <a:gd name="connsiteY4" fmla="*/ 246380 h 246380"/>
              <a:gd name="connsiteX5" fmla="*/ 1709166 w 1831086"/>
              <a:gd name="connsiteY5" fmla="*/ 246380 h 246380"/>
              <a:gd name="connsiteX6" fmla="*/ 1467866 w 1831086"/>
              <a:gd name="connsiteY6" fmla="*/ 124460 h 246380"/>
              <a:gd name="connsiteX7" fmla="*/ 1589786 w 1831086"/>
              <a:gd name="connsiteY7" fmla="*/ 124460 h 246380"/>
              <a:gd name="connsiteX8" fmla="*/ 1589786 w 1831086"/>
              <a:gd name="connsiteY8" fmla="*/ 246380 h 246380"/>
              <a:gd name="connsiteX9" fmla="*/ 1467866 w 1831086"/>
              <a:gd name="connsiteY9" fmla="*/ 246380 h 246380"/>
              <a:gd name="connsiteX10" fmla="*/ 1221486 w 1831086"/>
              <a:gd name="connsiteY10" fmla="*/ 124460 h 246380"/>
              <a:gd name="connsiteX11" fmla="*/ 1343406 w 1831086"/>
              <a:gd name="connsiteY11" fmla="*/ 124460 h 246380"/>
              <a:gd name="connsiteX12" fmla="*/ 1343406 w 1831086"/>
              <a:gd name="connsiteY12" fmla="*/ 246380 h 246380"/>
              <a:gd name="connsiteX13" fmla="*/ 1221486 w 1831086"/>
              <a:gd name="connsiteY13" fmla="*/ 246380 h 246380"/>
              <a:gd name="connsiteX14" fmla="*/ 977900 w 1831086"/>
              <a:gd name="connsiteY14" fmla="*/ 124460 h 246380"/>
              <a:gd name="connsiteX15" fmla="*/ 1099820 w 1831086"/>
              <a:gd name="connsiteY15" fmla="*/ 124460 h 246380"/>
              <a:gd name="connsiteX16" fmla="*/ 1099820 w 1831086"/>
              <a:gd name="connsiteY16" fmla="*/ 246380 h 246380"/>
              <a:gd name="connsiteX17" fmla="*/ 977900 w 1831086"/>
              <a:gd name="connsiteY17" fmla="*/ 246380 h 246380"/>
              <a:gd name="connsiteX18" fmla="*/ 731520 w 1831086"/>
              <a:gd name="connsiteY18" fmla="*/ 124460 h 246380"/>
              <a:gd name="connsiteX19" fmla="*/ 853440 w 1831086"/>
              <a:gd name="connsiteY19" fmla="*/ 124460 h 246380"/>
              <a:gd name="connsiteX20" fmla="*/ 853440 w 1831086"/>
              <a:gd name="connsiteY20" fmla="*/ 246380 h 246380"/>
              <a:gd name="connsiteX21" fmla="*/ 731520 w 1831086"/>
              <a:gd name="connsiteY21" fmla="*/ 246380 h 246380"/>
              <a:gd name="connsiteX22" fmla="*/ 490220 w 1831086"/>
              <a:gd name="connsiteY22" fmla="*/ 124460 h 246380"/>
              <a:gd name="connsiteX23" fmla="*/ 612140 w 1831086"/>
              <a:gd name="connsiteY23" fmla="*/ 124460 h 246380"/>
              <a:gd name="connsiteX24" fmla="*/ 612140 w 1831086"/>
              <a:gd name="connsiteY24" fmla="*/ 246380 h 246380"/>
              <a:gd name="connsiteX25" fmla="*/ 490220 w 1831086"/>
              <a:gd name="connsiteY25" fmla="*/ 246380 h 246380"/>
              <a:gd name="connsiteX26" fmla="*/ 243840 w 1831086"/>
              <a:gd name="connsiteY26" fmla="*/ 124460 h 246380"/>
              <a:gd name="connsiteX27" fmla="*/ 365760 w 1831086"/>
              <a:gd name="connsiteY27" fmla="*/ 124460 h 246380"/>
              <a:gd name="connsiteX28" fmla="*/ 365760 w 1831086"/>
              <a:gd name="connsiteY28" fmla="*/ 246380 h 246380"/>
              <a:gd name="connsiteX29" fmla="*/ 243840 w 1831086"/>
              <a:gd name="connsiteY29" fmla="*/ 246380 h 246380"/>
              <a:gd name="connsiteX30" fmla="*/ 0 w 1831086"/>
              <a:gd name="connsiteY30" fmla="*/ 124460 h 246380"/>
              <a:gd name="connsiteX31" fmla="*/ 105972 w 1831086"/>
              <a:gd name="connsiteY31" fmla="*/ 124460 h 246380"/>
              <a:gd name="connsiteX32" fmla="*/ 121920 w 1831086"/>
              <a:gd name="connsiteY32" fmla="*/ 124460 h 246380"/>
              <a:gd name="connsiteX33" fmla="*/ 121920 w 1831086"/>
              <a:gd name="connsiteY33" fmla="*/ 157632 h 246380"/>
              <a:gd name="connsiteX34" fmla="*/ 121920 w 1831086"/>
              <a:gd name="connsiteY34" fmla="*/ 246380 h 246380"/>
              <a:gd name="connsiteX35" fmla="*/ 0 w 1831086"/>
              <a:gd name="connsiteY35" fmla="*/ 246380 h 246380"/>
              <a:gd name="connsiteX36" fmla="*/ 1587246 w 1831086"/>
              <a:gd name="connsiteY36" fmla="*/ 0 h 246380"/>
              <a:gd name="connsiteX37" fmla="*/ 1709166 w 1831086"/>
              <a:gd name="connsiteY37" fmla="*/ 0 h 246380"/>
              <a:gd name="connsiteX38" fmla="*/ 1709166 w 1831086"/>
              <a:gd name="connsiteY38" fmla="*/ 121920 h 246380"/>
              <a:gd name="connsiteX39" fmla="*/ 1587246 w 1831086"/>
              <a:gd name="connsiteY39" fmla="*/ 121920 h 246380"/>
              <a:gd name="connsiteX40" fmla="*/ 1345946 w 1831086"/>
              <a:gd name="connsiteY40" fmla="*/ 0 h 246380"/>
              <a:gd name="connsiteX41" fmla="*/ 1467866 w 1831086"/>
              <a:gd name="connsiteY41" fmla="*/ 0 h 246380"/>
              <a:gd name="connsiteX42" fmla="*/ 1467866 w 1831086"/>
              <a:gd name="connsiteY42" fmla="*/ 121920 h 246380"/>
              <a:gd name="connsiteX43" fmla="*/ 1345946 w 1831086"/>
              <a:gd name="connsiteY43" fmla="*/ 121920 h 246380"/>
              <a:gd name="connsiteX44" fmla="*/ 1099566 w 1831086"/>
              <a:gd name="connsiteY44" fmla="*/ 0 h 246380"/>
              <a:gd name="connsiteX45" fmla="*/ 1221486 w 1831086"/>
              <a:gd name="connsiteY45" fmla="*/ 0 h 246380"/>
              <a:gd name="connsiteX46" fmla="*/ 1221486 w 1831086"/>
              <a:gd name="connsiteY46" fmla="*/ 121920 h 246380"/>
              <a:gd name="connsiteX47" fmla="*/ 1099566 w 1831086"/>
              <a:gd name="connsiteY47" fmla="*/ 121920 h 246380"/>
              <a:gd name="connsiteX48" fmla="*/ 855980 w 1831086"/>
              <a:gd name="connsiteY48" fmla="*/ 0 h 246380"/>
              <a:gd name="connsiteX49" fmla="*/ 977900 w 1831086"/>
              <a:gd name="connsiteY49" fmla="*/ 0 h 246380"/>
              <a:gd name="connsiteX50" fmla="*/ 977900 w 1831086"/>
              <a:gd name="connsiteY50" fmla="*/ 121920 h 246380"/>
              <a:gd name="connsiteX51" fmla="*/ 855980 w 1831086"/>
              <a:gd name="connsiteY51" fmla="*/ 121920 h 246380"/>
              <a:gd name="connsiteX52" fmla="*/ 609600 w 1831086"/>
              <a:gd name="connsiteY52" fmla="*/ 0 h 246380"/>
              <a:gd name="connsiteX53" fmla="*/ 731520 w 1831086"/>
              <a:gd name="connsiteY53" fmla="*/ 0 h 246380"/>
              <a:gd name="connsiteX54" fmla="*/ 731520 w 1831086"/>
              <a:gd name="connsiteY54" fmla="*/ 121920 h 246380"/>
              <a:gd name="connsiteX55" fmla="*/ 609600 w 1831086"/>
              <a:gd name="connsiteY55" fmla="*/ 121920 h 246380"/>
              <a:gd name="connsiteX56" fmla="*/ 368300 w 1831086"/>
              <a:gd name="connsiteY56" fmla="*/ 0 h 246380"/>
              <a:gd name="connsiteX57" fmla="*/ 490220 w 1831086"/>
              <a:gd name="connsiteY57" fmla="*/ 0 h 246380"/>
              <a:gd name="connsiteX58" fmla="*/ 490220 w 1831086"/>
              <a:gd name="connsiteY58" fmla="*/ 121920 h 246380"/>
              <a:gd name="connsiteX59" fmla="*/ 368300 w 1831086"/>
              <a:gd name="connsiteY59" fmla="*/ 121920 h 246380"/>
              <a:gd name="connsiteX60" fmla="*/ 121920 w 1831086"/>
              <a:gd name="connsiteY60" fmla="*/ 0 h 246380"/>
              <a:gd name="connsiteX61" fmla="*/ 243840 w 1831086"/>
              <a:gd name="connsiteY61" fmla="*/ 0 h 246380"/>
              <a:gd name="connsiteX62" fmla="*/ 243840 w 1831086"/>
              <a:gd name="connsiteY62" fmla="*/ 121920 h 246380"/>
              <a:gd name="connsiteX63" fmla="*/ 121920 w 1831086"/>
              <a:gd name="connsiteY63" fmla="*/ 121920 h 246380"/>
            </a:gdLst>
            <a:ahLst/>
            <a:cxnLst/>
            <a:rect l="l" t="t" r="r" b="b"/>
            <a:pathLst>
              <a:path w="1831086" h="246380">
                <a:moveTo>
                  <a:pt x="1709166" y="124460"/>
                </a:moveTo>
                <a:lnTo>
                  <a:pt x="1827306" y="124460"/>
                </a:lnTo>
                <a:lnTo>
                  <a:pt x="1831086" y="124460"/>
                </a:lnTo>
                <a:lnTo>
                  <a:pt x="1831086" y="129682"/>
                </a:lnTo>
                <a:lnTo>
                  <a:pt x="1831086" y="246380"/>
                </a:lnTo>
                <a:lnTo>
                  <a:pt x="1709166" y="246380"/>
                </a:lnTo>
                <a:close/>
                <a:moveTo>
                  <a:pt x="1467866" y="124460"/>
                </a:moveTo>
                <a:lnTo>
                  <a:pt x="1589786" y="124460"/>
                </a:lnTo>
                <a:lnTo>
                  <a:pt x="1589786" y="246380"/>
                </a:lnTo>
                <a:lnTo>
                  <a:pt x="1467866" y="246380"/>
                </a:lnTo>
                <a:close/>
                <a:moveTo>
                  <a:pt x="1221486" y="124460"/>
                </a:moveTo>
                <a:lnTo>
                  <a:pt x="1343406" y="124460"/>
                </a:lnTo>
                <a:lnTo>
                  <a:pt x="1343406" y="246380"/>
                </a:lnTo>
                <a:lnTo>
                  <a:pt x="1221486" y="246380"/>
                </a:lnTo>
                <a:close/>
                <a:moveTo>
                  <a:pt x="977900" y="124460"/>
                </a:moveTo>
                <a:lnTo>
                  <a:pt x="1099820" y="124460"/>
                </a:lnTo>
                <a:lnTo>
                  <a:pt x="1099820" y="246380"/>
                </a:lnTo>
                <a:lnTo>
                  <a:pt x="977900" y="246380"/>
                </a:lnTo>
                <a:close/>
                <a:moveTo>
                  <a:pt x="731520" y="124460"/>
                </a:moveTo>
                <a:lnTo>
                  <a:pt x="853440" y="124460"/>
                </a:lnTo>
                <a:lnTo>
                  <a:pt x="853440" y="246380"/>
                </a:lnTo>
                <a:lnTo>
                  <a:pt x="731520" y="246380"/>
                </a:lnTo>
                <a:close/>
                <a:moveTo>
                  <a:pt x="490220" y="124460"/>
                </a:moveTo>
                <a:lnTo>
                  <a:pt x="612140" y="124460"/>
                </a:lnTo>
                <a:lnTo>
                  <a:pt x="612140" y="246380"/>
                </a:lnTo>
                <a:lnTo>
                  <a:pt x="490220" y="246380"/>
                </a:lnTo>
                <a:close/>
                <a:moveTo>
                  <a:pt x="243840" y="124460"/>
                </a:moveTo>
                <a:lnTo>
                  <a:pt x="365760" y="124460"/>
                </a:lnTo>
                <a:lnTo>
                  <a:pt x="365760" y="246380"/>
                </a:lnTo>
                <a:lnTo>
                  <a:pt x="243840" y="246380"/>
                </a:lnTo>
                <a:close/>
                <a:moveTo>
                  <a:pt x="0" y="124460"/>
                </a:moveTo>
                <a:lnTo>
                  <a:pt x="105972" y="124460"/>
                </a:lnTo>
                <a:lnTo>
                  <a:pt x="121920" y="124460"/>
                </a:lnTo>
                <a:lnTo>
                  <a:pt x="121920" y="157632"/>
                </a:lnTo>
                <a:lnTo>
                  <a:pt x="121920" y="246380"/>
                </a:lnTo>
                <a:lnTo>
                  <a:pt x="0" y="246380"/>
                </a:lnTo>
                <a:close/>
                <a:moveTo>
                  <a:pt x="1587246" y="0"/>
                </a:moveTo>
                <a:lnTo>
                  <a:pt x="1709166" y="0"/>
                </a:lnTo>
                <a:lnTo>
                  <a:pt x="1709166" y="121920"/>
                </a:lnTo>
                <a:lnTo>
                  <a:pt x="1587246" y="121920"/>
                </a:lnTo>
                <a:close/>
                <a:moveTo>
                  <a:pt x="1345946" y="0"/>
                </a:moveTo>
                <a:lnTo>
                  <a:pt x="1467866" y="0"/>
                </a:lnTo>
                <a:lnTo>
                  <a:pt x="1467866" y="121920"/>
                </a:lnTo>
                <a:lnTo>
                  <a:pt x="1345946" y="121920"/>
                </a:lnTo>
                <a:close/>
                <a:moveTo>
                  <a:pt x="1099566" y="0"/>
                </a:moveTo>
                <a:lnTo>
                  <a:pt x="1221486" y="0"/>
                </a:lnTo>
                <a:lnTo>
                  <a:pt x="1221486" y="121920"/>
                </a:lnTo>
                <a:lnTo>
                  <a:pt x="1099566" y="121920"/>
                </a:lnTo>
                <a:close/>
                <a:moveTo>
                  <a:pt x="855980" y="0"/>
                </a:moveTo>
                <a:lnTo>
                  <a:pt x="977900" y="0"/>
                </a:lnTo>
                <a:lnTo>
                  <a:pt x="977900" y="121920"/>
                </a:lnTo>
                <a:lnTo>
                  <a:pt x="855980" y="121920"/>
                </a:lnTo>
                <a:close/>
                <a:moveTo>
                  <a:pt x="609600" y="0"/>
                </a:moveTo>
                <a:lnTo>
                  <a:pt x="731520" y="0"/>
                </a:lnTo>
                <a:lnTo>
                  <a:pt x="731520" y="121920"/>
                </a:lnTo>
                <a:lnTo>
                  <a:pt x="609600" y="121920"/>
                </a:lnTo>
                <a:close/>
                <a:moveTo>
                  <a:pt x="368300" y="0"/>
                </a:moveTo>
                <a:lnTo>
                  <a:pt x="490220" y="0"/>
                </a:lnTo>
                <a:lnTo>
                  <a:pt x="490220" y="121920"/>
                </a:lnTo>
                <a:lnTo>
                  <a:pt x="368300" y="121920"/>
                </a:lnTo>
                <a:close/>
                <a:moveTo>
                  <a:pt x="121920" y="0"/>
                </a:moveTo>
                <a:lnTo>
                  <a:pt x="243840" y="0"/>
                </a:lnTo>
                <a:lnTo>
                  <a:pt x="243840" y="121920"/>
                </a:lnTo>
                <a:lnTo>
                  <a:pt x="121920" y="12192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flipV="1">
            <a:off x="8353280" y="2175096"/>
            <a:ext cx="775480" cy="942550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flipV="1">
            <a:off x="7911192" y="1778634"/>
            <a:ext cx="364450" cy="442968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6753325"/>
            <a:ext cx="12192000" cy="114300"/>
          </a:xfrm>
          <a:custGeom>
            <a:avLst/>
            <a:gdLst>
              <a:gd name="connsiteX0" fmla="*/ 0 w 12192000"/>
              <a:gd name="connsiteY0" fmla="*/ 0 h 114300"/>
              <a:gd name="connsiteX1" fmla="*/ 12192000 w 12192000"/>
              <a:gd name="connsiteY1" fmla="*/ 0 h 114300"/>
              <a:gd name="connsiteX2" fmla="*/ 12192000 w 12192000"/>
              <a:gd name="connsiteY2" fmla="*/ 114300 h 114300"/>
              <a:gd name="connsiteX3" fmla="*/ 0 w 12192000"/>
              <a:gd name="connsiteY3" fmla="*/ 114300 h 114300"/>
            </a:gdLst>
            <a:ahLst/>
            <a:cxnLst/>
            <a:rect l="l" t="t" r="r" b="b"/>
            <a:pathLst>
              <a:path w="12192000" h="114300">
                <a:moveTo>
                  <a:pt x="0" y="0"/>
                </a:moveTo>
                <a:lnTo>
                  <a:pt x="12192000" y="0"/>
                </a:lnTo>
                <a:lnTo>
                  <a:pt x="12192000" y="114300"/>
                </a:lnTo>
                <a:lnTo>
                  <a:pt x="0" y="1143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12149" y="1760576"/>
            <a:ext cx="3513745" cy="3897273"/>
          </a:xfrm>
          <a:prstGeom prst="roundRect">
            <a:avLst>
              <a:gd name="adj" fmla="val 5304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27000" sx="102000" sy="102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05657" y="2278336"/>
            <a:ext cx="3126728" cy="28595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随着科技的发展，食品安全检测技术也在不断进步，如纳米技术在检测食品中的微量有害物质中的应用，提高了检测的灵敏度和准确性。
食品安全检测技术的自动化和智能化，减少了人为误差，提高了检测效率，如自动化的微生物检测系统。
食品安全检测技术的便携化，如手持式检测设备，使得食品安全检测更加灵活和便捷，可以在现场快速进行检测。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05658" y="1863846"/>
            <a:ext cx="3126727" cy="3910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905656" y="1922461"/>
            <a:ext cx="312673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93DA49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食品安全检测技术的发展趋势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346490" y="1760576"/>
            <a:ext cx="3513745" cy="3897273"/>
          </a:xfrm>
          <a:prstGeom prst="roundRect">
            <a:avLst>
              <a:gd name="adj" fmla="val 5304"/>
            </a:avLst>
          </a:prstGeom>
          <a:solidFill>
            <a:schemeClr val="accent1"/>
          </a:solidFill>
          <a:ln w="12700" cap="sq">
            <a:noFill/>
            <a:miter/>
          </a:ln>
          <a:effectLst>
            <a:outerShdw blurRad="127000" sx="102000" sy="102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539998" y="2278336"/>
            <a:ext cx="3126728" cy="28595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食品安全包装技术的创新，如活性包装和智能包装，可以延长食品的保质期，减少食品浪费。
食品安全包装材料的环保和可持续性，如生物降解材料的使用，减少了环境污染，符合绿色消费的趋势。
食品安全包装设计的人性化和个性化，如针对特定人群或场合的包装设计，提高了消费者的购买意愿和满意度。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539999" y="1863846"/>
            <a:ext cx="3126727" cy="39104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39997" y="1922461"/>
            <a:ext cx="312673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食品安全包装技术的创新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973405" y="1760576"/>
            <a:ext cx="3513745" cy="3897273"/>
          </a:xfrm>
          <a:prstGeom prst="roundRect">
            <a:avLst>
              <a:gd name="adj" fmla="val 5304"/>
            </a:avLst>
          </a:prstGeom>
          <a:solidFill>
            <a:schemeClr val="bg1"/>
          </a:solidFill>
          <a:ln w="12700" cap="sq">
            <a:noFill/>
            <a:miter/>
          </a:ln>
          <a:effectLst>
            <a:outerShdw blurRad="127000" sx="102000" sy="102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166913" y="2278336"/>
            <a:ext cx="3126728" cy="28595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食品安全教育与宣传的数字化和网络化，如在线课程和虚拟实验室，提供了更加灵活和便捷的学习方式。
食品安全教育与宣传的互动性和体验性，如通过游戏和模拟实验，提高了公众的参与度和学习效果。
食品安全教育与宣传的多元化和国际化，如跨文化食品安全教育项目，促进了不同国家和地区之间的交流和合作。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166914" y="1863846"/>
            <a:ext cx="3126727" cy="3910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166912" y="1922461"/>
            <a:ext cx="312673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93DA49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食品安全教育与宣传的创新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-1" y="218915"/>
            <a:ext cx="621792" cy="326730"/>
          </a:xfrm>
          <a:custGeom>
            <a:avLst/>
            <a:gdLst>
              <a:gd name="connsiteX0" fmla="*/ 0 w 621792"/>
              <a:gd name="connsiteY0" fmla="*/ 0 h 326730"/>
              <a:gd name="connsiteX1" fmla="*/ 146813 w 621792"/>
              <a:gd name="connsiteY1" fmla="*/ 0 h 326730"/>
              <a:gd name="connsiteX2" fmla="*/ 474979 w 621792"/>
              <a:gd name="connsiteY2" fmla="*/ 0 h 326730"/>
              <a:gd name="connsiteX3" fmla="*/ 621792 w 621792"/>
              <a:gd name="connsiteY3" fmla="*/ 0 h 326730"/>
              <a:gd name="connsiteX4" fmla="*/ 412064 w 621792"/>
              <a:gd name="connsiteY4" fmla="*/ 326730 h 326730"/>
              <a:gd name="connsiteX5" fmla="*/ 265251 w 621792"/>
              <a:gd name="connsiteY5" fmla="*/ 326730 h 326730"/>
              <a:gd name="connsiteX6" fmla="*/ 146813 w 621792"/>
              <a:gd name="connsiteY6" fmla="*/ 326730 h 326730"/>
              <a:gd name="connsiteX7" fmla="*/ 0 w 621792"/>
              <a:gd name="connsiteY7" fmla="*/ 326730 h 326730"/>
            </a:gdLst>
            <a:ahLst/>
            <a:cxnLst/>
            <a:rect l="l" t="t" r="r" b="b"/>
            <a:pathLst>
              <a:path w="621792" h="326730">
                <a:moveTo>
                  <a:pt x="0" y="0"/>
                </a:moveTo>
                <a:lnTo>
                  <a:pt x="146813" y="0"/>
                </a:lnTo>
                <a:lnTo>
                  <a:pt x="474979" y="0"/>
                </a:lnTo>
                <a:lnTo>
                  <a:pt x="621792" y="0"/>
                </a:lnTo>
                <a:lnTo>
                  <a:pt x="412064" y="326730"/>
                </a:lnTo>
                <a:lnTo>
                  <a:pt x="265251" y="326730"/>
                </a:lnTo>
                <a:lnTo>
                  <a:pt x="146813" y="326730"/>
                </a:lnTo>
                <a:lnTo>
                  <a:pt x="0" y="32673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21792" y="163502"/>
            <a:ext cx="10706100" cy="421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食品安全的技术创新</a:t>
            </a: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87800" y="2694934"/>
            <a:ext cx="779800" cy="4140212"/>
          </a:xfrm>
          <a:custGeom>
            <a:avLst/>
            <a:gdLst>
              <a:gd name="connsiteX0" fmla="*/ 779800 w 779800"/>
              <a:gd name="connsiteY0" fmla="*/ 0 h 4140212"/>
              <a:gd name="connsiteX1" fmla="*/ 779800 w 779800"/>
              <a:gd name="connsiteY1" fmla="*/ 97643 h 4140212"/>
              <a:gd name="connsiteX2" fmla="*/ 598866 w 779800"/>
              <a:gd name="connsiteY2" fmla="*/ 339604 h 4140212"/>
              <a:gd name="connsiteX3" fmla="*/ 60960 w 779800"/>
              <a:gd name="connsiteY3" fmla="*/ 2100586 h 4140212"/>
              <a:gd name="connsiteX4" fmla="*/ 598866 w 779800"/>
              <a:gd name="connsiteY4" fmla="*/ 3861568 h 4140212"/>
              <a:gd name="connsiteX5" fmla="*/ 779800 w 779800"/>
              <a:gd name="connsiteY5" fmla="*/ 4103529 h 4140212"/>
              <a:gd name="connsiteX6" fmla="*/ 779800 w 779800"/>
              <a:gd name="connsiteY6" fmla="*/ 4140212 h 4140212"/>
              <a:gd name="connsiteX7" fmla="*/ 719220 w 779800"/>
              <a:gd name="connsiteY7" fmla="*/ 4073557 h 4140212"/>
              <a:gd name="connsiteX8" fmla="*/ 0 w 779800"/>
              <a:gd name="connsiteY8" fmla="*/ 2070106 h 4140212"/>
              <a:gd name="connsiteX9" fmla="*/ 63989 w 779800"/>
              <a:gd name="connsiteY9" fmla="*/ 1435348 h 4140212"/>
              <a:gd name="connsiteX10" fmla="*/ 116119 w 779800"/>
              <a:gd name="connsiteY10" fmla="*/ 1232611 h 4140212"/>
              <a:gd name="connsiteX11" fmla="*/ 205231 w 779800"/>
              <a:gd name="connsiteY11" fmla="*/ 1058620 h 4140212"/>
              <a:gd name="connsiteX12" fmla="*/ 419519 w 779800"/>
              <a:gd name="connsiteY12" fmla="*/ 551825 h 4140212"/>
              <a:gd name="connsiteX13" fmla="*/ 456049 w 779800"/>
              <a:gd name="connsiteY13" fmla="*/ 443865 h 4140212"/>
              <a:gd name="connsiteX14" fmla="*/ 537906 w 779800"/>
              <a:gd name="connsiteY14" fmla="*/ 309124 h 4140212"/>
              <a:gd name="connsiteX15" fmla="*/ 719220 w 779800"/>
              <a:gd name="connsiteY15" fmla="*/ 66655 h 4140212"/>
              <a:gd name="connsiteX16" fmla="*/ 779800 w 779800"/>
              <a:gd name="connsiteY16" fmla="*/ 0 h 4140212"/>
            </a:gdLst>
            <a:ahLst/>
            <a:cxnLst/>
            <a:rect l="l" t="t" r="r" b="b"/>
            <a:pathLst>
              <a:path w="779800" h="4140212">
                <a:moveTo>
                  <a:pt x="779800" y="0"/>
                </a:moveTo>
                <a:lnTo>
                  <a:pt x="779800" y="97643"/>
                </a:lnTo>
                <a:lnTo>
                  <a:pt x="598866" y="339604"/>
                </a:lnTo>
                <a:cubicBezTo>
                  <a:pt x="259260" y="842286"/>
                  <a:pt x="60960" y="1448279"/>
                  <a:pt x="60960" y="2100586"/>
                </a:cubicBezTo>
                <a:cubicBezTo>
                  <a:pt x="60960" y="2752894"/>
                  <a:pt x="259260" y="3358886"/>
                  <a:pt x="598866" y="3861568"/>
                </a:cubicBezTo>
                <a:lnTo>
                  <a:pt x="779800" y="4103529"/>
                </a:lnTo>
                <a:lnTo>
                  <a:pt x="779800" y="4140212"/>
                </a:lnTo>
                <a:lnTo>
                  <a:pt x="719220" y="4073557"/>
                </a:lnTo>
                <a:cubicBezTo>
                  <a:pt x="269909" y="3529117"/>
                  <a:pt x="0" y="2831132"/>
                  <a:pt x="0" y="2070106"/>
                </a:cubicBezTo>
                <a:cubicBezTo>
                  <a:pt x="0" y="1852670"/>
                  <a:pt x="22034" y="1640381"/>
                  <a:pt x="63989" y="1435348"/>
                </a:cubicBezTo>
                <a:lnTo>
                  <a:pt x="116119" y="1232611"/>
                </a:lnTo>
                <a:lnTo>
                  <a:pt x="205231" y="1058620"/>
                </a:lnTo>
                <a:cubicBezTo>
                  <a:pt x="284569" y="893968"/>
                  <a:pt x="356156" y="724879"/>
                  <a:pt x="419519" y="551825"/>
                </a:cubicBezTo>
                <a:lnTo>
                  <a:pt x="456049" y="443865"/>
                </a:lnTo>
                <a:lnTo>
                  <a:pt x="537906" y="309124"/>
                </a:lnTo>
                <a:cubicBezTo>
                  <a:pt x="594507" y="225343"/>
                  <a:pt x="655033" y="144433"/>
                  <a:pt x="719220" y="66655"/>
                </a:cubicBezTo>
                <a:lnTo>
                  <a:pt x="77980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748760" y="1615420"/>
            <a:ext cx="6238280" cy="6299240"/>
          </a:xfrm>
          <a:custGeom>
            <a:avLst/>
            <a:gdLst>
              <a:gd name="connsiteX0" fmla="*/ 3088660 w 6238280"/>
              <a:gd name="connsiteY0" fmla="*/ 0 h 6299240"/>
              <a:gd name="connsiteX1" fmla="*/ 6238280 w 6238280"/>
              <a:gd name="connsiteY1" fmla="*/ 3149620 h 6299240"/>
              <a:gd name="connsiteX2" fmla="*/ 3088660 w 6238280"/>
              <a:gd name="connsiteY2" fmla="*/ 6299240 h 6299240"/>
              <a:gd name="connsiteX3" fmla="*/ 861542 w 6238280"/>
              <a:gd name="connsiteY3" fmla="*/ 5376738 h 6299240"/>
              <a:gd name="connsiteX4" fmla="*/ 718840 w 6238280"/>
              <a:gd name="connsiteY4" fmla="*/ 5219726 h 6299240"/>
              <a:gd name="connsiteX5" fmla="*/ 718840 w 6238280"/>
              <a:gd name="connsiteY5" fmla="*/ 5183043 h 6299240"/>
              <a:gd name="connsiteX6" fmla="*/ 537906 w 6238280"/>
              <a:gd name="connsiteY6" fmla="*/ 4941082 h 6299240"/>
              <a:gd name="connsiteX7" fmla="*/ 0 w 6238280"/>
              <a:gd name="connsiteY7" fmla="*/ 3180100 h 6299240"/>
              <a:gd name="connsiteX8" fmla="*/ 537906 w 6238280"/>
              <a:gd name="connsiteY8" fmla="*/ 1419118 h 6299240"/>
              <a:gd name="connsiteX9" fmla="*/ 718840 w 6238280"/>
              <a:gd name="connsiteY9" fmla="*/ 1177157 h 6299240"/>
              <a:gd name="connsiteX10" fmla="*/ 718840 w 6238280"/>
              <a:gd name="connsiteY10" fmla="*/ 1079514 h 6299240"/>
              <a:gd name="connsiteX11" fmla="*/ 861542 w 6238280"/>
              <a:gd name="connsiteY11" fmla="*/ 922502 h 6299240"/>
              <a:gd name="connsiteX12" fmla="*/ 3088660 w 6238280"/>
              <a:gd name="connsiteY12" fmla="*/ 0 h 6299240"/>
            </a:gdLst>
            <a:ahLst/>
            <a:cxnLst/>
            <a:rect l="l" t="t" r="r" b="b"/>
            <a:pathLst>
              <a:path w="6238280" h="6299240">
                <a:moveTo>
                  <a:pt x="3088660" y="0"/>
                </a:moveTo>
                <a:cubicBezTo>
                  <a:pt x="4828147" y="0"/>
                  <a:pt x="6238280" y="1410133"/>
                  <a:pt x="6238280" y="3149620"/>
                </a:cubicBezTo>
                <a:cubicBezTo>
                  <a:pt x="6238280" y="4889107"/>
                  <a:pt x="4828147" y="6299240"/>
                  <a:pt x="3088660" y="6299240"/>
                </a:cubicBezTo>
                <a:cubicBezTo>
                  <a:pt x="2218916" y="6299240"/>
                  <a:pt x="1431512" y="5946707"/>
                  <a:pt x="861542" y="5376738"/>
                </a:cubicBezTo>
                <a:lnTo>
                  <a:pt x="718840" y="5219726"/>
                </a:lnTo>
                <a:lnTo>
                  <a:pt x="718840" y="5183043"/>
                </a:lnTo>
                <a:lnTo>
                  <a:pt x="537906" y="4941082"/>
                </a:lnTo>
                <a:cubicBezTo>
                  <a:pt x="198300" y="4438400"/>
                  <a:pt x="0" y="3832408"/>
                  <a:pt x="0" y="3180100"/>
                </a:cubicBezTo>
                <a:cubicBezTo>
                  <a:pt x="0" y="2527793"/>
                  <a:pt x="198300" y="1921800"/>
                  <a:pt x="537906" y="1419118"/>
                </a:cubicBezTo>
                <a:lnTo>
                  <a:pt x="718840" y="1177157"/>
                </a:lnTo>
                <a:lnTo>
                  <a:pt x="718840" y="1079514"/>
                </a:lnTo>
                <a:lnTo>
                  <a:pt x="861542" y="922502"/>
                </a:lnTo>
                <a:cubicBezTo>
                  <a:pt x="1431512" y="352533"/>
                  <a:pt x="2218916" y="0"/>
                  <a:pt x="30886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912408" y="-2113481"/>
            <a:ext cx="5740802" cy="57408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4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072378" y="-1953511"/>
            <a:ext cx="5420862" cy="5420862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6211" t="37888" r="32453" b="776"/>
          <a:stretch>
            <a:fillRect/>
          </a:stretch>
        </p:blipFill>
        <p:spPr>
          <a:xfrm>
            <a:off x="9119915" y="-1905974"/>
            <a:ext cx="5325788" cy="5325788"/>
          </a:xfrm>
          <a:custGeom>
            <a:avLst/>
            <a:gdLst>
              <a:gd name="connsiteX0" fmla="*/ 3009900 w 6019800"/>
              <a:gd name="connsiteY0" fmla="*/ 0 h 6019800"/>
              <a:gd name="connsiteX1" fmla="*/ 6019800 w 6019800"/>
              <a:gd name="connsiteY1" fmla="*/ 3009900 h 6019800"/>
              <a:gd name="connsiteX2" fmla="*/ 3009900 w 6019800"/>
              <a:gd name="connsiteY2" fmla="*/ 6019800 h 6019800"/>
              <a:gd name="connsiteX3" fmla="*/ 0 w 6019800"/>
              <a:gd name="connsiteY3" fmla="*/ 3009900 h 6019800"/>
              <a:gd name="connsiteX4" fmla="*/ 3009900 w 6019800"/>
              <a:gd name="connsiteY4" fmla="*/ 0 h 6019800"/>
            </a:gdLst>
            <a:ahLst/>
            <a:cxnLst/>
            <a:rect l="l" t="t" r="r" b="b"/>
            <a:pathLst>
              <a:path w="6019800" h="6019800">
                <a:moveTo>
                  <a:pt x="3009900" y="0"/>
                </a:moveTo>
                <a:cubicBezTo>
                  <a:pt x="4672222" y="0"/>
                  <a:pt x="6019800" y="1347578"/>
                  <a:pt x="6019800" y="3009900"/>
                </a:cubicBezTo>
                <a:cubicBezTo>
                  <a:pt x="6019800" y="4672222"/>
                  <a:pt x="4672222" y="6019800"/>
                  <a:pt x="3009900" y="6019800"/>
                </a:cubicBezTo>
                <a:cubicBezTo>
                  <a:pt x="1347578" y="6019800"/>
                  <a:pt x="0" y="4672222"/>
                  <a:pt x="0" y="3009900"/>
                </a:cubicBezTo>
                <a:cubicBezTo>
                  <a:pt x="0" y="1347578"/>
                  <a:pt x="1347578" y="0"/>
                  <a:pt x="30099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2821922" y="4580238"/>
            <a:ext cx="4630434" cy="2277762"/>
          </a:xfrm>
          <a:custGeom>
            <a:avLst/>
            <a:gdLst>
              <a:gd name="connsiteX0" fmla="*/ 1929807 w 4630434"/>
              <a:gd name="connsiteY0" fmla="*/ 1892058 h 2277762"/>
              <a:gd name="connsiteX1" fmla="*/ 2315512 w 4630434"/>
              <a:gd name="connsiteY1" fmla="*/ 1892058 h 2277762"/>
              <a:gd name="connsiteX2" fmla="*/ 2315512 w 4630434"/>
              <a:gd name="connsiteY2" fmla="*/ 2277762 h 2277762"/>
              <a:gd name="connsiteX3" fmla="*/ 1929807 w 4630434"/>
              <a:gd name="connsiteY3" fmla="*/ 2277762 h 2277762"/>
              <a:gd name="connsiteX4" fmla="*/ 1155345 w 4630434"/>
              <a:gd name="connsiteY4" fmla="*/ 1892058 h 2277762"/>
              <a:gd name="connsiteX5" fmla="*/ 1541050 w 4630434"/>
              <a:gd name="connsiteY5" fmla="*/ 1892058 h 2277762"/>
              <a:gd name="connsiteX6" fmla="*/ 1541050 w 4630434"/>
              <a:gd name="connsiteY6" fmla="*/ 2277762 h 2277762"/>
              <a:gd name="connsiteX7" fmla="*/ 1155345 w 4630434"/>
              <a:gd name="connsiteY7" fmla="*/ 2277762 h 2277762"/>
              <a:gd name="connsiteX8" fmla="*/ 385115 w 4630434"/>
              <a:gd name="connsiteY8" fmla="*/ 1892058 h 2277762"/>
              <a:gd name="connsiteX9" fmla="*/ 770819 w 4630434"/>
              <a:gd name="connsiteY9" fmla="*/ 1892058 h 2277762"/>
              <a:gd name="connsiteX10" fmla="*/ 770819 w 4630434"/>
              <a:gd name="connsiteY10" fmla="*/ 2277762 h 2277762"/>
              <a:gd name="connsiteX11" fmla="*/ 385115 w 4630434"/>
              <a:gd name="connsiteY11" fmla="*/ 2277762 h 2277762"/>
              <a:gd name="connsiteX12" fmla="*/ 4244730 w 4630434"/>
              <a:gd name="connsiteY12" fmla="*/ 1892057 h 2277762"/>
              <a:gd name="connsiteX13" fmla="*/ 4630434 w 4630434"/>
              <a:gd name="connsiteY13" fmla="*/ 1892057 h 2277762"/>
              <a:gd name="connsiteX14" fmla="*/ 4630434 w 4630434"/>
              <a:gd name="connsiteY14" fmla="*/ 2277762 h 2277762"/>
              <a:gd name="connsiteX15" fmla="*/ 4244730 w 4630434"/>
              <a:gd name="connsiteY15" fmla="*/ 2277762 h 2277762"/>
              <a:gd name="connsiteX16" fmla="*/ 3474499 w 4630434"/>
              <a:gd name="connsiteY16" fmla="*/ 1892057 h 2277762"/>
              <a:gd name="connsiteX17" fmla="*/ 3860204 w 4630434"/>
              <a:gd name="connsiteY17" fmla="*/ 1892057 h 2277762"/>
              <a:gd name="connsiteX18" fmla="*/ 3860204 w 4630434"/>
              <a:gd name="connsiteY18" fmla="*/ 2277762 h 2277762"/>
              <a:gd name="connsiteX19" fmla="*/ 3474499 w 4630434"/>
              <a:gd name="connsiteY19" fmla="*/ 2277762 h 2277762"/>
              <a:gd name="connsiteX20" fmla="*/ 2700037 w 4630434"/>
              <a:gd name="connsiteY20" fmla="*/ 1892057 h 2277762"/>
              <a:gd name="connsiteX21" fmla="*/ 3085741 w 4630434"/>
              <a:gd name="connsiteY21" fmla="*/ 1892057 h 2277762"/>
              <a:gd name="connsiteX22" fmla="*/ 3085741 w 4630434"/>
              <a:gd name="connsiteY22" fmla="*/ 2277762 h 2277762"/>
              <a:gd name="connsiteX23" fmla="*/ 2700037 w 4630434"/>
              <a:gd name="connsiteY23" fmla="*/ 2277762 h 2277762"/>
              <a:gd name="connsiteX24" fmla="*/ 1929807 w 4630434"/>
              <a:gd name="connsiteY24" fmla="*/ 1120064 h 2277762"/>
              <a:gd name="connsiteX25" fmla="*/ 2315512 w 4630434"/>
              <a:gd name="connsiteY25" fmla="*/ 1120064 h 2277762"/>
              <a:gd name="connsiteX26" fmla="*/ 2315512 w 4630434"/>
              <a:gd name="connsiteY26" fmla="*/ 1501537 h 2277762"/>
              <a:gd name="connsiteX27" fmla="*/ 2700037 w 4630434"/>
              <a:gd name="connsiteY27" fmla="*/ 1501537 h 2277762"/>
              <a:gd name="connsiteX28" fmla="*/ 2700037 w 4630434"/>
              <a:gd name="connsiteY28" fmla="*/ 1120064 h 2277762"/>
              <a:gd name="connsiteX29" fmla="*/ 3085741 w 4630434"/>
              <a:gd name="connsiteY29" fmla="*/ 1120064 h 2277762"/>
              <a:gd name="connsiteX30" fmla="*/ 3085741 w 4630434"/>
              <a:gd name="connsiteY30" fmla="*/ 1505769 h 2277762"/>
              <a:gd name="connsiteX31" fmla="*/ 2700626 w 4630434"/>
              <a:gd name="connsiteY31" fmla="*/ 1505769 h 2277762"/>
              <a:gd name="connsiteX32" fmla="*/ 2700626 w 4630434"/>
              <a:gd name="connsiteY32" fmla="*/ 1887240 h 2277762"/>
              <a:gd name="connsiteX33" fmla="*/ 2314923 w 4630434"/>
              <a:gd name="connsiteY33" fmla="*/ 1887240 h 2277762"/>
              <a:gd name="connsiteX34" fmla="*/ 2314923 w 4630434"/>
              <a:gd name="connsiteY34" fmla="*/ 1505769 h 2277762"/>
              <a:gd name="connsiteX35" fmla="*/ 1930397 w 4630434"/>
              <a:gd name="connsiteY35" fmla="*/ 1505769 h 2277762"/>
              <a:gd name="connsiteX36" fmla="*/ 1930397 w 4630434"/>
              <a:gd name="connsiteY36" fmla="*/ 1887241 h 2277762"/>
              <a:gd name="connsiteX37" fmla="*/ 1544692 w 4630434"/>
              <a:gd name="connsiteY37" fmla="*/ 1887241 h 2277762"/>
              <a:gd name="connsiteX38" fmla="*/ 1544692 w 4630434"/>
              <a:gd name="connsiteY38" fmla="*/ 1501537 h 2277762"/>
              <a:gd name="connsiteX39" fmla="*/ 1929807 w 4630434"/>
              <a:gd name="connsiteY39" fmla="*/ 1501537 h 2277762"/>
              <a:gd name="connsiteX40" fmla="*/ 385115 w 4630434"/>
              <a:gd name="connsiteY40" fmla="*/ 1120064 h 2277762"/>
              <a:gd name="connsiteX41" fmla="*/ 770819 w 4630434"/>
              <a:gd name="connsiteY41" fmla="*/ 1120064 h 2277762"/>
              <a:gd name="connsiteX42" fmla="*/ 770819 w 4630434"/>
              <a:gd name="connsiteY42" fmla="*/ 1501537 h 2277762"/>
              <a:gd name="connsiteX43" fmla="*/ 1155345 w 4630434"/>
              <a:gd name="connsiteY43" fmla="*/ 1501537 h 2277762"/>
              <a:gd name="connsiteX44" fmla="*/ 1155345 w 4630434"/>
              <a:gd name="connsiteY44" fmla="*/ 1120064 h 2277762"/>
              <a:gd name="connsiteX45" fmla="*/ 1541050 w 4630434"/>
              <a:gd name="connsiteY45" fmla="*/ 1120064 h 2277762"/>
              <a:gd name="connsiteX46" fmla="*/ 1541050 w 4630434"/>
              <a:gd name="connsiteY46" fmla="*/ 1505769 h 2277762"/>
              <a:gd name="connsiteX47" fmla="*/ 1155935 w 4630434"/>
              <a:gd name="connsiteY47" fmla="*/ 1505769 h 2277762"/>
              <a:gd name="connsiteX48" fmla="*/ 1155935 w 4630434"/>
              <a:gd name="connsiteY48" fmla="*/ 1887241 h 2277762"/>
              <a:gd name="connsiteX49" fmla="*/ 770230 w 4630434"/>
              <a:gd name="connsiteY49" fmla="*/ 1887241 h 2277762"/>
              <a:gd name="connsiteX50" fmla="*/ 770230 w 4630434"/>
              <a:gd name="connsiteY50" fmla="*/ 1505769 h 2277762"/>
              <a:gd name="connsiteX51" fmla="*/ 385704 w 4630434"/>
              <a:gd name="connsiteY51" fmla="*/ 1505769 h 2277762"/>
              <a:gd name="connsiteX52" fmla="*/ 385704 w 4630434"/>
              <a:gd name="connsiteY52" fmla="*/ 1887241 h 2277762"/>
              <a:gd name="connsiteX53" fmla="*/ 0 w 4630434"/>
              <a:gd name="connsiteY53" fmla="*/ 1887241 h 2277762"/>
              <a:gd name="connsiteX54" fmla="*/ 0 w 4630434"/>
              <a:gd name="connsiteY54" fmla="*/ 1501537 h 2277762"/>
              <a:gd name="connsiteX55" fmla="*/ 385115 w 4630434"/>
              <a:gd name="connsiteY55" fmla="*/ 1501537 h 2277762"/>
              <a:gd name="connsiteX56" fmla="*/ 3085742 w 4630434"/>
              <a:gd name="connsiteY56" fmla="*/ 742395 h 2277762"/>
              <a:gd name="connsiteX57" fmla="*/ 3471447 w 4630434"/>
              <a:gd name="connsiteY57" fmla="*/ 742395 h 2277762"/>
              <a:gd name="connsiteX58" fmla="*/ 3471447 w 4630434"/>
              <a:gd name="connsiteY58" fmla="*/ 1128100 h 2277762"/>
              <a:gd name="connsiteX59" fmla="*/ 3085742 w 4630434"/>
              <a:gd name="connsiteY59" fmla="*/ 1128100 h 2277762"/>
              <a:gd name="connsiteX60" fmla="*/ 4244730 w 4630434"/>
              <a:gd name="connsiteY60" fmla="*/ 372762 h 2277762"/>
              <a:gd name="connsiteX61" fmla="*/ 4630434 w 4630434"/>
              <a:gd name="connsiteY61" fmla="*/ 372762 h 2277762"/>
              <a:gd name="connsiteX62" fmla="*/ 4630434 w 4630434"/>
              <a:gd name="connsiteY62" fmla="*/ 758467 h 2277762"/>
              <a:gd name="connsiteX63" fmla="*/ 4245909 w 4630434"/>
              <a:gd name="connsiteY63" fmla="*/ 758467 h 2277762"/>
              <a:gd name="connsiteX64" fmla="*/ 4245909 w 4630434"/>
              <a:gd name="connsiteY64" fmla="*/ 1120064 h 2277762"/>
              <a:gd name="connsiteX65" fmla="*/ 4630434 w 4630434"/>
              <a:gd name="connsiteY65" fmla="*/ 1120064 h 2277762"/>
              <a:gd name="connsiteX66" fmla="*/ 4630434 w 4630434"/>
              <a:gd name="connsiteY66" fmla="*/ 1505769 h 2277762"/>
              <a:gd name="connsiteX67" fmla="*/ 4245319 w 4630434"/>
              <a:gd name="connsiteY67" fmla="*/ 1505769 h 2277762"/>
              <a:gd name="connsiteX68" fmla="*/ 4245319 w 4630434"/>
              <a:gd name="connsiteY68" fmla="*/ 1887240 h 2277762"/>
              <a:gd name="connsiteX69" fmla="*/ 3859615 w 4630434"/>
              <a:gd name="connsiteY69" fmla="*/ 1887240 h 2277762"/>
              <a:gd name="connsiteX70" fmla="*/ 3859615 w 4630434"/>
              <a:gd name="connsiteY70" fmla="*/ 1505769 h 2277762"/>
              <a:gd name="connsiteX71" fmla="*/ 3475089 w 4630434"/>
              <a:gd name="connsiteY71" fmla="*/ 1505769 h 2277762"/>
              <a:gd name="connsiteX72" fmla="*/ 3475089 w 4630434"/>
              <a:gd name="connsiteY72" fmla="*/ 1887240 h 2277762"/>
              <a:gd name="connsiteX73" fmla="*/ 3089384 w 4630434"/>
              <a:gd name="connsiteY73" fmla="*/ 1887240 h 2277762"/>
              <a:gd name="connsiteX74" fmla="*/ 3089384 w 4630434"/>
              <a:gd name="connsiteY74" fmla="*/ 1501537 h 2277762"/>
              <a:gd name="connsiteX75" fmla="*/ 3474499 w 4630434"/>
              <a:gd name="connsiteY75" fmla="*/ 1501537 h 2277762"/>
              <a:gd name="connsiteX76" fmla="*/ 3474499 w 4630434"/>
              <a:gd name="connsiteY76" fmla="*/ 1120064 h 2277762"/>
              <a:gd name="connsiteX77" fmla="*/ 3860204 w 4630434"/>
              <a:gd name="connsiteY77" fmla="*/ 1120064 h 2277762"/>
              <a:gd name="connsiteX78" fmla="*/ 3860204 w 4630434"/>
              <a:gd name="connsiteY78" fmla="*/ 1501537 h 2277762"/>
              <a:gd name="connsiteX79" fmla="*/ 4244730 w 4630434"/>
              <a:gd name="connsiteY79" fmla="*/ 1501537 h 2277762"/>
              <a:gd name="connsiteX80" fmla="*/ 4244730 w 4630434"/>
              <a:gd name="connsiteY80" fmla="*/ 1128100 h 2277762"/>
              <a:gd name="connsiteX81" fmla="*/ 3860205 w 4630434"/>
              <a:gd name="connsiteY81" fmla="*/ 1128100 h 2277762"/>
              <a:gd name="connsiteX82" fmla="*/ 3860205 w 4630434"/>
              <a:gd name="connsiteY82" fmla="*/ 742395 h 2277762"/>
              <a:gd name="connsiteX83" fmla="*/ 4244730 w 4630434"/>
              <a:gd name="connsiteY83" fmla="*/ 742395 h 2277762"/>
              <a:gd name="connsiteX84" fmla="*/ 3856080 w 4630434"/>
              <a:gd name="connsiteY84" fmla="*/ 0 h 2277762"/>
              <a:gd name="connsiteX85" fmla="*/ 4235021 w 4630434"/>
              <a:gd name="connsiteY85" fmla="*/ 0 h 2277762"/>
              <a:gd name="connsiteX86" fmla="*/ 4235021 w 4630434"/>
              <a:gd name="connsiteY86" fmla="*/ 378941 h 2277762"/>
              <a:gd name="connsiteX87" fmla="*/ 3856080 w 4630434"/>
              <a:gd name="connsiteY87" fmla="*/ 378941 h 2277762"/>
              <a:gd name="connsiteX88" fmla="*/ 3856080 w 4630434"/>
              <a:gd name="connsiteY88" fmla="*/ 749643 h 2277762"/>
              <a:gd name="connsiteX89" fmla="*/ 3477139 w 4630434"/>
              <a:gd name="connsiteY89" fmla="*/ 749643 h 2277762"/>
              <a:gd name="connsiteX90" fmla="*/ 3477139 w 4630434"/>
              <a:gd name="connsiteY90" fmla="*/ 370702 h 2277762"/>
              <a:gd name="connsiteX91" fmla="*/ 3856080 w 4630434"/>
              <a:gd name="connsiteY91" fmla="*/ 370702 h 2277762"/>
            </a:gdLst>
            <a:ahLst/>
            <a:cxnLst/>
            <a:rect l="l" t="t" r="r" b="b"/>
            <a:pathLst>
              <a:path w="4630434" h="2277762">
                <a:moveTo>
                  <a:pt x="1929807" y="1892058"/>
                </a:moveTo>
                <a:lnTo>
                  <a:pt x="2315512" y="1892058"/>
                </a:lnTo>
                <a:lnTo>
                  <a:pt x="2315512" y="2277762"/>
                </a:lnTo>
                <a:lnTo>
                  <a:pt x="1929807" y="2277762"/>
                </a:lnTo>
                <a:close/>
                <a:moveTo>
                  <a:pt x="1155345" y="1892058"/>
                </a:moveTo>
                <a:lnTo>
                  <a:pt x="1541050" y="1892058"/>
                </a:lnTo>
                <a:lnTo>
                  <a:pt x="1541050" y="2277762"/>
                </a:lnTo>
                <a:lnTo>
                  <a:pt x="1155345" y="2277762"/>
                </a:lnTo>
                <a:close/>
                <a:moveTo>
                  <a:pt x="385115" y="1892058"/>
                </a:moveTo>
                <a:lnTo>
                  <a:pt x="770819" y="1892058"/>
                </a:lnTo>
                <a:lnTo>
                  <a:pt x="770819" y="2277762"/>
                </a:lnTo>
                <a:lnTo>
                  <a:pt x="385115" y="2277762"/>
                </a:lnTo>
                <a:close/>
                <a:moveTo>
                  <a:pt x="4244730" y="1892057"/>
                </a:moveTo>
                <a:lnTo>
                  <a:pt x="4630434" y="1892057"/>
                </a:lnTo>
                <a:lnTo>
                  <a:pt x="4630434" y="2277762"/>
                </a:lnTo>
                <a:lnTo>
                  <a:pt x="4244730" y="2277762"/>
                </a:lnTo>
                <a:close/>
                <a:moveTo>
                  <a:pt x="3474499" y="1892057"/>
                </a:moveTo>
                <a:lnTo>
                  <a:pt x="3860204" y="1892057"/>
                </a:lnTo>
                <a:lnTo>
                  <a:pt x="3860204" y="2277762"/>
                </a:lnTo>
                <a:lnTo>
                  <a:pt x="3474499" y="2277762"/>
                </a:lnTo>
                <a:close/>
                <a:moveTo>
                  <a:pt x="2700037" y="1892057"/>
                </a:moveTo>
                <a:lnTo>
                  <a:pt x="3085741" y="1892057"/>
                </a:lnTo>
                <a:lnTo>
                  <a:pt x="3085741" y="2277762"/>
                </a:lnTo>
                <a:lnTo>
                  <a:pt x="2700037" y="2277762"/>
                </a:lnTo>
                <a:close/>
                <a:moveTo>
                  <a:pt x="1929807" y="1120064"/>
                </a:moveTo>
                <a:lnTo>
                  <a:pt x="2315512" y="1120064"/>
                </a:lnTo>
                <a:lnTo>
                  <a:pt x="2315512" y="1501537"/>
                </a:lnTo>
                <a:lnTo>
                  <a:pt x="2700037" y="1501537"/>
                </a:lnTo>
                <a:lnTo>
                  <a:pt x="2700037" y="1120064"/>
                </a:lnTo>
                <a:lnTo>
                  <a:pt x="3085741" y="1120064"/>
                </a:lnTo>
                <a:lnTo>
                  <a:pt x="3085741" y="1505769"/>
                </a:lnTo>
                <a:lnTo>
                  <a:pt x="2700626" y="1505769"/>
                </a:lnTo>
                <a:lnTo>
                  <a:pt x="2700626" y="1887240"/>
                </a:lnTo>
                <a:lnTo>
                  <a:pt x="2314923" y="1887240"/>
                </a:lnTo>
                <a:lnTo>
                  <a:pt x="2314923" y="1505769"/>
                </a:lnTo>
                <a:lnTo>
                  <a:pt x="1930397" y="1505769"/>
                </a:lnTo>
                <a:lnTo>
                  <a:pt x="1930397" y="1887241"/>
                </a:lnTo>
                <a:lnTo>
                  <a:pt x="1544692" y="1887241"/>
                </a:lnTo>
                <a:lnTo>
                  <a:pt x="1544692" y="1501537"/>
                </a:lnTo>
                <a:lnTo>
                  <a:pt x="1929807" y="1501537"/>
                </a:lnTo>
                <a:close/>
                <a:moveTo>
                  <a:pt x="385115" y="1120064"/>
                </a:moveTo>
                <a:lnTo>
                  <a:pt x="770819" y="1120064"/>
                </a:lnTo>
                <a:lnTo>
                  <a:pt x="770819" y="1501537"/>
                </a:lnTo>
                <a:lnTo>
                  <a:pt x="1155345" y="1501537"/>
                </a:lnTo>
                <a:lnTo>
                  <a:pt x="1155345" y="1120064"/>
                </a:lnTo>
                <a:lnTo>
                  <a:pt x="1541050" y="1120064"/>
                </a:lnTo>
                <a:lnTo>
                  <a:pt x="1541050" y="1505769"/>
                </a:lnTo>
                <a:lnTo>
                  <a:pt x="1155935" y="1505769"/>
                </a:lnTo>
                <a:lnTo>
                  <a:pt x="1155935" y="1887241"/>
                </a:lnTo>
                <a:lnTo>
                  <a:pt x="770230" y="1887241"/>
                </a:lnTo>
                <a:lnTo>
                  <a:pt x="770230" y="1505769"/>
                </a:lnTo>
                <a:lnTo>
                  <a:pt x="385704" y="1505769"/>
                </a:lnTo>
                <a:lnTo>
                  <a:pt x="385704" y="1887241"/>
                </a:lnTo>
                <a:lnTo>
                  <a:pt x="0" y="1887241"/>
                </a:lnTo>
                <a:lnTo>
                  <a:pt x="0" y="1501537"/>
                </a:lnTo>
                <a:lnTo>
                  <a:pt x="385115" y="1501537"/>
                </a:lnTo>
                <a:close/>
                <a:moveTo>
                  <a:pt x="3085742" y="742395"/>
                </a:moveTo>
                <a:lnTo>
                  <a:pt x="3471447" y="742395"/>
                </a:lnTo>
                <a:lnTo>
                  <a:pt x="3471447" y="1128100"/>
                </a:lnTo>
                <a:lnTo>
                  <a:pt x="3085742" y="1128100"/>
                </a:lnTo>
                <a:close/>
                <a:moveTo>
                  <a:pt x="4244730" y="372762"/>
                </a:moveTo>
                <a:lnTo>
                  <a:pt x="4630434" y="372762"/>
                </a:lnTo>
                <a:lnTo>
                  <a:pt x="4630434" y="758467"/>
                </a:lnTo>
                <a:lnTo>
                  <a:pt x="4245909" y="758467"/>
                </a:lnTo>
                <a:lnTo>
                  <a:pt x="4245909" y="1120064"/>
                </a:lnTo>
                <a:lnTo>
                  <a:pt x="4630434" y="1120064"/>
                </a:lnTo>
                <a:lnTo>
                  <a:pt x="4630434" y="1505769"/>
                </a:lnTo>
                <a:lnTo>
                  <a:pt x="4245319" y="1505769"/>
                </a:lnTo>
                <a:lnTo>
                  <a:pt x="4245319" y="1887240"/>
                </a:lnTo>
                <a:lnTo>
                  <a:pt x="3859615" y="1887240"/>
                </a:lnTo>
                <a:lnTo>
                  <a:pt x="3859615" y="1505769"/>
                </a:lnTo>
                <a:lnTo>
                  <a:pt x="3475089" y="1505769"/>
                </a:lnTo>
                <a:lnTo>
                  <a:pt x="3475089" y="1887240"/>
                </a:lnTo>
                <a:lnTo>
                  <a:pt x="3089384" y="1887240"/>
                </a:lnTo>
                <a:lnTo>
                  <a:pt x="3089384" y="1501537"/>
                </a:lnTo>
                <a:lnTo>
                  <a:pt x="3474499" y="1501537"/>
                </a:lnTo>
                <a:lnTo>
                  <a:pt x="3474499" y="1120064"/>
                </a:lnTo>
                <a:lnTo>
                  <a:pt x="3860204" y="1120064"/>
                </a:lnTo>
                <a:lnTo>
                  <a:pt x="3860204" y="1501537"/>
                </a:lnTo>
                <a:lnTo>
                  <a:pt x="4244730" y="1501537"/>
                </a:lnTo>
                <a:lnTo>
                  <a:pt x="4244730" y="1128100"/>
                </a:lnTo>
                <a:lnTo>
                  <a:pt x="3860205" y="1128100"/>
                </a:lnTo>
                <a:lnTo>
                  <a:pt x="3860205" y="742395"/>
                </a:lnTo>
                <a:lnTo>
                  <a:pt x="4244730" y="742395"/>
                </a:lnTo>
                <a:close/>
                <a:moveTo>
                  <a:pt x="3856080" y="0"/>
                </a:moveTo>
                <a:lnTo>
                  <a:pt x="4235021" y="0"/>
                </a:lnTo>
                <a:lnTo>
                  <a:pt x="4235021" y="378941"/>
                </a:lnTo>
                <a:lnTo>
                  <a:pt x="3856080" y="378941"/>
                </a:lnTo>
                <a:lnTo>
                  <a:pt x="3856080" y="749643"/>
                </a:lnTo>
                <a:lnTo>
                  <a:pt x="3477139" y="749643"/>
                </a:lnTo>
                <a:lnTo>
                  <a:pt x="3477139" y="370702"/>
                </a:lnTo>
                <a:lnTo>
                  <a:pt x="3856080" y="3707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0" y="-75753"/>
            <a:ext cx="5369128" cy="2208905"/>
          </a:xfrm>
          <a:custGeom>
            <a:avLst/>
            <a:gdLst>
              <a:gd name="connsiteX0" fmla="*/ 1669454 w 6669872"/>
              <a:gd name="connsiteY0" fmla="*/ 1656022 h 2744042"/>
              <a:gd name="connsiteX1" fmla="*/ 2225039 w 6669872"/>
              <a:gd name="connsiteY1" fmla="*/ 1656022 h 2744042"/>
              <a:gd name="connsiteX2" fmla="*/ 2225039 w 6669872"/>
              <a:gd name="connsiteY2" fmla="*/ 2211607 h 2744042"/>
              <a:gd name="connsiteX3" fmla="*/ 1669454 w 6669872"/>
              <a:gd name="connsiteY3" fmla="*/ 2211607 h 2744042"/>
              <a:gd name="connsiteX4" fmla="*/ 1664208 w 6669872"/>
              <a:gd name="connsiteY4" fmla="*/ 562524 h 2744042"/>
              <a:gd name="connsiteX5" fmla="*/ 2219793 w 6669872"/>
              <a:gd name="connsiteY5" fmla="*/ 562524 h 2744042"/>
              <a:gd name="connsiteX6" fmla="*/ 2219793 w 6669872"/>
              <a:gd name="connsiteY6" fmla="*/ 1118108 h 2744042"/>
              <a:gd name="connsiteX7" fmla="*/ 1665057 w 6669872"/>
              <a:gd name="connsiteY7" fmla="*/ 1118108 h 2744042"/>
              <a:gd name="connsiteX8" fmla="*/ 1665057 w 6669872"/>
              <a:gd name="connsiteY8" fmla="*/ 1667597 h 2744042"/>
              <a:gd name="connsiteX9" fmla="*/ 1109472 w 6669872"/>
              <a:gd name="connsiteY9" fmla="*/ 1667597 h 2744042"/>
              <a:gd name="connsiteX10" fmla="*/ 1109472 w 6669872"/>
              <a:gd name="connsiteY10" fmla="*/ 1118108 h 2744042"/>
              <a:gd name="connsiteX11" fmla="*/ 555585 w 6669872"/>
              <a:gd name="connsiteY11" fmla="*/ 1118108 h 2744042"/>
              <a:gd name="connsiteX12" fmla="*/ 555585 w 6669872"/>
              <a:gd name="connsiteY12" fmla="*/ 1656022 h 2744042"/>
              <a:gd name="connsiteX13" fmla="*/ 1109471 w 6669872"/>
              <a:gd name="connsiteY13" fmla="*/ 1656022 h 2744042"/>
              <a:gd name="connsiteX14" fmla="*/ 1109471 w 6669872"/>
              <a:gd name="connsiteY14" fmla="*/ 2211607 h 2744042"/>
              <a:gd name="connsiteX15" fmla="*/ 555585 w 6669872"/>
              <a:gd name="connsiteY15" fmla="*/ 2211607 h 2744042"/>
              <a:gd name="connsiteX16" fmla="*/ 555585 w 6669872"/>
              <a:gd name="connsiteY16" fmla="*/ 2744042 h 2744042"/>
              <a:gd name="connsiteX17" fmla="*/ 0 w 6669872"/>
              <a:gd name="connsiteY17" fmla="*/ 2744042 h 2744042"/>
              <a:gd name="connsiteX18" fmla="*/ 0 w 6669872"/>
              <a:gd name="connsiteY18" fmla="*/ 2188457 h 2744042"/>
              <a:gd name="connsiteX19" fmla="*/ 553886 w 6669872"/>
              <a:gd name="connsiteY19" fmla="*/ 2188457 h 2744042"/>
              <a:gd name="connsiteX20" fmla="*/ 553886 w 6669872"/>
              <a:gd name="connsiteY20" fmla="*/ 1667597 h 2744042"/>
              <a:gd name="connsiteX21" fmla="*/ 0 w 6669872"/>
              <a:gd name="connsiteY21" fmla="*/ 1667597 h 2744042"/>
              <a:gd name="connsiteX22" fmla="*/ 0 w 6669872"/>
              <a:gd name="connsiteY22" fmla="*/ 1112012 h 2744042"/>
              <a:gd name="connsiteX23" fmla="*/ 554736 w 6669872"/>
              <a:gd name="connsiteY23" fmla="*/ 1112012 h 2744042"/>
              <a:gd name="connsiteX24" fmla="*/ 554736 w 6669872"/>
              <a:gd name="connsiteY24" fmla="*/ 562524 h 2744042"/>
              <a:gd name="connsiteX25" fmla="*/ 1110321 w 6669872"/>
              <a:gd name="connsiteY25" fmla="*/ 562524 h 2744042"/>
              <a:gd name="connsiteX26" fmla="*/ 1110321 w 6669872"/>
              <a:gd name="connsiteY26" fmla="*/ 1112012 h 2744042"/>
              <a:gd name="connsiteX27" fmla="*/ 1664208 w 6669872"/>
              <a:gd name="connsiteY27" fmla="*/ 1112012 h 2744042"/>
              <a:gd name="connsiteX28" fmla="*/ 3889247 w 6669872"/>
              <a:gd name="connsiteY28" fmla="*/ 562523 h 2744042"/>
              <a:gd name="connsiteX29" fmla="*/ 4444832 w 6669872"/>
              <a:gd name="connsiteY29" fmla="*/ 562523 h 2744042"/>
              <a:gd name="connsiteX30" fmla="*/ 4444832 w 6669872"/>
              <a:gd name="connsiteY30" fmla="*/ 1118108 h 2744042"/>
              <a:gd name="connsiteX31" fmla="*/ 3890096 w 6669872"/>
              <a:gd name="connsiteY31" fmla="*/ 1118108 h 2744042"/>
              <a:gd name="connsiteX32" fmla="*/ 3890096 w 6669872"/>
              <a:gd name="connsiteY32" fmla="*/ 1667597 h 2744042"/>
              <a:gd name="connsiteX33" fmla="*/ 3334511 w 6669872"/>
              <a:gd name="connsiteY33" fmla="*/ 1667597 h 2744042"/>
              <a:gd name="connsiteX34" fmla="*/ 3334511 w 6669872"/>
              <a:gd name="connsiteY34" fmla="*/ 1118108 h 2744042"/>
              <a:gd name="connsiteX35" fmla="*/ 2780625 w 6669872"/>
              <a:gd name="connsiteY35" fmla="*/ 1118108 h 2744042"/>
              <a:gd name="connsiteX36" fmla="*/ 2780625 w 6669872"/>
              <a:gd name="connsiteY36" fmla="*/ 1667597 h 2744042"/>
              <a:gd name="connsiteX37" fmla="*/ 2225040 w 6669872"/>
              <a:gd name="connsiteY37" fmla="*/ 1667597 h 2744042"/>
              <a:gd name="connsiteX38" fmla="*/ 2225040 w 6669872"/>
              <a:gd name="connsiteY38" fmla="*/ 1112012 h 2744042"/>
              <a:gd name="connsiteX39" fmla="*/ 2779776 w 6669872"/>
              <a:gd name="connsiteY39" fmla="*/ 1112012 h 2744042"/>
              <a:gd name="connsiteX40" fmla="*/ 2779776 w 6669872"/>
              <a:gd name="connsiteY40" fmla="*/ 562524 h 2744042"/>
              <a:gd name="connsiteX41" fmla="*/ 3335360 w 6669872"/>
              <a:gd name="connsiteY41" fmla="*/ 562524 h 2744042"/>
              <a:gd name="connsiteX42" fmla="*/ 3335360 w 6669872"/>
              <a:gd name="connsiteY42" fmla="*/ 1112012 h 2744042"/>
              <a:gd name="connsiteX43" fmla="*/ 3889247 w 6669872"/>
              <a:gd name="connsiteY43" fmla="*/ 1112012 h 2744042"/>
              <a:gd name="connsiteX44" fmla="*/ 6114287 w 6669872"/>
              <a:gd name="connsiteY44" fmla="*/ 562523 h 2744042"/>
              <a:gd name="connsiteX45" fmla="*/ 6669872 w 6669872"/>
              <a:gd name="connsiteY45" fmla="*/ 562523 h 2744042"/>
              <a:gd name="connsiteX46" fmla="*/ 6669872 w 6669872"/>
              <a:gd name="connsiteY46" fmla="*/ 1118108 h 2744042"/>
              <a:gd name="connsiteX47" fmla="*/ 6115136 w 6669872"/>
              <a:gd name="connsiteY47" fmla="*/ 1118108 h 2744042"/>
              <a:gd name="connsiteX48" fmla="*/ 6115136 w 6669872"/>
              <a:gd name="connsiteY48" fmla="*/ 1667597 h 2744042"/>
              <a:gd name="connsiteX49" fmla="*/ 5559551 w 6669872"/>
              <a:gd name="connsiteY49" fmla="*/ 1667597 h 2744042"/>
              <a:gd name="connsiteX50" fmla="*/ 5559551 w 6669872"/>
              <a:gd name="connsiteY50" fmla="*/ 1118108 h 2744042"/>
              <a:gd name="connsiteX51" fmla="*/ 5005664 w 6669872"/>
              <a:gd name="connsiteY51" fmla="*/ 1118108 h 2744042"/>
              <a:gd name="connsiteX52" fmla="*/ 5005664 w 6669872"/>
              <a:gd name="connsiteY52" fmla="*/ 1667597 h 2744042"/>
              <a:gd name="connsiteX53" fmla="*/ 4450079 w 6669872"/>
              <a:gd name="connsiteY53" fmla="*/ 1667597 h 2744042"/>
              <a:gd name="connsiteX54" fmla="*/ 4450079 w 6669872"/>
              <a:gd name="connsiteY54" fmla="*/ 1112012 h 2744042"/>
              <a:gd name="connsiteX55" fmla="*/ 5004815 w 6669872"/>
              <a:gd name="connsiteY55" fmla="*/ 1112012 h 2744042"/>
              <a:gd name="connsiteX56" fmla="*/ 5004815 w 6669872"/>
              <a:gd name="connsiteY56" fmla="*/ 562523 h 2744042"/>
              <a:gd name="connsiteX57" fmla="*/ 5560400 w 6669872"/>
              <a:gd name="connsiteY57" fmla="*/ 562523 h 2744042"/>
              <a:gd name="connsiteX58" fmla="*/ 5560400 w 6669872"/>
              <a:gd name="connsiteY58" fmla="*/ 1112012 h 2744042"/>
              <a:gd name="connsiteX59" fmla="*/ 6114287 w 6669872"/>
              <a:gd name="connsiteY59" fmla="*/ 1112012 h 2744042"/>
              <a:gd name="connsiteX60" fmla="*/ 0 w 6669872"/>
              <a:gd name="connsiteY60" fmla="*/ 1 h 2744042"/>
              <a:gd name="connsiteX61" fmla="*/ 555585 w 6669872"/>
              <a:gd name="connsiteY61" fmla="*/ 1 h 2744042"/>
              <a:gd name="connsiteX62" fmla="*/ 555585 w 6669872"/>
              <a:gd name="connsiteY62" fmla="*/ 555586 h 2744042"/>
              <a:gd name="connsiteX63" fmla="*/ 0 w 6669872"/>
              <a:gd name="connsiteY63" fmla="*/ 555586 h 2744042"/>
              <a:gd name="connsiteX64" fmla="*/ 1109472 w 6669872"/>
              <a:gd name="connsiteY64" fmla="*/ 1 h 2744042"/>
              <a:gd name="connsiteX65" fmla="*/ 1665057 w 6669872"/>
              <a:gd name="connsiteY65" fmla="*/ 1 h 2744042"/>
              <a:gd name="connsiteX66" fmla="*/ 1665057 w 6669872"/>
              <a:gd name="connsiteY66" fmla="*/ 555586 h 2744042"/>
              <a:gd name="connsiteX67" fmla="*/ 1109472 w 6669872"/>
              <a:gd name="connsiteY67" fmla="*/ 555586 h 2744042"/>
              <a:gd name="connsiteX68" fmla="*/ 2225040 w 6669872"/>
              <a:gd name="connsiteY68" fmla="*/ 1 h 2744042"/>
              <a:gd name="connsiteX69" fmla="*/ 2780625 w 6669872"/>
              <a:gd name="connsiteY69" fmla="*/ 1 h 2744042"/>
              <a:gd name="connsiteX70" fmla="*/ 2780625 w 6669872"/>
              <a:gd name="connsiteY70" fmla="*/ 555586 h 2744042"/>
              <a:gd name="connsiteX71" fmla="*/ 2225040 w 6669872"/>
              <a:gd name="connsiteY71" fmla="*/ 555586 h 2744042"/>
              <a:gd name="connsiteX72" fmla="*/ 3334511 w 6669872"/>
              <a:gd name="connsiteY72" fmla="*/ 0 h 2744042"/>
              <a:gd name="connsiteX73" fmla="*/ 3890096 w 6669872"/>
              <a:gd name="connsiteY73" fmla="*/ 0 h 2744042"/>
              <a:gd name="connsiteX74" fmla="*/ 3890096 w 6669872"/>
              <a:gd name="connsiteY74" fmla="*/ 555585 h 2744042"/>
              <a:gd name="connsiteX75" fmla="*/ 3334511 w 6669872"/>
              <a:gd name="connsiteY75" fmla="*/ 555585 h 2744042"/>
              <a:gd name="connsiteX76" fmla="*/ 4450079 w 6669872"/>
              <a:gd name="connsiteY76" fmla="*/ 0 h 2744042"/>
              <a:gd name="connsiteX77" fmla="*/ 5005664 w 6669872"/>
              <a:gd name="connsiteY77" fmla="*/ 0 h 2744042"/>
              <a:gd name="connsiteX78" fmla="*/ 5005664 w 6669872"/>
              <a:gd name="connsiteY78" fmla="*/ 555585 h 2744042"/>
              <a:gd name="connsiteX79" fmla="*/ 4450079 w 6669872"/>
              <a:gd name="connsiteY79" fmla="*/ 555585 h 2744042"/>
              <a:gd name="connsiteX80" fmla="*/ 5559551 w 6669872"/>
              <a:gd name="connsiteY80" fmla="*/ 0 h 2744042"/>
              <a:gd name="connsiteX81" fmla="*/ 6115136 w 6669872"/>
              <a:gd name="connsiteY81" fmla="*/ 0 h 2744042"/>
              <a:gd name="connsiteX82" fmla="*/ 6115136 w 6669872"/>
              <a:gd name="connsiteY82" fmla="*/ 555585 h 2744042"/>
              <a:gd name="connsiteX83" fmla="*/ 5559551 w 6669872"/>
              <a:gd name="connsiteY83" fmla="*/ 555585 h 2744042"/>
            </a:gdLst>
            <a:ahLst/>
            <a:cxnLst/>
            <a:rect l="l" t="t" r="r" b="b"/>
            <a:pathLst>
              <a:path w="6669872" h="2744042">
                <a:moveTo>
                  <a:pt x="1669454" y="1656022"/>
                </a:moveTo>
                <a:lnTo>
                  <a:pt x="2225039" y="1656022"/>
                </a:lnTo>
                <a:lnTo>
                  <a:pt x="2225039" y="2211607"/>
                </a:lnTo>
                <a:lnTo>
                  <a:pt x="1669454" y="2211607"/>
                </a:lnTo>
                <a:close/>
                <a:moveTo>
                  <a:pt x="1664208" y="562524"/>
                </a:moveTo>
                <a:lnTo>
                  <a:pt x="2219793" y="562524"/>
                </a:lnTo>
                <a:lnTo>
                  <a:pt x="2219793" y="1118108"/>
                </a:lnTo>
                <a:lnTo>
                  <a:pt x="1665057" y="1118108"/>
                </a:lnTo>
                <a:lnTo>
                  <a:pt x="1665057" y="1667597"/>
                </a:lnTo>
                <a:lnTo>
                  <a:pt x="1109472" y="1667597"/>
                </a:lnTo>
                <a:lnTo>
                  <a:pt x="1109472" y="1118108"/>
                </a:lnTo>
                <a:lnTo>
                  <a:pt x="555585" y="1118108"/>
                </a:lnTo>
                <a:lnTo>
                  <a:pt x="555585" y="1656022"/>
                </a:lnTo>
                <a:lnTo>
                  <a:pt x="1109471" y="1656022"/>
                </a:lnTo>
                <a:lnTo>
                  <a:pt x="1109471" y="2211607"/>
                </a:lnTo>
                <a:lnTo>
                  <a:pt x="555585" y="2211607"/>
                </a:lnTo>
                <a:lnTo>
                  <a:pt x="555585" y="2744042"/>
                </a:lnTo>
                <a:lnTo>
                  <a:pt x="0" y="2744042"/>
                </a:lnTo>
                <a:lnTo>
                  <a:pt x="0" y="2188457"/>
                </a:lnTo>
                <a:lnTo>
                  <a:pt x="553886" y="2188457"/>
                </a:lnTo>
                <a:lnTo>
                  <a:pt x="553886" y="1667597"/>
                </a:lnTo>
                <a:lnTo>
                  <a:pt x="0" y="1667597"/>
                </a:lnTo>
                <a:lnTo>
                  <a:pt x="0" y="1112012"/>
                </a:lnTo>
                <a:lnTo>
                  <a:pt x="554736" y="1112012"/>
                </a:lnTo>
                <a:lnTo>
                  <a:pt x="554736" y="562524"/>
                </a:lnTo>
                <a:lnTo>
                  <a:pt x="1110321" y="562524"/>
                </a:lnTo>
                <a:lnTo>
                  <a:pt x="1110321" y="1112012"/>
                </a:lnTo>
                <a:lnTo>
                  <a:pt x="1664208" y="1112012"/>
                </a:lnTo>
                <a:close/>
                <a:moveTo>
                  <a:pt x="3889247" y="562523"/>
                </a:moveTo>
                <a:lnTo>
                  <a:pt x="4444832" y="562523"/>
                </a:lnTo>
                <a:lnTo>
                  <a:pt x="4444832" y="1118108"/>
                </a:lnTo>
                <a:lnTo>
                  <a:pt x="3890096" y="1118108"/>
                </a:lnTo>
                <a:lnTo>
                  <a:pt x="3890096" y="1667597"/>
                </a:lnTo>
                <a:lnTo>
                  <a:pt x="3334511" y="1667597"/>
                </a:lnTo>
                <a:lnTo>
                  <a:pt x="3334511" y="1118108"/>
                </a:lnTo>
                <a:lnTo>
                  <a:pt x="2780625" y="1118108"/>
                </a:lnTo>
                <a:lnTo>
                  <a:pt x="2780625" y="1667597"/>
                </a:lnTo>
                <a:lnTo>
                  <a:pt x="2225040" y="1667597"/>
                </a:lnTo>
                <a:lnTo>
                  <a:pt x="2225040" y="1112012"/>
                </a:lnTo>
                <a:lnTo>
                  <a:pt x="2779776" y="1112012"/>
                </a:lnTo>
                <a:lnTo>
                  <a:pt x="2779776" y="562524"/>
                </a:lnTo>
                <a:lnTo>
                  <a:pt x="3335360" y="562524"/>
                </a:lnTo>
                <a:lnTo>
                  <a:pt x="3335360" y="1112012"/>
                </a:lnTo>
                <a:lnTo>
                  <a:pt x="3889247" y="1112012"/>
                </a:lnTo>
                <a:close/>
                <a:moveTo>
                  <a:pt x="6114287" y="562523"/>
                </a:moveTo>
                <a:lnTo>
                  <a:pt x="6669872" y="562523"/>
                </a:lnTo>
                <a:lnTo>
                  <a:pt x="6669872" y="1118108"/>
                </a:lnTo>
                <a:lnTo>
                  <a:pt x="6115136" y="1118108"/>
                </a:lnTo>
                <a:lnTo>
                  <a:pt x="6115136" y="1667597"/>
                </a:lnTo>
                <a:lnTo>
                  <a:pt x="5559551" y="1667597"/>
                </a:lnTo>
                <a:lnTo>
                  <a:pt x="5559551" y="1118108"/>
                </a:lnTo>
                <a:lnTo>
                  <a:pt x="5005664" y="1118108"/>
                </a:lnTo>
                <a:lnTo>
                  <a:pt x="5005664" y="1667597"/>
                </a:lnTo>
                <a:lnTo>
                  <a:pt x="4450079" y="1667597"/>
                </a:lnTo>
                <a:lnTo>
                  <a:pt x="4450079" y="1112012"/>
                </a:lnTo>
                <a:lnTo>
                  <a:pt x="5004815" y="1112012"/>
                </a:lnTo>
                <a:lnTo>
                  <a:pt x="5004815" y="562523"/>
                </a:lnTo>
                <a:lnTo>
                  <a:pt x="5560400" y="562523"/>
                </a:lnTo>
                <a:lnTo>
                  <a:pt x="5560400" y="1112012"/>
                </a:lnTo>
                <a:lnTo>
                  <a:pt x="6114287" y="1112012"/>
                </a:lnTo>
                <a:close/>
                <a:moveTo>
                  <a:pt x="0" y="1"/>
                </a:moveTo>
                <a:lnTo>
                  <a:pt x="555585" y="1"/>
                </a:lnTo>
                <a:lnTo>
                  <a:pt x="555585" y="555586"/>
                </a:lnTo>
                <a:lnTo>
                  <a:pt x="0" y="555586"/>
                </a:lnTo>
                <a:close/>
                <a:moveTo>
                  <a:pt x="1109472" y="1"/>
                </a:moveTo>
                <a:lnTo>
                  <a:pt x="1665057" y="1"/>
                </a:lnTo>
                <a:lnTo>
                  <a:pt x="1665057" y="555586"/>
                </a:lnTo>
                <a:lnTo>
                  <a:pt x="1109472" y="555586"/>
                </a:lnTo>
                <a:close/>
                <a:moveTo>
                  <a:pt x="2225040" y="1"/>
                </a:moveTo>
                <a:lnTo>
                  <a:pt x="2780625" y="1"/>
                </a:lnTo>
                <a:lnTo>
                  <a:pt x="2780625" y="555586"/>
                </a:lnTo>
                <a:lnTo>
                  <a:pt x="2225040" y="555586"/>
                </a:lnTo>
                <a:close/>
                <a:moveTo>
                  <a:pt x="3334511" y="0"/>
                </a:moveTo>
                <a:lnTo>
                  <a:pt x="3890096" y="0"/>
                </a:lnTo>
                <a:lnTo>
                  <a:pt x="3890096" y="555585"/>
                </a:lnTo>
                <a:lnTo>
                  <a:pt x="3334511" y="555585"/>
                </a:lnTo>
                <a:close/>
                <a:moveTo>
                  <a:pt x="4450079" y="0"/>
                </a:moveTo>
                <a:lnTo>
                  <a:pt x="5005664" y="0"/>
                </a:lnTo>
                <a:lnTo>
                  <a:pt x="5005664" y="555585"/>
                </a:lnTo>
                <a:lnTo>
                  <a:pt x="4450079" y="555585"/>
                </a:lnTo>
                <a:close/>
                <a:moveTo>
                  <a:pt x="5559551" y="0"/>
                </a:moveTo>
                <a:lnTo>
                  <a:pt x="6115136" y="0"/>
                </a:lnTo>
                <a:lnTo>
                  <a:pt x="6115136" y="555585"/>
                </a:lnTo>
                <a:lnTo>
                  <a:pt x="5559551" y="5555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0399" y="2758440"/>
            <a:ext cx="5892801" cy="19354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6900">
                <a:ln w="12700">
                  <a:noFill/>
                </a:ln>
                <a:solidFill>
                  <a:srgbClr val="2D4A11">
                    <a:alpha val="100000"/>
                  </a:srgbClr>
                </a:solidFill>
                <a:latin typeface="PangMenZhengDao-Cu"/>
                <a:ea typeface="PangMenZhengDao-Cu"/>
                <a:cs typeface="PangMenZhengDao-Cu"/>
              </a:rPr>
              <a:t>谢谢大家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672560" y="1615420"/>
            <a:ext cx="6299240" cy="6299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2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848091" y="1790951"/>
            <a:ext cx="5948178" cy="594817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alphaModFix/>
          </a:blip>
          <a:srcRect l="2525" t="909" r="2525" b="4141"/>
          <a:stretch>
            <a:fillRect/>
          </a:stretch>
        </p:blipFill>
        <p:spPr>
          <a:xfrm>
            <a:off x="6934200" y="1877060"/>
            <a:ext cx="5775960" cy="5775960"/>
          </a:xfrm>
          <a:custGeom>
            <a:avLst/>
            <a:gdLst>
              <a:gd name="connsiteX0" fmla="*/ 3255819 w 6511638"/>
              <a:gd name="connsiteY0" fmla="*/ 0 h 6511638"/>
              <a:gd name="connsiteX1" fmla="*/ 6511638 w 6511638"/>
              <a:gd name="connsiteY1" fmla="*/ 3255819 h 6511638"/>
              <a:gd name="connsiteX2" fmla="*/ 3255819 w 6511638"/>
              <a:gd name="connsiteY2" fmla="*/ 6511638 h 6511638"/>
              <a:gd name="connsiteX3" fmla="*/ 0 w 6511638"/>
              <a:gd name="connsiteY3" fmla="*/ 3255819 h 6511638"/>
              <a:gd name="connsiteX4" fmla="*/ 3255819 w 6511638"/>
              <a:gd name="connsiteY4" fmla="*/ 0 h 6511638"/>
            </a:gdLst>
            <a:ahLst/>
            <a:cxnLst/>
            <a:rect l="l" t="t" r="r" b="b"/>
            <a:pathLst>
              <a:path w="6511638" h="6511638">
                <a:moveTo>
                  <a:pt x="3255819" y="0"/>
                </a:moveTo>
                <a:cubicBezTo>
                  <a:pt x="5053958" y="0"/>
                  <a:pt x="6511638" y="1457680"/>
                  <a:pt x="6511638" y="3255819"/>
                </a:cubicBezTo>
                <a:cubicBezTo>
                  <a:pt x="6511638" y="5053958"/>
                  <a:pt x="5053958" y="6511638"/>
                  <a:pt x="3255819" y="6511638"/>
                </a:cubicBezTo>
                <a:cubicBezTo>
                  <a:pt x="1457680" y="6511638"/>
                  <a:pt x="0" y="5053958"/>
                  <a:pt x="0" y="3255819"/>
                </a:cubicBezTo>
                <a:cubicBezTo>
                  <a:pt x="0" y="1457680"/>
                  <a:pt x="1457680" y="0"/>
                  <a:pt x="325581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>
            <a:off x="3279140" y="8432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0256520" y="2256240"/>
            <a:ext cx="2225040" cy="670706"/>
          </a:xfrm>
          <a:custGeom>
            <a:avLst/>
            <a:gdLst>
              <a:gd name="connsiteX0" fmla="*/ 0 w 2123440"/>
              <a:gd name="connsiteY0" fmla="*/ 406400 h 640080"/>
              <a:gd name="connsiteX1" fmla="*/ 223520 w 2123440"/>
              <a:gd name="connsiteY1" fmla="*/ 243840 h 640080"/>
              <a:gd name="connsiteX2" fmla="*/ 447040 w 2123440"/>
              <a:gd name="connsiteY2" fmla="*/ 254000 h 640080"/>
              <a:gd name="connsiteX3" fmla="*/ 599440 w 2123440"/>
              <a:gd name="connsiteY3" fmla="*/ 71120 h 640080"/>
              <a:gd name="connsiteX4" fmla="*/ 955040 w 2123440"/>
              <a:gd name="connsiteY4" fmla="*/ 0 h 640080"/>
              <a:gd name="connsiteX5" fmla="*/ 1513840 w 2123440"/>
              <a:gd name="connsiteY5" fmla="*/ 60960 h 640080"/>
              <a:gd name="connsiteX6" fmla="*/ 1442720 w 2123440"/>
              <a:gd name="connsiteY6" fmla="*/ 254000 h 640080"/>
              <a:gd name="connsiteX7" fmla="*/ 1788160 w 2123440"/>
              <a:gd name="connsiteY7" fmla="*/ 284480 h 640080"/>
              <a:gd name="connsiteX8" fmla="*/ 2123440 w 2123440"/>
              <a:gd name="connsiteY8" fmla="*/ 426720 h 640080"/>
              <a:gd name="connsiteX9" fmla="*/ 2113280 w 2123440"/>
              <a:gd name="connsiteY9" fmla="*/ 609600 h 640080"/>
              <a:gd name="connsiteX10" fmla="*/ 1625600 w 2123440"/>
              <a:gd name="connsiteY10" fmla="*/ 640080 h 640080"/>
              <a:gd name="connsiteX11" fmla="*/ 1391920 w 2123440"/>
              <a:gd name="connsiteY11" fmla="*/ 518160 h 640080"/>
              <a:gd name="connsiteX12" fmla="*/ 640080 w 2123440"/>
              <a:gd name="connsiteY12" fmla="*/ 538480 h 640080"/>
              <a:gd name="connsiteX13" fmla="*/ 467360 w 2123440"/>
              <a:gd name="connsiteY13" fmla="*/ 396240 h 640080"/>
              <a:gd name="connsiteX14" fmla="*/ 0 w 2123440"/>
              <a:gd name="connsiteY14" fmla="*/ 406400 h 640080"/>
            </a:gdLst>
            <a:ahLst/>
            <a:cxnLst/>
            <a:rect l="l" t="t" r="r" b="b"/>
            <a:pathLst>
              <a:path w="2123440" h="640080">
                <a:moveTo>
                  <a:pt x="0" y="406400"/>
                </a:moveTo>
                <a:lnTo>
                  <a:pt x="223520" y="243840"/>
                </a:lnTo>
                <a:lnTo>
                  <a:pt x="447040" y="254000"/>
                </a:lnTo>
                <a:lnTo>
                  <a:pt x="599440" y="71120"/>
                </a:lnTo>
                <a:lnTo>
                  <a:pt x="955040" y="0"/>
                </a:lnTo>
                <a:lnTo>
                  <a:pt x="1513840" y="60960"/>
                </a:lnTo>
                <a:lnTo>
                  <a:pt x="1442720" y="254000"/>
                </a:lnTo>
                <a:lnTo>
                  <a:pt x="1788160" y="284480"/>
                </a:lnTo>
                <a:lnTo>
                  <a:pt x="2123440" y="426720"/>
                </a:lnTo>
                <a:lnTo>
                  <a:pt x="2113280" y="609600"/>
                </a:lnTo>
                <a:lnTo>
                  <a:pt x="1625600" y="640080"/>
                </a:lnTo>
                <a:lnTo>
                  <a:pt x="1391920" y="518160"/>
                </a:lnTo>
                <a:lnTo>
                  <a:pt x="640080" y="538480"/>
                </a:lnTo>
                <a:lnTo>
                  <a:pt x="467360" y="396240"/>
                </a:lnTo>
                <a:lnTo>
                  <a:pt x="0" y="4064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27799" y="2971800"/>
            <a:ext cx="1797375" cy="524106"/>
          </a:xfrm>
          <a:custGeom>
            <a:avLst/>
            <a:gdLst>
              <a:gd name="connsiteX0" fmla="*/ 1480820 w 1480820"/>
              <a:gd name="connsiteY0" fmla="*/ 431800 h 431800"/>
              <a:gd name="connsiteX1" fmla="*/ 1394460 w 1480820"/>
              <a:gd name="connsiteY1" fmla="*/ 358140 h 431800"/>
              <a:gd name="connsiteX2" fmla="*/ 1369060 w 1480820"/>
              <a:gd name="connsiteY2" fmla="*/ 355600 h 431800"/>
              <a:gd name="connsiteX3" fmla="*/ 1320800 w 1480820"/>
              <a:gd name="connsiteY3" fmla="*/ 287020 h 431800"/>
              <a:gd name="connsiteX4" fmla="*/ 1270000 w 1480820"/>
              <a:gd name="connsiteY4" fmla="*/ 281940 h 431800"/>
              <a:gd name="connsiteX5" fmla="*/ 1226820 w 1480820"/>
              <a:gd name="connsiteY5" fmla="*/ 256540 h 431800"/>
              <a:gd name="connsiteX6" fmla="*/ 1193800 w 1480820"/>
              <a:gd name="connsiteY6" fmla="*/ 269240 h 431800"/>
              <a:gd name="connsiteX7" fmla="*/ 1148080 w 1480820"/>
              <a:gd name="connsiteY7" fmla="*/ 218440 h 431800"/>
              <a:gd name="connsiteX8" fmla="*/ 1094740 w 1480820"/>
              <a:gd name="connsiteY8" fmla="*/ 218440 h 431800"/>
              <a:gd name="connsiteX9" fmla="*/ 965200 w 1480820"/>
              <a:gd name="connsiteY9" fmla="*/ 45720 h 431800"/>
              <a:gd name="connsiteX10" fmla="*/ 894080 w 1480820"/>
              <a:gd name="connsiteY10" fmla="*/ 35560 h 431800"/>
              <a:gd name="connsiteX11" fmla="*/ 510540 w 1480820"/>
              <a:gd name="connsiteY11" fmla="*/ 0 h 431800"/>
              <a:gd name="connsiteX12" fmla="*/ 472440 w 1480820"/>
              <a:gd name="connsiteY12" fmla="*/ 0 h 431800"/>
              <a:gd name="connsiteX13" fmla="*/ 304800 w 1480820"/>
              <a:gd name="connsiteY13" fmla="*/ 71120 h 431800"/>
              <a:gd name="connsiteX14" fmla="*/ 345440 w 1480820"/>
              <a:gd name="connsiteY14" fmla="*/ 276860 h 431800"/>
              <a:gd name="connsiteX15" fmla="*/ 220980 w 1480820"/>
              <a:gd name="connsiteY15" fmla="*/ 254000 h 431800"/>
              <a:gd name="connsiteX16" fmla="*/ 157480 w 1480820"/>
              <a:gd name="connsiteY16" fmla="*/ 287020 h 431800"/>
              <a:gd name="connsiteX17" fmla="*/ 180340 w 1480820"/>
              <a:gd name="connsiteY17" fmla="*/ 325120 h 431800"/>
              <a:gd name="connsiteX18" fmla="*/ 101600 w 1480820"/>
              <a:gd name="connsiteY18" fmla="*/ 342900 h 431800"/>
              <a:gd name="connsiteX19" fmla="*/ 35560 w 1480820"/>
              <a:gd name="connsiteY19" fmla="*/ 391160 h 431800"/>
              <a:gd name="connsiteX20" fmla="*/ 0 w 1480820"/>
              <a:gd name="connsiteY20" fmla="*/ 414020 h 431800"/>
              <a:gd name="connsiteX21" fmla="*/ 1480820 w 1480820"/>
              <a:gd name="connsiteY21" fmla="*/ 431800 h 431800"/>
            </a:gdLst>
            <a:ahLst/>
            <a:cxnLst/>
            <a:rect l="l" t="t" r="r" b="b"/>
            <a:pathLst>
              <a:path w="1480820" h="431800">
                <a:moveTo>
                  <a:pt x="1480820" y="431800"/>
                </a:moveTo>
                <a:lnTo>
                  <a:pt x="1394460" y="358140"/>
                </a:lnTo>
                <a:lnTo>
                  <a:pt x="1369060" y="355600"/>
                </a:lnTo>
                <a:lnTo>
                  <a:pt x="1320800" y="287020"/>
                </a:lnTo>
                <a:lnTo>
                  <a:pt x="1270000" y="281940"/>
                </a:lnTo>
                <a:lnTo>
                  <a:pt x="1226820" y="256540"/>
                </a:lnTo>
                <a:lnTo>
                  <a:pt x="1193800" y="269240"/>
                </a:lnTo>
                <a:lnTo>
                  <a:pt x="1148080" y="218440"/>
                </a:lnTo>
                <a:lnTo>
                  <a:pt x="1094740" y="218440"/>
                </a:lnTo>
                <a:lnTo>
                  <a:pt x="965200" y="45720"/>
                </a:lnTo>
                <a:lnTo>
                  <a:pt x="894080" y="35560"/>
                </a:lnTo>
                <a:lnTo>
                  <a:pt x="510540" y="0"/>
                </a:lnTo>
                <a:lnTo>
                  <a:pt x="472440" y="0"/>
                </a:lnTo>
                <a:lnTo>
                  <a:pt x="304800" y="71120"/>
                </a:lnTo>
                <a:lnTo>
                  <a:pt x="345440" y="276860"/>
                </a:lnTo>
                <a:lnTo>
                  <a:pt x="220980" y="254000"/>
                </a:lnTo>
                <a:lnTo>
                  <a:pt x="157480" y="287020"/>
                </a:lnTo>
                <a:lnTo>
                  <a:pt x="180340" y="325120"/>
                </a:lnTo>
                <a:lnTo>
                  <a:pt x="101600" y="342900"/>
                </a:lnTo>
                <a:lnTo>
                  <a:pt x="35560" y="391160"/>
                </a:lnTo>
                <a:lnTo>
                  <a:pt x="0" y="414020"/>
                </a:lnTo>
                <a:lnTo>
                  <a:pt x="1480820" y="4318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3437884" y="991346"/>
            <a:ext cx="256552" cy="27790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4061460" y="8432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864100" y="8432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5006709" y="990600"/>
            <a:ext cx="296442" cy="27940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179570" y="971756"/>
            <a:ext cx="327660" cy="3170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5852160" y="1007110"/>
            <a:ext cx="2687066" cy="246380"/>
          </a:xfrm>
          <a:custGeom>
            <a:avLst/>
            <a:gdLst>
              <a:gd name="connsiteX0" fmla="*/ 2565146 w 2687066"/>
              <a:gd name="connsiteY0" fmla="*/ 124460 h 246380"/>
              <a:gd name="connsiteX1" fmla="*/ 2683286 w 2687066"/>
              <a:gd name="connsiteY1" fmla="*/ 124460 h 246380"/>
              <a:gd name="connsiteX2" fmla="*/ 2687066 w 2687066"/>
              <a:gd name="connsiteY2" fmla="*/ 124460 h 246380"/>
              <a:gd name="connsiteX3" fmla="*/ 2687066 w 2687066"/>
              <a:gd name="connsiteY3" fmla="*/ 129682 h 246380"/>
              <a:gd name="connsiteX4" fmla="*/ 2687066 w 2687066"/>
              <a:gd name="connsiteY4" fmla="*/ 246380 h 246380"/>
              <a:gd name="connsiteX5" fmla="*/ 2565146 w 2687066"/>
              <a:gd name="connsiteY5" fmla="*/ 246380 h 246380"/>
              <a:gd name="connsiteX6" fmla="*/ 2323846 w 2687066"/>
              <a:gd name="connsiteY6" fmla="*/ 124460 h 246380"/>
              <a:gd name="connsiteX7" fmla="*/ 2445766 w 2687066"/>
              <a:gd name="connsiteY7" fmla="*/ 124460 h 246380"/>
              <a:gd name="connsiteX8" fmla="*/ 2445766 w 2687066"/>
              <a:gd name="connsiteY8" fmla="*/ 246380 h 246380"/>
              <a:gd name="connsiteX9" fmla="*/ 2323846 w 2687066"/>
              <a:gd name="connsiteY9" fmla="*/ 246380 h 246380"/>
              <a:gd name="connsiteX10" fmla="*/ 2077466 w 2687066"/>
              <a:gd name="connsiteY10" fmla="*/ 124460 h 246380"/>
              <a:gd name="connsiteX11" fmla="*/ 2199386 w 2687066"/>
              <a:gd name="connsiteY11" fmla="*/ 124460 h 246380"/>
              <a:gd name="connsiteX12" fmla="*/ 2199386 w 2687066"/>
              <a:gd name="connsiteY12" fmla="*/ 246380 h 246380"/>
              <a:gd name="connsiteX13" fmla="*/ 2077466 w 2687066"/>
              <a:gd name="connsiteY13" fmla="*/ 246380 h 246380"/>
              <a:gd name="connsiteX14" fmla="*/ 1833880 w 2687066"/>
              <a:gd name="connsiteY14" fmla="*/ 124460 h 246380"/>
              <a:gd name="connsiteX15" fmla="*/ 1955800 w 2687066"/>
              <a:gd name="connsiteY15" fmla="*/ 124460 h 246380"/>
              <a:gd name="connsiteX16" fmla="*/ 1955800 w 2687066"/>
              <a:gd name="connsiteY16" fmla="*/ 246380 h 246380"/>
              <a:gd name="connsiteX17" fmla="*/ 1833880 w 2687066"/>
              <a:gd name="connsiteY17" fmla="*/ 246380 h 246380"/>
              <a:gd name="connsiteX18" fmla="*/ 1587500 w 2687066"/>
              <a:gd name="connsiteY18" fmla="*/ 124460 h 246380"/>
              <a:gd name="connsiteX19" fmla="*/ 1709420 w 2687066"/>
              <a:gd name="connsiteY19" fmla="*/ 124460 h 246380"/>
              <a:gd name="connsiteX20" fmla="*/ 1709420 w 2687066"/>
              <a:gd name="connsiteY20" fmla="*/ 246380 h 246380"/>
              <a:gd name="connsiteX21" fmla="*/ 1587500 w 2687066"/>
              <a:gd name="connsiteY21" fmla="*/ 246380 h 246380"/>
              <a:gd name="connsiteX22" fmla="*/ 1346200 w 2687066"/>
              <a:gd name="connsiteY22" fmla="*/ 124460 h 246380"/>
              <a:gd name="connsiteX23" fmla="*/ 1468120 w 2687066"/>
              <a:gd name="connsiteY23" fmla="*/ 124460 h 246380"/>
              <a:gd name="connsiteX24" fmla="*/ 1468120 w 2687066"/>
              <a:gd name="connsiteY24" fmla="*/ 246380 h 246380"/>
              <a:gd name="connsiteX25" fmla="*/ 1346200 w 2687066"/>
              <a:gd name="connsiteY25" fmla="*/ 246380 h 246380"/>
              <a:gd name="connsiteX26" fmla="*/ 1099820 w 2687066"/>
              <a:gd name="connsiteY26" fmla="*/ 124460 h 246380"/>
              <a:gd name="connsiteX27" fmla="*/ 1221740 w 2687066"/>
              <a:gd name="connsiteY27" fmla="*/ 124460 h 246380"/>
              <a:gd name="connsiteX28" fmla="*/ 1221740 w 2687066"/>
              <a:gd name="connsiteY28" fmla="*/ 246380 h 246380"/>
              <a:gd name="connsiteX29" fmla="*/ 1099820 w 2687066"/>
              <a:gd name="connsiteY29" fmla="*/ 246380 h 246380"/>
              <a:gd name="connsiteX30" fmla="*/ 855980 w 2687066"/>
              <a:gd name="connsiteY30" fmla="*/ 124460 h 246380"/>
              <a:gd name="connsiteX31" fmla="*/ 977900 w 2687066"/>
              <a:gd name="connsiteY31" fmla="*/ 124460 h 246380"/>
              <a:gd name="connsiteX32" fmla="*/ 977900 w 2687066"/>
              <a:gd name="connsiteY32" fmla="*/ 246380 h 246380"/>
              <a:gd name="connsiteX33" fmla="*/ 855980 w 2687066"/>
              <a:gd name="connsiteY33" fmla="*/ 246380 h 246380"/>
              <a:gd name="connsiteX34" fmla="*/ 609600 w 2687066"/>
              <a:gd name="connsiteY34" fmla="*/ 124460 h 246380"/>
              <a:gd name="connsiteX35" fmla="*/ 731520 w 2687066"/>
              <a:gd name="connsiteY35" fmla="*/ 124460 h 246380"/>
              <a:gd name="connsiteX36" fmla="*/ 731520 w 2687066"/>
              <a:gd name="connsiteY36" fmla="*/ 246380 h 246380"/>
              <a:gd name="connsiteX37" fmla="*/ 609600 w 2687066"/>
              <a:gd name="connsiteY37" fmla="*/ 246380 h 246380"/>
              <a:gd name="connsiteX38" fmla="*/ 368300 w 2687066"/>
              <a:gd name="connsiteY38" fmla="*/ 124460 h 246380"/>
              <a:gd name="connsiteX39" fmla="*/ 490220 w 2687066"/>
              <a:gd name="connsiteY39" fmla="*/ 124460 h 246380"/>
              <a:gd name="connsiteX40" fmla="*/ 490220 w 2687066"/>
              <a:gd name="connsiteY40" fmla="*/ 246380 h 246380"/>
              <a:gd name="connsiteX41" fmla="*/ 368300 w 2687066"/>
              <a:gd name="connsiteY41" fmla="*/ 246380 h 246380"/>
              <a:gd name="connsiteX42" fmla="*/ 121920 w 2687066"/>
              <a:gd name="connsiteY42" fmla="*/ 124460 h 246380"/>
              <a:gd name="connsiteX43" fmla="*/ 243840 w 2687066"/>
              <a:gd name="connsiteY43" fmla="*/ 124460 h 246380"/>
              <a:gd name="connsiteX44" fmla="*/ 243840 w 2687066"/>
              <a:gd name="connsiteY44" fmla="*/ 246380 h 246380"/>
              <a:gd name="connsiteX45" fmla="*/ 121920 w 2687066"/>
              <a:gd name="connsiteY45" fmla="*/ 246380 h 246380"/>
              <a:gd name="connsiteX46" fmla="*/ 2443226 w 2687066"/>
              <a:gd name="connsiteY46" fmla="*/ 0 h 246380"/>
              <a:gd name="connsiteX47" fmla="*/ 2565146 w 2687066"/>
              <a:gd name="connsiteY47" fmla="*/ 0 h 246380"/>
              <a:gd name="connsiteX48" fmla="*/ 2565146 w 2687066"/>
              <a:gd name="connsiteY48" fmla="*/ 121920 h 246380"/>
              <a:gd name="connsiteX49" fmla="*/ 2443226 w 2687066"/>
              <a:gd name="connsiteY49" fmla="*/ 121920 h 246380"/>
              <a:gd name="connsiteX50" fmla="*/ 2201926 w 2687066"/>
              <a:gd name="connsiteY50" fmla="*/ 0 h 246380"/>
              <a:gd name="connsiteX51" fmla="*/ 2323846 w 2687066"/>
              <a:gd name="connsiteY51" fmla="*/ 0 h 246380"/>
              <a:gd name="connsiteX52" fmla="*/ 2323846 w 2687066"/>
              <a:gd name="connsiteY52" fmla="*/ 121920 h 246380"/>
              <a:gd name="connsiteX53" fmla="*/ 2201926 w 2687066"/>
              <a:gd name="connsiteY53" fmla="*/ 121920 h 246380"/>
              <a:gd name="connsiteX54" fmla="*/ 1955546 w 2687066"/>
              <a:gd name="connsiteY54" fmla="*/ 0 h 246380"/>
              <a:gd name="connsiteX55" fmla="*/ 2077466 w 2687066"/>
              <a:gd name="connsiteY55" fmla="*/ 0 h 246380"/>
              <a:gd name="connsiteX56" fmla="*/ 2077466 w 2687066"/>
              <a:gd name="connsiteY56" fmla="*/ 121920 h 246380"/>
              <a:gd name="connsiteX57" fmla="*/ 1955546 w 2687066"/>
              <a:gd name="connsiteY57" fmla="*/ 121920 h 246380"/>
              <a:gd name="connsiteX58" fmla="*/ 1711960 w 2687066"/>
              <a:gd name="connsiteY58" fmla="*/ 0 h 246380"/>
              <a:gd name="connsiteX59" fmla="*/ 1833880 w 2687066"/>
              <a:gd name="connsiteY59" fmla="*/ 0 h 246380"/>
              <a:gd name="connsiteX60" fmla="*/ 1833880 w 2687066"/>
              <a:gd name="connsiteY60" fmla="*/ 121920 h 246380"/>
              <a:gd name="connsiteX61" fmla="*/ 1711960 w 2687066"/>
              <a:gd name="connsiteY61" fmla="*/ 121920 h 246380"/>
              <a:gd name="connsiteX62" fmla="*/ 1465580 w 2687066"/>
              <a:gd name="connsiteY62" fmla="*/ 0 h 246380"/>
              <a:gd name="connsiteX63" fmla="*/ 1587500 w 2687066"/>
              <a:gd name="connsiteY63" fmla="*/ 0 h 246380"/>
              <a:gd name="connsiteX64" fmla="*/ 1587500 w 2687066"/>
              <a:gd name="connsiteY64" fmla="*/ 121920 h 246380"/>
              <a:gd name="connsiteX65" fmla="*/ 1465580 w 2687066"/>
              <a:gd name="connsiteY65" fmla="*/ 121920 h 246380"/>
              <a:gd name="connsiteX66" fmla="*/ 1224280 w 2687066"/>
              <a:gd name="connsiteY66" fmla="*/ 0 h 246380"/>
              <a:gd name="connsiteX67" fmla="*/ 1346200 w 2687066"/>
              <a:gd name="connsiteY67" fmla="*/ 0 h 246380"/>
              <a:gd name="connsiteX68" fmla="*/ 1346200 w 2687066"/>
              <a:gd name="connsiteY68" fmla="*/ 121920 h 246380"/>
              <a:gd name="connsiteX69" fmla="*/ 1224280 w 2687066"/>
              <a:gd name="connsiteY69" fmla="*/ 121920 h 246380"/>
              <a:gd name="connsiteX70" fmla="*/ 977900 w 2687066"/>
              <a:gd name="connsiteY70" fmla="*/ 0 h 246380"/>
              <a:gd name="connsiteX71" fmla="*/ 1099820 w 2687066"/>
              <a:gd name="connsiteY71" fmla="*/ 0 h 246380"/>
              <a:gd name="connsiteX72" fmla="*/ 1099820 w 2687066"/>
              <a:gd name="connsiteY72" fmla="*/ 121920 h 246380"/>
              <a:gd name="connsiteX73" fmla="*/ 977900 w 2687066"/>
              <a:gd name="connsiteY73" fmla="*/ 121920 h 246380"/>
              <a:gd name="connsiteX74" fmla="*/ 734060 w 2687066"/>
              <a:gd name="connsiteY74" fmla="*/ 0 h 246380"/>
              <a:gd name="connsiteX75" fmla="*/ 855980 w 2687066"/>
              <a:gd name="connsiteY75" fmla="*/ 0 h 246380"/>
              <a:gd name="connsiteX76" fmla="*/ 855980 w 2687066"/>
              <a:gd name="connsiteY76" fmla="*/ 121920 h 246380"/>
              <a:gd name="connsiteX77" fmla="*/ 734060 w 2687066"/>
              <a:gd name="connsiteY77" fmla="*/ 121920 h 246380"/>
              <a:gd name="connsiteX78" fmla="*/ 487680 w 2687066"/>
              <a:gd name="connsiteY78" fmla="*/ 0 h 246380"/>
              <a:gd name="connsiteX79" fmla="*/ 609600 w 2687066"/>
              <a:gd name="connsiteY79" fmla="*/ 0 h 246380"/>
              <a:gd name="connsiteX80" fmla="*/ 609600 w 2687066"/>
              <a:gd name="connsiteY80" fmla="*/ 121920 h 246380"/>
              <a:gd name="connsiteX81" fmla="*/ 487680 w 2687066"/>
              <a:gd name="connsiteY81" fmla="*/ 121920 h 246380"/>
              <a:gd name="connsiteX82" fmla="*/ 246380 w 2687066"/>
              <a:gd name="connsiteY82" fmla="*/ 0 h 246380"/>
              <a:gd name="connsiteX83" fmla="*/ 368300 w 2687066"/>
              <a:gd name="connsiteY83" fmla="*/ 0 h 246380"/>
              <a:gd name="connsiteX84" fmla="*/ 368300 w 2687066"/>
              <a:gd name="connsiteY84" fmla="*/ 121920 h 246380"/>
              <a:gd name="connsiteX85" fmla="*/ 246380 w 2687066"/>
              <a:gd name="connsiteY85" fmla="*/ 121920 h 246380"/>
              <a:gd name="connsiteX86" fmla="*/ 0 w 2687066"/>
              <a:gd name="connsiteY86" fmla="*/ 0 h 246380"/>
              <a:gd name="connsiteX87" fmla="*/ 121920 w 2687066"/>
              <a:gd name="connsiteY87" fmla="*/ 0 h 246380"/>
              <a:gd name="connsiteX88" fmla="*/ 121920 w 2687066"/>
              <a:gd name="connsiteY88" fmla="*/ 121920 h 246380"/>
              <a:gd name="connsiteX89" fmla="*/ 0 w 2687066"/>
              <a:gd name="connsiteY89" fmla="*/ 121920 h 246380"/>
            </a:gdLst>
            <a:ahLst/>
            <a:cxnLst/>
            <a:rect l="l" t="t" r="r" b="b"/>
            <a:pathLst>
              <a:path w="2687066" h="246380">
                <a:moveTo>
                  <a:pt x="2565146" y="124460"/>
                </a:moveTo>
                <a:lnTo>
                  <a:pt x="2683286" y="124460"/>
                </a:lnTo>
                <a:lnTo>
                  <a:pt x="2687066" y="124460"/>
                </a:lnTo>
                <a:lnTo>
                  <a:pt x="2687066" y="129682"/>
                </a:lnTo>
                <a:lnTo>
                  <a:pt x="2687066" y="246380"/>
                </a:lnTo>
                <a:lnTo>
                  <a:pt x="2565146" y="246380"/>
                </a:lnTo>
                <a:close/>
                <a:moveTo>
                  <a:pt x="2323846" y="124460"/>
                </a:moveTo>
                <a:lnTo>
                  <a:pt x="2445766" y="124460"/>
                </a:lnTo>
                <a:lnTo>
                  <a:pt x="2445766" y="246380"/>
                </a:lnTo>
                <a:lnTo>
                  <a:pt x="2323846" y="246380"/>
                </a:lnTo>
                <a:close/>
                <a:moveTo>
                  <a:pt x="2077466" y="124460"/>
                </a:moveTo>
                <a:lnTo>
                  <a:pt x="2199386" y="124460"/>
                </a:lnTo>
                <a:lnTo>
                  <a:pt x="2199386" y="246380"/>
                </a:lnTo>
                <a:lnTo>
                  <a:pt x="2077466" y="246380"/>
                </a:lnTo>
                <a:close/>
                <a:moveTo>
                  <a:pt x="1833880" y="124460"/>
                </a:moveTo>
                <a:lnTo>
                  <a:pt x="1955800" y="124460"/>
                </a:lnTo>
                <a:lnTo>
                  <a:pt x="1955800" y="246380"/>
                </a:lnTo>
                <a:lnTo>
                  <a:pt x="1833880" y="246380"/>
                </a:lnTo>
                <a:close/>
                <a:moveTo>
                  <a:pt x="1587500" y="124460"/>
                </a:moveTo>
                <a:lnTo>
                  <a:pt x="1709420" y="124460"/>
                </a:lnTo>
                <a:lnTo>
                  <a:pt x="1709420" y="246380"/>
                </a:lnTo>
                <a:lnTo>
                  <a:pt x="1587500" y="246380"/>
                </a:lnTo>
                <a:close/>
                <a:moveTo>
                  <a:pt x="1346200" y="124460"/>
                </a:moveTo>
                <a:lnTo>
                  <a:pt x="1468120" y="124460"/>
                </a:lnTo>
                <a:lnTo>
                  <a:pt x="1468120" y="246380"/>
                </a:lnTo>
                <a:lnTo>
                  <a:pt x="1346200" y="246380"/>
                </a:lnTo>
                <a:close/>
                <a:moveTo>
                  <a:pt x="1099820" y="124460"/>
                </a:moveTo>
                <a:lnTo>
                  <a:pt x="1221740" y="124460"/>
                </a:lnTo>
                <a:lnTo>
                  <a:pt x="1221740" y="246380"/>
                </a:lnTo>
                <a:lnTo>
                  <a:pt x="1099820" y="246380"/>
                </a:lnTo>
                <a:close/>
                <a:moveTo>
                  <a:pt x="855980" y="124460"/>
                </a:moveTo>
                <a:lnTo>
                  <a:pt x="977900" y="124460"/>
                </a:lnTo>
                <a:lnTo>
                  <a:pt x="977900" y="246380"/>
                </a:lnTo>
                <a:lnTo>
                  <a:pt x="855980" y="246380"/>
                </a:lnTo>
                <a:close/>
                <a:moveTo>
                  <a:pt x="609600" y="124460"/>
                </a:moveTo>
                <a:lnTo>
                  <a:pt x="731520" y="124460"/>
                </a:lnTo>
                <a:lnTo>
                  <a:pt x="731520" y="246380"/>
                </a:lnTo>
                <a:lnTo>
                  <a:pt x="609600" y="246380"/>
                </a:lnTo>
                <a:close/>
                <a:moveTo>
                  <a:pt x="368300" y="124460"/>
                </a:moveTo>
                <a:lnTo>
                  <a:pt x="490220" y="124460"/>
                </a:lnTo>
                <a:lnTo>
                  <a:pt x="490220" y="246380"/>
                </a:lnTo>
                <a:lnTo>
                  <a:pt x="368300" y="246380"/>
                </a:lnTo>
                <a:close/>
                <a:moveTo>
                  <a:pt x="121920" y="124460"/>
                </a:moveTo>
                <a:lnTo>
                  <a:pt x="243840" y="124460"/>
                </a:lnTo>
                <a:lnTo>
                  <a:pt x="243840" y="246380"/>
                </a:lnTo>
                <a:lnTo>
                  <a:pt x="121920" y="246380"/>
                </a:lnTo>
                <a:close/>
                <a:moveTo>
                  <a:pt x="2443226" y="0"/>
                </a:moveTo>
                <a:lnTo>
                  <a:pt x="2565146" y="0"/>
                </a:lnTo>
                <a:lnTo>
                  <a:pt x="2565146" y="121920"/>
                </a:lnTo>
                <a:lnTo>
                  <a:pt x="2443226" y="121920"/>
                </a:lnTo>
                <a:close/>
                <a:moveTo>
                  <a:pt x="2201926" y="0"/>
                </a:moveTo>
                <a:lnTo>
                  <a:pt x="2323846" y="0"/>
                </a:lnTo>
                <a:lnTo>
                  <a:pt x="2323846" y="121920"/>
                </a:lnTo>
                <a:lnTo>
                  <a:pt x="2201926" y="121920"/>
                </a:lnTo>
                <a:close/>
                <a:moveTo>
                  <a:pt x="1955546" y="0"/>
                </a:moveTo>
                <a:lnTo>
                  <a:pt x="2077466" y="0"/>
                </a:lnTo>
                <a:lnTo>
                  <a:pt x="2077466" y="121920"/>
                </a:lnTo>
                <a:lnTo>
                  <a:pt x="1955546" y="121920"/>
                </a:lnTo>
                <a:close/>
                <a:moveTo>
                  <a:pt x="1711960" y="0"/>
                </a:moveTo>
                <a:lnTo>
                  <a:pt x="1833880" y="0"/>
                </a:lnTo>
                <a:lnTo>
                  <a:pt x="1833880" y="121920"/>
                </a:lnTo>
                <a:lnTo>
                  <a:pt x="1711960" y="121920"/>
                </a:lnTo>
                <a:close/>
                <a:moveTo>
                  <a:pt x="1465580" y="0"/>
                </a:moveTo>
                <a:lnTo>
                  <a:pt x="1587500" y="0"/>
                </a:lnTo>
                <a:lnTo>
                  <a:pt x="1587500" y="121920"/>
                </a:lnTo>
                <a:lnTo>
                  <a:pt x="1465580" y="121920"/>
                </a:lnTo>
                <a:close/>
                <a:moveTo>
                  <a:pt x="1224280" y="0"/>
                </a:moveTo>
                <a:lnTo>
                  <a:pt x="1346200" y="0"/>
                </a:lnTo>
                <a:lnTo>
                  <a:pt x="1346200" y="121920"/>
                </a:lnTo>
                <a:lnTo>
                  <a:pt x="1224280" y="121920"/>
                </a:lnTo>
                <a:close/>
                <a:moveTo>
                  <a:pt x="977900" y="0"/>
                </a:moveTo>
                <a:lnTo>
                  <a:pt x="1099820" y="0"/>
                </a:lnTo>
                <a:lnTo>
                  <a:pt x="1099820" y="121920"/>
                </a:lnTo>
                <a:lnTo>
                  <a:pt x="977900" y="121920"/>
                </a:lnTo>
                <a:close/>
                <a:moveTo>
                  <a:pt x="734060" y="0"/>
                </a:moveTo>
                <a:lnTo>
                  <a:pt x="855980" y="0"/>
                </a:lnTo>
                <a:lnTo>
                  <a:pt x="855980" y="121920"/>
                </a:lnTo>
                <a:lnTo>
                  <a:pt x="734060" y="121920"/>
                </a:lnTo>
                <a:close/>
                <a:moveTo>
                  <a:pt x="487680" y="0"/>
                </a:moveTo>
                <a:lnTo>
                  <a:pt x="609600" y="0"/>
                </a:lnTo>
                <a:lnTo>
                  <a:pt x="609600" y="121920"/>
                </a:lnTo>
                <a:lnTo>
                  <a:pt x="487680" y="121920"/>
                </a:lnTo>
                <a:close/>
                <a:moveTo>
                  <a:pt x="246380" y="0"/>
                </a:moveTo>
                <a:lnTo>
                  <a:pt x="368300" y="0"/>
                </a:lnTo>
                <a:lnTo>
                  <a:pt x="368300" y="121920"/>
                </a:lnTo>
                <a:lnTo>
                  <a:pt x="246380" y="121920"/>
                </a:lnTo>
                <a:close/>
                <a:moveTo>
                  <a:pt x="0" y="0"/>
                </a:moveTo>
                <a:lnTo>
                  <a:pt x="121920" y="0"/>
                </a:lnTo>
                <a:lnTo>
                  <a:pt x="121920" y="121920"/>
                </a:lnTo>
                <a:lnTo>
                  <a:pt x="0" y="12192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60400" y="5582920"/>
            <a:ext cx="4616450" cy="5511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60400" y="5582920"/>
            <a:ext cx="674130" cy="551180"/>
          </a:xfrm>
          <a:custGeom>
            <a:avLst/>
            <a:gdLst>
              <a:gd name="connsiteX0" fmla="*/ 275590 w 673100"/>
              <a:gd name="connsiteY0" fmla="*/ 0 h 551180"/>
              <a:gd name="connsiteX1" fmla="*/ 673100 w 673100"/>
              <a:gd name="connsiteY1" fmla="*/ 0 h 551180"/>
              <a:gd name="connsiteX2" fmla="*/ 673100 w 673100"/>
              <a:gd name="connsiteY2" fmla="*/ 551180 h 551180"/>
              <a:gd name="connsiteX3" fmla="*/ 275590 w 673100"/>
              <a:gd name="connsiteY3" fmla="*/ 551180 h 551180"/>
              <a:gd name="connsiteX4" fmla="*/ 0 w 673100"/>
              <a:gd name="connsiteY4" fmla="*/ 275590 h 551180"/>
              <a:gd name="connsiteX5" fmla="*/ 275590 w 673100"/>
              <a:gd name="connsiteY5" fmla="*/ 0 h 551180"/>
            </a:gdLst>
            <a:ahLst/>
            <a:cxnLst/>
            <a:rect l="l" t="t" r="r" b="b"/>
            <a:pathLst>
              <a:path w="673100" h="551180">
                <a:moveTo>
                  <a:pt x="275590" y="0"/>
                </a:moveTo>
                <a:lnTo>
                  <a:pt x="673100" y="0"/>
                </a:lnTo>
                <a:lnTo>
                  <a:pt x="673100" y="551180"/>
                </a:lnTo>
                <a:lnTo>
                  <a:pt x="275590" y="551180"/>
                </a:lnTo>
                <a:cubicBezTo>
                  <a:pt x="123386" y="551180"/>
                  <a:pt x="0" y="427794"/>
                  <a:pt x="0" y="275590"/>
                </a:cubicBezTo>
                <a:cubicBezTo>
                  <a:pt x="0" y="123386"/>
                  <a:pt x="123386" y="0"/>
                  <a:pt x="27559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491511" y="5663168"/>
            <a:ext cx="1782659" cy="36933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182930" y="5663168"/>
            <a:ext cx="1782659" cy="36933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时间：2024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91441" y="5446550"/>
            <a:ext cx="1062792" cy="789150"/>
          </a:xfrm>
          <a:custGeom>
            <a:avLst/>
            <a:gdLst>
              <a:gd name="connsiteX0" fmla="*/ 769620 w 1529080"/>
              <a:gd name="connsiteY0" fmla="*/ 0 h 1135380"/>
              <a:gd name="connsiteX1" fmla="*/ 1150620 w 1529080"/>
              <a:gd name="connsiteY1" fmla="*/ 0 h 1135380"/>
              <a:gd name="connsiteX2" fmla="*/ 1150620 w 1529080"/>
              <a:gd name="connsiteY2" fmla="*/ 373380 h 1135380"/>
              <a:gd name="connsiteX3" fmla="*/ 1529080 w 1529080"/>
              <a:gd name="connsiteY3" fmla="*/ 373380 h 1135380"/>
              <a:gd name="connsiteX4" fmla="*/ 1529080 w 1529080"/>
              <a:gd name="connsiteY4" fmla="*/ 754380 h 1135380"/>
              <a:gd name="connsiteX5" fmla="*/ 1150620 w 1529080"/>
              <a:gd name="connsiteY5" fmla="*/ 754380 h 1135380"/>
              <a:gd name="connsiteX6" fmla="*/ 1150620 w 1529080"/>
              <a:gd name="connsiteY6" fmla="*/ 1135380 h 1135380"/>
              <a:gd name="connsiteX7" fmla="*/ 769620 w 1529080"/>
              <a:gd name="connsiteY7" fmla="*/ 1135380 h 1135380"/>
              <a:gd name="connsiteX8" fmla="*/ 769620 w 1529080"/>
              <a:gd name="connsiteY8" fmla="*/ 754380 h 1135380"/>
              <a:gd name="connsiteX9" fmla="*/ 1148080 w 1529080"/>
              <a:gd name="connsiteY9" fmla="*/ 754380 h 1135380"/>
              <a:gd name="connsiteX10" fmla="*/ 1148080 w 1529080"/>
              <a:gd name="connsiteY10" fmla="*/ 381000 h 1135380"/>
              <a:gd name="connsiteX11" fmla="*/ 769620 w 1529080"/>
              <a:gd name="connsiteY11" fmla="*/ 381000 h 1135380"/>
              <a:gd name="connsiteX12" fmla="*/ 0 w 1529080"/>
              <a:gd name="connsiteY12" fmla="*/ 0 h 1135380"/>
              <a:gd name="connsiteX13" fmla="*/ 381000 w 1529080"/>
              <a:gd name="connsiteY13" fmla="*/ 0 h 1135380"/>
              <a:gd name="connsiteX14" fmla="*/ 381000 w 1529080"/>
              <a:gd name="connsiteY14" fmla="*/ 373380 h 1135380"/>
              <a:gd name="connsiteX15" fmla="*/ 759460 w 1529080"/>
              <a:gd name="connsiteY15" fmla="*/ 373380 h 1135380"/>
              <a:gd name="connsiteX16" fmla="*/ 759460 w 1529080"/>
              <a:gd name="connsiteY16" fmla="*/ 754380 h 1135380"/>
              <a:gd name="connsiteX17" fmla="*/ 381000 w 1529080"/>
              <a:gd name="connsiteY17" fmla="*/ 754380 h 1135380"/>
              <a:gd name="connsiteX18" fmla="*/ 381000 w 1529080"/>
              <a:gd name="connsiteY18" fmla="*/ 1135380 h 1135380"/>
              <a:gd name="connsiteX19" fmla="*/ 0 w 1529080"/>
              <a:gd name="connsiteY19" fmla="*/ 1135380 h 1135380"/>
              <a:gd name="connsiteX20" fmla="*/ 0 w 1529080"/>
              <a:gd name="connsiteY20" fmla="*/ 754380 h 1135380"/>
              <a:gd name="connsiteX21" fmla="*/ 378460 w 1529080"/>
              <a:gd name="connsiteY21" fmla="*/ 754380 h 1135380"/>
              <a:gd name="connsiteX22" fmla="*/ 378460 w 1529080"/>
              <a:gd name="connsiteY22" fmla="*/ 381000 h 1135380"/>
              <a:gd name="connsiteX23" fmla="*/ 0 w 1529080"/>
              <a:gd name="connsiteY23" fmla="*/ 381000 h 1135380"/>
            </a:gdLst>
            <a:ahLst/>
            <a:cxnLst/>
            <a:rect l="l" t="t" r="r" b="b"/>
            <a:pathLst>
              <a:path w="1529080" h="1135380">
                <a:moveTo>
                  <a:pt x="769620" y="0"/>
                </a:moveTo>
                <a:lnTo>
                  <a:pt x="1150620" y="0"/>
                </a:lnTo>
                <a:lnTo>
                  <a:pt x="1150620" y="373380"/>
                </a:lnTo>
                <a:lnTo>
                  <a:pt x="1529080" y="373380"/>
                </a:lnTo>
                <a:lnTo>
                  <a:pt x="1529080" y="754380"/>
                </a:lnTo>
                <a:lnTo>
                  <a:pt x="1150620" y="754380"/>
                </a:lnTo>
                <a:lnTo>
                  <a:pt x="1150620" y="1135380"/>
                </a:lnTo>
                <a:lnTo>
                  <a:pt x="769620" y="1135380"/>
                </a:lnTo>
                <a:lnTo>
                  <a:pt x="769620" y="754380"/>
                </a:lnTo>
                <a:lnTo>
                  <a:pt x="1148080" y="754380"/>
                </a:lnTo>
                <a:lnTo>
                  <a:pt x="1148080" y="381000"/>
                </a:lnTo>
                <a:lnTo>
                  <a:pt x="769620" y="381000"/>
                </a:lnTo>
                <a:close/>
                <a:moveTo>
                  <a:pt x="0" y="0"/>
                </a:moveTo>
                <a:lnTo>
                  <a:pt x="381000" y="0"/>
                </a:lnTo>
                <a:lnTo>
                  <a:pt x="381000" y="373380"/>
                </a:lnTo>
                <a:lnTo>
                  <a:pt x="759460" y="373380"/>
                </a:lnTo>
                <a:lnTo>
                  <a:pt x="759460" y="754380"/>
                </a:lnTo>
                <a:lnTo>
                  <a:pt x="381000" y="754380"/>
                </a:lnTo>
                <a:lnTo>
                  <a:pt x="381000" y="1135380"/>
                </a:lnTo>
                <a:lnTo>
                  <a:pt x="0" y="1135380"/>
                </a:lnTo>
                <a:lnTo>
                  <a:pt x="0" y="754380"/>
                </a:lnTo>
                <a:lnTo>
                  <a:pt x="378460" y="754380"/>
                </a:lnTo>
                <a:lnTo>
                  <a:pt x="378460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4663382" y="5682751"/>
            <a:ext cx="386138" cy="321436"/>
            <a:chOff x="4663382" y="5682751"/>
            <a:chExt cx="386138" cy="321436"/>
          </a:xfrm>
        </p:grpSpPr>
        <p:cxnSp>
          <p:nvCxnSpPr>
            <p:cNvPr id="29" name="标题 1"/>
            <p:cNvCxnSpPr/>
            <p:nvPr/>
          </p:nvCxnSpPr>
          <p:spPr>
            <a:xfrm>
              <a:off x="4663382" y="5846452"/>
              <a:ext cx="383291" cy="0"/>
            </a:xfrm>
            <a:prstGeom prst="line">
              <a:avLst/>
            </a:prstGeom>
            <a:noFill/>
            <a:ln w="25400" cap="rnd">
              <a:solidFill>
                <a:schemeClr val="accent1">
                  <a:lumMod val="75000"/>
                </a:schemeClr>
              </a:solidFill>
              <a:miter/>
            </a:ln>
          </p:spPr>
        </p:cxnSp>
        <p:cxnSp>
          <p:nvCxnSpPr>
            <p:cNvPr id="30" name="标题 1"/>
            <p:cNvCxnSpPr/>
            <p:nvPr/>
          </p:nvCxnSpPr>
          <p:spPr>
            <a:xfrm flipH="1">
              <a:off x="4888930" y="5843597"/>
              <a:ext cx="160590" cy="160590"/>
            </a:xfrm>
            <a:prstGeom prst="line">
              <a:avLst/>
            </a:prstGeom>
            <a:noFill/>
            <a:ln w="25400" cap="rnd">
              <a:solidFill>
                <a:schemeClr val="accent1">
                  <a:lumMod val="75000"/>
                </a:schemeClr>
              </a:solidFill>
              <a:miter/>
            </a:ln>
          </p:spPr>
        </p:cxnSp>
        <p:cxnSp>
          <p:nvCxnSpPr>
            <p:cNvPr id="31" name="标题 1"/>
            <p:cNvCxnSpPr/>
            <p:nvPr/>
          </p:nvCxnSpPr>
          <p:spPr>
            <a:xfrm>
              <a:off x="4888930" y="5682751"/>
              <a:ext cx="160590" cy="160590"/>
            </a:xfrm>
            <a:prstGeom prst="line">
              <a:avLst/>
            </a:prstGeom>
            <a:noFill/>
            <a:ln w="25400" cap="rnd">
              <a:solidFill>
                <a:schemeClr val="accent1">
                  <a:lumMod val="75000"/>
                </a:schemeClr>
              </a:solidFill>
              <a:miter/>
            </a:ln>
          </p:spPr>
        </p:cxnSp>
      </p:grpSp>
      <p:sp>
        <p:nvSpPr>
          <p:cNvPr id="32" name="标题 1"/>
          <p:cNvSpPr txBox="1"/>
          <p:nvPr/>
        </p:nvSpPr>
        <p:spPr>
          <a:xfrm flipV="1">
            <a:off x="2943080" y="1778856"/>
            <a:ext cx="775480" cy="942550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 flipV="1">
            <a:off x="3659232" y="1687194"/>
            <a:ext cx="364450" cy="442968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660400" y="1821276"/>
            <a:ext cx="2159001" cy="9066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D4F0B6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2024</a:t>
            </a: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660400" y="4730750"/>
            <a:ext cx="2555240" cy="601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4A7919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Powerpoint design</a:t>
            </a: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-944879" y="5446550"/>
            <a:ext cx="1062792" cy="789150"/>
          </a:xfrm>
          <a:custGeom>
            <a:avLst/>
            <a:gdLst>
              <a:gd name="connsiteX0" fmla="*/ 769620 w 1529080"/>
              <a:gd name="connsiteY0" fmla="*/ 0 h 1135380"/>
              <a:gd name="connsiteX1" fmla="*/ 1150620 w 1529080"/>
              <a:gd name="connsiteY1" fmla="*/ 0 h 1135380"/>
              <a:gd name="connsiteX2" fmla="*/ 1150620 w 1529080"/>
              <a:gd name="connsiteY2" fmla="*/ 373380 h 1135380"/>
              <a:gd name="connsiteX3" fmla="*/ 1529080 w 1529080"/>
              <a:gd name="connsiteY3" fmla="*/ 373380 h 1135380"/>
              <a:gd name="connsiteX4" fmla="*/ 1529080 w 1529080"/>
              <a:gd name="connsiteY4" fmla="*/ 754380 h 1135380"/>
              <a:gd name="connsiteX5" fmla="*/ 1150620 w 1529080"/>
              <a:gd name="connsiteY5" fmla="*/ 754380 h 1135380"/>
              <a:gd name="connsiteX6" fmla="*/ 1150620 w 1529080"/>
              <a:gd name="connsiteY6" fmla="*/ 1135380 h 1135380"/>
              <a:gd name="connsiteX7" fmla="*/ 769620 w 1529080"/>
              <a:gd name="connsiteY7" fmla="*/ 1135380 h 1135380"/>
              <a:gd name="connsiteX8" fmla="*/ 769620 w 1529080"/>
              <a:gd name="connsiteY8" fmla="*/ 754380 h 1135380"/>
              <a:gd name="connsiteX9" fmla="*/ 1148080 w 1529080"/>
              <a:gd name="connsiteY9" fmla="*/ 754380 h 1135380"/>
              <a:gd name="connsiteX10" fmla="*/ 1148080 w 1529080"/>
              <a:gd name="connsiteY10" fmla="*/ 381000 h 1135380"/>
              <a:gd name="connsiteX11" fmla="*/ 769620 w 1529080"/>
              <a:gd name="connsiteY11" fmla="*/ 381000 h 1135380"/>
              <a:gd name="connsiteX12" fmla="*/ 0 w 1529080"/>
              <a:gd name="connsiteY12" fmla="*/ 0 h 1135380"/>
              <a:gd name="connsiteX13" fmla="*/ 381000 w 1529080"/>
              <a:gd name="connsiteY13" fmla="*/ 0 h 1135380"/>
              <a:gd name="connsiteX14" fmla="*/ 381000 w 1529080"/>
              <a:gd name="connsiteY14" fmla="*/ 373380 h 1135380"/>
              <a:gd name="connsiteX15" fmla="*/ 759460 w 1529080"/>
              <a:gd name="connsiteY15" fmla="*/ 373380 h 1135380"/>
              <a:gd name="connsiteX16" fmla="*/ 759460 w 1529080"/>
              <a:gd name="connsiteY16" fmla="*/ 754380 h 1135380"/>
              <a:gd name="connsiteX17" fmla="*/ 381000 w 1529080"/>
              <a:gd name="connsiteY17" fmla="*/ 754380 h 1135380"/>
              <a:gd name="connsiteX18" fmla="*/ 381000 w 1529080"/>
              <a:gd name="connsiteY18" fmla="*/ 1135380 h 1135380"/>
              <a:gd name="connsiteX19" fmla="*/ 0 w 1529080"/>
              <a:gd name="connsiteY19" fmla="*/ 1135380 h 1135380"/>
              <a:gd name="connsiteX20" fmla="*/ 0 w 1529080"/>
              <a:gd name="connsiteY20" fmla="*/ 754380 h 1135380"/>
              <a:gd name="connsiteX21" fmla="*/ 378460 w 1529080"/>
              <a:gd name="connsiteY21" fmla="*/ 754380 h 1135380"/>
              <a:gd name="connsiteX22" fmla="*/ 378460 w 1529080"/>
              <a:gd name="connsiteY22" fmla="*/ 381000 h 1135380"/>
              <a:gd name="connsiteX23" fmla="*/ 0 w 1529080"/>
              <a:gd name="connsiteY23" fmla="*/ 381000 h 1135380"/>
            </a:gdLst>
            <a:ahLst/>
            <a:cxnLst/>
            <a:rect l="l" t="t" r="r" b="b"/>
            <a:pathLst>
              <a:path w="1529080" h="1135380">
                <a:moveTo>
                  <a:pt x="769620" y="0"/>
                </a:moveTo>
                <a:lnTo>
                  <a:pt x="1150620" y="0"/>
                </a:lnTo>
                <a:lnTo>
                  <a:pt x="1150620" y="373380"/>
                </a:lnTo>
                <a:lnTo>
                  <a:pt x="1529080" y="373380"/>
                </a:lnTo>
                <a:lnTo>
                  <a:pt x="1529080" y="754380"/>
                </a:lnTo>
                <a:lnTo>
                  <a:pt x="1150620" y="754380"/>
                </a:lnTo>
                <a:lnTo>
                  <a:pt x="1150620" y="1135380"/>
                </a:lnTo>
                <a:lnTo>
                  <a:pt x="769620" y="1135380"/>
                </a:lnTo>
                <a:lnTo>
                  <a:pt x="769620" y="754380"/>
                </a:lnTo>
                <a:lnTo>
                  <a:pt x="1148080" y="754380"/>
                </a:lnTo>
                <a:lnTo>
                  <a:pt x="1148080" y="381000"/>
                </a:lnTo>
                <a:lnTo>
                  <a:pt x="769620" y="381000"/>
                </a:lnTo>
                <a:close/>
                <a:moveTo>
                  <a:pt x="0" y="0"/>
                </a:moveTo>
                <a:lnTo>
                  <a:pt x="381000" y="0"/>
                </a:lnTo>
                <a:lnTo>
                  <a:pt x="381000" y="373380"/>
                </a:lnTo>
                <a:lnTo>
                  <a:pt x="759460" y="373380"/>
                </a:lnTo>
                <a:lnTo>
                  <a:pt x="759460" y="754380"/>
                </a:lnTo>
                <a:lnTo>
                  <a:pt x="381000" y="754380"/>
                </a:lnTo>
                <a:lnTo>
                  <a:pt x="381000" y="1135380"/>
                </a:lnTo>
                <a:lnTo>
                  <a:pt x="0" y="1135380"/>
                </a:lnTo>
                <a:lnTo>
                  <a:pt x="0" y="754380"/>
                </a:lnTo>
                <a:lnTo>
                  <a:pt x="378460" y="754380"/>
                </a:lnTo>
                <a:lnTo>
                  <a:pt x="378460" y="381000"/>
                </a:lnTo>
                <a:lnTo>
                  <a:pt x="0" y="381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 flipV="1">
            <a:off x="10722232" y="5590818"/>
            <a:ext cx="1469768" cy="1267182"/>
          </a:xfrm>
          <a:custGeom>
            <a:avLst/>
            <a:gdLst>
              <a:gd name="connsiteX0" fmla="*/ 268707 w 1469768"/>
              <a:gd name="connsiteY0" fmla="*/ 1267182 h 1267182"/>
              <a:gd name="connsiteX1" fmla="*/ 0 w 1469768"/>
              <a:gd name="connsiteY1" fmla="*/ 1267182 h 1267182"/>
              <a:gd name="connsiteX2" fmla="*/ 0 w 1469768"/>
              <a:gd name="connsiteY2" fmla="*/ 0 h 1267182"/>
              <a:gd name="connsiteX3" fmla="*/ 1455818 w 1469768"/>
              <a:gd name="connsiteY3" fmla="*/ 0 h 1267182"/>
              <a:gd name="connsiteX4" fmla="*/ 1469768 w 1469768"/>
              <a:gd name="connsiteY4" fmla="*/ 24162 h 1267182"/>
              <a:gd name="connsiteX5" fmla="*/ 1116448 w 1469768"/>
              <a:gd name="connsiteY5" fmla="*/ 636117 h 1267182"/>
              <a:gd name="connsiteX6" fmla="*/ 633032 w 1469768"/>
              <a:gd name="connsiteY6" fmla="*/ 636117 h 1267182"/>
              <a:gd name="connsiteX7" fmla="*/ 454669 w 1469768"/>
              <a:gd name="connsiteY7" fmla="*/ 944984 h 1267182"/>
              <a:gd name="connsiteX8" fmla="*/ 376218 w 1469768"/>
              <a:gd name="connsiteY8" fmla="*/ 1080956 h 1267182"/>
            </a:gdLst>
            <a:ahLst/>
            <a:cxnLst/>
            <a:rect l="l" t="t" r="r" b="b"/>
            <a:pathLst>
              <a:path w="1469768" h="1267182">
                <a:moveTo>
                  <a:pt x="268707" y="1267182"/>
                </a:moveTo>
                <a:lnTo>
                  <a:pt x="0" y="1267182"/>
                </a:lnTo>
                <a:lnTo>
                  <a:pt x="0" y="0"/>
                </a:lnTo>
                <a:lnTo>
                  <a:pt x="1455818" y="0"/>
                </a:lnTo>
                <a:lnTo>
                  <a:pt x="1469768" y="24162"/>
                </a:lnTo>
                <a:lnTo>
                  <a:pt x="1116448" y="636117"/>
                </a:lnTo>
                <a:lnTo>
                  <a:pt x="633032" y="636117"/>
                </a:lnTo>
                <a:lnTo>
                  <a:pt x="454669" y="944984"/>
                </a:lnTo>
                <a:lnTo>
                  <a:pt x="376218" y="1080956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0" scaled="0"/>
          </a:gradFill>
          <a:ln w="620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 flipV="1">
            <a:off x="10780811" y="5596167"/>
            <a:ext cx="1411189" cy="1261833"/>
          </a:xfrm>
          <a:custGeom>
            <a:avLst/>
            <a:gdLst>
              <a:gd name="connsiteX0" fmla="*/ 210128 w 1411189"/>
              <a:gd name="connsiteY0" fmla="*/ 1261833 h 1261833"/>
              <a:gd name="connsiteX1" fmla="*/ 0 w 1411189"/>
              <a:gd name="connsiteY1" fmla="*/ 1261833 h 1261833"/>
              <a:gd name="connsiteX2" fmla="*/ 0 w 1411189"/>
              <a:gd name="connsiteY2" fmla="*/ 0 h 1261833"/>
              <a:gd name="connsiteX3" fmla="*/ 1400327 w 1411189"/>
              <a:gd name="connsiteY3" fmla="*/ 0 h 1261833"/>
              <a:gd name="connsiteX4" fmla="*/ 1411189 w 1411189"/>
              <a:gd name="connsiteY4" fmla="*/ 18813 h 1261833"/>
              <a:gd name="connsiteX5" fmla="*/ 1057870 w 1411189"/>
              <a:gd name="connsiteY5" fmla="*/ 630768 h 1261833"/>
              <a:gd name="connsiteX6" fmla="*/ 574452 w 1411189"/>
              <a:gd name="connsiteY6" fmla="*/ 630768 h 1261833"/>
              <a:gd name="connsiteX7" fmla="*/ 396090 w 1411189"/>
              <a:gd name="connsiteY7" fmla="*/ 939635 h 1261833"/>
              <a:gd name="connsiteX8" fmla="*/ 317639 w 1411189"/>
              <a:gd name="connsiteY8" fmla="*/ 1075607 h 1261833"/>
            </a:gdLst>
            <a:ahLst/>
            <a:cxnLst/>
            <a:rect l="l" t="t" r="r" b="b"/>
            <a:pathLst>
              <a:path w="1411189" h="1261833">
                <a:moveTo>
                  <a:pt x="210128" y="1261833"/>
                </a:moveTo>
                <a:lnTo>
                  <a:pt x="0" y="1261833"/>
                </a:lnTo>
                <a:lnTo>
                  <a:pt x="0" y="0"/>
                </a:lnTo>
                <a:lnTo>
                  <a:pt x="1400327" y="0"/>
                </a:lnTo>
                <a:lnTo>
                  <a:pt x="1411189" y="18813"/>
                </a:lnTo>
                <a:lnTo>
                  <a:pt x="1057870" y="630768"/>
                </a:lnTo>
                <a:lnTo>
                  <a:pt x="574452" y="630768"/>
                </a:lnTo>
                <a:lnTo>
                  <a:pt x="396090" y="939635"/>
                </a:lnTo>
                <a:lnTo>
                  <a:pt x="317639" y="1075607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 w="620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 flipV="1">
            <a:off x="10780811" y="6340750"/>
            <a:ext cx="581326" cy="517250"/>
          </a:xfrm>
          <a:custGeom>
            <a:avLst/>
            <a:gdLst>
              <a:gd name="connsiteX0" fmla="*/ 295629 w 581326"/>
              <a:gd name="connsiteY0" fmla="*/ 517250 h 517250"/>
              <a:gd name="connsiteX1" fmla="*/ 291871 w 581326"/>
              <a:gd name="connsiteY1" fmla="*/ 511711 h 517250"/>
              <a:gd name="connsiteX2" fmla="*/ 293652 w 581326"/>
              <a:gd name="connsiteY2" fmla="*/ 508626 h 517250"/>
              <a:gd name="connsiteX3" fmla="*/ 0 w 581326"/>
              <a:gd name="connsiteY3" fmla="*/ 0 h 517250"/>
              <a:gd name="connsiteX4" fmla="*/ 568363 w 581326"/>
              <a:gd name="connsiteY4" fmla="*/ 0 h 517250"/>
              <a:gd name="connsiteX5" fmla="*/ 581326 w 581326"/>
              <a:gd name="connsiteY5" fmla="*/ 22453 h 517250"/>
            </a:gdLst>
            <a:ahLst/>
            <a:cxnLst/>
            <a:rect l="l" t="t" r="r" b="b"/>
            <a:pathLst>
              <a:path w="581326" h="517250">
                <a:moveTo>
                  <a:pt x="295629" y="517250"/>
                </a:moveTo>
                <a:lnTo>
                  <a:pt x="291871" y="511711"/>
                </a:lnTo>
                <a:lnTo>
                  <a:pt x="293652" y="508626"/>
                </a:lnTo>
                <a:lnTo>
                  <a:pt x="0" y="0"/>
                </a:lnTo>
                <a:lnTo>
                  <a:pt x="568363" y="0"/>
                </a:lnTo>
                <a:lnTo>
                  <a:pt x="581326" y="22453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2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0"/>
          </a:gradFill>
          <a:ln w="6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H="1" flipV="1">
            <a:off x="11606694" y="5746260"/>
            <a:ext cx="585306" cy="1111741"/>
          </a:xfrm>
          <a:custGeom>
            <a:avLst/>
            <a:gdLst>
              <a:gd name="connsiteX0" fmla="*/ 302161 w 585306"/>
              <a:gd name="connsiteY0" fmla="*/ 1111741 h 1111741"/>
              <a:gd name="connsiteX1" fmla="*/ 288070 w 585306"/>
              <a:gd name="connsiteY1" fmla="*/ 1090975 h 1111741"/>
              <a:gd name="connsiteX2" fmla="*/ 0 w 585306"/>
              <a:gd name="connsiteY2" fmla="*/ 592017 h 1111741"/>
              <a:gd name="connsiteX3" fmla="*/ 0 w 585306"/>
              <a:gd name="connsiteY3" fmla="*/ 0 h 1111741"/>
              <a:gd name="connsiteX4" fmla="*/ 226551 w 585306"/>
              <a:gd name="connsiteY4" fmla="*/ 0 h 1111741"/>
              <a:gd name="connsiteX5" fmla="*/ 585306 w 585306"/>
              <a:gd name="connsiteY5" fmla="*/ 621363 h 1111741"/>
            </a:gdLst>
            <a:ahLst/>
            <a:cxnLst/>
            <a:rect l="l" t="t" r="r" b="b"/>
            <a:pathLst>
              <a:path w="585306" h="1111741">
                <a:moveTo>
                  <a:pt x="302161" y="1111741"/>
                </a:moveTo>
                <a:lnTo>
                  <a:pt x="288070" y="1090975"/>
                </a:lnTo>
                <a:lnTo>
                  <a:pt x="0" y="592017"/>
                </a:lnTo>
                <a:lnTo>
                  <a:pt x="0" y="0"/>
                </a:lnTo>
                <a:lnTo>
                  <a:pt x="226551" y="0"/>
                </a:lnTo>
                <a:lnTo>
                  <a:pt x="585306" y="621363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2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0"/>
          </a:gradFill>
          <a:ln w="6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0" y="0"/>
            <a:ext cx="1638439" cy="1248112"/>
          </a:xfrm>
          <a:custGeom>
            <a:avLst/>
            <a:gdLst>
              <a:gd name="connsiteX0" fmla="*/ 0 w 1638439"/>
              <a:gd name="connsiteY0" fmla="*/ 0 h 1248112"/>
              <a:gd name="connsiteX1" fmla="*/ 1635500 w 1638439"/>
              <a:gd name="connsiteY1" fmla="*/ 0 h 1248112"/>
              <a:gd name="connsiteX2" fmla="*/ 1638439 w 1638439"/>
              <a:gd name="connsiteY2" fmla="*/ 5091 h 1248112"/>
              <a:gd name="connsiteX3" fmla="*/ 1285120 w 1638439"/>
              <a:gd name="connsiteY3" fmla="*/ 617047 h 1248112"/>
              <a:gd name="connsiteX4" fmla="*/ 801703 w 1638439"/>
              <a:gd name="connsiteY4" fmla="*/ 617047 h 1248112"/>
              <a:gd name="connsiteX5" fmla="*/ 623340 w 1638439"/>
              <a:gd name="connsiteY5" fmla="*/ 925914 h 1248112"/>
              <a:gd name="connsiteX6" fmla="*/ 544889 w 1638439"/>
              <a:gd name="connsiteY6" fmla="*/ 1061886 h 1248112"/>
              <a:gd name="connsiteX7" fmla="*/ 437378 w 1638439"/>
              <a:gd name="connsiteY7" fmla="*/ 1248112 h 1248112"/>
              <a:gd name="connsiteX8" fmla="*/ 0 w 1638439"/>
              <a:gd name="connsiteY8" fmla="*/ 1248112 h 1248112"/>
            </a:gdLst>
            <a:ahLst/>
            <a:cxnLst/>
            <a:rect l="l" t="t" r="r" b="b"/>
            <a:pathLst>
              <a:path w="1638439" h="1248112">
                <a:moveTo>
                  <a:pt x="0" y="0"/>
                </a:moveTo>
                <a:lnTo>
                  <a:pt x="1635500" y="0"/>
                </a:lnTo>
                <a:lnTo>
                  <a:pt x="1638439" y="5091"/>
                </a:lnTo>
                <a:lnTo>
                  <a:pt x="1285120" y="617047"/>
                </a:lnTo>
                <a:lnTo>
                  <a:pt x="801703" y="617047"/>
                </a:lnTo>
                <a:lnTo>
                  <a:pt x="623340" y="925914"/>
                </a:lnTo>
                <a:lnTo>
                  <a:pt x="544889" y="1061886"/>
                </a:lnTo>
                <a:lnTo>
                  <a:pt x="437378" y="1248112"/>
                </a:lnTo>
                <a:lnTo>
                  <a:pt x="0" y="1248112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bg1"/>
              </a:gs>
            </a:gsLst>
            <a:lin ang="0" scaled="0"/>
          </a:gradFill>
          <a:ln w="620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0" y="0"/>
            <a:ext cx="1579711" cy="1242763"/>
          </a:xfrm>
          <a:custGeom>
            <a:avLst/>
            <a:gdLst>
              <a:gd name="connsiteX0" fmla="*/ 0 w 1579711"/>
              <a:gd name="connsiteY0" fmla="*/ 0 h 1242763"/>
              <a:gd name="connsiteX1" fmla="*/ 1579711 w 1579711"/>
              <a:gd name="connsiteY1" fmla="*/ 0 h 1242763"/>
              <a:gd name="connsiteX2" fmla="*/ 1226541 w 1579711"/>
              <a:gd name="connsiteY2" fmla="*/ 611698 h 1242763"/>
              <a:gd name="connsiteX3" fmla="*/ 743124 w 1579711"/>
              <a:gd name="connsiteY3" fmla="*/ 611698 h 1242763"/>
              <a:gd name="connsiteX4" fmla="*/ 564761 w 1579711"/>
              <a:gd name="connsiteY4" fmla="*/ 920565 h 1242763"/>
              <a:gd name="connsiteX5" fmla="*/ 486310 w 1579711"/>
              <a:gd name="connsiteY5" fmla="*/ 1056537 h 1242763"/>
              <a:gd name="connsiteX6" fmla="*/ 378799 w 1579711"/>
              <a:gd name="connsiteY6" fmla="*/ 1242763 h 1242763"/>
              <a:gd name="connsiteX7" fmla="*/ 0 w 1579711"/>
              <a:gd name="connsiteY7" fmla="*/ 1242763 h 1242763"/>
            </a:gdLst>
            <a:ahLst/>
            <a:cxnLst/>
            <a:rect l="l" t="t" r="r" b="b"/>
            <a:pathLst>
              <a:path w="1579711" h="1242763">
                <a:moveTo>
                  <a:pt x="0" y="0"/>
                </a:moveTo>
                <a:lnTo>
                  <a:pt x="1579711" y="0"/>
                </a:lnTo>
                <a:lnTo>
                  <a:pt x="1226541" y="611698"/>
                </a:lnTo>
                <a:lnTo>
                  <a:pt x="743124" y="611698"/>
                </a:lnTo>
                <a:lnTo>
                  <a:pt x="564761" y="920565"/>
                </a:lnTo>
                <a:lnTo>
                  <a:pt x="486310" y="1056537"/>
                </a:lnTo>
                <a:lnTo>
                  <a:pt x="378799" y="1242763"/>
                </a:lnTo>
                <a:lnTo>
                  <a:pt x="0" y="1242763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 w="620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09544" y="0"/>
            <a:ext cx="570316" cy="498180"/>
          </a:xfrm>
          <a:custGeom>
            <a:avLst/>
            <a:gdLst>
              <a:gd name="connsiteX0" fmla="*/ 0 w 570316"/>
              <a:gd name="connsiteY0" fmla="*/ 0 h 498180"/>
              <a:gd name="connsiteX1" fmla="*/ 568363 w 570316"/>
              <a:gd name="connsiteY1" fmla="*/ 0 h 498180"/>
              <a:gd name="connsiteX2" fmla="*/ 570316 w 570316"/>
              <a:gd name="connsiteY2" fmla="*/ 3382 h 498180"/>
              <a:gd name="connsiteX3" fmla="*/ 284620 w 570316"/>
              <a:gd name="connsiteY3" fmla="*/ 498180 h 498180"/>
              <a:gd name="connsiteX4" fmla="*/ 280861 w 570316"/>
              <a:gd name="connsiteY4" fmla="*/ 492641 h 498180"/>
              <a:gd name="connsiteX5" fmla="*/ 282642 w 570316"/>
              <a:gd name="connsiteY5" fmla="*/ 489556 h 498180"/>
            </a:gdLst>
            <a:ahLst/>
            <a:cxnLst/>
            <a:rect l="l" t="t" r="r" b="b"/>
            <a:pathLst>
              <a:path w="570316" h="498180">
                <a:moveTo>
                  <a:pt x="0" y="0"/>
                </a:moveTo>
                <a:lnTo>
                  <a:pt x="568363" y="0"/>
                </a:lnTo>
                <a:lnTo>
                  <a:pt x="570316" y="3382"/>
                </a:lnTo>
                <a:lnTo>
                  <a:pt x="284620" y="498180"/>
                </a:lnTo>
                <a:lnTo>
                  <a:pt x="280861" y="492641"/>
                </a:lnTo>
                <a:lnTo>
                  <a:pt x="282642" y="489556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2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0"/>
          </a:gradFill>
          <a:ln w="6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0" y="1"/>
            <a:ext cx="753977" cy="1092671"/>
          </a:xfrm>
          <a:custGeom>
            <a:avLst/>
            <a:gdLst>
              <a:gd name="connsiteX0" fmla="*/ 0 w 753977"/>
              <a:gd name="connsiteY0" fmla="*/ 0 h 1092671"/>
              <a:gd name="connsiteX1" fmla="*/ 406233 w 753977"/>
              <a:gd name="connsiteY1" fmla="*/ 0 h 1092671"/>
              <a:gd name="connsiteX2" fmla="*/ 753977 w 753977"/>
              <a:gd name="connsiteY2" fmla="*/ 602293 h 1092671"/>
              <a:gd name="connsiteX3" fmla="*/ 470832 w 753977"/>
              <a:gd name="connsiteY3" fmla="*/ 1092671 h 1092671"/>
              <a:gd name="connsiteX4" fmla="*/ 456741 w 753977"/>
              <a:gd name="connsiteY4" fmla="*/ 1071905 h 1092671"/>
              <a:gd name="connsiteX5" fmla="*/ 0 w 753977"/>
              <a:gd name="connsiteY5" fmla="*/ 280797 h 1092671"/>
            </a:gdLst>
            <a:ahLst/>
            <a:cxnLst/>
            <a:rect l="l" t="t" r="r" b="b"/>
            <a:pathLst>
              <a:path w="753977" h="1092671">
                <a:moveTo>
                  <a:pt x="0" y="0"/>
                </a:moveTo>
                <a:lnTo>
                  <a:pt x="406233" y="0"/>
                </a:lnTo>
                <a:lnTo>
                  <a:pt x="753977" y="602293"/>
                </a:lnTo>
                <a:lnTo>
                  <a:pt x="470832" y="1092671"/>
                </a:lnTo>
                <a:lnTo>
                  <a:pt x="456741" y="1071905"/>
                </a:lnTo>
                <a:lnTo>
                  <a:pt x="0" y="280797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2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0"/>
          </a:gradFill>
          <a:ln w="6811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-379217" y="878121"/>
            <a:ext cx="4064000" cy="1117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目录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827527" y="1260086"/>
            <a:ext cx="5562600" cy="67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CONTENT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63195" y="2076946"/>
            <a:ext cx="4456136" cy="1234042"/>
          </a:xfrm>
          <a:prstGeom prst="round2DiagRect">
            <a:avLst/>
          </a:prstGeom>
          <a:solidFill>
            <a:schemeClr val="bg1"/>
          </a:solidFill>
          <a:ln w="12700" cap="flat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703390" y="2126681"/>
            <a:ext cx="1462754" cy="110538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101498" tIns="50749" rIns="101498" bIns="50749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gradFill>
                  <a:gsLst>
                    <a:gs pos="0">
                      <a:srgbClr val="93DA49">
                        <a:alpha val="100000"/>
                      </a:srgbClr>
                    </a:gs>
                    <a:gs pos="100000">
                      <a:srgbClr val="FCCF61">
                        <a:alpha val="100000"/>
                      </a:srgbClr>
                    </a:gs>
                  </a:gsLst>
                  <a:lin ang="2700000" scaled="0"/>
                </a:gra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201476" y="2315000"/>
            <a:ext cx="2823884" cy="7287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565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创“易”风采在食品安全中的体现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153938" y="2076946"/>
            <a:ext cx="4456136" cy="1234043"/>
          </a:xfrm>
          <a:prstGeom prst="round2DiagRect">
            <a:avLst/>
          </a:prstGeom>
          <a:solidFill>
            <a:schemeClr val="bg1"/>
          </a:solidFill>
          <a:ln w="12700" cap="flat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784760" y="2315000"/>
            <a:ext cx="2823884" cy="728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食品安全的重要性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252029" y="2126681"/>
            <a:ext cx="1303211" cy="11053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101498" tIns="50749" rIns="101498" bIns="50749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gradFill>
                  <a:gsLst>
                    <a:gs pos="0">
                      <a:srgbClr val="93DA49">
                        <a:alpha val="100000"/>
                      </a:srgbClr>
                    </a:gs>
                    <a:gs pos="100000">
                      <a:srgbClr val="FCCF61">
                        <a:alpha val="100000"/>
                      </a:srgbClr>
                    </a:gs>
                  </a:gsLst>
                  <a:lin ang="2700000" scaled="0"/>
                </a:gra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563196" y="3518459"/>
            <a:ext cx="4456136" cy="1234042"/>
          </a:xfrm>
          <a:prstGeom prst="round2DiagRect">
            <a:avLst/>
          </a:prstGeom>
          <a:solidFill>
            <a:schemeClr val="bg1"/>
          </a:solidFill>
          <a:ln w="12700" cap="flat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201478" y="3756513"/>
            <a:ext cx="2823884" cy="7287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57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食品安全的社会责任与公众参与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703391" y="3568194"/>
            <a:ext cx="1462754" cy="110538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101498" tIns="50749" rIns="101498" bIns="50749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gradFill>
                  <a:gsLst>
                    <a:gs pos="0">
                      <a:srgbClr val="93DA49">
                        <a:alpha val="100000"/>
                      </a:srgbClr>
                    </a:gs>
                    <a:gs pos="100000">
                      <a:srgbClr val="FCCF61">
                        <a:alpha val="100000"/>
                      </a:srgbClr>
                    </a:gs>
                  </a:gsLst>
                  <a:lin ang="2700000" scaled="0"/>
                </a:gradFill>
                <a:latin typeface="OPPOSans H"/>
                <a:ea typeface="OPPOSans H"/>
                <a:cs typeface="OPPOSans H"/>
              </a:rPr>
              <a:t>04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1153938" y="3518459"/>
            <a:ext cx="4456136" cy="1234043"/>
          </a:xfrm>
          <a:prstGeom prst="round2DiagRect">
            <a:avLst/>
          </a:prstGeom>
          <a:solidFill>
            <a:schemeClr val="bg1"/>
          </a:solidFill>
          <a:ln w="12700" cap="flat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2784760" y="3756513"/>
            <a:ext cx="2823884" cy="728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998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食品安全监管体系的构建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252029" y="3568194"/>
            <a:ext cx="1462754" cy="11053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101498" tIns="50749" rIns="101498" bIns="50749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gradFill>
                  <a:gsLst>
                    <a:gs pos="0">
                      <a:srgbClr val="93DA49">
                        <a:alpha val="100000"/>
                      </a:srgbClr>
                    </a:gs>
                    <a:gs pos="100000">
                      <a:srgbClr val="FCCF61">
                        <a:alpha val="100000"/>
                      </a:srgbClr>
                    </a:gs>
                  </a:gsLst>
                  <a:lin ang="2700000" scaled="0"/>
                </a:gra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1153938" y="4959972"/>
            <a:ext cx="4456136" cy="1234043"/>
          </a:xfrm>
          <a:prstGeom prst="round2DiagRect">
            <a:avLst/>
          </a:prstGeom>
          <a:solidFill>
            <a:schemeClr val="bg1"/>
          </a:solidFill>
          <a:ln w="12700" cap="flat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2784760" y="5198026"/>
            <a:ext cx="2823884" cy="7287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832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食品安全的未来趋势与挑战</a:t>
            </a: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1252029" y="5009707"/>
            <a:ext cx="1462754" cy="110538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101498" tIns="50749" rIns="101498" bIns="50749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gradFill>
                  <a:gsLst>
                    <a:gs pos="0">
                      <a:srgbClr val="93DA49">
                        <a:alpha val="100000"/>
                      </a:srgbClr>
                    </a:gs>
                    <a:gs pos="100000">
                      <a:srgbClr val="FCCF61">
                        <a:alpha val="100000"/>
                      </a:srgbClr>
                    </a:gs>
                  </a:gsLst>
                  <a:lin ang="2700000" scaled="0"/>
                </a:gradFill>
                <a:latin typeface="OPPOSans H"/>
                <a:ea typeface="OPPOSans H"/>
                <a:cs typeface="OPPOSans H"/>
              </a:rPr>
              <a:t>05</a:t>
            </a: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 flipH="1">
            <a:off x="4483082" y="4580238"/>
            <a:ext cx="4630434" cy="2277762"/>
          </a:xfrm>
          <a:custGeom>
            <a:avLst/>
            <a:gdLst>
              <a:gd name="connsiteX0" fmla="*/ 1929807 w 4630434"/>
              <a:gd name="connsiteY0" fmla="*/ 1892058 h 2277762"/>
              <a:gd name="connsiteX1" fmla="*/ 2315512 w 4630434"/>
              <a:gd name="connsiteY1" fmla="*/ 1892058 h 2277762"/>
              <a:gd name="connsiteX2" fmla="*/ 2315512 w 4630434"/>
              <a:gd name="connsiteY2" fmla="*/ 2277762 h 2277762"/>
              <a:gd name="connsiteX3" fmla="*/ 1929807 w 4630434"/>
              <a:gd name="connsiteY3" fmla="*/ 2277762 h 2277762"/>
              <a:gd name="connsiteX4" fmla="*/ 1155345 w 4630434"/>
              <a:gd name="connsiteY4" fmla="*/ 1892058 h 2277762"/>
              <a:gd name="connsiteX5" fmla="*/ 1541050 w 4630434"/>
              <a:gd name="connsiteY5" fmla="*/ 1892058 h 2277762"/>
              <a:gd name="connsiteX6" fmla="*/ 1541050 w 4630434"/>
              <a:gd name="connsiteY6" fmla="*/ 2277762 h 2277762"/>
              <a:gd name="connsiteX7" fmla="*/ 1155345 w 4630434"/>
              <a:gd name="connsiteY7" fmla="*/ 2277762 h 2277762"/>
              <a:gd name="connsiteX8" fmla="*/ 385115 w 4630434"/>
              <a:gd name="connsiteY8" fmla="*/ 1892058 h 2277762"/>
              <a:gd name="connsiteX9" fmla="*/ 770819 w 4630434"/>
              <a:gd name="connsiteY9" fmla="*/ 1892058 h 2277762"/>
              <a:gd name="connsiteX10" fmla="*/ 770819 w 4630434"/>
              <a:gd name="connsiteY10" fmla="*/ 2277762 h 2277762"/>
              <a:gd name="connsiteX11" fmla="*/ 385115 w 4630434"/>
              <a:gd name="connsiteY11" fmla="*/ 2277762 h 2277762"/>
              <a:gd name="connsiteX12" fmla="*/ 4244730 w 4630434"/>
              <a:gd name="connsiteY12" fmla="*/ 1892057 h 2277762"/>
              <a:gd name="connsiteX13" fmla="*/ 4630434 w 4630434"/>
              <a:gd name="connsiteY13" fmla="*/ 1892057 h 2277762"/>
              <a:gd name="connsiteX14" fmla="*/ 4630434 w 4630434"/>
              <a:gd name="connsiteY14" fmla="*/ 2277762 h 2277762"/>
              <a:gd name="connsiteX15" fmla="*/ 4244730 w 4630434"/>
              <a:gd name="connsiteY15" fmla="*/ 2277762 h 2277762"/>
              <a:gd name="connsiteX16" fmla="*/ 3474499 w 4630434"/>
              <a:gd name="connsiteY16" fmla="*/ 1892057 h 2277762"/>
              <a:gd name="connsiteX17" fmla="*/ 3860204 w 4630434"/>
              <a:gd name="connsiteY17" fmla="*/ 1892057 h 2277762"/>
              <a:gd name="connsiteX18" fmla="*/ 3860204 w 4630434"/>
              <a:gd name="connsiteY18" fmla="*/ 2277762 h 2277762"/>
              <a:gd name="connsiteX19" fmla="*/ 3474499 w 4630434"/>
              <a:gd name="connsiteY19" fmla="*/ 2277762 h 2277762"/>
              <a:gd name="connsiteX20" fmla="*/ 2700037 w 4630434"/>
              <a:gd name="connsiteY20" fmla="*/ 1892057 h 2277762"/>
              <a:gd name="connsiteX21" fmla="*/ 3085741 w 4630434"/>
              <a:gd name="connsiteY21" fmla="*/ 1892057 h 2277762"/>
              <a:gd name="connsiteX22" fmla="*/ 3085741 w 4630434"/>
              <a:gd name="connsiteY22" fmla="*/ 2277762 h 2277762"/>
              <a:gd name="connsiteX23" fmla="*/ 2700037 w 4630434"/>
              <a:gd name="connsiteY23" fmla="*/ 2277762 h 2277762"/>
              <a:gd name="connsiteX24" fmla="*/ 1929807 w 4630434"/>
              <a:gd name="connsiteY24" fmla="*/ 1120064 h 2277762"/>
              <a:gd name="connsiteX25" fmla="*/ 2315512 w 4630434"/>
              <a:gd name="connsiteY25" fmla="*/ 1120064 h 2277762"/>
              <a:gd name="connsiteX26" fmla="*/ 2315512 w 4630434"/>
              <a:gd name="connsiteY26" fmla="*/ 1501537 h 2277762"/>
              <a:gd name="connsiteX27" fmla="*/ 2700037 w 4630434"/>
              <a:gd name="connsiteY27" fmla="*/ 1501537 h 2277762"/>
              <a:gd name="connsiteX28" fmla="*/ 2700037 w 4630434"/>
              <a:gd name="connsiteY28" fmla="*/ 1120064 h 2277762"/>
              <a:gd name="connsiteX29" fmla="*/ 3085741 w 4630434"/>
              <a:gd name="connsiteY29" fmla="*/ 1120064 h 2277762"/>
              <a:gd name="connsiteX30" fmla="*/ 3085741 w 4630434"/>
              <a:gd name="connsiteY30" fmla="*/ 1505769 h 2277762"/>
              <a:gd name="connsiteX31" fmla="*/ 2700626 w 4630434"/>
              <a:gd name="connsiteY31" fmla="*/ 1505769 h 2277762"/>
              <a:gd name="connsiteX32" fmla="*/ 2700626 w 4630434"/>
              <a:gd name="connsiteY32" fmla="*/ 1887240 h 2277762"/>
              <a:gd name="connsiteX33" fmla="*/ 2314923 w 4630434"/>
              <a:gd name="connsiteY33" fmla="*/ 1887240 h 2277762"/>
              <a:gd name="connsiteX34" fmla="*/ 2314923 w 4630434"/>
              <a:gd name="connsiteY34" fmla="*/ 1505769 h 2277762"/>
              <a:gd name="connsiteX35" fmla="*/ 1930397 w 4630434"/>
              <a:gd name="connsiteY35" fmla="*/ 1505769 h 2277762"/>
              <a:gd name="connsiteX36" fmla="*/ 1930397 w 4630434"/>
              <a:gd name="connsiteY36" fmla="*/ 1887241 h 2277762"/>
              <a:gd name="connsiteX37" fmla="*/ 1544692 w 4630434"/>
              <a:gd name="connsiteY37" fmla="*/ 1887241 h 2277762"/>
              <a:gd name="connsiteX38" fmla="*/ 1544692 w 4630434"/>
              <a:gd name="connsiteY38" fmla="*/ 1501537 h 2277762"/>
              <a:gd name="connsiteX39" fmla="*/ 1929807 w 4630434"/>
              <a:gd name="connsiteY39" fmla="*/ 1501537 h 2277762"/>
              <a:gd name="connsiteX40" fmla="*/ 385115 w 4630434"/>
              <a:gd name="connsiteY40" fmla="*/ 1120064 h 2277762"/>
              <a:gd name="connsiteX41" fmla="*/ 770819 w 4630434"/>
              <a:gd name="connsiteY41" fmla="*/ 1120064 h 2277762"/>
              <a:gd name="connsiteX42" fmla="*/ 770819 w 4630434"/>
              <a:gd name="connsiteY42" fmla="*/ 1501537 h 2277762"/>
              <a:gd name="connsiteX43" fmla="*/ 1155345 w 4630434"/>
              <a:gd name="connsiteY43" fmla="*/ 1501537 h 2277762"/>
              <a:gd name="connsiteX44" fmla="*/ 1155345 w 4630434"/>
              <a:gd name="connsiteY44" fmla="*/ 1120064 h 2277762"/>
              <a:gd name="connsiteX45" fmla="*/ 1541050 w 4630434"/>
              <a:gd name="connsiteY45" fmla="*/ 1120064 h 2277762"/>
              <a:gd name="connsiteX46" fmla="*/ 1541050 w 4630434"/>
              <a:gd name="connsiteY46" fmla="*/ 1505769 h 2277762"/>
              <a:gd name="connsiteX47" fmla="*/ 1155935 w 4630434"/>
              <a:gd name="connsiteY47" fmla="*/ 1505769 h 2277762"/>
              <a:gd name="connsiteX48" fmla="*/ 1155935 w 4630434"/>
              <a:gd name="connsiteY48" fmla="*/ 1887241 h 2277762"/>
              <a:gd name="connsiteX49" fmla="*/ 770230 w 4630434"/>
              <a:gd name="connsiteY49" fmla="*/ 1887241 h 2277762"/>
              <a:gd name="connsiteX50" fmla="*/ 770230 w 4630434"/>
              <a:gd name="connsiteY50" fmla="*/ 1505769 h 2277762"/>
              <a:gd name="connsiteX51" fmla="*/ 385704 w 4630434"/>
              <a:gd name="connsiteY51" fmla="*/ 1505769 h 2277762"/>
              <a:gd name="connsiteX52" fmla="*/ 385704 w 4630434"/>
              <a:gd name="connsiteY52" fmla="*/ 1887241 h 2277762"/>
              <a:gd name="connsiteX53" fmla="*/ 0 w 4630434"/>
              <a:gd name="connsiteY53" fmla="*/ 1887241 h 2277762"/>
              <a:gd name="connsiteX54" fmla="*/ 0 w 4630434"/>
              <a:gd name="connsiteY54" fmla="*/ 1501537 h 2277762"/>
              <a:gd name="connsiteX55" fmla="*/ 385115 w 4630434"/>
              <a:gd name="connsiteY55" fmla="*/ 1501537 h 2277762"/>
              <a:gd name="connsiteX56" fmla="*/ 3085742 w 4630434"/>
              <a:gd name="connsiteY56" fmla="*/ 742395 h 2277762"/>
              <a:gd name="connsiteX57" fmla="*/ 3471447 w 4630434"/>
              <a:gd name="connsiteY57" fmla="*/ 742395 h 2277762"/>
              <a:gd name="connsiteX58" fmla="*/ 3471447 w 4630434"/>
              <a:gd name="connsiteY58" fmla="*/ 1128100 h 2277762"/>
              <a:gd name="connsiteX59" fmla="*/ 3085742 w 4630434"/>
              <a:gd name="connsiteY59" fmla="*/ 1128100 h 2277762"/>
              <a:gd name="connsiteX60" fmla="*/ 4244730 w 4630434"/>
              <a:gd name="connsiteY60" fmla="*/ 372762 h 2277762"/>
              <a:gd name="connsiteX61" fmla="*/ 4630434 w 4630434"/>
              <a:gd name="connsiteY61" fmla="*/ 372762 h 2277762"/>
              <a:gd name="connsiteX62" fmla="*/ 4630434 w 4630434"/>
              <a:gd name="connsiteY62" fmla="*/ 758467 h 2277762"/>
              <a:gd name="connsiteX63" fmla="*/ 4245909 w 4630434"/>
              <a:gd name="connsiteY63" fmla="*/ 758467 h 2277762"/>
              <a:gd name="connsiteX64" fmla="*/ 4245909 w 4630434"/>
              <a:gd name="connsiteY64" fmla="*/ 1120064 h 2277762"/>
              <a:gd name="connsiteX65" fmla="*/ 4630434 w 4630434"/>
              <a:gd name="connsiteY65" fmla="*/ 1120064 h 2277762"/>
              <a:gd name="connsiteX66" fmla="*/ 4630434 w 4630434"/>
              <a:gd name="connsiteY66" fmla="*/ 1505769 h 2277762"/>
              <a:gd name="connsiteX67" fmla="*/ 4245319 w 4630434"/>
              <a:gd name="connsiteY67" fmla="*/ 1505769 h 2277762"/>
              <a:gd name="connsiteX68" fmla="*/ 4245319 w 4630434"/>
              <a:gd name="connsiteY68" fmla="*/ 1887240 h 2277762"/>
              <a:gd name="connsiteX69" fmla="*/ 3859615 w 4630434"/>
              <a:gd name="connsiteY69" fmla="*/ 1887240 h 2277762"/>
              <a:gd name="connsiteX70" fmla="*/ 3859615 w 4630434"/>
              <a:gd name="connsiteY70" fmla="*/ 1505769 h 2277762"/>
              <a:gd name="connsiteX71" fmla="*/ 3475089 w 4630434"/>
              <a:gd name="connsiteY71" fmla="*/ 1505769 h 2277762"/>
              <a:gd name="connsiteX72" fmla="*/ 3475089 w 4630434"/>
              <a:gd name="connsiteY72" fmla="*/ 1887240 h 2277762"/>
              <a:gd name="connsiteX73" fmla="*/ 3089384 w 4630434"/>
              <a:gd name="connsiteY73" fmla="*/ 1887240 h 2277762"/>
              <a:gd name="connsiteX74" fmla="*/ 3089384 w 4630434"/>
              <a:gd name="connsiteY74" fmla="*/ 1501537 h 2277762"/>
              <a:gd name="connsiteX75" fmla="*/ 3474499 w 4630434"/>
              <a:gd name="connsiteY75" fmla="*/ 1501537 h 2277762"/>
              <a:gd name="connsiteX76" fmla="*/ 3474499 w 4630434"/>
              <a:gd name="connsiteY76" fmla="*/ 1120064 h 2277762"/>
              <a:gd name="connsiteX77" fmla="*/ 3860204 w 4630434"/>
              <a:gd name="connsiteY77" fmla="*/ 1120064 h 2277762"/>
              <a:gd name="connsiteX78" fmla="*/ 3860204 w 4630434"/>
              <a:gd name="connsiteY78" fmla="*/ 1501537 h 2277762"/>
              <a:gd name="connsiteX79" fmla="*/ 4244730 w 4630434"/>
              <a:gd name="connsiteY79" fmla="*/ 1501537 h 2277762"/>
              <a:gd name="connsiteX80" fmla="*/ 4244730 w 4630434"/>
              <a:gd name="connsiteY80" fmla="*/ 1128100 h 2277762"/>
              <a:gd name="connsiteX81" fmla="*/ 3860205 w 4630434"/>
              <a:gd name="connsiteY81" fmla="*/ 1128100 h 2277762"/>
              <a:gd name="connsiteX82" fmla="*/ 3860205 w 4630434"/>
              <a:gd name="connsiteY82" fmla="*/ 742395 h 2277762"/>
              <a:gd name="connsiteX83" fmla="*/ 4244730 w 4630434"/>
              <a:gd name="connsiteY83" fmla="*/ 742395 h 2277762"/>
              <a:gd name="connsiteX84" fmla="*/ 3856080 w 4630434"/>
              <a:gd name="connsiteY84" fmla="*/ 0 h 2277762"/>
              <a:gd name="connsiteX85" fmla="*/ 4235021 w 4630434"/>
              <a:gd name="connsiteY85" fmla="*/ 0 h 2277762"/>
              <a:gd name="connsiteX86" fmla="*/ 4235021 w 4630434"/>
              <a:gd name="connsiteY86" fmla="*/ 378941 h 2277762"/>
              <a:gd name="connsiteX87" fmla="*/ 3856080 w 4630434"/>
              <a:gd name="connsiteY87" fmla="*/ 378941 h 2277762"/>
              <a:gd name="connsiteX88" fmla="*/ 3856080 w 4630434"/>
              <a:gd name="connsiteY88" fmla="*/ 749643 h 2277762"/>
              <a:gd name="connsiteX89" fmla="*/ 3477139 w 4630434"/>
              <a:gd name="connsiteY89" fmla="*/ 749643 h 2277762"/>
              <a:gd name="connsiteX90" fmla="*/ 3477139 w 4630434"/>
              <a:gd name="connsiteY90" fmla="*/ 370702 h 2277762"/>
              <a:gd name="connsiteX91" fmla="*/ 3856080 w 4630434"/>
              <a:gd name="connsiteY91" fmla="*/ 370702 h 2277762"/>
            </a:gdLst>
            <a:ahLst/>
            <a:cxnLst/>
            <a:rect l="l" t="t" r="r" b="b"/>
            <a:pathLst>
              <a:path w="4630434" h="2277762">
                <a:moveTo>
                  <a:pt x="1929807" y="1892058"/>
                </a:moveTo>
                <a:lnTo>
                  <a:pt x="2315512" y="1892058"/>
                </a:lnTo>
                <a:lnTo>
                  <a:pt x="2315512" y="2277762"/>
                </a:lnTo>
                <a:lnTo>
                  <a:pt x="1929807" y="2277762"/>
                </a:lnTo>
                <a:close/>
                <a:moveTo>
                  <a:pt x="1155345" y="1892058"/>
                </a:moveTo>
                <a:lnTo>
                  <a:pt x="1541050" y="1892058"/>
                </a:lnTo>
                <a:lnTo>
                  <a:pt x="1541050" y="2277762"/>
                </a:lnTo>
                <a:lnTo>
                  <a:pt x="1155345" y="2277762"/>
                </a:lnTo>
                <a:close/>
                <a:moveTo>
                  <a:pt x="385115" y="1892058"/>
                </a:moveTo>
                <a:lnTo>
                  <a:pt x="770819" y="1892058"/>
                </a:lnTo>
                <a:lnTo>
                  <a:pt x="770819" y="2277762"/>
                </a:lnTo>
                <a:lnTo>
                  <a:pt x="385115" y="2277762"/>
                </a:lnTo>
                <a:close/>
                <a:moveTo>
                  <a:pt x="4244730" y="1892057"/>
                </a:moveTo>
                <a:lnTo>
                  <a:pt x="4630434" y="1892057"/>
                </a:lnTo>
                <a:lnTo>
                  <a:pt x="4630434" y="2277762"/>
                </a:lnTo>
                <a:lnTo>
                  <a:pt x="4244730" y="2277762"/>
                </a:lnTo>
                <a:close/>
                <a:moveTo>
                  <a:pt x="3474499" y="1892057"/>
                </a:moveTo>
                <a:lnTo>
                  <a:pt x="3860204" y="1892057"/>
                </a:lnTo>
                <a:lnTo>
                  <a:pt x="3860204" y="2277762"/>
                </a:lnTo>
                <a:lnTo>
                  <a:pt x="3474499" y="2277762"/>
                </a:lnTo>
                <a:close/>
                <a:moveTo>
                  <a:pt x="2700037" y="1892057"/>
                </a:moveTo>
                <a:lnTo>
                  <a:pt x="3085741" y="1892057"/>
                </a:lnTo>
                <a:lnTo>
                  <a:pt x="3085741" y="2277762"/>
                </a:lnTo>
                <a:lnTo>
                  <a:pt x="2700037" y="2277762"/>
                </a:lnTo>
                <a:close/>
                <a:moveTo>
                  <a:pt x="1929807" y="1120064"/>
                </a:moveTo>
                <a:lnTo>
                  <a:pt x="2315512" y="1120064"/>
                </a:lnTo>
                <a:lnTo>
                  <a:pt x="2315512" y="1501537"/>
                </a:lnTo>
                <a:lnTo>
                  <a:pt x="2700037" y="1501537"/>
                </a:lnTo>
                <a:lnTo>
                  <a:pt x="2700037" y="1120064"/>
                </a:lnTo>
                <a:lnTo>
                  <a:pt x="3085741" y="1120064"/>
                </a:lnTo>
                <a:lnTo>
                  <a:pt x="3085741" y="1505769"/>
                </a:lnTo>
                <a:lnTo>
                  <a:pt x="2700626" y="1505769"/>
                </a:lnTo>
                <a:lnTo>
                  <a:pt x="2700626" y="1887240"/>
                </a:lnTo>
                <a:lnTo>
                  <a:pt x="2314923" y="1887240"/>
                </a:lnTo>
                <a:lnTo>
                  <a:pt x="2314923" y="1505769"/>
                </a:lnTo>
                <a:lnTo>
                  <a:pt x="1930397" y="1505769"/>
                </a:lnTo>
                <a:lnTo>
                  <a:pt x="1930397" y="1887241"/>
                </a:lnTo>
                <a:lnTo>
                  <a:pt x="1544692" y="1887241"/>
                </a:lnTo>
                <a:lnTo>
                  <a:pt x="1544692" y="1501537"/>
                </a:lnTo>
                <a:lnTo>
                  <a:pt x="1929807" y="1501537"/>
                </a:lnTo>
                <a:close/>
                <a:moveTo>
                  <a:pt x="385115" y="1120064"/>
                </a:moveTo>
                <a:lnTo>
                  <a:pt x="770819" y="1120064"/>
                </a:lnTo>
                <a:lnTo>
                  <a:pt x="770819" y="1501537"/>
                </a:lnTo>
                <a:lnTo>
                  <a:pt x="1155345" y="1501537"/>
                </a:lnTo>
                <a:lnTo>
                  <a:pt x="1155345" y="1120064"/>
                </a:lnTo>
                <a:lnTo>
                  <a:pt x="1541050" y="1120064"/>
                </a:lnTo>
                <a:lnTo>
                  <a:pt x="1541050" y="1505769"/>
                </a:lnTo>
                <a:lnTo>
                  <a:pt x="1155935" y="1505769"/>
                </a:lnTo>
                <a:lnTo>
                  <a:pt x="1155935" y="1887241"/>
                </a:lnTo>
                <a:lnTo>
                  <a:pt x="770230" y="1887241"/>
                </a:lnTo>
                <a:lnTo>
                  <a:pt x="770230" y="1505769"/>
                </a:lnTo>
                <a:lnTo>
                  <a:pt x="385704" y="1505769"/>
                </a:lnTo>
                <a:lnTo>
                  <a:pt x="385704" y="1887241"/>
                </a:lnTo>
                <a:lnTo>
                  <a:pt x="0" y="1887241"/>
                </a:lnTo>
                <a:lnTo>
                  <a:pt x="0" y="1501537"/>
                </a:lnTo>
                <a:lnTo>
                  <a:pt x="385115" y="1501537"/>
                </a:lnTo>
                <a:close/>
                <a:moveTo>
                  <a:pt x="3085742" y="742395"/>
                </a:moveTo>
                <a:lnTo>
                  <a:pt x="3471447" y="742395"/>
                </a:lnTo>
                <a:lnTo>
                  <a:pt x="3471447" y="1128100"/>
                </a:lnTo>
                <a:lnTo>
                  <a:pt x="3085742" y="1128100"/>
                </a:lnTo>
                <a:close/>
                <a:moveTo>
                  <a:pt x="4244730" y="372762"/>
                </a:moveTo>
                <a:lnTo>
                  <a:pt x="4630434" y="372762"/>
                </a:lnTo>
                <a:lnTo>
                  <a:pt x="4630434" y="758467"/>
                </a:lnTo>
                <a:lnTo>
                  <a:pt x="4245909" y="758467"/>
                </a:lnTo>
                <a:lnTo>
                  <a:pt x="4245909" y="1120064"/>
                </a:lnTo>
                <a:lnTo>
                  <a:pt x="4630434" y="1120064"/>
                </a:lnTo>
                <a:lnTo>
                  <a:pt x="4630434" y="1505769"/>
                </a:lnTo>
                <a:lnTo>
                  <a:pt x="4245319" y="1505769"/>
                </a:lnTo>
                <a:lnTo>
                  <a:pt x="4245319" y="1887240"/>
                </a:lnTo>
                <a:lnTo>
                  <a:pt x="3859615" y="1887240"/>
                </a:lnTo>
                <a:lnTo>
                  <a:pt x="3859615" y="1505769"/>
                </a:lnTo>
                <a:lnTo>
                  <a:pt x="3475089" y="1505769"/>
                </a:lnTo>
                <a:lnTo>
                  <a:pt x="3475089" y="1887240"/>
                </a:lnTo>
                <a:lnTo>
                  <a:pt x="3089384" y="1887240"/>
                </a:lnTo>
                <a:lnTo>
                  <a:pt x="3089384" y="1501537"/>
                </a:lnTo>
                <a:lnTo>
                  <a:pt x="3474499" y="1501537"/>
                </a:lnTo>
                <a:lnTo>
                  <a:pt x="3474499" y="1120064"/>
                </a:lnTo>
                <a:lnTo>
                  <a:pt x="3860204" y="1120064"/>
                </a:lnTo>
                <a:lnTo>
                  <a:pt x="3860204" y="1501537"/>
                </a:lnTo>
                <a:lnTo>
                  <a:pt x="4244730" y="1501537"/>
                </a:lnTo>
                <a:lnTo>
                  <a:pt x="4244730" y="1128100"/>
                </a:lnTo>
                <a:lnTo>
                  <a:pt x="3860205" y="1128100"/>
                </a:lnTo>
                <a:lnTo>
                  <a:pt x="3860205" y="742395"/>
                </a:lnTo>
                <a:lnTo>
                  <a:pt x="4244730" y="742395"/>
                </a:lnTo>
                <a:close/>
                <a:moveTo>
                  <a:pt x="3856080" y="0"/>
                </a:moveTo>
                <a:lnTo>
                  <a:pt x="4235021" y="0"/>
                </a:lnTo>
                <a:lnTo>
                  <a:pt x="4235021" y="378941"/>
                </a:lnTo>
                <a:lnTo>
                  <a:pt x="3856080" y="378941"/>
                </a:lnTo>
                <a:lnTo>
                  <a:pt x="3856080" y="749643"/>
                </a:lnTo>
                <a:lnTo>
                  <a:pt x="3477139" y="749643"/>
                </a:lnTo>
                <a:lnTo>
                  <a:pt x="3477139" y="370702"/>
                </a:lnTo>
                <a:lnTo>
                  <a:pt x="3856080" y="3707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-596920" y="1615420"/>
            <a:ext cx="6238280" cy="6299240"/>
          </a:xfrm>
          <a:custGeom>
            <a:avLst/>
            <a:gdLst>
              <a:gd name="connsiteX0" fmla="*/ 3088660 w 6238280"/>
              <a:gd name="connsiteY0" fmla="*/ 0 h 6299240"/>
              <a:gd name="connsiteX1" fmla="*/ 6238280 w 6238280"/>
              <a:gd name="connsiteY1" fmla="*/ 3149620 h 6299240"/>
              <a:gd name="connsiteX2" fmla="*/ 3088660 w 6238280"/>
              <a:gd name="connsiteY2" fmla="*/ 6299240 h 6299240"/>
              <a:gd name="connsiteX3" fmla="*/ 861542 w 6238280"/>
              <a:gd name="connsiteY3" fmla="*/ 5376738 h 6299240"/>
              <a:gd name="connsiteX4" fmla="*/ 718840 w 6238280"/>
              <a:gd name="connsiteY4" fmla="*/ 5219726 h 6299240"/>
              <a:gd name="connsiteX5" fmla="*/ 718840 w 6238280"/>
              <a:gd name="connsiteY5" fmla="*/ 5183043 h 6299240"/>
              <a:gd name="connsiteX6" fmla="*/ 537906 w 6238280"/>
              <a:gd name="connsiteY6" fmla="*/ 4941082 h 6299240"/>
              <a:gd name="connsiteX7" fmla="*/ 0 w 6238280"/>
              <a:gd name="connsiteY7" fmla="*/ 3180100 h 6299240"/>
              <a:gd name="connsiteX8" fmla="*/ 537906 w 6238280"/>
              <a:gd name="connsiteY8" fmla="*/ 1419118 h 6299240"/>
              <a:gd name="connsiteX9" fmla="*/ 718840 w 6238280"/>
              <a:gd name="connsiteY9" fmla="*/ 1177157 h 6299240"/>
              <a:gd name="connsiteX10" fmla="*/ 718840 w 6238280"/>
              <a:gd name="connsiteY10" fmla="*/ 1079514 h 6299240"/>
              <a:gd name="connsiteX11" fmla="*/ 861542 w 6238280"/>
              <a:gd name="connsiteY11" fmla="*/ 922502 h 6299240"/>
              <a:gd name="connsiteX12" fmla="*/ 3088660 w 6238280"/>
              <a:gd name="connsiteY12" fmla="*/ 0 h 6299240"/>
            </a:gdLst>
            <a:ahLst/>
            <a:cxnLst/>
            <a:rect l="l" t="t" r="r" b="b"/>
            <a:pathLst>
              <a:path w="6238280" h="6299240">
                <a:moveTo>
                  <a:pt x="3088660" y="0"/>
                </a:moveTo>
                <a:cubicBezTo>
                  <a:pt x="4828147" y="0"/>
                  <a:pt x="6238280" y="1410133"/>
                  <a:pt x="6238280" y="3149620"/>
                </a:cubicBezTo>
                <a:cubicBezTo>
                  <a:pt x="6238280" y="4889107"/>
                  <a:pt x="4828147" y="6299240"/>
                  <a:pt x="3088660" y="6299240"/>
                </a:cubicBezTo>
                <a:cubicBezTo>
                  <a:pt x="2218916" y="6299240"/>
                  <a:pt x="1431512" y="5946707"/>
                  <a:pt x="861542" y="5376738"/>
                </a:cubicBezTo>
                <a:lnTo>
                  <a:pt x="718840" y="5219726"/>
                </a:lnTo>
                <a:lnTo>
                  <a:pt x="718840" y="5183043"/>
                </a:lnTo>
                <a:lnTo>
                  <a:pt x="537906" y="4941082"/>
                </a:lnTo>
                <a:cubicBezTo>
                  <a:pt x="198300" y="4438400"/>
                  <a:pt x="0" y="3832408"/>
                  <a:pt x="0" y="3180100"/>
                </a:cubicBezTo>
                <a:cubicBezTo>
                  <a:pt x="0" y="2527793"/>
                  <a:pt x="198300" y="1921800"/>
                  <a:pt x="537906" y="1419118"/>
                </a:cubicBezTo>
                <a:lnTo>
                  <a:pt x="718840" y="1177157"/>
                </a:lnTo>
                <a:lnTo>
                  <a:pt x="718840" y="1079514"/>
                </a:lnTo>
                <a:lnTo>
                  <a:pt x="861542" y="922502"/>
                </a:lnTo>
                <a:cubicBezTo>
                  <a:pt x="1431512" y="352533"/>
                  <a:pt x="2218916" y="0"/>
                  <a:pt x="30886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-1572712" y="-2113481"/>
            <a:ext cx="5740802" cy="57408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4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412742" y="-1953511"/>
            <a:ext cx="5420862" cy="5420862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6211" t="37888" r="32453" b="776"/>
          <a:stretch>
            <a:fillRect/>
          </a:stretch>
        </p:blipFill>
        <p:spPr>
          <a:xfrm>
            <a:off x="-1365205" y="-1905974"/>
            <a:ext cx="5325788" cy="5325788"/>
          </a:xfrm>
          <a:custGeom>
            <a:avLst/>
            <a:gdLst>
              <a:gd name="connsiteX0" fmla="*/ 3009900 w 6019800"/>
              <a:gd name="connsiteY0" fmla="*/ 0 h 6019800"/>
              <a:gd name="connsiteX1" fmla="*/ 6019800 w 6019800"/>
              <a:gd name="connsiteY1" fmla="*/ 3009900 h 6019800"/>
              <a:gd name="connsiteX2" fmla="*/ 3009900 w 6019800"/>
              <a:gd name="connsiteY2" fmla="*/ 6019800 h 6019800"/>
              <a:gd name="connsiteX3" fmla="*/ 0 w 6019800"/>
              <a:gd name="connsiteY3" fmla="*/ 3009900 h 6019800"/>
              <a:gd name="connsiteX4" fmla="*/ 3009900 w 6019800"/>
              <a:gd name="connsiteY4" fmla="*/ 0 h 6019800"/>
            </a:gdLst>
            <a:ahLst/>
            <a:cxnLst/>
            <a:rect l="l" t="t" r="r" b="b"/>
            <a:pathLst>
              <a:path w="6019800" h="6019800">
                <a:moveTo>
                  <a:pt x="3009900" y="0"/>
                </a:moveTo>
                <a:cubicBezTo>
                  <a:pt x="4672222" y="0"/>
                  <a:pt x="6019800" y="1347578"/>
                  <a:pt x="6019800" y="3009900"/>
                </a:cubicBezTo>
                <a:cubicBezTo>
                  <a:pt x="6019800" y="4672222"/>
                  <a:pt x="4672222" y="6019800"/>
                  <a:pt x="3009900" y="6019800"/>
                </a:cubicBezTo>
                <a:cubicBezTo>
                  <a:pt x="1347578" y="6019800"/>
                  <a:pt x="0" y="4672222"/>
                  <a:pt x="0" y="3009900"/>
                </a:cubicBezTo>
                <a:cubicBezTo>
                  <a:pt x="0" y="1347578"/>
                  <a:pt x="1347578" y="0"/>
                  <a:pt x="30099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-673120" y="1615420"/>
            <a:ext cx="6299240" cy="6299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2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-497589" y="1790951"/>
            <a:ext cx="5948178" cy="594817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/>
          </a:blip>
          <a:srcRect l="2525" t="909" r="2525" b="4141"/>
          <a:stretch>
            <a:fillRect/>
          </a:stretch>
        </p:blipFill>
        <p:spPr>
          <a:xfrm flipH="1">
            <a:off x="-411480" y="1877060"/>
            <a:ext cx="5775960" cy="5775960"/>
          </a:xfrm>
          <a:custGeom>
            <a:avLst/>
            <a:gdLst>
              <a:gd name="connsiteX0" fmla="*/ 3255819 w 6511638"/>
              <a:gd name="connsiteY0" fmla="*/ 0 h 6511638"/>
              <a:gd name="connsiteX1" fmla="*/ 6511638 w 6511638"/>
              <a:gd name="connsiteY1" fmla="*/ 3255819 h 6511638"/>
              <a:gd name="connsiteX2" fmla="*/ 3255819 w 6511638"/>
              <a:gd name="connsiteY2" fmla="*/ 6511638 h 6511638"/>
              <a:gd name="connsiteX3" fmla="*/ 0 w 6511638"/>
              <a:gd name="connsiteY3" fmla="*/ 3255819 h 6511638"/>
              <a:gd name="connsiteX4" fmla="*/ 3255819 w 6511638"/>
              <a:gd name="connsiteY4" fmla="*/ 0 h 6511638"/>
            </a:gdLst>
            <a:ahLst/>
            <a:cxnLst/>
            <a:rect l="l" t="t" r="r" b="b"/>
            <a:pathLst>
              <a:path w="6511638" h="6511638">
                <a:moveTo>
                  <a:pt x="3255819" y="0"/>
                </a:moveTo>
                <a:cubicBezTo>
                  <a:pt x="5053958" y="0"/>
                  <a:pt x="6511638" y="1457680"/>
                  <a:pt x="6511638" y="3255819"/>
                </a:cubicBezTo>
                <a:cubicBezTo>
                  <a:pt x="6511638" y="5053958"/>
                  <a:pt x="5053958" y="6511638"/>
                  <a:pt x="3255819" y="6511638"/>
                </a:cubicBezTo>
                <a:cubicBezTo>
                  <a:pt x="1457680" y="6511638"/>
                  <a:pt x="0" y="5053958"/>
                  <a:pt x="0" y="3255819"/>
                </a:cubicBezTo>
                <a:cubicBezTo>
                  <a:pt x="0" y="1457680"/>
                  <a:pt x="1457680" y="0"/>
                  <a:pt x="325581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-335280" y="2225760"/>
            <a:ext cx="2225040" cy="670706"/>
          </a:xfrm>
          <a:custGeom>
            <a:avLst/>
            <a:gdLst>
              <a:gd name="connsiteX0" fmla="*/ 0 w 2123440"/>
              <a:gd name="connsiteY0" fmla="*/ 406400 h 640080"/>
              <a:gd name="connsiteX1" fmla="*/ 223520 w 2123440"/>
              <a:gd name="connsiteY1" fmla="*/ 243840 h 640080"/>
              <a:gd name="connsiteX2" fmla="*/ 447040 w 2123440"/>
              <a:gd name="connsiteY2" fmla="*/ 254000 h 640080"/>
              <a:gd name="connsiteX3" fmla="*/ 599440 w 2123440"/>
              <a:gd name="connsiteY3" fmla="*/ 71120 h 640080"/>
              <a:gd name="connsiteX4" fmla="*/ 955040 w 2123440"/>
              <a:gd name="connsiteY4" fmla="*/ 0 h 640080"/>
              <a:gd name="connsiteX5" fmla="*/ 1513840 w 2123440"/>
              <a:gd name="connsiteY5" fmla="*/ 60960 h 640080"/>
              <a:gd name="connsiteX6" fmla="*/ 1442720 w 2123440"/>
              <a:gd name="connsiteY6" fmla="*/ 254000 h 640080"/>
              <a:gd name="connsiteX7" fmla="*/ 1788160 w 2123440"/>
              <a:gd name="connsiteY7" fmla="*/ 284480 h 640080"/>
              <a:gd name="connsiteX8" fmla="*/ 2123440 w 2123440"/>
              <a:gd name="connsiteY8" fmla="*/ 426720 h 640080"/>
              <a:gd name="connsiteX9" fmla="*/ 2113280 w 2123440"/>
              <a:gd name="connsiteY9" fmla="*/ 609600 h 640080"/>
              <a:gd name="connsiteX10" fmla="*/ 1625600 w 2123440"/>
              <a:gd name="connsiteY10" fmla="*/ 640080 h 640080"/>
              <a:gd name="connsiteX11" fmla="*/ 1391920 w 2123440"/>
              <a:gd name="connsiteY11" fmla="*/ 518160 h 640080"/>
              <a:gd name="connsiteX12" fmla="*/ 640080 w 2123440"/>
              <a:gd name="connsiteY12" fmla="*/ 538480 h 640080"/>
              <a:gd name="connsiteX13" fmla="*/ 467360 w 2123440"/>
              <a:gd name="connsiteY13" fmla="*/ 396240 h 640080"/>
              <a:gd name="connsiteX14" fmla="*/ 0 w 2123440"/>
              <a:gd name="connsiteY14" fmla="*/ 406400 h 640080"/>
            </a:gdLst>
            <a:ahLst/>
            <a:cxnLst/>
            <a:rect l="l" t="t" r="r" b="b"/>
            <a:pathLst>
              <a:path w="2123440" h="640080">
                <a:moveTo>
                  <a:pt x="0" y="406400"/>
                </a:moveTo>
                <a:lnTo>
                  <a:pt x="223520" y="243840"/>
                </a:lnTo>
                <a:lnTo>
                  <a:pt x="447040" y="254000"/>
                </a:lnTo>
                <a:lnTo>
                  <a:pt x="599440" y="71120"/>
                </a:lnTo>
                <a:lnTo>
                  <a:pt x="955040" y="0"/>
                </a:lnTo>
                <a:lnTo>
                  <a:pt x="1513840" y="60960"/>
                </a:lnTo>
                <a:lnTo>
                  <a:pt x="1442720" y="254000"/>
                </a:lnTo>
                <a:lnTo>
                  <a:pt x="1788160" y="284480"/>
                </a:lnTo>
                <a:lnTo>
                  <a:pt x="2123440" y="426720"/>
                </a:lnTo>
                <a:lnTo>
                  <a:pt x="2113280" y="609600"/>
                </a:lnTo>
                <a:lnTo>
                  <a:pt x="1625600" y="640080"/>
                </a:lnTo>
                <a:lnTo>
                  <a:pt x="1391920" y="518160"/>
                </a:lnTo>
                <a:lnTo>
                  <a:pt x="640080" y="538480"/>
                </a:lnTo>
                <a:lnTo>
                  <a:pt x="467360" y="396240"/>
                </a:lnTo>
                <a:lnTo>
                  <a:pt x="0" y="4064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921759" y="2971800"/>
            <a:ext cx="1797375" cy="524106"/>
          </a:xfrm>
          <a:custGeom>
            <a:avLst/>
            <a:gdLst>
              <a:gd name="connsiteX0" fmla="*/ 1480820 w 1480820"/>
              <a:gd name="connsiteY0" fmla="*/ 431800 h 431800"/>
              <a:gd name="connsiteX1" fmla="*/ 1394460 w 1480820"/>
              <a:gd name="connsiteY1" fmla="*/ 358140 h 431800"/>
              <a:gd name="connsiteX2" fmla="*/ 1369060 w 1480820"/>
              <a:gd name="connsiteY2" fmla="*/ 355600 h 431800"/>
              <a:gd name="connsiteX3" fmla="*/ 1320800 w 1480820"/>
              <a:gd name="connsiteY3" fmla="*/ 287020 h 431800"/>
              <a:gd name="connsiteX4" fmla="*/ 1270000 w 1480820"/>
              <a:gd name="connsiteY4" fmla="*/ 281940 h 431800"/>
              <a:gd name="connsiteX5" fmla="*/ 1226820 w 1480820"/>
              <a:gd name="connsiteY5" fmla="*/ 256540 h 431800"/>
              <a:gd name="connsiteX6" fmla="*/ 1193800 w 1480820"/>
              <a:gd name="connsiteY6" fmla="*/ 269240 h 431800"/>
              <a:gd name="connsiteX7" fmla="*/ 1148080 w 1480820"/>
              <a:gd name="connsiteY7" fmla="*/ 218440 h 431800"/>
              <a:gd name="connsiteX8" fmla="*/ 1094740 w 1480820"/>
              <a:gd name="connsiteY8" fmla="*/ 218440 h 431800"/>
              <a:gd name="connsiteX9" fmla="*/ 965200 w 1480820"/>
              <a:gd name="connsiteY9" fmla="*/ 45720 h 431800"/>
              <a:gd name="connsiteX10" fmla="*/ 894080 w 1480820"/>
              <a:gd name="connsiteY10" fmla="*/ 35560 h 431800"/>
              <a:gd name="connsiteX11" fmla="*/ 510540 w 1480820"/>
              <a:gd name="connsiteY11" fmla="*/ 0 h 431800"/>
              <a:gd name="connsiteX12" fmla="*/ 472440 w 1480820"/>
              <a:gd name="connsiteY12" fmla="*/ 0 h 431800"/>
              <a:gd name="connsiteX13" fmla="*/ 304800 w 1480820"/>
              <a:gd name="connsiteY13" fmla="*/ 71120 h 431800"/>
              <a:gd name="connsiteX14" fmla="*/ 345440 w 1480820"/>
              <a:gd name="connsiteY14" fmla="*/ 276860 h 431800"/>
              <a:gd name="connsiteX15" fmla="*/ 220980 w 1480820"/>
              <a:gd name="connsiteY15" fmla="*/ 254000 h 431800"/>
              <a:gd name="connsiteX16" fmla="*/ 157480 w 1480820"/>
              <a:gd name="connsiteY16" fmla="*/ 287020 h 431800"/>
              <a:gd name="connsiteX17" fmla="*/ 180340 w 1480820"/>
              <a:gd name="connsiteY17" fmla="*/ 325120 h 431800"/>
              <a:gd name="connsiteX18" fmla="*/ 101600 w 1480820"/>
              <a:gd name="connsiteY18" fmla="*/ 342900 h 431800"/>
              <a:gd name="connsiteX19" fmla="*/ 35560 w 1480820"/>
              <a:gd name="connsiteY19" fmla="*/ 391160 h 431800"/>
              <a:gd name="connsiteX20" fmla="*/ 0 w 1480820"/>
              <a:gd name="connsiteY20" fmla="*/ 414020 h 431800"/>
              <a:gd name="connsiteX21" fmla="*/ 1480820 w 1480820"/>
              <a:gd name="connsiteY21" fmla="*/ 431800 h 431800"/>
            </a:gdLst>
            <a:ahLst/>
            <a:cxnLst/>
            <a:rect l="l" t="t" r="r" b="b"/>
            <a:pathLst>
              <a:path w="1480820" h="431800">
                <a:moveTo>
                  <a:pt x="1480820" y="431800"/>
                </a:moveTo>
                <a:lnTo>
                  <a:pt x="1394460" y="358140"/>
                </a:lnTo>
                <a:lnTo>
                  <a:pt x="1369060" y="355600"/>
                </a:lnTo>
                <a:lnTo>
                  <a:pt x="1320800" y="287020"/>
                </a:lnTo>
                <a:lnTo>
                  <a:pt x="1270000" y="281940"/>
                </a:lnTo>
                <a:lnTo>
                  <a:pt x="1226820" y="256540"/>
                </a:lnTo>
                <a:lnTo>
                  <a:pt x="1193800" y="269240"/>
                </a:lnTo>
                <a:lnTo>
                  <a:pt x="1148080" y="218440"/>
                </a:lnTo>
                <a:lnTo>
                  <a:pt x="1094740" y="218440"/>
                </a:lnTo>
                <a:lnTo>
                  <a:pt x="965200" y="45720"/>
                </a:lnTo>
                <a:lnTo>
                  <a:pt x="894080" y="35560"/>
                </a:lnTo>
                <a:lnTo>
                  <a:pt x="510540" y="0"/>
                </a:lnTo>
                <a:lnTo>
                  <a:pt x="472440" y="0"/>
                </a:lnTo>
                <a:lnTo>
                  <a:pt x="304800" y="71120"/>
                </a:lnTo>
                <a:lnTo>
                  <a:pt x="345440" y="276860"/>
                </a:lnTo>
                <a:lnTo>
                  <a:pt x="220980" y="254000"/>
                </a:lnTo>
                <a:lnTo>
                  <a:pt x="157480" y="287020"/>
                </a:lnTo>
                <a:lnTo>
                  <a:pt x="180340" y="325120"/>
                </a:lnTo>
                <a:lnTo>
                  <a:pt x="101600" y="342900"/>
                </a:lnTo>
                <a:lnTo>
                  <a:pt x="35560" y="391160"/>
                </a:lnTo>
                <a:lnTo>
                  <a:pt x="0" y="414020"/>
                </a:lnTo>
                <a:lnTo>
                  <a:pt x="1480820" y="4318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867140" y="736601"/>
            <a:ext cx="2651760" cy="299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20000"/>
              </a:lnSpc>
            </a:pPr>
            <a:r>
              <a:rPr kumimoji="1" lang="en-US" altLang="zh-CN" sz="13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01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233160" y="3916679"/>
            <a:ext cx="5285740" cy="140716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食品安全的重要性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55760" y="5934710"/>
            <a:ext cx="2263140" cy="601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Powerpoint 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9892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757664" y="889746"/>
            <a:ext cx="256552" cy="27790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38124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18388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326489" y="889000"/>
            <a:ext cx="296442" cy="27940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499350" y="870156"/>
            <a:ext cx="327660" cy="3170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437380" y="1007110"/>
            <a:ext cx="1831086" cy="246380"/>
          </a:xfrm>
          <a:custGeom>
            <a:avLst/>
            <a:gdLst>
              <a:gd name="connsiteX0" fmla="*/ 1709166 w 1831086"/>
              <a:gd name="connsiteY0" fmla="*/ 124460 h 246380"/>
              <a:gd name="connsiteX1" fmla="*/ 1827306 w 1831086"/>
              <a:gd name="connsiteY1" fmla="*/ 124460 h 246380"/>
              <a:gd name="connsiteX2" fmla="*/ 1831086 w 1831086"/>
              <a:gd name="connsiteY2" fmla="*/ 124460 h 246380"/>
              <a:gd name="connsiteX3" fmla="*/ 1831086 w 1831086"/>
              <a:gd name="connsiteY3" fmla="*/ 129682 h 246380"/>
              <a:gd name="connsiteX4" fmla="*/ 1831086 w 1831086"/>
              <a:gd name="connsiteY4" fmla="*/ 246380 h 246380"/>
              <a:gd name="connsiteX5" fmla="*/ 1709166 w 1831086"/>
              <a:gd name="connsiteY5" fmla="*/ 246380 h 246380"/>
              <a:gd name="connsiteX6" fmla="*/ 1467866 w 1831086"/>
              <a:gd name="connsiteY6" fmla="*/ 124460 h 246380"/>
              <a:gd name="connsiteX7" fmla="*/ 1589786 w 1831086"/>
              <a:gd name="connsiteY7" fmla="*/ 124460 h 246380"/>
              <a:gd name="connsiteX8" fmla="*/ 1589786 w 1831086"/>
              <a:gd name="connsiteY8" fmla="*/ 246380 h 246380"/>
              <a:gd name="connsiteX9" fmla="*/ 1467866 w 1831086"/>
              <a:gd name="connsiteY9" fmla="*/ 246380 h 246380"/>
              <a:gd name="connsiteX10" fmla="*/ 1221486 w 1831086"/>
              <a:gd name="connsiteY10" fmla="*/ 124460 h 246380"/>
              <a:gd name="connsiteX11" fmla="*/ 1343406 w 1831086"/>
              <a:gd name="connsiteY11" fmla="*/ 124460 h 246380"/>
              <a:gd name="connsiteX12" fmla="*/ 1343406 w 1831086"/>
              <a:gd name="connsiteY12" fmla="*/ 246380 h 246380"/>
              <a:gd name="connsiteX13" fmla="*/ 1221486 w 1831086"/>
              <a:gd name="connsiteY13" fmla="*/ 246380 h 246380"/>
              <a:gd name="connsiteX14" fmla="*/ 977900 w 1831086"/>
              <a:gd name="connsiteY14" fmla="*/ 124460 h 246380"/>
              <a:gd name="connsiteX15" fmla="*/ 1099820 w 1831086"/>
              <a:gd name="connsiteY15" fmla="*/ 124460 h 246380"/>
              <a:gd name="connsiteX16" fmla="*/ 1099820 w 1831086"/>
              <a:gd name="connsiteY16" fmla="*/ 246380 h 246380"/>
              <a:gd name="connsiteX17" fmla="*/ 977900 w 1831086"/>
              <a:gd name="connsiteY17" fmla="*/ 246380 h 246380"/>
              <a:gd name="connsiteX18" fmla="*/ 731520 w 1831086"/>
              <a:gd name="connsiteY18" fmla="*/ 124460 h 246380"/>
              <a:gd name="connsiteX19" fmla="*/ 853440 w 1831086"/>
              <a:gd name="connsiteY19" fmla="*/ 124460 h 246380"/>
              <a:gd name="connsiteX20" fmla="*/ 853440 w 1831086"/>
              <a:gd name="connsiteY20" fmla="*/ 246380 h 246380"/>
              <a:gd name="connsiteX21" fmla="*/ 731520 w 1831086"/>
              <a:gd name="connsiteY21" fmla="*/ 246380 h 246380"/>
              <a:gd name="connsiteX22" fmla="*/ 490220 w 1831086"/>
              <a:gd name="connsiteY22" fmla="*/ 124460 h 246380"/>
              <a:gd name="connsiteX23" fmla="*/ 612140 w 1831086"/>
              <a:gd name="connsiteY23" fmla="*/ 124460 h 246380"/>
              <a:gd name="connsiteX24" fmla="*/ 612140 w 1831086"/>
              <a:gd name="connsiteY24" fmla="*/ 246380 h 246380"/>
              <a:gd name="connsiteX25" fmla="*/ 490220 w 1831086"/>
              <a:gd name="connsiteY25" fmla="*/ 246380 h 246380"/>
              <a:gd name="connsiteX26" fmla="*/ 243840 w 1831086"/>
              <a:gd name="connsiteY26" fmla="*/ 124460 h 246380"/>
              <a:gd name="connsiteX27" fmla="*/ 365760 w 1831086"/>
              <a:gd name="connsiteY27" fmla="*/ 124460 h 246380"/>
              <a:gd name="connsiteX28" fmla="*/ 365760 w 1831086"/>
              <a:gd name="connsiteY28" fmla="*/ 246380 h 246380"/>
              <a:gd name="connsiteX29" fmla="*/ 243840 w 1831086"/>
              <a:gd name="connsiteY29" fmla="*/ 246380 h 246380"/>
              <a:gd name="connsiteX30" fmla="*/ 0 w 1831086"/>
              <a:gd name="connsiteY30" fmla="*/ 124460 h 246380"/>
              <a:gd name="connsiteX31" fmla="*/ 105972 w 1831086"/>
              <a:gd name="connsiteY31" fmla="*/ 124460 h 246380"/>
              <a:gd name="connsiteX32" fmla="*/ 121920 w 1831086"/>
              <a:gd name="connsiteY32" fmla="*/ 124460 h 246380"/>
              <a:gd name="connsiteX33" fmla="*/ 121920 w 1831086"/>
              <a:gd name="connsiteY33" fmla="*/ 157632 h 246380"/>
              <a:gd name="connsiteX34" fmla="*/ 121920 w 1831086"/>
              <a:gd name="connsiteY34" fmla="*/ 246380 h 246380"/>
              <a:gd name="connsiteX35" fmla="*/ 0 w 1831086"/>
              <a:gd name="connsiteY35" fmla="*/ 246380 h 246380"/>
              <a:gd name="connsiteX36" fmla="*/ 1587246 w 1831086"/>
              <a:gd name="connsiteY36" fmla="*/ 0 h 246380"/>
              <a:gd name="connsiteX37" fmla="*/ 1709166 w 1831086"/>
              <a:gd name="connsiteY37" fmla="*/ 0 h 246380"/>
              <a:gd name="connsiteX38" fmla="*/ 1709166 w 1831086"/>
              <a:gd name="connsiteY38" fmla="*/ 121920 h 246380"/>
              <a:gd name="connsiteX39" fmla="*/ 1587246 w 1831086"/>
              <a:gd name="connsiteY39" fmla="*/ 121920 h 246380"/>
              <a:gd name="connsiteX40" fmla="*/ 1345946 w 1831086"/>
              <a:gd name="connsiteY40" fmla="*/ 0 h 246380"/>
              <a:gd name="connsiteX41" fmla="*/ 1467866 w 1831086"/>
              <a:gd name="connsiteY41" fmla="*/ 0 h 246380"/>
              <a:gd name="connsiteX42" fmla="*/ 1467866 w 1831086"/>
              <a:gd name="connsiteY42" fmla="*/ 121920 h 246380"/>
              <a:gd name="connsiteX43" fmla="*/ 1345946 w 1831086"/>
              <a:gd name="connsiteY43" fmla="*/ 121920 h 246380"/>
              <a:gd name="connsiteX44" fmla="*/ 1099566 w 1831086"/>
              <a:gd name="connsiteY44" fmla="*/ 0 h 246380"/>
              <a:gd name="connsiteX45" fmla="*/ 1221486 w 1831086"/>
              <a:gd name="connsiteY45" fmla="*/ 0 h 246380"/>
              <a:gd name="connsiteX46" fmla="*/ 1221486 w 1831086"/>
              <a:gd name="connsiteY46" fmla="*/ 121920 h 246380"/>
              <a:gd name="connsiteX47" fmla="*/ 1099566 w 1831086"/>
              <a:gd name="connsiteY47" fmla="*/ 121920 h 246380"/>
              <a:gd name="connsiteX48" fmla="*/ 855980 w 1831086"/>
              <a:gd name="connsiteY48" fmla="*/ 0 h 246380"/>
              <a:gd name="connsiteX49" fmla="*/ 977900 w 1831086"/>
              <a:gd name="connsiteY49" fmla="*/ 0 h 246380"/>
              <a:gd name="connsiteX50" fmla="*/ 977900 w 1831086"/>
              <a:gd name="connsiteY50" fmla="*/ 121920 h 246380"/>
              <a:gd name="connsiteX51" fmla="*/ 855980 w 1831086"/>
              <a:gd name="connsiteY51" fmla="*/ 121920 h 246380"/>
              <a:gd name="connsiteX52" fmla="*/ 609600 w 1831086"/>
              <a:gd name="connsiteY52" fmla="*/ 0 h 246380"/>
              <a:gd name="connsiteX53" fmla="*/ 731520 w 1831086"/>
              <a:gd name="connsiteY53" fmla="*/ 0 h 246380"/>
              <a:gd name="connsiteX54" fmla="*/ 731520 w 1831086"/>
              <a:gd name="connsiteY54" fmla="*/ 121920 h 246380"/>
              <a:gd name="connsiteX55" fmla="*/ 609600 w 1831086"/>
              <a:gd name="connsiteY55" fmla="*/ 121920 h 246380"/>
              <a:gd name="connsiteX56" fmla="*/ 368300 w 1831086"/>
              <a:gd name="connsiteY56" fmla="*/ 0 h 246380"/>
              <a:gd name="connsiteX57" fmla="*/ 490220 w 1831086"/>
              <a:gd name="connsiteY57" fmla="*/ 0 h 246380"/>
              <a:gd name="connsiteX58" fmla="*/ 490220 w 1831086"/>
              <a:gd name="connsiteY58" fmla="*/ 121920 h 246380"/>
              <a:gd name="connsiteX59" fmla="*/ 368300 w 1831086"/>
              <a:gd name="connsiteY59" fmla="*/ 121920 h 246380"/>
              <a:gd name="connsiteX60" fmla="*/ 121920 w 1831086"/>
              <a:gd name="connsiteY60" fmla="*/ 0 h 246380"/>
              <a:gd name="connsiteX61" fmla="*/ 243840 w 1831086"/>
              <a:gd name="connsiteY61" fmla="*/ 0 h 246380"/>
              <a:gd name="connsiteX62" fmla="*/ 243840 w 1831086"/>
              <a:gd name="connsiteY62" fmla="*/ 121920 h 246380"/>
              <a:gd name="connsiteX63" fmla="*/ 121920 w 1831086"/>
              <a:gd name="connsiteY63" fmla="*/ 121920 h 246380"/>
            </a:gdLst>
            <a:ahLst/>
            <a:cxnLst/>
            <a:rect l="l" t="t" r="r" b="b"/>
            <a:pathLst>
              <a:path w="1831086" h="246380">
                <a:moveTo>
                  <a:pt x="1709166" y="124460"/>
                </a:moveTo>
                <a:lnTo>
                  <a:pt x="1827306" y="124460"/>
                </a:lnTo>
                <a:lnTo>
                  <a:pt x="1831086" y="124460"/>
                </a:lnTo>
                <a:lnTo>
                  <a:pt x="1831086" y="129682"/>
                </a:lnTo>
                <a:lnTo>
                  <a:pt x="1831086" y="246380"/>
                </a:lnTo>
                <a:lnTo>
                  <a:pt x="1709166" y="246380"/>
                </a:lnTo>
                <a:close/>
                <a:moveTo>
                  <a:pt x="1467866" y="124460"/>
                </a:moveTo>
                <a:lnTo>
                  <a:pt x="1589786" y="124460"/>
                </a:lnTo>
                <a:lnTo>
                  <a:pt x="1589786" y="246380"/>
                </a:lnTo>
                <a:lnTo>
                  <a:pt x="1467866" y="246380"/>
                </a:lnTo>
                <a:close/>
                <a:moveTo>
                  <a:pt x="1221486" y="124460"/>
                </a:moveTo>
                <a:lnTo>
                  <a:pt x="1343406" y="124460"/>
                </a:lnTo>
                <a:lnTo>
                  <a:pt x="1343406" y="246380"/>
                </a:lnTo>
                <a:lnTo>
                  <a:pt x="1221486" y="246380"/>
                </a:lnTo>
                <a:close/>
                <a:moveTo>
                  <a:pt x="977900" y="124460"/>
                </a:moveTo>
                <a:lnTo>
                  <a:pt x="1099820" y="124460"/>
                </a:lnTo>
                <a:lnTo>
                  <a:pt x="1099820" y="246380"/>
                </a:lnTo>
                <a:lnTo>
                  <a:pt x="977900" y="246380"/>
                </a:lnTo>
                <a:close/>
                <a:moveTo>
                  <a:pt x="731520" y="124460"/>
                </a:moveTo>
                <a:lnTo>
                  <a:pt x="853440" y="124460"/>
                </a:lnTo>
                <a:lnTo>
                  <a:pt x="853440" y="246380"/>
                </a:lnTo>
                <a:lnTo>
                  <a:pt x="731520" y="246380"/>
                </a:lnTo>
                <a:close/>
                <a:moveTo>
                  <a:pt x="490220" y="124460"/>
                </a:moveTo>
                <a:lnTo>
                  <a:pt x="612140" y="124460"/>
                </a:lnTo>
                <a:lnTo>
                  <a:pt x="612140" y="246380"/>
                </a:lnTo>
                <a:lnTo>
                  <a:pt x="490220" y="246380"/>
                </a:lnTo>
                <a:close/>
                <a:moveTo>
                  <a:pt x="243840" y="124460"/>
                </a:moveTo>
                <a:lnTo>
                  <a:pt x="365760" y="124460"/>
                </a:lnTo>
                <a:lnTo>
                  <a:pt x="365760" y="246380"/>
                </a:lnTo>
                <a:lnTo>
                  <a:pt x="243840" y="246380"/>
                </a:lnTo>
                <a:close/>
                <a:moveTo>
                  <a:pt x="0" y="124460"/>
                </a:moveTo>
                <a:lnTo>
                  <a:pt x="105972" y="124460"/>
                </a:lnTo>
                <a:lnTo>
                  <a:pt x="121920" y="124460"/>
                </a:lnTo>
                <a:lnTo>
                  <a:pt x="121920" y="157632"/>
                </a:lnTo>
                <a:lnTo>
                  <a:pt x="121920" y="246380"/>
                </a:lnTo>
                <a:lnTo>
                  <a:pt x="0" y="246380"/>
                </a:lnTo>
                <a:close/>
                <a:moveTo>
                  <a:pt x="1587246" y="0"/>
                </a:moveTo>
                <a:lnTo>
                  <a:pt x="1709166" y="0"/>
                </a:lnTo>
                <a:lnTo>
                  <a:pt x="1709166" y="121920"/>
                </a:lnTo>
                <a:lnTo>
                  <a:pt x="1587246" y="121920"/>
                </a:lnTo>
                <a:close/>
                <a:moveTo>
                  <a:pt x="1345946" y="0"/>
                </a:moveTo>
                <a:lnTo>
                  <a:pt x="1467866" y="0"/>
                </a:lnTo>
                <a:lnTo>
                  <a:pt x="1467866" y="121920"/>
                </a:lnTo>
                <a:lnTo>
                  <a:pt x="1345946" y="121920"/>
                </a:lnTo>
                <a:close/>
                <a:moveTo>
                  <a:pt x="1099566" y="0"/>
                </a:moveTo>
                <a:lnTo>
                  <a:pt x="1221486" y="0"/>
                </a:lnTo>
                <a:lnTo>
                  <a:pt x="1221486" y="121920"/>
                </a:lnTo>
                <a:lnTo>
                  <a:pt x="1099566" y="121920"/>
                </a:lnTo>
                <a:close/>
                <a:moveTo>
                  <a:pt x="855980" y="0"/>
                </a:moveTo>
                <a:lnTo>
                  <a:pt x="977900" y="0"/>
                </a:lnTo>
                <a:lnTo>
                  <a:pt x="977900" y="121920"/>
                </a:lnTo>
                <a:lnTo>
                  <a:pt x="855980" y="121920"/>
                </a:lnTo>
                <a:close/>
                <a:moveTo>
                  <a:pt x="609600" y="0"/>
                </a:moveTo>
                <a:lnTo>
                  <a:pt x="731520" y="0"/>
                </a:lnTo>
                <a:lnTo>
                  <a:pt x="731520" y="121920"/>
                </a:lnTo>
                <a:lnTo>
                  <a:pt x="609600" y="121920"/>
                </a:lnTo>
                <a:close/>
                <a:moveTo>
                  <a:pt x="368300" y="0"/>
                </a:moveTo>
                <a:lnTo>
                  <a:pt x="490220" y="0"/>
                </a:lnTo>
                <a:lnTo>
                  <a:pt x="490220" y="121920"/>
                </a:lnTo>
                <a:lnTo>
                  <a:pt x="368300" y="121920"/>
                </a:lnTo>
                <a:close/>
                <a:moveTo>
                  <a:pt x="121920" y="0"/>
                </a:moveTo>
                <a:lnTo>
                  <a:pt x="243840" y="0"/>
                </a:lnTo>
                <a:lnTo>
                  <a:pt x="243840" y="121920"/>
                </a:lnTo>
                <a:lnTo>
                  <a:pt x="121920" y="12192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flipV="1">
            <a:off x="8353280" y="2175096"/>
            <a:ext cx="775480" cy="942550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flipV="1">
            <a:off x="7911192" y="1778634"/>
            <a:ext cx="364450" cy="442968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1442134"/>
            <a:ext cx="3537943" cy="4333826"/>
          </a:xfrm>
          <a:prstGeom prst="roundRect">
            <a:avLst>
              <a:gd name="adj" fmla="val 7404"/>
            </a:avLst>
          </a:prstGeom>
          <a:noFill/>
          <a:ln w="12700" cap="sq">
            <a:solidFill>
              <a:schemeClr val="accent3">
                <a:alpha val="100000"/>
              </a:schemeClr>
            </a:solidFill>
            <a:prstDash val="dash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85446" y="2054639"/>
            <a:ext cx="3305908" cy="3599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食品安全事故不仅威胁消费者健康，还可能导致急性中毒甚至死亡，如2011年德国大肠杆菌事件导致数千人感染，多人死亡，严重影响了公众对食品安全的信心。
食品安全事故还可能引发社会恐慌，影响社会稳定，如2008年中国三聚氰胺奶粉事件，导致数万名婴儿患病，引发公众对国产奶粉的广泛质疑。
食品安全事故对受害者家庭造成长期的心理和经济负担，需要社会和政府提供持续的支持和援助。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85446" y="1617337"/>
            <a:ext cx="3305908" cy="369332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32545C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食品安全事故的危害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327028" y="1442134"/>
            <a:ext cx="3537943" cy="4333826"/>
          </a:xfrm>
          <a:prstGeom prst="roundRect">
            <a:avLst>
              <a:gd name="adj" fmla="val 5861"/>
            </a:avLst>
          </a:prstGeom>
          <a:noFill/>
          <a:ln w="12700" cap="sq">
            <a:solidFill>
              <a:schemeClr val="accent3">
                <a:alpha val="100000"/>
              </a:schemeClr>
            </a:solidFill>
            <a:prstDash val="dash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452074" y="2054639"/>
            <a:ext cx="3305908" cy="3599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食品安全是经济发展的基石，一个国家的食品安全水平直接影响其国际形象和贸易竞争力，如日本在食品安全管理上的严格标准，提升了其食品出口的竞争力。
食品安全问题可能导致经济损失，如产品召回、品牌信誉下降等，对企业造成直接和间接的经济损失。
投资食品安全可以促进相关产业的发展，如检测技术、食品安全保险等，为经济增长提供新的动力。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452074" y="1617337"/>
            <a:ext cx="3305908" cy="369332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93DA49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食品安全与经济发展的关系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980957" y="1442134"/>
            <a:ext cx="3537943" cy="4333826"/>
          </a:xfrm>
          <a:prstGeom prst="roundRect">
            <a:avLst>
              <a:gd name="adj" fmla="val 7404"/>
            </a:avLst>
          </a:prstGeom>
          <a:noFill/>
          <a:ln w="12700" cap="sq">
            <a:solidFill>
              <a:schemeClr val="accent3">
                <a:alpha val="100000"/>
              </a:schemeClr>
            </a:solidFill>
            <a:prstDash val="dash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096974" y="2054639"/>
            <a:ext cx="3305908" cy="35999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食品安全是社会文明进步的标志，反映了一个国家或地区的管理水平和公民素质，如新加坡的食品安全监管体系被认为是亚洲乃至世界的典范。
食品安全问题的社会关注度提高，促进了公众对科学知识的了解和健康生活方式的采纳，如对食品添加剂的正确认识和合理使用。
食品安全的监管和教育是社会进步的一部分，需要政府、企业和公众的共同努力，形成全社会共治的良好局面。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096974" y="1617337"/>
            <a:ext cx="3305908" cy="369332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32545C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食品安全与社会进步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-1" y="218915"/>
            <a:ext cx="621792" cy="326730"/>
          </a:xfrm>
          <a:custGeom>
            <a:avLst/>
            <a:gdLst>
              <a:gd name="connsiteX0" fmla="*/ 0 w 621792"/>
              <a:gd name="connsiteY0" fmla="*/ 0 h 326730"/>
              <a:gd name="connsiteX1" fmla="*/ 146813 w 621792"/>
              <a:gd name="connsiteY1" fmla="*/ 0 h 326730"/>
              <a:gd name="connsiteX2" fmla="*/ 474979 w 621792"/>
              <a:gd name="connsiteY2" fmla="*/ 0 h 326730"/>
              <a:gd name="connsiteX3" fmla="*/ 621792 w 621792"/>
              <a:gd name="connsiteY3" fmla="*/ 0 h 326730"/>
              <a:gd name="connsiteX4" fmla="*/ 412064 w 621792"/>
              <a:gd name="connsiteY4" fmla="*/ 326730 h 326730"/>
              <a:gd name="connsiteX5" fmla="*/ 265251 w 621792"/>
              <a:gd name="connsiteY5" fmla="*/ 326730 h 326730"/>
              <a:gd name="connsiteX6" fmla="*/ 146813 w 621792"/>
              <a:gd name="connsiteY6" fmla="*/ 326730 h 326730"/>
              <a:gd name="connsiteX7" fmla="*/ 0 w 621792"/>
              <a:gd name="connsiteY7" fmla="*/ 326730 h 326730"/>
            </a:gdLst>
            <a:ahLst/>
            <a:cxnLst/>
            <a:rect l="l" t="t" r="r" b="b"/>
            <a:pathLst>
              <a:path w="621792" h="326730">
                <a:moveTo>
                  <a:pt x="0" y="0"/>
                </a:moveTo>
                <a:lnTo>
                  <a:pt x="146813" y="0"/>
                </a:lnTo>
                <a:lnTo>
                  <a:pt x="474979" y="0"/>
                </a:lnTo>
                <a:lnTo>
                  <a:pt x="621792" y="0"/>
                </a:lnTo>
                <a:lnTo>
                  <a:pt x="412064" y="326730"/>
                </a:lnTo>
                <a:lnTo>
                  <a:pt x="265251" y="326730"/>
                </a:lnTo>
                <a:lnTo>
                  <a:pt x="146813" y="326730"/>
                </a:lnTo>
                <a:lnTo>
                  <a:pt x="0" y="32673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21792" y="163502"/>
            <a:ext cx="10706100" cy="421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食品安全对公众健康的影响</a:t>
            </a: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4483082" y="4580238"/>
            <a:ext cx="4630434" cy="2277762"/>
          </a:xfrm>
          <a:custGeom>
            <a:avLst/>
            <a:gdLst>
              <a:gd name="connsiteX0" fmla="*/ 1929807 w 4630434"/>
              <a:gd name="connsiteY0" fmla="*/ 1892058 h 2277762"/>
              <a:gd name="connsiteX1" fmla="*/ 2315512 w 4630434"/>
              <a:gd name="connsiteY1" fmla="*/ 1892058 h 2277762"/>
              <a:gd name="connsiteX2" fmla="*/ 2315512 w 4630434"/>
              <a:gd name="connsiteY2" fmla="*/ 2277762 h 2277762"/>
              <a:gd name="connsiteX3" fmla="*/ 1929807 w 4630434"/>
              <a:gd name="connsiteY3" fmla="*/ 2277762 h 2277762"/>
              <a:gd name="connsiteX4" fmla="*/ 1155345 w 4630434"/>
              <a:gd name="connsiteY4" fmla="*/ 1892058 h 2277762"/>
              <a:gd name="connsiteX5" fmla="*/ 1541050 w 4630434"/>
              <a:gd name="connsiteY5" fmla="*/ 1892058 h 2277762"/>
              <a:gd name="connsiteX6" fmla="*/ 1541050 w 4630434"/>
              <a:gd name="connsiteY6" fmla="*/ 2277762 h 2277762"/>
              <a:gd name="connsiteX7" fmla="*/ 1155345 w 4630434"/>
              <a:gd name="connsiteY7" fmla="*/ 2277762 h 2277762"/>
              <a:gd name="connsiteX8" fmla="*/ 385115 w 4630434"/>
              <a:gd name="connsiteY8" fmla="*/ 1892058 h 2277762"/>
              <a:gd name="connsiteX9" fmla="*/ 770819 w 4630434"/>
              <a:gd name="connsiteY9" fmla="*/ 1892058 h 2277762"/>
              <a:gd name="connsiteX10" fmla="*/ 770819 w 4630434"/>
              <a:gd name="connsiteY10" fmla="*/ 2277762 h 2277762"/>
              <a:gd name="connsiteX11" fmla="*/ 385115 w 4630434"/>
              <a:gd name="connsiteY11" fmla="*/ 2277762 h 2277762"/>
              <a:gd name="connsiteX12" fmla="*/ 4244730 w 4630434"/>
              <a:gd name="connsiteY12" fmla="*/ 1892057 h 2277762"/>
              <a:gd name="connsiteX13" fmla="*/ 4630434 w 4630434"/>
              <a:gd name="connsiteY13" fmla="*/ 1892057 h 2277762"/>
              <a:gd name="connsiteX14" fmla="*/ 4630434 w 4630434"/>
              <a:gd name="connsiteY14" fmla="*/ 2277762 h 2277762"/>
              <a:gd name="connsiteX15" fmla="*/ 4244730 w 4630434"/>
              <a:gd name="connsiteY15" fmla="*/ 2277762 h 2277762"/>
              <a:gd name="connsiteX16" fmla="*/ 3474499 w 4630434"/>
              <a:gd name="connsiteY16" fmla="*/ 1892057 h 2277762"/>
              <a:gd name="connsiteX17" fmla="*/ 3860204 w 4630434"/>
              <a:gd name="connsiteY17" fmla="*/ 1892057 h 2277762"/>
              <a:gd name="connsiteX18" fmla="*/ 3860204 w 4630434"/>
              <a:gd name="connsiteY18" fmla="*/ 2277762 h 2277762"/>
              <a:gd name="connsiteX19" fmla="*/ 3474499 w 4630434"/>
              <a:gd name="connsiteY19" fmla="*/ 2277762 h 2277762"/>
              <a:gd name="connsiteX20" fmla="*/ 2700037 w 4630434"/>
              <a:gd name="connsiteY20" fmla="*/ 1892057 h 2277762"/>
              <a:gd name="connsiteX21" fmla="*/ 3085741 w 4630434"/>
              <a:gd name="connsiteY21" fmla="*/ 1892057 h 2277762"/>
              <a:gd name="connsiteX22" fmla="*/ 3085741 w 4630434"/>
              <a:gd name="connsiteY22" fmla="*/ 2277762 h 2277762"/>
              <a:gd name="connsiteX23" fmla="*/ 2700037 w 4630434"/>
              <a:gd name="connsiteY23" fmla="*/ 2277762 h 2277762"/>
              <a:gd name="connsiteX24" fmla="*/ 1929807 w 4630434"/>
              <a:gd name="connsiteY24" fmla="*/ 1120064 h 2277762"/>
              <a:gd name="connsiteX25" fmla="*/ 2315512 w 4630434"/>
              <a:gd name="connsiteY25" fmla="*/ 1120064 h 2277762"/>
              <a:gd name="connsiteX26" fmla="*/ 2315512 w 4630434"/>
              <a:gd name="connsiteY26" fmla="*/ 1501537 h 2277762"/>
              <a:gd name="connsiteX27" fmla="*/ 2700037 w 4630434"/>
              <a:gd name="connsiteY27" fmla="*/ 1501537 h 2277762"/>
              <a:gd name="connsiteX28" fmla="*/ 2700037 w 4630434"/>
              <a:gd name="connsiteY28" fmla="*/ 1120064 h 2277762"/>
              <a:gd name="connsiteX29" fmla="*/ 3085741 w 4630434"/>
              <a:gd name="connsiteY29" fmla="*/ 1120064 h 2277762"/>
              <a:gd name="connsiteX30" fmla="*/ 3085741 w 4630434"/>
              <a:gd name="connsiteY30" fmla="*/ 1505769 h 2277762"/>
              <a:gd name="connsiteX31" fmla="*/ 2700626 w 4630434"/>
              <a:gd name="connsiteY31" fmla="*/ 1505769 h 2277762"/>
              <a:gd name="connsiteX32" fmla="*/ 2700626 w 4630434"/>
              <a:gd name="connsiteY32" fmla="*/ 1887240 h 2277762"/>
              <a:gd name="connsiteX33" fmla="*/ 2314923 w 4630434"/>
              <a:gd name="connsiteY33" fmla="*/ 1887240 h 2277762"/>
              <a:gd name="connsiteX34" fmla="*/ 2314923 w 4630434"/>
              <a:gd name="connsiteY34" fmla="*/ 1505769 h 2277762"/>
              <a:gd name="connsiteX35" fmla="*/ 1930397 w 4630434"/>
              <a:gd name="connsiteY35" fmla="*/ 1505769 h 2277762"/>
              <a:gd name="connsiteX36" fmla="*/ 1930397 w 4630434"/>
              <a:gd name="connsiteY36" fmla="*/ 1887241 h 2277762"/>
              <a:gd name="connsiteX37" fmla="*/ 1544692 w 4630434"/>
              <a:gd name="connsiteY37" fmla="*/ 1887241 h 2277762"/>
              <a:gd name="connsiteX38" fmla="*/ 1544692 w 4630434"/>
              <a:gd name="connsiteY38" fmla="*/ 1501537 h 2277762"/>
              <a:gd name="connsiteX39" fmla="*/ 1929807 w 4630434"/>
              <a:gd name="connsiteY39" fmla="*/ 1501537 h 2277762"/>
              <a:gd name="connsiteX40" fmla="*/ 385115 w 4630434"/>
              <a:gd name="connsiteY40" fmla="*/ 1120064 h 2277762"/>
              <a:gd name="connsiteX41" fmla="*/ 770819 w 4630434"/>
              <a:gd name="connsiteY41" fmla="*/ 1120064 h 2277762"/>
              <a:gd name="connsiteX42" fmla="*/ 770819 w 4630434"/>
              <a:gd name="connsiteY42" fmla="*/ 1501537 h 2277762"/>
              <a:gd name="connsiteX43" fmla="*/ 1155345 w 4630434"/>
              <a:gd name="connsiteY43" fmla="*/ 1501537 h 2277762"/>
              <a:gd name="connsiteX44" fmla="*/ 1155345 w 4630434"/>
              <a:gd name="connsiteY44" fmla="*/ 1120064 h 2277762"/>
              <a:gd name="connsiteX45" fmla="*/ 1541050 w 4630434"/>
              <a:gd name="connsiteY45" fmla="*/ 1120064 h 2277762"/>
              <a:gd name="connsiteX46" fmla="*/ 1541050 w 4630434"/>
              <a:gd name="connsiteY46" fmla="*/ 1505769 h 2277762"/>
              <a:gd name="connsiteX47" fmla="*/ 1155935 w 4630434"/>
              <a:gd name="connsiteY47" fmla="*/ 1505769 h 2277762"/>
              <a:gd name="connsiteX48" fmla="*/ 1155935 w 4630434"/>
              <a:gd name="connsiteY48" fmla="*/ 1887241 h 2277762"/>
              <a:gd name="connsiteX49" fmla="*/ 770230 w 4630434"/>
              <a:gd name="connsiteY49" fmla="*/ 1887241 h 2277762"/>
              <a:gd name="connsiteX50" fmla="*/ 770230 w 4630434"/>
              <a:gd name="connsiteY50" fmla="*/ 1505769 h 2277762"/>
              <a:gd name="connsiteX51" fmla="*/ 385704 w 4630434"/>
              <a:gd name="connsiteY51" fmla="*/ 1505769 h 2277762"/>
              <a:gd name="connsiteX52" fmla="*/ 385704 w 4630434"/>
              <a:gd name="connsiteY52" fmla="*/ 1887241 h 2277762"/>
              <a:gd name="connsiteX53" fmla="*/ 0 w 4630434"/>
              <a:gd name="connsiteY53" fmla="*/ 1887241 h 2277762"/>
              <a:gd name="connsiteX54" fmla="*/ 0 w 4630434"/>
              <a:gd name="connsiteY54" fmla="*/ 1501537 h 2277762"/>
              <a:gd name="connsiteX55" fmla="*/ 385115 w 4630434"/>
              <a:gd name="connsiteY55" fmla="*/ 1501537 h 2277762"/>
              <a:gd name="connsiteX56" fmla="*/ 3085742 w 4630434"/>
              <a:gd name="connsiteY56" fmla="*/ 742395 h 2277762"/>
              <a:gd name="connsiteX57" fmla="*/ 3471447 w 4630434"/>
              <a:gd name="connsiteY57" fmla="*/ 742395 h 2277762"/>
              <a:gd name="connsiteX58" fmla="*/ 3471447 w 4630434"/>
              <a:gd name="connsiteY58" fmla="*/ 1128100 h 2277762"/>
              <a:gd name="connsiteX59" fmla="*/ 3085742 w 4630434"/>
              <a:gd name="connsiteY59" fmla="*/ 1128100 h 2277762"/>
              <a:gd name="connsiteX60" fmla="*/ 4244730 w 4630434"/>
              <a:gd name="connsiteY60" fmla="*/ 372762 h 2277762"/>
              <a:gd name="connsiteX61" fmla="*/ 4630434 w 4630434"/>
              <a:gd name="connsiteY61" fmla="*/ 372762 h 2277762"/>
              <a:gd name="connsiteX62" fmla="*/ 4630434 w 4630434"/>
              <a:gd name="connsiteY62" fmla="*/ 758467 h 2277762"/>
              <a:gd name="connsiteX63" fmla="*/ 4245909 w 4630434"/>
              <a:gd name="connsiteY63" fmla="*/ 758467 h 2277762"/>
              <a:gd name="connsiteX64" fmla="*/ 4245909 w 4630434"/>
              <a:gd name="connsiteY64" fmla="*/ 1120064 h 2277762"/>
              <a:gd name="connsiteX65" fmla="*/ 4630434 w 4630434"/>
              <a:gd name="connsiteY65" fmla="*/ 1120064 h 2277762"/>
              <a:gd name="connsiteX66" fmla="*/ 4630434 w 4630434"/>
              <a:gd name="connsiteY66" fmla="*/ 1505769 h 2277762"/>
              <a:gd name="connsiteX67" fmla="*/ 4245319 w 4630434"/>
              <a:gd name="connsiteY67" fmla="*/ 1505769 h 2277762"/>
              <a:gd name="connsiteX68" fmla="*/ 4245319 w 4630434"/>
              <a:gd name="connsiteY68" fmla="*/ 1887240 h 2277762"/>
              <a:gd name="connsiteX69" fmla="*/ 3859615 w 4630434"/>
              <a:gd name="connsiteY69" fmla="*/ 1887240 h 2277762"/>
              <a:gd name="connsiteX70" fmla="*/ 3859615 w 4630434"/>
              <a:gd name="connsiteY70" fmla="*/ 1505769 h 2277762"/>
              <a:gd name="connsiteX71" fmla="*/ 3475089 w 4630434"/>
              <a:gd name="connsiteY71" fmla="*/ 1505769 h 2277762"/>
              <a:gd name="connsiteX72" fmla="*/ 3475089 w 4630434"/>
              <a:gd name="connsiteY72" fmla="*/ 1887240 h 2277762"/>
              <a:gd name="connsiteX73" fmla="*/ 3089384 w 4630434"/>
              <a:gd name="connsiteY73" fmla="*/ 1887240 h 2277762"/>
              <a:gd name="connsiteX74" fmla="*/ 3089384 w 4630434"/>
              <a:gd name="connsiteY74" fmla="*/ 1501537 h 2277762"/>
              <a:gd name="connsiteX75" fmla="*/ 3474499 w 4630434"/>
              <a:gd name="connsiteY75" fmla="*/ 1501537 h 2277762"/>
              <a:gd name="connsiteX76" fmla="*/ 3474499 w 4630434"/>
              <a:gd name="connsiteY76" fmla="*/ 1120064 h 2277762"/>
              <a:gd name="connsiteX77" fmla="*/ 3860204 w 4630434"/>
              <a:gd name="connsiteY77" fmla="*/ 1120064 h 2277762"/>
              <a:gd name="connsiteX78" fmla="*/ 3860204 w 4630434"/>
              <a:gd name="connsiteY78" fmla="*/ 1501537 h 2277762"/>
              <a:gd name="connsiteX79" fmla="*/ 4244730 w 4630434"/>
              <a:gd name="connsiteY79" fmla="*/ 1501537 h 2277762"/>
              <a:gd name="connsiteX80" fmla="*/ 4244730 w 4630434"/>
              <a:gd name="connsiteY80" fmla="*/ 1128100 h 2277762"/>
              <a:gd name="connsiteX81" fmla="*/ 3860205 w 4630434"/>
              <a:gd name="connsiteY81" fmla="*/ 1128100 h 2277762"/>
              <a:gd name="connsiteX82" fmla="*/ 3860205 w 4630434"/>
              <a:gd name="connsiteY82" fmla="*/ 742395 h 2277762"/>
              <a:gd name="connsiteX83" fmla="*/ 4244730 w 4630434"/>
              <a:gd name="connsiteY83" fmla="*/ 742395 h 2277762"/>
              <a:gd name="connsiteX84" fmla="*/ 3856080 w 4630434"/>
              <a:gd name="connsiteY84" fmla="*/ 0 h 2277762"/>
              <a:gd name="connsiteX85" fmla="*/ 4235021 w 4630434"/>
              <a:gd name="connsiteY85" fmla="*/ 0 h 2277762"/>
              <a:gd name="connsiteX86" fmla="*/ 4235021 w 4630434"/>
              <a:gd name="connsiteY86" fmla="*/ 378941 h 2277762"/>
              <a:gd name="connsiteX87" fmla="*/ 3856080 w 4630434"/>
              <a:gd name="connsiteY87" fmla="*/ 378941 h 2277762"/>
              <a:gd name="connsiteX88" fmla="*/ 3856080 w 4630434"/>
              <a:gd name="connsiteY88" fmla="*/ 749643 h 2277762"/>
              <a:gd name="connsiteX89" fmla="*/ 3477139 w 4630434"/>
              <a:gd name="connsiteY89" fmla="*/ 749643 h 2277762"/>
              <a:gd name="connsiteX90" fmla="*/ 3477139 w 4630434"/>
              <a:gd name="connsiteY90" fmla="*/ 370702 h 2277762"/>
              <a:gd name="connsiteX91" fmla="*/ 3856080 w 4630434"/>
              <a:gd name="connsiteY91" fmla="*/ 370702 h 2277762"/>
            </a:gdLst>
            <a:ahLst/>
            <a:cxnLst/>
            <a:rect l="l" t="t" r="r" b="b"/>
            <a:pathLst>
              <a:path w="4630434" h="2277762">
                <a:moveTo>
                  <a:pt x="1929807" y="1892058"/>
                </a:moveTo>
                <a:lnTo>
                  <a:pt x="2315512" y="1892058"/>
                </a:lnTo>
                <a:lnTo>
                  <a:pt x="2315512" y="2277762"/>
                </a:lnTo>
                <a:lnTo>
                  <a:pt x="1929807" y="2277762"/>
                </a:lnTo>
                <a:close/>
                <a:moveTo>
                  <a:pt x="1155345" y="1892058"/>
                </a:moveTo>
                <a:lnTo>
                  <a:pt x="1541050" y="1892058"/>
                </a:lnTo>
                <a:lnTo>
                  <a:pt x="1541050" y="2277762"/>
                </a:lnTo>
                <a:lnTo>
                  <a:pt x="1155345" y="2277762"/>
                </a:lnTo>
                <a:close/>
                <a:moveTo>
                  <a:pt x="385115" y="1892058"/>
                </a:moveTo>
                <a:lnTo>
                  <a:pt x="770819" y="1892058"/>
                </a:lnTo>
                <a:lnTo>
                  <a:pt x="770819" y="2277762"/>
                </a:lnTo>
                <a:lnTo>
                  <a:pt x="385115" y="2277762"/>
                </a:lnTo>
                <a:close/>
                <a:moveTo>
                  <a:pt x="4244730" y="1892057"/>
                </a:moveTo>
                <a:lnTo>
                  <a:pt x="4630434" y="1892057"/>
                </a:lnTo>
                <a:lnTo>
                  <a:pt x="4630434" y="2277762"/>
                </a:lnTo>
                <a:lnTo>
                  <a:pt x="4244730" y="2277762"/>
                </a:lnTo>
                <a:close/>
                <a:moveTo>
                  <a:pt x="3474499" y="1892057"/>
                </a:moveTo>
                <a:lnTo>
                  <a:pt x="3860204" y="1892057"/>
                </a:lnTo>
                <a:lnTo>
                  <a:pt x="3860204" y="2277762"/>
                </a:lnTo>
                <a:lnTo>
                  <a:pt x="3474499" y="2277762"/>
                </a:lnTo>
                <a:close/>
                <a:moveTo>
                  <a:pt x="2700037" y="1892057"/>
                </a:moveTo>
                <a:lnTo>
                  <a:pt x="3085741" y="1892057"/>
                </a:lnTo>
                <a:lnTo>
                  <a:pt x="3085741" y="2277762"/>
                </a:lnTo>
                <a:lnTo>
                  <a:pt x="2700037" y="2277762"/>
                </a:lnTo>
                <a:close/>
                <a:moveTo>
                  <a:pt x="1929807" y="1120064"/>
                </a:moveTo>
                <a:lnTo>
                  <a:pt x="2315512" y="1120064"/>
                </a:lnTo>
                <a:lnTo>
                  <a:pt x="2315512" y="1501537"/>
                </a:lnTo>
                <a:lnTo>
                  <a:pt x="2700037" y="1501537"/>
                </a:lnTo>
                <a:lnTo>
                  <a:pt x="2700037" y="1120064"/>
                </a:lnTo>
                <a:lnTo>
                  <a:pt x="3085741" y="1120064"/>
                </a:lnTo>
                <a:lnTo>
                  <a:pt x="3085741" y="1505769"/>
                </a:lnTo>
                <a:lnTo>
                  <a:pt x="2700626" y="1505769"/>
                </a:lnTo>
                <a:lnTo>
                  <a:pt x="2700626" y="1887240"/>
                </a:lnTo>
                <a:lnTo>
                  <a:pt x="2314923" y="1887240"/>
                </a:lnTo>
                <a:lnTo>
                  <a:pt x="2314923" y="1505769"/>
                </a:lnTo>
                <a:lnTo>
                  <a:pt x="1930397" y="1505769"/>
                </a:lnTo>
                <a:lnTo>
                  <a:pt x="1930397" y="1887241"/>
                </a:lnTo>
                <a:lnTo>
                  <a:pt x="1544692" y="1887241"/>
                </a:lnTo>
                <a:lnTo>
                  <a:pt x="1544692" y="1501537"/>
                </a:lnTo>
                <a:lnTo>
                  <a:pt x="1929807" y="1501537"/>
                </a:lnTo>
                <a:close/>
                <a:moveTo>
                  <a:pt x="385115" y="1120064"/>
                </a:moveTo>
                <a:lnTo>
                  <a:pt x="770819" y="1120064"/>
                </a:lnTo>
                <a:lnTo>
                  <a:pt x="770819" y="1501537"/>
                </a:lnTo>
                <a:lnTo>
                  <a:pt x="1155345" y="1501537"/>
                </a:lnTo>
                <a:lnTo>
                  <a:pt x="1155345" y="1120064"/>
                </a:lnTo>
                <a:lnTo>
                  <a:pt x="1541050" y="1120064"/>
                </a:lnTo>
                <a:lnTo>
                  <a:pt x="1541050" y="1505769"/>
                </a:lnTo>
                <a:lnTo>
                  <a:pt x="1155935" y="1505769"/>
                </a:lnTo>
                <a:lnTo>
                  <a:pt x="1155935" y="1887241"/>
                </a:lnTo>
                <a:lnTo>
                  <a:pt x="770230" y="1887241"/>
                </a:lnTo>
                <a:lnTo>
                  <a:pt x="770230" y="1505769"/>
                </a:lnTo>
                <a:lnTo>
                  <a:pt x="385704" y="1505769"/>
                </a:lnTo>
                <a:lnTo>
                  <a:pt x="385704" y="1887241"/>
                </a:lnTo>
                <a:lnTo>
                  <a:pt x="0" y="1887241"/>
                </a:lnTo>
                <a:lnTo>
                  <a:pt x="0" y="1501537"/>
                </a:lnTo>
                <a:lnTo>
                  <a:pt x="385115" y="1501537"/>
                </a:lnTo>
                <a:close/>
                <a:moveTo>
                  <a:pt x="3085742" y="742395"/>
                </a:moveTo>
                <a:lnTo>
                  <a:pt x="3471447" y="742395"/>
                </a:lnTo>
                <a:lnTo>
                  <a:pt x="3471447" y="1128100"/>
                </a:lnTo>
                <a:lnTo>
                  <a:pt x="3085742" y="1128100"/>
                </a:lnTo>
                <a:close/>
                <a:moveTo>
                  <a:pt x="4244730" y="372762"/>
                </a:moveTo>
                <a:lnTo>
                  <a:pt x="4630434" y="372762"/>
                </a:lnTo>
                <a:lnTo>
                  <a:pt x="4630434" y="758467"/>
                </a:lnTo>
                <a:lnTo>
                  <a:pt x="4245909" y="758467"/>
                </a:lnTo>
                <a:lnTo>
                  <a:pt x="4245909" y="1120064"/>
                </a:lnTo>
                <a:lnTo>
                  <a:pt x="4630434" y="1120064"/>
                </a:lnTo>
                <a:lnTo>
                  <a:pt x="4630434" y="1505769"/>
                </a:lnTo>
                <a:lnTo>
                  <a:pt x="4245319" y="1505769"/>
                </a:lnTo>
                <a:lnTo>
                  <a:pt x="4245319" y="1887240"/>
                </a:lnTo>
                <a:lnTo>
                  <a:pt x="3859615" y="1887240"/>
                </a:lnTo>
                <a:lnTo>
                  <a:pt x="3859615" y="1505769"/>
                </a:lnTo>
                <a:lnTo>
                  <a:pt x="3475089" y="1505769"/>
                </a:lnTo>
                <a:lnTo>
                  <a:pt x="3475089" y="1887240"/>
                </a:lnTo>
                <a:lnTo>
                  <a:pt x="3089384" y="1887240"/>
                </a:lnTo>
                <a:lnTo>
                  <a:pt x="3089384" y="1501537"/>
                </a:lnTo>
                <a:lnTo>
                  <a:pt x="3474499" y="1501537"/>
                </a:lnTo>
                <a:lnTo>
                  <a:pt x="3474499" y="1120064"/>
                </a:lnTo>
                <a:lnTo>
                  <a:pt x="3860204" y="1120064"/>
                </a:lnTo>
                <a:lnTo>
                  <a:pt x="3860204" y="1501537"/>
                </a:lnTo>
                <a:lnTo>
                  <a:pt x="4244730" y="1501537"/>
                </a:lnTo>
                <a:lnTo>
                  <a:pt x="4244730" y="1128100"/>
                </a:lnTo>
                <a:lnTo>
                  <a:pt x="3860205" y="1128100"/>
                </a:lnTo>
                <a:lnTo>
                  <a:pt x="3860205" y="742395"/>
                </a:lnTo>
                <a:lnTo>
                  <a:pt x="4244730" y="742395"/>
                </a:lnTo>
                <a:close/>
                <a:moveTo>
                  <a:pt x="3856080" y="0"/>
                </a:moveTo>
                <a:lnTo>
                  <a:pt x="4235021" y="0"/>
                </a:lnTo>
                <a:lnTo>
                  <a:pt x="4235021" y="378941"/>
                </a:lnTo>
                <a:lnTo>
                  <a:pt x="3856080" y="378941"/>
                </a:lnTo>
                <a:lnTo>
                  <a:pt x="3856080" y="749643"/>
                </a:lnTo>
                <a:lnTo>
                  <a:pt x="3477139" y="749643"/>
                </a:lnTo>
                <a:lnTo>
                  <a:pt x="3477139" y="370702"/>
                </a:lnTo>
                <a:lnTo>
                  <a:pt x="3856080" y="3707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-596920" y="1615420"/>
            <a:ext cx="6238280" cy="6299240"/>
          </a:xfrm>
          <a:custGeom>
            <a:avLst/>
            <a:gdLst>
              <a:gd name="connsiteX0" fmla="*/ 3088660 w 6238280"/>
              <a:gd name="connsiteY0" fmla="*/ 0 h 6299240"/>
              <a:gd name="connsiteX1" fmla="*/ 6238280 w 6238280"/>
              <a:gd name="connsiteY1" fmla="*/ 3149620 h 6299240"/>
              <a:gd name="connsiteX2" fmla="*/ 3088660 w 6238280"/>
              <a:gd name="connsiteY2" fmla="*/ 6299240 h 6299240"/>
              <a:gd name="connsiteX3" fmla="*/ 861542 w 6238280"/>
              <a:gd name="connsiteY3" fmla="*/ 5376738 h 6299240"/>
              <a:gd name="connsiteX4" fmla="*/ 718840 w 6238280"/>
              <a:gd name="connsiteY4" fmla="*/ 5219726 h 6299240"/>
              <a:gd name="connsiteX5" fmla="*/ 718840 w 6238280"/>
              <a:gd name="connsiteY5" fmla="*/ 5183043 h 6299240"/>
              <a:gd name="connsiteX6" fmla="*/ 537906 w 6238280"/>
              <a:gd name="connsiteY6" fmla="*/ 4941082 h 6299240"/>
              <a:gd name="connsiteX7" fmla="*/ 0 w 6238280"/>
              <a:gd name="connsiteY7" fmla="*/ 3180100 h 6299240"/>
              <a:gd name="connsiteX8" fmla="*/ 537906 w 6238280"/>
              <a:gd name="connsiteY8" fmla="*/ 1419118 h 6299240"/>
              <a:gd name="connsiteX9" fmla="*/ 718840 w 6238280"/>
              <a:gd name="connsiteY9" fmla="*/ 1177157 h 6299240"/>
              <a:gd name="connsiteX10" fmla="*/ 718840 w 6238280"/>
              <a:gd name="connsiteY10" fmla="*/ 1079514 h 6299240"/>
              <a:gd name="connsiteX11" fmla="*/ 861542 w 6238280"/>
              <a:gd name="connsiteY11" fmla="*/ 922502 h 6299240"/>
              <a:gd name="connsiteX12" fmla="*/ 3088660 w 6238280"/>
              <a:gd name="connsiteY12" fmla="*/ 0 h 6299240"/>
            </a:gdLst>
            <a:ahLst/>
            <a:cxnLst/>
            <a:rect l="l" t="t" r="r" b="b"/>
            <a:pathLst>
              <a:path w="6238280" h="6299240">
                <a:moveTo>
                  <a:pt x="3088660" y="0"/>
                </a:moveTo>
                <a:cubicBezTo>
                  <a:pt x="4828147" y="0"/>
                  <a:pt x="6238280" y="1410133"/>
                  <a:pt x="6238280" y="3149620"/>
                </a:cubicBezTo>
                <a:cubicBezTo>
                  <a:pt x="6238280" y="4889107"/>
                  <a:pt x="4828147" y="6299240"/>
                  <a:pt x="3088660" y="6299240"/>
                </a:cubicBezTo>
                <a:cubicBezTo>
                  <a:pt x="2218916" y="6299240"/>
                  <a:pt x="1431512" y="5946707"/>
                  <a:pt x="861542" y="5376738"/>
                </a:cubicBezTo>
                <a:lnTo>
                  <a:pt x="718840" y="5219726"/>
                </a:lnTo>
                <a:lnTo>
                  <a:pt x="718840" y="5183043"/>
                </a:lnTo>
                <a:lnTo>
                  <a:pt x="537906" y="4941082"/>
                </a:lnTo>
                <a:cubicBezTo>
                  <a:pt x="198300" y="4438400"/>
                  <a:pt x="0" y="3832408"/>
                  <a:pt x="0" y="3180100"/>
                </a:cubicBezTo>
                <a:cubicBezTo>
                  <a:pt x="0" y="2527793"/>
                  <a:pt x="198300" y="1921800"/>
                  <a:pt x="537906" y="1419118"/>
                </a:cubicBezTo>
                <a:lnTo>
                  <a:pt x="718840" y="1177157"/>
                </a:lnTo>
                <a:lnTo>
                  <a:pt x="718840" y="1079514"/>
                </a:lnTo>
                <a:lnTo>
                  <a:pt x="861542" y="922502"/>
                </a:lnTo>
                <a:cubicBezTo>
                  <a:pt x="1431512" y="352533"/>
                  <a:pt x="2218916" y="0"/>
                  <a:pt x="30886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-1572712" y="-2113481"/>
            <a:ext cx="5740802" cy="57408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4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412742" y="-1953511"/>
            <a:ext cx="5420862" cy="5420862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6211" t="37888" r="32453" b="776"/>
          <a:stretch>
            <a:fillRect/>
          </a:stretch>
        </p:blipFill>
        <p:spPr>
          <a:xfrm>
            <a:off x="-1365205" y="-1905974"/>
            <a:ext cx="5325788" cy="5325788"/>
          </a:xfrm>
          <a:custGeom>
            <a:avLst/>
            <a:gdLst>
              <a:gd name="connsiteX0" fmla="*/ 3009900 w 6019800"/>
              <a:gd name="connsiteY0" fmla="*/ 0 h 6019800"/>
              <a:gd name="connsiteX1" fmla="*/ 6019800 w 6019800"/>
              <a:gd name="connsiteY1" fmla="*/ 3009900 h 6019800"/>
              <a:gd name="connsiteX2" fmla="*/ 3009900 w 6019800"/>
              <a:gd name="connsiteY2" fmla="*/ 6019800 h 6019800"/>
              <a:gd name="connsiteX3" fmla="*/ 0 w 6019800"/>
              <a:gd name="connsiteY3" fmla="*/ 3009900 h 6019800"/>
              <a:gd name="connsiteX4" fmla="*/ 3009900 w 6019800"/>
              <a:gd name="connsiteY4" fmla="*/ 0 h 6019800"/>
            </a:gdLst>
            <a:ahLst/>
            <a:cxnLst/>
            <a:rect l="l" t="t" r="r" b="b"/>
            <a:pathLst>
              <a:path w="6019800" h="6019800">
                <a:moveTo>
                  <a:pt x="3009900" y="0"/>
                </a:moveTo>
                <a:cubicBezTo>
                  <a:pt x="4672222" y="0"/>
                  <a:pt x="6019800" y="1347578"/>
                  <a:pt x="6019800" y="3009900"/>
                </a:cubicBezTo>
                <a:cubicBezTo>
                  <a:pt x="6019800" y="4672222"/>
                  <a:pt x="4672222" y="6019800"/>
                  <a:pt x="3009900" y="6019800"/>
                </a:cubicBezTo>
                <a:cubicBezTo>
                  <a:pt x="1347578" y="6019800"/>
                  <a:pt x="0" y="4672222"/>
                  <a:pt x="0" y="3009900"/>
                </a:cubicBezTo>
                <a:cubicBezTo>
                  <a:pt x="0" y="1347578"/>
                  <a:pt x="1347578" y="0"/>
                  <a:pt x="30099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-673120" y="1615420"/>
            <a:ext cx="6299240" cy="6299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2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-497589" y="1790951"/>
            <a:ext cx="5948178" cy="594817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/>
          </a:blip>
          <a:srcRect l="2525" t="909" r="2525" b="4141"/>
          <a:stretch>
            <a:fillRect/>
          </a:stretch>
        </p:blipFill>
        <p:spPr>
          <a:xfrm flipH="1">
            <a:off x="-411480" y="1877060"/>
            <a:ext cx="5775960" cy="5775960"/>
          </a:xfrm>
          <a:custGeom>
            <a:avLst/>
            <a:gdLst>
              <a:gd name="connsiteX0" fmla="*/ 3255819 w 6511638"/>
              <a:gd name="connsiteY0" fmla="*/ 0 h 6511638"/>
              <a:gd name="connsiteX1" fmla="*/ 6511638 w 6511638"/>
              <a:gd name="connsiteY1" fmla="*/ 3255819 h 6511638"/>
              <a:gd name="connsiteX2" fmla="*/ 3255819 w 6511638"/>
              <a:gd name="connsiteY2" fmla="*/ 6511638 h 6511638"/>
              <a:gd name="connsiteX3" fmla="*/ 0 w 6511638"/>
              <a:gd name="connsiteY3" fmla="*/ 3255819 h 6511638"/>
              <a:gd name="connsiteX4" fmla="*/ 3255819 w 6511638"/>
              <a:gd name="connsiteY4" fmla="*/ 0 h 6511638"/>
            </a:gdLst>
            <a:ahLst/>
            <a:cxnLst/>
            <a:rect l="l" t="t" r="r" b="b"/>
            <a:pathLst>
              <a:path w="6511638" h="6511638">
                <a:moveTo>
                  <a:pt x="3255819" y="0"/>
                </a:moveTo>
                <a:cubicBezTo>
                  <a:pt x="5053958" y="0"/>
                  <a:pt x="6511638" y="1457680"/>
                  <a:pt x="6511638" y="3255819"/>
                </a:cubicBezTo>
                <a:cubicBezTo>
                  <a:pt x="6511638" y="5053958"/>
                  <a:pt x="5053958" y="6511638"/>
                  <a:pt x="3255819" y="6511638"/>
                </a:cubicBezTo>
                <a:cubicBezTo>
                  <a:pt x="1457680" y="6511638"/>
                  <a:pt x="0" y="5053958"/>
                  <a:pt x="0" y="3255819"/>
                </a:cubicBezTo>
                <a:cubicBezTo>
                  <a:pt x="0" y="1457680"/>
                  <a:pt x="1457680" y="0"/>
                  <a:pt x="325581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-335280" y="2225760"/>
            <a:ext cx="2225040" cy="670706"/>
          </a:xfrm>
          <a:custGeom>
            <a:avLst/>
            <a:gdLst>
              <a:gd name="connsiteX0" fmla="*/ 0 w 2123440"/>
              <a:gd name="connsiteY0" fmla="*/ 406400 h 640080"/>
              <a:gd name="connsiteX1" fmla="*/ 223520 w 2123440"/>
              <a:gd name="connsiteY1" fmla="*/ 243840 h 640080"/>
              <a:gd name="connsiteX2" fmla="*/ 447040 w 2123440"/>
              <a:gd name="connsiteY2" fmla="*/ 254000 h 640080"/>
              <a:gd name="connsiteX3" fmla="*/ 599440 w 2123440"/>
              <a:gd name="connsiteY3" fmla="*/ 71120 h 640080"/>
              <a:gd name="connsiteX4" fmla="*/ 955040 w 2123440"/>
              <a:gd name="connsiteY4" fmla="*/ 0 h 640080"/>
              <a:gd name="connsiteX5" fmla="*/ 1513840 w 2123440"/>
              <a:gd name="connsiteY5" fmla="*/ 60960 h 640080"/>
              <a:gd name="connsiteX6" fmla="*/ 1442720 w 2123440"/>
              <a:gd name="connsiteY6" fmla="*/ 254000 h 640080"/>
              <a:gd name="connsiteX7" fmla="*/ 1788160 w 2123440"/>
              <a:gd name="connsiteY7" fmla="*/ 284480 h 640080"/>
              <a:gd name="connsiteX8" fmla="*/ 2123440 w 2123440"/>
              <a:gd name="connsiteY8" fmla="*/ 426720 h 640080"/>
              <a:gd name="connsiteX9" fmla="*/ 2113280 w 2123440"/>
              <a:gd name="connsiteY9" fmla="*/ 609600 h 640080"/>
              <a:gd name="connsiteX10" fmla="*/ 1625600 w 2123440"/>
              <a:gd name="connsiteY10" fmla="*/ 640080 h 640080"/>
              <a:gd name="connsiteX11" fmla="*/ 1391920 w 2123440"/>
              <a:gd name="connsiteY11" fmla="*/ 518160 h 640080"/>
              <a:gd name="connsiteX12" fmla="*/ 640080 w 2123440"/>
              <a:gd name="connsiteY12" fmla="*/ 538480 h 640080"/>
              <a:gd name="connsiteX13" fmla="*/ 467360 w 2123440"/>
              <a:gd name="connsiteY13" fmla="*/ 396240 h 640080"/>
              <a:gd name="connsiteX14" fmla="*/ 0 w 2123440"/>
              <a:gd name="connsiteY14" fmla="*/ 406400 h 640080"/>
            </a:gdLst>
            <a:ahLst/>
            <a:cxnLst/>
            <a:rect l="l" t="t" r="r" b="b"/>
            <a:pathLst>
              <a:path w="2123440" h="640080">
                <a:moveTo>
                  <a:pt x="0" y="406400"/>
                </a:moveTo>
                <a:lnTo>
                  <a:pt x="223520" y="243840"/>
                </a:lnTo>
                <a:lnTo>
                  <a:pt x="447040" y="254000"/>
                </a:lnTo>
                <a:lnTo>
                  <a:pt x="599440" y="71120"/>
                </a:lnTo>
                <a:lnTo>
                  <a:pt x="955040" y="0"/>
                </a:lnTo>
                <a:lnTo>
                  <a:pt x="1513840" y="60960"/>
                </a:lnTo>
                <a:lnTo>
                  <a:pt x="1442720" y="254000"/>
                </a:lnTo>
                <a:lnTo>
                  <a:pt x="1788160" y="284480"/>
                </a:lnTo>
                <a:lnTo>
                  <a:pt x="2123440" y="426720"/>
                </a:lnTo>
                <a:lnTo>
                  <a:pt x="2113280" y="609600"/>
                </a:lnTo>
                <a:lnTo>
                  <a:pt x="1625600" y="640080"/>
                </a:lnTo>
                <a:lnTo>
                  <a:pt x="1391920" y="518160"/>
                </a:lnTo>
                <a:lnTo>
                  <a:pt x="640080" y="538480"/>
                </a:lnTo>
                <a:lnTo>
                  <a:pt x="467360" y="396240"/>
                </a:lnTo>
                <a:lnTo>
                  <a:pt x="0" y="4064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921759" y="2971800"/>
            <a:ext cx="1797375" cy="524106"/>
          </a:xfrm>
          <a:custGeom>
            <a:avLst/>
            <a:gdLst>
              <a:gd name="connsiteX0" fmla="*/ 1480820 w 1480820"/>
              <a:gd name="connsiteY0" fmla="*/ 431800 h 431800"/>
              <a:gd name="connsiteX1" fmla="*/ 1394460 w 1480820"/>
              <a:gd name="connsiteY1" fmla="*/ 358140 h 431800"/>
              <a:gd name="connsiteX2" fmla="*/ 1369060 w 1480820"/>
              <a:gd name="connsiteY2" fmla="*/ 355600 h 431800"/>
              <a:gd name="connsiteX3" fmla="*/ 1320800 w 1480820"/>
              <a:gd name="connsiteY3" fmla="*/ 287020 h 431800"/>
              <a:gd name="connsiteX4" fmla="*/ 1270000 w 1480820"/>
              <a:gd name="connsiteY4" fmla="*/ 281940 h 431800"/>
              <a:gd name="connsiteX5" fmla="*/ 1226820 w 1480820"/>
              <a:gd name="connsiteY5" fmla="*/ 256540 h 431800"/>
              <a:gd name="connsiteX6" fmla="*/ 1193800 w 1480820"/>
              <a:gd name="connsiteY6" fmla="*/ 269240 h 431800"/>
              <a:gd name="connsiteX7" fmla="*/ 1148080 w 1480820"/>
              <a:gd name="connsiteY7" fmla="*/ 218440 h 431800"/>
              <a:gd name="connsiteX8" fmla="*/ 1094740 w 1480820"/>
              <a:gd name="connsiteY8" fmla="*/ 218440 h 431800"/>
              <a:gd name="connsiteX9" fmla="*/ 965200 w 1480820"/>
              <a:gd name="connsiteY9" fmla="*/ 45720 h 431800"/>
              <a:gd name="connsiteX10" fmla="*/ 894080 w 1480820"/>
              <a:gd name="connsiteY10" fmla="*/ 35560 h 431800"/>
              <a:gd name="connsiteX11" fmla="*/ 510540 w 1480820"/>
              <a:gd name="connsiteY11" fmla="*/ 0 h 431800"/>
              <a:gd name="connsiteX12" fmla="*/ 472440 w 1480820"/>
              <a:gd name="connsiteY12" fmla="*/ 0 h 431800"/>
              <a:gd name="connsiteX13" fmla="*/ 304800 w 1480820"/>
              <a:gd name="connsiteY13" fmla="*/ 71120 h 431800"/>
              <a:gd name="connsiteX14" fmla="*/ 345440 w 1480820"/>
              <a:gd name="connsiteY14" fmla="*/ 276860 h 431800"/>
              <a:gd name="connsiteX15" fmla="*/ 220980 w 1480820"/>
              <a:gd name="connsiteY15" fmla="*/ 254000 h 431800"/>
              <a:gd name="connsiteX16" fmla="*/ 157480 w 1480820"/>
              <a:gd name="connsiteY16" fmla="*/ 287020 h 431800"/>
              <a:gd name="connsiteX17" fmla="*/ 180340 w 1480820"/>
              <a:gd name="connsiteY17" fmla="*/ 325120 h 431800"/>
              <a:gd name="connsiteX18" fmla="*/ 101600 w 1480820"/>
              <a:gd name="connsiteY18" fmla="*/ 342900 h 431800"/>
              <a:gd name="connsiteX19" fmla="*/ 35560 w 1480820"/>
              <a:gd name="connsiteY19" fmla="*/ 391160 h 431800"/>
              <a:gd name="connsiteX20" fmla="*/ 0 w 1480820"/>
              <a:gd name="connsiteY20" fmla="*/ 414020 h 431800"/>
              <a:gd name="connsiteX21" fmla="*/ 1480820 w 1480820"/>
              <a:gd name="connsiteY21" fmla="*/ 431800 h 431800"/>
            </a:gdLst>
            <a:ahLst/>
            <a:cxnLst/>
            <a:rect l="l" t="t" r="r" b="b"/>
            <a:pathLst>
              <a:path w="1480820" h="431800">
                <a:moveTo>
                  <a:pt x="1480820" y="431800"/>
                </a:moveTo>
                <a:lnTo>
                  <a:pt x="1394460" y="358140"/>
                </a:lnTo>
                <a:lnTo>
                  <a:pt x="1369060" y="355600"/>
                </a:lnTo>
                <a:lnTo>
                  <a:pt x="1320800" y="287020"/>
                </a:lnTo>
                <a:lnTo>
                  <a:pt x="1270000" y="281940"/>
                </a:lnTo>
                <a:lnTo>
                  <a:pt x="1226820" y="256540"/>
                </a:lnTo>
                <a:lnTo>
                  <a:pt x="1193800" y="269240"/>
                </a:lnTo>
                <a:lnTo>
                  <a:pt x="1148080" y="218440"/>
                </a:lnTo>
                <a:lnTo>
                  <a:pt x="1094740" y="218440"/>
                </a:lnTo>
                <a:lnTo>
                  <a:pt x="965200" y="45720"/>
                </a:lnTo>
                <a:lnTo>
                  <a:pt x="894080" y="35560"/>
                </a:lnTo>
                <a:lnTo>
                  <a:pt x="510540" y="0"/>
                </a:lnTo>
                <a:lnTo>
                  <a:pt x="472440" y="0"/>
                </a:lnTo>
                <a:lnTo>
                  <a:pt x="304800" y="71120"/>
                </a:lnTo>
                <a:lnTo>
                  <a:pt x="345440" y="276860"/>
                </a:lnTo>
                <a:lnTo>
                  <a:pt x="220980" y="254000"/>
                </a:lnTo>
                <a:lnTo>
                  <a:pt x="157480" y="287020"/>
                </a:lnTo>
                <a:lnTo>
                  <a:pt x="180340" y="325120"/>
                </a:lnTo>
                <a:lnTo>
                  <a:pt x="101600" y="342900"/>
                </a:lnTo>
                <a:lnTo>
                  <a:pt x="35560" y="391160"/>
                </a:lnTo>
                <a:lnTo>
                  <a:pt x="0" y="414020"/>
                </a:lnTo>
                <a:lnTo>
                  <a:pt x="1480820" y="4318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867140" y="736601"/>
            <a:ext cx="2651760" cy="299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20000"/>
              </a:lnSpc>
            </a:pPr>
            <a:r>
              <a:rPr kumimoji="1" lang="en-US" altLang="zh-CN" sz="13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02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233160" y="3916679"/>
            <a:ext cx="5285740" cy="140716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创“易”风采在食品安全中的体现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55760" y="5934710"/>
            <a:ext cx="2263140" cy="601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Powerpoint 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9892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757664" y="889746"/>
            <a:ext cx="256552" cy="27790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38124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18388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326489" y="889000"/>
            <a:ext cx="296442" cy="27940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499350" y="870156"/>
            <a:ext cx="327660" cy="3170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437380" y="1007110"/>
            <a:ext cx="1831086" cy="246380"/>
          </a:xfrm>
          <a:custGeom>
            <a:avLst/>
            <a:gdLst>
              <a:gd name="connsiteX0" fmla="*/ 1709166 w 1831086"/>
              <a:gd name="connsiteY0" fmla="*/ 124460 h 246380"/>
              <a:gd name="connsiteX1" fmla="*/ 1827306 w 1831086"/>
              <a:gd name="connsiteY1" fmla="*/ 124460 h 246380"/>
              <a:gd name="connsiteX2" fmla="*/ 1831086 w 1831086"/>
              <a:gd name="connsiteY2" fmla="*/ 124460 h 246380"/>
              <a:gd name="connsiteX3" fmla="*/ 1831086 w 1831086"/>
              <a:gd name="connsiteY3" fmla="*/ 129682 h 246380"/>
              <a:gd name="connsiteX4" fmla="*/ 1831086 w 1831086"/>
              <a:gd name="connsiteY4" fmla="*/ 246380 h 246380"/>
              <a:gd name="connsiteX5" fmla="*/ 1709166 w 1831086"/>
              <a:gd name="connsiteY5" fmla="*/ 246380 h 246380"/>
              <a:gd name="connsiteX6" fmla="*/ 1467866 w 1831086"/>
              <a:gd name="connsiteY6" fmla="*/ 124460 h 246380"/>
              <a:gd name="connsiteX7" fmla="*/ 1589786 w 1831086"/>
              <a:gd name="connsiteY7" fmla="*/ 124460 h 246380"/>
              <a:gd name="connsiteX8" fmla="*/ 1589786 w 1831086"/>
              <a:gd name="connsiteY8" fmla="*/ 246380 h 246380"/>
              <a:gd name="connsiteX9" fmla="*/ 1467866 w 1831086"/>
              <a:gd name="connsiteY9" fmla="*/ 246380 h 246380"/>
              <a:gd name="connsiteX10" fmla="*/ 1221486 w 1831086"/>
              <a:gd name="connsiteY10" fmla="*/ 124460 h 246380"/>
              <a:gd name="connsiteX11" fmla="*/ 1343406 w 1831086"/>
              <a:gd name="connsiteY11" fmla="*/ 124460 h 246380"/>
              <a:gd name="connsiteX12" fmla="*/ 1343406 w 1831086"/>
              <a:gd name="connsiteY12" fmla="*/ 246380 h 246380"/>
              <a:gd name="connsiteX13" fmla="*/ 1221486 w 1831086"/>
              <a:gd name="connsiteY13" fmla="*/ 246380 h 246380"/>
              <a:gd name="connsiteX14" fmla="*/ 977900 w 1831086"/>
              <a:gd name="connsiteY14" fmla="*/ 124460 h 246380"/>
              <a:gd name="connsiteX15" fmla="*/ 1099820 w 1831086"/>
              <a:gd name="connsiteY15" fmla="*/ 124460 h 246380"/>
              <a:gd name="connsiteX16" fmla="*/ 1099820 w 1831086"/>
              <a:gd name="connsiteY16" fmla="*/ 246380 h 246380"/>
              <a:gd name="connsiteX17" fmla="*/ 977900 w 1831086"/>
              <a:gd name="connsiteY17" fmla="*/ 246380 h 246380"/>
              <a:gd name="connsiteX18" fmla="*/ 731520 w 1831086"/>
              <a:gd name="connsiteY18" fmla="*/ 124460 h 246380"/>
              <a:gd name="connsiteX19" fmla="*/ 853440 w 1831086"/>
              <a:gd name="connsiteY19" fmla="*/ 124460 h 246380"/>
              <a:gd name="connsiteX20" fmla="*/ 853440 w 1831086"/>
              <a:gd name="connsiteY20" fmla="*/ 246380 h 246380"/>
              <a:gd name="connsiteX21" fmla="*/ 731520 w 1831086"/>
              <a:gd name="connsiteY21" fmla="*/ 246380 h 246380"/>
              <a:gd name="connsiteX22" fmla="*/ 490220 w 1831086"/>
              <a:gd name="connsiteY22" fmla="*/ 124460 h 246380"/>
              <a:gd name="connsiteX23" fmla="*/ 612140 w 1831086"/>
              <a:gd name="connsiteY23" fmla="*/ 124460 h 246380"/>
              <a:gd name="connsiteX24" fmla="*/ 612140 w 1831086"/>
              <a:gd name="connsiteY24" fmla="*/ 246380 h 246380"/>
              <a:gd name="connsiteX25" fmla="*/ 490220 w 1831086"/>
              <a:gd name="connsiteY25" fmla="*/ 246380 h 246380"/>
              <a:gd name="connsiteX26" fmla="*/ 243840 w 1831086"/>
              <a:gd name="connsiteY26" fmla="*/ 124460 h 246380"/>
              <a:gd name="connsiteX27" fmla="*/ 365760 w 1831086"/>
              <a:gd name="connsiteY27" fmla="*/ 124460 h 246380"/>
              <a:gd name="connsiteX28" fmla="*/ 365760 w 1831086"/>
              <a:gd name="connsiteY28" fmla="*/ 246380 h 246380"/>
              <a:gd name="connsiteX29" fmla="*/ 243840 w 1831086"/>
              <a:gd name="connsiteY29" fmla="*/ 246380 h 246380"/>
              <a:gd name="connsiteX30" fmla="*/ 0 w 1831086"/>
              <a:gd name="connsiteY30" fmla="*/ 124460 h 246380"/>
              <a:gd name="connsiteX31" fmla="*/ 105972 w 1831086"/>
              <a:gd name="connsiteY31" fmla="*/ 124460 h 246380"/>
              <a:gd name="connsiteX32" fmla="*/ 121920 w 1831086"/>
              <a:gd name="connsiteY32" fmla="*/ 124460 h 246380"/>
              <a:gd name="connsiteX33" fmla="*/ 121920 w 1831086"/>
              <a:gd name="connsiteY33" fmla="*/ 157632 h 246380"/>
              <a:gd name="connsiteX34" fmla="*/ 121920 w 1831086"/>
              <a:gd name="connsiteY34" fmla="*/ 246380 h 246380"/>
              <a:gd name="connsiteX35" fmla="*/ 0 w 1831086"/>
              <a:gd name="connsiteY35" fmla="*/ 246380 h 246380"/>
              <a:gd name="connsiteX36" fmla="*/ 1587246 w 1831086"/>
              <a:gd name="connsiteY36" fmla="*/ 0 h 246380"/>
              <a:gd name="connsiteX37" fmla="*/ 1709166 w 1831086"/>
              <a:gd name="connsiteY37" fmla="*/ 0 h 246380"/>
              <a:gd name="connsiteX38" fmla="*/ 1709166 w 1831086"/>
              <a:gd name="connsiteY38" fmla="*/ 121920 h 246380"/>
              <a:gd name="connsiteX39" fmla="*/ 1587246 w 1831086"/>
              <a:gd name="connsiteY39" fmla="*/ 121920 h 246380"/>
              <a:gd name="connsiteX40" fmla="*/ 1345946 w 1831086"/>
              <a:gd name="connsiteY40" fmla="*/ 0 h 246380"/>
              <a:gd name="connsiteX41" fmla="*/ 1467866 w 1831086"/>
              <a:gd name="connsiteY41" fmla="*/ 0 h 246380"/>
              <a:gd name="connsiteX42" fmla="*/ 1467866 w 1831086"/>
              <a:gd name="connsiteY42" fmla="*/ 121920 h 246380"/>
              <a:gd name="connsiteX43" fmla="*/ 1345946 w 1831086"/>
              <a:gd name="connsiteY43" fmla="*/ 121920 h 246380"/>
              <a:gd name="connsiteX44" fmla="*/ 1099566 w 1831086"/>
              <a:gd name="connsiteY44" fmla="*/ 0 h 246380"/>
              <a:gd name="connsiteX45" fmla="*/ 1221486 w 1831086"/>
              <a:gd name="connsiteY45" fmla="*/ 0 h 246380"/>
              <a:gd name="connsiteX46" fmla="*/ 1221486 w 1831086"/>
              <a:gd name="connsiteY46" fmla="*/ 121920 h 246380"/>
              <a:gd name="connsiteX47" fmla="*/ 1099566 w 1831086"/>
              <a:gd name="connsiteY47" fmla="*/ 121920 h 246380"/>
              <a:gd name="connsiteX48" fmla="*/ 855980 w 1831086"/>
              <a:gd name="connsiteY48" fmla="*/ 0 h 246380"/>
              <a:gd name="connsiteX49" fmla="*/ 977900 w 1831086"/>
              <a:gd name="connsiteY49" fmla="*/ 0 h 246380"/>
              <a:gd name="connsiteX50" fmla="*/ 977900 w 1831086"/>
              <a:gd name="connsiteY50" fmla="*/ 121920 h 246380"/>
              <a:gd name="connsiteX51" fmla="*/ 855980 w 1831086"/>
              <a:gd name="connsiteY51" fmla="*/ 121920 h 246380"/>
              <a:gd name="connsiteX52" fmla="*/ 609600 w 1831086"/>
              <a:gd name="connsiteY52" fmla="*/ 0 h 246380"/>
              <a:gd name="connsiteX53" fmla="*/ 731520 w 1831086"/>
              <a:gd name="connsiteY53" fmla="*/ 0 h 246380"/>
              <a:gd name="connsiteX54" fmla="*/ 731520 w 1831086"/>
              <a:gd name="connsiteY54" fmla="*/ 121920 h 246380"/>
              <a:gd name="connsiteX55" fmla="*/ 609600 w 1831086"/>
              <a:gd name="connsiteY55" fmla="*/ 121920 h 246380"/>
              <a:gd name="connsiteX56" fmla="*/ 368300 w 1831086"/>
              <a:gd name="connsiteY56" fmla="*/ 0 h 246380"/>
              <a:gd name="connsiteX57" fmla="*/ 490220 w 1831086"/>
              <a:gd name="connsiteY57" fmla="*/ 0 h 246380"/>
              <a:gd name="connsiteX58" fmla="*/ 490220 w 1831086"/>
              <a:gd name="connsiteY58" fmla="*/ 121920 h 246380"/>
              <a:gd name="connsiteX59" fmla="*/ 368300 w 1831086"/>
              <a:gd name="connsiteY59" fmla="*/ 121920 h 246380"/>
              <a:gd name="connsiteX60" fmla="*/ 121920 w 1831086"/>
              <a:gd name="connsiteY60" fmla="*/ 0 h 246380"/>
              <a:gd name="connsiteX61" fmla="*/ 243840 w 1831086"/>
              <a:gd name="connsiteY61" fmla="*/ 0 h 246380"/>
              <a:gd name="connsiteX62" fmla="*/ 243840 w 1831086"/>
              <a:gd name="connsiteY62" fmla="*/ 121920 h 246380"/>
              <a:gd name="connsiteX63" fmla="*/ 121920 w 1831086"/>
              <a:gd name="connsiteY63" fmla="*/ 121920 h 246380"/>
            </a:gdLst>
            <a:ahLst/>
            <a:cxnLst/>
            <a:rect l="l" t="t" r="r" b="b"/>
            <a:pathLst>
              <a:path w="1831086" h="246380">
                <a:moveTo>
                  <a:pt x="1709166" y="124460"/>
                </a:moveTo>
                <a:lnTo>
                  <a:pt x="1827306" y="124460"/>
                </a:lnTo>
                <a:lnTo>
                  <a:pt x="1831086" y="124460"/>
                </a:lnTo>
                <a:lnTo>
                  <a:pt x="1831086" y="129682"/>
                </a:lnTo>
                <a:lnTo>
                  <a:pt x="1831086" y="246380"/>
                </a:lnTo>
                <a:lnTo>
                  <a:pt x="1709166" y="246380"/>
                </a:lnTo>
                <a:close/>
                <a:moveTo>
                  <a:pt x="1467866" y="124460"/>
                </a:moveTo>
                <a:lnTo>
                  <a:pt x="1589786" y="124460"/>
                </a:lnTo>
                <a:lnTo>
                  <a:pt x="1589786" y="246380"/>
                </a:lnTo>
                <a:lnTo>
                  <a:pt x="1467866" y="246380"/>
                </a:lnTo>
                <a:close/>
                <a:moveTo>
                  <a:pt x="1221486" y="124460"/>
                </a:moveTo>
                <a:lnTo>
                  <a:pt x="1343406" y="124460"/>
                </a:lnTo>
                <a:lnTo>
                  <a:pt x="1343406" y="246380"/>
                </a:lnTo>
                <a:lnTo>
                  <a:pt x="1221486" y="246380"/>
                </a:lnTo>
                <a:close/>
                <a:moveTo>
                  <a:pt x="977900" y="124460"/>
                </a:moveTo>
                <a:lnTo>
                  <a:pt x="1099820" y="124460"/>
                </a:lnTo>
                <a:lnTo>
                  <a:pt x="1099820" y="246380"/>
                </a:lnTo>
                <a:lnTo>
                  <a:pt x="977900" y="246380"/>
                </a:lnTo>
                <a:close/>
                <a:moveTo>
                  <a:pt x="731520" y="124460"/>
                </a:moveTo>
                <a:lnTo>
                  <a:pt x="853440" y="124460"/>
                </a:lnTo>
                <a:lnTo>
                  <a:pt x="853440" y="246380"/>
                </a:lnTo>
                <a:lnTo>
                  <a:pt x="731520" y="246380"/>
                </a:lnTo>
                <a:close/>
                <a:moveTo>
                  <a:pt x="490220" y="124460"/>
                </a:moveTo>
                <a:lnTo>
                  <a:pt x="612140" y="124460"/>
                </a:lnTo>
                <a:lnTo>
                  <a:pt x="612140" y="246380"/>
                </a:lnTo>
                <a:lnTo>
                  <a:pt x="490220" y="246380"/>
                </a:lnTo>
                <a:close/>
                <a:moveTo>
                  <a:pt x="243840" y="124460"/>
                </a:moveTo>
                <a:lnTo>
                  <a:pt x="365760" y="124460"/>
                </a:lnTo>
                <a:lnTo>
                  <a:pt x="365760" y="246380"/>
                </a:lnTo>
                <a:lnTo>
                  <a:pt x="243840" y="246380"/>
                </a:lnTo>
                <a:close/>
                <a:moveTo>
                  <a:pt x="0" y="124460"/>
                </a:moveTo>
                <a:lnTo>
                  <a:pt x="105972" y="124460"/>
                </a:lnTo>
                <a:lnTo>
                  <a:pt x="121920" y="124460"/>
                </a:lnTo>
                <a:lnTo>
                  <a:pt x="121920" y="157632"/>
                </a:lnTo>
                <a:lnTo>
                  <a:pt x="121920" y="246380"/>
                </a:lnTo>
                <a:lnTo>
                  <a:pt x="0" y="246380"/>
                </a:lnTo>
                <a:close/>
                <a:moveTo>
                  <a:pt x="1587246" y="0"/>
                </a:moveTo>
                <a:lnTo>
                  <a:pt x="1709166" y="0"/>
                </a:lnTo>
                <a:lnTo>
                  <a:pt x="1709166" y="121920"/>
                </a:lnTo>
                <a:lnTo>
                  <a:pt x="1587246" y="121920"/>
                </a:lnTo>
                <a:close/>
                <a:moveTo>
                  <a:pt x="1345946" y="0"/>
                </a:moveTo>
                <a:lnTo>
                  <a:pt x="1467866" y="0"/>
                </a:lnTo>
                <a:lnTo>
                  <a:pt x="1467866" y="121920"/>
                </a:lnTo>
                <a:lnTo>
                  <a:pt x="1345946" y="121920"/>
                </a:lnTo>
                <a:close/>
                <a:moveTo>
                  <a:pt x="1099566" y="0"/>
                </a:moveTo>
                <a:lnTo>
                  <a:pt x="1221486" y="0"/>
                </a:lnTo>
                <a:lnTo>
                  <a:pt x="1221486" y="121920"/>
                </a:lnTo>
                <a:lnTo>
                  <a:pt x="1099566" y="121920"/>
                </a:lnTo>
                <a:close/>
                <a:moveTo>
                  <a:pt x="855980" y="0"/>
                </a:moveTo>
                <a:lnTo>
                  <a:pt x="977900" y="0"/>
                </a:lnTo>
                <a:lnTo>
                  <a:pt x="977900" y="121920"/>
                </a:lnTo>
                <a:lnTo>
                  <a:pt x="855980" y="121920"/>
                </a:lnTo>
                <a:close/>
                <a:moveTo>
                  <a:pt x="609600" y="0"/>
                </a:moveTo>
                <a:lnTo>
                  <a:pt x="731520" y="0"/>
                </a:lnTo>
                <a:lnTo>
                  <a:pt x="731520" y="121920"/>
                </a:lnTo>
                <a:lnTo>
                  <a:pt x="609600" y="121920"/>
                </a:lnTo>
                <a:close/>
                <a:moveTo>
                  <a:pt x="368300" y="0"/>
                </a:moveTo>
                <a:lnTo>
                  <a:pt x="490220" y="0"/>
                </a:lnTo>
                <a:lnTo>
                  <a:pt x="490220" y="121920"/>
                </a:lnTo>
                <a:lnTo>
                  <a:pt x="368300" y="121920"/>
                </a:lnTo>
                <a:close/>
                <a:moveTo>
                  <a:pt x="121920" y="0"/>
                </a:moveTo>
                <a:lnTo>
                  <a:pt x="243840" y="0"/>
                </a:lnTo>
                <a:lnTo>
                  <a:pt x="243840" y="121920"/>
                </a:lnTo>
                <a:lnTo>
                  <a:pt x="121920" y="12192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flipV="1">
            <a:off x="8353280" y="2175096"/>
            <a:ext cx="775480" cy="942550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flipV="1">
            <a:off x="7911192" y="1778634"/>
            <a:ext cx="364450" cy="442968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38141" y="1150340"/>
            <a:ext cx="10453790" cy="1848418"/>
          </a:xfrm>
          <a:prstGeom prst="horizontalScroll">
            <a:avLst/>
          </a:prstGeom>
          <a:gradFill>
            <a:gsLst>
              <a:gs pos="0">
                <a:schemeClr val="accent2">
                  <a:lumMod val="4000"/>
                  <a:lumOff val="96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2700000" scaled="0"/>
          </a:gradFill>
          <a:ln w="12700" cap="sq">
            <a:solidFill>
              <a:schemeClr val="accent1"/>
            </a:solidFill>
            <a:miter/>
          </a:ln>
          <a:effectLst>
            <a:outerShdw blurRad="419100" dist="127000" dir="4800000" sx="98000" sy="98000" algn="t" rotWithShape="0">
              <a:schemeClr val="accent1">
                <a:lumMod val="50000"/>
                <a:alpha val="16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58813" y="2897674"/>
            <a:ext cx="10453790" cy="1848418"/>
          </a:xfrm>
          <a:prstGeom prst="horizontalScroll">
            <a:avLst/>
          </a:prstGeom>
          <a:gradFill>
            <a:gsLst>
              <a:gs pos="0">
                <a:schemeClr val="accent2">
                  <a:lumMod val="4000"/>
                  <a:lumOff val="96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2700000" scaled="0"/>
          </a:gradFill>
          <a:ln w="12700" cap="sq">
            <a:solidFill>
              <a:schemeClr val="accent1"/>
            </a:solidFill>
            <a:miter/>
          </a:ln>
          <a:effectLst>
            <a:outerShdw blurRad="419100" dist="127000" dir="4800000" sx="98000" sy="98000" algn="t" rotWithShape="0">
              <a:schemeClr val="accent1">
                <a:lumMod val="50000"/>
                <a:alpha val="16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038141" y="4614639"/>
            <a:ext cx="10453790" cy="1848418"/>
          </a:xfrm>
          <a:prstGeom prst="horizontalScroll">
            <a:avLst/>
          </a:prstGeom>
          <a:gradFill>
            <a:gsLst>
              <a:gs pos="0">
                <a:schemeClr val="accent2">
                  <a:lumMod val="4000"/>
                  <a:lumOff val="96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2700000" scaled="0"/>
          </a:gradFill>
          <a:ln w="12700" cap="sq">
            <a:solidFill>
              <a:schemeClr val="accent1"/>
            </a:solidFill>
            <a:miter/>
          </a:ln>
          <a:effectLst>
            <a:outerShdw blurRad="419100" dist="127000" dir="4800000" sx="98000" sy="98000" algn="t" rotWithShape="0">
              <a:schemeClr val="accent1">
                <a:lumMod val="50000"/>
                <a:alpha val="16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544650" y="1587065"/>
            <a:ext cx="800520" cy="800520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1000">
                <a:schemeClr val="accent1">
                  <a:lumMod val="60000"/>
                  <a:lumOff val="40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31711" y="1769619"/>
            <a:ext cx="426399" cy="4354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0002850" y="3307323"/>
            <a:ext cx="800520" cy="800520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1000">
                <a:schemeClr val="accent1">
                  <a:lumMod val="60000"/>
                  <a:lumOff val="40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159454" y="3470828"/>
            <a:ext cx="487313" cy="4735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02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544650" y="5024288"/>
            <a:ext cx="800520" cy="800520"/>
          </a:xfrm>
          <a:prstGeom prst="ellipse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31000">
                <a:schemeClr val="accent1">
                  <a:lumMod val="60000"/>
                  <a:lumOff val="40000"/>
                </a:schemeClr>
              </a:gs>
              <a:gs pos="73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700" cap="sq">
            <a:noFill/>
            <a:miter/>
          </a:ln>
          <a:effectLst>
            <a:outerShdw blurRad="444500" dist="317500" dir="5400000" sx="92000" sy="92000" algn="t" rotWithShape="0">
              <a:schemeClr val="accent1">
                <a:lumMod val="75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701254" y="5206843"/>
            <a:ext cx="487313" cy="4354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03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761644" y="1587065"/>
            <a:ext cx="7645134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93DA49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食品安全检测技术的进步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761644" y="1957648"/>
            <a:ext cx="7645134" cy="60877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64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现代食品安全检测技术如基因测序、质谱分析等，能够快速准确地识别食品中的有害物质，提高了食品安全监管的效率和准确性。
物联网技术的应用，如RFID标签，可以实现食品从生产到消费的全程追溯，增强了食品安全的透明度和可追溯性。
人工智能和大数据分析在食品安全监管中的应用，通过模式识别和预测分析，提前发现潜在的食品安全风险。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605323" y="3342996"/>
            <a:ext cx="7873734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93DA49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食品安全包装的创新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761644" y="5048106"/>
            <a:ext cx="7885706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93DA49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食品安全教育与宣传的创新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761643" y="5441753"/>
            <a:ext cx="7885707" cy="608777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64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利用社交媒体和网络平台进行食品安全知识的普及，提高了公众的食品安全意识和自我保护能力。
通过虚拟现实(VR)和增强现实(AR)技术，提供互动式的食品安全教育体验，使教育更加生动和有效。
创新的食品安全宣传活动，如食品安全周、食品安全知识竞赛等，提高了公众的参与度和活动的吸引力。</a:t>
            </a:r>
            <a:endParaRPr kumimoji="1"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alphaModFix/>
          </a:blip>
          <a:srcRect r="32715"/>
          <a:stretch>
            <a:fillRect/>
          </a:stretch>
        </p:blipFill>
        <p:spPr>
          <a:xfrm>
            <a:off x="2761643" y="1957690"/>
            <a:ext cx="7305702" cy="12193"/>
          </a:xfrm>
          <a:custGeom>
            <a:avLst/>
            <a:gdLst/>
            <a:ahLst/>
            <a:cxnLst/>
            <a:rect l="l" t="t" r="r" b="b"/>
            <a:pathLst>
              <a:path w="7302500" h="12700">
                <a:moveTo>
                  <a:pt x="0" y="0"/>
                </a:moveTo>
                <a:lnTo>
                  <a:pt x="7305702" y="0"/>
                </a:lnTo>
                <a:lnTo>
                  <a:pt x="7305702" y="12193"/>
                </a:lnTo>
                <a:lnTo>
                  <a:pt x="0" y="12193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">
            <a:alphaModFix/>
          </a:blip>
          <a:srcRect r="32715"/>
          <a:stretch>
            <a:fillRect/>
          </a:stretch>
        </p:blipFill>
        <p:spPr>
          <a:xfrm>
            <a:off x="2173354" y="3743806"/>
            <a:ext cx="7305702" cy="12193"/>
          </a:xfrm>
          <a:custGeom>
            <a:avLst/>
            <a:gdLst/>
            <a:ahLst/>
            <a:cxnLst/>
            <a:rect l="l" t="t" r="r" b="b"/>
            <a:pathLst>
              <a:path w="7302500" h="12700">
                <a:moveTo>
                  <a:pt x="0" y="0"/>
                </a:moveTo>
                <a:lnTo>
                  <a:pt x="7305702" y="0"/>
                </a:lnTo>
                <a:lnTo>
                  <a:pt x="7305702" y="12193"/>
                </a:lnTo>
                <a:lnTo>
                  <a:pt x="0" y="12193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alphaModFix/>
          </a:blip>
          <a:srcRect r="32715"/>
          <a:stretch>
            <a:fillRect/>
          </a:stretch>
        </p:blipFill>
        <p:spPr>
          <a:xfrm>
            <a:off x="2761643" y="5419649"/>
            <a:ext cx="7305702" cy="12193"/>
          </a:xfrm>
          <a:custGeom>
            <a:avLst/>
            <a:gdLst/>
            <a:ahLst/>
            <a:cxnLst/>
            <a:rect l="l" t="t" r="r" b="b"/>
            <a:pathLst>
              <a:path w="7302500" h="12700">
                <a:moveTo>
                  <a:pt x="0" y="0"/>
                </a:moveTo>
                <a:lnTo>
                  <a:pt x="7305702" y="0"/>
                </a:lnTo>
                <a:lnTo>
                  <a:pt x="7305702" y="12193"/>
                </a:lnTo>
                <a:lnTo>
                  <a:pt x="0" y="12193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0" name="标题 1"/>
          <p:cNvSpPr txBox="1"/>
          <p:nvPr/>
        </p:nvSpPr>
        <p:spPr>
          <a:xfrm>
            <a:off x="1605322" y="3796796"/>
            <a:ext cx="7873734" cy="62000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970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创新的食品包装材料如生物降解塑料，减少了环境污染，同时保证了食品的新鲜度和安全性。
智能包装技术，如温度感应标签，可以实时监测食品的存储条件，防止因温度不当导致的食物变质。
创新包装设计，如易撕口、防漏封口等，提高了食品的便利性和安全性，减少了食品在运输和使用过程中的污染风险。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-1" y="218915"/>
            <a:ext cx="621792" cy="326730"/>
          </a:xfrm>
          <a:custGeom>
            <a:avLst/>
            <a:gdLst>
              <a:gd name="connsiteX0" fmla="*/ 0 w 621792"/>
              <a:gd name="connsiteY0" fmla="*/ 0 h 326730"/>
              <a:gd name="connsiteX1" fmla="*/ 146813 w 621792"/>
              <a:gd name="connsiteY1" fmla="*/ 0 h 326730"/>
              <a:gd name="connsiteX2" fmla="*/ 474979 w 621792"/>
              <a:gd name="connsiteY2" fmla="*/ 0 h 326730"/>
              <a:gd name="connsiteX3" fmla="*/ 621792 w 621792"/>
              <a:gd name="connsiteY3" fmla="*/ 0 h 326730"/>
              <a:gd name="connsiteX4" fmla="*/ 412064 w 621792"/>
              <a:gd name="connsiteY4" fmla="*/ 326730 h 326730"/>
              <a:gd name="connsiteX5" fmla="*/ 265251 w 621792"/>
              <a:gd name="connsiteY5" fmla="*/ 326730 h 326730"/>
              <a:gd name="connsiteX6" fmla="*/ 146813 w 621792"/>
              <a:gd name="connsiteY6" fmla="*/ 326730 h 326730"/>
              <a:gd name="connsiteX7" fmla="*/ 0 w 621792"/>
              <a:gd name="connsiteY7" fmla="*/ 326730 h 326730"/>
            </a:gdLst>
            <a:ahLst/>
            <a:cxnLst/>
            <a:rect l="l" t="t" r="r" b="b"/>
            <a:pathLst>
              <a:path w="621792" h="326730">
                <a:moveTo>
                  <a:pt x="0" y="0"/>
                </a:moveTo>
                <a:lnTo>
                  <a:pt x="146813" y="0"/>
                </a:lnTo>
                <a:lnTo>
                  <a:pt x="474979" y="0"/>
                </a:lnTo>
                <a:lnTo>
                  <a:pt x="621792" y="0"/>
                </a:lnTo>
                <a:lnTo>
                  <a:pt x="412064" y="326730"/>
                </a:lnTo>
                <a:lnTo>
                  <a:pt x="265251" y="326730"/>
                </a:lnTo>
                <a:lnTo>
                  <a:pt x="146813" y="326730"/>
                </a:lnTo>
                <a:lnTo>
                  <a:pt x="0" y="32673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21792" y="163502"/>
            <a:ext cx="10706100" cy="421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创新技术在食品安全中的应用</a:t>
            </a: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4483082" y="4580238"/>
            <a:ext cx="4630434" cy="2277762"/>
          </a:xfrm>
          <a:custGeom>
            <a:avLst/>
            <a:gdLst>
              <a:gd name="connsiteX0" fmla="*/ 1929807 w 4630434"/>
              <a:gd name="connsiteY0" fmla="*/ 1892058 h 2277762"/>
              <a:gd name="connsiteX1" fmla="*/ 2315512 w 4630434"/>
              <a:gd name="connsiteY1" fmla="*/ 1892058 h 2277762"/>
              <a:gd name="connsiteX2" fmla="*/ 2315512 w 4630434"/>
              <a:gd name="connsiteY2" fmla="*/ 2277762 h 2277762"/>
              <a:gd name="connsiteX3" fmla="*/ 1929807 w 4630434"/>
              <a:gd name="connsiteY3" fmla="*/ 2277762 h 2277762"/>
              <a:gd name="connsiteX4" fmla="*/ 1155345 w 4630434"/>
              <a:gd name="connsiteY4" fmla="*/ 1892058 h 2277762"/>
              <a:gd name="connsiteX5" fmla="*/ 1541050 w 4630434"/>
              <a:gd name="connsiteY5" fmla="*/ 1892058 h 2277762"/>
              <a:gd name="connsiteX6" fmla="*/ 1541050 w 4630434"/>
              <a:gd name="connsiteY6" fmla="*/ 2277762 h 2277762"/>
              <a:gd name="connsiteX7" fmla="*/ 1155345 w 4630434"/>
              <a:gd name="connsiteY7" fmla="*/ 2277762 h 2277762"/>
              <a:gd name="connsiteX8" fmla="*/ 385115 w 4630434"/>
              <a:gd name="connsiteY8" fmla="*/ 1892058 h 2277762"/>
              <a:gd name="connsiteX9" fmla="*/ 770819 w 4630434"/>
              <a:gd name="connsiteY9" fmla="*/ 1892058 h 2277762"/>
              <a:gd name="connsiteX10" fmla="*/ 770819 w 4630434"/>
              <a:gd name="connsiteY10" fmla="*/ 2277762 h 2277762"/>
              <a:gd name="connsiteX11" fmla="*/ 385115 w 4630434"/>
              <a:gd name="connsiteY11" fmla="*/ 2277762 h 2277762"/>
              <a:gd name="connsiteX12" fmla="*/ 4244730 w 4630434"/>
              <a:gd name="connsiteY12" fmla="*/ 1892057 h 2277762"/>
              <a:gd name="connsiteX13" fmla="*/ 4630434 w 4630434"/>
              <a:gd name="connsiteY13" fmla="*/ 1892057 h 2277762"/>
              <a:gd name="connsiteX14" fmla="*/ 4630434 w 4630434"/>
              <a:gd name="connsiteY14" fmla="*/ 2277762 h 2277762"/>
              <a:gd name="connsiteX15" fmla="*/ 4244730 w 4630434"/>
              <a:gd name="connsiteY15" fmla="*/ 2277762 h 2277762"/>
              <a:gd name="connsiteX16" fmla="*/ 3474499 w 4630434"/>
              <a:gd name="connsiteY16" fmla="*/ 1892057 h 2277762"/>
              <a:gd name="connsiteX17" fmla="*/ 3860204 w 4630434"/>
              <a:gd name="connsiteY17" fmla="*/ 1892057 h 2277762"/>
              <a:gd name="connsiteX18" fmla="*/ 3860204 w 4630434"/>
              <a:gd name="connsiteY18" fmla="*/ 2277762 h 2277762"/>
              <a:gd name="connsiteX19" fmla="*/ 3474499 w 4630434"/>
              <a:gd name="connsiteY19" fmla="*/ 2277762 h 2277762"/>
              <a:gd name="connsiteX20" fmla="*/ 2700037 w 4630434"/>
              <a:gd name="connsiteY20" fmla="*/ 1892057 h 2277762"/>
              <a:gd name="connsiteX21" fmla="*/ 3085741 w 4630434"/>
              <a:gd name="connsiteY21" fmla="*/ 1892057 h 2277762"/>
              <a:gd name="connsiteX22" fmla="*/ 3085741 w 4630434"/>
              <a:gd name="connsiteY22" fmla="*/ 2277762 h 2277762"/>
              <a:gd name="connsiteX23" fmla="*/ 2700037 w 4630434"/>
              <a:gd name="connsiteY23" fmla="*/ 2277762 h 2277762"/>
              <a:gd name="connsiteX24" fmla="*/ 1929807 w 4630434"/>
              <a:gd name="connsiteY24" fmla="*/ 1120064 h 2277762"/>
              <a:gd name="connsiteX25" fmla="*/ 2315512 w 4630434"/>
              <a:gd name="connsiteY25" fmla="*/ 1120064 h 2277762"/>
              <a:gd name="connsiteX26" fmla="*/ 2315512 w 4630434"/>
              <a:gd name="connsiteY26" fmla="*/ 1501537 h 2277762"/>
              <a:gd name="connsiteX27" fmla="*/ 2700037 w 4630434"/>
              <a:gd name="connsiteY27" fmla="*/ 1501537 h 2277762"/>
              <a:gd name="connsiteX28" fmla="*/ 2700037 w 4630434"/>
              <a:gd name="connsiteY28" fmla="*/ 1120064 h 2277762"/>
              <a:gd name="connsiteX29" fmla="*/ 3085741 w 4630434"/>
              <a:gd name="connsiteY29" fmla="*/ 1120064 h 2277762"/>
              <a:gd name="connsiteX30" fmla="*/ 3085741 w 4630434"/>
              <a:gd name="connsiteY30" fmla="*/ 1505769 h 2277762"/>
              <a:gd name="connsiteX31" fmla="*/ 2700626 w 4630434"/>
              <a:gd name="connsiteY31" fmla="*/ 1505769 h 2277762"/>
              <a:gd name="connsiteX32" fmla="*/ 2700626 w 4630434"/>
              <a:gd name="connsiteY32" fmla="*/ 1887240 h 2277762"/>
              <a:gd name="connsiteX33" fmla="*/ 2314923 w 4630434"/>
              <a:gd name="connsiteY33" fmla="*/ 1887240 h 2277762"/>
              <a:gd name="connsiteX34" fmla="*/ 2314923 w 4630434"/>
              <a:gd name="connsiteY34" fmla="*/ 1505769 h 2277762"/>
              <a:gd name="connsiteX35" fmla="*/ 1930397 w 4630434"/>
              <a:gd name="connsiteY35" fmla="*/ 1505769 h 2277762"/>
              <a:gd name="connsiteX36" fmla="*/ 1930397 w 4630434"/>
              <a:gd name="connsiteY36" fmla="*/ 1887241 h 2277762"/>
              <a:gd name="connsiteX37" fmla="*/ 1544692 w 4630434"/>
              <a:gd name="connsiteY37" fmla="*/ 1887241 h 2277762"/>
              <a:gd name="connsiteX38" fmla="*/ 1544692 w 4630434"/>
              <a:gd name="connsiteY38" fmla="*/ 1501537 h 2277762"/>
              <a:gd name="connsiteX39" fmla="*/ 1929807 w 4630434"/>
              <a:gd name="connsiteY39" fmla="*/ 1501537 h 2277762"/>
              <a:gd name="connsiteX40" fmla="*/ 385115 w 4630434"/>
              <a:gd name="connsiteY40" fmla="*/ 1120064 h 2277762"/>
              <a:gd name="connsiteX41" fmla="*/ 770819 w 4630434"/>
              <a:gd name="connsiteY41" fmla="*/ 1120064 h 2277762"/>
              <a:gd name="connsiteX42" fmla="*/ 770819 w 4630434"/>
              <a:gd name="connsiteY42" fmla="*/ 1501537 h 2277762"/>
              <a:gd name="connsiteX43" fmla="*/ 1155345 w 4630434"/>
              <a:gd name="connsiteY43" fmla="*/ 1501537 h 2277762"/>
              <a:gd name="connsiteX44" fmla="*/ 1155345 w 4630434"/>
              <a:gd name="connsiteY44" fmla="*/ 1120064 h 2277762"/>
              <a:gd name="connsiteX45" fmla="*/ 1541050 w 4630434"/>
              <a:gd name="connsiteY45" fmla="*/ 1120064 h 2277762"/>
              <a:gd name="connsiteX46" fmla="*/ 1541050 w 4630434"/>
              <a:gd name="connsiteY46" fmla="*/ 1505769 h 2277762"/>
              <a:gd name="connsiteX47" fmla="*/ 1155935 w 4630434"/>
              <a:gd name="connsiteY47" fmla="*/ 1505769 h 2277762"/>
              <a:gd name="connsiteX48" fmla="*/ 1155935 w 4630434"/>
              <a:gd name="connsiteY48" fmla="*/ 1887241 h 2277762"/>
              <a:gd name="connsiteX49" fmla="*/ 770230 w 4630434"/>
              <a:gd name="connsiteY49" fmla="*/ 1887241 h 2277762"/>
              <a:gd name="connsiteX50" fmla="*/ 770230 w 4630434"/>
              <a:gd name="connsiteY50" fmla="*/ 1505769 h 2277762"/>
              <a:gd name="connsiteX51" fmla="*/ 385704 w 4630434"/>
              <a:gd name="connsiteY51" fmla="*/ 1505769 h 2277762"/>
              <a:gd name="connsiteX52" fmla="*/ 385704 w 4630434"/>
              <a:gd name="connsiteY52" fmla="*/ 1887241 h 2277762"/>
              <a:gd name="connsiteX53" fmla="*/ 0 w 4630434"/>
              <a:gd name="connsiteY53" fmla="*/ 1887241 h 2277762"/>
              <a:gd name="connsiteX54" fmla="*/ 0 w 4630434"/>
              <a:gd name="connsiteY54" fmla="*/ 1501537 h 2277762"/>
              <a:gd name="connsiteX55" fmla="*/ 385115 w 4630434"/>
              <a:gd name="connsiteY55" fmla="*/ 1501537 h 2277762"/>
              <a:gd name="connsiteX56" fmla="*/ 3085742 w 4630434"/>
              <a:gd name="connsiteY56" fmla="*/ 742395 h 2277762"/>
              <a:gd name="connsiteX57" fmla="*/ 3471447 w 4630434"/>
              <a:gd name="connsiteY57" fmla="*/ 742395 h 2277762"/>
              <a:gd name="connsiteX58" fmla="*/ 3471447 w 4630434"/>
              <a:gd name="connsiteY58" fmla="*/ 1128100 h 2277762"/>
              <a:gd name="connsiteX59" fmla="*/ 3085742 w 4630434"/>
              <a:gd name="connsiteY59" fmla="*/ 1128100 h 2277762"/>
              <a:gd name="connsiteX60" fmla="*/ 4244730 w 4630434"/>
              <a:gd name="connsiteY60" fmla="*/ 372762 h 2277762"/>
              <a:gd name="connsiteX61" fmla="*/ 4630434 w 4630434"/>
              <a:gd name="connsiteY61" fmla="*/ 372762 h 2277762"/>
              <a:gd name="connsiteX62" fmla="*/ 4630434 w 4630434"/>
              <a:gd name="connsiteY62" fmla="*/ 758467 h 2277762"/>
              <a:gd name="connsiteX63" fmla="*/ 4245909 w 4630434"/>
              <a:gd name="connsiteY63" fmla="*/ 758467 h 2277762"/>
              <a:gd name="connsiteX64" fmla="*/ 4245909 w 4630434"/>
              <a:gd name="connsiteY64" fmla="*/ 1120064 h 2277762"/>
              <a:gd name="connsiteX65" fmla="*/ 4630434 w 4630434"/>
              <a:gd name="connsiteY65" fmla="*/ 1120064 h 2277762"/>
              <a:gd name="connsiteX66" fmla="*/ 4630434 w 4630434"/>
              <a:gd name="connsiteY66" fmla="*/ 1505769 h 2277762"/>
              <a:gd name="connsiteX67" fmla="*/ 4245319 w 4630434"/>
              <a:gd name="connsiteY67" fmla="*/ 1505769 h 2277762"/>
              <a:gd name="connsiteX68" fmla="*/ 4245319 w 4630434"/>
              <a:gd name="connsiteY68" fmla="*/ 1887240 h 2277762"/>
              <a:gd name="connsiteX69" fmla="*/ 3859615 w 4630434"/>
              <a:gd name="connsiteY69" fmla="*/ 1887240 h 2277762"/>
              <a:gd name="connsiteX70" fmla="*/ 3859615 w 4630434"/>
              <a:gd name="connsiteY70" fmla="*/ 1505769 h 2277762"/>
              <a:gd name="connsiteX71" fmla="*/ 3475089 w 4630434"/>
              <a:gd name="connsiteY71" fmla="*/ 1505769 h 2277762"/>
              <a:gd name="connsiteX72" fmla="*/ 3475089 w 4630434"/>
              <a:gd name="connsiteY72" fmla="*/ 1887240 h 2277762"/>
              <a:gd name="connsiteX73" fmla="*/ 3089384 w 4630434"/>
              <a:gd name="connsiteY73" fmla="*/ 1887240 h 2277762"/>
              <a:gd name="connsiteX74" fmla="*/ 3089384 w 4630434"/>
              <a:gd name="connsiteY74" fmla="*/ 1501537 h 2277762"/>
              <a:gd name="connsiteX75" fmla="*/ 3474499 w 4630434"/>
              <a:gd name="connsiteY75" fmla="*/ 1501537 h 2277762"/>
              <a:gd name="connsiteX76" fmla="*/ 3474499 w 4630434"/>
              <a:gd name="connsiteY76" fmla="*/ 1120064 h 2277762"/>
              <a:gd name="connsiteX77" fmla="*/ 3860204 w 4630434"/>
              <a:gd name="connsiteY77" fmla="*/ 1120064 h 2277762"/>
              <a:gd name="connsiteX78" fmla="*/ 3860204 w 4630434"/>
              <a:gd name="connsiteY78" fmla="*/ 1501537 h 2277762"/>
              <a:gd name="connsiteX79" fmla="*/ 4244730 w 4630434"/>
              <a:gd name="connsiteY79" fmla="*/ 1501537 h 2277762"/>
              <a:gd name="connsiteX80" fmla="*/ 4244730 w 4630434"/>
              <a:gd name="connsiteY80" fmla="*/ 1128100 h 2277762"/>
              <a:gd name="connsiteX81" fmla="*/ 3860205 w 4630434"/>
              <a:gd name="connsiteY81" fmla="*/ 1128100 h 2277762"/>
              <a:gd name="connsiteX82" fmla="*/ 3860205 w 4630434"/>
              <a:gd name="connsiteY82" fmla="*/ 742395 h 2277762"/>
              <a:gd name="connsiteX83" fmla="*/ 4244730 w 4630434"/>
              <a:gd name="connsiteY83" fmla="*/ 742395 h 2277762"/>
              <a:gd name="connsiteX84" fmla="*/ 3856080 w 4630434"/>
              <a:gd name="connsiteY84" fmla="*/ 0 h 2277762"/>
              <a:gd name="connsiteX85" fmla="*/ 4235021 w 4630434"/>
              <a:gd name="connsiteY85" fmla="*/ 0 h 2277762"/>
              <a:gd name="connsiteX86" fmla="*/ 4235021 w 4630434"/>
              <a:gd name="connsiteY86" fmla="*/ 378941 h 2277762"/>
              <a:gd name="connsiteX87" fmla="*/ 3856080 w 4630434"/>
              <a:gd name="connsiteY87" fmla="*/ 378941 h 2277762"/>
              <a:gd name="connsiteX88" fmla="*/ 3856080 w 4630434"/>
              <a:gd name="connsiteY88" fmla="*/ 749643 h 2277762"/>
              <a:gd name="connsiteX89" fmla="*/ 3477139 w 4630434"/>
              <a:gd name="connsiteY89" fmla="*/ 749643 h 2277762"/>
              <a:gd name="connsiteX90" fmla="*/ 3477139 w 4630434"/>
              <a:gd name="connsiteY90" fmla="*/ 370702 h 2277762"/>
              <a:gd name="connsiteX91" fmla="*/ 3856080 w 4630434"/>
              <a:gd name="connsiteY91" fmla="*/ 370702 h 2277762"/>
            </a:gdLst>
            <a:ahLst/>
            <a:cxnLst/>
            <a:rect l="l" t="t" r="r" b="b"/>
            <a:pathLst>
              <a:path w="4630434" h="2277762">
                <a:moveTo>
                  <a:pt x="1929807" y="1892058"/>
                </a:moveTo>
                <a:lnTo>
                  <a:pt x="2315512" y="1892058"/>
                </a:lnTo>
                <a:lnTo>
                  <a:pt x="2315512" y="2277762"/>
                </a:lnTo>
                <a:lnTo>
                  <a:pt x="1929807" y="2277762"/>
                </a:lnTo>
                <a:close/>
                <a:moveTo>
                  <a:pt x="1155345" y="1892058"/>
                </a:moveTo>
                <a:lnTo>
                  <a:pt x="1541050" y="1892058"/>
                </a:lnTo>
                <a:lnTo>
                  <a:pt x="1541050" y="2277762"/>
                </a:lnTo>
                <a:lnTo>
                  <a:pt x="1155345" y="2277762"/>
                </a:lnTo>
                <a:close/>
                <a:moveTo>
                  <a:pt x="385115" y="1892058"/>
                </a:moveTo>
                <a:lnTo>
                  <a:pt x="770819" y="1892058"/>
                </a:lnTo>
                <a:lnTo>
                  <a:pt x="770819" y="2277762"/>
                </a:lnTo>
                <a:lnTo>
                  <a:pt x="385115" y="2277762"/>
                </a:lnTo>
                <a:close/>
                <a:moveTo>
                  <a:pt x="4244730" y="1892057"/>
                </a:moveTo>
                <a:lnTo>
                  <a:pt x="4630434" y="1892057"/>
                </a:lnTo>
                <a:lnTo>
                  <a:pt x="4630434" y="2277762"/>
                </a:lnTo>
                <a:lnTo>
                  <a:pt x="4244730" y="2277762"/>
                </a:lnTo>
                <a:close/>
                <a:moveTo>
                  <a:pt x="3474499" y="1892057"/>
                </a:moveTo>
                <a:lnTo>
                  <a:pt x="3860204" y="1892057"/>
                </a:lnTo>
                <a:lnTo>
                  <a:pt x="3860204" y="2277762"/>
                </a:lnTo>
                <a:lnTo>
                  <a:pt x="3474499" y="2277762"/>
                </a:lnTo>
                <a:close/>
                <a:moveTo>
                  <a:pt x="2700037" y="1892057"/>
                </a:moveTo>
                <a:lnTo>
                  <a:pt x="3085741" y="1892057"/>
                </a:lnTo>
                <a:lnTo>
                  <a:pt x="3085741" y="2277762"/>
                </a:lnTo>
                <a:lnTo>
                  <a:pt x="2700037" y="2277762"/>
                </a:lnTo>
                <a:close/>
                <a:moveTo>
                  <a:pt x="1929807" y="1120064"/>
                </a:moveTo>
                <a:lnTo>
                  <a:pt x="2315512" y="1120064"/>
                </a:lnTo>
                <a:lnTo>
                  <a:pt x="2315512" y="1501537"/>
                </a:lnTo>
                <a:lnTo>
                  <a:pt x="2700037" y="1501537"/>
                </a:lnTo>
                <a:lnTo>
                  <a:pt x="2700037" y="1120064"/>
                </a:lnTo>
                <a:lnTo>
                  <a:pt x="3085741" y="1120064"/>
                </a:lnTo>
                <a:lnTo>
                  <a:pt x="3085741" y="1505769"/>
                </a:lnTo>
                <a:lnTo>
                  <a:pt x="2700626" y="1505769"/>
                </a:lnTo>
                <a:lnTo>
                  <a:pt x="2700626" y="1887240"/>
                </a:lnTo>
                <a:lnTo>
                  <a:pt x="2314923" y="1887240"/>
                </a:lnTo>
                <a:lnTo>
                  <a:pt x="2314923" y="1505769"/>
                </a:lnTo>
                <a:lnTo>
                  <a:pt x="1930397" y="1505769"/>
                </a:lnTo>
                <a:lnTo>
                  <a:pt x="1930397" y="1887241"/>
                </a:lnTo>
                <a:lnTo>
                  <a:pt x="1544692" y="1887241"/>
                </a:lnTo>
                <a:lnTo>
                  <a:pt x="1544692" y="1501537"/>
                </a:lnTo>
                <a:lnTo>
                  <a:pt x="1929807" y="1501537"/>
                </a:lnTo>
                <a:close/>
                <a:moveTo>
                  <a:pt x="385115" y="1120064"/>
                </a:moveTo>
                <a:lnTo>
                  <a:pt x="770819" y="1120064"/>
                </a:lnTo>
                <a:lnTo>
                  <a:pt x="770819" y="1501537"/>
                </a:lnTo>
                <a:lnTo>
                  <a:pt x="1155345" y="1501537"/>
                </a:lnTo>
                <a:lnTo>
                  <a:pt x="1155345" y="1120064"/>
                </a:lnTo>
                <a:lnTo>
                  <a:pt x="1541050" y="1120064"/>
                </a:lnTo>
                <a:lnTo>
                  <a:pt x="1541050" y="1505769"/>
                </a:lnTo>
                <a:lnTo>
                  <a:pt x="1155935" y="1505769"/>
                </a:lnTo>
                <a:lnTo>
                  <a:pt x="1155935" y="1887241"/>
                </a:lnTo>
                <a:lnTo>
                  <a:pt x="770230" y="1887241"/>
                </a:lnTo>
                <a:lnTo>
                  <a:pt x="770230" y="1505769"/>
                </a:lnTo>
                <a:lnTo>
                  <a:pt x="385704" y="1505769"/>
                </a:lnTo>
                <a:lnTo>
                  <a:pt x="385704" y="1887241"/>
                </a:lnTo>
                <a:lnTo>
                  <a:pt x="0" y="1887241"/>
                </a:lnTo>
                <a:lnTo>
                  <a:pt x="0" y="1501537"/>
                </a:lnTo>
                <a:lnTo>
                  <a:pt x="385115" y="1501537"/>
                </a:lnTo>
                <a:close/>
                <a:moveTo>
                  <a:pt x="3085742" y="742395"/>
                </a:moveTo>
                <a:lnTo>
                  <a:pt x="3471447" y="742395"/>
                </a:lnTo>
                <a:lnTo>
                  <a:pt x="3471447" y="1128100"/>
                </a:lnTo>
                <a:lnTo>
                  <a:pt x="3085742" y="1128100"/>
                </a:lnTo>
                <a:close/>
                <a:moveTo>
                  <a:pt x="4244730" y="372762"/>
                </a:moveTo>
                <a:lnTo>
                  <a:pt x="4630434" y="372762"/>
                </a:lnTo>
                <a:lnTo>
                  <a:pt x="4630434" y="758467"/>
                </a:lnTo>
                <a:lnTo>
                  <a:pt x="4245909" y="758467"/>
                </a:lnTo>
                <a:lnTo>
                  <a:pt x="4245909" y="1120064"/>
                </a:lnTo>
                <a:lnTo>
                  <a:pt x="4630434" y="1120064"/>
                </a:lnTo>
                <a:lnTo>
                  <a:pt x="4630434" y="1505769"/>
                </a:lnTo>
                <a:lnTo>
                  <a:pt x="4245319" y="1505769"/>
                </a:lnTo>
                <a:lnTo>
                  <a:pt x="4245319" y="1887240"/>
                </a:lnTo>
                <a:lnTo>
                  <a:pt x="3859615" y="1887240"/>
                </a:lnTo>
                <a:lnTo>
                  <a:pt x="3859615" y="1505769"/>
                </a:lnTo>
                <a:lnTo>
                  <a:pt x="3475089" y="1505769"/>
                </a:lnTo>
                <a:lnTo>
                  <a:pt x="3475089" y="1887240"/>
                </a:lnTo>
                <a:lnTo>
                  <a:pt x="3089384" y="1887240"/>
                </a:lnTo>
                <a:lnTo>
                  <a:pt x="3089384" y="1501537"/>
                </a:lnTo>
                <a:lnTo>
                  <a:pt x="3474499" y="1501537"/>
                </a:lnTo>
                <a:lnTo>
                  <a:pt x="3474499" y="1120064"/>
                </a:lnTo>
                <a:lnTo>
                  <a:pt x="3860204" y="1120064"/>
                </a:lnTo>
                <a:lnTo>
                  <a:pt x="3860204" y="1501537"/>
                </a:lnTo>
                <a:lnTo>
                  <a:pt x="4244730" y="1501537"/>
                </a:lnTo>
                <a:lnTo>
                  <a:pt x="4244730" y="1128100"/>
                </a:lnTo>
                <a:lnTo>
                  <a:pt x="3860205" y="1128100"/>
                </a:lnTo>
                <a:lnTo>
                  <a:pt x="3860205" y="742395"/>
                </a:lnTo>
                <a:lnTo>
                  <a:pt x="4244730" y="742395"/>
                </a:lnTo>
                <a:close/>
                <a:moveTo>
                  <a:pt x="3856080" y="0"/>
                </a:moveTo>
                <a:lnTo>
                  <a:pt x="4235021" y="0"/>
                </a:lnTo>
                <a:lnTo>
                  <a:pt x="4235021" y="378941"/>
                </a:lnTo>
                <a:lnTo>
                  <a:pt x="3856080" y="378941"/>
                </a:lnTo>
                <a:lnTo>
                  <a:pt x="3856080" y="749643"/>
                </a:lnTo>
                <a:lnTo>
                  <a:pt x="3477139" y="749643"/>
                </a:lnTo>
                <a:lnTo>
                  <a:pt x="3477139" y="370702"/>
                </a:lnTo>
                <a:lnTo>
                  <a:pt x="3856080" y="3707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-596920" y="1615420"/>
            <a:ext cx="6238280" cy="6299240"/>
          </a:xfrm>
          <a:custGeom>
            <a:avLst/>
            <a:gdLst>
              <a:gd name="connsiteX0" fmla="*/ 3088660 w 6238280"/>
              <a:gd name="connsiteY0" fmla="*/ 0 h 6299240"/>
              <a:gd name="connsiteX1" fmla="*/ 6238280 w 6238280"/>
              <a:gd name="connsiteY1" fmla="*/ 3149620 h 6299240"/>
              <a:gd name="connsiteX2" fmla="*/ 3088660 w 6238280"/>
              <a:gd name="connsiteY2" fmla="*/ 6299240 h 6299240"/>
              <a:gd name="connsiteX3" fmla="*/ 861542 w 6238280"/>
              <a:gd name="connsiteY3" fmla="*/ 5376738 h 6299240"/>
              <a:gd name="connsiteX4" fmla="*/ 718840 w 6238280"/>
              <a:gd name="connsiteY4" fmla="*/ 5219726 h 6299240"/>
              <a:gd name="connsiteX5" fmla="*/ 718840 w 6238280"/>
              <a:gd name="connsiteY5" fmla="*/ 5183043 h 6299240"/>
              <a:gd name="connsiteX6" fmla="*/ 537906 w 6238280"/>
              <a:gd name="connsiteY6" fmla="*/ 4941082 h 6299240"/>
              <a:gd name="connsiteX7" fmla="*/ 0 w 6238280"/>
              <a:gd name="connsiteY7" fmla="*/ 3180100 h 6299240"/>
              <a:gd name="connsiteX8" fmla="*/ 537906 w 6238280"/>
              <a:gd name="connsiteY8" fmla="*/ 1419118 h 6299240"/>
              <a:gd name="connsiteX9" fmla="*/ 718840 w 6238280"/>
              <a:gd name="connsiteY9" fmla="*/ 1177157 h 6299240"/>
              <a:gd name="connsiteX10" fmla="*/ 718840 w 6238280"/>
              <a:gd name="connsiteY10" fmla="*/ 1079514 h 6299240"/>
              <a:gd name="connsiteX11" fmla="*/ 861542 w 6238280"/>
              <a:gd name="connsiteY11" fmla="*/ 922502 h 6299240"/>
              <a:gd name="connsiteX12" fmla="*/ 3088660 w 6238280"/>
              <a:gd name="connsiteY12" fmla="*/ 0 h 6299240"/>
            </a:gdLst>
            <a:ahLst/>
            <a:cxnLst/>
            <a:rect l="l" t="t" r="r" b="b"/>
            <a:pathLst>
              <a:path w="6238280" h="6299240">
                <a:moveTo>
                  <a:pt x="3088660" y="0"/>
                </a:moveTo>
                <a:cubicBezTo>
                  <a:pt x="4828147" y="0"/>
                  <a:pt x="6238280" y="1410133"/>
                  <a:pt x="6238280" y="3149620"/>
                </a:cubicBezTo>
                <a:cubicBezTo>
                  <a:pt x="6238280" y="4889107"/>
                  <a:pt x="4828147" y="6299240"/>
                  <a:pt x="3088660" y="6299240"/>
                </a:cubicBezTo>
                <a:cubicBezTo>
                  <a:pt x="2218916" y="6299240"/>
                  <a:pt x="1431512" y="5946707"/>
                  <a:pt x="861542" y="5376738"/>
                </a:cubicBezTo>
                <a:lnTo>
                  <a:pt x="718840" y="5219726"/>
                </a:lnTo>
                <a:lnTo>
                  <a:pt x="718840" y="5183043"/>
                </a:lnTo>
                <a:lnTo>
                  <a:pt x="537906" y="4941082"/>
                </a:lnTo>
                <a:cubicBezTo>
                  <a:pt x="198300" y="4438400"/>
                  <a:pt x="0" y="3832408"/>
                  <a:pt x="0" y="3180100"/>
                </a:cubicBezTo>
                <a:cubicBezTo>
                  <a:pt x="0" y="2527793"/>
                  <a:pt x="198300" y="1921800"/>
                  <a:pt x="537906" y="1419118"/>
                </a:cubicBezTo>
                <a:lnTo>
                  <a:pt x="718840" y="1177157"/>
                </a:lnTo>
                <a:lnTo>
                  <a:pt x="718840" y="1079514"/>
                </a:lnTo>
                <a:lnTo>
                  <a:pt x="861542" y="922502"/>
                </a:lnTo>
                <a:cubicBezTo>
                  <a:pt x="1431512" y="352533"/>
                  <a:pt x="2218916" y="0"/>
                  <a:pt x="30886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-1572712" y="-2113481"/>
            <a:ext cx="5740802" cy="57408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4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412742" y="-1953511"/>
            <a:ext cx="5420862" cy="5420862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6211" t="37888" r="32453" b="776"/>
          <a:stretch>
            <a:fillRect/>
          </a:stretch>
        </p:blipFill>
        <p:spPr>
          <a:xfrm>
            <a:off x="-1365205" y="-1905974"/>
            <a:ext cx="5325788" cy="5325788"/>
          </a:xfrm>
          <a:custGeom>
            <a:avLst/>
            <a:gdLst>
              <a:gd name="connsiteX0" fmla="*/ 3009900 w 6019800"/>
              <a:gd name="connsiteY0" fmla="*/ 0 h 6019800"/>
              <a:gd name="connsiteX1" fmla="*/ 6019800 w 6019800"/>
              <a:gd name="connsiteY1" fmla="*/ 3009900 h 6019800"/>
              <a:gd name="connsiteX2" fmla="*/ 3009900 w 6019800"/>
              <a:gd name="connsiteY2" fmla="*/ 6019800 h 6019800"/>
              <a:gd name="connsiteX3" fmla="*/ 0 w 6019800"/>
              <a:gd name="connsiteY3" fmla="*/ 3009900 h 6019800"/>
              <a:gd name="connsiteX4" fmla="*/ 3009900 w 6019800"/>
              <a:gd name="connsiteY4" fmla="*/ 0 h 6019800"/>
            </a:gdLst>
            <a:ahLst/>
            <a:cxnLst/>
            <a:rect l="l" t="t" r="r" b="b"/>
            <a:pathLst>
              <a:path w="6019800" h="6019800">
                <a:moveTo>
                  <a:pt x="3009900" y="0"/>
                </a:moveTo>
                <a:cubicBezTo>
                  <a:pt x="4672222" y="0"/>
                  <a:pt x="6019800" y="1347578"/>
                  <a:pt x="6019800" y="3009900"/>
                </a:cubicBezTo>
                <a:cubicBezTo>
                  <a:pt x="6019800" y="4672222"/>
                  <a:pt x="4672222" y="6019800"/>
                  <a:pt x="3009900" y="6019800"/>
                </a:cubicBezTo>
                <a:cubicBezTo>
                  <a:pt x="1347578" y="6019800"/>
                  <a:pt x="0" y="4672222"/>
                  <a:pt x="0" y="3009900"/>
                </a:cubicBezTo>
                <a:cubicBezTo>
                  <a:pt x="0" y="1347578"/>
                  <a:pt x="1347578" y="0"/>
                  <a:pt x="30099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-673120" y="1615420"/>
            <a:ext cx="6299240" cy="6299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2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-497589" y="1790951"/>
            <a:ext cx="5948178" cy="594817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/>
          </a:blip>
          <a:srcRect l="2525" t="909" r="2525" b="4141"/>
          <a:stretch>
            <a:fillRect/>
          </a:stretch>
        </p:blipFill>
        <p:spPr>
          <a:xfrm flipH="1">
            <a:off x="-411480" y="1877060"/>
            <a:ext cx="5775960" cy="5775960"/>
          </a:xfrm>
          <a:custGeom>
            <a:avLst/>
            <a:gdLst>
              <a:gd name="connsiteX0" fmla="*/ 3255819 w 6511638"/>
              <a:gd name="connsiteY0" fmla="*/ 0 h 6511638"/>
              <a:gd name="connsiteX1" fmla="*/ 6511638 w 6511638"/>
              <a:gd name="connsiteY1" fmla="*/ 3255819 h 6511638"/>
              <a:gd name="connsiteX2" fmla="*/ 3255819 w 6511638"/>
              <a:gd name="connsiteY2" fmla="*/ 6511638 h 6511638"/>
              <a:gd name="connsiteX3" fmla="*/ 0 w 6511638"/>
              <a:gd name="connsiteY3" fmla="*/ 3255819 h 6511638"/>
              <a:gd name="connsiteX4" fmla="*/ 3255819 w 6511638"/>
              <a:gd name="connsiteY4" fmla="*/ 0 h 6511638"/>
            </a:gdLst>
            <a:ahLst/>
            <a:cxnLst/>
            <a:rect l="l" t="t" r="r" b="b"/>
            <a:pathLst>
              <a:path w="6511638" h="6511638">
                <a:moveTo>
                  <a:pt x="3255819" y="0"/>
                </a:moveTo>
                <a:cubicBezTo>
                  <a:pt x="5053958" y="0"/>
                  <a:pt x="6511638" y="1457680"/>
                  <a:pt x="6511638" y="3255819"/>
                </a:cubicBezTo>
                <a:cubicBezTo>
                  <a:pt x="6511638" y="5053958"/>
                  <a:pt x="5053958" y="6511638"/>
                  <a:pt x="3255819" y="6511638"/>
                </a:cubicBezTo>
                <a:cubicBezTo>
                  <a:pt x="1457680" y="6511638"/>
                  <a:pt x="0" y="5053958"/>
                  <a:pt x="0" y="3255819"/>
                </a:cubicBezTo>
                <a:cubicBezTo>
                  <a:pt x="0" y="1457680"/>
                  <a:pt x="1457680" y="0"/>
                  <a:pt x="325581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-335280" y="2225760"/>
            <a:ext cx="2225040" cy="670706"/>
          </a:xfrm>
          <a:custGeom>
            <a:avLst/>
            <a:gdLst>
              <a:gd name="connsiteX0" fmla="*/ 0 w 2123440"/>
              <a:gd name="connsiteY0" fmla="*/ 406400 h 640080"/>
              <a:gd name="connsiteX1" fmla="*/ 223520 w 2123440"/>
              <a:gd name="connsiteY1" fmla="*/ 243840 h 640080"/>
              <a:gd name="connsiteX2" fmla="*/ 447040 w 2123440"/>
              <a:gd name="connsiteY2" fmla="*/ 254000 h 640080"/>
              <a:gd name="connsiteX3" fmla="*/ 599440 w 2123440"/>
              <a:gd name="connsiteY3" fmla="*/ 71120 h 640080"/>
              <a:gd name="connsiteX4" fmla="*/ 955040 w 2123440"/>
              <a:gd name="connsiteY4" fmla="*/ 0 h 640080"/>
              <a:gd name="connsiteX5" fmla="*/ 1513840 w 2123440"/>
              <a:gd name="connsiteY5" fmla="*/ 60960 h 640080"/>
              <a:gd name="connsiteX6" fmla="*/ 1442720 w 2123440"/>
              <a:gd name="connsiteY6" fmla="*/ 254000 h 640080"/>
              <a:gd name="connsiteX7" fmla="*/ 1788160 w 2123440"/>
              <a:gd name="connsiteY7" fmla="*/ 284480 h 640080"/>
              <a:gd name="connsiteX8" fmla="*/ 2123440 w 2123440"/>
              <a:gd name="connsiteY8" fmla="*/ 426720 h 640080"/>
              <a:gd name="connsiteX9" fmla="*/ 2113280 w 2123440"/>
              <a:gd name="connsiteY9" fmla="*/ 609600 h 640080"/>
              <a:gd name="connsiteX10" fmla="*/ 1625600 w 2123440"/>
              <a:gd name="connsiteY10" fmla="*/ 640080 h 640080"/>
              <a:gd name="connsiteX11" fmla="*/ 1391920 w 2123440"/>
              <a:gd name="connsiteY11" fmla="*/ 518160 h 640080"/>
              <a:gd name="connsiteX12" fmla="*/ 640080 w 2123440"/>
              <a:gd name="connsiteY12" fmla="*/ 538480 h 640080"/>
              <a:gd name="connsiteX13" fmla="*/ 467360 w 2123440"/>
              <a:gd name="connsiteY13" fmla="*/ 396240 h 640080"/>
              <a:gd name="connsiteX14" fmla="*/ 0 w 2123440"/>
              <a:gd name="connsiteY14" fmla="*/ 406400 h 640080"/>
            </a:gdLst>
            <a:ahLst/>
            <a:cxnLst/>
            <a:rect l="l" t="t" r="r" b="b"/>
            <a:pathLst>
              <a:path w="2123440" h="640080">
                <a:moveTo>
                  <a:pt x="0" y="406400"/>
                </a:moveTo>
                <a:lnTo>
                  <a:pt x="223520" y="243840"/>
                </a:lnTo>
                <a:lnTo>
                  <a:pt x="447040" y="254000"/>
                </a:lnTo>
                <a:lnTo>
                  <a:pt x="599440" y="71120"/>
                </a:lnTo>
                <a:lnTo>
                  <a:pt x="955040" y="0"/>
                </a:lnTo>
                <a:lnTo>
                  <a:pt x="1513840" y="60960"/>
                </a:lnTo>
                <a:lnTo>
                  <a:pt x="1442720" y="254000"/>
                </a:lnTo>
                <a:lnTo>
                  <a:pt x="1788160" y="284480"/>
                </a:lnTo>
                <a:lnTo>
                  <a:pt x="2123440" y="426720"/>
                </a:lnTo>
                <a:lnTo>
                  <a:pt x="2113280" y="609600"/>
                </a:lnTo>
                <a:lnTo>
                  <a:pt x="1625600" y="640080"/>
                </a:lnTo>
                <a:lnTo>
                  <a:pt x="1391920" y="518160"/>
                </a:lnTo>
                <a:lnTo>
                  <a:pt x="640080" y="538480"/>
                </a:lnTo>
                <a:lnTo>
                  <a:pt x="467360" y="396240"/>
                </a:lnTo>
                <a:lnTo>
                  <a:pt x="0" y="4064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921759" y="2971800"/>
            <a:ext cx="1797375" cy="524106"/>
          </a:xfrm>
          <a:custGeom>
            <a:avLst/>
            <a:gdLst>
              <a:gd name="connsiteX0" fmla="*/ 1480820 w 1480820"/>
              <a:gd name="connsiteY0" fmla="*/ 431800 h 431800"/>
              <a:gd name="connsiteX1" fmla="*/ 1394460 w 1480820"/>
              <a:gd name="connsiteY1" fmla="*/ 358140 h 431800"/>
              <a:gd name="connsiteX2" fmla="*/ 1369060 w 1480820"/>
              <a:gd name="connsiteY2" fmla="*/ 355600 h 431800"/>
              <a:gd name="connsiteX3" fmla="*/ 1320800 w 1480820"/>
              <a:gd name="connsiteY3" fmla="*/ 287020 h 431800"/>
              <a:gd name="connsiteX4" fmla="*/ 1270000 w 1480820"/>
              <a:gd name="connsiteY4" fmla="*/ 281940 h 431800"/>
              <a:gd name="connsiteX5" fmla="*/ 1226820 w 1480820"/>
              <a:gd name="connsiteY5" fmla="*/ 256540 h 431800"/>
              <a:gd name="connsiteX6" fmla="*/ 1193800 w 1480820"/>
              <a:gd name="connsiteY6" fmla="*/ 269240 h 431800"/>
              <a:gd name="connsiteX7" fmla="*/ 1148080 w 1480820"/>
              <a:gd name="connsiteY7" fmla="*/ 218440 h 431800"/>
              <a:gd name="connsiteX8" fmla="*/ 1094740 w 1480820"/>
              <a:gd name="connsiteY8" fmla="*/ 218440 h 431800"/>
              <a:gd name="connsiteX9" fmla="*/ 965200 w 1480820"/>
              <a:gd name="connsiteY9" fmla="*/ 45720 h 431800"/>
              <a:gd name="connsiteX10" fmla="*/ 894080 w 1480820"/>
              <a:gd name="connsiteY10" fmla="*/ 35560 h 431800"/>
              <a:gd name="connsiteX11" fmla="*/ 510540 w 1480820"/>
              <a:gd name="connsiteY11" fmla="*/ 0 h 431800"/>
              <a:gd name="connsiteX12" fmla="*/ 472440 w 1480820"/>
              <a:gd name="connsiteY12" fmla="*/ 0 h 431800"/>
              <a:gd name="connsiteX13" fmla="*/ 304800 w 1480820"/>
              <a:gd name="connsiteY13" fmla="*/ 71120 h 431800"/>
              <a:gd name="connsiteX14" fmla="*/ 345440 w 1480820"/>
              <a:gd name="connsiteY14" fmla="*/ 276860 h 431800"/>
              <a:gd name="connsiteX15" fmla="*/ 220980 w 1480820"/>
              <a:gd name="connsiteY15" fmla="*/ 254000 h 431800"/>
              <a:gd name="connsiteX16" fmla="*/ 157480 w 1480820"/>
              <a:gd name="connsiteY16" fmla="*/ 287020 h 431800"/>
              <a:gd name="connsiteX17" fmla="*/ 180340 w 1480820"/>
              <a:gd name="connsiteY17" fmla="*/ 325120 h 431800"/>
              <a:gd name="connsiteX18" fmla="*/ 101600 w 1480820"/>
              <a:gd name="connsiteY18" fmla="*/ 342900 h 431800"/>
              <a:gd name="connsiteX19" fmla="*/ 35560 w 1480820"/>
              <a:gd name="connsiteY19" fmla="*/ 391160 h 431800"/>
              <a:gd name="connsiteX20" fmla="*/ 0 w 1480820"/>
              <a:gd name="connsiteY20" fmla="*/ 414020 h 431800"/>
              <a:gd name="connsiteX21" fmla="*/ 1480820 w 1480820"/>
              <a:gd name="connsiteY21" fmla="*/ 431800 h 431800"/>
            </a:gdLst>
            <a:ahLst/>
            <a:cxnLst/>
            <a:rect l="l" t="t" r="r" b="b"/>
            <a:pathLst>
              <a:path w="1480820" h="431800">
                <a:moveTo>
                  <a:pt x="1480820" y="431800"/>
                </a:moveTo>
                <a:lnTo>
                  <a:pt x="1394460" y="358140"/>
                </a:lnTo>
                <a:lnTo>
                  <a:pt x="1369060" y="355600"/>
                </a:lnTo>
                <a:lnTo>
                  <a:pt x="1320800" y="287020"/>
                </a:lnTo>
                <a:lnTo>
                  <a:pt x="1270000" y="281940"/>
                </a:lnTo>
                <a:lnTo>
                  <a:pt x="1226820" y="256540"/>
                </a:lnTo>
                <a:lnTo>
                  <a:pt x="1193800" y="269240"/>
                </a:lnTo>
                <a:lnTo>
                  <a:pt x="1148080" y="218440"/>
                </a:lnTo>
                <a:lnTo>
                  <a:pt x="1094740" y="218440"/>
                </a:lnTo>
                <a:lnTo>
                  <a:pt x="965200" y="45720"/>
                </a:lnTo>
                <a:lnTo>
                  <a:pt x="894080" y="35560"/>
                </a:lnTo>
                <a:lnTo>
                  <a:pt x="510540" y="0"/>
                </a:lnTo>
                <a:lnTo>
                  <a:pt x="472440" y="0"/>
                </a:lnTo>
                <a:lnTo>
                  <a:pt x="304800" y="71120"/>
                </a:lnTo>
                <a:lnTo>
                  <a:pt x="345440" y="276860"/>
                </a:lnTo>
                <a:lnTo>
                  <a:pt x="220980" y="254000"/>
                </a:lnTo>
                <a:lnTo>
                  <a:pt x="157480" y="287020"/>
                </a:lnTo>
                <a:lnTo>
                  <a:pt x="180340" y="325120"/>
                </a:lnTo>
                <a:lnTo>
                  <a:pt x="101600" y="342900"/>
                </a:lnTo>
                <a:lnTo>
                  <a:pt x="35560" y="391160"/>
                </a:lnTo>
                <a:lnTo>
                  <a:pt x="0" y="414020"/>
                </a:lnTo>
                <a:lnTo>
                  <a:pt x="1480820" y="4318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867140" y="736601"/>
            <a:ext cx="2651760" cy="299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20000"/>
              </a:lnSpc>
            </a:pPr>
            <a:r>
              <a:rPr kumimoji="1" lang="en-US" altLang="zh-CN" sz="13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03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233160" y="3916679"/>
            <a:ext cx="5285740" cy="140716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食品安全监管体系的构建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55760" y="5934710"/>
            <a:ext cx="2263140" cy="601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Powerpoint 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9892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757664" y="889746"/>
            <a:ext cx="256552" cy="27790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38124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18388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326489" y="889000"/>
            <a:ext cx="296442" cy="27940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499350" y="870156"/>
            <a:ext cx="327660" cy="3170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437380" y="1007110"/>
            <a:ext cx="1831086" cy="246380"/>
          </a:xfrm>
          <a:custGeom>
            <a:avLst/>
            <a:gdLst>
              <a:gd name="connsiteX0" fmla="*/ 1709166 w 1831086"/>
              <a:gd name="connsiteY0" fmla="*/ 124460 h 246380"/>
              <a:gd name="connsiteX1" fmla="*/ 1827306 w 1831086"/>
              <a:gd name="connsiteY1" fmla="*/ 124460 h 246380"/>
              <a:gd name="connsiteX2" fmla="*/ 1831086 w 1831086"/>
              <a:gd name="connsiteY2" fmla="*/ 124460 h 246380"/>
              <a:gd name="connsiteX3" fmla="*/ 1831086 w 1831086"/>
              <a:gd name="connsiteY3" fmla="*/ 129682 h 246380"/>
              <a:gd name="connsiteX4" fmla="*/ 1831086 w 1831086"/>
              <a:gd name="connsiteY4" fmla="*/ 246380 h 246380"/>
              <a:gd name="connsiteX5" fmla="*/ 1709166 w 1831086"/>
              <a:gd name="connsiteY5" fmla="*/ 246380 h 246380"/>
              <a:gd name="connsiteX6" fmla="*/ 1467866 w 1831086"/>
              <a:gd name="connsiteY6" fmla="*/ 124460 h 246380"/>
              <a:gd name="connsiteX7" fmla="*/ 1589786 w 1831086"/>
              <a:gd name="connsiteY7" fmla="*/ 124460 h 246380"/>
              <a:gd name="connsiteX8" fmla="*/ 1589786 w 1831086"/>
              <a:gd name="connsiteY8" fmla="*/ 246380 h 246380"/>
              <a:gd name="connsiteX9" fmla="*/ 1467866 w 1831086"/>
              <a:gd name="connsiteY9" fmla="*/ 246380 h 246380"/>
              <a:gd name="connsiteX10" fmla="*/ 1221486 w 1831086"/>
              <a:gd name="connsiteY10" fmla="*/ 124460 h 246380"/>
              <a:gd name="connsiteX11" fmla="*/ 1343406 w 1831086"/>
              <a:gd name="connsiteY11" fmla="*/ 124460 h 246380"/>
              <a:gd name="connsiteX12" fmla="*/ 1343406 w 1831086"/>
              <a:gd name="connsiteY12" fmla="*/ 246380 h 246380"/>
              <a:gd name="connsiteX13" fmla="*/ 1221486 w 1831086"/>
              <a:gd name="connsiteY13" fmla="*/ 246380 h 246380"/>
              <a:gd name="connsiteX14" fmla="*/ 977900 w 1831086"/>
              <a:gd name="connsiteY14" fmla="*/ 124460 h 246380"/>
              <a:gd name="connsiteX15" fmla="*/ 1099820 w 1831086"/>
              <a:gd name="connsiteY15" fmla="*/ 124460 h 246380"/>
              <a:gd name="connsiteX16" fmla="*/ 1099820 w 1831086"/>
              <a:gd name="connsiteY16" fmla="*/ 246380 h 246380"/>
              <a:gd name="connsiteX17" fmla="*/ 977900 w 1831086"/>
              <a:gd name="connsiteY17" fmla="*/ 246380 h 246380"/>
              <a:gd name="connsiteX18" fmla="*/ 731520 w 1831086"/>
              <a:gd name="connsiteY18" fmla="*/ 124460 h 246380"/>
              <a:gd name="connsiteX19" fmla="*/ 853440 w 1831086"/>
              <a:gd name="connsiteY19" fmla="*/ 124460 h 246380"/>
              <a:gd name="connsiteX20" fmla="*/ 853440 w 1831086"/>
              <a:gd name="connsiteY20" fmla="*/ 246380 h 246380"/>
              <a:gd name="connsiteX21" fmla="*/ 731520 w 1831086"/>
              <a:gd name="connsiteY21" fmla="*/ 246380 h 246380"/>
              <a:gd name="connsiteX22" fmla="*/ 490220 w 1831086"/>
              <a:gd name="connsiteY22" fmla="*/ 124460 h 246380"/>
              <a:gd name="connsiteX23" fmla="*/ 612140 w 1831086"/>
              <a:gd name="connsiteY23" fmla="*/ 124460 h 246380"/>
              <a:gd name="connsiteX24" fmla="*/ 612140 w 1831086"/>
              <a:gd name="connsiteY24" fmla="*/ 246380 h 246380"/>
              <a:gd name="connsiteX25" fmla="*/ 490220 w 1831086"/>
              <a:gd name="connsiteY25" fmla="*/ 246380 h 246380"/>
              <a:gd name="connsiteX26" fmla="*/ 243840 w 1831086"/>
              <a:gd name="connsiteY26" fmla="*/ 124460 h 246380"/>
              <a:gd name="connsiteX27" fmla="*/ 365760 w 1831086"/>
              <a:gd name="connsiteY27" fmla="*/ 124460 h 246380"/>
              <a:gd name="connsiteX28" fmla="*/ 365760 w 1831086"/>
              <a:gd name="connsiteY28" fmla="*/ 246380 h 246380"/>
              <a:gd name="connsiteX29" fmla="*/ 243840 w 1831086"/>
              <a:gd name="connsiteY29" fmla="*/ 246380 h 246380"/>
              <a:gd name="connsiteX30" fmla="*/ 0 w 1831086"/>
              <a:gd name="connsiteY30" fmla="*/ 124460 h 246380"/>
              <a:gd name="connsiteX31" fmla="*/ 105972 w 1831086"/>
              <a:gd name="connsiteY31" fmla="*/ 124460 h 246380"/>
              <a:gd name="connsiteX32" fmla="*/ 121920 w 1831086"/>
              <a:gd name="connsiteY32" fmla="*/ 124460 h 246380"/>
              <a:gd name="connsiteX33" fmla="*/ 121920 w 1831086"/>
              <a:gd name="connsiteY33" fmla="*/ 157632 h 246380"/>
              <a:gd name="connsiteX34" fmla="*/ 121920 w 1831086"/>
              <a:gd name="connsiteY34" fmla="*/ 246380 h 246380"/>
              <a:gd name="connsiteX35" fmla="*/ 0 w 1831086"/>
              <a:gd name="connsiteY35" fmla="*/ 246380 h 246380"/>
              <a:gd name="connsiteX36" fmla="*/ 1587246 w 1831086"/>
              <a:gd name="connsiteY36" fmla="*/ 0 h 246380"/>
              <a:gd name="connsiteX37" fmla="*/ 1709166 w 1831086"/>
              <a:gd name="connsiteY37" fmla="*/ 0 h 246380"/>
              <a:gd name="connsiteX38" fmla="*/ 1709166 w 1831086"/>
              <a:gd name="connsiteY38" fmla="*/ 121920 h 246380"/>
              <a:gd name="connsiteX39" fmla="*/ 1587246 w 1831086"/>
              <a:gd name="connsiteY39" fmla="*/ 121920 h 246380"/>
              <a:gd name="connsiteX40" fmla="*/ 1345946 w 1831086"/>
              <a:gd name="connsiteY40" fmla="*/ 0 h 246380"/>
              <a:gd name="connsiteX41" fmla="*/ 1467866 w 1831086"/>
              <a:gd name="connsiteY41" fmla="*/ 0 h 246380"/>
              <a:gd name="connsiteX42" fmla="*/ 1467866 w 1831086"/>
              <a:gd name="connsiteY42" fmla="*/ 121920 h 246380"/>
              <a:gd name="connsiteX43" fmla="*/ 1345946 w 1831086"/>
              <a:gd name="connsiteY43" fmla="*/ 121920 h 246380"/>
              <a:gd name="connsiteX44" fmla="*/ 1099566 w 1831086"/>
              <a:gd name="connsiteY44" fmla="*/ 0 h 246380"/>
              <a:gd name="connsiteX45" fmla="*/ 1221486 w 1831086"/>
              <a:gd name="connsiteY45" fmla="*/ 0 h 246380"/>
              <a:gd name="connsiteX46" fmla="*/ 1221486 w 1831086"/>
              <a:gd name="connsiteY46" fmla="*/ 121920 h 246380"/>
              <a:gd name="connsiteX47" fmla="*/ 1099566 w 1831086"/>
              <a:gd name="connsiteY47" fmla="*/ 121920 h 246380"/>
              <a:gd name="connsiteX48" fmla="*/ 855980 w 1831086"/>
              <a:gd name="connsiteY48" fmla="*/ 0 h 246380"/>
              <a:gd name="connsiteX49" fmla="*/ 977900 w 1831086"/>
              <a:gd name="connsiteY49" fmla="*/ 0 h 246380"/>
              <a:gd name="connsiteX50" fmla="*/ 977900 w 1831086"/>
              <a:gd name="connsiteY50" fmla="*/ 121920 h 246380"/>
              <a:gd name="connsiteX51" fmla="*/ 855980 w 1831086"/>
              <a:gd name="connsiteY51" fmla="*/ 121920 h 246380"/>
              <a:gd name="connsiteX52" fmla="*/ 609600 w 1831086"/>
              <a:gd name="connsiteY52" fmla="*/ 0 h 246380"/>
              <a:gd name="connsiteX53" fmla="*/ 731520 w 1831086"/>
              <a:gd name="connsiteY53" fmla="*/ 0 h 246380"/>
              <a:gd name="connsiteX54" fmla="*/ 731520 w 1831086"/>
              <a:gd name="connsiteY54" fmla="*/ 121920 h 246380"/>
              <a:gd name="connsiteX55" fmla="*/ 609600 w 1831086"/>
              <a:gd name="connsiteY55" fmla="*/ 121920 h 246380"/>
              <a:gd name="connsiteX56" fmla="*/ 368300 w 1831086"/>
              <a:gd name="connsiteY56" fmla="*/ 0 h 246380"/>
              <a:gd name="connsiteX57" fmla="*/ 490220 w 1831086"/>
              <a:gd name="connsiteY57" fmla="*/ 0 h 246380"/>
              <a:gd name="connsiteX58" fmla="*/ 490220 w 1831086"/>
              <a:gd name="connsiteY58" fmla="*/ 121920 h 246380"/>
              <a:gd name="connsiteX59" fmla="*/ 368300 w 1831086"/>
              <a:gd name="connsiteY59" fmla="*/ 121920 h 246380"/>
              <a:gd name="connsiteX60" fmla="*/ 121920 w 1831086"/>
              <a:gd name="connsiteY60" fmla="*/ 0 h 246380"/>
              <a:gd name="connsiteX61" fmla="*/ 243840 w 1831086"/>
              <a:gd name="connsiteY61" fmla="*/ 0 h 246380"/>
              <a:gd name="connsiteX62" fmla="*/ 243840 w 1831086"/>
              <a:gd name="connsiteY62" fmla="*/ 121920 h 246380"/>
              <a:gd name="connsiteX63" fmla="*/ 121920 w 1831086"/>
              <a:gd name="connsiteY63" fmla="*/ 121920 h 246380"/>
            </a:gdLst>
            <a:ahLst/>
            <a:cxnLst/>
            <a:rect l="l" t="t" r="r" b="b"/>
            <a:pathLst>
              <a:path w="1831086" h="246380">
                <a:moveTo>
                  <a:pt x="1709166" y="124460"/>
                </a:moveTo>
                <a:lnTo>
                  <a:pt x="1827306" y="124460"/>
                </a:lnTo>
                <a:lnTo>
                  <a:pt x="1831086" y="124460"/>
                </a:lnTo>
                <a:lnTo>
                  <a:pt x="1831086" y="129682"/>
                </a:lnTo>
                <a:lnTo>
                  <a:pt x="1831086" y="246380"/>
                </a:lnTo>
                <a:lnTo>
                  <a:pt x="1709166" y="246380"/>
                </a:lnTo>
                <a:close/>
                <a:moveTo>
                  <a:pt x="1467866" y="124460"/>
                </a:moveTo>
                <a:lnTo>
                  <a:pt x="1589786" y="124460"/>
                </a:lnTo>
                <a:lnTo>
                  <a:pt x="1589786" y="246380"/>
                </a:lnTo>
                <a:lnTo>
                  <a:pt x="1467866" y="246380"/>
                </a:lnTo>
                <a:close/>
                <a:moveTo>
                  <a:pt x="1221486" y="124460"/>
                </a:moveTo>
                <a:lnTo>
                  <a:pt x="1343406" y="124460"/>
                </a:lnTo>
                <a:lnTo>
                  <a:pt x="1343406" y="246380"/>
                </a:lnTo>
                <a:lnTo>
                  <a:pt x="1221486" y="246380"/>
                </a:lnTo>
                <a:close/>
                <a:moveTo>
                  <a:pt x="977900" y="124460"/>
                </a:moveTo>
                <a:lnTo>
                  <a:pt x="1099820" y="124460"/>
                </a:lnTo>
                <a:lnTo>
                  <a:pt x="1099820" y="246380"/>
                </a:lnTo>
                <a:lnTo>
                  <a:pt x="977900" y="246380"/>
                </a:lnTo>
                <a:close/>
                <a:moveTo>
                  <a:pt x="731520" y="124460"/>
                </a:moveTo>
                <a:lnTo>
                  <a:pt x="853440" y="124460"/>
                </a:lnTo>
                <a:lnTo>
                  <a:pt x="853440" y="246380"/>
                </a:lnTo>
                <a:lnTo>
                  <a:pt x="731520" y="246380"/>
                </a:lnTo>
                <a:close/>
                <a:moveTo>
                  <a:pt x="490220" y="124460"/>
                </a:moveTo>
                <a:lnTo>
                  <a:pt x="612140" y="124460"/>
                </a:lnTo>
                <a:lnTo>
                  <a:pt x="612140" y="246380"/>
                </a:lnTo>
                <a:lnTo>
                  <a:pt x="490220" y="246380"/>
                </a:lnTo>
                <a:close/>
                <a:moveTo>
                  <a:pt x="243840" y="124460"/>
                </a:moveTo>
                <a:lnTo>
                  <a:pt x="365760" y="124460"/>
                </a:lnTo>
                <a:lnTo>
                  <a:pt x="365760" y="246380"/>
                </a:lnTo>
                <a:lnTo>
                  <a:pt x="243840" y="246380"/>
                </a:lnTo>
                <a:close/>
                <a:moveTo>
                  <a:pt x="0" y="124460"/>
                </a:moveTo>
                <a:lnTo>
                  <a:pt x="105972" y="124460"/>
                </a:lnTo>
                <a:lnTo>
                  <a:pt x="121920" y="124460"/>
                </a:lnTo>
                <a:lnTo>
                  <a:pt x="121920" y="157632"/>
                </a:lnTo>
                <a:lnTo>
                  <a:pt x="121920" y="246380"/>
                </a:lnTo>
                <a:lnTo>
                  <a:pt x="0" y="246380"/>
                </a:lnTo>
                <a:close/>
                <a:moveTo>
                  <a:pt x="1587246" y="0"/>
                </a:moveTo>
                <a:lnTo>
                  <a:pt x="1709166" y="0"/>
                </a:lnTo>
                <a:lnTo>
                  <a:pt x="1709166" y="121920"/>
                </a:lnTo>
                <a:lnTo>
                  <a:pt x="1587246" y="121920"/>
                </a:lnTo>
                <a:close/>
                <a:moveTo>
                  <a:pt x="1345946" y="0"/>
                </a:moveTo>
                <a:lnTo>
                  <a:pt x="1467866" y="0"/>
                </a:lnTo>
                <a:lnTo>
                  <a:pt x="1467866" y="121920"/>
                </a:lnTo>
                <a:lnTo>
                  <a:pt x="1345946" y="121920"/>
                </a:lnTo>
                <a:close/>
                <a:moveTo>
                  <a:pt x="1099566" y="0"/>
                </a:moveTo>
                <a:lnTo>
                  <a:pt x="1221486" y="0"/>
                </a:lnTo>
                <a:lnTo>
                  <a:pt x="1221486" y="121920"/>
                </a:lnTo>
                <a:lnTo>
                  <a:pt x="1099566" y="121920"/>
                </a:lnTo>
                <a:close/>
                <a:moveTo>
                  <a:pt x="855980" y="0"/>
                </a:moveTo>
                <a:lnTo>
                  <a:pt x="977900" y="0"/>
                </a:lnTo>
                <a:lnTo>
                  <a:pt x="977900" y="121920"/>
                </a:lnTo>
                <a:lnTo>
                  <a:pt x="855980" y="121920"/>
                </a:lnTo>
                <a:close/>
                <a:moveTo>
                  <a:pt x="609600" y="0"/>
                </a:moveTo>
                <a:lnTo>
                  <a:pt x="731520" y="0"/>
                </a:lnTo>
                <a:lnTo>
                  <a:pt x="731520" y="121920"/>
                </a:lnTo>
                <a:lnTo>
                  <a:pt x="609600" y="121920"/>
                </a:lnTo>
                <a:close/>
                <a:moveTo>
                  <a:pt x="368300" y="0"/>
                </a:moveTo>
                <a:lnTo>
                  <a:pt x="490220" y="0"/>
                </a:lnTo>
                <a:lnTo>
                  <a:pt x="490220" y="121920"/>
                </a:lnTo>
                <a:lnTo>
                  <a:pt x="368300" y="121920"/>
                </a:lnTo>
                <a:close/>
                <a:moveTo>
                  <a:pt x="121920" y="0"/>
                </a:moveTo>
                <a:lnTo>
                  <a:pt x="243840" y="0"/>
                </a:lnTo>
                <a:lnTo>
                  <a:pt x="243840" y="121920"/>
                </a:lnTo>
                <a:lnTo>
                  <a:pt x="121920" y="12192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flipV="1">
            <a:off x="8353280" y="2175096"/>
            <a:ext cx="775480" cy="942550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flipV="1">
            <a:off x="7911192" y="1778634"/>
            <a:ext cx="364450" cy="442968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5349732" y="3803104"/>
            <a:ext cx="1780560" cy="695255"/>
          </a:xfrm>
          <a:custGeom>
            <a:avLst/>
            <a:gdLst>
              <a:gd name="T0" fmla="*/ 1157 w 1438"/>
              <a:gd name="T1" fmla="*/ 0 h 562"/>
              <a:gd name="T2" fmla="*/ 1438 w 1438"/>
              <a:gd name="T3" fmla="*/ 281 h 562"/>
              <a:gd name="T4" fmla="*/ 1157 w 1438"/>
              <a:gd name="T5" fmla="*/ 562 h 562"/>
              <a:gd name="T6" fmla="*/ 1156 w 1438"/>
              <a:gd name="T7" fmla="*/ 562 h 562"/>
              <a:gd name="T8" fmla="*/ 282 w 1438"/>
              <a:gd name="T9" fmla="*/ 562 h 562"/>
              <a:gd name="T10" fmla="*/ 281 w 1438"/>
              <a:gd name="T11" fmla="*/ 562 h 562"/>
              <a:gd name="T12" fmla="*/ 0 w 1438"/>
              <a:gd name="T13" fmla="*/ 281 h 562"/>
              <a:gd name="T14" fmla="*/ 281 w 1438"/>
              <a:gd name="T15" fmla="*/ 0 h 562"/>
              <a:gd name="T16" fmla="*/ 288 w 1438"/>
              <a:gd name="T17" fmla="*/ 0 h 562"/>
              <a:gd name="T18" fmla="*/ 281 w 1438"/>
              <a:gd name="T19" fmla="*/ 0 h 562"/>
              <a:gd name="T20" fmla="*/ 1078 w 1438"/>
              <a:gd name="T21" fmla="*/ 0 h 562"/>
              <a:gd name="T22" fmla="*/ 1157 w 1438"/>
              <a:gd name="T23" fmla="*/ 0 h 562"/>
            </a:gdLst>
            <a:ahLst/>
            <a:cxnLst/>
            <a:rect l="0" t="0" r="r" b="b"/>
            <a:pathLst>
              <a:path w="1438" h="562">
                <a:moveTo>
                  <a:pt x="1157" y="0"/>
                </a:moveTo>
                <a:cubicBezTo>
                  <a:pt x="1312" y="0"/>
                  <a:pt x="1438" y="126"/>
                  <a:pt x="1438" y="281"/>
                </a:cubicBezTo>
                <a:cubicBezTo>
                  <a:pt x="1438" y="436"/>
                  <a:pt x="1312" y="562"/>
                  <a:pt x="1157" y="562"/>
                </a:cubicBezTo>
                <a:cubicBezTo>
                  <a:pt x="1151" y="562"/>
                  <a:pt x="1147" y="562"/>
                  <a:pt x="1156" y="562"/>
                </a:cubicBezTo>
                <a:cubicBezTo>
                  <a:pt x="865" y="562"/>
                  <a:pt x="573" y="562"/>
                  <a:pt x="282" y="562"/>
                </a:cubicBezTo>
                <a:cubicBezTo>
                  <a:pt x="291" y="562"/>
                  <a:pt x="288" y="562"/>
                  <a:pt x="281" y="562"/>
                </a:cubicBezTo>
                <a:cubicBezTo>
                  <a:pt x="126" y="562"/>
                  <a:pt x="0" y="436"/>
                  <a:pt x="0" y="281"/>
                </a:cubicBezTo>
                <a:cubicBezTo>
                  <a:pt x="0" y="126"/>
                  <a:pt x="126" y="0"/>
                  <a:pt x="281" y="0"/>
                </a:cubicBezTo>
                <a:cubicBezTo>
                  <a:pt x="283" y="0"/>
                  <a:pt x="286" y="0"/>
                  <a:pt x="288" y="0"/>
                </a:cubicBezTo>
                <a:cubicBezTo>
                  <a:pt x="286" y="0"/>
                  <a:pt x="283" y="0"/>
                  <a:pt x="281" y="0"/>
                </a:cubicBezTo>
                <a:cubicBezTo>
                  <a:pt x="1078" y="0"/>
                  <a:pt x="1078" y="0"/>
                  <a:pt x="1078" y="0"/>
                </a:cubicBezTo>
                <a:lnTo>
                  <a:pt x="1157" y="0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5440470" y="3879419"/>
            <a:ext cx="559291" cy="543755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139868" y="2930606"/>
            <a:ext cx="1779382" cy="696433"/>
          </a:xfrm>
          <a:custGeom>
            <a:avLst/>
            <a:gdLst>
              <a:gd name="T0" fmla="*/ 280 w 1437"/>
              <a:gd name="T1" fmla="*/ 0 h 562"/>
              <a:gd name="T2" fmla="*/ 0 w 1437"/>
              <a:gd name="T3" fmla="*/ 281 h 562"/>
              <a:gd name="T4" fmla="*/ 280 w 1437"/>
              <a:gd name="T5" fmla="*/ 562 h 562"/>
              <a:gd name="T6" fmla="*/ 281 w 1437"/>
              <a:gd name="T7" fmla="*/ 562 h 562"/>
              <a:gd name="T8" fmla="*/ 1155 w 1437"/>
              <a:gd name="T9" fmla="*/ 562 h 562"/>
              <a:gd name="T10" fmla="*/ 1156 w 1437"/>
              <a:gd name="T11" fmla="*/ 562 h 562"/>
              <a:gd name="T12" fmla="*/ 1437 w 1437"/>
              <a:gd name="T13" fmla="*/ 281 h 562"/>
              <a:gd name="T14" fmla="*/ 1156 w 1437"/>
              <a:gd name="T15" fmla="*/ 0 h 562"/>
              <a:gd name="T16" fmla="*/ 1149 w 1437"/>
              <a:gd name="T17" fmla="*/ 0 h 562"/>
              <a:gd name="T18" fmla="*/ 1156 w 1437"/>
              <a:gd name="T19" fmla="*/ 0 h 562"/>
              <a:gd name="T20" fmla="*/ 359 w 1437"/>
              <a:gd name="T21" fmla="*/ 0 h 562"/>
              <a:gd name="T22" fmla="*/ 280 w 1437"/>
              <a:gd name="T23" fmla="*/ 0 h 562"/>
            </a:gdLst>
            <a:ahLst/>
            <a:cxnLst/>
            <a:rect l="0" t="0" r="r" b="b"/>
            <a:pathLst>
              <a:path w="1437" h="562">
                <a:moveTo>
                  <a:pt x="280" y="0"/>
                </a:moveTo>
                <a:cubicBezTo>
                  <a:pt x="125" y="0"/>
                  <a:pt x="0" y="126"/>
                  <a:pt x="0" y="281"/>
                </a:cubicBezTo>
                <a:cubicBezTo>
                  <a:pt x="0" y="436"/>
                  <a:pt x="125" y="562"/>
                  <a:pt x="280" y="562"/>
                </a:cubicBezTo>
                <a:cubicBezTo>
                  <a:pt x="287" y="562"/>
                  <a:pt x="290" y="562"/>
                  <a:pt x="281" y="562"/>
                </a:cubicBezTo>
                <a:cubicBezTo>
                  <a:pt x="573" y="562"/>
                  <a:pt x="864" y="562"/>
                  <a:pt x="1155" y="562"/>
                </a:cubicBezTo>
                <a:cubicBezTo>
                  <a:pt x="1147" y="562"/>
                  <a:pt x="1150" y="562"/>
                  <a:pt x="1156" y="562"/>
                </a:cubicBezTo>
                <a:cubicBezTo>
                  <a:pt x="1311" y="562"/>
                  <a:pt x="1437" y="436"/>
                  <a:pt x="1437" y="281"/>
                </a:cubicBezTo>
                <a:cubicBezTo>
                  <a:pt x="1437" y="126"/>
                  <a:pt x="1311" y="0"/>
                  <a:pt x="1156" y="0"/>
                </a:cubicBezTo>
                <a:cubicBezTo>
                  <a:pt x="1154" y="0"/>
                  <a:pt x="1151" y="0"/>
                  <a:pt x="1149" y="0"/>
                </a:cubicBezTo>
                <a:cubicBezTo>
                  <a:pt x="1151" y="0"/>
                  <a:pt x="1154" y="0"/>
                  <a:pt x="1156" y="0"/>
                </a:cubicBezTo>
                <a:cubicBezTo>
                  <a:pt x="359" y="0"/>
                  <a:pt x="359" y="0"/>
                  <a:pt x="359" y="0"/>
                </a:cubicBezTo>
                <a:lnTo>
                  <a:pt x="280" y="0"/>
                </a:lnTo>
                <a:close/>
              </a:path>
            </a:pathLst>
          </a:custGeom>
          <a:solidFill>
            <a:schemeClr val="accent2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269245" y="3006944"/>
            <a:ext cx="559291" cy="543755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349732" y="1888428"/>
            <a:ext cx="695255" cy="1779381"/>
          </a:xfrm>
          <a:custGeom>
            <a:avLst/>
            <a:gdLst>
              <a:gd name="T0" fmla="*/ 561 w 561"/>
              <a:gd name="T1" fmla="*/ 1157 h 1437"/>
              <a:gd name="T2" fmla="*/ 281 w 561"/>
              <a:gd name="T3" fmla="*/ 1437 h 1437"/>
              <a:gd name="T4" fmla="*/ 0 w 561"/>
              <a:gd name="T5" fmla="*/ 1157 h 1437"/>
              <a:gd name="T6" fmla="*/ 0 w 561"/>
              <a:gd name="T7" fmla="*/ 1156 h 1437"/>
              <a:gd name="T8" fmla="*/ 0 w 561"/>
              <a:gd name="T9" fmla="*/ 282 h 1437"/>
              <a:gd name="T10" fmla="*/ 0 w 561"/>
              <a:gd name="T11" fmla="*/ 281 h 1437"/>
              <a:gd name="T12" fmla="*/ 281 w 561"/>
              <a:gd name="T13" fmla="*/ 0 h 1437"/>
              <a:gd name="T14" fmla="*/ 561 w 561"/>
              <a:gd name="T15" fmla="*/ 281 h 1437"/>
              <a:gd name="T16" fmla="*/ 561 w 561"/>
              <a:gd name="T17" fmla="*/ 288 h 1437"/>
              <a:gd name="T18" fmla="*/ 561 w 561"/>
              <a:gd name="T19" fmla="*/ 281 h 1437"/>
              <a:gd name="T20" fmla="*/ 561 w 561"/>
              <a:gd name="T21" fmla="*/ 1078 h 1437"/>
              <a:gd name="T22" fmla="*/ 561 w 561"/>
              <a:gd name="T23" fmla="*/ 1157 h 1437"/>
            </a:gdLst>
            <a:ahLst/>
            <a:cxnLst/>
            <a:rect l="0" t="0" r="r" b="b"/>
            <a:pathLst>
              <a:path w="561" h="1437">
                <a:moveTo>
                  <a:pt x="561" y="1157"/>
                </a:moveTo>
                <a:cubicBezTo>
                  <a:pt x="561" y="1312"/>
                  <a:pt x="436" y="1437"/>
                  <a:pt x="281" y="1437"/>
                </a:cubicBezTo>
                <a:cubicBezTo>
                  <a:pt x="125" y="1437"/>
                  <a:pt x="0" y="1312"/>
                  <a:pt x="0" y="1157"/>
                </a:cubicBezTo>
                <a:cubicBezTo>
                  <a:pt x="0" y="1150"/>
                  <a:pt x="0" y="1147"/>
                  <a:pt x="0" y="1156"/>
                </a:cubicBezTo>
                <a:cubicBezTo>
                  <a:pt x="0" y="865"/>
                  <a:pt x="0" y="573"/>
                  <a:pt x="0" y="282"/>
                </a:cubicBezTo>
                <a:cubicBezTo>
                  <a:pt x="0" y="291"/>
                  <a:pt x="0" y="287"/>
                  <a:pt x="0" y="281"/>
                </a:cubicBezTo>
                <a:cubicBezTo>
                  <a:pt x="0" y="126"/>
                  <a:pt x="125" y="0"/>
                  <a:pt x="281" y="0"/>
                </a:cubicBezTo>
                <a:cubicBezTo>
                  <a:pt x="436" y="0"/>
                  <a:pt x="561" y="126"/>
                  <a:pt x="561" y="281"/>
                </a:cubicBezTo>
                <a:cubicBezTo>
                  <a:pt x="561" y="283"/>
                  <a:pt x="561" y="286"/>
                  <a:pt x="561" y="288"/>
                </a:cubicBezTo>
                <a:cubicBezTo>
                  <a:pt x="561" y="286"/>
                  <a:pt x="561" y="283"/>
                  <a:pt x="561" y="281"/>
                </a:cubicBezTo>
                <a:cubicBezTo>
                  <a:pt x="561" y="1078"/>
                  <a:pt x="561" y="1078"/>
                  <a:pt x="561" y="1078"/>
                </a:cubicBezTo>
                <a:lnTo>
                  <a:pt x="561" y="1157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424964" y="1979094"/>
            <a:ext cx="544791" cy="558255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693918" y="3780655"/>
            <a:ext cx="10161" cy="1129"/>
          </a:xfrm>
          <a:prstGeom prst="rect">
            <a:avLst/>
          </a:prstGeom>
          <a:solidFill>
            <a:schemeClr val="bg1"/>
          </a:solidFill>
          <a:ln w="9525" cap="sq">
            <a:noFill/>
            <a:miter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571078" y="4009110"/>
            <a:ext cx="288014" cy="261118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435665" y="3122310"/>
            <a:ext cx="251851" cy="287623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accent2"/>
          </a:solidFill>
          <a:ln w="9525" cap="sq">
            <a:noFill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553527" y="2114389"/>
            <a:ext cx="287665" cy="287665"/>
          </a:xfrm>
          <a:custGeom>
            <a:avLst/>
            <a:gdLst>
              <a:gd name="connsiteX0" fmla="*/ 438553 w 720000"/>
              <a:gd name="connsiteY0" fmla="*/ 189601 h 720000"/>
              <a:gd name="connsiteX1" fmla="*/ 373556 w 720000"/>
              <a:gd name="connsiteY1" fmla="*/ 216451 h 720000"/>
              <a:gd name="connsiteX2" fmla="*/ 232180 w 720000"/>
              <a:gd name="connsiteY2" fmla="*/ 357827 h 720000"/>
              <a:gd name="connsiteX3" fmla="*/ 191861 w 720000"/>
              <a:gd name="connsiteY3" fmla="*/ 528226 h 720000"/>
              <a:gd name="connsiteX4" fmla="*/ 362260 w 720000"/>
              <a:gd name="connsiteY4" fmla="*/ 487907 h 720000"/>
              <a:gd name="connsiteX5" fmla="*/ 503636 w 720000"/>
              <a:gd name="connsiteY5" fmla="*/ 346444 h 720000"/>
              <a:gd name="connsiteX6" fmla="*/ 503636 w 720000"/>
              <a:gd name="connsiteY6" fmla="*/ 216365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537524 w 720000"/>
              <a:gd name="connsiteY9" fmla="*/ 182476 h 720000"/>
              <a:gd name="connsiteX10" fmla="*/ 537524 w 720000"/>
              <a:gd name="connsiteY10" fmla="*/ 380420 h 720000"/>
              <a:gd name="connsiteX11" fmla="*/ 396149 w 720000"/>
              <a:gd name="connsiteY11" fmla="*/ 521796 h 720000"/>
              <a:gd name="connsiteX12" fmla="*/ 141637 w 720000"/>
              <a:gd name="connsiteY12" fmla="*/ 578364 h 720000"/>
              <a:gd name="connsiteX13" fmla="*/ 198205 w 720000"/>
              <a:gd name="connsiteY13" fmla="*/ 323852 h 720000"/>
              <a:gd name="connsiteX14" fmla="*/ 339581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47965 h 720000"/>
              <a:gd name="connsiteX17" fmla="*/ 47965 w 720000"/>
              <a:gd name="connsiteY17" fmla="*/ 120000 h 720000"/>
              <a:gd name="connsiteX18" fmla="*/ 47965 w 720000"/>
              <a:gd name="connsiteY18" fmla="*/ 600000 h 720000"/>
              <a:gd name="connsiteX19" fmla="*/ 120000 w 720000"/>
              <a:gd name="connsiteY19" fmla="*/ 672035 h 720000"/>
              <a:gd name="connsiteX20" fmla="*/ 600000 w 720000"/>
              <a:gd name="connsiteY20" fmla="*/ 672035 h 720000"/>
              <a:gd name="connsiteX21" fmla="*/ 672035 w 720000"/>
              <a:gd name="connsiteY21" fmla="*/ 600000 h 720000"/>
              <a:gd name="connsiteX22" fmla="*/ 672035 w 720000"/>
              <a:gd name="connsiteY22" fmla="*/ 120000 h 720000"/>
              <a:gd name="connsiteX23" fmla="*/ 600000 w 720000"/>
              <a:gd name="connsiteY23" fmla="*/ 47965 h 720000"/>
              <a:gd name="connsiteX24" fmla="*/ 120000 w 720000"/>
              <a:gd name="connsiteY24" fmla="*/ 0 h 720000"/>
              <a:gd name="connsiteX25" fmla="*/ 600000 w 720000"/>
              <a:gd name="connsiteY25" fmla="*/ 0 h 720000"/>
              <a:gd name="connsiteX26" fmla="*/ 720000 w 720000"/>
              <a:gd name="connsiteY26" fmla="*/ 120000 h 720000"/>
              <a:gd name="connsiteX27" fmla="*/ 720000 w 720000"/>
              <a:gd name="connsiteY27" fmla="*/ 600000 h 720000"/>
              <a:gd name="connsiteX28" fmla="*/ 600000 w 720000"/>
              <a:gd name="connsiteY28" fmla="*/ 720000 h 720000"/>
              <a:gd name="connsiteX29" fmla="*/ 120000 w 720000"/>
              <a:gd name="connsiteY29" fmla="*/ 720000 h 720000"/>
              <a:gd name="connsiteX30" fmla="*/ 0 w 720000"/>
              <a:gd name="connsiteY30" fmla="*/ 600000 h 720000"/>
              <a:gd name="connsiteX31" fmla="*/ 0 w 720000"/>
              <a:gd name="connsiteY31" fmla="*/ 120000 h 720000"/>
              <a:gd name="connsiteX32" fmla="*/ 120000 w 720000"/>
              <a:gd name="connsiteY32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13875" y="189601"/>
                  <a:pt x="390761" y="199073"/>
                  <a:pt x="373556" y="216451"/>
                </a:cubicBezTo>
                <a:lnTo>
                  <a:pt x="232180" y="357827"/>
                </a:lnTo>
                <a:cubicBezTo>
                  <a:pt x="212456" y="377465"/>
                  <a:pt x="197336" y="453584"/>
                  <a:pt x="191861" y="528226"/>
                </a:cubicBezTo>
                <a:cubicBezTo>
                  <a:pt x="266503" y="522665"/>
                  <a:pt x="342622" y="507545"/>
                  <a:pt x="362260" y="487907"/>
                </a:cubicBezTo>
                <a:lnTo>
                  <a:pt x="503636" y="346444"/>
                </a:lnTo>
                <a:cubicBezTo>
                  <a:pt x="539523" y="310557"/>
                  <a:pt x="539523" y="252252"/>
                  <a:pt x="503636" y="216365"/>
                </a:cubicBezTo>
                <a:cubicBezTo>
                  <a:pt x="486344" y="199073"/>
                  <a:pt x="463230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74440" y="141636"/>
                  <a:pt x="510327" y="155191"/>
                  <a:pt x="537524" y="182476"/>
                </a:cubicBezTo>
                <a:cubicBezTo>
                  <a:pt x="592007" y="236872"/>
                  <a:pt x="592007" y="325938"/>
                  <a:pt x="537524" y="380420"/>
                </a:cubicBezTo>
                <a:lnTo>
                  <a:pt x="396149" y="521796"/>
                </a:lnTo>
                <a:cubicBezTo>
                  <a:pt x="341753" y="576278"/>
                  <a:pt x="141637" y="578364"/>
                  <a:pt x="141637" y="578364"/>
                </a:cubicBezTo>
                <a:cubicBezTo>
                  <a:pt x="141637" y="578364"/>
                  <a:pt x="143723" y="378334"/>
                  <a:pt x="198205" y="323852"/>
                </a:cubicBezTo>
                <a:lnTo>
                  <a:pt x="339581" y="182476"/>
                </a:lnTo>
                <a:cubicBezTo>
                  <a:pt x="366778" y="155278"/>
                  <a:pt x="402666" y="141636"/>
                  <a:pt x="438553" y="141636"/>
                </a:cubicBezTo>
                <a:close/>
                <a:moveTo>
                  <a:pt x="120000" y="47965"/>
                </a:moveTo>
                <a:cubicBezTo>
                  <a:pt x="80290" y="47965"/>
                  <a:pt x="47965" y="80290"/>
                  <a:pt x="47965" y="120000"/>
                </a:cubicBezTo>
                <a:lnTo>
                  <a:pt x="47965" y="600000"/>
                </a:lnTo>
                <a:cubicBezTo>
                  <a:pt x="47965" y="639711"/>
                  <a:pt x="80290" y="672035"/>
                  <a:pt x="120000" y="672035"/>
                </a:cubicBezTo>
                <a:lnTo>
                  <a:pt x="600000" y="672035"/>
                </a:lnTo>
                <a:cubicBezTo>
                  <a:pt x="639711" y="672035"/>
                  <a:pt x="672035" y="639711"/>
                  <a:pt x="672035" y="600000"/>
                </a:cubicBezTo>
                <a:lnTo>
                  <a:pt x="672035" y="120000"/>
                </a:lnTo>
                <a:cubicBezTo>
                  <a:pt x="672035" y="80290"/>
                  <a:pt x="639711" y="47965"/>
                  <a:pt x="600000" y="47965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60400" y="1839657"/>
            <a:ext cx="4475480" cy="56053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食品安全法律法规的制定与执行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60401" y="2496921"/>
            <a:ext cx="4475480" cy="11301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942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各国政府制定了一系列食品安全法律法规，如美国的《食品安全现代化法案》、欧盟的《食品安全法规》，为食品安全监管提供了法律依据。
法律法规的严格执行是保障食品安全的关键，需要建立有效的监督机制和惩罚措施，确保食品生产和销售的各个环节都符合法律要求。
法律法规的持续更新和完善，以适应食品科技的发展和消费者需求的变化，如对新兴食品如基因编辑食品的监管。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043940" y="3983711"/>
            <a:ext cx="4175296" cy="56053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食品安全标准的制定与实施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043940" y="4647106"/>
            <a:ext cx="4175296" cy="11301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942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食品安全标准的制定是保障食品安全的重要环节，如ISO 22000食品安全管理体系标准，为食品企业提供了管理食品安全的框架和指导。
食品安全标准的实施需要食品企业和监管机构的共同努力，通过定期的审核和评估，确保食品生产过程符合标准要求。
食品安全标准的国际化，促进了国际贸易和食品供应链的全球化，如HACCP体系在全球范围内的推广和应用。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053221" y="1839657"/>
            <a:ext cx="3478379" cy="560530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食品安全监管机构的作用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053220" y="2496921"/>
            <a:ext cx="3478379" cy="11301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42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食品安全监管机构如美国食品药品监督管理局(FDA)、中国国家市场监督管理总局等，负责食品安全的监管和执法工作。
监管机构需要具备专业的技术能力和公正的执法态度，通过定期的检查和抽检，及时发现和处理食品安全问题。
监管机构与企业的合作，如通过建立食品安全信息共享平台，提高监管效率和企业的自律意识。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-1" y="218915"/>
            <a:ext cx="621792" cy="326730"/>
          </a:xfrm>
          <a:custGeom>
            <a:avLst/>
            <a:gdLst>
              <a:gd name="connsiteX0" fmla="*/ 0 w 621792"/>
              <a:gd name="connsiteY0" fmla="*/ 0 h 326730"/>
              <a:gd name="connsiteX1" fmla="*/ 146813 w 621792"/>
              <a:gd name="connsiteY1" fmla="*/ 0 h 326730"/>
              <a:gd name="connsiteX2" fmla="*/ 474979 w 621792"/>
              <a:gd name="connsiteY2" fmla="*/ 0 h 326730"/>
              <a:gd name="connsiteX3" fmla="*/ 621792 w 621792"/>
              <a:gd name="connsiteY3" fmla="*/ 0 h 326730"/>
              <a:gd name="connsiteX4" fmla="*/ 412064 w 621792"/>
              <a:gd name="connsiteY4" fmla="*/ 326730 h 326730"/>
              <a:gd name="connsiteX5" fmla="*/ 265251 w 621792"/>
              <a:gd name="connsiteY5" fmla="*/ 326730 h 326730"/>
              <a:gd name="connsiteX6" fmla="*/ 146813 w 621792"/>
              <a:gd name="connsiteY6" fmla="*/ 326730 h 326730"/>
              <a:gd name="connsiteX7" fmla="*/ 0 w 621792"/>
              <a:gd name="connsiteY7" fmla="*/ 326730 h 326730"/>
            </a:gdLst>
            <a:ahLst/>
            <a:cxnLst/>
            <a:rect l="l" t="t" r="r" b="b"/>
            <a:pathLst>
              <a:path w="621792" h="326730">
                <a:moveTo>
                  <a:pt x="0" y="0"/>
                </a:moveTo>
                <a:lnTo>
                  <a:pt x="146813" y="0"/>
                </a:lnTo>
                <a:lnTo>
                  <a:pt x="474979" y="0"/>
                </a:lnTo>
                <a:lnTo>
                  <a:pt x="621792" y="0"/>
                </a:lnTo>
                <a:lnTo>
                  <a:pt x="412064" y="326730"/>
                </a:lnTo>
                <a:lnTo>
                  <a:pt x="265251" y="326730"/>
                </a:lnTo>
                <a:lnTo>
                  <a:pt x="146813" y="326730"/>
                </a:lnTo>
                <a:lnTo>
                  <a:pt x="0" y="326730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21792" y="163502"/>
            <a:ext cx="10706100" cy="421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食品安全法律法规的完善</a:t>
            </a: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189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4483082" y="4580238"/>
            <a:ext cx="4630434" cy="2277762"/>
          </a:xfrm>
          <a:custGeom>
            <a:avLst/>
            <a:gdLst>
              <a:gd name="connsiteX0" fmla="*/ 1929807 w 4630434"/>
              <a:gd name="connsiteY0" fmla="*/ 1892058 h 2277762"/>
              <a:gd name="connsiteX1" fmla="*/ 2315512 w 4630434"/>
              <a:gd name="connsiteY1" fmla="*/ 1892058 h 2277762"/>
              <a:gd name="connsiteX2" fmla="*/ 2315512 w 4630434"/>
              <a:gd name="connsiteY2" fmla="*/ 2277762 h 2277762"/>
              <a:gd name="connsiteX3" fmla="*/ 1929807 w 4630434"/>
              <a:gd name="connsiteY3" fmla="*/ 2277762 h 2277762"/>
              <a:gd name="connsiteX4" fmla="*/ 1155345 w 4630434"/>
              <a:gd name="connsiteY4" fmla="*/ 1892058 h 2277762"/>
              <a:gd name="connsiteX5" fmla="*/ 1541050 w 4630434"/>
              <a:gd name="connsiteY5" fmla="*/ 1892058 h 2277762"/>
              <a:gd name="connsiteX6" fmla="*/ 1541050 w 4630434"/>
              <a:gd name="connsiteY6" fmla="*/ 2277762 h 2277762"/>
              <a:gd name="connsiteX7" fmla="*/ 1155345 w 4630434"/>
              <a:gd name="connsiteY7" fmla="*/ 2277762 h 2277762"/>
              <a:gd name="connsiteX8" fmla="*/ 385115 w 4630434"/>
              <a:gd name="connsiteY8" fmla="*/ 1892058 h 2277762"/>
              <a:gd name="connsiteX9" fmla="*/ 770819 w 4630434"/>
              <a:gd name="connsiteY9" fmla="*/ 1892058 h 2277762"/>
              <a:gd name="connsiteX10" fmla="*/ 770819 w 4630434"/>
              <a:gd name="connsiteY10" fmla="*/ 2277762 h 2277762"/>
              <a:gd name="connsiteX11" fmla="*/ 385115 w 4630434"/>
              <a:gd name="connsiteY11" fmla="*/ 2277762 h 2277762"/>
              <a:gd name="connsiteX12" fmla="*/ 4244730 w 4630434"/>
              <a:gd name="connsiteY12" fmla="*/ 1892057 h 2277762"/>
              <a:gd name="connsiteX13" fmla="*/ 4630434 w 4630434"/>
              <a:gd name="connsiteY13" fmla="*/ 1892057 h 2277762"/>
              <a:gd name="connsiteX14" fmla="*/ 4630434 w 4630434"/>
              <a:gd name="connsiteY14" fmla="*/ 2277762 h 2277762"/>
              <a:gd name="connsiteX15" fmla="*/ 4244730 w 4630434"/>
              <a:gd name="connsiteY15" fmla="*/ 2277762 h 2277762"/>
              <a:gd name="connsiteX16" fmla="*/ 3474499 w 4630434"/>
              <a:gd name="connsiteY16" fmla="*/ 1892057 h 2277762"/>
              <a:gd name="connsiteX17" fmla="*/ 3860204 w 4630434"/>
              <a:gd name="connsiteY17" fmla="*/ 1892057 h 2277762"/>
              <a:gd name="connsiteX18" fmla="*/ 3860204 w 4630434"/>
              <a:gd name="connsiteY18" fmla="*/ 2277762 h 2277762"/>
              <a:gd name="connsiteX19" fmla="*/ 3474499 w 4630434"/>
              <a:gd name="connsiteY19" fmla="*/ 2277762 h 2277762"/>
              <a:gd name="connsiteX20" fmla="*/ 2700037 w 4630434"/>
              <a:gd name="connsiteY20" fmla="*/ 1892057 h 2277762"/>
              <a:gd name="connsiteX21" fmla="*/ 3085741 w 4630434"/>
              <a:gd name="connsiteY21" fmla="*/ 1892057 h 2277762"/>
              <a:gd name="connsiteX22" fmla="*/ 3085741 w 4630434"/>
              <a:gd name="connsiteY22" fmla="*/ 2277762 h 2277762"/>
              <a:gd name="connsiteX23" fmla="*/ 2700037 w 4630434"/>
              <a:gd name="connsiteY23" fmla="*/ 2277762 h 2277762"/>
              <a:gd name="connsiteX24" fmla="*/ 1929807 w 4630434"/>
              <a:gd name="connsiteY24" fmla="*/ 1120064 h 2277762"/>
              <a:gd name="connsiteX25" fmla="*/ 2315512 w 4630434"/>
              <a:gd name="connsiteY25" fmla="*/ 1120064 h 2277762"/>
              <a:gd name="connsiteX26" fmla="*/ 2315512 w 4630434"/>
              <a:gd name="connsiteY26" fmla="*/ 1501537 h 2277762"/>
              <a:gd name="connsiteX27" fmla="*/ 2700037 w 4630434"/>
              <a:gd name="connsiteY27" fmla="*/ 1501537 h 2277762"/>
              <a:gd name="connsiteX28" fmla="*/ 2700037 w 4630434"/>
              <a:gd name="connsiteY28" fmla="*/ 1120064 h 2277762"/>
              <a:gd name="connsiteX29" fmla="*/ 3085741 w 4630434"/>
              <a:gd name="connsiteY29" fmla="*/ 1120064 h 2277762"/>
              <a:gd name="connsiteX30" fmla="*/ 3085741 w 4630434"/>
              <a:gd name="connsiteY30" fmla="*/ 1505769 h 2277762"/>
              <a:gd name="connsiteX31" fmla="*/ 2700626 w 4630434"/>
              <a:gd name="connsiteY31" fmla="*/ 1505769 h 2277762"/>
              <a:gd name="connsiteX32" fmla="*/ 2700626 w 4630434"/>
              <a:gd name="connsiteY32" fmla="*/ 1887240 h 2277762"/>
              <a:gd name="connsiteX33" fmla="*/ 2314923 w 4630434"/>
              <a:gd name="connsiteY33" fmla="*/ 1887240 h 2277762"/>
              <a:gd name="connsiteX34" fmla="*/ 2314923 w 4630434"/>
              <a:gd name="connsiteY34" fmla="*/ 1505769 h 2277762"/>
              <a:gd name="connsiteX35" fmla="*/ 1930397 w 4630434"/>
              <a:gd name="connsiteY35" fmla="*/ 1505769 h 2277762"/>
              <a:gd name="connsiteX36" fmla="*/ 1930397 w 4630434"/>
              <a:gd name="connsiteY36" fmla="*/ 1887241 h 2277762"/>
              <a:gd name="connsiteX37" fmla="*/ 1544692 w 4630434"/>
              <a:gd name="connsiteY37" fmla="*/ 1887241 h 2277762"/>
              <a:gd name="connsiteX38" fmla="*/ 1544692 w 4630434"/>
              <a:gd name="connsiteY38" fmla="*/ 1501537 h 2277762"/>
              <a:gd name="connsiteX39" fmla="*/ 1929807 w 4630434"/>
              <a:gd name="connsiteY39" fmla="*/ 1501537 h 2277762"/>
              <a:gd name="connsiteX40" fmla="*/ 385115 w 4630434"/>
              <a:gd name="connsiteY40" fmla="*/ 1120064 h 2277762"/>
              <a:gd name="connsiteX41" fmla="*/ 770819 w 4630434"/>
              <a:gd name="connsiteY41" fmla="*/ 1120064 h 2277762"/>
              <a:gd name="connsiteX42" fmla="*/ 770819 w 4630434"/>
              <a:gd name="connsiteY42" fmla="*/ 1501537 h 2277762"/>
              <a:gd name="connsiteX43" fmla="*/ 1155345 w 4630434"/>
              <a:gd name="connsiteY43" fmla="*/ 1501537 h 2277762"/>
              <a:gd name="connsiteX44" fmla="*/ 1155345 w 4630434"/>
              <a:gd name="connsiteY44" fmla="*/ 1120064 h 2277762"/>
              <a:gd name="connsiteX45" fmla="*/ 1541050 w 4630434"/>
              <a:gd name="connsiteY45" fmla="*/ 1120064 h 2277762"/>
              <a:gd name="connsiteX46" fmla="*/ 1541050 w 4630434"/>
              <a:gd name="connsiteY46" fmla="*/ 1505769 h 2277762"/>
              <a:gd name="connsiteX47" fmla="*/ 1155935 w 4630434"/>
              <a:gd name="connsiteY47" fmla="*/ 1505769 h 2277762"/>
              <a:gd name="connsiteX48" fmla="*/ 1155935 w 4630434"/>
              <a:gd name="connsiteY48" fmla="*/ 1887241 h 2277762"/>
              <a:gd name="connsiteX49" fmla="*/ 770230 w 4630434"/>
              <a:gd name="connsiteY49" fmla="*/ 1887241 h 2277762"/>
              <a:gd name="connsiteX50" fmla="*/ 770230 w 4630434"/>
              <a:gd name="connsiteY50" fmla="*/ 1505769 h 2277762"/>
              <a:gd name="connsiteX51" fmla="*/ 385704 w 4630434"/>
              <a:gd name="connsiteY51" fmla="*/ 1505769 h 2277762"/>
              <a:gd name="connsiteX52" fmla="*/ 385704 w 4630434"/>
              <a:gd name="connsiteY52" fmla="*/ 1887241 h 2277762"/>
              <a:gd name="connsiteX53" fmla="*/ 0 w 4630434"/>
              <a:gd name="connsiteY53" fmla="*/ 1887241 h 2277762"/>
              <a:gd name="connsiteX54" fmla="*/ 0 w 4630434"/>
              <a:gd name="connsiteY54" fmla="*/ 1501537 h 2277762"/>
              <a:gd name="connsiteX55" fmla="*/ 385115 w 4630434"/>
              <a:gd name="connsiteY55" fmla="*/ 1501537 h 2277762"/>
              <a:gd name="connsiteX56" fmla="*/ 3085742 w 4630434"/>
              <a:gd name="connsiteY56" fmla="*/ 742395 h 2277762"/>
              <a:gd name="connsiteX57" fmla="*/ 3471447 w 4630434"/>
              <a:gd name="connsiteY57" fmla="*/ 742395 h 2277762"/>
              <a:gd name="connsiteX58" fmla="*/ 3471447 w 4630434"/>
              <a:gd name="connsiteY58" fmla="*/ 1128100 h 2277762"/>
              <a:gd name="connsiteX59" fmla="*/ 3085742 w 4630434"/>
              <a:gd name="connsiteY59" fmla="*/ 1128100 h 2277762"/>
              <a:gd name="connsiteX60" fmla="*/ 4244730 w 4630434"/>
              <a:gd name="connsiteY60" fmla="*/ 372762 h 2277762"/>
              <a:gd name="connsiteX61" fmla="*/ 4630434 w 4630434"/>
              <a:gd name="connsiteY61" fmla="*/ 372762 h 2277762"/>
              <a:gd name="connsiteX62" fmla="*/ 4630434 w 4630434"/>
              <a:gd name="connsiteY62" fmla="*/ 758467 h 2277762"/>
              <a:gd name="connsiteX63" fmla="*/ 4245909 w 4630434"/>
              <a:gd name="connsiteY63" fmla="*/ 758467 h 2277762"/>
              <a:gd name="connsiteX64" fmla="*/ 4245909 w 4630434"/>
              <a:gd name="connsiteY64" fmla="*/ 1120064 h 2277762"/>
              <a:gd name="connsiteX65" fmla="*/ 4630434 w 4630434"/>
              <a:gd name="connsiteY65" fmla="*/ 1120064 h 2277762"/>
              <a:gd name="connsiteX66" fmla="*/ 4630434 w 4630434"/>
              <a:gd name="connsiteY66" fmla="*/ 1505769 h 2277762"/>
              <a:gd name="connsiteX67" fmla="*/ 4245319 w 4630434"/>
              <a:gd name="connsiteY67" fmla="*/ 1505769 h 2277762"/>
              <a:gd name="connsiteX68" fmla="*/ 4245319 w 4630434"/>
              <a:gd name="connsiteY68" fmla="*/ 1887240 h 2277762"/>
              <a:gd name="connsiteX69" fmla="*/ 3859615 w 4630434"/>
              <a:gd name="connsiteY69" fmla="*/ 1887240 h 2277762"/>
              <a:gd name="connsiteX70" fmla="*/ 3859615 w 4630434"/>
              <a:gd name="connsiteY70" fmla="*/ 1505769 h 2277762"/>
              <a:gd name="connsiteX71" fmla="*/ 3475089 w 4630434"/>
              <a:gd name="connsiteY71" fmla="*/ 1505769 h 2277762"/>
              <a:gd name="connsiteX72" fmla="*/ 3475089 w 4630434"/>
              <a:gd name="connsiteY72" fmla="*/ 1887240 h 2277762"/>
              <a:gd name="connsiteX73" fmla="*/ 3089384 w 4630434"/>
              <a:gd name="connsiteY73" fmla="*/ 1887240 h 2277762"/>
              <a:gd name="connsiteX74" fmla="*/ 3089384 w 4630434"/>
              <a:gd name="connsiteY74" fmla="*/ 1501537 h 2277762"/>
              <a:gd name="connsiteX75" fmla="*/ 3474499 w 4630434"/>
              <a:gd name="connsiteY75" fmla="*/ 1501537 h 2277762"/>
              <a:gd name="connsiteX76" fmla="*/ 3474499 w 4630434"/>
              <a:gd name="connsiteY76" fmla="*/ 1120064 h 2277762"/>
              <a:gd name="connsiteX77" fmla="*/ 3860204 w 4630434"/>
              <a:gd name="connsiteY77" fmla="*/ 1120064 h 2277762"/>
              <a:gd name="connsiteX78" fmla="*/ 3860204 w 4630434"/>
              <a:gd name="connsiteY78" fmla="*/ 1501537 h 2277762"/>
              <a:gd name="connsiteX79" fmla="*/ 4244730 w 4630434"/>
              <a:gd name="connsiteY79" fmla="*/ 1501537 h 2277762"/>
              <a:gd name="connsiteX80" fmla="*/ 4244730 w 4630434"/>
              <a:gd name="connsiteY80" fmla="*/ 1128100 h 2277762"/>
              <a:gd name="connsiteX81" fmla="*/ 3860205 w 4630434"/>
              <a:gd name="connsiteY81" fmla="*/ 1128100 h 2277762"/>
              <a:gd name="connsiteX82" fmla="*/ 3860205 w 4630434"/>
              <a:gd name="connsiteY82" fmla="*/ 742395 h 2277762"/>
              <a:gd name="connsiteX83" fmla="*/ 4244730 w 4630434"/>
              <a:gd name="connsiteY83" fmla="*/ 742395 h 2277762"/>
              <a:gd name="connsiteX84" fmla="*/ 3856080 w 4630434"/>
              <a:gd name="connsiteY84" fmla="*/ 0 h 2277762"/>
              <a:gd name="connsiteX85" fmla="*/ 4235021 w 4630434"/>
              <a:gd name="connsiteY85" fmla="*/ 0 h 2277762"/>
              <a:gd name="connsiteX86" fmla="*/ 4235021 w 4630434"/>
              <a:gd name="connsiteY86" fmla="*/ 378941 h 2277762"/>
              <a:gd name="connsiteX87" fmla="*/ 3856080 w 4630434"/>
              <a:gd name="connsiteY87" fmla="*/ 378941 h 2277762"/>
              <a:gd name="connsiteX88" fmla="*/ 3856080 w 4630434"/>
              <a:gd name="connsiteY88" fmla="*/ 749643 h 2277762"/>
              <a:gd name="connsiteX89" fmla="*/ 3477139 w 4630434"/>
              <a:gd name="connsiteY89" fmla="*/ 749643 h 2277762"/>
              <a:gd name="connsiteX90" fmla="*/ 3477139 w 4630434"/>
              <a:gd name="connsiteY90" fmla="*/ 370702 h 2277762"/>
              <a:gd name="connsiteX91" fmla="*/ 3856080 w 4630434"/>
              <a:gd name="connsiteY91" fmla="*/ 370702 h 2277762"/>
            </a:gdLst>
            <a:ahLst/>
            <a:cxnLst/>
            <a:rect l="l" t="t" r="r" b="b"/>
            <a:pathLst>
              <a:path w="4630434" h="2277762">
                <a:moveTo>
                  <a:pt x="1929807" y="1892058"/>
                </a:moveTo>
                <a:lnTo>
                  <a:pt x="2315512" y="1892058"/>
                </a:lnTo>
                <a:lnTo>
                  <a:pt x="2315512" y="2277762"/>
                </a:lnTo>
                <a:lnTo>
                  <a:pt x="1929807" y="2277762"/>
                </a:lnTo>
                <a:close/>
                <a:moveTo>
                  <a:pt x="1155345" y="1892058"/>
                </a:moveTo>
                <a:lnTo>
                  <a:pt x="1541050" y="1892058"/>
                </a:lnTo>
                <a:lnTo>
                  <a:pt x="1541050" y="2277762"/>
                </a:lnTo>
                <a:lnTo>
                  <a:pt x="1155345" y="2277762"/>
                </a:lnTo>
                <a:close/>
                <a:moveTo>
                  <a:pt x="385115" y="1892058"/>
                </a:moveTo>
                <a:lnTo>
                  <a:pt x="770819" y="1892058"/>
                </a:lnTo>
                <a:lnTo>
                  <a:pt x="770819" y="2277762"/>
                </a:lnTo>
                <a:lnTo>
                  <a:pt x="385115" y="2277762"/>
                </a:lnTo>
                <a:close/>
                <a:moveTo>
                  <a:pt x="4244730" y="1892057"/>
                </a:moveTo>
                <a:lnTo>
                  <a:pt x="4630434" y="1892057"/>
                </a:lnTo>
                <a:lnTo>
                  <a:pt x="4630434" y="2277762"/>
                </a:lnTo>
                <a:lnTo>
                  <a:pt x="4244730" y="2277762"/>
                </a:lnTo>
                <a:close/>
                <a:moveTo>
                  <a:pt x="3474499" y="1892057"/>
                </a:moveTo>
                <a:lnTo>
                  <a:pt x="3860204" y="1892057"/>
                </a:lnTo>
                <a:lnTo>
                  <a:pt x="3860204" y="2277762"/>
                </a:lnTo>
                <a:lnTo>
                  <a:pt x="3474499" y="2277762"/>
                </a:lnTo>
                <a:close/>
                <a:moveTo>
                  <a:pt x="2700037" y="1892057"/>
                </a:moveTo>
                <a:lnTo>
                  <a:pt x="3085741" y="1892057"/>
                </a:lnTo>
                <a:lnTo>
                  <a:pt x="3085741" y="2277762"/>
                </a:lnTo>
                <a:lnTo>
                  <a:pt x="2700037" y="2277762"/>
                </a:lnTo>
                <a:close/>
                <a:moveTo>
                  <a:pt x="1929807" y="1120064"/>
                </a:moveTo>
                <a:lnTo>
                  <a:pt x="2315512" y="1120064"/>
                </a:lnTo>
                <a:lnTo>
                  <a:pt x="2315512" y="1501537"/>
                </a:lnTo>
                <a:lnTo>
                  <a:pt x="2700037" y="1501537"/>
                </a:lnTo>
                <a:lnTo>
                  <a:pt x="2700037" y="1120064"/>
                </a:lnTo>
                <a:lnTo>
                  <a:pt x="3085741" y="1120064"/>
                </a:lnTo>
                <a:lnTo>
                  <a:pt x="3085741" y="1505769"/>
                </a:lnTo>
                <a:lnTo>
                  <a:pt x="2700626" y="1505769"/>
                </a:lnTo>
                <a:lnTo>
                  <a:pt x="2700626" y="1887240"/>
                </a:lnTo>
                <a:lnTo>
                  <a:pt x="2314923" y="1887240"/>
                </a:lnTo>
                <a:lnTo>
                  <a:pt x="2314923" y="1505769"/>
                </a:lnTo>
                <a:lnTo>
                  <a:pt x="1930397" y="1505769"/>
                </a:lnTo>
                <a:lnTo>
                  <a:pt x="1930397" y="1887241"/>
                </a:lnTo>
                <a:lnTo>
                  <a:pt x="1544692" y="1887241"/>
                </a:lnTo>
                <a:lnTo>
                  <a:pt x="1544692" y="1501537"/>
                </a:lnTo>
                <a:lnTo>
                  <a:pt x="1929807" y="1501537"/>
                </a:lnTo>
                <a:close/>
                <a:moveTo>
                  <a:pt x="385115" y="1120064"/>
                </a:moveTo>
                <a:lnTo>
                  <a:pt x="770819" y="1120064"/>
                </a:lnTo>
                <a:lnTo>
                  <a:pt x="770819" y="1501537"/>
                </a:lnTo>
                <a:lnTo>
                  <a:pt x="1155345" y="1501537"/>
                </a:lnTo>
                <a:lnTo>
                  <a:pt x="1155345" y="1120064"/>
                </a:lnTo>
                <a:lnTo>
                  <a:pt x="1541050" y="1120064"/>
                </a:lnTo>
                <a:lnTo>
                  <a:pt x="1541050" y="1505769"/>
                </a:lnTo>
                <a:lnTo>
                  <a:pt x="1155935" y="1505769"/>
                </a:lnTo>
                <a:lnTo>
                  <a:pt x="1155935" y="1887241"/>
                </a:lnTo>
                <a:lnTo>
                  <a:pt x="770230" y="1887241"/>
                </a:lnTo>
                <a:lnTo>
                  <a:pt x="770230" y="1505769"/>
                </a:lnTo>
                <a:lnTo>
                  <a:pt x="385704" y="1505769"/>
                </a:lnTo>
                <a:lnTo>
                  <a:pt x="385704" y="1887241"/>
                </a:lnTo>
                <a:lnTo>
                  <a:pt x="0" y="1887241"/>
                </a:lnTo>
                <a:lnTo>
                  <a:pt x="0" y="1501537"/>
                </a:lnTo>
                <a:lnTo>
                  <a:pt x="385115" y="1501537"/>
                </a:lnTo>
                <a:close/>
                <a:moveTo>
                  <a:pt x="3085742" y="742395"/>
                </a:moveTo>
                <a:lnTo>
                  <a:pt x="3471447" y="742395"/>
                </a:lnTo>
                <a:lnTo>
                  <a:pt x="3471447" y="1128100"/>
                </a:lnTo>
                <a:lnTo>
                  <a:pt x="3085742" y="1128100"/>
                </a:lnTo>
                <a:close/>
                <a:moveTo>
                  <a:pt x="4244730" y="372762"/>
                </a:moveTo>
                <a:lnTo>
                  <a:pt x="4630434" y="372762"/>
                </a:lnTo>
                <a:lnTo>
                  <a:pt x="4630434" y="758467"/>
                </a:lnTo>
                <a:lnTo>
                  <a:pt x="4245909" y="758467"/>
                </a:lnTo>
                <a:lnTo>
                  <a:pt x="4245909" y="1120064"/>
                </a:lnTo>
                <a:lnTo>
                  <a:pt x="4630434" y="1120064"/>
                </a:lnTo>
                <a:lnTo>
                  <a:pt x="4630434" y="1505769"/>
                </a:lnTo>
                <a:lnTo>
                  <a:pt x="4245319" y="1505769"/>
                </a:lnTo>
                <a:lnTo>
                  <a:pt x="4245319" y="1887240"/>
                </a:lnTo>
                <a:lnTo>
                  <a:pt x="3859615" y="1887240"/>
                </a:lnTo>
                <a:lnTo>
                  <a:pt x="3859615" y="1505769"/>
                </a:lnTo>
                <a:lnTo>
                  <a:pt x="3475089" y="1505769"/>
                </a:lnTo>
                <a:lnTo>
                  <a:pt x="3475089" y="1887240"/>
                </a:lnTo>
                <a:lnTo>
                  <a:pt x="3089384" y="1887240"/>
                </a:lnTo>
                <a:lnTo>
                  <a:pt x="3089384" y="1501537"/>
                </a:lnTo>
                <a:lnTo>
                  <a:pt x="3474499" y="1501537"/>
                </a:lnTo>
                <a:lnTo>
                  <a:pt x="3474499" y="1120064"/>
                </a:lnTo>
                <a:lnTo>
                  <a:pt x="3860204" y="1120064"/>
                </a:lnTo>
                <a:lnTo>
                  <a:pt x="3860204" y="1501537"/>
                </a:lnTo>
                <a:lnTo>
                  <a:pt x="4244730" y="1501537"/>
                </a:lnTo>
                <a:lnTo>
                  <a:pt x="4244730" y="1128100"/>
                </a:lnTo>
                <a:lnTo>
                  <a:pt x="3860205" y="1128100"/>
                </a:lnTo>
                <a:lnTo>
                  <a:pt x="3860205" y="742395"/>
                </a:lnTo>
                <a:lnTo>
                  <a:pt x="4244730" y="742395"/>
                </a:lnTo>
                <a:close/>
                <a:moveTo>
                  <a:pt x="3856080" y="0"/>
                </a:moveTo>
                <a:lnTo>
                  <a:pt x="4235021" y="0"/>
                </a:lnTo>
                <a:lnTo>
                  <a:pt x="4235021" y="378941"/>
                </a:lnTo>
                <a:lnTo>
                  <a:pt x="3856080" y="378941"/>
                </a:lnTo>
                <a:lnTo>
                  <a:pt x="3856080" y="749643"/>
                </a:lnTo>
                <a:lnTo>
                  <a:pt x="3477139" y="749643"/>
                </a:lnTo>
                <a:lnTo>
                  <a:pt x="3477139" y="370702"/>
                </a:lnTo>
                <a:lnTo>
                  <a:pt x="3856080" y="3707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-596920" y="1615420"/>
            <a:ext cx="6238280" cy="6299240"/>
          </a:xfrm>
          <a:custGeom>
            <a:avLst/>
            <a:gdLst>
              <a:gd name="connsiteX0" fmla="*/ 3088660 w 6238280"/>
              <a:gd name="connsiteY0" fmla="*/ 0 h 6299240"/>
              <a:gd name="connsiteX1" fmla="*/ 6238280 w 6238280"/>
              <a:gd name="connsiteY1" fmla="*/ 3149620 h 6299240"/>
              <a:gd name="connsiteX2" fmla="*/ 3088660 w 6238280"/>
              <a:gd name="connsiteY2" fmla="*/ 6299240 h 6299240"/>
              <a:gd name="connsiteX3" fmla="*/ 861542 w 6238280"/>
              <a:gd name="connsiteY3" fmla="*/ 5376738 h 6299240"/>
              <a:gd name="connsiteX4" fmla="*/ 718840 w 6238280"/>
              <a:gd name="connsiteY4" fmla="*/ 5219726 h 6299240"/>
              <a:gd name="connsiteX5" fmla="*/ 718840 w 6238280"/>
              <a:gd name="connsiteY5" fmla="*/ 5183043 h 6299240"/>
              <a:gd name="connsiteX6" fmla="*/ 537906 w 6238280"/>
              <a:gd name="connsiteY6" fmla="*/ 4941082 h 6299240"/>
              <a:gd name="connsiteX7" fmla="*/ 0 w 6238280"/>
              <a:gd name="connsiteY7" fmla="*/ 3180100 h 6299240"/>
              <a:gd name="connsiteX8" fmla="*/ 537906 w 6238280"/>
              <a:gd name="connsiteY8" fmla="*/ 1419118 h 6299240"/>
              <a:gd name="connsiteX9" fmla="*/ 718840 w 6238280"/>
              <a:gd name="connsiteY9" fmla="*/ 1177157 h 6299240"/>
              <a:gd name="connsiteX10" fmla="*/ 718840 w 6238280"/>
              <a:gd name="connsiteY10" fmla="*/ 1079514 h 6299240"/>
              <a:gd name="connsiteX11" fmla="*/ 861542 w 6238280"/>
              <a:gd name="connsiteY11" fmla="*/ 922502 h 6299240"/>
              <a:gd name="connsiteX12" fmla="*/ 3088660 w 6238280"/>
              <a:gd name="connsiteY12" fmla="*/ 0 h 6299240"/>
            </a:gdLst>
            <a:ahLst/>
            <a:cxnLst/>
            <a:rect l="l" t="t" r="r" b="b"/>
            <a:pathLst>
              <a:path w="6238280" h="6299240">
                <a:moveTo>
                  <a:pt x="3088660" y="0"/>
                </a:moveTo>
                <a:cubicBezTo>
                  <a:pt x="4828147" y="0"/>
                  <a:pt x="6238280" y="1410133"/>
                  <a:pt x="6238280" y="3149620"/>
                </a:cubicBezTo>
                <a:cubicBezTo>
                  <a:pt x="6238280" y="4889107"/>
                  <a:pt x="4828147" y="6299240"/>
                  <a:pt x="3088660" y="6299240"/>
                </a:cubicBezTo>
                <a:cubicBezTo>
                  <a:pt x="2218916" y="6299240"/>
                  <a:pt x="1431512" y="5946707"/>
                  <a:pt x="861542" y="5376738"/>
                </a:cubicBezTo>
                <a:lnTo>
                  <a:pt x="718840" y="5219726"/>
                </a:lnTo>
                <a:lnTo>
                  <a:pt x="718840" y="5183043"/>
                </a:lnTo>
                <a:lnTo>
                  <a:pt x="537906" y="4941082"/>
                </a:lnTo>
                <a:cubicBezTo>
                  <a:pt x="198300" y="4438400"/>
                  <a:pt x="0" y="3832408"/>
                  <a:pt x="0" y="3180100"/>
                </a:cubicBezTo>
                <a:cubicBezTo>
                  <a:pt x="0" y="2527793"/>
                  <a:pt x="198300" y="1921800"/>
                  <a:pt x="537906" y="1419118"/>
                </a:cubicBezTo>
                <a:lnTo>
                  <a:pt x="718840" y="1177157"/>
                </a:lnTo>
                <a:lnTo>
                  <a:pt x="718840" y="1079514"/>
                </a:lnTo>
                <a:lnTo>
                  <a:pt x="861542" y="922502"/>
                </a:lnTo>
                <a:cubicBezTo>
                  <a:pt x="1431512" y="352533"/>
                  <a:pt x="2218916" y="0"/>
                  <a:pt x="30886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-1572712" y="-2113481"/>
            <a:ext cx="5740802" cy="57408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4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-1412742" y="-1953511"/>
            <a:ext cx="5420862" cy="5420862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 l="6211" t="37888" r="32453" b="776"/>
          <a:stretch>
            <a:fillRect/>
          </a:stretch>
        </p:blipFill>
        <p:spPr>
          <a:xfrm>
            <a:off x="-1365205" y="-1905974"/>
            <a:ext cx="5325788" cy="5325788"/>
          </a:xfrm>
          <a:custGeom>
            <a:avLst/>
            <a:gdLst>
              <a:gd name="connsiteX0" fmla="*/ 3009900 w 6019800"/>
              <a:gd name="connsiteY0" fmla="*/ 0 h 6019800"/>
              <a:gd name="connsiteX1" fmla="*/ 6019800 w 6019800"/>
              <a:gd name="connsiteY1" fmla="*/ 3009900 h 6019800"/>
              <a:gd name="connsiteX2" fmla="*/ 3009900 w 6019800"/>
              <a:gd name="connsiteY2" fmla="*/ 6019800 h 6019800"/>
              <a:gd name="connsiteX3" fmla="*/ 0 w 6019800"/>
              <a:gd name="connsiteY3" fmla="*/ 3009900 h 6019800"/>
              <a:gd name="connsiteX4" fmla="*/ 3009900 w 6019800"/>
              <a:gd name="connsiteY4" fmla="*/ 0 h 6019800"/>
            </a:gdLst>
            <a:ahLst/>
            <a:cxnLst/>
            <a:rect l="l" t="t" r="r" b="b"/>
            <a:pathLst>
              <a:path w="6019800" h="6019800">
                <a:moveTo>
                  <a:pt x="3009900" y="0"/>
                </a:moveTo>
                <a:cubicBezTo>
                  <a:pt x="4672222" y="0"/>
                  <a:pt x="6019800" y="1347578"/>
                  <a:pt x="6019800" y="3009900"/>
                </a:cubicBezTo>
                <a:cubicBezTo>
                  <a:pt x="6019800" y="4672222"/>
                  <a:pt x="4672222" y="6019800"/>
                  <a:pt x="3009900" y="6019800"/>
                </a:cubicBezTo>
                <a:cubicBezTo>
                  <a:pt x="1347578" y="6019800"/>
                  <a:pt x="0" y="4672222"/>
                  <a:pt x="0" y="3009900"/>
                </a:cubicBezTo>
                <a:cubicBezTo>
                  <a:pt x="0" y="1347578"/>
                  <a:pt x="1347578" y="0"/>
                  <a:pt x="30099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-673120" y="1615420"/>
            <a:ext cx="6299240" cy="62992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  <a:effectLst>
            <a:outerShdw blurRad="177800" dist="38100" dir="2700000" sx="101000" sy="101000" algn="tl" rotWithShape="0">
              <a:schemeClr val="accent1">
                <a:lumMod val="50000"/>
                <a:alpha val="29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-497589" y="1790951"/>
            <a:ext cx="5948178" cy="594817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alphaModFix/>
          </a:blip>
          <a:srcRect l="2525" t="909" r="2525" b="4141"/>
          <a:stretch>
            <a:fillRect/>
          </a:stretch>
        </p:blipFill>
        <p:spPr>
          <a:xfrm flipH="1">
            <a:off x="-411480" y="1877060"/>
            <a:ext cx="5775960" cy="5775960"/>
          </a:xfrm>
          <a:custGeom>
            <a:avLst/>
            <a:gdLst>
              <a:gd name="connsiteX0" fmla="*/ 3255819 w 6511638"/>
              <a:gd name="connsiteY0" fmla="*/ 0 h 6511638"/>
              <a:gd name="connsiteX1" fmla="*/ 6511638 w 6511638"/>
              <a:gd name="connsiteY1" fmla="*/ 3255819 h 6511638"/>
              <a:gd name="connsiteX2" fmla="*/ 3255819 w 6511638"/>
              <a:gd name="connsiteY2" fmla="*/ 6511638 h 6511638"/>
              <a:gd name="connsiteX3" fmla="*/ 0 w 6511638"/>
              <a:gd name="connsiteY3" fmla="*/ 3255819 h 6511638"/>
              <a:gd name="connsiteX4" fmla="*/ 3255819 w 6511638"/>
              <a:gd name="connsiteY4" fmla="*/ 0 h 6511638"/>
            </a:gdLst>
            <a:ahLst/>
            <a:cxnLst/>
            <a:rect l="l" t="t" r="r" b="b"/>
            <a:pathLst>
              <a:path w="6511638" h="6511638">
                <a:moveTo>
                  <a:pt x="3255819" y="0"/>
                </a:moveTo>
                <a:cubicBezTo>
                  <a:pt x="5053958" y="0"/>
                  <a:pt x="6511638" y="1457680"/>
                  <a:pt x="6511638" y="3255819"/>
                </a:cubicBezTo>
                <a:cubicBezTo>
                  <a:pt x="6511638" y="5053958"/>
                  <a:pt x="5053958" y="6511638"/>
                  <a:pt x="3255819" y="6511638"/>
                </a:cubicBezTo>
                <a:cubicBezTo>
                  <a:pt x="1457680" y="6511638"/>
                  <a:pt x="0" y="5053958"/>
                  <a:pt x="0" y="3255819"/>
                </a:cubicBezTo>
                <a:cubicBezTo>
                  <a:pt x="0" y="1457680"/>
                  <a:pt x="1457680" y="0"/>
                  <a:pt x="325581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 flipH="1">
            <a:off x="-335280" y="2225760"/>
            <a:ext cx="2225040" cy="670706"/>
          </a:xfrm>
          <a:custGeom>
            <a:avLst/>
            <a:gdLst>
              <a:gd name="connsiteX0" fmla="*/ 0 w 2123440"/>
              <a:gd name="connsiteY0" fmla="*/ 406400 h 640080"/>
              <a:gd name="connsiteX1" fmla="*/ 223520 w 2123440"/>
              <a:gd name="connsiteY1" fmla="*/ 243840 h 640080"/>
              <a:gd name="connsiteX2" fmla="*/ 447040 w 2123440"/>
              <a:gd name="connsiteY2" fmla="*/ 254000 h 640080"/>
              <a:gd name="connsiteX3" fmla="*/ 599440 w 2123440"/>
              <a:gd name="connsiteY3" fmla="*/ 71120 h 640080"/>
              <a:gd name="connsiteX4" fmla="*/ 955040 w 2123440"/>
              <a:gd name="connsiteY4" fmla="*/ 0 h 640080"/>
              <a:gd name="connsiteX5" fmla="*/ 1513840 w 2123440"/>
              <a:gd name="connsiteY5" fmla="*/ 60960 h 640080"/>
              <a:gd name="connsiteX6" fmla="*/ 1442720 w 2123440"/>
              <a:gd name="connsiteY6" fmla="*/ 254000 h 640080"/>
              <a:gd name="connsiteX7" fmla="*/ 1788160 w 2123440"/>
              <a:gd name="connsiteY7" fmla="*/ 284480 h 640080"/>
              <a:gd name="connsiteX8" fmla="*/ 2123440 w 2123440"/>
              <a:gd name="connsiteY8" fmla="*/ 426720 h 640080"/>
              <a:gd name="connsiteX9" fmla="*/ 2113280 w 2123440"/>
              <a:gd name="connsiteY9" fmla="*/ 609600 h 640080"/>
              <a:gd name="connsiteX10" fmla="*/ 1625600 w 2123440"/>
              <a:gd name="connsiteY10" fmla="*/ 640080 h 640080"/>
              <a:gd name="connsiteX11" fmla="*/ 1391920 w 2123440"/>
              <a:gd name="connsiteY11" fmla="*/ 518160 h 640080"/>
              <a:gd name="connsiteX12" fmla="*/ 640080 w 2123440"/>
              <a:gd name="connsiteY12" fmla="*/ 538480 h 640080"/>
              <a:gd name="connsiteX13" fmla="*/ 467360 w 2123440"/>
              <a:gd name="connsiteY13" fmla="*/ 396240 h 640080"/>
              <a:gd name="connsiteX14" fmla="*/ 0 w 2123440"/>
              <a:gd name="connsiteY14" fmla="*/ 406400 h 640080"/>
            </a:gdLst>
            <a:ahLst/>
            <a:cxnLst/>
            <a:rect l="l" t="t" r="r" b="b"/>
            <a:pathLst>
              <a:path w="2123440" h="640080">
                <a:moveTo>
                  <a:pt x="0" y="406400"/>
                </a:moveTo>
                <a:lnTo>
                  <a:pt x="223520" y="243840"/>
                </a:lnTo>
                <a:lnTo>
                  <a:pt x="447040" y="254000"/>
                </a:lnTo>
                <a:lnTo>
                  <a:pt x="599440" y="71120"/>
                </a:lnTo>
                <a:lnTo>
                  <a:pt x="955040" y="0"/>
                </a:lnTo>
                <a:lnTo>
                  <a:pt x="1513840" y="60960"/>
                </a:lnTo>
                <a:lnTo>
                  <a:pt x="1442720" y="254000"/>
                </a:lnTo>
                <a:lnTo>
                  <a:pt x="1788160" y="284480"/>
                </a:lnTo>
                <a:lnTo>
                  <a:pt x="2123440" y="426720"/>
                </a:lnTo>
                <a:lnTo>
                  <a:pt x="2113280" y="609600"/>
                </a:lnTo>
                <a:lnTo>
                  <a:pt x="1625600" y="640080"/>
                </a:lnTo>
                <a:lnTo>
                  <a:pt x="1391920" y="518160"/>
                </a:lnTo>
                <a:lnTo>
                  <a:pt x="640080" y="538480"/>
                </a:lnTo>
                <a:lnTo>
                  <a:pt x="467360" y="396240"/>
                </a:lnTo>
                <a:lnTo>
                  <a:pt x="0" y="4064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3921759" y="2971800"/>
            <a:ext cx="1797375" cy="524106"/>
          </a:xfrm>
          <a:custGeom>
            <a:avLst/>
            <a:gdLst>
              <a:gd name="connsiteX0" fmla="*/ 1480820 w 1480820"/>
              <a:gd name="connsiteY0" fmla="*/ 431800 h 431800"/>
              <a:gd name="connsiteX1" fmla="*/ 1394460 w 1480820"/>
              <a:gd name="connsiteY1" fmla="*/ 358140 h 431800"/>
              <a:gd name="connsiteX2" fmla="*/ 1369060 w 1480820"/>
              <a:gd name="connsiteY2" fmla="*/ 355600 h 431800"/>
              <a:gd name="connsiteX3" fmla="*/ 1320800 w 1480820"/>
              <a:gd name="connsiteY3" fmla="*/ 287020 h 431800"/>
              <a:gd name="connsiteX4" fmla="*/ 1270000 w 1480820"/>
              <a:gd name="connsiteY4" fmla="*/ 281940 h 431800"/>
              <a:gd name="connsiteX5" fmla="*/ 1226820 w 1480820"/>
              <a:gd name="connsiteY5" fmla="*/ 256540 h 431800"/>
              <a:gd name="connsiteX6" fmla="*/ 1193800 w 1480820"/>
              <a:gd name="connsiteY6" fmla="*/ 269240 h 431800"/>
              <a:gd name="connsiteX7" fmla="*/ 1148080 w 1480820"/>
              <a:gd name="connsiteY7" fmla="*/ 218440 h 431800"/>
              <a:gd name="connsiteX8" fmla="*/ 1094740 w 1480820"/>
              <a:gd name="connsiteY8" fmla="*/ 218440 h 431800"/>
              <a:gd name="connsiteX9" fmla="*/ 965200 w 1480820"/>
              <a:gd name="connsiteY9" fmla="*/ 45720 h 431800"/>
              <a:gd name="connsiteX10" fmla="*/ 894080 w 1480820"/>
              <a:gd name="connsiteY10" fmla="*/ 35560 h 431800"/>
              <a:gd name="connsiteX11" fmla="*/ 510540 w 1480820"/>
              <a:gd name="connsiteY11" fmla="*/ 0 h 431800"/>
              <a:gd name="connsiteX12" fmla="*/ 472440 w 1480820"/>
              <a:gd name="connsiteY12" fmla="*/ 0 h 431800"/>
              <a:gd name="connsiteX13" fmla="*/ 304800 w 1480820"/>
              <a:gd name="connsiteY13" fmla="*/ 71120 h 431800"/>
              <a:gd name="connsiteX14" fmla="*/ 345440 w 1480820"/>
              <a:gd name="connsiteY14" fmla="*/ 276860 h 431800"/>
              <a:gd name="connsiteX15" fmla="*/ 220980 w 1480820"/>
              <a:gd name="connsiteY15" fmla="*/ 254000 h 431800"/>
              <a:gd name="connsiteX16" fmla="*/ 157480 w 1480820"/>
              <a:gd name="connsiteY16" fmla="*/ 287020 h 431800"/>
              <a:gd name="connsiteX17" fmla="*/ 180340 w 1480820"/>
              <a:gd name="connsiteY17" fmla="*/ 325120 h 431800"/>
              <a:gd name="connsiteX18" fmla="*/ 101600 w 1480820"/>
              <a:gd name="connsiteY18" fmla="*/ 342900 h 431800"/>
              <a:gd name="connsiteX19" fmla="*/ 35560 w 1480820"/>
              <a:gd name="connsiteY19" fmla="*/ 391160 h 431800"/>
              <a:gd name="connsiteX20" fmla="*/ 0 w 1480820"/>
              <a:gd name="connsiteY20" fmla="*/ 414020 h 431800"/>
              <a:gd name="connsiteX21" fmla="*/ 1480820 w 1480820"/>
              <a:gd name="connsiteY21" fmla="*/ 431800 h 431800"/>
            </a:gdLst>
            <a:ahLst/>
            <a:cxnLst/>
            <a:rect l="l" t="t" r="r" b="b"/>
            <a:pathLst>
              <a:path w="1480820" h="431800">
                <a:moveTo>
                  <a:pt x="1480820" y="431800"/>
                </a:moveTo>
                <a:lnTo>
                  <a:pt x="1394460" y="358140"/>
                </a:lnTo>
                <a:lnTo>
                  <a:pt x="1369060" y="355600"/>
                </a:lnTo>
                <a:lnTo>
                  <a:pt x="1320800" y="287020"/>
                </a:lnTo>
                <a:lnTo>
                  <a:pt x="1270000" y="281940"/>
                </a:lnTo>
                <a:lnTo>
                  <a:pt x="1226820" y="256540"/>
                </a:lnTo>
                <a:lnTo>
                  <a:pt x="1193800" y="269240"/>
                </a:lnTo>
                <a:lnTo>
                  <a:pt x="1148080" y="218440"/>
                </a:lnTo>
                <a:lnTo>
                  <a:pt x="1094740" y="218440"/>
                </a:lnTo>
                <a:lnTo>
                  <a:pt x="965200" y="45720"/>
                </a:lnTo>
                <a:lnTo>
                  <a:pt x="894080" y="35560"/>
                </a:lnTo>
                <a:lnTo>
                  <a:pt x="510540" y="0"/>
                </a:lnTo>
                <a:lnTo>
                  <a:pt x="472440" y="0"/>
                </a:lnTo>
                <a:lnTo>
                  <a:pt x="304800" y="71120"/>
                </a:lnTo>
                <a:lnTo>
                  <a:pt x="345440" y="276860"/>
                </a:lnTo>
                <a:lnTo>
                  <a:pt x="220980" y="254000"/>
                </a:lnTo>
                <a:lnTo>
                  <a:pt x="157480" y="287020"/>
                </a:lnTo>
                <a:lnTo>
                  <a:pt x="180340" y="325120"/>
                </a:lnTo>
                <a:lnTo>
                  <a:pt x="101600" y="342900"/>
                </a:lnTo>
                <a:lnTo>
                  <a:pt x="35560" y="391160"/>
                </a:lnTo>
                <a:lnTo>
                  <a:pt x="0" y="414020"/>
                </a:lnTo>
                <a:lnTo>
                  <a:pt x="1480820" y="43180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  <a:effectLst>
            <a:outerShdw blurRad="1651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867140" y="736601"/>
            <a:ext cx="2651760" cy="299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20000"/>
              </a:lnSpc>
            </a:pPr>
            <a:r>
              <a:rPr kumimoji="1" lang="en-US" altLang="zh-CN" sz="13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04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233160" y="3916679"/>
            <a:ext cx="5285740" cy="140716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食品安全的社会责任与公众参与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55760" y="5934710"/>
            <a:ext cx="2263140" cy="601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L"/>
                <a:ea typeface="OPPOSans L"/>
                <a:cs typeface="OPPOSans L"/>
              </a:rPr>
              <a:t>Powerpoint design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59892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757664" y="889746"/>
            <a:ext cx="256552" cy="277908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38124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183880" y="741680"/>
            <a:ext cx="574040" cy="574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1750" cap="sq">
            <a:solidFill>
              <a:schemeClr val="bg1"/>
            </a:solidFill>
            <a:miter/>
          </a:ln>
          <a:effectLst>
            <a:outerShdw blurRad="165100" dist="38100" dir="2700000" algn="tl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326489" y="889000"/>
            <a:ext cx="296442" cy="27940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499350" y="870156"/>
            <a:ext cx="327660" cy="317088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437380" y="1007110"/>
            <a:ext cx="1831086" cy="246380"/>
          </a:xfrm>
          <a:custGeom>
            <a:avLst/>
            <a:gdLst>
              <a:gd name="connsiteX0" fmla="*/ 1709166 w 1831086"/>
              <a:gd name="connsiteY0" fmla="*/ 124460 h 246380"/>
              <a:gd name="connsiteX1" fmla="*/ 1827306 w 1831086"/>
              <a:gd name="connsiteY1" fmla="*/ 124460 h 246380"/>
              <a:gd name="connsiteX2" fmla="*/ 1831086 w 1831086"/>
              <a:gd name="connsiteY2" fmla="*/ 124460 h 246380"/>
              <a:gd name="connsiteX3" fmla="*/ 1831086 w 1831086"/>
              <a:gd name="connsiteY3" fmla="*/ 129682 h 246380"/>
              <a:gd name="connsiteX4" fmla="*/ 1831086 w 1831086"/>
              <a:gd name="connsiteY4" fmla="*/ 246380 h 246380"/>
              <a:gd name="connsiteX5" fmla="*/ 1709166 w 1831086"/>
              <a:gd name="connsiteY5" fmla="*/ 246380 h 246380"/>
              <a:gd name="connsiteX6" fmla="*/ 1467866 w 1831086"/>
              <a:gd name="connsiteY6" fmla="*/ 124460 h 246380"/>
              <a:gd name="connsiteX7" fmla="*/ 1589786 w 1831086"/>
              <a:gd name="connsiteY7" fmla="*/ 124460 h 246380"/>
              <a:gd name="connsiteX8" fmla="*/ 1589786 w 1831086"/>
              <a:gd name="connsiteY8" fmla="*/ 246380 h 246380"/>
              <a:gd name="connsiteX9" fmla="*/ 1467866 w 1831086"/>
              <a:gd name="connsiteY9" fmla="*/ 246380 h 246380"/>
              <a:gd name="connsiteX10" fmla="*/ 1221486 w 1831086"/>
              <a:gd name="connsiteY10" fmla="*/ 124460 h 246380"/>
              <a:gd name="connsiteX11" fmla="*/ 1343406 w 1831086"/>
              <a:gd name="connsiteY11" fmla="*/ 124460 h 246380"/>
              <a:gd name="connsiteX12" fmla="*/ 1343406 w 1831086"/>
              <a:gd name="connsiteY12" fmla="*/ 246380 h 246380"/>
              <a:gd name="connsiteX13" fmla="*/ 1221486 w 1831086"/>
              <a:gd name="connsiteY13" fmla="*/ 246380 h 246380"/>
              <a:gd name="connsiteX14" fmla="*/ 977900 w 1831086"/>
              <a:gd name="connsiteY14" fmla="*/ 124460 h 246380"/>
              <a:gd name="connsiteX15" fmla="*/ 1099820 w 1831086"/>
              <a:gd name="connsiteY15" fmla="*/ 124460 h 246380"/>
              <a:gd name="connsiteX16" fmla="*/ 1099820 w 1831086"/>
              <a:gd name="connsiteY16" fmla="*/ 246380 h 246380"/>
              <a:gd name="connsiteX17" fmla="*/ 977900 w 1831086"/>
              <a:gd name="connsiteY17" fmla="*/ 246380 h 246380"/>
              <a:gd name="connsiteX18" fmla="*/ 731520 w 1831086"/>
              <a:gd name="connsiteY18" fmla="*/ 124460 h 246380"/>
              <a:gd name="connsiteX19" fmla="*/ 853440 w 1831086"/>
              <a:gd name="connsiteY19" fmla="*/ 124460 h 246380"/>
              <a:gd name="connsiteX20" fmla="*/ 853440 w 1831086"/>
              <a:gd name="connsiteY20" fmla="*/ 246380 h 246380"/>
              <a:gd name="connsiteX21" fmla="*/ 731520 w 1831086"/>
              <a:gd name="connsiteY21" fmla="*/ 246380 h 246380"/>
              <a:gd name="connsiteX22" fmla="*/ 490220 w 1831086"/>
              <a:gd name="connsiteY22" fmla="*/ 124460 h 246380"/>
              <a:gd name="connsiteX23" fmla="*/ 612140 w 1831086"/>
              <a:gd name="connsiteY23" fmla="*/ 124460 h 246380"/>
              <a:gd name="connsiteX24" fmla="*/ 612140 w 1831086"/>
              <a:gd name="connsiteY24" fmla="*/ 246380 h 246380"/>
              <a:gd name="connsiteX25" fmla="*/ 490220 w 1831086"/>
              <a:gd name="connsiteY25" fmla="*/ 246380 h 246380"/>
              <a:gd name="connsiteX26" fmla="*/ 243840 w 1831086"/>
              <a:gd name="connsiteY26" fmla="*/ 124460 h 246380"/>
              <a:gd name="connsiteX27" fmla="*/ 365760 w 1831086"/>
              <a:gd name="connsiteY27" fmla="*/ 124460 h 246380"/>
              <a:gd name="connsiteX28" fmla="*/ 365760 w 1831086"/>
              <a:gd name="connsiteY28" fmla="*/ 246380 h 246380"/>
              <a:gd name="connsiteX29" fmla="*/ 243840 w 1831086"/>
              <a:gd name="connsiteY29" fmla="*/ 246380 h 246380"/>
              <a:gd name="connsiteX30" fmla="*/ 0 w 1831086"/>
              <a:gd name="connsiteY30" fmla="*/ 124460 h 246380"/>
              <a:gd name="connsiteX31" fmla="*/ 105972 w 1831086"/>
              <a:gd name="connsiteY31" fmla="*/ 124460 h 246380"/>
              <a:gd name="connsiteX32" fmla="*/ 121920 w 1831086"/>
              <a:gd name="connsiteY32" fmla="*/ 124460 h 246380"/>
              <a:gd name="connsiteX33" fmla="*/ 121920 w 1831086"/>
              <a:gd name="connsiteY33" fmla="*/ 157632 h 246380"/>
              <a:gd name="connsiteX34" fmla="*/ 121920 w 1831086"/>
              <a:gd name="connsiteY34" fmla="*/ 246380 h 246380"/>
              <a:gd name="connsiteX35" fmla="*/ 0 w 1831086"/>
              <a:gd name="connsiteY35" fmla="*/ 246380 h 246380"/>
              <a:gd name="connsiteX36" fmla="*/ 1587246 w 1831086"/>
              <a:gd name="connsiteY36" fmla="*/ 0 h 246380"/>
              <a:gd name="connsiteX37" fmla="*/ 1709166 w 1831086"/>
              <a:gd name="connsiteY37" fmla="*/ 0 h 246380"/>
              <a:gd name="connsiteX38" fmla="*/ 1709166 w 1831086"/>
              <a:gd name="connsiteY38" fmla="*/ 121920 h 246380"/>
              <a:gd name="connsiteX39" fmla="*/ 1587246 w 1831086"/>
              <a:gd name="connsiteY39" fmla="*/ 121920 h 246380"/>
              <a:gd name="connsiteX40" fmla="*/ 1345946 w 1831086"/>
              <a:gd name="connsiteY40" fmla="*/ 0 h 246380"/>
              <a:gd name="connsiteX41" fmla="*/ 1467866 w 1831086"/>
              <a:gd name="connsiteY41" fmla="*/ 0 h 246380"/>
              <a:gd name="connsiteX42" fmla="*/ 1467866 w 1831086"/>
              <a:gd name="connsiteY42" fmla="*/ 121920 h 246380"/>
              <a:gd name="connsiteX43" fmla="*/ 1345946 w 1831086"/>
              <a:gd name="connsiteY43" fmla="*/ 121920 h 246380"/>
              <a:gd name="connsiteX44" fmla="*/ 1099566 w 1831086"/>
              <a:gd name="connsiteY44" fmla="*/ 0 h 246380"/>
              <a:gd name="connsiteX45" fmla="*/ 1221486 w 1831086"/>
              <a:gd name="connsiteY45" fmla="*/ 0 h 246380"/>
              <a:gd name="connsiteX46" fmla="*/ 1221486 w 1831086"/>
              <a:gd name="connsiteY46" fmla="*/ 121920 h 246380"/>
              <a:gd name="connsiteX47" fmla="*/ 1099566 w 1831086"/>
              <a:gd name="connsiteY47" fmla="*/ 121920 h 246380"/>
              <a:gd name="connsiteX48" fmla="*/ 855980 w 1831086"/>
              <a:gd name="connsiteY48" fmla="*/ 0 h 246380"/>
              <a:gd name="connsiteX49" fmla="*/ 977900 w 1831086"/>
              <a:gd name="connsiteY49" fmla="*/ 0 h 246380"/>
              <a:gd name="connsiteX50" fmla="*/ 977900 w 1831086"/>
              <a:gd name="connsiteY50" fmla="*/ 121920 h 246380"/>
              <a:gd name="connsiteX51" fmla="*/ 855980 w 1831086"/>
              <a:gd name="connsiteY51" fmla="*/ 121920 h 246380"/>
              <a:gd name="connsiteX52" fmla="*/ 609600 w 1831086"/>
              <a:gd name="connsiteY52" fmla="*/ 0 h 246380"/>
              <a:gd name="connsiteX53" fmla="*/ 731520 w 1831086"/>
              <a:gd name="connsiteY53" fmla="*/ 0 h 246380"/>
              <a:gd name="connsiteX54" fmla="*/ 731520 w 1831086"/>
              <a:gd name="connsiteY54" fmla="*/ 121920 h 246380"/>
              <a:gd name="connsiteX55" fmla="*/ 609600 w 1831086"/>
              <a:gd name="connsiteY55" fmla="*/ 121920 h 246380"/>
              <a:gd name="connsiteX56" fmla="*/ 368300 w 1831086"/>
              <a:gd name="connsiteY56" fmla="*/ 0 h 246380"/>
              <a:gd name="connsiteX57" fmla="*/ 490220 w 1831086"/>
              <a:gd name="connsiteY57" fmla="*/ 0 h 246380"/>
              <a:gd name="connsiteX58" fmla="*/ 490220 w 1831086"/>
              <a:gd name="connsiteY58" fmla="*/ 121920 h 246380"/>
              <a:gd name="connsiteX59" fmla="*/ 368300 w 1831086"/>
              <a:gd name="connsiteY59" fmla="*/ 121920 h 246380"/>
              <a:gd name="connsiteX60" fmla="*/ 121920 w 1831086"/>
              <a:gd name="connsiteY60" fmla="*/ 0 h 246380"/>
              <a:gd name="connsiteX61" fmla="*/ 243840 w 1831086"/>
              <a:gd name="connsiteY61" fmla="*/ 0 h 246380"/>
              <a:gd name="connsiteX62" fmla="*/ 243840 w 1831086"/>
              <a:gd name="connsiteY62" fmla="*/ 121920 h 246380"/>
              <a:gd name="connsiteX63" fmla="*/ 121920 w 1831086"/>
              <a:gd name="connsiteY63" fmla="*/ 121920 h 246380"/>
            </a:gdLst>
            <a:ahLst/>
            <a:cxnLst/>
            <a:rect l="l" t="t" r="r" b="b"/>
            <a:pathLst>
              <a:path w="1831086" h="246380">
                <a:moveTo>
                  <a:pt x="1709166" y="124460"/>
                </a:moveTo>
                <a:lnTo>
                  <a:pt x="1827306" y="124460"/>
                </a:lnTo>
                <a:lnTo>
                  <a:pt x="1831086" y="124460"/>
                </a:lnTo>
                <a:lnTo>
                  <a:pt x="1831086" y="129682"/>
                </a:lnTo>
                <a:lnTo>
                  <a:pt x="1831086" y="246380"/>
                </a:lnTo>
                <a:lnTo>
                  <a:pt x="1709166" y="246380"/>
                </a:lnTo>
                <a:close/>
                <a:moveTo>
                  <a:pt x="1467866" y="124460"/>
                </a:moveTo>
                <a:lnTo>
                  <a:pt x="1589786" y="124460"/>
                </a:lnTo>
                <a:lnTo>
                  <a:pt x="1589786" y="246380"/>
                </a:lnTo>
                <a:lnTo>
                  <a:pt x="1467866" y="246380"/>
                </a:lnTo>
                <a:close/>
                <a:moveTo>
                  <a:pt x="1221486" y="124460"/>
                </a:moveTo>
                <a:lnTo>
                  <a:pt x="1343406" y="124460"/>
                </a:lnTo>
                <a:lnTo>
                  <a:pt x="1343406" y="246380"/>
                </a:lnTo>
                <a:lnTo>
                  <a:pt x="1221486" y="246380"/>
                </a:lnTo>
                <a:close/>
                <a:moveTo>
                  <a:pt x="977900" y="124460"/>
                </a:moveTo>
                <a:lnTo>
                  <a:pt x="1099820" y="124460"/>
                </a:lnTo>
                <a:lnTo>
                  <a:pt x="1099820" y="246380"/>
                </a:lnTo>
                <a:lnTo>
                  <a:pt x="977900" y="246380"/>
                </a:lnTo>
                <a:close/>
                <a:moveTo>
                  <a:pt x="731520" y="124460"/>
                </a:moveTo>
                <a:lnTo>
                  <a:pt x="853440" y="124460"/>
                </a:lnTo>
                <a:lnTo>
                  <a:pt x="853440" y="246380"/>
                </a:lnTo>
                <a:lnTo>
                  <a:pt x="731520" y="246380"/>
                </a:lnTo>
                <a:close/>
                <a:moveTo>
                  <a:pt x="490220" y="124460"/>
                </a:moveTo>
                <a:lnTo>
                  <a:pt x="612140" y="124460"/>
                </a:lnTo>
                <a:lnTo>
                  <a:pt x="612140" y="246380"/>
                </a:lnTo>
                <a:lnTo>
                  <a:pt x="490220" y="246380"/>
                </a:lnTo>
                <a:close/>
                <a:moveTo>
                  <a:pt x="243840" y="124460"/>
                </a:moveTo>
                <a:lnTo>
                  <a:pt x="365760" y="124460"/>
                </a:lnTo>
                <a:lnTo>
                  <a:pt x="365760" y="246380"/>
                </a:lnTo>
                <a:lnTo>
                  <a:pt x="243840" y="246380"/>
                </a:lnTo>
                <a:close/>
                <a:moveTo>
                  <a:pt x="0" y="124460"/>
                </a:moveTo>
                <a:lnTo>
                  <a:pt x="105972" y="124460"/>
                </a:lnTo>
                <a:lnTo>
                  <a:pt x="121920" y="124460"/>
                </a:lnTo>
                <a:lnTo>
                  <a:pt x="121920" y="157632"/>
                </a:lnTo>
                <a:lnTo>
                  <a:pt x="121920" y="246380"/>
                </a:lnTo>
                <a:lnTo>
                  <a:pt x="0" y="246380"/>
                </a:lnTo>
                <a:close/>
                <a:moveTo>
                  <a:pt x="1587246" y="0"/>
                </a:moveTo>
                <a:lnTo>
                  <a:pt x="1709166" y="0"/>
                </a:lnTo>
                <a:lnTo>
                  <a:pt x="1709166" y="121920"/>
                </a:lnTo>
                <a:lnTo>
                  <a:pt x="1587246" y="121920"/>
                </a:lnTo>
                <a:close/>
                <a:moveTo>
                  <a:pt x="1345946" y="0"/>
                </a:moveTo>
                <a:lnTo>
                  <a:pt x="1467866" y="0"/>
                </a:lnTo>
                <a:lnTo>
                  <a:pt x="1467866" y="121920"/>
                </a:lnTo>
                <a:lnTo>
                  <a:pt x="1345946" y="121920"/>
                </a:lnTo>
                <a:close/>
                <a:moveTo>
                  <a:pt x="1099566" y="0"/>
                </a:moveTo>
                <a:lnTo>
                  <a:pt x="1221486" y="0"/>
                </a:lnTo>
                <a:lnTo>
                  <a:pt x="1221486" y="121920"/>
                </a:lnTo>
                <a:lnTo>
                  <a:pt x="1099566" y="121920"/>
                </a:lnTo>
                <a:close/>
                <a:moveTo>
                  <a:pt x="855980" y="0"/>
                </a:moveTo>
                <a:lnTo>
                  <a:pt x="977900" y="0"/>
                </a:lnTo>
                <a:lnTo>
                  <a:pt x="977900" y="121920"/>
                </a:lnTo>
                <a:lnTo>
                  <a:pt x="855980" y="121920"/>
                </a:lnTo>
                <a:close/>
                <a:moveTo>
                  <a:pt x="609600" y="0"/>
                </a:moveTo>
                <a:lnTo>
                  <a:pt x="731520" y="0"/>
                </a:lnTo>
                <a:lnTo>
                  <a:pt x="731520" y="121920"/>
                </a:lnTo>
                <a:lnTo>
                  <a:pt x="609600" y="121920"/>
                </a:lnTo>
                <a:close/>
                <a:moveTo>
                  <a:pt x="368300" y="0"/>
                </a:moveTo>
                <a:lnTo>
                  <a:pt x="490220" y="0"/>
                </a:lnTo>
                <a:lnTo>
                  <a:pt x="490220" y="121920"/>
                </a:lnTo>
                <a:lnTo>
                  <a:pt x="368300" y="121920"/>
                </a:lnTo>
                <a:close/>
                <a:moveTo>
                  <a:pt x="121920" y="0"/>
                </a:moveTo>
                <a:lnTo>
                  <a:pt x="243840" y="0"/>
                </a:lnTo>
                <a:lnTo>
                  <a:pt x="243840" y="121920"/>
                </a:lnTo>
                <a:lnTo>
                  <a:pt x="121920" y="121920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flipV="1">
            <a:off x="8353280" y="2175096"/>
            <a:ext cx="775480" cy="942550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flipV="1">
            <a:off x="7911192" y="1778634"/>
            <a:ext cx="364450" cy="442968"/>
          </a:xfrm>
          <a:custGeom>
            <a:avLst/>
            <a:gdLst>
              <a:gd name="connsiteX0" fmla="*/ 930875 w 1869988"/>
              <a:gd name="connsiteY0" fmla="*/ 1743545 h 1743545"/>
              <a:gd name="connsiteX1" fmla="*/ 934994 w 1869988"/>
              <a:gd name="connsiteY1" fmla="*/ 1661973 h 1743545"/>
              <a:gd name="connsiteX2" fmla="*/ 939113 w 1869988"/>
              <a:gd name="connsiteY2" fmla="*/ 1743545 h 1743545"/>
              <a:gd name="connsiteX3" fmla="*/ 939113 w 1869988"/>
              <a:gd name="connsiteY3" fmla="*/ 1635708 h 1743545"/>
              <a:gd name="connsiteX4" fmla="*/ 966834 w 1869988"/>
              <a:gd name="connsiteY4" fmla="*/ 1495355 h 1743545"/>
              <a:gd name="connsiteX5" fmla="*/ 1799966 w 1869988"/>
              <a:gd name="connsiteY5" fmla="*/ 874473 h 1743545"/>
              <a:gd name="connsiteX6" fmla="*/ 1869988 w 1869988"/>
              <a:gd name="connsiteY6" fmla="*/ 878009 h 1743545"/>
              <a:gd name="connsiteX7" fmla="*/ 1869988 w 1869988"/>
              <a:gd name="connsiteY7" fmla="*/ 871817 h 1743545"/>
              <a:gd name="connsiteX8" fmla="*/ 1869988 w 1869988"/>
              <a:gd name="connsiteY8" fmla="*/ 871728 h 1743545"/>
              <a:gd name="connsiteX9" fmla="*/ 1869988 w 1869988"/>
              <a:gd name="connsiteY9" fmla="*/ 865536 h 1743545"/>
              <a:gd name="connsiteX10" fmla="*/ 1799966 w 1869988"/>
              <a:gd name="connsiteY10" fmla="*/ 869072 h 1743545"/>
              <a:gd name="connsiteX11" fmla="*/ 966834 w 1869988"/>
              <a:gd name="connsiteY11" fmla="*/ 248190 h 1743545"/>
              <a:gd name="connsiteX12" fmla="*/ 939113 w 1869988"/>
              <a:gd name="connsiteY12" fmla="*/ 107837 h 1743545"/>
              <a:gd name="connsiteX13" fmla="*/ 939113 w 1869988"/>
              <a:gd name="connsiteY13" fmla="*/ 0 h 1743545"/>
              <a:gd name="connsiteX14" fmla="*/ 934994 w 1869988"/>
              <a:gd name="connsiteY14" fmla="*/ 81572 h 1743545"/>
              <a:gd name="connsiteX15" fmla="*/ 930875 w 1869988"/>
              <a:gd name="connsiteY15" fmla="*/ 0 h 1743545"/>
              <a:gd name="connsiteX16" fmla="*/ 930875 w 1869988"/>
              <a:gd name="connsiteY16" fmla="*/ 107837 h 1743545"/>
              <a:gd name="connsiteX17" fmla="*/ 903154 w 1869988"/>
              <a:gd name="connsiteY17" fmla="*/ 248190 h 1743545"/>
              <a:gd name="connsiteX18" fmla="*/ 70022 w 1869988"/>
              <a:gd name="connsiteY18" fmla="*/ 869072 h 1743545"/>
              <a:gd name="connsiteX19" fmla="*/ 0 w 1869988"/>
              <a:gd name="connsiteY19" fmla="*/ 865536 h 1743545"/>
              <a:gd name="connsiteX20" fmla="*/ 0 w 1869988"/>
              <a:gd name="connsiteY20" fmla="*/ 871728 h 1743545"/>
              <a:gd name="connsiteX21" fmla="*/ 0 w 1869988"/>
              <a:gd name="connsiteY21" fmla="*/ 871817 h 1743545"/>
              <a:gd name="connsiteX22" fmla="*/ 0 w 1869988"/>
              <a:gd name="connsiteY22" fmla="*/ 878009 h 1743545"/>
              <a:gd name="connsiteX23" fmla="*/ 70022 w 1869988"/>
              <a:gd name="connsiteY23" fmla="*/ 874473 h 1743545"/>
              <a:gd name="connsiteX24" fmla="*/ 903154 w 1869988"/>
              <a:gd name="connsiteY24" fmla="*/ 1495355 h 1743545"/>
              <a:gd name="connsiteX25" fmla="*/ 930875 w 1869988"/>
              <a:gd name="connsiteY25" fmla="*/ 1635708 h 1743545"/>
            </a:gdLst>
            <a:ahLst/>
            <a:cxnLst/>
            <a:rect l="l" t="t" r="r" b="b"/>
            <a:pathLst>
              <a:path w="1869988" h="1743545">
                <a:moveTo>
                  <a:pt x="930875" y="1743545"/>
                </a:moveTo>
                <a:lnTo>
                  <a:pt x="934994" y="1661973"/>
                </a:lnTo>
                <a:lnTo>
                  <a:pt x="939113" y="1743545"/>
                </a:lnTo>
                <a:lnTo>
                  <a:pt x="939113" y="1635708"/>
                </a:lnTo>
                <a:lnTo>
                  <a:pt x="966834" y="1495355"/>
                </a:lnTo>
                <a:cubicBezTo>
                  <a:pt x="1073643" y="1136308"/>
                  <a:pt x="1406228" y="874473"/>
                  <a:pt x="1799966" y="874473"/>
                </a:cubicBezTo>
                <a:lnTo>
                  <a:pt x="1869988" y="878009"/>
                </a:lnTo>
                <a:lnTo>
                  <a:pt x="1869988" y="871817"/>
                </a:lnTo>
                <a:lnTo>
                  <a:pt x="1869988" y="871728"/>
                </a:lnTo>
                <a:lnTo>
                  <a:pt x="1869988" y="865536"/>
                </a:lnTo>
                <a:lnTo>
                  <a:pt x="1799966" y="869072"/>
                </a:lnTo>
                <a:cubicBezTo>
                  <a:pt x="1406228" y="869072"/>
                  <a:pt x="1073643" y="607237"/>
                  <a:pt x="966834" y="248190"/>
                </a:cubicBezTo>
                <a:lnTo>
                  <a:pt x="939113" y="107837"/>
                </a:lnTo>
                <a:lnTo>
                  <a:pt x="939113" y="0"/>
                </a:lnTo>
                <a:lnTo>
                  <a:pt x="934994" y="81572"/>
                </a:lnTo>
                <a:lnTo>
                  <a:pt x="930875" y="0"/>
                </a:lnTo>
                <a:lnTo>
                  <a:pt x="930875" y="107837"/>
                </a:lnTo>
                <a:lnTo>
                  <a:pt x="903154" y="248190"/>
                </a:lnTo>
                <a:cubicBezTo>
                  <a:pt x="796345" y="607237"/>
                  <a:pt x="463760" y="869072"/>
                  <a:pt x="70022" y="869072"/>
                </a:cubicBezTo>
                <a:lnTo>
                  <a:pt x="0" y="865536"/>
                </a:lnTo>
                <a:lnTo>
                  <a:pt x="0" y="871728"/>
                </a:lnTo>
                <a:lnTo>
                  <a:pt x="0" y="871817"/>
                </a:lnTo>
                <a:lnTo>
                  <a:pt x="0" y="878009"/>
                </a:lnTo>
                <a:lnTo>
                  <a:pt x="70022" y="874473"/>
                </a:lnTo>
                <a:cubicBezTo>
                  <a:pt x="463760" y="874473"/>
                  <a:pt x="796345" y="1136308"/>
                  <a:pt x="903154" y="1495355"/>
                </a:cubicBezTo>
                <a:lnTo>
                  <a:pt x="930875" y="1635708"/>
                </a:lnTo>
                <a:close/>
              </a:path>
            </a:pathLst>
          </a:cu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93DA49"/>
      </a:accent1>
      <a:accent2>
        <a:srgbClr val="FCCF61"/>
      </a:accent2>
      <a:accent3>
        <a:srgbClr val="32545C"/>
      </a:accent3>
      <a:accent4>
        <a:srgbClr val="2BADFF"/>
      </a:accent4>
      <a:accent5>
        <a:srgbClr val="2960B1"/>
      </a:accent5>
      <a:accent6>
        <a:srgbClr val="FFC000"/>
      </a:accent6>
      <a:hlink>
        <a:srgbClr val="7B68E9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Office PowerPoint</Application>
  <PresentationFormat>宽屏</PresentationFormat>
  <Paragraphs>76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OPPOSans B</vt:lpstr>
      <vt:lpstr>PangMenZhengDao-Cu</vt:lpstr>
      <vt:lpstr>Arial</vt:lpstr>
      <vt:lpstr>OPPOSans L</vt:lpstr>
      <vt:lpstr>Source Han Sans</vt:lpstr>
      <vt:lpstr>OPPOSans H</vt:lpstr>
      <vt:lpstr>Cloudtype-JGchukaiGB</vt:lpstr>
      <vt:lpstr>Source Han Sans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zncu</cp:lastModifiedBy>
  <cp:revision>1</cp:revision>
  <dcterms:modified xsi:type="dcterms:W3CDTF">2024-12-18T08:04:48Z</dcterms:modified>
</cp:coreProperties>
</file>