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1" r:id="rId5"/>
    <p:sldId id="263" r:id="rId6"/>
    <p:sldId id="279" r:id="rId7"/>
    <p:sldId id="265" r:id="rId8"/>
    <p:sldId id="280" r:id="rId9"/>
    <p:sldId id="267" r:id="rId10"/>
    <p:sldId id="277" r:id="rId11"/>
    <p:sldId id="260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72869E"/>
    <a:srgbClr val="4A6583"/>
    <a:srgbClr val="E4B366"/>
    <a:srgbClr val="B6643C"/>
    <a:srgbClr val="F3EAE1"/>
    <a:srgbClr val="F4F4EB"/>
    <a:srgbClr val="4D7483"/>
    <a:srgbClr val="ACC4CE"/>
    <a:srgbClr val="E4DFCC"/>
    <a:srgbClr val="D5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68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t="10305" b="1030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63524" y="330667"/>
            <a:ext cx="11464953" cy="6196668"/>
          </a:xfrm>
          <a:prstGeom prst="rect">
            <a:avLst/>
          </a:prstGeom>
          <a:solidFill>
            <a:schemeClr val="bg1"/>
          </a:solidFill>
          <a:ln w="28575">
            <a:solidFill>
              <a:srgbClr val="D3B4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矩形 3"/>
          <p:cNvSpPr/>
          <p:nvPr userDrawn="1"/>
        </p:nvSpPr>
        <p:spPr>
          <a:xfrm>
            <a:off x="390617" y="1645328"/>
            <a:ext cx="11413724" cy="2805344"/>
          </a:xfrm>
          <a:prstGeom prst="rect">
            <a:avLst/>
          </a:prstGeom>
          <a:solidFill>
            <a:srgbClr val="616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" name="图片占位符 3"/>
          <p:cNvSpPr>
            <a:spLocks noGrp="1"/>
          </p:cNvSpPr>
          <p:nvPr>
            <p:ph type="pic" sz="quarter" idx="10"/>
          </p:nvPr>
        </p:nvSpPr>
        <p:spPr>
          <a:xfrm>
            <a:off x="571140" y="1651356"/>
            <a:ext cx="5311796" cy="2793289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/>
          <a:srcRect t="10305" b="1030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63524" y="330667"/>
            <a:ext cx="11464953" cy="6196668"/>
          </a:xfrm>
          <a:prstGeom prst="rect">
            <a:avLst/>
          </a:prstGeom>
          <a:solidFill>
            <a:schemeClr val="bg1"/>
          </a:solidFill>
          <a:ln w="28575">
            <a:solidFill>
              <a:srgbClr val="D3B4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635" y="-635"/>
            <a:ext cx="12202160" cy="6858000"/>
          </a:xfrm>
          <a:prstGeom prst="rect">
            <a:avLst/>
          </a:prstGeom>
          <a:solidFill>
            <a:srgbClr val="F3EA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511b645a7445b5cc714ca913cf44f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75759" y="2829841"/>
            <a:ext cx="38404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solidFill>
                  <a:srgbClr val="4A6583"/>
                </a:solidFill>
                <a:latin typeface="微软雅黑" charset="0"/>
                <a:ea typeface="微软雅黑" charset="0"/>
              </a:rPr>
              <a:t>食品安全</a:t>
            </a:r>
            <a:endParaRPr lang="zh-CN" altLang="en-US" sz="72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61435" y="4065270"/>
            <a:ext cx="495173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a511b645a7445b5cc714ca913cf44f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131088" y="3512293"/>
            <a:ext cx="5929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汇报完毕 感谢聆听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555402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03359" y="2104819"/>
            <a:ext cx="47852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THANKS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46864" y="3403435"/>
            <a:ext cx="90982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第一部分：食品安全的重要性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01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37760" y="407269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charset="0"/>
                <a:ea typeface="微软雅黑" charset="0"/>
              </a:rPr>
              <a:t>食品安全重要性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520831" y="1982661"/>
            <a:ext cx="3150339" cy="3156838"/>
            <a:chOff x="4036550" y="1481049"/>
            <a:chExt cx="4118899" cy="4127396"/>
          </a:xfrm>
        </p:grpSpPr>
        <p:sp>
          <p:nvSpPr>
            <p:cNvPr id="7" name="Freeform 9"/>
            <p:cNvSpPr/>
            <p:nvPr/>
          </p:nvSpPr>
          <p:spPr bwMode="auto">
            <a:xfrm>
              <a:off x="5067692" y="3543331"/>
              <a:ext cx="2058033" cy="2065114"/>
            </a:xfrm>
            <a:custGeom>
              <a:avLst/>
              <a:gdLst>
                <a:gd name="T0" fmla="*/ 362 w 725"/>
                <a:gd name="T1" fmla="*/ 0 h 726"/>
                <a:gd name="T2" fmla="*/ 0 w 725"/>
                <a:gd name="T3" fmla="*/ 363 h 726"/>
                <a:gd name="T4" fmla="*/ 362 w 725"/>
                <a:gd name="T5" fmla="*/ 726 h 726"/>
                <a:gd name="T6" fmla="*/ 725 w 725"/>
                <a:gd name="T7" fmla="*/ 363 h 726"/>
                <a:gd name="T8" fmla="*/ 362 w 725"/>
                <a:gd name="T9" fmla="*/ 0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6">
                  <a:moveTo>
                    <a:pt x="362" y="0"/>
                  </a:moveTo>
                  <a:cubicBezTo>
                    <a:pt x="162" y="0"/>
                    <a:pt x="0" y="163"/>
                    <a:pt x="0" y="363"/>
                  </a:cubicBezTo>
                  <a:cubicBezTo>
                    <a:pt x="0" y="563"/>
                    <a:pt x="162" y="726"/>
                    <a:pt x="362" y="726"/>
                  </a:cubicBezTo>
                  <a:cubicBezTo>
                    <a:pt x="563" y="726"/>
                    <a:pt x="725" y="563"/>
                    <a:pt x="725" y="363"/>
                  </a:cubicBezTo>
                  <a:cubicBezTo>
                    <a:pt x="525" y="363"/>
                    <a:pt x="362" y="200"/>
                    <a:pt x="362" y="0"/>
                  </a:cubicBezTo>
                  <a:close/>
                </a:path>
              </a:pathLst>
            </a:custGeom>
            <a:solidFill>
              <a:srgbClr val="B6643C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6094583" y="2525229"/>
              <a:ext cx="2060866" cy="2062282"/>
            </a:xfrm>
            <a:custGeom>
              <a:avLst/>
              <a:gdLst>
                <a:gd name="T0" fmla="*/ 363 w 726"/>
                <a:gd name="T1" fmla="*/ 0 h 725"/>
                <a:gd name="T2" fmla="*/ 0 w 726"/>
                <a:gd name="T3" fmla="*/ 362 h 725"/>
                <a:gd name="T4" fmla="*/ 363 w 726"/>
                <a:gd name="T5" fmla="*/ 725 h 725"/>
                <a:gd name="T6" fmla="*/ 726 w 726"/>
                <a:gd name="T7" fmla="*/ 362 h 725"/>
                <a:gd name="T8" fmla="*/ 363 w 726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6" h="725">
                  <a:moveTo>
                    <a:pt x="363" y="0"/>
                  </a:moveTo>
                  <a:cubicBezTo>
                    <a:pt x="363" y="200"/>
                    <a:pt x="201" y="362"/>
                    <a:pt x="0" y="362"/>
                  </a:cubicBezTo>
                  <a:cubicBezTo>
                    <a:pt x="0" y="562"/>
                    <a:pt x="163" y="725"/>
                    <a:pt x="363" y="725"/>
                  </a:cubicBezTo>
                  <a:cubicBezTo>
                    <a:pt x="563" y="725"/>
                    <a:pt x="726" y="562"/>
                    <a:pt x="726" y="362"/>
                  </a:cubicBezTo>
                  <a:cubicBezTo>
                    <a:pt x="726" y="162"/>
                    <a:pt x="563" y="0"/>
                    <a:pt x="363" y="0"/>
                  </a:cubicBezTo>
                  <a:close/>
                </a:path>
              </a:pathLst>
            </a:custGeom>
            <a:solidFill>
              <a:srgbClr val="E4B366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6"/>
            <p:cNvSpPr/>
            <p:nvPr/>
          </p:nvSpPr>
          <p:spPr bwMode="auto">
            <a:xfrm>
              <a:off x="5067692" y="1481049"/>
              <a:ext cx="2058033" cy="2062282"/>
            </a:xfrm>
            <a:custGeom>
              <a:avLst/>
              <a:gdLst>
                <a:gd name="T0" fmla="*/ 362 w 725"/>
                <a:gd name="T1" fmla="*/ 0 h 725"/>
                <a:gd name="T2" fmla="*/ 0 w 725"/>
                <a:gd name="T3" fmla="*/ 363 h 725"/>
                <a:gd name="T4" fmla="*/ 362 w 725"/>
                <a:gd name="T5" fmla="*/ 725 h 725"/>
                <a:gd name="T6" fmla="*/ 725 w 725"/>
                <a:gd name="T7" fmla="*/ 363 h 725"/>
                <a:gd name="T8" fmla="*/ 362 w 725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5">
                  <a:moveTo>
                    <a:pt x="362" y="0"/>
                  </a:moveTo>
                  <a:cubicBezTo>
                    <a:pt x="162" y="0"/>
                    <a:pt x="0" y="162"/>
                    <a:pt x="0" y="363"/>
                  </a:cubicBezTo>
                  <a:cubicBezTo>
                    <a:pt x="200" y="363"/>
                    <a:pt x="362" y="525"/>
                    <a:pt x="362" y="725"/>
                  </a:cubicBezTo>
                  <a:cubicBezTo>
                    <a:pt x="563" y="725"/>
                    <a:pt x="725" y="563"/>
                    <a:pt x="725" y="363"/>
                  </a:cubicBezTo>
                  <a:cubicBezTo>
                    <a:pt x="725" y="162"/>
                    <a:pt x="563" y="0"/>
                    <a:pt x="362" y="0"/>
                  </a:cubicBezTo>
                  <a:close/>
                </a:path>
              </a:pathLst>
            </a:custGeom>
            <a:solidFill>
              <a:srgbClr val="B6643C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Eras Demi ITC" panose="020B0805030504020804" pitchFamily="34" charset="0"/>
              </a:endParaRPr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4036550" y="2513606"/>
              <a:ext cx="2058033" cy="2062282"/>
            </a:xfrm>
            <a:custGeom>
              <a:avLst/>
              <a:gdLst>
                <a:gd name="T0" fmla="*/ 363 w 725"/>
                <a:gd name="T1" fmla="*/ 0 h 725"/>
                <a:gd name="T2" fmla="*/ 0 w 725"/>
                <a:gd name="T3" fmla="*/ 362 h 725"/>
                <a:gd name="T4" fmla="*/ 363 w 725"/>
                <a:gd name="T5" fmla="*/ 725 h 725"/>
                <a:gd name="T6" fmla="*/ 725 w 725"/>
                <a:gd name="T7" fmla="*/ 362 h 725"/>
                <a:gd name="T8" fmla="*/ 363 w 725"/>
                <a:gd name="T9" fmla="*/ 0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5" h="725">
                  <a:moveTo>
                    <a:pt x="363" y="0"/>
                  </a:moveTo>
                  <a:cubicBezTo>
                    <a:pt x="162" y="0"/>
                    <a:pt x="0" y="162"/>
                    <a:pt x="0" y="362"/>
                  </a:cubicBezTo>
                  <a:cubicBezTo>
                    <a:pt x="0" y="562"/>
                    <a:pt x="162" y="725"/>
                    <a:pt x="363" y="725"/>
                  </a:cubicBezTo>
                  <a:cubicBezTo>
                    <a:pt x="363" y="525"/>
                    <a:pt x="525" y="362"/>
                    <a:pt x="725" y="362"/>
                  </a:cubicBezTo>
                  <a:cubicBezTo>
                    <a:pt x="725" y="162"/>
                    <a:pt x="563" y="0"/>
                    <a:pt x="363" y="0"/>
                  </a:cubicBezTo>
                  <a:close/>
                </a:path>
              </a:pathLst>
            </a:custGeom>
            <a:solidFill>
              <a:srgbClr val="E4B366"/>
            </a:solidFill>
            <a:ln w="254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Eras Demi ITC" panose="020B08050305040208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135529" y="2895571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01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160136" y="2636554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02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497409" y="3544748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03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489131" y="3868627"/>
              <a:ext cx="5597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CN" sz="2400" b="1" dirty="0">
                  <a:solidFill>
                    <a:srgbClr val="FFFFFF"/>
                  </a:solidFill>
                  <a:latin typeface="Eras Demi ITC" panose="020B0805030504020804" pitchFamily="34" charset="0"/>
                </a:rPr>
                <a:t>04</a:t>
              </a:r>
              <a:endParaRPr lang="en-US" altLang="zh-CN" sz="2400" b="1" dirty="0">
                <a:solidFill>
                  <a:srgbClr val="FFFFFF"/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15" name="windows_154872"/>
            <p:cNvSpPr>
              <a:spLocks noChangeAspect="1"/>
            </p:cNvSpPr>
            <p:nvPr/>
          </p:nvSpPr>
          <p:spPr bwMode="auto">
            <a:xfrm>
              <a:off x="5916310" y="1999549"/>
              <a:ext cx="510455" cy="338805"/>
            </a:xfrm>
            <a:custGeom>
              <a:avLst/>
              <a:gdLst>
                <a:gd name="T0" fmla="*/ 278945 h 440259"/>
                <a:gd name="T1" fmla="*/ 278945 h 440259"/>
                <a:gd name="T2" fmla="*/ 278945 h 440259"/>
                <a:gd name="T3" fmla="*/ 278945 h 440259"/>
                <a:gd name="T4" fmla="*/ 278945 h 440259"/>
                <a:gd name="T5" fmla="*/ 278945 h 440259"/>
                <a:gd name="T6" fmla="*/ 278945 h 440259"/>
                <a:gd name="T7" fmla="*/ 278945 h 440259"/>
                <a:gd name="T8" fmla="*/ 278945 h 440259"/>
                <a:gd name="T9" fmla="*/ 278945 h 440259"/>
                <a:gd name="T10" fmla="*/ 278945 h 440259"/>
                <a:gd name="T11" fmla="*/ 278945 h 440259"/>
                <a:gd name="T12" fmla="*/ 278945 h 440259"/>
                <a:gd name="T13" fmla="*/ 278945 h 440259"/>
                <a:gd name="T14" fmla="*/ 278945 h 440259"/>
                <a:gd name="T15" fmla="*/ 278945 h 440259"/>
                <a:gd name="T16" fmla="*/ 278945 h 440259"/>
                <a:gd name="T17" fmla="*/ 278945 h 440259"/>
                <a:gd name="T18" fmla="*/ 278945 h 440259"/>
                <a:gd name="T19" fmla="*/ 278945 h 440259"/>
                <a:gd name="T20" fmla="*/ 278945 h 440259"/>
                <a:gd name="T21" fmla="*/ 278945 h 440259"/>
                <a:gd name="T22" fmla="*/ 278945 h 440259"/>
                <a:gd name="T23" fmla="*/ 278945 h 440259"/>
                <a:gd name="T24" fmla="*/ 278945 h 440259"/>
                <a:gd name="T25" fmla="*/ 278945 h 440259"/>
                <a:gd name="T26" fmla="*/ 278945 h 440259"/>
                <a:gd name="T27" fmla="*/ 278945 h 440259"/>
                <a:gd name="T28" fmla="*/ 278945 h 440259"/>
                <a:gd name="T29" fmla="*/ 278945 h 440259"/>
                <a:gd name="T30" fmla="*/ 278945 h 440259"/>
                <a:gd name="T31" fmla="*/ 278945 h 440259"/>
                <a:gd name="T32" fmla="*/ 278945 h 440259"/>
                <a:gd name="T33" fmla="*/ 278945 h 440259"/>
                <a:gd name="T34" fmla="*/ 278945 h 440259"/>
                <a:gd name="T35" fmla="*/ 278945 h 440259"/>
                <a:gd name="T36" fmla="*/ 278945 h 440259"/>
                <a:gd name="T37" fmla="*/ 278945 h 440259"/>
                <a:gd name="T38" fmla="*/ 278945 h 440259"/>
                <a:gd name="T39" fmla="*/ 278945 h 440259"/>
                <a:gd name="T40" fmla="*/ 278945 h 440259"/>
                <a:gd name="T41" fmla="*/ 278945 h 440259"/>
                <a:gd name="T42" fmla="*/ 278945 h 440259"/>
                <a:gd name="T43" fmla="*/ 278945 h 440259"/>
                <a:gd name="T44" fmla="*/ 278945 h 440259"/>
                <a:gd name="T45" fmla="*/ 278945 h 440259"/>
                <a:gd name="T46" fmla="*/ 88862 h 440259"/>
                <a:gd name="T47" fmla="*/ 88862 h 440259"/>
                <a:gd name="T48" fmla="*/ 278945 h 440259"/>
                <a:gd name="T49" fmla="*/ 278945 h 440259"/>
                <a:gd name="T50" fmla="*/ 278945 h 440259"/>
                <a:gd name="T51" fmla="*/ 278945 h 440259"/>
                <a:gd name="T52" fmla="*/ 278945 h 440259"/>
                <a:gd name="T53" fmla="*/ 278945 h 440259"/>
                <a:gd name="T54" fmla="*/ 278945 h 440259"/>
                <a:gd name="T55" fmla="*/ 278945 h 440259"/>
                <a:gd name="T56" fmla="*/ 278945 h 440259"/>
                <a:gd name="T57" fmla="*/ 278945 h 440259"/>
                <a:gd name="T58" fmla="*/ 88862 h 440259"/>
                <a:gd name="T59" fmla="*/ 88862 h 440259"/>
                <a:gd name="T60" fmla="*/ 278945 h 440259"/>
                <a:gd name="T61" fmla="*/ 278945 h 440259"/>
                <a:gd name="T62" fmla="*/ 278945 h 440259"/>
                <a:gd name="T63" fmla="*/ 278945 h 440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02" h="533">
                  <a:moveTo>
                    <a:pt x="802" y="11"/>
                  </a:moveTo>
                  <a:cubicBezTo>
                    <a:pt x="802" y="11"/>
                    <a:pt x="802" y="11"/>
                    <a:pt x="802" y="11"/>
                  </a:cubicBezTo>
                  <a:cubicBezTo>
                    <a:pt x="801" y="9"/>
                    <a:pt x="801" y="8"/>
                    <a:pt x="800" y="6"/>
                  </a:cubicBezTo>
                  <a:cubicBezTo>
                    <a:pt x="800" y="6"/>
                    <a:pt x="800" y="6"/>
                    <a:pt x="800" y="6"/>
                  </a:cubicBezTo>
                  <a:cubicBezTo>
                    <a:pt x="800" y="6"/>
                    <a:pt x="800" y="6"/>
                    <a:pt x="800" y="6"/>
                  </a:cubicBezTo>
                  <a:cubicBezTo>
                    <a:pt x="799" y="5"/>
                    <a:pt x="798" y="4"/>
                    <a:pt x="797" y="3"/>
                  </a:cubicBezTo>
                  <a:cubicBezTo>
                    <a:pt x="796" y="3"/>
                    <a:pt x="796" y="2"/>
                    <a:pt x="796" y="2"/>
                  </a:cubicBezTo>
                  <a:cubicBezTo>
                    <a:pt x="795" y="2"/>
                    <a:pt x="794" y="1"/>
                    <a:pt x="793" y="1"/>
                  </a:cubicBezTo>
                  <a:cubicBezTo>
                    <a:pt x="792" y="0"/>
                    <a:pt x="791" y="0"/>
                    <a:pt x="791" y="0"/>
                  </a:cubicBezTo>
                  <a:cubicBezTo>
                    <a:pt x="790" y="0"/>
                    <a:pt x="789" y="0"/>
                    <a:pt x="789" y="0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ubicBezTo>
                    <a:pt x="787" y="0"/>
                    <a:pt x="787" y="0"/>
                    <a:pt x="787" y="0"/>
                  </a:cubicBezTo>
                  <a:cubicBezTo>
                    <a:pt x="787" y="0"/>
                    <a:pt x="787" y="0"/>
                    <a:pt x="787" y="0"/>
                  </a:cubicBezTo>
                  <a:cubicBezTo>
                    <a:pt x="786" y="0"/>
                    <a:pt x="786" y="0"/>
                    <a:pt x="786" y="0"/>
                  </a:cubicBezTo>
                  <a:lnTo>
                    <a:pt x="12" y="160"/>
                  </a:lnTo>
                  <a:cubicBezTo>
                    <a:pt x="6" y="161"/>
                    <a:pt x="2" y="166"/>
                    <a:pt x="1" y="171"/>
                  </a:cubicBezTo>
                  <a:cubicBezTo>
                    <a:pt x="0" y="177"/>
                    <a:pt x="3" y="182"/>
                    <a:pt x="8" y="185"/>
                  </a:cubicBezTo>
                  <a:lnTo>
                    <a:pt x="230" y="302"/>
                  </a:lnTo>
                  <a:lnTo>
                    <a:pt x="269" y="518"/>
                  </a:lnTo>
                  <a:cubicBezTo>
                    <a:pt x="269" y="518"/>
                    <a:pt x="269" y="518"/>
                    <a:pt x="269" y="518"/>
                  </a:cubicBezTo>
                  <a:cubicBezTo>
                    <a:pt x="269" y="519"/>
                    <a:pt x="269" y="520"/>
                    <a:pt x="269" y="521"/>
                  </a:cubicBezTo>
                  <a:cubicBezTo>
                    <a:pt x="269" y="522"/>
                    <a:pt x="269" y="523"/>
                    <a:pt x="269" y="523"/>
                  </a:cubicBezTo>
                  <a:cubicBezTo>
                    <a:pt x="269" y="524"/>
                    <a:pt x="270" y="525"/>
                    <a:pt x="270" y="527"/>
                  </a:cubicBezTo>
                  <a:cubicBezTo>
                    <a:pt x="271" y="527"/>
                    <a:pt x="271" y="527"/>
                    <a:pt x="271" y="527"/>
                  </a:cubicBezTo>
                  <a:cubicBezTo>
                    <a:pt x="271" y="527"/>
                    <a:pt x="271" y="527"/>
                    <a:pt x="271" y="527"/>
                  </a:cubicBezTo>
                  <a:cubicBezTo>
                    <a:pt x="271" y="528"/>
                    <a:pt x="271" y="528"/>
                    <a:pt x="272" y="528"/>
                  </a:cubicBezTo>
                  <a:cubicBezTo>
                    <a:pt x="272" y="529"/>
                    <a:pt x="273" y="530"/>
                    <a:pt x="274" y="530"/>
                  </a:cubicBezTo>
                  <a:cubicBezTo>
                    <a:pt x="274" y="530"/>
                    <a:pt x="274" y="530"/>
                    <a:pt x="274" y="531"/>
                  </a:cubicBezTo>
                  <a:cubicBezTo>
                    <a:pt x="274" y="531"/>
                    <a:pt x="274" y="531"/>
                    <a:pt x="275" y="531"/>
                  </a:cubicBezTo>
                  <a:cubicBezTo>
                    <a:pt x="275" y="531"/>
                    <a:pt x="276" y="532"/>
                    <a:pt x="277" y="532"/>
                  </a:cubicBezTo>
                  <a:cubicBezTo>
                    <a:pt x="277" y="532"/>
                    <a:pt x="278" y="533"/>
                    <a:pt x="278" y="533"/>
                  </a:cubicBezTo>
                  <a:cubicBezTo>
                    <a:pt x="279" y="533"/>
                    <a:pt x="281" y="533"/>
                    <a:pt x="282" y="533"/>
                  </a:cubicBezTo>
                  <a:lnTo>
                    <a:pt x="282" y="533"/>
                  </a:lnTo>
                  <a:lnTo>
                    <a:pt x="282" y="533"/>
                  </a:lnTo>
                  <a:lnTo>
                    <a:pt x="282" y="533"/>
                  </a:lnTo>
                  <a:cubicBezTo>
                    <a:pt x="282" y="533"/>
                    <a:pt x="282" y="533"/>
                    <a:pt x="282" y="533"/>
                  </a:cubicBezTo>
                  <a:cubicBezTo>
                    <a:pt x="282" y="533"/>
                    <a:pt x="282" y="533"/>
                    <a:pt x="283" y="533"/>
                  </a:cubicBezTo>
                  <a:cubicBezTo>
                    <a:pt x="286" y="533"/>
                    <a:pt x="290" y="532"/>
                    <a:pt x="292" y="529"/>
                  </a:cubicBezTo>
                  <a:lnTo>
                    <a:pt x="440" y="431"/>
                  </a:lnTo>
                  <a:lnTo>
                    <a:pt x="595" y="531"/>
                  </a:lnTo>
                  <a:cubicBezTo>
                    <a:pt x="597" y="532"/>
                    <a:pt x="599" y="533"/>
                    <a:pt x="602" y="533"/>
                  </a:cubicBezTo>
                  <a:cubicBezTo>
                    <a:pt x="603" y="533"/>
                    <a:pt x="605" y="533"/>
                    <a:pt x="606" y="533"/>
                  </a:cubicBezTo>
                  <a:cubicBezTo>
                    <a:pt x="610" y="531"/>
                    <a:pt x="613" y="528"/>
                    <a:pt x="614" y="524"/>
                  </a:cubicBezTo>
                  <a:lnTo>
                    <a:pt x="800" y="20"/>
                  </a:lnTo>
                  <a:cubicBezTo>
                    <a:pt x="801" y="18"/>
                    <a:pt x="802" y="16"/>
                    <a:pt x="802" y="13"/>
                  </a:cubicBezTo>
                  <a:cubicBezTo>
                    <a:pt x="802" y="12"/>
                    <a:pt x="802" y="12"/>
                    <a:pt x="802" y="11"/>
                  </a:cubicBezTo>
                  <a:close/>
                  <a:moveTo>
                    <a:pt x="647" y="101"/>
                  </a:moveTo>
                  <a:lnTo>
                    <a:pt x="327" y="336"/>
                  </a:lnTo>
                  <a:cubicBezTo>
                    <a:pt x="327" y="336"/>
                    <a:pt x="326" y="337"/>
                    <a:pt x="326" y="337"/>
                  </a:cubicBezTo>
                  <a:cubicBezTo>
                    <a:pt x="326" y="337"/>
                    <a:pt x="326" y="337"/>
                    <a:pt x="325" y="338"/>
                  </a:cubicBezTo>
                  <a:cubicBezTo>
                    <a:pt x="325" y="338"/>
                    <a:pt x="325" y="338"/>
                    <a:pt x="325" y="339"/>
                  </a:cubicBezTo>
                  <a:cubicBezTo>
                    <a:pt x="324" y="339"/>
                    <a:pt x="324" y="339"/>
                    <a:pt x="324" y="340"/>
                  </a:cubicBezTo>
                  <a:cubicBezTo>
                    <a:pt x="323" y="340"/>
                    <a:pt x="323" y="341"/>
                    <a:pt x="323" y="342"/>
                  </a:cubicBezTo>
                  <a:cubicBezTo>
                    <a:pt x="323" y="342"/>
                    <a:pt x="323" y="342"/>
                    <a:pt x="323" y="343"/>
                  </a:cubicBezTo>
                  <a:cubicBezTo>
                    <a:pt x="323" y="343"/>
                    <a:pt x="322" y="343"/>
                    <a:pt x="322" y="343"/>
                  </a:cubicBezTo>
                  <a:lnTo>
                    <a:pt x="286" y="462"/>
                  </a:lnTo>
                  <a:lnTo>
                    <a:pt x="257" y="301"/>
                  </a:lnTo>
                  <a:lnTo>
                    <a:pt x="647" y="101"/>
                  </a:lnTo>
                  <a:close/>
                  <a:moveTo>
                    <a:pt x="306" y="487"/>
                  </a:moveTo>
                  <a:lnTo>
                    <a:pt x="343" y="367"/>
                  </a:lnTo>
                  <a:lnTo>
                    <a:pt x="399" y="404"/>
                  </a:lnTo>
                  <a:lnTo>
                    <a:pt x="416" y="415"/>
                  </a:lnTo>
                  <a:lnTo>
                    <a:pt x="361" y="451"/>
                  </a:lnTo>
                  <a:lnTo>
                    <a:pt x="306" y="4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windows_154872"/>
            <p:cNvSpPr>
              <a:spLocks noChangeAspect="1"/>
            </p:cNvSpPr>
            <p:nvPr/>
          </p:nvSpPr>
          <p:spPr bwMode="auto">
            <a:xfrm>
              <a:off x="4457989" y="3377089"/>
              <a:ext cx="510455" cy="509505"/>
            </a:xfrm>
            <a:custGeom>
              <a:avLst/>
              <a:gdLst>
                <a:gd name="T0" fmla="*/ 5889 w 6533"/>
                <a:gd name="T1" fmla="*/ 2621 h 6531"/>
                <a:gd name="T2" fmla="*/ 5284 w 6533"/>
                <a:gd name="T3" fmla="*/ 3048 h 6531"/>
                <a:gd name="T4" fmla="*/ 4349 w 6533"/>
                <a:gd name="T5" fmla="*/ 3048 h 6531"/>
                <a:gd name="T6" fmla="*/ 4187 w 6533"/>
                <a:gd name="T7" fmla="*/ 2655 h 6531"/>
                <a:gd name="T8" fmla="*/ 4848 w 6533"/>
                <a:gd name="T9" fmla="*/ 1993 h 6531"/>
                <a:gd name="T10" fmla="*/ 5577 w 6533"/>
                <a:gd name="T11" fmla="*/ 1867 h 6531"/>
                <a:gd name="T12" fmla="*/ 5577 w 6533"/>
                <a:gd name="T13" fmla="*/ 956 h 6531"/>
                <a:gd name="T14" fmla="*/ 4667 w 6533"/>
                <a:gd name="T15" fmla="*/ 956 h 6531"/>
                <a:gd name="T16" fmla="*/ 4540 w 6533"/>
                <a:gd name="T17" fmla="*/ 1685 h 6531"/>
                <a:gd name="T18" fmla="*/ 3879 w 6533"/>
                <a:gd name="T19" fmla="*/ 2347 h 6531"/>
                <a:gd name="T20" fmla="*/ 3485 w 6533"/>
                <a:gd name="T21" fmla="*/ 2184 h 6531"/>
                <a:gd name="T22" fmla="*/ 3485 w 6533"/>
                <a:gd name="T23" fmla="*/ 1249 h 6531"/>
                <a:gd name="T24" fmla="*/ 3912 w 6533"/>
                <a:gd name="T25" fmla="*/ 644 h 6531"/>
                <a:gd name="T26" fmla="*/ 3268 w 6533"/>
                <a:gd name="T27" fmla="*/ 0 h 6531"/>
                <a:gd name="T28" fmla="*/ 2624 w 6533"/>
                <a:gd name="T29" fmla="*/ 644 h 6531"/>
                <a:gd name="T30" fmla="*/ 3051 w 6533"/>
                <a:gd name="T31" fmla="*/ 1249 h 6531"/>
                <a:gd name="T32" fmla="*/ 3051 w 6533"/>
                <a:gd name="T33" fmla="*/ 2184 h 6531"/>
                <a:gd name="T34" fmla="*/ 2657 w 6533"/>
                <a:gd name="T35" fmla="*/ 2347 h 6531"/>
                <a:gd name="T36" fmla="*/ 1996 w 6533"/>
                <a:gd name="T37" fmla="*/ 1685 h 6531"/>
                <a:gd name="T38" fmla="*/ 1869 w 6533"/>
                <a:gd name="T39" fmla="*/ 956 h 6531"/>
                <a:gd name="T40" fmla="*/ 959 w 6533"/>
                <a:gd name="T41" fmla="*/ 956 h 6531"/>
                <a:gd name="T42" fmla="*/ 959 w 6533"/>
                <a:gd name="T43" fmla="*/ 1867 h 6531"/>
                <a:gd name="T44" fmla="*/ 1688 w 6533"/>
                <a:gd name="T45" fmla="*/ 1993 h 6531"/>
                <a:gd name="T46" fmla="*/ 2349 w 6533"/>
                <a:gd name="T47" fmla="*/ 2655 h 6531"/>
                <a:gd name="T48" fmla="*/ 2187 w 6533"/>
                <a:gd name="T49" fmla="*/ 3048 h 6531"/>
                <a:gd name="T50" fmla="*/ 1252 w 6533"/>
                <a:gd name="T51" fmla="*/ 3048 h 6531"/>
                <a:gd name="T52" fmla="*/ 647 w 6533"/>
                <a:gd name="T53" fmla="*/ 2621 h 6531"/>
                <a:gd name="T54" fmla="*/ 0 w 6533"/>
                <a:gd name="T55" fmla="*/ 3265 h 6531"/>
                <a:gd name="T56" fmla="*/ 644 w 6533"/>
                <a:gd name="T57" fmla="*/ 3909 h 6531"/>
                <a:gd name="T58" fmla="*/ 1249 w 6533"/>
                <a:gd name="T59" fmla="*/ 3483 h 6531"/>
                <a:gd name="T60" fmla="*/ 2184 w 6533"/>
                <a:gd name="T61" fmla="*/ 3483 h 6531"/>
                <a:gd name="T62" fmla="*/ 2347 w 6533"/>
                <a:gd name="T63" fmla="*/ 3876 h 6531"/>
                <a:gd name="T64" fmla="*/ 1685 w 6533"/>
                <a:gd name="T65" fmla="*/ 4537 h 6531"/>
                <a:gd name="T66" fmla="*/ 956 w 6533"/>
                <a:gd name="T67" fmla="*/ 4664 h 6531"/>
                <a:gd name="T68" fmla="*/ 956 w 6533"/>
                <a:gd name="T69" fmla="*/ 5575 h 6531"/>
                <a:gd name="T70" fmla="*/ 1867 w 6533"/>
                <a:gd name="T71" fmla="*/ 5575 h 6531"/>
                <a:gd name="T72" fmla="*/ 1993 w 6533"/>
                <a:gd name="T73" fmla="*/ 4845 h 6531"/>
                <a:gd name="T74" fmla="*/ 2655 w 6533"/>
                <a:gd name="T75" fmla="*/ 4184 h 6531"/>
                <a:gd name="T76" fmla="*/ 3048 w 6533"/>
                <a:gd name="T77" fmla="*/ 4347 h 6531"/>
                <a:gd name="T78" fmla="*/ 3048 w 6533"/>
                <a:gd name="T79" fmla="*/ 5281 h 6531"/>
                <a:gd name="T80" fmla="*/ 2621 w 6533"/>
                <a:gd name="T81" fmla="*/ 5887 h 6531"/>
                <a:gd name="T82" fmla="*/ 3265 w 6533"/>
                <a:gd name="T83" fmla="*/ 6531 h 6531"/>
                <a:gd name="T84" fmla="*/ 3909 w 6533"/>
                <a:gd name="T85" fmla="*/ 5887 h 6531"/>
                <a:gd name="T86" fmla="*/ 3483 w 6533"/>
                <a:gd name="T87" fmla="*/ 5281 h 6531"/>
                <a:gd name="T88" fmla="*/ 3483 w 6533"/>
                <a:gd name="T89" fmla="*/ 4347 h 6531"/>
                <a:gd name="T90" fmla="*/ 3876 w 6533"/>
                <a:gd name="T91" fmla="*/ 4184 h 6531"/>
                <a:gd name="T92" fmla="*/ 4537 w 6533"/>
                <a:gd name="T93" fmla="*/ 4845 h 6531"/>
                <a:gd name="T94" fmla="*/ 4664 w 6533"/>
                <a:gd name="T95" fmla="*/ 5575 h 6531"/>
                <a:gd name="T96" fmla="*/ 5575 w 6533"/>
                <a:gd name="T97" fmla="*/ 5575 h 6531"/>
                <a:gd name="T98" fmla="*/ 5575 w 6533"/>
                <a:gd name="T99" fmla="*/ 4664 h 6531"/>
                <a:gd name="T100" fmla="*/ 4845 w 6533"/>
                <a:gd name="T101" fmla="*/ 4537 h 6531"/>
                <a:gd name="T102" fmla="*/ 4184 w 6533"/>
                <a:gd name="T103" fmla="*/ 3876 h 6531"/>
                <a:gd name="T104" fmla="*/ 4347 w 6533"/>
                <a:gd name="T105" fmla="*/ 3483 h 6531"/>
                <a:gd name="T106" fmla="*/ 5281 w 6533"/>
                <a:gd name="T107" fmla="*/ 3483 h 6531"/>
                <a:gd name="T108" fmla="*/ 5887 w 6533"/>
                <a:gd name="T109" fmla="*/ 3909 h 6531"/>
                <a:gd name="T110" fmla="*/ 6531 w 6533"/>
                <a:gd name="T111" fmla="*/ 3265 h 6531"/>
                <a:gd name="T112" fmla="*/ 5889 w 6533"/>
                <a:gd name="T113" fmla="*/ 2621 h 6531"/>
                <a:gd name="T114" fmla="*/ 3267 w 6533"/>
                <a:gd name="T115" fmla="*/ 3893 h 6531"/>
                <a:gd name="T116" fmla="*/ 2639 w 6533"/>
                <a:gd name="T117" fmla="*/ 3265 h 6531"/>
                <a:gd name="T118" fmla="*/ 3267 w 6533"/>
                <a:gd name="T119" fmla="*/ 2637 h 6531"/>
                <a:gd name="T120" fmla="*/ 3895 w 6533"/>
                <a:gd name="T121" fmla="*/ 3265 h 6531"/>
                <a:gd name="T122" fmla="*/ 3267 w 6533"/>
                <a:gd name="T123" fmla="*/ 3893 h 6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33" h="6531">
                  <a:moveTo>
                    <a:pt x="5889" y="2621"/>
                  </a:moveTo>
                  <a:cubicBezTo>
                    <a:pt x="5611" y="2621"/>
                    <a:pt x="5373" y="2800"/>
                    <a:pt x="5284" y="3048"/>
                  </a:cubicBezTo>
                  <a:lnTo>
                    <a:pt x="4349" y="3048"/>
                  </a:lnTo>
                  <a:cubicBezTo>
                    <a:pt x="4321" y="2905"/>
                    <a:pt x="4264" y="2772"/>
                    <a:pt x="4187" y="2655"/>
                  </a:cubicBezTo>
                  <a:lnTo>
                    <a:pt x="4848" y="1993"/>
                  </a:lnTo>
                  <a:cubicBezTo>
                    <a:pt x="5087" y="2105"/>
                    <a:pt x="5380" y="2064"/>
                    <a:pt x="5577" y="1867"/>
                  </a:cubicBezTo>
                  <a:cubicBezTo>
                    <a:pt x="5829" y="1615"/>
                    <a:pt x="5829" y="1207"/>
                    <a:pt x="5577" y="956"/>
                  </a:cubicBezTo>
                  <a:cubicBezTo>
                    <a:pt x="5325" y="704"/>
                    <a:pt x="4917" y="704"/>
                    <a:pt x="4667" y="956"/>
                  </a:cubicBezTo>
                  <a:cubicBezTo>
                    <a:pt x="4469" y="1153"/>
                    <a:pt x="4428" y="1447"/>
                    <a:pt x="4540" y="1685"/>
                  </a:cubicBezTo>
                  <a:lnTo>
                    <a:pt x="3879" y="2347"/>
                  </a:lnTo>
                  <a:cubicBezTo>
                    <a:pt x="3761" y="2268"/>
                    <a:pt x="3628" y="2212"/>
                    <a:pt x="3485" y="2184"/>
                  </a:cubicBezTo>
                  <a:lnTo>
                    <a:pt x="3485" y="1249"/>
                  </a:lnTo>
                  <a:cubicBezTo>
                    <a:pt x="3733" y="1160"/>
                    <a:pt x="3912" y="923"/>
                    <a:pt x="3912" y="644"/>
                  </a:cubicBezTo>
                  <a:cubicBezTo>
                    <a:pt x="3912" y="288"/>
                    <a:pt x="3624" y="0"/>
                    <a:pt x="3268" y="0"/>
                  </a:cubicBezTo>
                  <a:cubicBezTo>
                    <a:pt x="2912" y="0"/>
                    <a:pt x="2624" y="288"/>
                    <a:pt x="2624" y="644"/>
                  </a:cubicBezTo>
                  <a:cubicBezTo>
                    <a:pt x="2624" y="923"/>
                    <a:pt x="2803" y="1160"/>
                    <a:pt x="3051" y="1249"/>
                  </a:cubicBezTo>
                  <a:lnTo>
                    <a:pt x="3051" y="2184"/>
                  </a:lnTo>
                  <a:cubicBezTo>
                    <a:pt x="2908" y="2212"/>
                    <a:pt x="2775" y="2269"/>
                    <a:pt x="2657" y="2347"/>
                  </a:cubicBezTo>
                  <a:lnTo>
                    <a:pt x="1996" y="1685"/>
                  </a:lnTo>
                  <a:cubicBezTo>
                    <a:pt x="2108" y="1447"/>
                    <a:pt x="2067" y="1153"/>
                    <a:pt x="1869" y="956"/>
                  </a:cubicBezTo>
                  <a:cubicBezTo>
                    <a:pt x="1617" y="704"/>
                    <a:pt x="1209" y="704"/>
                    <a:pt x="959" y="956"/>
                  </a:cubicBezTo>
                  <a:cubicBezTo>
                    <a:pt x="707" y="1208"/>
                    <a:pt x="707" y="1616"/>
                    <a:pt x="959" y="1867"/>
                  </a:cubicBezTo>
                  <a:cubicBezTo>
                    <a:pt x="1156" y="2064"/>
                    <a:pt x="1449" y="2105"/>
                    <a:pt x="1688" y="1993"/>
                  </a:cubicBezTo>
                  <a:lnTo>
                    <a:pt x="2349" y="2655"/>
                  </a:lnTo>
                  <a:cubicBezTo>
                    <a:pt x="2271" y="2772"/>
                    <a:pt x="2215" y="2905"/>
                    <a:pt x="2187" y="3048"/>
                  </a:cubicBezTo>
                  <a:lnTo>
                    <a:pt x="1252" y="3048"/>
                  </a:lnTo>
                  <a:cubicBezTo>
                    <a:pt x="1163" y="2800"/>
                    <a:pt x="925" y="2621"/>
                    <a:pt x="647" y="2621"/>
                  </a:cubicBezTo>
                  <a:cubicBezTo>
                    <a:pt x="288" y="2621"/>
                    <a:pt x="0" y="2909"/>
                    <a:pt x="0" y="3265"/>
                  </a:cubicBezTo>
                  <a:cubicBezTo>
                    <a:pt x="0" y="3621"/>
                    <a:pt x="288" y="3909"/>
                    <a:pt x="644" y="3909"/>
                  </a:cubicBezTo>
                  <a:cubicBezTo>
                    <a:pt x="923" y="3909"/>
                    <a:pt x="1160" y="3731"/>
                    <a:pt x="1249" y="3483"/>
                  </a:cubicBezTo>
                  <a:lnTo>
                    <a:pt x="2184" y="3483"/>
                  </a:lnTo>
                  <a:cubicBezTo>
                    <a:pt x="2212" y="3625"/>
                    <a:pt x="2269" y="3759"/>
                    <a:pt x="2347" y="3876"/>
                  </a:cubicBezTo>
                  <a:lnTo>
                    <a:pt x="1685" y="4537"/>
                  </a:lnTo>
                  <a:cubicBezTo>
                    <a:pt x="1447" y="4425"/>
                    <a:pt x="1153" y="4467"/>
                    <a:pt x="956" y="4664"/>
                  </a:cubicBezTo>
                  <a:cubicBezTo>
                    <a:pt x="704" y="4916"/>
                    <a:pt x="704" y="5324"/>
                    <a:pt x="956" y="5575"/>
                  </a:cubicBezTo>
                  <a:cubicBezTo>
                    <a:pt x="1208" y="5827"/>
                    <a:pt x="1616" y="5827"/>
                    <a:pt x="1867" y="5575"/>
                  </a:cubicBezTo>
                  <a:cubicBezTo>
                    <a:pt x="2064" y="5377"/>
                    <a:pt x="2105" y="5084"/>
                    <a:pt x="1993" y="4845"/>
                  </a:cubicBezTo>
                  <a:lnTo>
                    <a:pt x="2655" y="4184"/>
                  </a:lnTo>
                  <a:cubicBezTo>
                    <a:pt x="2772" y="4263"/>
                    <a:pt x="2905" y="4319"/>
                    <a:pt x="3048" y="4347"/>
                  </a:cubicBezTo>
                  <a:lnTo>
                    <a:pt x="3048" y="5281"/>
                  </a:lnTo>
                  <a:cubicBezTo>
                    <a:pt x="2800" y="5371"/>
                    <a:pt x="2621" y="5608"/>
                    <a:pt x="2621" y="5887"/>
                  </a:cubicBezTo>
                  <a:cubicBezTo>
                    <a:pt x="2621" y="6243"/>
                    <a:pt x="2909" y="6531"/>
                    <a:pt x="3265" y="6531"/>
                  </a:cubicBezTo>
                  <a:cubicBezTo>
                    <a:pt x="3621" y="6531"/>
                    <a:pt x="3909" y="6243"/>
                    <a:pt x="3909" y="5887"/>
                  </a:cubicBezTo>
                  <a:cubicBezTo>
                    <a:pt x="3909" y="5608"/>
                    <a:pt x="3731" y="5371"/>
                    <a:pt x="3483" y="5281"/>
                  </a:cubicBezTo>
                  <a:lnTo>
                    <a:pt x="3483" y="4347"/>
                  </a:lnTo>
                  <a:cubicBezTo>
                    <a:pt x="3625" y="4319"/>
                    <a:pt x="3759" y="4261"/>
                    <a:pt x="3876" y="4184"/>
                  </a:cubicBezTo>
                  <a:lnTo>
                    <a:pt x="4537" y="4845"/>
                  </a:lnTo>
                  <a:cubicBezTo>
                    <a:pt x="4425" y="5084"/>
                    <a:pt x="4467" y="5377"/>
                    <a:pt x="4664" y="5575"/>
                  </a:cubicBezTo>
                  <a:cubicBezTo>
                    <a:pt x="4916" y="5827"/>
                    <a:pt x="5324" y="5827"/>
                    <a:pt x="5575" y="5575"/>
                  </a:cubicBezTo>
                  <a:cubicBezTo>
                    <a:pt x="5827" y="5323"/>
                    <a:pt x="5827" y="4915"/>
                    <a:pt x="5575" y="4664"/>
                  </a:cubicBezTo>
                  <a:cubicBezTo>
                    <a:pt x="5377" y="4467"/>
                    <a:pt x="5084" y="4425"/>
                    <a:pt x="4845" y="4537"/>
                  </a:cubicBezTo>
                  <a:lnTo>
                    <a:pt x="4184" y="3876"/>
                  </a:lnTo>
                  <a:cubicBezTo>
                    <a:pt x="4263" y="3759"/>
                    <a:pt x="4319" y="3625"/>
                    <a:pt x="4347" y="3483"/>
                  </a:cubicBezTo>
                  <a:lnTo>
                    <a:pt x="5281" y="3483"/>
                  </a:lnTo>
                  <a:cubicBezTo>
                    <a:pt x="5371" y="3731"/>
                    <a:pt x="5608" y="3909"/>
                    <a:pt x="5887" y="3909"/>
                  </a:cubicBezTo>
                  <a:cubicBezTo>
                    <a:pt x="6243" y="3909"/>
                    <a:pt x="6531" y="3621"/>
                    <a:pt x="6531" y="3265"/>
                  </a:cubicBezTo>
                  <a:cubicBezTo>
                    <a:pt x="6533" y="2909"/>
                    <a:pt x="6245" y="2621"/>
                    <a:pt x="5889" y="2621"/>
                  </a:cubicBezTo>
                  <a:close/>
                  <a:moveTo>
                    <a:pt x="3267" y="3893"/>
                  </a:moveTo>
                  <a:cubicBezTo>
                    <a:pt x="2920" y="3893"/>
                    <a:pt x="2639" y="3612"/>
                    <a:pt x="2639" y="3265"/>
                  </a:cubicBezTo>
                  <a:cubicBezTo>
                    <a:pt x="2639" y="2919"/>
                    <a:pt x="2920" y="2637"/>
                    <a:pt x="3267" y="2637"/>
                  </a:cubicBezTo>
                  <a:cubicBezTo>
                    <a:pt x="3613" y="2637"/>
                    <a:pt x="3895" y="2919"/>
                    <a:pt x="3895" y="3265"/>
                  </a:cubicBezTo>
                  <a:cubicBezTo>
                    <a:pt x="3895" y="3612"/>
                    <a:pt x="3613" y="3893"/>
                    <a:pt x="3267" y="38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windows_154872"/>
            <p:cNvSpPr>
              <a:spLocks noChangeAspect="1"/>
            </p:cNvSpPr>
            <p:nvPr/>
          </p:nvSpPr>
          <p:spPr bwMode="auto">
            <a:xfrm>
              <a:off x="5839355" y="4587588"/>
              <a:ext cx="510455" cy="440410"/>
            </a:xfrm>
            <a:custGeom>
              <a:avLst/>
              <a:gdLst>
                <a:gd name="connsiteX0" fmla="*/ 470014 w 606298"/>
                <a:gd name="connsiteY0" fmla="*/ 471938 h 523102"/>
                <a:gd name="connsiteX1" fmla="*/ 453448 w 606298"/>
                <a:gd name="connsiteY1" fmla="*/ 488480 h 523102"/>
                <a:gd name="connsiteX2" fmla="*/ 455470 w 606298"/>
                <a:gd name="connsiteY2" fmla="*/ 495885 h 523102"/>
                <a:gd name="connsiteX3" fmla="*/ 470014 w 606298"/>
                <a:gd name="connsiteY3" fmla="*/ 504925 h 523102"/>
                <a:gd name="connsiteX4" fmla="*/ 484557 w 606298"/>
                <a:gd name="connsiteY4" fmla="*/ 495885 h 523102"/>
                <a:gd name="connsiteX5" fmla="*/ 486483 w 606298"/>
                <a:gd name="connsiteY5" fmla="*/ 488480 h 523102"/>
                <a:gd name="connsiteX6" fmla="*/ 470014 w 606298"/>
                <a:gd name="connsiteY6" fmla="*/ 471938 h 523102"/>
                <a:gd name="connsiteX7" fmla="*/ 381212 w 606298"/>
                <a:gd name="connsiteY7" fmla="*/ 203804 h 523102"/>
                <a:gd name="connsiteX8" fmla="*/ 374278 w 606298"/>
                <a:gd name="connsiteY8" fmla="*/ 210728 h 523102"/>
                <a:gd name="connsiteX9" fmla="*/ 374278 w 606298"/>
                <a:gd name="connsiteY9" fmla="*/ 456646 h 523102"/>
                <a:gd name="connsiteX10" fmla="*/ 565653 w 606298"/>
                <a:gd name="connsiteY10" fmla="*/ 456646 h 523102"/>
                <a:gd name="connsiteX11" fmla="*/ 565653 w 606298"/>
                <a:gd name="connsiteY11" fmla="*/ 210728 h 523102"/>
                <a:gd name="connsiteX12" fmla="*/ 558719 w 606298"/>
                <a:gd name="connsiteY12" fmla="*/ 203804 h 523102"/>
                <a:gd name="connsiteX13" fmla="*/ 381212 w 606298"/>
                <a:gd name="connsiteY13" fmla="*/ 163218 h 523102"/>
                <a:gd name="connsiteX14" fmla="*/ 558719 w 606298"/>
                <a:gd name="connsiteY14" fmla="*/ 163218 h 523102"/>
                <a:gd name="connsiteX15" fmla="*/ 606298 w 606298"/>
                <a:gd name="connsiteY15" fmla="*/ 210728 h 523102"/>
                <a:gd name="connsiteX16" fmla="*/ 606298 w 606298"/>
                <a:gd name="connsiteY16" fmla="*/ 475592 h 523102"/>
                <a:gd name="connsiteX17" fmla="*/ 558719 w 606298"/>
                <a:gd name="connsiteY17" fmla="*/ 523102 h 523102"/>
                <a:gd name="connsiteX18" fmla="*/ 381212 w 606298"/>
                <a:gd name="connsiteY18" fmla="*/ 523102 h 523102"/>
                <a:gd name="connsiteX19" fmla="*/ 333633 w 606298"/>
                <a:gd name="connsiteY19" fmla="*/ 475592 h 523102"/>
                <a:gd name="connsiteX20" fmla="*/ 333633 w 606298"/>
                <a:gd name="connsiteY20" fmla="*/ 210728 h 523102"/>
                <a:gd name="connsiteX21" fmla="*/ 381212 w 606298"/>
                <a:gd name="connsiteY21" fmla="*/ 163218 h 523102"/>
                <a:gd name="connsiteX22" fmla="*/ 43821 w 606298"/>
                <a:gd name="connsiteY22" fmla="*/ 0 h 523102"/>
                <a:gd name="connsiteX23" fmla="*/ 452369 w 606298"/>
                <a:gd name="connsiteY23" fmla="*/ 0 h 523102"/>
                <a:gd name="connsiteX24" fmla="*/ 496287 w 606298"/>
                <a:gd name="connsiteY24" fmla="*/ 43855 h 523102"/>
                <a:gd name="connsiteX25" fmla="*/ 496287 w 606298"/>
                <a:gd name="connsiteY25" fmla="*/ 122621 h 523102"/>
                <a:gd name="connsiteX26" fmla="*/ 455644 w 606298"/>
                <a:gd name="connsiteY26" fmla="*/ 122621 h 523102"/>
                <a:gd name="connsiteX27" fmla="*/ 455644 w 606298"/>
                <a:gd name="connsiteY27" fmla="*/ 43855 h 523102"/>
                <a:gd name="connsiteX28" fmla="*/ 452369 w 606298"/>
                <a:gd name="connsiteY28" fmla="*/ 40585 h 523102"/>
                <a:gd name="connsiteX29" fmla="*/ 43821 w 606298"/>
                <a:gd name="connsiteY29" fmla="*/ 40585 h 523102"/>
                <a:gd name="connsiteX30" fmla="*/ 40643 w 606298"/>
                <a:gd name="connsiteY30" fmla="*/ 43855 h 523102"/>
                <a:gd name="connsiteX31" fmla="*/ 40643 w 606298"/>
                <a:gd name="connsiteY31" fmla="*/ 320738 h 523102"/>
                <a:gd name="connsiteX32" fmla="*/ 43821 w 606298"/>
                <a:gd name="connsiteY32" fmla="*/ 323911 h 523102"/>
                <a:gd name="connsiteX33" fmla="*/ 292976 w 606298"/>
                <a:gd name="connsiteY33" fmla="*/ 323911 h 523102"/>
                <a:gd name="connsiteX34" fmla="*/ 292976 w 606298"/>
                <a:gd name="connsiteY34" fmla="*/ 344204 h 523102"/>
                <a:gd name="connsiteX35" fmla="*/ 292976 w 606298"/>
                <a:gd name="connsiteY35" fmla="*/ 418161 h 523102"/>
                <a:gd name="connsiteX36" fmla="*/ 292976 w 606298"/>
                <a:gd name="connsiteY36" fmla="*/ 458746 h 523102"/>
                <a:gd name="connsiteX37" fmla="*/ 159201 w 606298"/>
                <a:gd name="connsiteY37" fmla="*/ 458746 h 523102"/>
                <a:gd name="connsiteX38" fmla="*/ 138879 w 606298"/>
                <a:gd name="connsiteY38" fmla="*/ 438454 h 523102"/>
                <a:gd name="connsiteX39" fmla="*/ 159201 w 606298"/>
                <a:gd name="connsiteY39" fmla="*/ 418161 h 523102"/>
                <a:gd name="connsiteX40" fmla="*/ 180774 w 606298"/>
                <a:gd name="connsiteY40" fmla="*/ 418161 h 523102"/>
                <a:gd name="connsiteX41" fmla="*/ 180774 w 606298"/>
                <a:gd name="connsiteY41" fmla="*/ 364497 h 523102"/>
                <a:gd name="connsiteX42" fmla="*/ 43821 w 606298"/>
                <a:gd name="connsiteY42" fmla="*/ 364497 h 523102"/>
                <a:gd name="connsiteX43" fmla="*/ 0 w 606298"/>
                <a:gd name="connsiteY43" fmla="*/ 320738 h 523102"/>
                <a:gd name="connsiteX44" fmla="*/ 0 w 606298"/>
                <a:gd name="connsiteY44" fmla="*/ 43855 h 523102"/>
                <a:gd name="connsiteX45" fmla="*/ 43821 w 606298"/>
                <a:gd name="connsiteY45" fmla="*/ 0 h 52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06298" h="523102">
                  <a:moveTo>
                    <a:pt x="470014" y="471938"/>
                  </a:moveTo>
                  <a:cubicBezTo>
                    <a:pt x="460864" y="471938"/>
                    <a:pt x="453448" y="479343"/>
                    <a:pt x="453448" y="488480"/>
                  </a:cubicBezTo>
                  <a:cubicBezTo>
                    <a:pt x="453448" y="491172"/>
                    <a:pt x="454314" y="493577"/>
                    <a:pt x="455470" y="495885"/>
                  </a:cubicBezTo>
                  <a:cubicBezTo>
                    <a:pt x="458167" y="501175"/>
                    <a:pt x="463561" y="504925"/>
                    <a:pt x="470014" y="504925"/>
                  </a:cubicBezTo>
                  <a:cubicBezTo>
                    <a:pt x="476370" y="504925"/>
                    <a:pt x="481764" y="501175"/>
                    <a:pt x="484557" y="495885"/>
                  </a:cubicBezTo>
                  <a:cubicBezTo>
                    <a:pt x="485713" y="493577"/>
                    <a:pt x="486483" y="491172"/>
                    <a:pt x="486483" y="488480"/>
                  </a:cubicBezTo>
                  <a:cubicBezTo>
                    <a:pt x="486483" y="479343"/>
                    <a:pt x="479067" y="471938"/>
                    <a:pt x="470014" y="471938"/>
                  </a:cubicBezTo>
                  <a:close/>
                  <a:moveTo>
                    <a:pt x="381212" y="203804"/>
                  </a:moveTo>
                  <a:cubicBezTo>
                    <a:pt x="377456" y="203804"/>
                    <a:pt x="374278" y="206881"/>
                    <a:pt x="374278" y="210728"/>
                  </a:cubicBezTo>
                  <a:lnTo>
                    <a:pt x="374278" y="456646"/>
                  </a:lnTo>
                  <a:lnTo>
                    <a:pt x="565653" y="456646"/>
                  </a:lnTo>
                  <a:lnTo>
                    <a:pt x="565653" y="210728"/>
                  </a:lnTo>
                  <a:cubicBezTo>
                    <a:pt x="565653" y="206881"/>
                    <a:pt x="562571" y="203804"/>
                    <a:pt x="558719" y="203804"/>
                  </a:cubicBezTo>
                  <a:close/>
                  <a:moveTo>
                    <a:pt x="381212" y="163218"/>
                  </a:moveTo>
                  <a:lnTo>
                    <a:pt x="558719" y="163218"/>
                  </a:lnTo>
                  <a:cubicBezTo>
                    <a:pt x="585013" y="163218"/>
                    <a:pt x="606298" y="184473"/>
                    <a:pt x="606298" y="210728"/>
                  </a:cubicBezTo>
                  <a:lnTo>
                    <a:pt x="606298" y="475592"/>
                  </a:lnTo>
                  <a:cubicBezTo>
                    <a:pt x="606298" y="501752"/>
                    <a:pt x="585013" y="523102"/>
                    <a:pt x="558719" y="523102"/>
                  </a:cubicBezTo>
                  <a:lnTo>
                    <a:pt x="381212" y="523102"/>
                  </a:lnTo>
                  <a:cubicBezTo>
                    <a:pt x="355015" y="523102"/>
                    <a:pt x="333633" y="501752"/>
                    <a:pt x="333633" y="475592"/>
                  </a:cubicBezTo>
                  <a:lnTo>
                    <a:pt x="333633" y="210728"/>
                  </a:lnTo>
                  <a:cubicBezTo>
                    <a:pt x="333633" y="184473"/>
                    <a:pt x="355015" y="163218"/>
                    <a:pt x="381212" y="163218"/>
                  </a:cubicBezTo>
                  <a:close/>
                  <a:moveTo>
                    <a:pt x="43821" y="0"/>
                  </a:moveTo>
                  <a:lnTo>
                    <a:pt x="452369" y="0"/>
                  </a:lnTo>
                  <a:cubicBezTo>
                    <a:pt x="476543" y="0"/>
                    <a:pt x="496287" y="19715"/>
                    <a:pt x="496287" y="43855"/>
                  </a:cubicBezTo>
                  <a:lnTo>
                    <a:pt x="496287" y="122621"/>
                  </a:lnTo>
                  <a:lnTo>
                    <a:pt x="455644" y="122621"/>
                  </a:lnTo>
                  <a:lnTo>
                    <a:pt x="455644" y="43855"/>
                  </a:lnTo>
                  <a:cubicBezTo>
                    <a:pt x="455644" y="42027"/>
                    <a:pt x="454199" y="40585"/>
                    <a:pt x="452369" y="40585"/>
                  </a:cubicBezTo>
                  <a:lnTo>
                    <a:pt x="43821" y="40585"/>
                  </a:lnTo>
                  <a:cubicBezTo>
                    <a:pt x="42088" y="40585"/>
                    <a:pt x="40643" y="42027"/>
                    <a:pt x="40643" y="43855"/>
                  </a:cubicBezTo>
                  <a:lnTo>
                    <a:pt x="40643" y="320738"/>
                  </a:lnTo>
                  <a:cubicBezTo>
                    <a:pt x="40643" y="322469"/>
                    <a:pt x="42088" y="323911"/>
                    <a:pt x="43821" y="323911"/>
                  </a:cubicBezTo>
                  <a:lnTo>
                    <a:pt x="292976" y="323911"/>
                  </a:lnTo>
                  <a:lnTo>
                    <a:pt x="292976" y="344204"/>
                  </a:lnTo>
                  <a:lnTo>
                    <a:pt x="292976" y="418161"/>
                  </a:lnTo>
                  <a:lnTo>
                    <a:pt x="292976" y="458746"/>
                  </a:lnTo>
                  <a:lnTo>
                    <a:pt x="159201" y="458746"/>
                  </a:lnTo>
                  <a:cubicBezTo>
                    <a:pt x="148029" y="458746"/>
                    <a:pt x="138879" y="449610"/>
                    <a:pt x="138879" y="438454"/>
                  </a:cubicBezTo>
                  <a:cubicBezTo>
                    <a:pt x="138879" y="427201"/>
                    <a:pt x="148029" y="418161"/>
                    <a:pt x="159201" y="418161"/>
                  </a:cubicBezTo>
                  <a:lnTo>
                    <a:pt x="180774" y="418161"/>
                  </a:lnTo>
                  <a:lnTo>
                    <a:pt x="180774" y="364497"/>
                  </a:lnTo>
                  <a:lnTo>
                    <a:pt x="43821" y="364497"/>
                  </a:lnTo>
                  <a:cubicBezTo>
                    <a:pt x="19647" y="364497"/>
                    <a:pt x="0" y="344877"/>
                    <a:pt x="0" y="320738"/>
                  </a:cubicBezTo>
                  <a:lnTo>
                    <a:pt x="0" y="43855"/>
                  </a:lnTo>
                  <a:cubicBezTo>
                    <a:pt x="0" y="19715"/>
                    <a:pt x="19647" y="0"/>
                    <a:pt x="438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18" name="windows_154872"/>
            <p:cNvSpPr>
              <a:spLocks noChangeAspect="1"/>
            </p:cNvSpPr>
            <p:nvPr/>
          </p:nvSpPr>
          <p:spPr bwMode="auto">
            <a:xfrm>
              <a:off x="7171408" y="3376898"/>
              <a:ext cx="510455" cy="509696"/>
            </a:xfrm>
            <a:custGeom>
              <a:avLst/>
              <a:gdLst>
                <a:gd name="connsiteX0" fmla="*/ 281864 w 603334"/>
                <a:gd name="connsiteY0" fmla="*/ 316013 h 602438"/>
                <a:gd name="connsiteX1" fmla="*/ 598290 w 603334"/>
                <a:gd name="connsiteY1" fmla="*/ 316013 h 602438"/>
                <a:gd name="connsiteX2" fmla="*/ 601851 w 603334"/>
                <a:gd name="connsiteY2" fmla="*/ 317494 h 602438"/>
                <a:gd name="connsiteX3" fmla="*/ 603334 w 603334"/>
                <a:gd name="connsiteY3" fmla="*/ 321048 h 602438"/>
                <a:gd name="connsiteX4" fmla="*/ 603186 w 603334"/>
                <a:gd name="connsiteY4" fmla="*/ 597403 h 602438"/>
                <a:gd name="connsiteX5" fmla="*/ 601554 w 603334"/>
                <a:gd name="connsiteY5" fmla="*/ 601105 h 602438"/>
                <a:gd name="connsiteX6" fmla="*/ 598290 w 603334"/>
                <a:gd name="connsiteY6" fmla="*/ 602438 h 602438"/>
                <a:gd name="connsiteX7" fmla="*/ 597548 w 603334"/>
                <a:gd name="connsiteY7" fmla="*/ 602290 h 602438"/>
                <a:gd name="connsiteX8" fmla="*/ 281123 w 603334"/>
                <a:gd name="connsiteY8" fmla="*/ 557860 h 602438"/>
                <a:gd name="connsiteX9" fmla="*/ 276969 w 603334"/>
                <a:gd name="connsiteY9" fmla="*/ 552973 h 602438"/>
                <a:gd name="connsiteX10" fmla="*/ 276969 w 603334"/>
                <a:gd name="connsiteY10" fmla="*/ 321048 h 602438"/>
                <a:gd name="connsiteX11" fmla="*/ 281864 w 603334"/>
                <a:gd name="connsiteY11" fmla="*/ 316013 h 602438"/>
                <a:gd name="connsiteX12" fmla="*/ 5184 w 603334"/>
                <a:gd name="connsiteY12" fmla="*/ 316013 h 602438"/>
                <a:gd name="connsiteX13" fmla="*/ 242218 w 603334"/>
                <a:gd name="connsiteY13" fmla="*/ 316013 h 602438"/>
                <a:gd name="connsiteX14" fmla="*/ 247261 w 603334"/>
                <a:gd name="connsiteY14" fmla="*/ 321048 h 602438"/>
                <a:gd name="connsiteX15" fmla="*/ 247261 w 603334"/>
                <a:gd name="connsiteY15" fmla="*/ 547937 h 602438"/>
                <a:gd name="connsiteX16" fmla="*/ 245481 w 603334"/>
                <a:gd name="connsiteY16" fmla="*/ 551639 h 602438"/>
                <a:gd name="connsiteX17" fmla="*/ 242218 w 603334"/>
                <a:gd name="connsiteY17" fmla="*/ 552972 h 602438"/>
                <a:gd name="connsiteX18" fmla="*/ 241624 w 603334"/>
                <a:gd name="connsiteY18" fmla="*/ 552824 h 602438"/>
                <a:gd name="connsiteX19" fmla="*/ 4443 w 603334"/>
                <a:gd name="connsiteY19" fmla="*/ 520390 h 602438"/>
                <a:gd name="connsiteX20" fmla="*/ 141 w 603334"/>
                <a:gd name="connsiteY20" fmla="*/ 515503 h 602438"/>
                <a:gd name="connsiteX21" fmla="*/ 141 w 603334"/>
                <a:gd name="connsiteY21" fmla="*/ 321048 h 602438"/>
                <a:gd name="connsiteX22" fmla="*/ 1624 w 603334"/>
                <a:gd name="connsiteY22" fmla="*/ 317494 h 602438"/>
                <a:gd name="connsiteX23" fmla="*/ 5184 w 603334"/>
                <a:gd name="connsiteY23" fmla="*/ 316013 h 602438"/>
                <a:gd name="connsiteX24" fmla="*/ 241625 w 603334"/>
                <a:gd name="connsiteY24" fmla="*/ 51752 h 602438"/>
                <a:gd name="connsiteX25" fmla="*/ 245481 w 603334"/>
                <a:gd name="connsiteY25" fmla="*/ 52937 h 602438"/>
                <a:gd name="connsiteX26" fmla="*/ 247261 w 603334"/>
                <a:gd name="connsiteY26" fmla="*/ 56640 h 602438"/>
                <a:gd name="connsiteX27" fmla="*/ 247261 w 603334"/>
                <a:gd name="connsiteY27" fmla="*/ 281487 h 602438"/>
                <a:gd name="connsiteX28" fmla="*/ 242218 w 603334"/>
                <a:gd name="connsiteY28" fmla="*/ 286375 h 602438"/>
                <a:gd name="connsiteX29" fmla="*/ 5191 w 603334"/>
                <a:gd name="connsiteY29" fmla="*/ 286375 h 602438"/>
                <a:gd name="connsiteX30" fmla="*/ 148 w 603334"/>
                <a:gd name="connsiteY30" fmla="*/ 281487 h 602438"/>
                <a:gd name="connsiteX31" fmla="*/ 0 w 603334"/>
                <a:gd name="connsiteY31" fmla="*/ 88930 h 602438"/>
                <a:gd name="connsiteX32" fmla="*/ 4301 w 603334"/>
                <a:gd name="connsiteY32" fmla="*/ 84042 h 602438"/>
                <a:gd name="connsiteX33" fmla="*/ 597556 w 603334"/>
                <a:gd name="connsiteY33" fmla="*/ 28 h 602438"/>
                <a:gd name="connsiteX34" fmla="*/ 601561 w 603334"/>
                <a:gd name="connsiteY34" fmla="*/ 1213 h 602438"/>
                <a:gd name="connsiteX35" fmla="*/ 603193 w 603334"/>
                <a:gd name="connsiteY35" fmla="*/ 4917 h 602438"/>
                <a:gd name="connsiteX36" fmla="*/ 603193 w 603334"/>
                <a:gd name="connsiteY36" fmla="*/ 281487 h 602438"/>
                <a:gd name="connsiteX37" fmla="*/ 598297 w 603334"/>
                <a:gd name="connsiteY37" fmla="*/ 286376 h 602438"/>
                <a:gd name="connsiteX38" fmla="*/ 281865 w 603334"/>
                <a:gd name="connsiteY38" fmla="*/ 286376 h 602438"/>
                <a:gd name="connsiteX39" fmla="*/ 276969 w 603334"/>
                <a:gd name="connsiteY39" fmla="*/ 281487 h 602438"/>
                <a:gd name="connsiteX40" fmla="*/ 276969 w 603334"/>
                <a:gd name="connsiteY40" fmla="*/ 50987 h 602438"/>
                <a:gd name="connsiteX41" fmla="*/ 281123 w 603334"/>
                <a:gd name="connsiteY41" fmla="*/ 46099 h 60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03334" h="602438">
                  <a:moveTo>
                    <a:pt x="281864" y="316013"/>
                  </a:moveTo>
                  <a:lnTo>
                    <a:pt x="598290" y="316013"/>
                  </a:lnTo>
                  <a:cubicBezTo>
                    <a:pt x="599625" y="316013"/>
                    <a:pt x="600960" y="316605"/>
                    <a:pt x="601851" y="317494"/>
                  </a:cubicBezTo>
                  <a:cubicBezTo>
                    <a:pt x="602741" y="318383"/>
                    <a:pt x="603334" y="319716"/>
                    <a:pt x="603334" y="321048"/>
                  </a:cubicBezTo>
                  <a:lnTo>
                    <a:pt x="603186" y="597403"/>
                  </a:lnTo>
                  <a:cubicBezTo>
                    <a:pt x="603186" y="598884"/>
                    <a:pt x="602592" y="600217"/>
                    <a:pt x="601554" y="601105"/>
                  </a:cubicBezTo>
                  <a:cubicBezTo>
                    <a:pt x="600664" y="601994"/>
                    <a:pt x="599477" y="602438"/>
                    <a:pt x="598290" y="602438"/>
                  </a:cubicBezTo>
                  <a:cubicBezTo>
                    <a:pt x="597993" y="602438"/>
                    <a:pt x="597845" y="602438"/>
                    <a:pt x="597548" y="602290"/>
                  </a:cubicBezTo>
                  <a:lnTo>
                    <a:pt x="281123" y="557860"/>
                  </a:lnTo>
                  <a:cubicBezTo>
                    <a:pt x="278749" y="557564"/>
                    <a:pt x="276969" y="555490"/>
                    <a:pt x="276969" y="552973"/>
                  </a:cubicBezTo>
                  <a:lnTo>
                    <a:pt x="276969" y="321048"/>
                  </a:lnTo>
                  <a:cubicBezTo>
                    <a:pt x="276969" y="318235"/>
                    <a:pt x="279194" y="316013"/>
                    <a:pt x="281864" y="316013"/>
                  </a:cubicBezTo>
                  <a:close/>
                  <a:moveTo>
                    <a:pt x="5184" y="316013"/>
                  </a:moveTo>
                  <a:lnTo>
                    <a:pt x="242218" y="316013"/>
                  </a:lnTo>
                  <a:cubicBezTo>
                    <a:pt x="245036" y="316013"/>
                    <a:pt x="247261" y="318235"/>
                    <a:pt x="247261" y="321048"/>
                  </a:cubicBezTo>
                  <a:lnTo>
                    <a:pt x="247261" y="547937"/>
                  </a:lnTo>
                  <a:cubicBezTo>
                    <a:pt x="247261" y="549418"/>
                    <a:pt x="246668" y="550751"/>
                    <a:pt x="245481" y="551639"/>
                  </a:cubicBezTo>
                  <a:cubicBezTo>
                    <a:pt x="244591" y="552528"/>
                    <a:pt x="243404" y="552972"/>
                    <a:pt x="242218" y="552972"/>
                  </a:cubicBezTo>
                  <a:cubicBezTo>
                    <a:pt x="242069" y="552972"/>
                    <a:pt x="241773" y="552972"/>
                    <a:pt x="241624" y="552824"/>
                  </a:cubicBezTo>
                  <a:lnTo>
                    <a:pt x="4443" y="520390"/>
                  </a:lnTo>
                  <a:cubicBezTo>
                    <a:pt x="2069" y="520094"/>
                    <a:pt x="141" y="518021"/>
                    <a:pt x="141" y="515503"/>
                  </a:cubicBezTo>
                  <a:lnTo>
                    <a:pt x="141" y="321048"/>
                  </a:lnTo>
                  <a:cubicBezTo>
                    <a:pt x="141" y="319716"/>
                    <a:pt x="734" y="318383"/>
                    <a:pt x="1624" y="317494"/>
                  </a:cubicBezTo>
                  <a:cubicBezTo>
                    <a:pt x="2514" y="316605"/>
                    <a:pt x="3849" y="316013"/>
                    <a:pt x="5184" y="316013"/>
                  </a:cubicBezTo>
                  <a:close/>
                  <a:moveTo>
                    <a:pt x="241625" y="51752"/>
                  </a:moveTo>
                  <a:cubicBezTo>
                    <a:pt x="242960" y="51604"/>
                    <a:pt x="244443" y="52048"/>
                    <a:pt x="245481" y="52937"/>
                  </a:cubicBezTo>
                  <a:cubicBezTo>
                    <a:pt x="246668" y="53974"/>
                    <a:pt x="247261" y="55307"/>
                    <a:pt x="247261" y="56640"/>
                  </a:cubicBezTo>
                  <a:lnTo>
                    <a:pt x="247261" y="281487"/>
                  </a:lnTo>
                  <a:cubicBezTo>
                    <a:pt x="247261" y="284153"/>
                    <a:pt x="245036" y="286375"/>
                    <a:pt x="242218" y="286375"/>
                  </a:cubicBezTo>
                  <a:lnTo>
                    <a:pt x="5191" y="286375"/>
                  </a:lnTo>
                  <a:cubicBezTo>
                    <a:pt x="2373" y="286375"/>
                    <a:pt x="148" y="284153"/>
                    <a:pt x="148" y="281487"/>
                  </a:cubicBezTo>
                  <a:lnTo>
                    <a:pt x="0" y="88930"/>
                  </a:lnTo>
                  <a:cubicBezTo>
                    <a:pt x="0" y="86412"/>
                    <a:pt x="1780" y="84339"/>
                    <a:pt x="4301" y="84042"/>
                  </a:cubicBezTo>
                  <a:close/>
                  <a:moveTo>
                    <a:pt x="597556" y="28"/>
                  </a:moveTo>
                  <a:cubicBezTo>
                    <a:pt x="599039" y="-120"/>
                    <a:pt x="600374" y="324"/>
                    <a:pt x="601561" y="1213"/>
                  </a:cubicBezTo>
                  <a:cubicBezTo>
                    <a:pt x="602600" y="2102"/>
                    <a:pt x="603193" y="3583"/>
                    <a:pt x="603193" y="4917"/>
                  </a:cubicBezTo>
                  <a:lnTo>
                    <a:pt x="603193" y="281487"/>
                  </a:lnTo>
                  <a:cubicBezTo>
                    <a:pt x="603193" y="284154"/>
                    <a:pt x="600968" y="286376"/>
                    <a:pt x="598297" y="286376"/>
                  </a:cubicBezTo>
                  <a:lnTo>
                    <a:pt x="281865" y="286376"/>
                  </a:lnTo>
                  <a:cubicBezTo>
                    <a:pt x="279194" y="286376"/>
                    <a:pt x="276969" y="284154"/>
                    <a:pt x="276969" y="281487"/>
                  </a:cubicBezTo>
                  <a:lnTo>
                    <a:pt x="276969" y="50987"/>
                  </a:lnTo>
                  <a:cubicBezTo>
                    <a:pt x="276969" y="48469"/>
                    <a:pt x="278749" y="46395"/>
                    <a:pt x="281123" y="460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grpSp>
        <p:nvGrpSpPr>
          <p:cNvPr id="19" name="组合 18"/>
          <p:cNvGrpSpPr/>
          <p:nvPr/>
        </p:nvGrpSpPr>
        <p:grpSpPr>
          <a:xfrm>
            <a:off x="1091821" y="4094328"/>
            <a:ext cx="3070746" cy="1717344"/>
            <a:chOff x="1342665" y="5197870"/>
            <a:chExt cx="3066730" cy="1014096"/>
          </a:xfrm>
        </p:grpSpPr>
        <p:sp>
          <p:nvSpPr>
            <p:cNvPr id="20" name="矩形 19"/>
            <p:cNvSpPr/>
            <p:nvPr/>
          </p:nvSpPr>
          <p:spPr>
            <a:xfrm>
              <a:off x="1342665" y="5197870"/>
              <a:ext cx="3066730" cy="2174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sz="1800" b="1" u="none">
                  <a:ea typeface="Inter" charset="0"/>
                </a:rPr>
                <a:t>经济发展的关键动力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535755" y="5459789"/>
              <a:ext cx="2680550" cy="7521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sz="1600" b="0" u="none">
                  <a:ea typeface="Inter" charset="0"/>
                </a:rPr>
                <a:t>国际贸易里食品安全标准严苛，一国食品出口遇安全阻碍，经济损失巨大。如某国海鲜因污染超标被拒，产业受创，企业订单减，渔民收入降，关联产业遭波及，产值缩水，凸显食品安全对经济发展的推动意义重大。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091821" y="1216925"/>
            <a:ext cx="3070746" cy="2126776"/>
            <a:chOff x="1342665" y="5197870"/>
            <a:chExt cx="3066730" cy="1273801"/>
          </a:xfrm>
        </p:grpSpPr>
        <p:sp>
          <p:nvSpPr>
            <p:cNvPr id="23" name="矩形 22"/>
            <p:cNvSpPr/>
            <p:nvPr/>
          </p:nvSpPr>
          <p:spPr>
            <a:xfrm>
              <a:off x="1342665" y="5197870"/>
              <a:ext cx="3066730" cy="2205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sz="1800" b="1" u="none">
                  <a:ea typeface="Inter" charset="0"/>
                </a:rPr>
                <a:t>健康生活的根本保障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535755" y="5470341"/>
              <a:ext cx="2680550" cy="100133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sz="1600" b="0" u="none">
                  <a:ea typeface="Inter" charset="0"/>
                </a:rPr>
                <a:t>人体依赖食物营养维持运转，食品安全是基石。受污染食物含害物，如含菌肉类致肠道紊乱，农药残留蔬果损神经系统，影响代谢健康，唯有安全食品才能保障人体机能正常，为健康生活筑牢根基。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8029433" y="4094328"/>
            <a:ext cx="3070746" cy="2331493"/>
            <a:chOff x="1342665" y="5197870"/>
            <a:chExt cx="3066730" cy="1626086"/>
          </a:xfrm>
        </p:grpSpPr>
        <p:sp>
          <p:nvSpPr>
            <p:cNvPr id="26" name="矩形 25"/>
            <p:cNvSpPr/>
            <p:nvPr/>
          </p:nvSpPr>
          <p:spPr>
            <a:xfrm>
              <a:off x="1342665" y="5197870"/>
              <a:ext cx="3066730" cy="2568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sz="1800" b="1" u="none">
                  <a:ea typeface="Inter" charset="0"/>
                </a:rPr>
                <a:t>文化传承与民族发展的命脉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467606" y="5515155"/>
              <a:ext cx="2816848" cy="13088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sz="1600" b="0" u="none">
                  <a:ea typeface="Inter" charset="0"/>
                </a:rPr>
                <a:t>传统美食承载民族文化记忆，食品安全是延续前提。法国奶酪制作工艺传承久，若因安全毁声誉，其背后乡村、手工艺等文化受冲击，民俗节庆文化也受牵连，表明食品安全关乎民族文化传承与发展的命脉。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8029433" y="1216925"/>
            <a:ext cx="3070746" cy="2263254"/>
            <a:chOff x="1342665" y="5197870"/>
            <a:chExt cx="3066730" cy="1179529"/>
          </a:xfrm>
        </p:grpSpPr>
        <p:sp>
          <p:nvSpPr>
            <p:cNvPr id="29" name="矩形 28"/>
            <p:cNvSpPr/>
            <p:nvPr/>
          </p:nvSpPr>
          <p:spPr>
            <a:xfrm>
              <a:off x="1342665" y="5197870"/>
              <a:ext cx="3066730" cy="191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sz="1800" b="1" u="none">
                  <a:ea typeface="Inter" charset="0"/>
                </a:rPr>
                <a:t>社会稳定的坚实支柱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Eras Demi ITC" panose="020B08050305040208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535755" y="5470069"/>
              <a:ext cx="2816849" cy="90733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sz="1600" b="0" u="none">
                  <a:ea typeface="Inter" charset="0"/>
                </a:rPr>
                <a:t>食品安全若现危机，会引发社会恐慌。如某乳企问题致行业信任崩塌，消费者拒购，涉事及关联企业受冲击，员工失业，产业链受损，影响社会和谐稳定，可见食品安全对社会安宁起着关键的支撑作用。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956179" y="3400567"/>
            <a:ext cx="7983940" cy="9212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第二部分：主要食品问题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97791" y="2047164"/>
            <a:ext cx="5015552" cy="14443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02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45892" y="2516293"/>
            <a:ext cx="3781411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sz="1200" b="0" u="none">
                <a:ea typeface="Inter" charset="0"/>
              </a:rPr>
              <a:t>多种微生物威胁食品安全，像沙门氏菌、大肠杆菌等细菌，诺如病毒等病毒，以及黄曲霉毒素等真菌，易致食物变质，引发人体肠道疾病、中毒等健康问题。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52824" y="211660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+mj-ea"/>
                <a:ea typeface="+mj-ea"/>
                <a:sym typeface="+mn-lt"/>
              </a:rPr>
              <a:t>微生物污染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5892" y="4275241"/>
            <a:ext cx="3781411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sz="1200" b="0" u="none">
                <a:ea typeface="Inter" charset="0"/>
              </a:rPr>
              <a:t>食品在各环节可能混入异物，如玻璃、金属、塑料等这些物理性杂质一旦进入人体，可能造成口腔、食道划伤，肠胃堵塞等伤害，严重影响进食安全。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52824" y="3875557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微软雅黑" charset="0"/>
                <a:ea typeface="微软雅黑" charset="0"/>
                <a:sym typeface="+mn-lt"/>
              </a:rPr>
              <a:t>物理污染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631867" y="2516293"/>
            <a:ext cx="3781411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sz="1200" b="0" u="none">
                <a:ea typeface="Inter" charset="0"/>
              </a:rPr>
              <a:t>食品常受化学污染，农业生产中农药、化肥、兽药残留，加工时非法或过量添加的食品添加剂、防腐剂与色素等，长期摄入可损害人体器官，危害健康。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631867" y="211660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微软雅黑" charset="0"/>
                <a:ea typeface="微软雅黑" charset="0"/>
                <a:sym typeface="+mn-lt"/>
              </a:rPr>
              <a:t>化学污染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631867" y="4316923"/>
            <a:ext cx="378141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r>
              <a:rPr lang="zh-CN" sz="1200" b="0" u="none">
                <a:ea typeface="Inter" charset="0"/>
              </a:rPr>
              <a:t>转基因食品虽有优势，但也存在不确定性。其可能引发过敏反应，或因基因漂移影响生态平衡，长期食用对人体健康和生态环境的潜在影响仍有待深入研究评估。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631867" y="3917239"/>
            <a:ext cx="217447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r>
              <a:rPr lang="zh-CN" altLang="en-US" sz="2400">
                <a:solidFill>
                  <a:srgbClr val="4A6583"/>
                </a:solidFill>
                <a:latin typeface="微软雅黑" charset="0"/>
                <a:ea typeface="微软雅黑" charset="0"/>
                <a:sym typeface="+mn-lt"/>
              </a:rPr>
              <a:t>转基因风险</a:t>
            </a:r>
            <a:endParaRPr lang="zh-CN" altLang="en-US" sz="24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  <p:sp>
        <p:nvSpPr>
          <p:cNvPr id="4" name="泪滴形 3"/>
          <p:cNvSpPr/>
          <p:nvPr/>
        </p:nvSpPr>
        <p:spPr>
          <a:xfrm rot="12600000">
            <a:off x="4767384" y="3747693"/>
            <a:ext cx="1266140" cy="1313257"/>
          </a:xfrm>
          <a:prstGeom prst="teardrop">
            <a:avLst/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3" name="泪滴形 42"/>
          <p:cNvSpPr/>
          <p:nvPr/>
        </p:nvSpPr>
        <p:spPr>
          <a:xfrm rot="8880000" flipH="1">
            <a:off x="6158475" y="3747693"/>
            <a:ext cx="1266140" cy="1313257"/>
          </a:xfrm>
          <a:prstGeom prst="teardrop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4" name="泪滴形 43"/>
          <p:cNvSpPr/>
          <p:nvPr/>
        </p:nvSpPr>
        <p:spPr>
          <a:xfrm rot="9480000" flipV="1">
            <a:off x="4767384" y="2342821"/>
            <a:ext cx="1266140" cy="1313257"/>
          </a:xfrm>
          <a:prstGeom prst="teardrop">
            <a:avLst/>
          </a:prstGeom>
          <a:solidFill>
            <a:srgbClr val="E4B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5" name="泪滴形 44"/>
          <p:cNvSpPr/>
          <p:nvPr/>
        </p:nvSpPr>
        <p:spPr>
          <a:xfrm rot="11820000" flipH="1" flipV="1">
            <a:off x="6158475" y="2342821"/>
            <a:ext cx="1266140" cy="1313257"/>
          </a:xfrm>
          <a:prstGeom prst="teardrop">
            <a:avLst/>
          </a:prstGeom>
          <a:solidFill>
            <a:srgbClr val="D3B4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5394960" y="40726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标题文字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18464" y="3403435"/>
            <a:ext cx="63550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第三部分：保障措施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32236" y="4446544"/>
            <a:ext cx="7127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Work summary and work plan template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.This template is suitable for the new year, year-end summary plan, report, work report and other business scene. 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03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943970" y="2445224"/>
            <a:ext cx="2979761" cy="3002507"/>
          </a:xfrm>
          <a:prstGeom prst="roundRect">
            <a:avLst>
              <a:gd name="adj" fmla="val 11379"/>
            </a:avLst>
          </a:prstGeom>
          <a:noFill/>
          <a:ln>
            <a:solidFill>
              <a:srgbClr val="4A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椭圆 1"/>
          <p:cNvSpPr/>
          <p:nvPr/>
        </p:nvSpPr>
        <p:spPr>
          <a:xfrm>
            <a:off x="2047164" y="932597"/>
            <a:ext cx="716507" cy="625522"/>
          </a:xfrm>
          <a:prstGeom prst="ellipse">
            <a:avLst/>
          </a:prstGeom>
          <a:solidFill>
            <a:srgbClr val="72869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矩形 3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1364776" y="1717343"/>
            <a:ext cx="2081284" cy="43217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kern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 charset="0"/>
                <a:ea typeface="经典行书简" charset="0"/>
                <a:cs typeface="微软雅黑" charset="0"/>
                <a:sym typeface="Calibri" panose="020F0502020204030204" charset="0"/>
              </a:rPr>
              <a:t>法律与监管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5" name="矩形 4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1080448" y="2467970"/>
            <a:ext cx="2604448" cy="247934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sz="1400" b="0" u="none">
                <a:ea typeface="Inter" charset="0"/>
              </a:rPr>
              <a:t>各国政府制定了严格的食品安全法律法规和标准，如欧盟的《通用食品法》、美国的《联邦食品、药品和化妆品法案》和中国的《食品安全法》等。这些法律法规对食品生产、加工、流通、销售和餐饮服务等环节进行了全面规范，明确了企业和监管部门的责任与义</a:t>
            </a:r>
            <a:r>
              <a:rPr lang="zh-CN" sz="1200" b="0" u="none">
                <a:ea typeface="Inter" charset="0"/>
              </a:rPr>
              <a:t>务。</a:t>
            </a: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4503761" y="2274627"/>
            <a:ext cx="2922896" cy="3173104"/>
          </a:xfrm>
          <a:prstGeom prst="roundRect">
            <a:avLst>
              <a:gd name="adj" fmla="val 11379"/>
            </a:avLst>
          </a:prstGeom>
          <a:noFill/>
          <a:ln>
            <a:solidFill>
              <a:srgbClr val="E4B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椭圆 18"/>
          <p:cNvSpPr/>
          <p:nvPr/>
        </p:nvSpPr>
        <p:spPr>
          <a:xfrm>
            <a:off x="5754806" y="955343"/>
            <a:ext cx="1012209" cy="807493"/>
          </a:xfrm>
          <a:prstGeom prst="ellipse">
            <a:avLst/>
          </a:prstGeom>
          <a:solidFill>
            <a:srgbClr val="E4B3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矩形 19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5049672" y="1796955"/>
            <a:ext cx="2069910" cy="4890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kern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 charset="0"/>
                <a:ea typeface="经典行书简" charset="0"/>
                <a:cs typeface="微软雅黑" charset="0"/>
                <a:sym typeface="Calibri" panose="020F0502020204030204" charset="0"/>
              </a:rPr>
              <a:t>安全标准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22" name="矩形 21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4674358" y="2661313"/>
            <a:ext cx="2820537" cy="26499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1400" b="0" u="none">
                <a:ea typeface="Inter" charset="0"/>
              </a:rPr>
              <a:t>国际上广泛采用的食品安全标准有 ISO 22000 食品安全管理体系标准、HACCP（危害分析与关键控制点）体系认证等。企业通过实施这些标准和认证，可以有效识别和控制食品安全危害，提高食品安全管理水平。</a:t>
            </a: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8347881" y="2274627"/>
            <a:ext cx="3241343" cy="3218597"/>
          </a:xfrm>
          <a:prstGeom prst="roundRect">
            <a:avLst>
              <a:gd name="adj" fmla="val 11379"/>
            </a:avLst>
          </a:prstGeom>
          <a:noFill/>
          <a:ln>
            <a:solidFill>
              <a:srgbClr val="4A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sz="1400" b="0" u="none">
                <a:solidFill>
                  <a:srgbClr val="000000"/>
                </a:solidFill>
                <a:ea typeface="Inter" charset="0"/>
              </a:rPr>
              <a:t>随着科技的不断进步，食品安全检测技术也在不断发展。例如，快速检测技术（如免疫层析技术、生物传感器技术）可以在短时间内对食品中的有害物质进行定性或定量检测；基因测序技术可以用于检测食品中的微生物种类和基因变异情况；质谱技术可以对食品中的化学污染物进行高精度的分析检测。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9416955" y="830239"/>
            <a:ext cx="1285164" cy="1080448"/>
          </a:xfrm>
          <a:prstGeom prst="ellipse">
            <a:avLst/>
          </a:prstGeom>
          <a:solidFill>
            <a:srgbClr val="72869E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6" name="矩形 35" descr="e7d195523061f1c09e9d68d7cf438b91ef959ecb14fc25d26BBA7F7DBC18E55DFF4014AF651F0BF2569D4B6C1DA7F1A4683A481403BD872FC687266AD13265C1DE7C373772FD8728ABDD69ADD03BFF5BE2862BC891DBB79EC884C45A5F465464F4471A44E2E9B6024498CDCB4F20168DAB66C7FAB51F4DF2191988BC51E8947C5543912A7B2AB33F8B6FFDD33C59E19B"/>
          <p:cNvSpPr/>
          <p:nvPr/>
        </p:nvSpPr>
        <p:spPr>
          <a:xfrm>
            <a:off x="8677701" y="1808328"/>
            <a:ext cx="2775045" cy="1819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609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kern="0" noProof="0">
                <a:ln>
                  <a:noFill/>
                </a:ln>
                <a:solidFill>
                  <a:srgbClr val="616983"/>
                </a:solidFill>
                <a:effectLst/>
                <a:uLnTx/>
                <a:uFillTx/>
                <a:latin typeface="经典行书简" charset="0"/>
                <a:ea typeface="经典行书简" charset="0"/>
                <a:cs typeface="微软雅黑" charset="0"/>
                <a:sym typeface="Calibri" panose="020F0502020204030204" charset="0"/>
              </a:rPr>
              <a:t>技术创新</a:t>
            </a:r>
            <a:endParaRPr kumimoji="1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616983"/>
              </a:solidFill>
              <a:effectLst/>
              <a:uLnTx/>
              <a:uFillTx/>
              <a:latin typeface="经典行书简"/>
              <a:ea typeface="经典行书简"/>
              <a:cs typeface="+mn-ea"/>
              <a:sym typeface="Calibri" panose="020F0502020204030204" charset="0"/>
            </a:endParaRPr>
          </a:p>
        </p:txBody>
      </p:sp>
      <p:sp>
        <p:nvSpPr>
          <p:cNvPr id="37" name="矩形 36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/>
          <p:cNvSpPr/>
          <p:nvPr/>
        </p:nvSpPr>
        <p:spPr>
          <a:xfrm>
            <a:off x="8438866" y="2467970"/>
            <a:ext cx="3502925" cy="175146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endParaRPr lang="en-US" altLang="zh-CN" sz="140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20389" y="5060951"/>
            <a:ext cx="8951220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  <a:buClr>
                <a:srgbClr val="E7E6E6">
                  <a:lumMod val="10000"/>
                </a:srgbClr>
              </a:buClr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Freeform 5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SpPr>
            <a:spLocks noEditPoints="1"/>
          </p:cNvSpPr>
          <p:nvPr/>
        </p:nvSpPr>
        <p:spPr bwMode="auto">
          <a:xfrm>
            <a:off x="2160896" y="1057701"/>
            <a:ext cx="443552" cy="386687"/>
          </a:xfrm>
          <a:custGeom>
            <a:avLst/>
            <a:gdLst>
              <a:gd name="T0" fmla="*/ 689 w 746"/>
              <a:gd name="T1" fmla="*/ 125 h 638"/>
              <a:gd name="T2" fmla="*/ 552 w 746"/>
              <a:gd name="T3" fmla="*/ 125 h 638"/>
              <a:gd name="T4" fmla="*/ 552 w 746"/>
              <a:gd name="T5" fmla="*/ 57 h 638"/>
              <a:gd name="T6" fmla="*/ 495 w 746"/>
              <a:gd name="T7" fmla="*/ 0 h 638"/>
              <a:gd name="T8" fmla="*/ 253 w 746"/>
              <a:gd name="T9" fmla="*/ 0 h 638"/>
              <a:gd name="T10" fmla="*/ 196 w 746"/>
              <a:gd name="T11" fmla="*/ 57 h 638"/>
              <a:gd name="T12" fmla="*/ 196 w 746"/>
              <a:gd name="T13" fmla="*/ 125 h 638"/>
              <a:gd name="T14" fmla="*/ 57 w 746"/>
              <a:gd name="T15" fmla="*/ 125 h 638"/>
              <a:gd name="T16" fmla="*/ 0 w 746"/>
              <a:gd name="T17" fmla="*/ 182 h 638"/>
              <a:gd name="T18" fmla="*/ 0 w 746"/>
              <a:gd name="T19" fmla="*/ 581 h 638"/>
              <a:gd name="T20" fmla="*/ 57 w 746"/>
              <a:gd name="T21" fmla="*/ 638 h 638"/>
              <a:gd name="T22" fmla="*/ 689 w 746"/>
              <a:gd name="T23" fmla="*/ 638 h 638"/>
              <a:gd name="T24" fmla="*/ 746 w 746"/>
              <a:gd name="T25" fmla="*/ 581 h 638"/>
              <a:gd name="T26" fmla="*/ 746 w 746"/>
              <a:gd name="T27" fmla="*/ 182 h 638"/>
              <a:gd name="T28" fmla="*/ 689 w 746"/>
              <a:gd name="T29" fmla="*/ 125 h 638"/>
              <a:gd name="T30" fmla="*/ 239 w 746"/>
              <a:gd name="T31" fmla="*/ 57 h 638"/>
              <a:gd name="T32" fmla="*/ 253 w 746"/>
              <a:gd name="T33" fmla="*/ 44 h 638"/>
              <a:gd name="T34" fmla="*/ 495 w 746"/>
              <a:gd name="T35" fmla="*/ 44 h 638"/>
              <a:gd name="T36" fmla="*/ 508 w 746"/>
              <a:gd name="T37" fmla="*/ 57 h 638"/>
              <a:gd name="T38" fmla="*/ 508 w 746"/>
              <a:gd name="T39" fmla="*/ 125 h 638"/>
              <a:gd name="T40" fmla="*/ 239 w 746"/>
              <a:gd name="T41" fmla="*/ 125 h 638"/>
              <a:gd name="T42" fmla="*/ 239 w 746"/>
              <a:gd name="T43" fmla="*/ 57 h 638"/>
              <a:gd name="T44" fmla="*/ 57 w 746"/>
              <a:gd name="T45" fmla="*/ 169 h 638"/>
              <a:gd name="T46" fmla="*/ 689 w 746"/>
              <a:gd name="T47" fmla="*/ 169 h 638"/>
              <a:gd name="T48" fmla="*/ 703 w 746"/>
              <a:gd name="T49" fmla="*/ 182 h 638"/>
              <a:gd name="T50" fmla="*/ 703 w 746"/>
              <a:gd name="T51" fmla="*/ 295 h 638"/>
              <a:gd name="T52" fmla="*/ 545 w 746"/>
              <a:gd name="T53" fmla="*/ 295 h 638"/>
              <a:gd name="T54" fmla="*/ 545 w 746"/>
              <a:gd name="T55" fmla="*/ 267 h 638"/>
              <a:gd name="T56" fmla="*/ 501 w 746"/>
              <a:gd name="T57" fmla="*/ 267 h 638"/>
              <a:gd name="T58" fmla="*/ 501 w 746"/>
              <a:gd name="T59" fmla="*/ 295 h 638"/>
              <a:gd name="T60" fmla="*/ 245 w 746"/>
              <a:gd name="T61" fmla="*/ 295 h 638"/>
              <a:gd name="T62" fmla="*/ 245 w 746"/>
              <a:gd name="T63" fmla="*/ 266 h 638"/>
              <a:gd name="T64" fmla="*/ 201 w 746"/>
              <a:gd name="T65" fmla="*/ 266 h 638"/>
              <a:gd name="T66" fmla="*/ 201 w 746"/>
              <a:gd name="T67" fmla="*/ 295 h 638"/>
              <a:gd name="T68" fmla="*/ 43 w 746"/>
              <a:gd name="T69" fmla="*/ 295 h 638"/>
              <a:gd name="T70" fmla="*/ 43 w 746"/>
              <a:gd name="T71" fmla="*/ 182 h 638"/>
              <a:gd name="T72" fmla="*/ 57 w 746"/>
              <a:gd name="T73" fmla="*/ 169 h 638"/>
              <a:gd name="T74" fmla="*/ 689 w 746"/>
              <a:gd name="T75" fmla="*/ 594 h 638"/>
              <a:gd name="T76" fmla="*/ 57 w 746"/>
              <a:gd name="T77" fmla="*/ 594 h 638"/>
              <a:gd name="T78" fmla="*/ 43 w 746"/>
              <a:gd name="T79" fmla="*/ 581 h 638"/>
              <a:gd name="T80" fmla="*/ 43 w 746"/>
              <a:gd name="T81" fmla="*/ 338 h 638"/>
              <a:gd name="T82" fmla="*/ 201 w 746"/>
              <a:gd name="T83" fmla="*/ 338 h 638"/>
              <a:gd name="T84" fmla="*/ 201 w 746"/>
              <a:gd name="T85" fmla="*/ 368 h 638"/>
              <a:gd name="T86" fmla="*/ 245 w 746"/>
              <a:gd name="T87" fmla="*/ 368 h 638"/>
              <a:gd name="T88" fmla="*/ 245 w 746"/>
              <a:gd name="T89" fmla="*/ 338 h 638"/>
              <a:gd name="T90" fmla="*/ 501 w 746"/>
              <a:gd name="T91" fmla="*/ 338 h 638"/>
              <a:gd name="T92" fmla="*/ 501 w 746"/>
              <a:gd name="T93" fmla="*/ 369 h 638"/>
              <a:gd name="T94" fmla="*/ 545 w 746"/>
              <a:gd name="T95" fmla="*/ 369 h 638"/>
              <a:gd name="T96" fmla="*/ 545 w 746"/>
              <a:gd name="T97" fmla="*/ 338 h 638"/>
              <a:gd name="T98" fmla="*/ 703 w 746"/>
              <a:gd name="T99" fmla="*/ 338 h 638"/>
              <a:gd name="T100" fmla="*/ 703 w 746"/>
              <a:gd name="T101" fmla="*/ 581 h 638"/>
              <a:gd name="T102" fmla="*/ 689 w 746"/>
              <a:gd name="T103" fmla="*/ 594 h 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6" h="638">
                <a:moveTo>
                  <a:pt x="689" y="125"/>
                </a:moveTo>
                <a:cubicBezTo>
                  <a:pt x="552" y="125"/>
                  <a:pt x="552" y="125"/>
                  <a:pt x="552" y="125"/>
                </a:cubicBezTo>
                <a:cubicBezTo>
                  <a:pt x="552" y="57"/>
                  <a:pt x="552" y="57"/>
                  <a:pt x="552" y="57"/>
                </a:cubicBezTo>
                <a:cubicBezTo>
                  <a:pt x="552" y="26"/>
                  <a:pt x="526" y="0"/>
                  <a:pt x="495" y="0"/>
                </a:cubicBezTo>
                <a:cubicBezTo>
                  <a:pt x="253" y="0"/>
                  <a:pt x="253" y="0"/>
                  <a:pt x="253" y="0"/>
                </a:cubicBezTo>
                <a:cubicBezTo>
                  <a:pt x="221" y="0"/>
                  <a:pt x="196" y="26"/>
                  <a:pt x="196" y="57"/>
                </a:cubicBezTo>
                <a:cubicBezTo>
                  <a:pt x="196" y="125"/>
                  <a:pt x="196" y="125"/>
                  <a:pt x="196" y="125"/>
                </a:cubicBezTo>
                <a:cubicBezTo>
                  <a:pt x="57" y="125"/>
                  <a:pt x="57" y="125"/>
                  <a:pt x="57" y="125"/>
                </a:cubicBezTo>
                <a:cubicBezTo>
                  <a:pt x="25" y="125"/>
                  <a:pt x="0" y="151"/>
                  <a:pt x="0" y="182"/>
                </a:cubicBezTo>
                <a:cubicBezTo>
                  <a:pt x="0" y="581"/>
                  <a:pt x="0" y="581"/>
                  <a:pt x="0" y="581"/>
                </a:cubicBezTo>
                <a:cubicBezTo>
                  <a:pt x="0" y="612"/>
                  <a:pt x="25" y="638"/>
                  <a:pt x="57" y="638"/>
                </a:cubicBezTo>
                <a:cubicBezTo>
                  <a:pt x="689" y="638"/>
                  <a:pt x="689" y="638"/>
                  <a:pt x="689" y="638"/>
                </a:cubicBezTo>
                <a:cubicBezTo>
                  <a:pt x="721" y="638"/>
                  <a:pt x="746" y="612"/>
                  <a:pt x="746" y="581"/>
                </a:cubicBezTo>
                <a:cubicBezTo>
                  <a:pt x="746" y="182"/>
                  <a:pt x="746" y="182"/>
                  <a:pt x="746" y="182"/>
                </a:cubicBezTo>
                <a:cubicBezTo>
                  <a:pt x="746" y="151"/>
                  <a:pt x="721" y="125"/>
                  <a:pt x="689" y="125"/>
                </a:cubicBezTo>
                <a:close/>
                <a:moveTo>
                  <a:pt x="239" y="57"/>
                </a:moveTo>
                <a:cubicBezTo>
                  <a:pt x="239" y="50"/>
                  <a:pt x="245" y="44"/>
                  <a:pt x="253" y="44"/>
                </a:cubicBezTo>
                <a:cubicBezTo>
                  <a:pt x="495" y="44"/>
                  <a:pt x="495" y="44"/>
                  <a:pt x="495" y="44"/>
                </a:cubicBezTo>
                <a:cubicBezTo>
                  <a:pt x="502" y="44"/>
                  <a:pt x="508" y="50"/>
                  <a:pt x="508" y="57"/>
                </a:cubicBezTo>
                <a:cubicBezTo>
                  <a:pt x="508" y="125"/>
                  <a:pt x="508" y="125"/>
                  <a:pt x="508" y="125"/>
                </a:cubicBezTo>
                <a:cubicBezTo>
                  <a:pt x="239" y="125"/>
                  <a:pt x="239" y="125"/>
                  <a:pt x="239" y="125"/>
                </a:cubicBezTo>
                <a:lnTo>
                  <a:pt x="239" y="57"/>
                </a:lnTo>
                <a:close/>
                <a:moveTo>
                  <a:pt x="57" y="169"/>
                </a:moveTo>
                <a:cubicBezTo>
                  <a:pt x="689" y="169"/>
                  <a:pt x="689" y="169"/>
                  <a:pt x="689" y="169"/>
                </a:cubicBezTo>
                <a:cubicBezTo>
                  <a:pt x="697" y="169"/>
                  <a:pt x="703" y="175"/>
                  <a:pt x="703" y="182"/>
                </a:cubicBezTo>
                <a:cubicBezTo>
                  <a:pt x="703" y="295"/>
                  <a:pt x="703" y="295"/>
                  <a:pt x="703" y="295"/>
                </a:cubicBezTo>
                <a:cubicBezTo>
                  <a:pt x="545" y="295"/>
                  <a:pt x="545" y="295"/>
                  <a:pt x="545" y="295"/>
                </a:cubicBezTo>
                <a:cubicBezTo>
                  <a:pt x="545" y="267"/>
                  <a:pt x="545" y="267"/>
                  <a:pt x="545" y="267"/>
                </a:cubicBezTo>
                <a:cubicBezTo>
                  <a:pt x="501" y="267"/>
                  <a:pt x="501" y="267"/>
                  <a:pt x="501" y="267"/>
                </a:cubicBezTo>
                <a:cubicBezTo>
                  <a:pt x="501" y="295"/>
                  <a:pt x="501" y="295"/>
                  <a:pt x="501" y="295"/>
                </a:cubicBezTo>
                <a:cubicBezTo>
                  <a:pt x="245" y="295"/>
                  <a:pt x="245" y="295"/>
                  <a:pt x="245" y="295"/>
                </a:cubicBezTo>
                <a:cubicBezTo>
                  <a:pt x="245" y="266"/>
                  <a:pt x="245" y="266"/>
                  <a:pt x="245" y="266"/>
                </a:cubicBezTo>
                <a:cubicBezTo>
                  <a:pt x="201" y="266"/>
                  <a:pt x="201" y="266"/>
                  <a:pt x="201" y="266"/>
                </a:cubicBezTo>
                <a:cubicBezTo>
                  <a:pt x="201" y="295"/>
                  <a:pt x="201" y="295"/>
                  <a:pt x="201" y="295"/>
                </a:cubicBezTo>
                <a:cubicBezTo>
                  <a:pt x="43" y="295"/>
                  <a:pt x="43" y="295"/>
                  <a:pt x="43" y="295"/>
                </a:cubicBezTo>
                <a:cubicBezTo>
                  <a:pt x="43" y="182"/>
                  <a:pt x="43" y="182"/>
                  <a:pt x="43" y="182"/>
                </a:cubicBezTo>
                <a:cubicBezTo>
                  <a:pt x="43" y="175"/>
                  <a:pt x="49" y="169"/>
                  <a:pt x="57" y="169"/>
                </a:cubicBezTo>
                <a:close/>
                <a:moveTo>
                  <a:pt x="689" y="594"/>
                </a:moveTo>
                <a:cubicBezTo>
                  <a:pt x="57" y="594"/>
                  <a:pt x="57" y="594"/>
                  <a:pt x="57" y="594"/>
                </a:cubicBezTo>
                <a:cubicBezTo>
                  <a:pt x="49" y="594"/>
                  <a:pt x="43" y="588"/>
                  <a:pt x="43" y="581"/>
                </a:cubicBezTo>
                <a:cubicBezTo>
                  <a:pt x="43" y="338"/>
                  <a:pt x="43" y="338"/>
                  <a:pt x="43" y="338"/>
                </a:cubicBezTo>
                <a:cubicBezTo>
                  <a:pt x="201" y="338"/>
                  <a:pt x="201" y="338"/>
                  <a:pt x="201" y="338"/>
                </a:cubicBezTo>
                <a:cubicBezTo>
                  <a:pt x="201" y="368"/>
                  <a:pt x="201" y="368"/>
                  <a:pt x="201" y="368"/>
                </a:cubicBezTo>
                <a:cubicBezTo>
                  <a:pt x="245" y="368"/>
                  <a:pt x="245" y="368"/>
                  <a:pt x="245" y="368"/>
                </a:cubicBezTo>
                <a:cubicBezTo>
                  <a:pt x="245" y="338"/>
                  <a:pt x="245" y="338"/>
                  <a:pt x="245" y="338"/>
                </a:cubicBezTo>
                <a:cubicBezTo>
                  <a:pt x="501" y="338"/>
                  <a:pt x="501" y="338"/>
                  <a:pt x="501" y="338"/>
                </a:cubicBezTo>
                <a:cubicBezTo>
                  <a:pt x="501" y="369"/>
                  <a:pt x="501" y="369"/>
                  <a:pt x="501" y="369"/>
                </a:cubicBezTo>
                <a:cubicBezTo>
                  <a:pt x="545" y="369"/>
                  <a:pt x="545" y="369"/>
                  <a:pt x="545" y="369"/>
                </a:cubicBezTo>
                <a:cubicBezTo>
                  <a:pt x="545" y="338"/>
                  <a:pt x="545" y="338"/>
                  <a:pt x="545" y="338"/>
                </a:cubicBezTo>
                <a:cubicBezTo>
                  <a:pt x="703" y="338"/>
                  <a:pt x="703" y="338"/>
                  <a:pt x="703" y="338"/>
                </a:cubicBezTo>
                <a:cubicBezTo>
                  <a:pt x="703" y="581"/>
                  <a:pt x="703" y="581"/>
                  <a:pt x="703" y="581"/>
                </a:cubicBezTo>
                <a:cubicBezTo>
                  <a:pt x="703" y="588"/>
                  <a:pt x="697" y="594"/>
                  <a:pt x="689" y="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grpSp>
        <p:nvGrpSpPr>
          <p:cNvPr id="23" name="Group 8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5914030" y="1069075"/>
            <a:ext cx="625522" cy="511791"/>
            <a:chOff x="2492" y="1167"/>
            <a:chExt cx="778" cy="907"/>
          </a:xfrm>
          <a:solidFill>
            <a:schemeClr val="bg1"/>
          </a:solidFill>
        </p:grpSpPr>
        <p:sp>
          <p:nvSpPr>
            <p:cNvPr id="24" name="Freeform 9"/>
            <p:cNvSpPr>
              <a:spLocks noEditPoints="1"/>
            </p:cNvSpPr>
            <p:nvPr/>
          </p:nvSpPr>
          <p:spPr bwMode="auto">
            <a:xfrm>
              <a:off x="2492" y="1167"/>
              <a:ext cx="778" cy="907"/>
            </a:xfrm>
            <a:custGeom>
              <a:avLst/>
              <a:gdLst>
                <a:gd name="T0" fmla="*/ 579 w 636"/>
                <a:gd name="T1" fmla="*/ 0 h 746"/>
                <a:gd name="T2" fmla="*/ 57 w 636"/>
                <a:gd name="T3" fmla="*/ 0 h 746"/>
                <a:gd name="T4" fmla="*/ 0 w 636"/>
                <a:gd name="T5" fmla="*/ 57 h 746"/>
                <a:gd name="T6" fmla="*/ 0 w 636"/>
                <a:gd name="T7" fmla="*/ 689 h 746"/>
                <a:gd name="T8" fmla="*/ 57 w 636"/>
                <a:gd name="T9" fmla="*/ 746 h 746"/>
                <a:gd name="T10" fmla="*/ 579 w 636"/>
                <a:gd name="T11" fmla="*/ 746 h 746"/>
                <a:gd name="T12" fmla="*/ 636 w 636"/>
                <a:gd name="T13" fmla="*/ 689 h 746"/>
                <a:gd name="T14" fmla="*/ 636 w 636"/>
                <a:gd name="T15" fmla="*/ 57 h 746"/>
                <a:gd name="T16" fmla="*/ 579 w 636"/>
                <a:gd name="T17" fmla="*/ 0 h 746"/>
                <a:gd name="T18" fmla="*/ 43 w 636"/>
                <a:gd name="T19" fmla="*/ 689 h 746"/>
                <a:gd name="T20" fmla="*/ 43 w 636"/>
                <a:gd name="T21" fmla="*/ 57 h 746"/>
                <a:gd name="T22" fmla="*/ 57 w 636"/>
                <a:gd name="T23" fmla="*/ 43 h 746"/>
                <a:gd name="T24" fmla="*/ 94 w 636"/>
                <a:gd name="T25" fmla="*/ 43 h 746"/>
                <a:gd name="T26" fmla="*/ 94 w 636"/>
                <a:gd name="T27" fmla="*/ 703 h 746"/>
                <a:gd name="T28" fmla="*/ 57 w 636"/>
                <a:gd name="T29" fmla="*/ 703 h 746"/>
                <a:gd name="T30" fmla="*/ 43 w 636"/>
                <a:gd name="T31" fmla="*/ 689 h 746"/>
                <a:gd name="T32" fmla="*/ 593 w 636"/>
                <a:gd name="T33" fmla="*/ 689 h 746"/>
                <a:gd name="T34" fmla="*/ 579 w 636"/>
                <a:gd name="T35" fmla="*/ 703 h 746"/>
                <a:gd name="T36" fmla="*/ 138 w 636"/>
                <a:gd name="T37" fmla="*/ 703 h 746"/>
                <a:gd name="T38" fmla="*/ 138 w 636"/>
                <a:gd name="T39" fmla="*/ 43 h 746"/>
                <a:gd name="T40" fmla="*/ 579 w 636"/>
                <a:gd name="T41" fmla="*/ 43 h 746"/>
                <a:gd name="T42" fmla="*/ 593 w 636"/>
                <a:gd name="T43" fmla="*/ 57 h 746"/>
                <a:gd name="T44" fmla="*/ 593 w 636"/>
                <a:gd name="T45" fmla="*/ 689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6" h="746">
                  <a:moveTo>
                    <a:pt x="579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25" y="0"/>
                    <a:pt x="0" y="25"/>
                    <a:pt x="0" y="57"/>
                  </a:cubicBezTo>
                  <a:cubicBezTo>
                    <a:pt x="0" y="689"/>
                    <a:pt x="0" y="689"/>
                    <a:pt x="0" y="689"/>
                  </a:cubicBezTo>
                  <a:cubicBezTo>
                    <a:pt x="0" y="721"/>
                    <a:pt x="25" y="746"/>
                    <a:pt x="57" y="746"/>
                  </a:cubicBezTo>
                  <a:cubicBezTo>
                    <a:pt x="579" y="746"/>
                    <a:pt x="579" y="746"/>
                    <a:pt x="579" y="746"/>
                  </a:cubicBezTo>
                  <a:cubicBezTo>
                    <a:pt x="611" y="746"/>
                    <a:pt x="636" y="721"/>
                    <a:pt x="636" y="689"/>
                  </a:cubicBezTo>
                  <a:cubicBezTo>
                    <a:pt x="636" y="57"/>
                    <a:pt x="636" y="57"/>
                    <a:pt x="636" y="57"/>
                  </a:cubicBezTo>
                  <a:cubicBezTo>
                    <a:pt x="636" y="25"/>
                    <a:pt x="611" y="0"/>
                    <a:pt x="579" y="0"/>
                  </a:cubicBezTo>
                  <a:close/>
                  <a:moveTo>
                    <a:pt x="43" y="689"/>
                  </a:moveTo>
                  <a:cubicBezTo>
                    <a:pt x="43" y="57"/>
                    <a:pt x="43" y="57"/>
                    <a:pt x="43" y="57"/>
                  </a:cubicBezTo>
                  <a:cubicBezTo>
                    <a:pt x="43" y="49"/>
                    <a:pt x="49" y="43"/>
                    <a:pt x="57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4" y="703"/>
                    <a:pt x="94" y="703"/>
                    <a:pt x="94" y="703"/>
                  </a:cubicBezTo>
                  <a:cubicBezTo>
                    <a:pt x="57" y="703"/>
                    <a:pt x="57" y="703"/>
                    <a:pt x="57" y="703"/>
                  </a:cubicBezTo>
                  <a:cubicBezTo>
                    <a:pt x="49" y="703"/>
                    <a:pt x="43" y="697"/>
                    <a:pt x="43" y="689"/>
                  </a:cubicBezTo>
                  <a:close/>
                  <a:moveTo>
                    <a:pt x="593" y="689"/>
                  </a:moveTo>
                  <a:cubicBezTo>
                    <a:pt x="593" y="697"/>
                    <a:pt x="587" y="703"/>
                    <a:pt x="579" y="703"/>
                  </a:cubicBezTo>
                  <a:cubicBezTo>
                    <a:pt x="138" y="703"/>
                    <a:pt x="138" y="703"/>
                    <a:pt x="138" y="70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579" y="43"/>
                    <a:pt x="579" y="43"/>
                    <a:pt x="579" y="43"/>
                  </a:cubicBezTo>
                  <a:cubicBezTo>
                    <a:pt x="587" y="43"/>
                    <a:pt x="593" y="49"/>
                    <a:pt x="593" y="57"/>
                  </a:cubicBezTo>
                  <a:lnTo>
                    <a:pt x="593" y="6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5" name="Rectangle 10"/>
            <p:cNvSpPr>
              <a:spLocks noChangeArrowheads="1"/>
            </p:cNvSpPr>
            <p:nvPr/>
          </p:nvSpPr>
          <p:spPr bwMode="auto">
            <a:xfrm>
              <a:off x="2694" y="1474"/>
              <a:ext cx="184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6" name="Rectangle 11"/>
            <p:cNvSpPr>
              <a:spLocks noChangeArrowheads="1"/>
            </p:cNvSpPr>
            <p:nvPr/>
          </p:nvSpPr>
          <p:spPr bwMode="auto">
            <a:xfrm>
              <a:off x="2694" y="1352"/>
              <a:ext cx="245" cy="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27" name="Freeform 12"/>
            <p:cNvSpPr>
              <a:spLocks noEditPoints="1"/>
            </p:cNvSpPr>
            <p:nvPr/>
          </p:nvSpPr>
          <p:spPr bwMode="auto">
            <a:xfrm>
              <a:off x="2968" y="1381"/>
              <a:ext cx="187" cy="606"/>
            </a:xfrm>
            <a:custGeom>
              <a:avLst/>
              <a:gdLst>
                <a:gd name="T0" fmla="*/ 0 w 153"/>
                <a:gd name="T1" fmla="*/ 76 h 498"/>
                <a:gd name="T2" fmla="*/ 0 w 153"/>
                <a:gd name="T3" fmla="*/ 441 h 498"/>
                <a:gd name="T4" fmla="*/ 57 w 153"/>
                <a:gd name="T5" fmla="*/ 498 h 498"/>
                <a:gd name="T6" fmla="*/ 96 w 153"/>
                <a:gd name="T7" fmla="*/ 498 h 498"/>
                <a:gd name="T8" fmla="*/ 153 w 153"/>
                <a:gd name="T9" fmla="*/ 441 h 498"/>
                <a:gd name="T10" fmla="*/ 153 w 153"/>
                <a:gd name="T11" fmla="*/ 76 h 498"/>
                <a:gd name="T12" fmla="*/ 77 w 153"/>
                <a:gd name="T13" fmla="*/ 0 h 498"/>
                <a:gd name="T14" fmla="*/ 0 w 153"/>
                <a:gd name="T15" fmla="*/ 76 h 498"/>
                <a:gd name="T16" fmla="*/ 109 w 153"/>
                <a:gd name="T17" fmla="*/ 441 h 498"/>
                <a:gd name="T18" fmla="*/ 96 w 153"/>
                <a:gd name="T19" fmla="*/ 454 h 498"/>
                <a:gd name="T20" fmla="*/ 57 w 153"/>
                <a:gd name="T21" fmla="*/ 454 h 498"/>
                <a:gd name="T22" fmla="*/ 44 w 153"/>
                <a:gd name="T23" fmla="*/ 441 h 498"/>
                <a:gd name="T24" fmla="*/ 44 w 153"/>
                <a:gd name="T25" fmla="*/ 94 h 498"/>
                <a:gd name="T26" fmla="*/ 77 w 153"/>
                <a:gd name="T27" fmla="*/ 62 h 498"/>
                <a:gd name="T28" fmla="*/ 109 w 153"/>
                <a:gd name="T29" fmla="*/ 94 h 498"/>
                <a:gd name="T30" fmla="*/ 109 w 153"/>
                <a:gd name="T31" fmla="*/ 441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498">
                  <a:moveTo>
                    <a:pt x="0" y="76"/>
                  </a:moveTo>
                  <a:cubicBezTo>
                    <a:pt x="0" y="441"/>
                    <a:pt x="0" y="441"/>
                    <a:pt x="0" y="441"/>
                  </a:cubicBezTo>
                  <a:cubicBezTo>
                    <a:pt x="0" y="472"/>
                    <a:pt x="26" y="498"/>
                    <a:pt x="57" y="498"/>
                  </a:cubicBezTo>
                  <a:cubicBezTo>
                    <a:pt x="96" y="498"/>
                    <a:pt x="96" y="498"/>
                    <a:pt x="96" y="498"/>
                  </a:cubicBezTo>
                  <a:cubicBezTo>
                    <a:pt x="128" y="498"/>
                    <a:pt x="153" y="472"/>
                    <a:pt x="153" y="441"/>
                  </a:cubicBezTo>
                  <a:cubicBezTo>
                    <a:pt x="153" y="76"/>
                    <a:pt x="153" y="76"/>
                    <a:pt x="153" y="76"/>
                  </a:cubicBezTo>
                  <a:cubicBezTo>
                    <a:pt x="77" y="0"/>
                    <a:pt x="77" y="0"/>
                    <a:pt x="77" y="0"/>
                  </a:cubicBezTo>
                  <a:lnTo>
                    <a:pt x="0" y="76"/>
                  </a:lnTo>
                  <a:close/>
                  <a:moveTo>
                    <a:pt x="109" y="441"/>
                  </a:moveTo>
                  <a:cubicBezTo>
                    <a:pt x="109" y="448"/>
                    <a:pt x="104" y="454"/>
                    <a:pt x="96" y="454"/>
                  </a:cubicBezTo>
                  <a:cubicBezTo>
                    <a:pt x="57" y="454"/>
                    <a:pt x="57" y="454"/>
                    <a:pt x="57" y="454"/>
                  </a:cubicBezTo>
                  <a:cubicBezTo>
                    <a:pt x="50" y="454"/>
                    <a:pt x="44" y="448"/>
                    <a:pt x="44" y="441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109" y="94"/>
                    <a:pt x="109" y="94"/>
                    <a:pt x="109" y="94"/>
                  </a:cubicBezTo>
                  <a:lnTo>
                    <a:pt x="109" y="4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31" name="Group 20" descr="e7d195523061f1c09e9d68d7cf438b91ef959ecb14fc25d26BBA7F7DBC18E55DFF4014AF651F0BF2569D4B6C1DA7F1A4683A481403BD872FC687266AD13265C1DE7C373772FD8728ABDD69ADD03BFF5BE2862BC891DBB79E8C77DB9F81EA0053539D41D50664315879CF6697605FEBBB6C490CE8797437DDE478C096EDB5D7F628DC21DB53EEF33FBB758B9C20194E31"/>
          <p:cNvGrpSpPr>
            <a:grpSpLocks noChangeAspect="1"/>
          </p:cNvGrpSpPr>
          <p:nvPr/>
        </p:nvGrpSpPr>
        <p:grpSpPr bwMode="auto">
          <a:xfrm>
            <a:off x="9598925" y="1069075"/>
            <a:ext cx="977890" cy="672097"/>
            <a:chOff x="2423" y="859"/>
            <a:chExt cx="754" cy="651"/>
          </a:xfrm>
          <a:solidFill>
            <a:schemeClr val="bg1"/>
          </a:solidFill>
        </p:grpSpPr>
        <p:sp>
          <p:nvSpPr>
            <p:cNvPr id="32" name="Freeform 21"/>
            <p:cNvSpPr/>
            <p:nvPr/>
          </p:nvSpPr>
          <p:spPr bwMode="auto">
            <a:xfrm>
              <a:off x="2669" y="926"/>
              <a:ext cx="263" cy="584"/>
            </a:xfrm>
            <a:custGeom>
              <a:avLst/>
              <a:gdLst>
                <a:gd name="T0" fmla="*/ 0 w 265"/>
                <a:gd name="T1" fmla="*/ 131 h 281"/>
                <a:gd name="T2" fmla="*/ 38 w 265"/>
                <a:gd name="T3" fmla="*/ 169 h 281"/>
                <a:gd name="T4" fmla="*/ 107 w 265"/>
                <a:gd name="T5" fmla="*/ 102 h 281"/>
                <a:gd name="T6" fmla="*/ 105 w 265"/>
                <a:gd name="T7" fmla="*/ 281 h 281"/>
                <a:gd name="T8" fmla="*/ 159 w 265"/>
                <a:gd name="T9" fmla="*/ 281 h 281"/>
                <a:gd name="T10" fmla="*/ 159 w 265"/>
                <a:gd name="T11" fmla="*/ 102 h 281"/>
                <a:gd name="T12" fmla="*/ 227 w 265"/>
                <a:gd name="T13" fmla="*/ 169 h 281"/>
                <a:gd name="T14" fmla="*/ 265 w 265"/>
                <a:gd name="T15" fmla="*/ 131 h 281"/>
                <a:gd name="T16" fmla="*/ 132 w 265"/>
                <a:gd name="T17" fmla="*/ 0 h 281"/>
                <a:gd name="T18" fmla="*/ 0 w 265"/>
                <a:gd name="T19" fmla="*/ 13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5" h="281">
                  <a:moveTo>
                    <a:pt x="0" y="131"/>
                  </a:moveTo>
                  <a:lnTo>
                    <a:pt x="38" y="169"/>
                  </a:lnTo>
                  <a:lnTo>
                    <a:pt x="107" y="102"/>
                  </a:lnTo>
                  <a:lnTo>
                    <a:pt x="105" y="281"/>
                  </a:lnTo>
                  <a:lnTo>
                    <a:pt x="159" y="281"/>
                  </a:lnTo>
                  <a:lnTo>
                    <a:pt x="159" y="102"/>
                  </a:lnTo>
                  <a:lnTo>
                    <a:pt x="227" y="169"/>
                  </a:lnTo>
                  <a:lnTo>
                    <a:pt x="265" y="131"/>
                  </a:lnTo>
                  <a:lnTo>
                    <a:pt x="132" y="0"/>
                  </a:lnTo>
                  <a:lnTo>
                    <a:pt x="0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8" name="Freeform 22"/>
            <p:cNvSpPr>
              <a:spLocks noEditPoints="1"/>
            </p:cNvSpPr>
            <p:nvPr/>
          </p:nvSpPr>
          <p:spPr bwMode="auto">
            <a:xfrm>
              <a:off x="2423" y="859"/>
              <a:ext cx="754" cy="628"/>
            </a:xfrm>
            <a:custGeom>
              <a:avLst/>
              <a:gdLst>
                <a:gd name="T0" fmla="*/ 692 w 747"/>
                <a:gd name="T1" fmla="*/ 240 h 562"/>
                <a:gd name="T2" fmla="*/ 579 w 747"/>
                <a:gd name="T3" fmla="*/ 186 h 562"/>
                <a:gd name="T4" fmla="*/ 520 w 747"/>
                <a:gd name="T5" fmla="*/ 61 h 562"/>
                <a:gd name="T6" fmla="*/ 374 w 747"/>
                <a:gd name="T7" fmla="*/ 0 h 562"/>
                <a:gd name="T8" fmla="*/ 228 w 747"/>
                <a:gd name="T9" fmla="*/ 61 h 562"/>
                <a:gd name="T10" fmla="*/ 168 w 747"/>
                <a:gd name="T11" fmla="*/ 186 h 562"/>
                <a:gd name="T12" fmla="*/ 55 w 747"/>
                <a:gd name="T13" fmla="*/ 240 h 562"/>
                <a:gd name="T14" fmla="*/ 0 w 747"/>
                <a:gd name="T15" fmla="*/ 374 h 562"/>
                <a:gd name="T16" fmla="*/ 55 w 747"/>
                <a:gd name="T17" fmla="*/ 507 h 562"/>
                <a:gd name="T18" fmla="*/ 189 w 747"/>
                <a:gd name="T19" fmla="*/ 562 h 562"/>
                <a:gd name="T20" fmla="*/ 559 w 747"/>
                <a:gd name="T21" fmla="*/ 562 h 562"/>
                <a:gd name="T22" fmla="*/ 692 w 747"/>
                <a:gd name="T23" fmla="*/ 507 h 562"/>
                <a:gd name="T24" fmla="*/ 747 w 747"/>
                <a:gd name="T25" fmla="*/ 374 h 562"/>
                <a:gd name="T26" fmla="*/ 692 w 747"/>
                <a:gd name="T27" fmla="*/ 240 h 562"/>
                <a:gd name="T28" fmla="*/ 559 w 747"/>
                <a:gd name="T29" fmla="*/ 518 h 562"/>
                <a:gd name="T30" fmla="*/ 189 w 747"/>
                <a:gd name="T31" fmla="*/ 518 h 562"/>
                <a:gd name="T32" fmla="*/ 44 w 747"/>
                <a:gd name="T33" fmla="*/ 374 h 562"/>
                <a:gd name="T34" fmla="*/ 188 w 747"/>
                <a:gd name="T35" fmla="*/ 229 h 562"/>
                <a:gd name="T36" fmla="*/ 211 w 747"/>
                <a:gd name="T37" fmla="*/ 229 h 562"/>
                <a:gd name="T38" fmla="*/ 211 w 747"/>
                <a:gd name="T39" fmla="*/ 207 h 562"/>
                <a:gd name="T40" fmla="*/ 211 w 747"/>
                <a:gd name="T41" fmla="*/ 207 h 562"/>
                <a:gd name="T42" fmla="*/ 374 w 747"/>
                <a:gd name="T43" fmla="*/ 44 h 562"/>
                <a:gd name="T44" fmla="*/ 536 w 747"/>
                <a:gd name="T45" fmla="*/ 206 h 562"/>
                <a:gd name="T46" fmla="*/ 536 w 747"/>
                <a:gd name="T47" fmla="*/ 207 h 562"/>
                <a:gd name="T48" fmla="*/ 536 w 747"/>
                <a:gd name="T49" fmla="*/ 229 h 562"/>
                <a:gd name="T50" fmla="*/ 558 w 747"/>
                <a:gd name="T51" fmla="*/ 229 h 562"/>
                <a:gd name="T52" fmla="*/ 559 w 747"/>
                <a:gd name="T53" fmla="*/ 229 h 562"/>
                <a:gd name="T54" fmla="*/ 704 w 747"/>
                <a:gd name="T55" fmla="*/ 374 h 562"/>
                <a:gd name="T56" fmla="*/ 559 w 747"/>
                <a:gd name="T57" fmla="*/ 518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47" h="562">
                  <a:moveTo>
                    <a:pt x="692" y="240"/>
                  </a:moveTo>
                  <a:cubicBezTo>
                    <a:pt x="661" y="210"/>
                    <a:pt x="622" y="191"/>
                    <a:pt x="579" y="186"/>
                  </a:cubicBezTo>
                  <a:cubicBezTo>
                    <a:pt x="574" y="139"/>
                    <a:pt x="554" y="95"/>
                    <a:pt x="520" y="61"/>
                  </a:cubicBezTo>
                  <a:cubicBezTo>
                    <a:pt x="481" y="22"/>
                    <a:pt x="429" y="0"/>
                    <a:pt x="374" y="0"/>
                  </a:cubicBezTo>
                  <a:cubicBezTo>
                    <a:pt x="318" y="0"/>
                    <a:pt x="267" y="22"/>
                    <a:pt x="228" y="61"/>
                  </a:cubicBezTo>
                  <a:cubicBezTo>
                    <a:pt x="193" y="95"/>
                    <a:pt x="173" y="139"/>
                    <a:pt x="168" y="186"/>
                  </a:cubicBezTo>
                  <a:cubicBezTo>
                    <a:pt x="125" y="191"/>
                    <a:pt x="86" y="210"/>
                    <a:pt x="55" y="240"/>
                  </a:cubicBezTo>
                  <a:cubicBezTo>
                    <a:pt x="20" y="276"/>
                    <a:pt x="0" y="323"/>
                    <a:pt x="0" y="374"/>
                  </a:cubicBezTo>
                  <a:cubicBezTo>
                    <a:pt x="0" y="424"/>
                    <a:pt x="20" y="471"/>
                    <a:pt x="55" y="507"/>
                  </a:cubicBezTo>
                  <a:cubicBezTo>
                    <a:pt x="91" y="542"/>
                    <a:pt x="138" y="562"/>
                    <a:pt x="189" y="562"/>
                  </a:cubicBezTo>
                  <a:cubicBezTo>
                    <a:pt x="559" y="562"/>
                    <a:pt x="559" y="562"/>
                    <a:pt x="559" y="562"/>
                  </a:cubicBezTo>
                  <a:cubicBezTo>
                    <a:pt x="609" y="562"/>
                    <a:pt x="657" y="542"/>
                    <a:pt x="692" y="507"/>
                  </a:cubicBezTo>
                  <a:cubicBezTo>
                    <a:pt x="728" y="471"/>
                    <a:pt x="747" y="424"/>
                    <a:pt x="747" y="374"/>
                  </a:cubicBezTo>
                  <a:cubicBezTo>
                    <a:pt x="747" y="323"/>
                    <a:pt x="728" y="276"/>
                    <a:pt x="692" y="240"/>
                  </a:cubicBezTo>
                  <a:close/>
                  <a:moveTo>
                    <a:pt x="559" y="518"/>
                  </a:moveTo>
                  <a:cubicBezTo>
                    <a:pt x="189" y="518"/>
                    <a:pt x="189" y="518"/>
                    <a:pt x="189" y="518"/>
                  </a:cubicBezTo>
                  <a:cubicBezTo>
                    <a:pt x="109" y="518"/>
                    <a:pt x="44" y="453"/>
                    <a:pt x="44" y="374"/>
                  </a:cubicBezTo>
                  <a:cubicBezTo>
                    <a:pt x="44" y="294"/>
                    <a:pt x="109" y="229"/>
                    <a:pt x="188" y="229"/>
                  </a:cubicBezTo>
                  <a:cubicBezTo>
                    <a:pt x="211" y="229"/>
                    <a:pt x="211" y="229"/>
                    <a:pt x="211" y="229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117"/>
                    <a:pt x="284" y="44"/>
                    <a:pt x="374" y="44"/>
                  </a:cubicBezTo>
                  <a:cubicBezTo>
                    <a:pt x="463" y="44"/>
                    <a:pt x="536" y="117"/>
                    <a:pt x="536" y="206"/>
                  </a:cubicBezTo>
                  <a:cubicBezTo>
                    <a:pt x="536" y="207"/>
                    <a:pt x="536" y="207"/>
                    <a:pt x="536" y="207"/>
                  </a:cubicBezTo>
                  <a:cubicBezTo>
                    <a:pt x="536" y="229"/>
                    <a:pt x="536" y="229"/>
                    <a:pt x="536" y="229"/>
                  </a:cubicBezTo>
                  <a:cubicBezTo>
                    <a:pt x="558" y="229"/>
                    <a:pt x="558" y="229"/>
                    <a:pt x="558" y="229"/>
                  </a:cubicBezTo>
                  <a:cubicBezTo>
                    <a:pt x="559" y="229"/>
                    <a:pt x="559" y="229"/>
                    <a:pt x="559" y="229"/>
                  </a:cubicBezTo>
                  <a:cubicBezTo>
                    <a:pt x="639" y="229"/>
                    <a:pt x="704" y="294"/>
                    <a:pt x="704" y="374"/>
                  </a:cubicBezTo>
                  <a:cubicBezTo>
                    <a:pt x="704" y="453"/>
                    <a:pt x="639" y="518"/>
                    <a:pt x="559" y="5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b11c2ae4328158908fcc1a4e8641c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604263" y="3403435"/>
            <a:ext cx="49834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400" dirty="0">
                <a:solidFill>
                  <a:srgbClr val="4A65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第四部分：总结</a:t>
            </a:r>
            <a:endParaRPr lang="zh-CN" altLang="en-US" sz="5400" dirty="0">
              <a:solidFill>
                <a:srgbClr val="4A65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3689" y="1995961"/>
            <a:ext cx="400462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dirty="0">
                <a:solidFill>
                  <a:srgbClr val="4A6583"/>
                </a:solidFill>
                <a:latin typeface="Eras Demi ITC" panose="020B0805030504020804" pitchFamily="34" charset="0"/>
                <a:ea typeface="微软雅黑" panose="020B0503020204020204" pitchFamily="34" charset="-122"/>
              </a:rPr>
              <a:t>Part 04</a:t>
            </a:r>
            <a:endParaRPr lang="en-US" altLang="zh-CN" sz="8800" dirty="0">
              <a:solidFill>
                <a:srgbClr val="4A6583"/>
              </a:solidFill>
              <a:latin typeface="Eras Demi ITC" panose="020B08050305040208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37513" y="5204884"/>
            <a:ext cx="3304135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7E6E6">
                  <a:lumMod val="10000"/>
                </a:srgbClr>
              </a:buClr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5" name="图片占位符 14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" r="4782"/>
          <a:stretch>
            <a:fillRect/>
          </a:stretch>
        </p:blipFill>
        <p:spPr>
          <a:xfrm>
            <a:off x="0" y="1651635"/>
            <a:ext cx="5311775" cy="2792730"/>
          </a:xfrm>
        </p:spPr>
      </p:pic>
      <p:sp>
        <p:nvSpPr>
          <p:cNvPr id="2" name="矩形 1"/>
          <p:cNvSpPr/>
          <p:nvPr/>
        </p:nvSpPr>
        <p:spPr>
          <a:xfrm>
            <a:off x="6232478" y="1774209"/>
            <a:ext cx="5095164" cy="370764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685800">
              <a:lnSpc>
                <a:spcPct val="150000"/>
              </a:lnSpc>
              <a:buClr>
                <a:srgbClr val="E7E6E6">
                  <a:lumMod val="10000"/>
                </a:srgbClr>
              </a:buClr>
              <a:defRPr/>
            </a:pPr>
            <a:r>
              <a:rPr lang="zh-CN" b="0" u="none">
                <a:solidFill>
                  <a:srgbClr val="1F2329"/>
                </a:solidFill>
                <a:ea typeface="Inter" charset="0"/>
              </a:rPr>
              <a:t>食品安全是一个全球性的挑战，需要政府、企业、社会组织和消费者共同努力。只有通过加强法律法规监管、提高食品安全标准与认证、推动技术创新与检测手段的发展以及增强消费者的食品安全意识，我们才能确保从农场到餐桌的食品安全，守护公众的健康与生命安全。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 Light" panose="020F030202020403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92024" y="2252500"/>
            <a:ext cx="301707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defRPr/>
            </a:pPr>
            <a:endParaRPr lang="zh-CN" altLang="en-US" sz="2800">
              <a:solidFill>
                <a:srgbClr val="4A6583"/>
              </a:solidFill>
              <a:latin typeface="+mj-ea"/>
              <a:ea typeface="+mj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1581</Words>
  <Application>WPS Office WWO_base_provider_20220117102555-321f3fca00</Application>
  <PresentationFormat>宽屏</PresentationFormat>
  <Paragraphs>84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汉仪旗黑KW 55S</vt:lpstr>
      <vt:lpstr>Eras Demi ITC</vt:lpstr>
      <vt:lpstr>Verdana</vt:lpstr>
      <vt:lpstr>Calibri Light</vt:lpstr>
      <vt:lpstr>经典行书简</vt:lpstr>
      <vt:lpstr>Calibri</vt:lpstr>
      <vt:lpstr>微软雅黑</vt:lpstr>
      <vt:lpstr>Kingsoft Confetti</vt:lpstr>
      <vt:lpstr>汉仪书宋二KW</vt:lpstr>
      <vt:lpstr>Inter</vt:lpstr>
      <vt:lpstr>宋体</vt:lpstr>
      <vt:lpstr>经典行书简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uying</dc:creator>
  <cp:lastModifiedBy>Admin</cp:lastModifiedBy>
  <dcterms:created xsi:type="dcterms:W3CDTF">2024-12-18T07:37:08Z</dcterms:created>
  <dcterms:modified xsi:type="dcterms:W3CDTF">2024-12-18T07:37:08Z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2052-0.0.0.0</vt:lpwstr>
  </property>
  <property fmtid="{D5CDD505-2E9C-101B-9397-08002B2CF9AE}" pid="3" name="ICV">
    <vt:lpwstr>B5BF1C11EFFE49C5AD5B546075BDECC9</vt:lpwstr>
  </property>
</Properties>
</file>